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302" r:id="rId3"/>
    <p:sldId id="258" r:id="rId4"/>
    <p:sldId id="280" r:id="rId5"/>
    <p:sldId id="303" r:id="rId6"/>
    <p:sldId id="269" r:id="rId7"/>
    <p:sldId id="281" r:id="rId8"/>
    <p:sldId id="304" r:id="rId9"/>
    <p:sldId id="282" r:id="rId10"/>
    <p:sldId id="289" r:id="rId11"/>
    <p:sldId id="290" r:id="rId12"/>
    <p:sldId id="283" r:id="rId13"/>
    <p:sldId id="305" r:id="rId14"/>
    <p:sldId id="285" r:id="rId15"/>
    <p:sldId id="306" r:id="rId16"/>
    <p:sldId id="296" r:id="rId17"/>
    <p:sldId id="307" r:id="rId18"/>
    <p:sldId id="299" r:id="rId19"/>
    <p:sldId id="308" r:id="rId20"/>
    <p:sldId id="301" r:id="rId21"/>
    <p:sldId id="309" r:id="rId22"/>
    <p:sldId id="293" r:id="rId23"/>
    <p:sldId id="294" r:id="rId24"/>
    <p:sldId id="286" r:id="rId25"/>
    <p:sldId id="260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8"/>
    <p:restoredTop sz="94653"/>
  </p:normalViewPr>
  <p:slideViewPr>
    <p:cSldViewPr snapToGrid="0">
      <p:cViewPr varScale="1">
        <p:scale>
          <a:sx n="85" d="100"/>
          <a:sy n="85" d="100"/>
        </p:scale>
        <p:origin x="8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axId val="468823288"/>
        <c:axId val="468824928"/>
      </c:barChart>
      <c:catAx>
        <c:axId val="46882328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68824928"/>
        <c:crossesAt val="0"/>
        <c:auto val="1"/>
        <c:lblAlgn val="ctr"/>
        <c:lblOffset val="100"/>
        <c:noMultiLvlLbl val="0"/>
      </c:catAx>
      <c:valAx>
        <c:axId val="46882492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468823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004E7-0D97-4AD8-B95F-A154EC5334BB}" type="doc">
      <dgm:prSet loTypeId="urn:microsoft.com/office/officeart/2008/layout/BendingPictureBlocks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694E8F44-BF9D-45C4-A7F4-FB44B4CD3D98}">
      <dgm:prSet phldrT="[Texto]"/>
      <dgm:spPr>
        <a:solidFill>
          <a:srgbClr val="0070C0"/>
        </a:solidFill>
      </dgm:spPr>
      <dgm:t>
        <a:bodyPr/>
        <a:lstStyle/>
        <a:p>
          <a:r>
            <a:rPr lang="es-EC" dirty="0"/>
            <a:t>Brucelosis</a:t>
          </a:r>
        </a:p>
        <a:p>
          <a:r>
            <a:rPr lang="es-EC" dirty="0"/>
            <a:t>39</a:t>
          </a:r>
        </a:p>
      </dgm:t>
    </dgm:pt>
    <dgm:pt modelId="{207CE24E-3030-4A0D-A8FD-A73FE320802D}" type="parTrans" cxnId="{49DA699D-9685-40D0-8F03-5525B6D6B386}">
      <dgm:prSet/>
      <dgm:spPr/>
      <dgm:t>
        <a:bodyPr/>
        <a:lstStyle/>
        <a:p>
          <a:endParaRPr lang="es-EC"/>
        </a:p>
      </dgm:t>
    </dgm:pt>
    <dgm:pt modelId="{FDD2BB8D-A944-41AE-A0A4-9BA4F1A8A003}" type="sibTrans" cxnId="{49DA699D-9685-40D0-8F03-5525B6D6B386}">
      <dgm:prSet/>
      <dgm:spPr/>
      <dgm:t>
        <a:bodyPr/>
        <a:lstStyle/>
        <a:p>
          <a:endParaRPr lang="es-EC"/>
        </a:p>
      </dgm:t>
    </dgm:pt>
    <dgm:pt modelId="{A34CBDAB-62C2-4517-BFF8-B8FAF8B31543}">
      <dgm:prSet phldrT="[Texto]"/>
      <dgm:spPr>
        <a:solidFill>
          <a:srgbClr val="00B0F0"/>
        </a:solidFill>
      </dgm:spPr>
      <dgm:t>
        <a:bodyPr/>
        <a:lstStyle/>
        <a:p>
          <a:r>
            <a:rPr lang="es-EC" dirty="0"/>
            <a:t>Tuberculosis</a:t>
          </a:r>
        </a:p>
        <a:p>
          <a:r>
            <a:rPr lang="es-EC" dirty="0"/>
            <a:t>41</a:t>
          </a:r>
        </a:p>
      </dgm:t>
    </dgm:pt>
    <dgm:pt modelId="{F8E9D5BB-3CD0-45DF-A957-947C7B37CE78}" type="parTrans" cxnId="{45572623-E91F-4396-821A-43FB0BAE718A}">
      <dgm:prSet/>
      <dgm:spPr/>
      <dgm:t>
        <a:bodyPr/>
        <a:lstStyle/>
        <a:p>
          <a:endParaRPr lang="es-EC"/>
        </a:p>
      </dgm:t>
    </dgm:pt>
    <dgm:pt modelId="{75706E37-2A63-43A7-8033-420CADFA9D0F}" type="sibTrans" cxnId="{45572623-E91F-4396-821A-43FB0BAE718A}">
      <dgm:prSet/>
      <dgm:spPr/>
      <dgm:t>
        <a:bodyPr/>
        <a:lstStyle/>
        <a:p>
          <a:endParaRPr lang="es-EC"/>
        </a:p>
      </dgm:t>
    </dgm:pt>
    <dgm:pt modelId="{448E46A6-020F-4455-9679-94CB0E4E7285}">
      <dgm:prSet phldrT="[Texto]"/>
      <dgm:spPr>
        <a:solidFill>
          <a:srgbClr val="00B0F0"/>
        </a:solidFill>
      </dgm:spPr>
      <dgm:t>
        <a:bodyPr/>
        <a:lstStyle/>
        <a:p>
          <a:r>
            <a:rPr lang="es-EC" dirty="0"/>
            <a:t>Avícolas</a:t>
          </a:r>
        </a:p>
        <a:p>
          <a:r>
            <a:rPr lang="es-EC" dirty="0"/>
            <a:t>27</a:t>
          </a:r>
        </a:p>
      </dgm:t>
    </dgm:pt>
    <dgm:pt modelId="{B31EB116-C77A-43B2-8791-E00926D8A3D5}" type="parTrans" cxnId="{86912340-1A2B-477F-BA12-C861C297562C}">
      <dgm:prSet/>
      <dgm:spPr/>
      <dgm:t>
        <a:bodyPr/>
        <a:lstStyle/>
        <a:p>
          <a:endParaRPr lang="es-EC"/>
        </a:p>
      </dgm:t>
    </dgm:pt>
    <dgm:pt modelId="{755DFB53-7BE7-4B6C-A111-EAA5AFED56F4}" type="sibTrans" cxnId="{86912340-1A2B-477F-BA12-C861C297562C}">
      <dgm:prSet/>
      <dgm:spPr/>
      <dgm:t>
        <a:bodyPr/>
        <a:lstStyle/>
        <a:p>
          <a:endParaRPr lang="es-EC"/>
        </a:p>
      </dgm:t>
    </dgm:pt>
    <dgm:pt modelId="{7788596E-CA1F-489F-9FB0-B7F5DD1C5057}" type="pres">
      <dgm:prSet presAssocID="{424004E7-0D97-4AD8-B95F-A154EC5334BB}" presName="Name0" presStyleCnt="0">
        <dgm:presLayoutVars>
          <dgm:dir/>
          <dgm:resizeHandles/>
        </dgm:presLayoutVars>
      </dgm:prSet>
      <dgm:spPr/>
    </dgm:pt>
    <dgm:pt modelId="{2F9709EE-B3BC-40BD-9E3A-8CFAC133506E}" type="pres">
      <dgm:prSet presAssocID="{694E8F44-BF9D-45C4-A7F4-FB44B4CD3D98}" presName="composite" presStyleCnt="0"/>
      <dgm:spPr/>
    </dgm:pt>
    <dgm:pt modelId="{B6399FAA-B93C-4EC7-8FA7-FA4F5A5EF4F6}" type="pres">
      <dgm:prSet presAssocID="{694E8F44-BF9D-45C4-A7F4-FB44B4CD3D98}" presName="rect1" presStyleLbl="bgImgPlace1" presStyleIdx="0" presStyleCnt="3" custLinFactNeighborX="-24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3AD8815E-B064-4CF0-844A-0CBCA70FF690}" type="pres">
      <dgm:prSet presAssocID="{694E8F44-BF9D-45C4-A7F4-FB44B4CD3D98}" presName="rect2" presStyleLbl="node1" presStyleIdx="0" presStyleCnt="3">
        <dgm:presLayoutVars>
          <dgm:bulletEnabled val="1"/>
        </dgm:presLayoutVars>
      </dgm:prSet>
      <dgm:spPr/>
    </dgm:pt>
    <dgm:pt modelId="{7A4B8B3B-705B-44CD-AE8F-BECB9A0A4573}" type="pres">
      <dgm:prSet presAssocID="{FDD2BB8D-A944-41AE-A0A4-9BA4F1A8A003}" presName="sibTrans" presStyleCnt="0"/>
      <dgm:spPr/>
    </dgm:pt>
    <dgm:pt modelId="{CB529844-351A-441E-9A8F-D8E013A46344}" type="pres">
      <dgm:prSet presAssocID="{A34CBDAB-62C2-4517-BFF8-B8FAF8B31543}" presName="composite" presStyleCnt="0"/>
      <dgm:spPr/>
    </dgm:pt>
    <dgm:pt modelId="{73593C9C-D300-4C02-820B-D3320D5312F4}" type="pres">
      <dgm:prSet presAssocID="{A34CBDAB-62C2-4517-BFF8-B8FAF8B31543}" presName="rect1" presStyleLbl="bgImgPlace1" presStyleIdx="1" presStyleCnt="3" custLinFactNeighborX="3053" custLinFactNeighborY="-1349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77060DB2-EDD2-4DB4-81E7-4719157649DF}" type="pres">
      <dgm:prSet presAssocID="{A34CBDAB-62C2-4517-BFF8-B8FAF8B31543}" presName="rect2" presStyleLbl="node1" presStyleIdx="1" presStyleCnt="3">
        <dgm:presLayoutVars>
          <dgm:bulletEnabled val="1"/>
        </dgm:presLayoutVars>
      </dgm:prSet>
      <dgm:spPr/>
    </dgm:pt>
    <dgm:pt modelId="{2A4D4F47-A354-4388-BE86-51D64CC6A2BC}" type="pres">
      <dgm:prSet presAssocID="{75706E37-2A63-43A7-8033-420CADFA9D0F}" presName="sibTrans" presStyleCnt="0"/>
      <dgm:spPr/>
    </dgm:pt>
    <dgm:pt modelId="{44DACC72-96C4-458B-BCA7-32FABBE37C4E}" type="pres">
      <dgm:prSet presAssocID="{448E46A6-020F-4455-9679-94CB0E4E7285}" presName="composite" presStyleCnt="0"/>
      <dgm:spPr/>
    </dgm:pt>
    <dgm:pt modelId="{53E96DA4-63D0-417A-AD75-566FCE96AD53}" type="pres">
      <dgm:prSet presAssocID="{448E46A6-020F-4455-9679-94CB0E4E7285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003BD5FC-08FE-4E2B-98BB-FC33E289A69C}" type="pres">
      <dgm:prSet presAssocID="{448E46A6-020F-4455-9679-94CB0E4E7285}" presName="rect2" presStyleLbl="node1" presStyleIdx="2" presStyleCnt="3">
        <dgm:presLayoutVars>
          <dgm:bulletEnabled val="1"/>
        </dgm:presLayoutVars>
      </dgm:prSet>
      <dgm:spPr/>
    </dgm:pt>
  </dgm:ptLst>
  <dgm:cxnLst>
    <dgm:cxn modelId="{45572623-E91F-4396-821A-43FB0BAE718A}" srcId="{424004E7-0D97-4AD8-B95F-A154EC5334BB}" destId="{A34CBDAB-62C2-4517-BFF8-B8FAF8B31543}" srcOrd="1" destOrd="0" parTransId="{F8E9D5BB-3CD0-45DF-A957-947C7B37CE78}" sibTransId="{75706E37-2A63-43A7-8033-420CADFA9D0F}"/>
    <dgm:cxn modelId="{86912340-1A2B-477F-BA12-C861C297562C}" srcId="{424004E7-0D97-4AD8-B95F-A154EC5334BB}" destId="{448E46A6-020F-4455-9679-94CB0E4E7285}" srcOrd="2" destOrd="0" parTransId="{B31EB116-C77A-43B2-8791-E00926D8A3D5}" sibTransId="{755DFB53-7BE7-4B6C-A111-EAA5AFED56F4}"/>
    <dgm:cxn modelId="{A6CF8258-B4E1-4695-A643-100809A8F379}" type="presOf" srcId="{A34CBDAB-62C2-4517-BFF8-B8FAF8B31543}" destId="{77060DB2-EDD2-4DB4-81E7-4719157649DF}" srcOrd="0" destOrd="0" presId="urn:microsoft.com/office/officeart/2008/layout/BendingPictureBlocks"/>
    <dgm:cxn modelId="{DDDCC596-01E0-4AE8-B00D-BD8E5DC342A8}" type="presOf" srcId="{694E8F44-BF9D-45C4-A7F4-FB44B4CD3D98}" destId="{3AD8815E-B064-4CF0-844A-0CBCA70FF690}" srcOrd="0" destOrd="0" presId="urn:microsoft.com/office/officeart/2008/layout/BendingPictureBlocks"/>
    <dgm:cxn modelId="{49DA699D-9685-40D0-8F03-5525B6D6B386}" srcId="{424004E7-0D97-4AD8-B95F-A154EC5334BB}" destId="{694E8F44-BF9D-45C4-A7F4-FB44B4CD3D98}" srcOrd="0" destOrd="0" parTransId="{207CE24E-3030-4A0D-A8FD-A73FE320802D}" sibTransId="{FDD2BB8D-A944-41AE-A0A4-9BA4F1A8A003}"/>
    <dgm:cxn modelId="{F66BABCF-E752-4B01-AD06-22CAEA7BA43C}" type="presOf" srcId="{448E46A6-020F-4455-9679-94CB0E4E7285}" destId="{003BD5FC-08FE-4E2B-98BB-FC33E289A69C}" srcOrd="0" destOrd="0" presId="urn:microsoft.com/office/officeart/2008/layout/BendingPictureBlocks"/>
    <dgm:cxn modelId="{343298D2-07ED-45F6-B0DA-E9666971C08C}" type="presOf" srcId="{424004E7-0D97-4AD8-B95F-A154EC5334BB}" destId="{7788596E-CA1F-489F-9FB0-B7F5DD1C5057}" srcOrd="0" destOrd="0" presId="urn:microsoft.com/office/officeart/2008/layout/BendingPictureBlocks"/>
    <dgm:cxn modelId="{E6C461EA-7BCC-4E8E-89BA-C07497F01D95}" type="presParOf" srcId="{7788596E-CA1F-489F-9FB0-B7F5DD1C5057}" destId="{2F9709EE-B3BC-40BD-9E3A-8CFAC133506E}" srcOrd="0" destOrd="0" presId="urn:microsoft.com/office/officeart/2008/layout/BendingPictureBlocks"/>
    <dgm:cxn modelId="{BF959877-07BA-4BD3-87B4-ED82095B6F6D}" type="presParOf" srcId="{2F9709EE-B3BC-40BD-9E3A-8CFAC133506E}" destId="{B6399FAA-B93C-4EC7-8FA7-FA4F5A5EF4F6}" srcOrd="0" destOrd="0" presId="urn:microsoft.com/office/officeart/2008/layout/BendingPictureBlocks"/>
    <dgm:cxn modelId="{F8B475B0-48C9-47C1-87B3-79C550CEBC3C}" type="presParOf" srcId="{2F9709EE-B3BC-40BD-9E3A-8CFAC133506E}" destId="{3AD8815E-B064-4CF0-844A-0CBCA70FF690}" srcOrd="1" destOrd="0" presId="urn:microsoft.com/office/officeart/2008/layout/BendingPictureBlocks"/>
    <dgm:cxn modelId="{D521417F-F5BE-4A47-8A5A-43BE0BB4287C}" type="presParOf" srcId="{7788596E-CA1F-489F-9FB0-B7F5DD1C5057}" destId="{7A4B8B3B-705B-44CD-AE8F-BECB9A0A4573}" srcOrd="1" destOrd="0" presId="urn:microsoft.com/office/officeart/2008/layout/BendingPictureBlocks"/>
    <dgm:cxn modelId="{B86A66CB-40BD-4D3D-BEFD-5BAFBFEA295A}" type="presParOf" srcId="{7788596E-CA1F-489F-9FB0-B7F5DD1C5057}" destId="{CB529844-351A-441E-9A8F-D8E013A46344}" srcOrd="2" destOrd="0" presId="urn:microsoft.com/office/officeart/2008/layout/BendingPictureBlocks"/>
    <dgm:cxn modelId="{128768A0-1313-4143-9B3E-293C03D5BFFA}" type="presParOf" srcId="{CB529844-351A-441E-9A8F-D8E013A46344}" destId="{73593C9C-D300-4C02-820B-D3320D5312F4}" srcOrd="0" destOrd="0" presId="urn:microsoft.com/office/officeart/2008/layout/BendingPictureBlocks"/>
    <dgm:cxn modelId="{B8DF7A05-7B89-4087-B514-33F611AE25F1}" type="presParOf" srcId="{CB529844-351A-441E-9A8F-D8E013A46344}" destId="{77060DB2-EDD2-4DB4-81E7-4719157649DF}" srcOrd="1" destOrd="0" presId="urn:microsoft.com/office/officeart/2008/layout/BendingPictureBlocks"/>
    <dgm:cxn modelId="{36857C15-532D-4C8D-8ADD-00A6D793C27E}" type="presParOf" srcId="{7788596E-CA1F-489F-9FB0-B7F5DD1C5057}" destId="{2A4D4F47-A354-4388-BE86-51D64CC6A2BC}" srcOrd="3" destOrd="0" presId="urn:microsoft.com/office/officeart/2008/layout/BendingPictureBlocks"/>
    <dgm:cxn modelId="{C7F514A6-002B-4752-B3CF-278D4B19F441}" type="presParOf" srcId="{7788596E-CA1F-489F-9FB0-B7F5DD1C5057}" destId="{44DACC72-96C4-458B-BCA7-32FABBE37C4E}" srcOrd="4" destOrd="0" presId="urn:microsoft.com/office/officeart/2008/layout/BendingPictureBlocks"/>
    <dgm:cxn modelId="{899F97D7-8819-4696-9319-EBB692C93138}" type="presParOf" srcId="{44DACC72-96C4-458B-BCA7-32FABBE37C4E}" destId="{53E96DA4-63D0-417A-AD75-566FCE96AD53}" srcOrd="0" destOrd="0" presId="urn:microsoft.com/office/officeart/2008/layout/BendingPictureBlocks"/>
    <dgm:cxn modelId="{813CDB37-4A22-4FCE-924F-0E54E06E7777}" type="presParOf" srcId="{44DACC72-96C4-458B-BCA7-32FABBE37C4E}" destId="{003BD5FC-08FE-4E2B-98BB-FC33E289A69C}" srcOrd="1" destOrd="0" presId="urn:microsoft.com/office/officeart/2008/layout/BendingPictureBlocks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A9AD33-D8E0-43FC-AD58-2491A0972A96}" type="doc">
      <dgm:prSet loTypeId="urn:microsoft.com/office/officeart/2005/8/layout/bList2" loCatId="picture" qsTypeId="urn:microsoft.com/office/officeart/2005/8/quickstyle/simple1" qsCatId="simple" csTypeId="urn:microsoft.com/office/officeart/2005/8/colors/colorful1" csCatId="colorful" phldr="1"/>
      <dgm:spPr/>
    </dgm:pt>
    <dgm:pt modelId="{C01FA39B-4679-4F14-94B6-FAE4805196CB}">
      <dgm:prSet phldrT="[Texto]"/>
      <dgm:spPr>
        <a:solidFill>
          <a:schemeClr val="accent5">
            <a:lumMod val="75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s-EC" dirty="0"/>
            <a:t>Azuay</a:t>
          </a:r>
        </a:p>
      </dgm:t>
    </dgm:pt>
    <dgm:pt modelId="{0560C760-BB51-42C1-99A6-0EAC0632E3AA}" type="parTrans" cxnId="{9811E769-154E-439C-ACF7-D7B5DCDF225E}">
      <dgm:prSet/>
      <dgm:spPr/>
      <dgm:t>
        <a:bodyPr/>
        <a:lstStyle/>
        <a:p>
          <a:endParaRPr lang="es-EC"/>
        </a:p>
      </dgm:t>
    </dgm:pt>
    <dgm:pt modelId="{D7F6C41F-3FE3-4293-9623-C298795B0C64}" type="sibTrans" cxnId="{9811E769-154E-439C-ACF7-D7B5DCDF225E}">
      <dgm:prSet/>
      <dgm:spPr/>
      <dgm:t>
        <a:bodyPr/>
        <a:lstStyle/>
        <a:p>
          <a:endParaRPr lang="es-EC"/>
        </a:p>
      </dgm:t>
    </dgm:pt>
    <dgm:pt modelId="{38BA5B73-9E86-4EF0-A225-5948A8F6C72D}">
      <dgm:prSet phldrT="[Texto]"/>
      <dgm:spPr/>
      <dgm:t>
        <a:bodyPr/>
        <a:lstStyle/>
        <a:p>
          <a:r>
            <a:rPr lang="es-EC" dirty="0"/>
            <a:t>Cañar</a:t>
          </a:r>
        </a:p>
      </dgm:t>
    </dgm:pt>
    <dgm:pt modelId="{6187304A-4ECE-480B-8A00-1F50517231C0}" type="parTrans" cxnId="{1DF63DC2-66C3-449D-B54A-18CC60197552}">
      <dgm:prSet/>
      <dgm:spPr/>
      <dgm:t>
        <a:bodyPr/>
        <a:lstStyle/>
        <a:p>
          <a:endParaRPr lang="es-EC"/>
        </a:p>
      </dgm:t>
    </dgm:pt>
    <dgm:pt modelId="{2ED29DEA-502A-4306-B088-32E90E36E74E}" type="sibTrans" cxnId="{1DF63DC2-66C3-449D-B54A-18CC60197552}">
      <dgm:prSet/>
      <dgm:spPr/>
      <dgm:t>
        <a:bodyPr/>
        <a:lstStyle/>
        <a:p>
          <a:endParaRPr lang="es-EC"/>
        </a:p>
      </dgm:t>
    </dgm:pt>
    <dgm:pt modelId="{AA95BEC5-96D7-49DA-B432-43D57CBFD722}">
      <dgm:prSet phldrT="[Texto]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Morona Santiago</a:t>
          </a:r>
        </a:p>
      </dgm:t>
    </dgm:pt>
    <dgm:pt modelId="{2CC022FC-B74C-4F8B-AC78-17EC084D5674}" type="parTrans" cxnId="{1C8552C2-C786-44E6-A3EF-794C4B89C094}">
      <dgm:prSet/>
      <dgm:spPr/>
      <dgm:t>
        <a:bodyPr/>
        <a:lstStyle/>
        <a:p>
          <a:endParaRPr lang="es-EC"/>
        </a:p>
      </dgm:t>
    </dgm:pt>
    <dgm:pt modelId="{30EBABA7-9592-46AF-850E-1E8CFEF72D1A}" type="sibTrans" cxnId="{1C8552C2-C786-44E6-A3EF-794C4B89C094}">
      <dgm:prSet/>
      <dgm:spPr/>
      <dgm:t>
        <a:bodyPr/>
        <a:lstStyle/>
        <a:p>
          <a:endParaRPr lang="es-EC"/>
        </a:p>
      </dgm:t>
    </dgm:pt>
    <dgm:pt modelId="{5F4B051C-6A52-4D58-ABD1-42D51E5F627E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EC" sz="2500" dirty="0"/>
            <a:t>Monitoreos: 2.212 </a:t>
          </a:r>
        </a:p>
      </dgm:t>
    </dgm:pt>
    <dgm:pt modelId="{4D97049E-8466-4C91-8B04-C63840324204}" type="parTrans" cxnId="{F9172A7C-5FAA-45F0-AF3D-7780D1A9D5CB}">
      <dgm:prSet/>
      <dgm:spPr/>
      <dgm:t>
        <a:bodyPr/>
        <a:lstStyle/>
        <a:p>
          <a:endParaRPr lang="es-EC"/>
        </a:p>
      </dgm:t>
    </dgm:pt>
    <dgm:pt modelId="{0B176945-C3A1-40EC-B46F-09F0752CB46C}" type="sibTrans" cxnId="{F9172A7C-5FAA-45F0-AF3D-7780D1A9D5CB}">
      <dgm:prSet/>
      <dgm:spPr/>
      <dgm:t>
        <a:bodyPr/>
        <a:lstStyle/>
        <a:p>
          <a:endParaRPr lang="es-EC"/>
        </a:p>
      </dgm:t>
    </dgm:pt>
    <dgm:pt modelId="{FAA9C723-329F-419D-9188-AE2521CBFAB1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s-EC" sz="2900" dirty="0"/>
        </a:p>
      </dgm:t>
    </dgm:pt>
    <dgm:pt modelId="{4D9644C7-D5BC-4E94-9CCC-8E543684FDB5}" type="parTrans" cxnId="{86858585-CD69-401C-BE00-E82AA2061A26}">
      <dgm:prSet/>
      <dgm:spPr/>
      <dgm:t>
        <a:bodyPr/>
        <a:lstStyle/>
        <a:p>
          <a:endParaRPr lang="es-EC"/>
        </a:p>
      </dgm:t>
    </dgm:pt>
    <dgm:pt modelId="{2D04B28B-F4F7-4168-80A9-74BBA7DA725C}" type="sibTrans" cxnId="{86858585-CD69-401C-BE00-E82AA2061A26}">
      <dgm:prSet/>
      <dgm:spPr/>
      <dgm:t>
        <a:bodyPr/>
        <a:lstStyle/>
        <a:p>
          <a:endParaRPr lang="es-EC"/>
        </a:p>
      </dgm:t>
    </dgm:pt>
    <dgm:pt modelId="{7D9E22B8-53BF-4FF9-B05C-4120920E3F10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EC" sz="2500" dirty="0"/>
            <a:t>Capacitados:88</a:t>
          </a:r>
        </a:p>
      </dgm:t>
    </dgm:pt>
    <dgm:pt modelId="{1F59EBA4-139A-4B83-8810-B86CEBEE933A}" type="parTrans" cxnId="{9A2324E9-C155-4494-88D2-D652A7023CBC}">
      <dgm:prSet/>
      <dgm:spPr/>
      <dgm:t>
        <a:bodyPr/>
        <a:lstStyle/>
        <a:p>
          <a:endParaRPr lang="es-EC"/>
        </a:p>
      </dgm:t>
    </dgm:pt>
    <dgm:pt modelId="{9E14FD44-BF7A-4D00-BB06-B6913A6D75F5}" type="sibTrans" cxnId="{9A2324E9-C155-4494-88D2-D652A7023CBC}">
      <dgm:prSet/>
      <dgm:spPr/>
      <dgm:t>
        <a:bodyPr/>
        <a:lstStyle/>
        <a:p>
          <a:endParaRPr lang="es-EC"/>
        </a:p>
      </dgm:t>
    </dgm:pt>
    <dgm:pt modelId="{BADC5FAA-5257-444A-A951-364D23BB4D31}">
      <dgm:prSet/>
      <dgm:spPr/>
      <dgm:t>
        <a:bodyPr/>
        <a:lstStyle/>
        <a:p>
          <a:r>
            <a:rPr lang="es-EC" sz="2700" dirty="0"/>
            <a:t>Monitoreos: 1.496</a:t>
          </a:r>
        </a:p>
      </dgm:t>
    </dgm:pt>
    <dgm:pt modelId="{72465C81-6316-457E-9E51-6EDF34606DAD}" type="parTrans" cxnId="{45C4A7FD-8698-4085-84DA-8E4549716ADB}">
      <dgm:prSet/>
      <dgm:spPr/>
      <dgm:t>
        <a:bodyPr/>
        <a:lstStyle/>
        <a:p>
          <a:endParaRPr lang="es-EC"/>
        </a:p>
      </dgm:t>
    </dgm:pt>
    <dgm:pt modelId="{6518FF17-CEDA-45A6-AE2B-31FFBC39DFDA}" type="sibTrans" cxnId="{45C4A7FD-8698-4085-84DA-8E4549716ADB}">
      <dgm:prSet/>
      <dgm:spPr/>
      <dgm:t>
        <a:bodyPr/>
        <a:lstStyle/>
        <a:p>
          <a:endParaRPr lang="es-EC"/>
        </a:p>
      </dgm:t>
    </dgm:pt>
    <dgm:pt modelId="{0ECF7DD7-6274-45BB-9373-193D5E8C2EB1}">
      <dgm:prSet custT="1"/>
      <dgm:spPr/>
      <dgm:t>
        <a:bodyPr/>
        <a:lstStyle/>
        <a:p>
          <a:r>
            <a:rPr lang="es-EC" sz="2500" dirty="0"/>
            <a:t>Bioseguridad: 625</a:t>
          </a:r>
        </a:p>
      </dgm:t>
    </dgm:pt>
    <dgm:pt modelId="{B10A5CB1-0CE6-4EE0-B6B7-BBE7DD55C648}" type="parTrans" cxnId="{3BA03BE1-BE88-46D2-B0CD-FA634C13344E}">
      <dgm:prSet/>
      <dgm:spPr/>
      <dgm:t>
        <a:bodyPr/>
        <a:lstStyle/>
        <a:p>
          <a:endParaRPr lang="es-EC"/>
        </a:p>
      </dgm:t>
    </dgm:pt>
    <dgm:pt modelId="{B3E8F82C-E4CB-439D-AAE9-DA8B58C0AA30}" type="sibTrans" cxnId="{3BA03BE1-BE88-46D2-B0CD-FA634C13344E}">
      <dgm:prSet/>
      <dgm:spPr/>
      <dgm:t>
        <a:bodyPr/>
        <a:lstStyle/>
        <a:p>
          <a:endParaRPr lang="es-EC"/>
        </a:p>
      </dgm:t>
    </dgm:pt>
    <dgm:pt modelId="{D422B02B-C5AE-4BF0-B016-752BD0394656}">
      <dgm:prSet/>
      <dgm:spPr/>
      <dgm:t>
        <a:bodyPr/>
        <a:lstStyle/>
        <a:p>
          <a:r>
            <a:rPr lang="es-EC" sz="2700" dirty="0"/>
            <a:t>Capacitados:314</a:t>
          </a:r>
        </a:p>
      </dgm:t>
    </dgm:pt>
    <dgm:pt modelId="{F18830C0-15FC-4C91-B9DB-28FBF2FDCCD6}" type="parTrans" cxnId="{D72374B1-B7E6-4933-B89B-9E0BBB92CB5C}">
      <dgm:prSet/>
      <dgm:spPr/>
      <dgm:t>
        <a:bodyPr/>
        <a:lstStyle/>
        <a:p>
          <a:endParaRPr lang="es-EC"/>
        </a:p>
      </dgm:t>
    </dgm:pt>
    <dgm:pt modelId="{1C3FC46D-09F9-47CD-8AF9-8214B7C20412}" type="sibTrans" cxnId="{D72374B1-B7E6-4933-B89B-9E0BBB92CB5C}">
      <dgm:prSet/>
      <dgm:spPr/>
      <dgm:t>
        <a:bodyPr/>
        <a:lstStyle/>
        <a:p>
          <a:endParaRPr lang="es-EC"/>
        </a:p>
      </dgm:t>
    </dgm:pt>
    <dgm:pt modelId="{6DFF5188-6384-4579-830A-6AA166665D1F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es-EC" sz="2500" dirty="0"/>
            <a:t>Monitoreos: 364</a:t>
          </a:r>
        </a:p>
      </dgm:t>
    </dgm:pt>
    <dgm:pt modelId="{5231B247-C2E6-4B5C-BBF6-5AEF25568953}" type="parTrans" cxnId="{FEEF794B-C9DF-468A-84C6-1527192CC2D0}">
      <dgm:prSet/>
      <dgm:spPr/>
      <dgm:t>
        <a:bodyPr/>
        <a:lstStyle/>
        <a:p>
          <a:endParaRPr lang="es-EC"/>
        </a:p>
      </dgm:t>
    </dgm:pt>
    <dgm:pt modelId="{CAB4FCE1-EDBC-4BE8-82D9-BC795562FE7E}" type="sibTrans" cxnId="{FEEF794B-C9DF-468A-84C6-1527192CC2D0}">
      <dgm:prSet/>
      <dgm:spPr/>
      <dgm:t>
        <a:bodyPr/>
        <a:lstStyle/>
        <a:p>
          <a:endParaRPr lang="es-EC"/>
        </a:p>
      </dgm:t>
    </dgm:pt>
    <dgm:pt modelId="{0AD830DF-B5DD-4753-8A4A-87E5A12C23BE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es-EC" sz="2500" dirty="0"/>
            <a:t>Bioseguridad: 80</a:t>
          </a:r>
        </a:p>
      </dgm:t>
    </dgm:pt>
    <dgm:pt modelId="{2A9612C2-0A5E-4301-BABC-DF158EE2E032}" type="parTrans" cxnId="{22E9003A-539B-4D6A-987E-544A7DA88A2D}">
      <dgm:prSet/>
      <dgm:spPr/>
      <dgm:t>
        <a:bodyPr/>
        <a:lstStyle/>
        <a:p>
          <a:endParaRPr lang="es-EC"/>
        </a:p>
      </dgm:t>
    </dgm:pt>
    <dgm:pt modelId="{E89FAA9A-6086-4039-AF94-0CAA28B2427A}" type="sibTrans" cxnId="{22E9003A-539B-4D6A-987E-544A7DA88A2D}">
      <dgm:prSet/>
      <dgm:spPr/>
      <dgm:t>
        <a:bodyPr/>
        <a:lstStyle/>
        <a:p>
          <a:endParaRPr lang="es-EC"/>
        </a:p>
      </dgm:t>
    </dgm:pt>
    <dgm:pt modelId="{C943D021-7268-4085-A6C7-820BE1277245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es-EC" sz="2500" dirty="0"/>
            <a:t>Capacitados:119</a:t>
          </a:r>
        </a:p>
      </dgm:t>
    </dgm:pt>
    <dgm:pt modelId="{C3FC3A4C-5B6A-4CA9-AE51-F74E04ABF963}" type="parTrans" cxnId="{2A7C1CC1-BA10-4511-BA62-5896CD864D6D}">
      <dgm:prSet/>
      <dgm:spPr/>
      <dgm:t>
        <a:bodyPr/>
        <a:lstStyle/>
        <a:p>
          <a:endParaRPr lang="es-EC"/>
        </a:p>
      </dgm:t>
    </dgm:pt>
    <dgm:pt modelId="{CA554CF2-19F9-4874-AA05-41870C4AFA3A}" type="sibTrans" cxnId="{2A7C1CC1-BA10-4511-BA62-5896CD864D6D}">
      <dgm:prSet/>
      <dgm:spPr/>
      <dgm:t>
        <a:bodyPr/>
        <a:lstStyle/>
        <a:p>
          <a:endParaRPr lang="es-EC"/>
        </a:p>
      </dgm:t>
    </dgm:pt>
    <dgm:pt modelId="{95BF175B-6F8B-4D79-B0ED-FE4084156E78}" type="pres">
      <dgm:prSet presAssocID="{5AA9AD33-D8E0-43FC-AD58-2491A0972A96}" presName="diagram" presStyleCnt="0">
        <dgm:presLayoutVars>
          <dgm:dir/>
          <dgm:animLvl val="lvl"/>
          <dgm:resizeHandles val="exact"/>
        </dgm:presLayoutVars>
      </dgm:prSet>
      <dgm:spPr/>
    </dgm:pt>
    <dgm:pt modelId="{574673BF-C493-4A15-872D-1AE20717D100}" type="pres">
      <dgm:prSet presAssocID="{C01FA39B-4679-4F14-94B6-FAE4805196CB}" presName="compNode" presStyleCnt="0"/>
      <dgm:spPr/>
    </dgm:pt>
    <dgm:pt modelId="{0A265E19-2B8F-4C67-8594-F37FAFBC37AA}" type="pres">
      <dgm:prSet presAssocID="{C01FA39B-4679-4F14-94B6-FAE4805196CB}" presName="childRect" presStyleLbl="bgAcc1" presStyleIdx="0" presStyleCnt="3">
        <dgm:presLayoutVars>
          <dgm:bulletEnabled val="1"/>
        </dgm:presLayoutVars>
      </dgm:prSet>
      <dgm:spPr/>
    </dgm:pt>
    <dgm:pt modelId="{0DAC70C4-EB25-432A-8DED-6EFA37321075}" type="pres">
      <dgm:prSet presAssocID="{C01FA39B-4679-4F14-94B6-FAE4805196C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5238A00-536E-4713-9BDC-FE8C3CFCDD86}" type="pres">
      <dgm:prSet presAssocID="{C01FA39B-4679-4F14-94B6-FAE4805196CB}" presName="parentRect" presStyleLbl="alignNode1" presStyleIdx="0" presStyleCnt="3"/>
      <dgm:spPr/>
    </dgm:pt>
    <dgm:pt modelId="{6BFBA2DF-5CCB-43E2-AEDA-CAE2AF5B2D49}" type="pres">
      <dgm:prSet presAssocID="{C01FA39B-4679-4F14-94B6-FAE4805196CB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</dgm:pt>
    <dgm:pt modelId="{4B7D8763-DC73-4240-83F6-754BE224F89F}" type="pres">
      <dgm:prSet presAssocID="{D7F6C41F-3FE3-4293-9623-C298795B0C64}" presName="sibTrans" presStyleLbl="sibTrans2D1" presStyleIdx="0" presStyleCnt="0"/>
      <dgm:spPr/>
    </dgm:pt>
    <dgm:pt modelId="{90BC64C5-92EE-47FC-85F4-C67B01D3B192}" type="pres">
      <dgm:prSet presAssocID="{38BA5B73-9E86-4EF0-A225-5948A8F6C72D}" presName="compNode" presStyleCnt="0"/>
      <dgm:spPr/>
    </dgm:pt>
    <dgm:pt modelId="{D728728B-8E2E-4CCE-B01C-B636B77E28C5}" type="pres">
      <dgm:prSet presAssocID="{38BA5B73-9E86-4EF0-A225-5948A8F6C72D}" presName="childRect" presStyleLbl="bgAcc1" presStyleIdx="1" presStyleCnt="3">
        <dgm:presLayoutVars>
          <dgm:bulletEnabled val="1"/>
        </dgm:presLayoutVars>
      </dgm:prSet>
      <dgm:spPr/>
    </dgm:pt>
    <dgm:pt modelId="{A0CA43FE-D1A4-4F8E-980D-D4220A283D91}" type="pres">
      <dgm:prSet presAssocID="{38BA5B73-9E86-4EF0-A225-5948A8F6C72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3F58B69-A428-4744-9BC1-0DB402CCA979}" type="pres">
      <dgm:prSet presAssocID="{38BA5B73-9E86-4EF0-A225-5948A8F6C72D}" presName="parentRect" presStyleLbl="alignNode1" presStyleIdx="1" presStyleCnt="3"/>
      <dgm:spPr/>
    </dgm:pt>
    <dgm:pt modelId="{05DEAAAD-FCD6-4B32-B028-67C62CB7CC30}" type="pres">
      <dgm:prSet presAssocID="{38BA5B73-9E86-4EF0-A225-5948A8F6C72D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D0E6E3F-D30C-4288-AA77-80E4F018BD68}" type="pres">
      <dgm:prSet presAssocID="{2ED29DEA-502A-4306-B088-32E90E36E74E}" presName="sibTrans" presStyleLbl="sibTrans2D1" presStyleIdx="0" presStyleCnt="0"/>
      <dgm:spPr/>
    </dgm:pt>
    <dgm:pt modelId="{C0E0C869-B3A2-466B-A97E-80D9E8513DD3}" type="pres">
      <dgm:prSet presAssocID="{AA95BEC5-96D7-49DA-B432-43D57CBFD722}" presName="compNode" presStyleCnt="0"/>
      <dgm:spPr/>
    </dgm:pt>
    <dgm:pt modelId="{C1525814-F776-4B44-9314-A973277221FC}" type="pres">
      <dgm:prSet presAssocID="{AA95BEC5-96D7-49DA-B432-43D57CBFD722}" presName="childRect" presStyleLbl="bgAcc1" presStyleIdx="2" presStyleCnt="3">
        <dgm:presLayoutVars>
          <dgm:bulletEnabled val="1"/>
        </dgm:presLayoutVars>
      </dgm:prSet>
      <dgm:spPr/>
    </dgm:pt>
    <dgm:pt modelId="{D7CB0B8D-40CF-4DBC-AB2B-3C4CCBDF387A}" type="pres">
      <dgm:prSet presAssocID="{AA95BEC5-96D7-49DA-B432-43D57CBFD72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605C228-4623-4872-8779-3786CCD5B28E}" type="pres">
      <dgm:prSet presAssocID="{AA95BEC5-96D7-49DA-B432-43D57CBFD722}" presName="parentRect" presStyleLbl="alignNode1" presStyleIdx="2" presStyleCnt="3"/>
      <dgm:spPr/>
    </dgm:pt>
    <dgm:pt modelId="{6C779CE6-40C8-472A-875D-314E980D66DE}" type="pres">
      <dgm:prSet presAssocID="{AA95BEC5-96D7-49DA-B432-43D57CBFD722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67514408-008A-4E70-95EB-F26F24179EBD}" type="presOf" srcId="{2ED29DEA-502A-4306-B088-32E90E36E74E}" destId="{2D0E6E3F-D30C-4288-AA77-80E4F018BD68}" srcOrd="0" destOrd="0" presId="urn:microsoft.com/office/officeart/2005/8/layout/bList2"/>
    <dgm:cxn modelId="{7DAA7008-2E74-47CC-9690-66B10FCA47BC}" type="presOf" srcId="{FAA9C723-329F-419D-9188-AE2521CBFAB1}" destId="{0A265E19-2B8F-4C67-8594-F37FAFBC37AA}" srcOrd="0" destOrd="2" presId="urn:microsoft.com/office/officeart/2005/8/layout/bList2"/>
    <dgm:cxn modelId="{F749A009-168D-4E2F-8E07-3EC1763E97FB}" type="presOf" srcId="{D422B02B-C5AE-4BF0-B016-752BD0394656}" destId="{D728728B-8E2E-4CCE-B01C-B636B77E28C5}" srcOrd="0" destOrd="2" presId="urn:microsoft.com/office/officeart/2005/8/layout/bList2"/>
    <dgm:cxn modelId="{AAFD8F34-D0C1-4CD1-B75E-83F3AFD79886}" type="presOf" srcId="{0AD830DF-B5DD-4753-8A4A-87E5A12C23BE}" destId="{C1525814-F776-4B44-9314-A973277221FC}" srcOrd="0" destOrd="1" presId="urn:microsoft.com/office/officeart/2005/8/layout/bList2"/>
    <dgm:cxn modelId="{22E9003A-539B-4D6A-987E-544A7DA88A2D}" srcId="{AA95BEC5-96D7-49DA-B432-43D57CBFD722}" destId="{0AD830DF-B5DD-4753-8A4A-87E5A12C23BE}" srcOrd="1" destOrd="0" parTransId="{2A9612C2-0A5E-4301-BABC-DF158EE2E032}" sibTransId="{E89FAA9A-6086-4039-AF94-0CAA28B2427A}"/>
    <dgm:cxn modelId="{D80E733A-D02A-46F4-8ACB-7366F0C8BE8E}" type="presOf" srcId="{C943D021-7268-4085-A6C7-820BE1277245}" destId="{C1525814-F776-4B44-9314-A973277221FC}" srcOrd="0" destOrd="2" presId="urn:microsoft.com/office/officeart/2005/8/layout/bList2"/>
    <dgm:cxn modelId="{D41A023D-6E2A-4736-B8F6-364652BC1914}" type="presOf" srcId="{7D9E22B8-53BF-4FF9-B05C-4120920E3F10}" destId="{0A265E19-2B8F-4C67-8594-F37FAFBC37AA}" srcOrd="0" destOrd="1" presId="urn:microsoft.com/office/officeart/2005/8/layout/bList2"/>
    <dgm:cxn modelId="{B885EC40-DF56-45DC-824C-27A59758F46B}" type="presOf" srcId="{D7F6C41F-3FE3-4293-9623-C298795B0C64}" destId="{4B7D8763-DC73-4240-83F6-754BE224F89F}" srcOrd="0" destOrd="0" presId="urn:microsoft.com/office/officeart/2005/8/layout/bList2"/>
    <dgm:cxn modelId="{5219B65D-B9E3-4AAD-9BD4-8E85F4BE9A9D}" type="presOf" srcId="{5AA9AD33-D8E0-43FC-AD58-2491A0972A96}" destId="{95BF175B-6F8B-4D79-B0ED-FE4084156E78}" srcOrd="0" destOrd="0" presId="urn:microsoft.com/office/officeart/2005/8/layout/bList2"/>
    <dgm:cxn modelId="{DE80C55E-DCC5-46F3-8A85-3BD15BB563E1}" type="presOf" srcId="{38BA5B73-9E86-4EF0-A225-5948A8F6C72D}" destId="{A0CA43FE-D1A4-4F8E-980D-D4220A283D91}" srcOrd="0" destOrd="0" presId="urn:microsoft.com/office/officeart/2005/8/layout/bList2"/>
    <dgm:cxn modelId="{9811E769-154E-439C-ACF7-D7B5DCDF225E}" srcId="{5AA9AD33-D8E0-43FC-AD58-2491A0972A96}" destId="{C01FA39B-4679-4F14-94B6-FAE4805196CB}" srcOrd="0" destOrd="0" parTransId="{0560C760-BB51-42C1-99A6-0EAC0632E3AA}" sibTransId="{D7F6C41F-3FE3-4293-9623-C298795B0C64}"/>
    <dgm:cxn modelId="{FEEF794B-C9DF-468A-84C6-1527192CC2D0}" srcId="{AA95BEC5-96D7-49DA-B432-43D57CBFD722}" destId="{6DFF5188-6384-4579-830A-6AA166665D1F}" srcOrd="0" destOrd="0" parTransId="{5231B247-C2E6-4B5C-BBF6-5AEF25568953}" sibTransId="{CAB4FCE1-EDBC-4BE8-82D9-BC795562FE7E}"/>
    <dgm:cxn modelId="{F7F3A276-5E2C-4CEB-82D4-7E1057385498}" type="presOf" srcId="{6DFF5188-6384-4579-830A-6AA166665D1F}" destId="{C1525814-F776-4B44-9314-A973277221FC}" srcOrd="0" destOrd="0" presId="urn:microsoft.com/office/officeart/2005/8/layout/bList2"/>
    <dgm:cxn modelId="{B84C7A77-E5DE-4A7C-9A2F-CE25F9F6C9F6}" type="presOf" srcId="{BADC5FAA-5257-444A-A951-364D23BB4D31}" destId="{D728728B-8E2E-4CCE-B01C-B636B77E28C5}" srcOrd="0" destOrd="0" presId="urn:microsoft.com/office/officeart/2005/8/layout/bList2"/>
    <dgm:cxn modelId="{F9172A7C-5FAA-45F0-AF3D-7780D1A9D5CB}" srcId="{C01FA39B-4679-4F14-94B6-FAE4805196CB}" destId="{5F4B051C-6A52-4D58-ABD1-42D51E5F627E}" srcOrd="0" destOrd="0" parTransId="{4D97049E-8466-4C91-8B04-C63840324204}" sibTransId="{0B176945-C3A1-40EC-B46F-09F0752CB46C}"/>
    <dgm:cxn modelId="{E172917E-DB70-4A4D-98F7-4616AA4F25B7}" type="presOf" srcId="{AA95BEC5-96D7-49DA-B432-43D57CBFD722}" destId="{7605C228-4623-4872-8779-3786CCD5B28E}" srcOrd="1" destOrd="0" presId="urn:microsoft.com/office/officeart/2005/8/layout/bList2"/>
    <dgm:cxn modelId="{86858585-CD69-401C-BE00-E82AA2061A26}" srcId="{C01FA39B-4679-4F14-94B6-FAE4805196CB}" destId="{FAA9C723-329F-419D-9188-AE2521CBFAB1}" srcOrd="2" destOrd="0" parTransId="{4D9644C7-D5BC-4E94-9CCC-8E543684FDB5}" sibTransId="{2D04B28B-F4F7-4168-80A9-74BBA7DA725C}"/>
    <dgm:cxn modelId="{4037C697-39F9-4DD8-9EE6-58242BA21066}" type="presOf" srcId="{C01FA39B-4679-4F14-94B6-FAE4805196CB}" destId="{F5238A00-536E-4713-9BDC-FE8C3CFCDD86}" srcOrd="1" destOrd="0" presId="urn:microsoft.com/office/officeart/2005/8/layout/bList2"/>
    <dgm:cxn modelId="{D72374B1-B7E6-4933-B89B-9E0BBB92CB5C}" srcId="{38BA5B73-9E86-4EF0-A225-5948A8F6C72D}" destId="{D422B02B-C5AE-4BF0-B016-752BD0394656}" srcOrd="2" destOrd="0" parTransId="{F18830C0-15FC-4C91-B9DB-28FBF2FDCCD6}" sibTransId="{1C3FC46D-09F9-47CD-8AF9-8214B7C20412}"/>
    <dgm:cxn modelId="{BD143FB4-F362-45F3-89D3-77C6E383E5EF}" type="presOf" srcId="{C01FA39B-4679-4F14-94B6-FAE4805196CB}" destId="{0DAC70C4-EB25-432A-8DED-6EFA37321075}" srcOrd="0" destOrd="0" presId="urn:microsoft.com/office/officeart/2005/8/layout/bList2"/>
    <dgm:cxn modelId="{2A7C1CC1-BA10-4511-BA62-5896CD864D6D}" srcId="{AA95BEC5-96D7-49DA-B432-43D57CBFD722}" destId="{C943D021-7268-4085-A6C7-820BE1277245}" srcOrd="2" destOrd="0" parTransId="{C3FC3A4C-5B6A-4CA9-AE51-F74E04ABF963}" sibTransId="{CA554CF2-19F9-4874-AA05-41870C4AFA3A}"/>
    <dgm:cxn modelId="{1DF63DC2-66C3-449D-B54A-18CC60197552}" srcId="{5AA9AD33-D8E0-43FC-AD58-2491A0972A96}" destId="{38BA5B73-9E86-4EF0-A225-5948A8F6C72D}" srcOrd="1" destOrd="0" parTransId="{6187304A-4ECE-480B-8A00-1F50517231C0}" sibTransId="{2ED29DEA-502A-4306-B088-32E90E36E74E}"/>
    <dgm:cxn modelId="{1C8552C2-C786-44E6-A3EF-794C4B89C094}" srcId="{5AA9AD33-D8E0-43FC-AD58-2491A0972A96}" destId="{AA95BEC5-96D7-49DA-B432-43D57CBFD722}" srcOrd="2" destOrd="0" parTransId="{2CC022FC-B74C-4F8B-AC78-17EC084D5674}" sibTransId="{30EBABA7-9592-46AF-850E-1E8CFEF72D1A}"/>
    <dgm:cxn modelId="{37C81EC6-DF4D-4DC0-9693-64882CFBEEC4}" type="presOf" srcId="{0ECF7DD7-6274-45BB-9373-193D5E8C2EB1}" destId="{D728728B-8E2E-4CCE-B01C-B636B77E28C5}" srcOrd="0" destOrd="1" presId="urn:microsoft.com/office/officeart/2005/8/layout/bList2"/>
    <dgm:cxn modelId="{3677EEC8-ECAE-43F6-B47E-A25AE83AE7F8}" type="presOf" srcId="{AA95BEC5-96D7-49DA-B432-43D57CBFD722}" destId="{D7CB0B8D-40CF-4DBC-AB2B-3C4CCBDF387A}" srcOrd="0" destOrd="0" presId="urn:microsoft.com/office/officeart/2005/8/layout/bList2"/>
    <dgm:cxn modelId="{3BA03BE1-BE88-46D2-B0CD-FA634C13344E}" srcId="{38BA5B73-9E86-4EF0-A225-5948A8F6C72D}" destId="{0ECF7DD7-6274-45BB-9373-193D5E8C2EB1}" srcOrd="1" destOrd="0" parTransId="{B10A5CB1-0CE6-4EE0-B6B7-BBE7DD55C648}" sibTransId="{B3E8F82C-E4CB-439D-AAE9-DA8B58C0AA30}"/>
    <dgm:cxn modelId="{E1FD5CE3-E7AB-40F3-ABB4-AE06690F8477}" type="presOf" srcId="{5F4B051C-6A52-4D58-ABD1-42D51E5F627E}" destId="{0A265E19-2B8F-4C67-8594-F37FAFBC37AA}" srcOrd="0" destOrd="0" presId="urn:microsoft.com/office/officeart/2005/8/layout/bList2"/>
    <dgm:cxn modelId="{EC506AE7-735D-4D8F-9E68-35FAAF5FBFF8}" type="presOf" srcId="{38BA5B73-9E86-4EF0-A225-5948A8F6C72D}" destId="{73F58B69-A428-4744-9BC1-0DB402CCA979}" srcOrd="1" destOrd="0" presId="urn:microsoft.com/office/officeart/2005/8/layout/bList2"/>
    <dgm:cxn modelId="{9A2324E9-C155-4494-88D2-D652A7023CBC}" srcId="{C01FA39B-4679-4F14-94B6-FAE4805196CB}" destId="{7D9E22B8-53BF-4FF9-B05C-4120920E3F10}" srcOrd="1" destOrd="0" parTransId="{1F59EBA4-139A-4B83-8810-B86CEBEE933A}" sibTransId="{9E14FD44-BF7A-4D00-BB06-B6913A6D75F5}"/>
    <dgm:cxn modelId="{45C4A7FD-8698-4085-84DA-8E4549716ADB}" srcId="{38BA5B73-9E86-4EF0-A225-5948A8F6C72D}" destId="{BADC5FAA-5257-444A-A951-364D23BB4D31}" srcOrd="0" destOrd="0" parTransId="{72465C81-6316-457E-9E51-6EDF34606DAD}" sibTransId="{6518FF17-CEDA-45A6-AE2B-31FFBC39DFDA}"/>
    <dgm:cxn modelId="{840E7C99-8C8B-46FE-8217-F206490B49E2}" type="presParOf" srcId="{95BF175B-6F8B-4D79-B0ED-FE4084156E78}" destId="{574673BF-C493-4A15-872D-1AE20717D100}" srcOrd="0" destOrd="0" presId="urn:microsoft.com/office/officeart/2005/8/layout/bList2"/>
    <dgm:cxn modelId="{8BFD09AA-570F-4AAD-B3D8-4AA66E3FFF20}" type="presParOf" srcId="{574673BF-C493-4A15-872D-1AE20717D100}" destId="{0A265E19-2B8F-4C67-8594-F37FAFBC37AA}" srcOrd="0" destOrd="0" presId="urn:microsoft.com/office/officeart/2005/8/layout/bList2"/>
    <dgm:cxn modelId="{11EAEAE9-028E-4308-97B2-A3F0D7B66BFA}" type="presParOf" srcId="{574673BF-C493-4A15-872D-1AE20717D100}" destId="{0DAC70C4-EB25-432A-8DED-6EFA37321075}" srcOrd="1" destOrd="0" presId="urn:microsoft.com/office/officeart/2005/8/layout/bList2"/>
    <dgm:cxn modelId="{A2F42E05-1419-4F8E-B453-60C6BC443AAA}" type="presParOf" srcId="{574673BF-C493-4A15-872D-1AE20717D100}" destId="{F5238A00-536E-4713-9BDC-FE8C3CFCDD86}" srcOrd="2" destOrd="0" presId="urn:microsoft.com/office/officeart/2005/8/layout/bList2"/>
    <dgm:cxn modelId="{62ADFEBF-CDDC-4695-ABB8-A52A92A89684}" type="presParOf" srcId="{574673BF-C493-4A15-872D-1AE20717D100}" destId="{6BFBA2DF-5CCB-43E2-AEDA-CAE2AF5B2D49}" srcOrd="3" destOrd="0" presId="urn:microsoft.com/office/officeart/2005/8/layout/bList2"/>
    <dgm:cxn modelId="{BD86343F-E51B-4B53-AA9E-E8DA912712E5}" type="presParOf" srcId="{95BF175B-6F8B-4D79-B0ED-FE4084156E78}" destId="{4B7D8763-DC73-4240-83F6-754BE224F89F}" srcOrd="1" destOrd="0" presId="urn:microsoft.com/office/officeart/2005/8/layout/bList2"/>
    <dgm:cxn modelId="{8F24FEE9-826A-4B55-8F8A-CBF7671C2AD9}" type="presParOf" srcId="{95BF175B-6F8B-4D79-B0ED-FE4084156E78}" destId="{90BC64C5-92EE-47FC-85F4-C67B01D3B192}" srcOrd="2" destOrd="0" presId="urn:microsoft.com/office/officeart/2005/8/layout/bList2"/>
    <dgm:cxn modelId="{4C604933-4EC2-4E4D-9DE2-FB8DD37A516E}" type="presParOf" srcId="{90BC64C5-92EE-47FC-85F4-C67B01D3B192}" destId="{D728728B-8E2E-4CCE-B01C-B636B77E28C5}" srcOrd="0" destOrd="0" presId="urn:microsoft.com/office/officeart/2005/8/layout/bList2"/>
    <dgm:cxn modelId="{B329C514-9444-43DC-B3E1-A6820546C480}" type="presParOf" srcId="{90BC64C5-92EE-47FC-85F4-C67B01D3B192}" destId="{A0CA43FE-D1A4-4F8E-980D-D4220A283D91}" srcOrd="1" destOrd="0" presId="urn:microsoft.com/office/officeart/2005/8/layout/bList2"/>
    <dgm:cxn modelId="{D9AF0551-213D-4CD4-ABC9-59BC54385261}" type="presParOf" srcId="{90BC64C5-92EE-47FC-85F4-C67B01D3B192}" destId="{73F58B69-A428-4744-9BC1-0DB402CCA979}" srcOrd="2" destOrd="0" presId="urn:microsoft.com/office/officeart/2005/8/layout/bList2"/>
    <dgm:cxn modelId="{036D1767-F68C-4A63-8D21-1C681B8419FD}" type="presParOf" srcId="{90BC64C5-92EE-47FC-85F4-C67B01D3B192}" destId="{05DEAAAD-FCD6-4B32-B028-67C62CB7CC30}" srcOrd="3" destOrd="0" presId="urn:microsoft.com/office/officeart/2005/8/layout/bList2"/>
    <dgm:cxn modelId="{67A9BA6D-CBBB-47A6-9EF4-E5A5369F97C5}" type="presParOf" srcId="{95BF175B-6F8B-4D79-B0ED-FE4084156E78}" destId="{2D0E6E3F-D30C-4288-AA77-80E4F018BD68}" srcOrd="3" destOrd="0" presId="urn:microsoft.com/office/officeart/2005/8/layout/bList2"/>
    <dgm:cxn modelId="{CB4400D3-54CD-4136-80BE-C0917C42E132}" type="presParOf" srcId="{95BF175B-6F8B-4D79-B0ED-FE4084156E78}" destId="{C0E0C869-B3A2-466B-A97E-80D9E8513DD3}" srcOrd="4" destOrd="0" presId="urn:microsoft.com/office/officeart/2005/8/layout/bList2"/>
    <dgm:cxn modelId="{D935EBC5-FA90-48C0-A43C-F2700E38F4B9}" type="presParOf" srcId="{C0E0C869-B3A2-466B-A97E-80D9E8513DD3}" destId="{C1525814-F776-4B44-9314-A973277221FC}" srcOrd="0" destOrd="0" presId="urn:microsoft.com/office/officeart/2005/8/layout/bList2"/>
    <dgm:cxn modelId="{F4755202-68D3-421B-929B-A06BE64D5837}" type="presParOf" srcId="{C0E0C869-B3A2-466B-A97E-80D9E8513DD3}" destId="{D7CB0B8D-40CF-4DBC-AB2B-3C4CCBDF387A}" srcOrd="1" destOrd="0" presId="urn:microsoft.com/office/officeart/2005/8/layout/bList2"/>
    <dgm:cxn modelId="{33087452-F765-4E99-BD04-67A6490B03FC}" type="presParOf" srcId="{C0E0C869-B3A2-466B-A97E-80D9E8513DD3}" destId="{7605C228-4623-4872-8779-3786CCD5B28E}" srcOrd="2" destOrd="0" presId="urn:microsoft.com/office/officeart/2005/8/layout/bList2"/>
    <dgm:cxn modelId="{6A511525-E86E-4C54-A44C-EBDDAEAC00D8}" type="presParOf" srcId="{C0E0C869-B3A2-466B-A97E-80D9E8513DD3}" destId="{6C779CE6-40C8-472A-875D-314E980D66DE}" srcOrd="3" destOrd="0" presId="urn:microsoft.com/office/officeart/2005/8/layout/bList2"/>
  </dgm:cxnLst>
  <dgm:bg>
    <a:noFill/>
  </dgm:bg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A9AD33-D8E0-43FC-AD58-2491A0972A96}" type="doc">
      <dgm:prSet loTypeId="urn:microsoft.com/office/officeart/2005/8/layout/bList2" loCatId="picture" qsTypeId="urn:microsoft.com/office/officeart/2005/8/quickstyle/simple1" qsCatId="simple" csTypeId="urn:microsoft.com/office/officeart/2005/8/colors/colorful1" csCatId="colorful" phldr="1"/>
      <dgm:spPr/>
    </dgm:pt>
    <dgm:pt modelId="{C01FA39B-4679-4F14-94B6-FAE4805196CB}">
      <dgm:prSet phldrT="[Texto]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Azuay</a:t>
          </a:r>
        </a:p>
      </dgm:t>
    </dgm:pt>
    <dgm:pt modelId="{0560C760-BB51-42C1-99A6-0EAC0632E3AA}" type="parTrans" cxnId="{9811E769-154E-439C-ACF7-D7B5DCDF225E}">
      <dgm:prSet/>
      <dgm:spPr/>
      <dgm:t>
        <a:bodyPr/>
        <a:lstStyle/>
        <a:p>
          <a:endParaRPr lang="es-EC"/>
        </a:p>
      </dgm:t>
    </dgm:pt>
    <dgm:pt modelId="{D7F6C41F-3FE3-4293-9623-C298795B0C64}" type="sibTrans" cxnId="{9811E769-154E-439C-ACF7-D7B5DCDF225E}">
      <dgm:prSet/>
      <dgm:spPr/>
      <dgm:t>
        <a:bodyPr/>
        <a:lstStyle/>
        <a:p>
          <a:endParaRPr lang="es-EC"/>
        </a:p>
      </dgm:t>
    </dgm:pt>
    <dgm:pt modelId="{38BA5B73-9E86-4EF0-A225-5948A8F6C72D}">
      <dgm:prSet phldrT="[Texto]"/>
      <dgm:spPr/>
      <dgm:t>
        <a:bodyPr/>
        <a:lstStyle/>
        <a:p>
          <a:r>
            <a:rPr lang="es-EC" dirty="0"/>
            <a:t>Cañar</a:t>
          </a:r>
        </a:p>
      </dgm:t>
    </dgm:pt>
    <dgm:pt modelId="{6187304A-4ECE-480B-8A00-1F50517231C0}" type="parTrans" cxnId="{1DF63DC2-66C3-449D-B54A-18CC60197552}">
      <dgm:prSet/>
      <dgm:spPr/>
      <dgm:t>
        <a:bodyPr/>
        <a:lstStyle/>
        <a:p>
          <a:endParaRPr lang="es-EC"/>
        </a:p>
      </dgm:t>
    </dgm:pt>
    <dgm:pt modelId="{2ED29DEA-502A-4306-B088-32E90E36E74E}" type="sibTrans" cxnId="{1DF63DC2-66C3-449D-B54A-18CC60197552}">
      <dgm:prSet/>
      <dgm:spPr/>
      <dgm:t>
        <a:bodyPr/>
        <a:lstStyle/>
        <a:p>
          <a:endParaRPr lang="es-EC"/>
        </a:p>
      </dgm:t>
    </dgm:pt>
    <dgm:pt modelId="{AA95BEC5-96D7-49DA-B432-43D57CBFD722}">
      <dgm:prSet phldrT="[Texto]"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dirty="0"/>
            <a:t>Morona Santiago</a:t>
          </a:r>
        </a:p>
      </dgm:t>
    </dgm:pt>
    <dgm:pt modelId="{2CC022FC-B74C-4F8B-AC78-17EC084D5674}" type="parTrans" cxnId="{1C8552C2-C786-44E6-A3EF-794C4B89C094}">
      <dgm:prSet/>
      <dgm:spPr/>
      <dgm:t>
        <a:bodyPr/>
        <a:lstStyle/>
        <a:p>
          <a:endParaRPr lang="es-EC"/>
        </a:p>
      </dgm:t>
    </dgm:pt>
    <dgm:pt modelId="{30EBABA7-9592-46AF-850E-1E8CFEF72D1A}" type="sibTrans" cxnId="{1C8552C2-C786-44E6-A3EF-794C4B89C094}">
      <dgm:prSet/>
      <dgm:spPr/>
      <dgm:t>
        <a:bodyPr/>
        <a:lstStyle/>
        <a:p>
          <a:endParaRPr lang="es-EC"/>
        </a:p>
      </dgm:t>
    </dgm:pt>
    <dgm:pt modelId="{5F4B051C-6A52-4D58-ABD1-42D51E5F627E}">
      <dgm:prSet/>
      <dgm:spPr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Monitoreos: 352 </a:t>
          </a:r>
        </a:p>
      </dgm:t>
    </dgm:pt>
    <dgm:pt modelId="{4D97049E-8466-4C91-8B04-C63840324204}" type="parTrans" cxnId="{F9172A7C-5FAA-45F0-AF3D-7780D1A9D5CB}">
      <dgm:prSet/>
      <dgm:spPr/>
      <dgm:t>
        <a:bodyPr/>
        <a:lstStyle/>
        <a:p>
          <a:endParaRPr lang="es-EC"/>
        </a:p>
      </dgm:t>
    </dgm:pt>
    <dgm:pt modelId="{0B176945-C3A1-40EC-B46F-09F0752CB46C}" type="sibTrans" cxnId="{F9172A7C-5FAA-45F0-AF3D-7780D1A9D5CB}">
      <dgm:prSet/>
      <dgm:spPr/>
      <dgm:t>
        <a:bodyPr/>
        <a:lstStyle/>
        <a:p>
          <a:endParaRPr lang="es-EC"/>
        </a:p>
      </dgm:t>
    </dgm:pt>
    <dgm:pt modelId="{FAA9C723-329F-419D-9188-AE2521CBFAB1}">
      <dgm:prSet/>
      <dgm:spPr>
        <a:ln>
          <a:solidFill>
            <a:srgbClr val="00B0F0"/>
          </a:solidFill>
        </a:ln>
      </dgm:spPr>
      <dgm:t>
        <a:bodyPr/>
        <a:lstStyle/>
        <a:p>
          <a:endParaRPr lang="es-EC" dirty="0"/>
        </a:p>
      </dgm:t>
    </dgm:pt>
    <dgm:pt modelId="{4D9644C7-D5BC-4E94-9CCC-8E543684FDB5}" type="parTrans" cxnId="{86858585-CD69-401C-BE00-E82AA2061A26}">
      <dgm:prSet/>
      <dgm:spPr/>
      <dgm:t>
        <a:bodyPr/>
        <a:lstStyle/>
        <a:p>
          <a:endParaRPr lang="es-EC"/>
        </a:p>
      </dgm:t>
    </dgm:pt>
    <dgm:pt modelId="{2D04B28B-F4F7-4168-80A9-74BBA7DA725C}" type="sibTrans" cxnId="{86858585-CD69-401C-BE00-E82AA2061A26}">
      <dgm:prSet/>
      <dgm:spPr/>
      <dgm:t>
        <a:bodyPr/>
        <a:lstStyle/>
        <a:p>
          <a:endParaRPr lang="es-EC"/>
        </a:p>
      </dgm:t>
    </dgm:pt>
    <dgm:pt modelId="{7D9E22B8-53BF-4FF9-B05C-4120920E3F10}">
      <dgm:prSet/>
      <dgm:spPr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Capacitados:88</a:t>
          </a:r>
        </a:p>
      </dgm:t>
    </dgm:pt>
    <dgm:pt modelId="{1F59EBA4-139A-4B83-8810-B86CEBEE933A}" type="parTrans" cxnId="{9A2324E9-C155-4494-88D2-D652A7023CBC}">
      <dgm:prSet/>
      <dgm:spPr/>
      <dgm:t>
        <a:bodyPr/>
        <a:lstStyle/>
        <a:p>
          <a:endParaRPr lang="es-EC"/>
        </a:p>
      </dgm:t>
    </dgm:pt>
    <dgm:pt modelId="{9E14FD44-BF7A-4D00-BB06-B6913A6D75F5}" type="sibTrans" cxnId="{9A2324E9-C155-4494-88D2-D652A7023CBC}">
      <dgm:prSet/>
      <dgm:spPr/>
      <dgm:t>
        <a:bodyPr/>
        <a:lstStyle/>
        <a:p>
          <a:endParaRPr lang="es-EC"/>
        </a:p>
      </dgm:t>
    </dgm:pt>
    <dgm:pt modelId="{BADC5FAA-5257-444A-A951-364D23BB4D31}">
      <dgm:prSet/>
      <dgm:spPr/>
      <dgm:t>
        <a:bodyPr/>
        <a:lstStyle/>
        <a:p>
          <a:r>
            <a:rPr lang="es-EC" sz="2700" dirty="0"/>
            <a:t>Monitoreos: 1.232</a:t>
          </a:r>
        </a:p>
      </dgm:t>
    </dgm:pt>
    <dgm:pt modelId="{72465C81-6316-457E-9E51-6EDF34606DAD}" type="parTrans" cxnId="{45C4A7FD-8698-4085-84DA-8E4549716ADB}">
      <dgm:prSet/>
      <dgm:spPr/>
      <dgm:t>
        <a:bodyPr/>
        <a:lstStyle/>
        <a:p>
          <a:endParaRPr lang="es-EC"/>
        </a:p>
      </dgm:t>
    </dgm:pt>
    <dgm:pt modelId="{6518FF17-CEDA-45A6-AE2B-31FFBC39DFDA}" type="sibTrans" cxnId="{45C4A7FD-8698-4085-84DA-8E4549716ADB}">
      <dgm:prSet/>
      <dgm:spPr/>
      <dgm:t>
        <a:bodyPr/>
        <a:lstStyle/>
        <a:p>
          <a:endParaRPr lang="es-EC"/>
        </a:p>
      </dgm:t>
    </dgm:pt>
    <dgm:pt modelId="{D422B02B-C5AE-4BF0-B016-752BD0394656}">
      <dgm:prSet/>
      <dgm:spPr/>
      <dgm:t>
        <a:bodyPr/>
        <a:lstStyle/>
        <a:p>
          <a:r>
            <a:rPr lang="es-EC" sz="2700" dirty="0"/>
            <a:t>Capacitados:462</a:t>
          </a:r>
        </a:p>
      </dgm:t>
    </dgm:pt>
    <dgm:pt modelId="{F18830C0-15FC-4C91-B9DB-28FBF2FDCCD6}" type="parTrans" cxnId="{D72374B1-B7E6-4933-B89B-9E0BBB92CB5C}">
      <dgm:prSet/>
      <dgm:spPr/>
      <dgm:t>
        <a:bodyPr/>
        <a:lstStyle/>
        <a:p>
          <a:endParaRPr lang="es-EC"/>
        </a:p>
      </dgm:t>
    </dgm:pt>
    <dgm:pt modelId="{1C3FC46D-09F9-47CD-8AF9-8214B7C20412}" type="sibTrans" cxnId="{D72374B1-B7E6-4933-B89B-9E0BBB92CB5C}">
      <dgm:prSet/>
      <dgm:spPr/>
      <dgm:t>
        <a:bodyPr/>
        <a:lstStyle/>
        <a:p>
          <a:endParaRPr lang="es-EC"/>
        </a:p>
      </dgm:t>
    </dgm:pt>
    <dgm:pt modelId="{6DFF5188-6384-4579-830A-6AA166665D1F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dirty="0"/>
            <a:t>Monitoreos: 343</a:t>
          </a:r>
        </a:p>
      </dgm:t>
    </dgm:pt>
    <dgm:pt modelId="{5231B247-C2E6-4B5C-BBF6-5AEF25568953}" type="parTrans" cxnId="{FEEF794B-C9DF-468A-84C6-1527192CC2D0}">
      <dgm:prSet/>
      <dgm:spPr/>
      <dgm:t>
        <a:bodyPr/>
        <a:lstStyle/>
        <a:p>
          <a:endParaRPr lang="es-EC"/>
        </a:p>
      </dgm:t>
    </dgm:pt>
    <dgm:pt modelId="{CAB4FCE1-EDBC-4BE8-82D9-BC795562FE7E}" type="sibTrans" cxnId="{FEEF794B-C9DF-468A-84C6-1527192CC2D0}">
      <dgm:prSet/>
      <dgm:spPr/>
      <dgm:t>
        <a:bodyPr/>
        <a:lstStyle/>
        <a:p>
          <a:endParaRPr lang="es-EC"/>
        </a:p>
      </dgm:t>
    </dgm:pt>
    <dgm:pt modelId="{C943D021-7268-4085-A6C7-820BE1277245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dirty="0"/>
            <a:t>Capacitados:119</a:t>
          </a:r>
        </a:p>
      </dgm:t>
    </dgm:pt>
    <dgm:pt modelId="{C3FC3A4C-5B6A-4CA9-AE51-F74E04ABF963}" type="parTrans" cxnId="{2A7C1CC1-BA10-4511-BA62-5896CD864D6D}">
      <dgm:prSet/>
      <dgm:spPr/>
      <dgm:t>
        <a:bodyPr/>
        <a:lstStyle/>
        <a:p>
          <a:endParaRPr lang="es-EC"/>
        </a:p>
      </dgm:t>
    </dgm:pt>
    <dgm:pt modelId="{CA554CF2-19F9-4874-AA05-41870C4AFA3A}" type="sibTrans" cxnId="{2A7C1CC1-BA10-4511-BA62-5896CD864D6D}">
      <dgm:prSet/>
      <dgm:spPr/>
      <dgm:t>
        <a:bodyPr/>
        <a:lstStyle/>
        <a:p>
          <a:endParaRPr lang="es-EC"/>
        </a:p>
      </dgm:t>
    </dgm:pt>
    <dgm:pt modelId="{95BF175B-6F8B-4D79-B0ED-FE4084156E78}" type="pres">
      <dgm:prSet presAssocID="{5AA9AD33-D8E0-43FC-AD58-2491A0972A96}" presName="diagram" presStyleCnt="0">
        <dgm:presLayoutVars>
          <dgm:dir/>
          <dgm:animLvl val="lvl"/>
          <dgm:resizeHandles val="exact"/>
        </dgm:presLayoutVars>
      </dgm:prSet>
      <dgm:spPr/>
    </dgm:pt>
    <dgm:pt modelId="{574673BF-C493-4A15-872D-1AE20717D100}" type="pres">
      <dgm:prSet presAssocID="{C01FA39B-4679-4F14-94B6-FAE4805196CB}" presName="compNode" presStyleCnt="0"/>
      <dgm:spPr/>
    </dgm:pt>
    <dgm:pt modelId="{0A265E19-2B8F-4C67-8594-F37FAFBC37AA}" type="pres">
      <dgm:prSet presAssocID="{C01FA39B-4679-4F14-94B6-FAE4805196CB}" presName="childRect" presStyleLbl="bgAcc1" presStyleIdx="0" presStyleCnt="3">
        <dgm:presLayoutVars>
          <dgm:bulletEnabled val="1"/>
        </dgm:presLayoutVars>
      </dgm:prSet>
      <dgm:spPr/>
    </dgm:pt>
    <dgm:pt modelId="{0DAC70C4-EB25-432A-8DED-6EFA37321075}" type="pres">
      <dgm:prSet presAssocID="{C01FA39B-4679-4F14-94B6-FAE4805196C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5238A00-536E-4713-9BDC-FE8C3CFCDD86}" type="pres">
      <dgm:prSet presAssocID="{C01FA39B-4679-4F14-94B6-FAE4805196CB}" presName="parentRect" presStyleLbl="alignNode1" presStyleIdx="0" presStyleCnt="3"/>
      <dgm:spPr/>
    </dgm:pt>
    <dgm:pt modelId="{6BFBA2DF-5CCB-43E2-AEDA-CAE2AF5B2D49}" type="pres">
      <dgm:prSet presAssocID="{C01FA39B-4679-4F14-94B6-FAE4805196CB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</dgm:pt>
    <dgm:pt modelId="{4B7D8763-DC73-4240-83F6-754BE224F89F}" type="pres">
      <dgm:prSet presAssocID="{D7F6C41F-3FE3-4293-9623-C298795B0C64}" presName="sibTrans" presStyleLbl="sibTrans2D1" presStyleIdx="0" presStyleCnt="0"/>
      <dgm:spPr/>
    </dgm:pt>
    <dgm:pt modelId="{90BC64C5-92EE-47FC-85F4-C67B01D3B192}" type="pres">
      <dgm:prSet presAssocID="{38BA5B73-9E86-4EF0-A225-5948A8F6C72D}" presName="compNode" presStyleCnt="0"/>
      <dgm:spPr/>
    </dgm:pt>
    <dgm:pt modelId="{D728728B-8E2E-4CCE-B01C-B636B77E28C5}" type="pres">
      <dgm:prSet presAssocID="{38BA5B73-9E86-4EF0-A225-5948A8F6C72D}" presName="childRect" presStyleLbl="bgAcc1" presStyleIdx="1" presStyleCnt="3">
        <dgm:presLayoutVars>
          <dgm:bulletEnabled val="1"/>
        </dgm:presLayoutVars>
      </dgm:prSet>
      <dgm:spPr/>
    </dgm:pt>
    <dgm:pt modelId="{A0CA43FE-D1A4-4F8E-980D-D4220A283D91}" type="pres">
      <dgm:prSet presAssocID="{38BA5B73-9E86-4EF0-A225-5948A8F6C72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3F58B69-A428-4744-9BC1-0DB402CCA979}" type="pres">
      <dgm:prSet presAssocID="{38BA5B73-9E86-4EF0-A225-5948A8F6C72D}" presName="parentRect" presStyleLbl="alignNode1" presStyleIdx="1" presStyleCnt="3"/>
      <dgm:spPr/>
    </dgm:pt>
    <dgm:pt modelId="{05DEAAAD-FCD6-4B32-B028-67C62CB7CC30}" type="pres">
      <dgm:prSet presAssocID="{38BA5B73-9E86-4EF0-A225-5948A8F6C72D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D0E6E3F-D30C-4288-AA77-80E4F018BD68}" type="pres">
      <dgm:prSet presAssocID="{2ED29DEA-502A-4306-B088-32E90E36E74E}" presName="sibTrans" presStyleLbl="sibTrans2D1" presStyleIdx="0" presStyleCnt="0"/>
      <dgm:spPr/>
    </dgm:pt>
    <dgm:pt modelId="{C0E0C869-B3A2-466B-A97E-80D9E8513DD3}" type="pres">
      <dgm:prSet presAssocID="{AA95BEC5-96D7-49DA-B432-43D57CBFD722}" presName="compNode" presStyleCnt="0"/>
      <dgm:spPr/>
    </dgm:pt>
    <dgm:pt modelId="{C1525814-F776-4B44-9314-A973277221FC}" type="pres">
      <dgm:prSet presAssocID="{AA95BEC5-96D7-49DA-B432-43D57CBFD722}" presName="childRect" presStyleLbl="bgAcc1" presStyleIdx="2" presStyleCnt="3">
        <dgm:presLayoutVars>
          <dgm:bulletEnabled val="1"/>
        </dgm:presLayoutVars>
      </dgm:prSet>
      <dgm:spPr/>
    </dgm:pt>
    <dgm:pt modelId="{D7CB0B8D-40CF-4DBC-AB2B-3C4CCBDF387A}" type="pres">
      <dgm:prSet presAssocID="{AA95BEC5-96D7-49DA-B432-43D57CBFD72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605C228-4623-4872-8779-3786CCD5B28E}" type="pres">
      <dgm:prSet presAssocID="{AA95BEC5-96D7-49DA-B432-43D57CBFD722}" presName="parentRect" presStyleLbl="alignNode1" presStyleIdx="2" presStyleCnt="3"/>
      <dgm:spPr/>
    </dgm:pt>
    <dgm:pt modelId="{6C779CE6-40C8-472A-875D-314E980D66DE}" type="pres">
      <dgm:prSet presAssocID="{AA95BEC5-96D7-49DA-B432-43D57CBFD722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67514408-008A-4E70-95EB-F26F24179EBD}" type="presOf" srcId="{2ED29DEA-502A-4306-B088-32E90E36E74E}" destId="{2D0E6E3F-D30C-4288-AA77-80E4F018BD68}" srcOrd="0" destOrd="0" presId="urn:microsoft.com/office/officeart/2005/8/layout/bList2"/>
    <dgm:cxn modelId="{7DAA7008-2E74-47CC-9690-66B10FCA47BC}" type="presOf" srcId="{FAA9C723-329F-419D-9188-AE2521CBFAB1}" destId="{0A265E19-2B8F-4C67-8594-F37FAFBC37AA}" srcOrd="0" destOrd="2" presId="urn:microsoft.com/office/officeart/2005/8/layout/bList2"/>
    <dgm:cxn modelId="{F749A009-168D-4E2F-8E07-3EC1763E97FB}" type="presOf" srcId="{D422B02B-C5AE-4BF0-B016-752BD0394656}" destId="{D728728B-8E2E-4CCE-B01C-B636B77E28C5}" srcOrd="0" destOrd="1" presId="urn:microsoft.com/office/officeart/2005/8/layout/bList2"/>
    <dgm:cxn modelId="{D80E733A-D02A-46F4-8ACB-7366F0C8BE8E}" type="presOf" srcId="{C943D021-7268-4085-A6C7-820BE1277245}" destId="{C1525814-F776-4B44-9314-A973277221FC}" srcOrd="0" destOrd="1" presId="urn:microsoft.com/office/officeart/2005/8/layout/bList2"/>
    <dgm:cxn modelId="{D41A023D-6E2A-4736-B8F6-364652BC1914}" type="presOf" srcId="{7D9E22B8-53BF-4FF9-B05C-4120920E3F10}" destId="{0A265E19-2B8F-4C67-8594-F37FAFBC37AA}" srcOrd="0" destOrd="1" presId="urn:microsoft.com/office/officeart/2005/8/layout/bList2"/>
    <dgm:cxn modelId="{B885EC40-DF56-45DC-824C-27A59758F46B}" type="presOf" srcId="{D7F6C41F-3FE3-4293-9623-C298795B0C64}" destId="{4B7D8763-DC73-4240-83F6-754BE224F89F}" srcOrd="0" destOrd="0" presId="urn:microsoft.com/office/officeart/2005/8/layout/bList2"/>
    <dgm:cxn modelId="{5219B65D-B9E3-4AAD-9BD4-8E85F4BE9A9D}" type="presOf" srcId="{5AA9AD33-D8E0-43FC-AD58-2491A0972A96}" destId="{95BF175B-6F8B-4D79-B0ED-FE4084156E78}" srcOrd="0" destOrd="0" presId="urn:microsoft.com/office/officeart/2005/8/layout/bList2"/>
    <dgm:cxn modelId="{DE80C55E-DCC5-46F3-8A85-3BD15BB563E1}" type="presOf" srcId="{38BA5B73-9E86-4EF0-A225-5948A8F6C72D}" destId="{A0CA43FE-D1A4-4F8E-980D-D4220A283D91}" srcOrd="0" destOrd="0" presId="urn:microsoft.com/office/officeart/2005/8/layout/bList2"/>
    <dgm:cxn modelId="{9811E769-154E-439C-ACF7-D7B5DCDF225E}" srcId="{5AA9AD33-D8E0-43FC-AD58-2491A0972A96}" destId="{C01FA39B-4679-4F14-94B6-FAE4805196CB}" srcOrd="0" destOrd="0" parTransId="{0560C760-BB51-42C1-99A6-0EAC0632E3AA}" sibTransId="{D7F6C41F-3FE3-4293-9623-C298795B0C64}"/>
    <dgm:cxn modelId="{FEEF794B-C9DF-468A-84C6-1527192CC2D0}" srcId="{AA95BEC5-96D7-49DA-B432-43D57CBFD722}" destId="{6DFF5188-6384-4579-830A-6AA166665D1F}" srcOrd="0" destOrd="0" parTransId="{5231B247-C2E6-4B5C-BBF6-5AEF25568953}" sibTransId="{CAB4FCE1-EDBC-4BE8-82D9-BC795562FE7E}"/>
    <dgm:cxn modelId="{F7F3A276-5E2C-4CEB-82D4-7E1057385498}" type="presOf" srcId="{6DFF5188-6384-4579-830A-6AA166665D1F}" destId="{C1525814-F776-4B44-9314-A973277221FC}" srcOrd="0" destOrd="0" presId="urn:microsoft.com/office/officeart/2005/8/layout/bList2"/>
    <dgm:cxn modelId="{B84C7A77-E5DE-4A7C-9A2F-CE25F9F6C9F6}" type="presOf" srcId="{BADC5FAA-5257-444A-A951-364D23BB4D31}" destId="{D728728B-8E2E-4CCE-B01C-B636B77E28C5}" srcOrd="0" destOrd="0" presId="urn:microsoft.com/office/officeart/2005/8/layout/bList2"/>
    <dgm:cxn modelId="{F9172A7C-5FAA-45F0-AF3D-7780D1A9D5CB}" srcId="{C01FA39B-4679-4F14-94B6-FAE4805196CB}" destId="{5F4B051C-6A52-4D58-ABD1-42D51E5F627E}" srcOrd="0" destOrd="0" parTransId="{4D97049E-8466-4C91-8B04-C63840324204}" sibTransId="{0B176945-C3A1-40EC-B46F-09F0752CB46C}"/>
    <dgm:cxn modelId="{E172917E-DB70-4A4D-98F7-4616AA4F25B7}" type="presOf" srcId="{AA95BEC5-96D7-49DA-B432-43D57CBFD722}" destId="{7605C228-4623-4872-8779-3786CCD5B28E}" srcOrd="1" destOrd="0" presId="urn:microsoft.com/office/officeart/2005/8/layout/bList2"/>
    <dgm:cxn modelId="{86858585-CD69-401C-BE00-E82AA2061A26}" srcId="{C01FA39B-4679-4F14-94B6-FAE4805196CB}" destId="{FAA9C723-329F-419D-9188-AE2521CBFAB1}" srcOrd="2" destOrd="0" parTransId="{4D9644C7-D5BC-4E94-9CCC-8E543684FDB5}" sibTransId="{2D04B28B-F4F7-4168-80A9-74BBA7DA725C}"/>
    <dgm:cxn modelId="{4037C697-39F9-4DD8-9EE6-58242BA21066}" type="presOf" srcId="{C01FA39B-4679-4F14-94B6-FAE4805196CB}" destId="{F5238A00-536E-4713-9BDC-FE8C3CFCDD86}" srcOrd="1" destOrd="0" presId="urn:microsoft.com/office/officeart/2005/8/layout/bList2"/>
    <dgm:cxn modelId="{D72374B1-B7E6-4933-B89B-9E0BBB92CB5C}" srcId="{38BA5B73-9E86-4EF0-A225-5948A8F6C72D}" destId="{D422B02B-C5AE-4BF0-B016-752BD0394656}" srcOrd="1" destOrd="0" parTransId="{F18830C0-15FC-4C91-B9DB-28FBF2FDCCD6}" sibTransId="{1C3FC46D-09F9-47CD-8AF9-8214B7C20412}"/>
    <dgm:cxn modelId="{BD143FB4-F362-45F3-89D3-77C6E383E5EF}" type="presOf" srcId="{C01FA39B-4679-4F14-94B6-FAE4805196CB}" destId="{0DAC70C4-EB25-432A-8DED-6EFA37321075}" srcOrd="0" destOrd="0" presId="urn:microsoft.com/office/officeart/2005/8/layout/bList2"/>
    <dgm:cxn modelId="{2A7C1CC1-BA10-4511-BA62-5896CD864D6D}" srcId="{AA95BEC5-96D7-49DA-B432-43D57CBFD722}" destId="{C943D021-7268-4085-A6C7-820BE1277245}" srcOrd="1" destOrd="0" parTransId="{C3FC3A4C-5B6A-4CA9-AE51-F74E04ABF963}" sibTransId="{CA554CF2-19F9-4874-AA05-41870C4AFA3A}"/>
    <dgm:cxn modelId="{1DF63DC2-66C3-449D-B54A-18CC60197552}" srcId="{5AA9AD33-D8E0-43FC-AD58-2491A0972A96}" destId="{38BA5B73-9E86-4EF0-A225-5948A8F6C72D}" srcOrd="1" destOrd="0" parTransId="{6187304A-4ECE-480B-8A00-1F50517231C0}" sibTransId="{2ED29DEA-502A-4306-B088-32E90E36E74E}"/>
    <dgm:cxn modelId="{1C8552C2-C786-44E6-A3EF-794C4B89C094}" srcId="{5AA9AD33-D8E0-43FC-AD58-2491A0972A96}" destId="{AA95BEC5-96D7-49DA-B432-43D57CBFD722}" srcOrd="2" destOrd="0" parTransId="{2CC022FC-B74C-4F8B-AC78-17EC084D5674}" sibTransId="{30EBABA7-9592-46AF-850E-1E8CFEF72D1A}"/>
    <dgm:cxn modelId="{3677EEC8-ECAE-43F6-B47E-A25AE83AE7F8}" type="presOf" srcId="{AA95BEC5-96D7-49DA-B432-43D57CBFD722}" destId="{D7CB0B8D-40CF-4DBC-AB2B-3C4CCBDF387A}" srcOrd="0" destOrd="0" presId="urn:microsoft.com/office/officeart/2005/8/layout/bList2"/>
    <dgm:cxn modelId="{E1FD5CE3-E7AB-40F3-ABB4-AE06690F8477}" type="presOf" srcId="{5F4B051C-6A52-4D58-ABD1-42D51E5F627E}" destId="{0A265E19-2B8F-4C67-8594-F37FAFBC37AA}" srcOrd="0" destOrd="0" presId="urn:microsoft.com/office/officeart/2005/8/layout/bList2"/>
    <dgm:cxn modelId="{EC506AE7-735D-4D8F-9E68-35FAAF5FBFF8}" type="presOf" srcId="{38BA5B73-9E86-4EF0-A225-5948A8F6C72D}" destId="{73F58B69-A428-4744-9BC1-0DB402CCA979}" srcOrd="1" destOrd="0" presId="urn:microsoft.com/office/officeart/2005/8/layout/bList2"/>
    <dgm:cxn modelId="{9A2324E9-C155-4494-88D2-D652A7023CBC}" srcId="{C01FA39B-4679-4F14-94B6-FAE4805196CB}" destId="{7D9E22B8-53BF-4FF9-B05C-4120920E3F10}" srcOrd="1" destOrd="0" parTransId="{1F59EBA4-139A-4B83-8810-B86CEBEE933A}" sibTransId="{9E14FD44-BF7A-4D00-BB06-B6913A6D75F5}"/>
    <dgm:cxn modelId="{45C4A7FD-8698-4085-84DA-8E4549716ADB}" srcId="{38BA5B73-9E86-4EF0-A225-5948A8F6C72D}" destId="{BADC5FAA-5257-444A-A951-364D23BB4D31}" srcOrd="0" destOrd="0" parTransId="{72465C81-6316-457E-9E51-6EDF34606DAD}" sibTransId="{6518FF17-CEDA-45A6-AE2B-31FFBC39DFDA}"/>
    <dgm:cxn modelId="{840E7C99-8C8B-46FE-8217-F206490B49E2}" type="presParOf" srcId="{95BF175B-6F8B-4D79-B0ED-FE4084156E78}" destId="{574673BF-C493-4A15-872D-1AE20717D100}" srcOrd="0" destOrd="0" presId="urn:microsoft.com/office/officeart/2005/8/layout/bList2"/>
    <dgm:cxn modelId="{8BFD09AA-570F-4AAD-B3D8-4AA66E3FFF20}" type="presParOf" srcId="{574673BF-C493-4A15-872D-1AE20717D100}" destId="{0A265E19-2B8F-4C67-8594-F37FAFBC37AA}" srcOrd="0" destOrd="0" presId="urn:microsoft.com/office/officeart/2005/8/layout/bList2"/>
    <dgm:cxn modelId="{11EAEAE9-028E-4308-97B2-A3F0D7B66BFA}" type="presParOf" srcId="{574673BF-C493-4A15-872D-1AE20717D100}" destId="{0DAC70C4-EB25-432A-8DED-6EFA37321075}" srcOrd="1" destOrd="0" presId="urn:microsoft.com/office/officeart/2005/8/layout/bList2"/>
    <dgm:cxn modelId="{A2F42E05-1419-4F8E-B453-60C6BC443AAA}" type="presParOf" srcId="{574673BF-C493-4A15-872D-1AE20717D100}" destId="{F5238A00-536E-4713-9BDC-FE8C3CFCDD86}" srcOrd="2" destOrd="0" presId="urn:microsoft.com/office/officeart/2005/8/layout/bList2"/>
    <dgm:cxn modelId="{62ADFEBF-CDDC-4695-ABB8-A52A92A89684}" type="presParOf" srcId="{574673BF-C493-4A15-872D-1AE20717D100}" destId="{6BFBA2DF-5CCB-43E2-AEDA-CAE2AF5B2D49}" srcOrd="3" destOrd="0" presId="urn:microsoft.com/office/officeart/2005/8/layout/bList2"/>
    <dgm:cxn modelId="{BD86343F-E51B-4B53-AA9E-E8DA912712E5}" type="presParOf" srcId="{95BF175B-6F8B-4D79-B0ED-FE4084156E78}" destId="{4B7D8763-DC73-4240-83F6-754BE224F89F}" srcOrd="1" destOrd="0" presId="urn:microsoft.com/office/officeart/2005/8/layout/bList2"/>
    <dgm:cxn modelId="{8F24FEE9-826A-4B55-8F8A-CBF7671C2AD9}" type="presParOf" srcId="{95BF175B-6F8B-4D79-B0ED-FE4084156E78}" destId="{90BC64C5-92EE-47FC-85F4-C67B01D3B192}" srcOrd="2" destOrd="0" presId="urn:microsoft.com/office/officeart/2005/8/layout/bList2"/>
    <dgm:cxn modelId="{4C604933-4EC2-4E4D-9DE2-FB8DD37A516E}" type="presParOf" srcId="{90BC64C5-92EE-47FC-85F4-C67B01D3B192}" destId="{D728728B-8E2E-4CCE-B01C-B636B77E28C5}" srcOrd="0" destOrd="0" presId="urn:microsoft.com/office/officeart/2005/8/layout/bList2"/>
    <dgm:cxn modelId="{B329C514-9444-43DC-B3E1-A6820546C480}" type="presParOf" srcId="{90BC64C5-92EE-47FC-85F4-C67B01D3B192}" destId="{A0CA43FE-D1A4-4F8E-980D-D4220A283D91}" srcOrd="1" destOrd="0" presId="urn:microsoft.com/office/officeart/2005/8/layout/bList2"/>
    <dgm:cxn modelId="{D9AF0551-213D-4CD4-ABC9-59BC54385261}" type="presParOf" srcId="{90BC64C5-92EE-47FC-85F4-C67B01D3B192}" destId="{73F58B69-A428-4744-9BC1-0DB402CCA979}" srcOrd="2" destOrd="0" presId="urn:microsoft.com/office/officeart/2005/8/layout/bList2"/>
    <dgm:cxn modelId="{036D1767-F68C-4A63-8D21-1C681B8419FD}" type="presParOf" srcId="{90BC64C5-92EE-47FC-85F4-C67B01D3B192}" destId="{05DEAAAD-FCD6-4B32-B028-67C62CB7CC30}" srcOrd="3" destOrd="0" presId="urn:microsoft.com/office/officeart/2005/8/layout/bList2"/>
    <dgm:cxn modelId="{67A9BA6D-CBBB-47A6-9EF4-E5A5369F97C5}" type="presParOf" srcId="{95BF175B-6F8B-4D79-B0ED-FE4084156E78}" destId="{2D0E6E3F-D30C-4288-AA77-80E4F018BD68}" srcOrd="3" destOrd="0" presId="urn:microsoft.com/office/officeart/2005/8/layout/bList2"/>
    <dgm:cxn modelId="{CB4400D3-54CD-4136-80BE-C0917C42E132}" type="presParOf" srcId="{95BF175B-6F8B-4D79-B0ED-FE4084156E78}" destId="{C0E0C869-B3A2-466B-A97E-80D9E8513DD3}" srcOrd="4" destOrd="0" presId="urn:microsoft.com/office/officeart/2005/8/layout/bList2"/>
    <dgm:cxn modelId="{D935EBC5-FA90-48C0-A43C-F2700E38F4B9}" type="presParOf" srcId="{C0E0C869-B3A2-466B-A97E-80D9E8513DD3}" destId="{C1525814-F776-4B44-9314-A973277221FC}" srcOrd="0" destOrd="0" presId="urn:microsoft.com/office/officeart/2005/8/layout/bList2"/>
    <dgm:cxn modelId="{F4755202-68D3-421B-929B-A06BE64D5837}" type="presParOf" srcId="{C0E0C869-B3A2-466B-A97E-80D9E8513DD3}" destId="{D7CB0B8D-40CF-4DBC-AB2B-3C4CCBDF387A}" srcOrd="1" destOrd="0" presId="urn:microsoft.com/office/officeart/2005/8/layout/bList2"/>
    <dgm:cxn modelId="{33087452-F765-4E99-BD04-67A6490B03FC}" type="presParOf" srcId="{C0E0C869-B3A2-466B-A97E-80D9E8513DD3}" destId="{7605C228-4623-4872-8779-3786CCD5B28E}" srcOrd="2" destOrd="0" presId="urn:microsoft.com/office/officeart/2005/8/layout/bList2"/>
    <dgm:cxn modelId="{6A511525-E86E-4C54-A44C-EBDDAEAC00D8}" type="presParOf" srcId="{C0E0C869-B3A2-466B-A97E-80D9E8513DD3}" destId="{6C779CE6-40C8-472A-875D-314E980D66DE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A9AD33-D8E0-43FC-AD58-2491A0972A96}" type="doc">
      <dgm:prSet loTypeId="urn:microsoft.com/office/officeart/2005/8/layout/bList2" loCatId="picture" qsTypeId="urn:microsoft.com/office/officeart/2005/8/quickstyle/simple1" qsCatId="simple" csTypeId="urn:microsoft.com/office/officeart/2005/8/colors/colorful1" csCatId="colorful" phldr="1"/>
      <dgm:spPr/>
    </dgm:pt>
    <dgm:pt modelId="{C01FA39B-4679-4F14-94B6-FAE4805196CB}">
      <dgm:prSet phldrT="[Texto]"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dirty="0"/>
            <a:t>Azuay</a:t>
          </a:r>
        </a:p>
      </dgm:t>
    </dgm:pt>
    <dgm:pt modelId="{0560C760-BB51-42C1-99A6-0EAC0632E3AA}" type="parTrans" cxnId="{9811E769-154E-439C-ACF7-D7B5DCDF225E}">
      <dgm:prSet/>
      <dgm:spPr/>
      <dgm:t>
        <a:bodyPr/>
        <a:lstStyle/>
        <a:p>
          <a:endParaRPr lang="es-EC"/>
        </a:p>
      </dgm:t>
    </dgm:pt>
    <dgm:pt modelId="{D7F6C41F-3FE3-4293-9623-C298795B0C64}" type="sibTrans" cxnId="{9811E769-154E-439C-ACF7-D7B5DCDF225E}">
      <dgm:prSet/>
      <dgm:spPr/>
      <dgm:t>
        <a:bodyPr/>
        <a:lstStyle/>
        <a:p>
          <a:endParaRPr lang="es-EC"/>
        </a:p>
      </dgm:t>
    </dgm:pt>
    <dgm:pt modelId="{38BA5B73-9E86-4EF0-A225-5948A8F6C72D}">
      <dgm:prSet phldrT="[Texto]"/>
      <dgm:spPr/>
      <dgm:t>
        <a:bodyPr/>
        <a:lstStyle/>
        <a:p>
          <a:r>
            <a:rPr lang="es-EC" dirty="0"/>
            <a:t>Cañar</a:t>
          </a:r>
        </a:p>
      </dgm:t>
    </dgm:pt>
    <dgm:pt modelId="{6187304A-4ECE-480B-8A00-1F50517231C0}" type="parTrans" cxnId="{1DF63DC2-66C3-449D-B54A-18CC60197552}">
      <dgm:prSet/>
      <dgm:spPr/>
      <dgm:t>
        <a:bodyPr/>
        <a:lstStyle/>
        <a:p>
          <a:endParaRPr lang="es-EC"/>
        </a:p>
      </dgm:t>
    </dgm:pt>
    <dgm:pt modelId="{2ED29DEA-502A-4306-B088-32E90E36E74E}" type="sibTrans" cxnId="{1DF63DC2-66C3-449D-B54A-18CC60197552}">
      <dgm:prSet/>
      <dgm:spPr/>
      <dgm:t>
        <a:bodyPr/>
        <a:lstStyle/>
        <a:p>
          <a:endParaRPr lang="es-EC"/>
        </a:p>
      </dgm:t>
    </dgm:pt>
    <dgm:pt modelId="{AA95BEC5-96D7-49DA-B432-43D57CBFD722}">
      <dgm:prSet phldrT="[Texto]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Morona Santiago</a:t>
          </a:r>
        </a:p>
      </dgm:t>
    </dgm:pt>
    <dgm:pt modelId="{2CC022FC-B74C-4F8B-AC78-17EC084D5674}" type="parTrans" cxnId="{1C8552C2-C786-44E6-A3EF-794C4B89C094}">
      <dgm:prSet/>
      <dgm:spPr/>
      <dgm:t>
        <a:bodyPr/>
        <a:lstStyle/>
        <a:p>
          <a:endParaRPr lang="es-EC"/>
        </a:p>
      </dgm:t>
    </dgm:pt>
    <dgm:pt modelId="{30EBABA7-9592-46AF-850E-1E8CFEF72D1A}" type="sibTrans" cxnId="{1C8552C2-C786-44E6-A3EF-794C4B89C094}">
      <dgm:prSet/>
      <dgm:spPr/>
      <dgm:t>
        <a:bodyPr/>
        <a:lstStyle/>
        <a:p>
          <a:endParaRPr lang="es-EC"/>
        </a:p>
      </dgm:t>
    </dgm:pt>
    <dgm:pt modelId="{5F4B051C-6A52-4D58-ABD1-42D51E5F627E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sz="2700" dirty="0"/>
            <a:t>Monitoreos: 1.941 </a:t>
          </a:r>
        </a:p>
      </dgm:t>
    </dgm:pt>
    <dgm:pt modelId="{4D97049E-8466-4C91-8B04-C63840324204}" type="parTrans" cxnId="{F9172A7C-5FAA-45F0-AF3D-7780D1A9D5CB}">
      <dgm:prSet/>
      <dgm:spPr/>
      <dgm:t>
        <a:bodyPr/>
        <a:lstStyle/>
        <a:p>
          <a:endParaRPr lang="es-EC"/>
        </a:p>
      </dgm:t>
    </dgm:pt>
    <dgm:pt modelId="{0B176945-C3A1-40EC-B46F-09F0752CB46C}" type="sibTrans" cxnId="{F9172A7C-5FAA-45F0-AF3D-7780D1A9D5CB}">
      <dgm:prSet/>
      <dgm:spPr/>
      <dgm:t>
        <a:bodyPr/>
        <a:lstStyle/>
        <a:p>
          <a:endParaRPr lang="es-EC"/>
        </a:p>
      </dgm:t>
    </dgm:pt>
    <dgm:pt modelId="{FAA9C723-329F-419D-9188-AE2521CBFAB1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C" sz="2700" dirty="0"/>
        </a:p>
      </dgm:t>
    </dgm:pt>
    <dgm:pt modelId="{4D9644C7-D5BC-4E94-9CCC-8E543684FDB5}" type="parTrans" cxnId="{86858585-CD69-401C-BE00-E82AA2061A26}">
      <dgm:prSet/>
      <dgm:spPr/>
      <dgm:t>
        <a:bodyPr/>
        <a:lstStyle/>
        <a:p>
          <a:endParaRPr lang="es-EC"/>
        </a:p>
      </dgm:t>
    </dgm:pt>
    <dgm:pt modelId="{2D04B28B-F4F7-4168-80A9-74BBA7DA725C}" type="sibTrans" cxnId="{86858585-CD69-401C-BE00-E82AA2061A26}">
      <dgm:prSet/>
      <dgm:spPr/>
      <dgm:t>
        <a:bodyPr/>
        <a:lstStyle/>
        <a:p>
          <a:endParaRPr lang="es-EC"/>
        </a:p>
      </dgm:t>
    </dgm:pt>
    <dgm:pt modelId="{7D9E22B8-53BF-4FF9-B05C-4120920E3F10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sz="2700" dirty="0"/>
            <a:t>Sitios: 14</a:t>
          </a:r>
        </a:p>
      </dgm:t>
    </dgm:pt>
    <dgm:pt modelId="{1F59EBA4-139A-4B83-8810-B86CEBEE933A}" type="parTrans" cxnId="{9A2324E9-C155-4494-88D2-D652A7023CBC}">
      <dgm:prSet/>
      <dgm:spPr/>
      <dgm:t>
        <a:bodyPr/>
        <a:lstStyle/>
        <a:p>
          <a:endParaRPr lang="es-EC"/>
        </a:p>
      </dgm:t>
    </dgm:pt>
    <dgm:pt modelId="{9E14FD44-BF7A-4D00-BB06-B6913A6D75F5}" type="sibTrans" cxnId="{9A2324E9-C155-4494-88D2-D652A7023CBC}">
      <dgm:prSet/>
      <dgm:spPr/>
      <dgm:t>
        <a:bodyPr/>
        <a:lstStyle/>
        <a:p>
          <a:endParaRPr lang="es-EC"/>
        </a:p>
      </dgm:t>
    </dgm:pt>
    <dgm:pt modelId="{BADC5FAA-5257-444A-A951-364D23BB4D31}">
      <dgm:prSet/>
      <dgm:spPr/>
      <dgm:t>
        <a:bodyPr/>
        <a:lstStyle/>
        <a:p>
          <a:r>
            <a:rPr lang="es-EC" sz="2700" dirty="0"/>
            <a:t>Monitoreos: 2.176</a:t>
          </a:r>
        </a:p>
      </dgm:t>
    </dgm:pt>
    <dgm:pt modelId="{72465C81-6316-457E-9E51-6EDF34606DAD}" type="parTrans" cxnId="{45C4A7FD-8698-4085-84DA-8E4549716ADB}">
      <dgm:prSet/>
      <dgm:spPr/>
      <dgm:t>
        <a:bodyPr/>
        <a:lstStyle/>
        <a:p>
          <a:endParaRPr lang="es-EC"/>
        </a:p>
      </dgm:t>
    </dgm:pt>
    <dgm:pt modelId="{6518FF17-CEDA-45A6-AE2B-31FFBC39DFDA}" type="sibTrans" cxnId="{45C4A7FD-8698-4085-84DA-8E4549716ADB}">
      <dgm:prSet/>
      <dgm:spPr/>
      <dgm:t>
        <a:bodyPr/>
        <a:lstStyle/>
        <a:p>
          <a:endParaRPr lang="es-EC"/>
        </a:p>
      </dgm:t>
    </dgm:pt>
    <dgm:pt modelId="{D422B02B-C5AE-4BF0-B016-752BD0394656}">
      <dgm:prSet/>
      <dgm:spPr/>
      <dgm:t>
        <a:bodyPr/>
        <a:lstStyle/>
        <a:p>
          <a:r>
            <a:rPr lang="es-EC" sz="2700" dirty="0"/>
            <a:t>Capacitaciones:21</a:t>
          </a:r>
        </a:p>
      </dgm:t>
    </dgm:pt>
    <dgm:pt modelId="{F18830C0-15FC-4C91-B9DB-28FBF2FDCCD6}" type="parTrans" cxnId="{D72374B1-B7E6-4933-B89B-9E0BBB92CB5C}">
      <dgm:prSet/>
      <dgm:spPr/>
      <dgm:t>
        <a:bodyPr/>
        <a:lstStyle/>
        <a:p>
          <a:endParaRPr lang="es-EC"/>
        </a:p>
      </dgm:t>
    </dgm:pt>
    <dgm:pt modelId="{1C3FC46D-09F9-47CD-8AF9-8214B7C20412}" type="sibTrans" cxnId="{D72374B1-B7E6-4933-B89B-9E0BBB92CB5C}">
      <dgm:prSet/>
      <dgm:spPr/>
      <dgm:t>
        <a:bodyPr/>
        <a:lstStyle/>
        <a:p>
          <a:endParaRPr lang="es-EC"/>
        </a:p>
      </dgm:t>
    </dgm:pt>
    <dgm:pt modelId="{6DFF5188-6384-4579-830A-6AA166665D1F}">
      <dgm:prSet/>
      <dgm:spPr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Monitoreos: 151.341</a:t>
          </a:r>
        </a:p>
      </dgm:t>
    </dgm:pt>
    <dgm:pt modelId="{5231B247-C2E6-4B5C-BBF6-5AEF25568953}" type="parTrans" cxnId="{FEEF794B-C9DF-468A-84C6-1527192CC2D0}">
      <dgm:prSet/>
      <dgm:spPr/>
      <dgm:t>
        <a:bodyPr/>
        <a:lstStyle/>
        <a:p>
          <a:endParaRPr lang="es-EC"/>
        </a:p>
      </dgm:t>
    </dgm:pt>
    <dgm:pt modelId="{CAB4FCE1-EDBC-4BE8-82D9-BC795562FE7E}" type="sibTrans" cxnId="{FEEF794B-C9DF-468A-84C6-1527192CC2D0}">
      <dgm:prSet/>
      <dgm:spPr/>
      <dgm:t>
        <a:bodyPr/>
        <a:lstStyle/>
        <a:p>
          <a:endParaRPr lang="es-EC"/>
        </a:p>
      </dgm:t>
    </dgm:pt>
    <dgm:pt modelId="{C943D021-7268-4085-A6C7-820BE1277245}">
      <dgm:prSet/>
      <dgm:spPr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Capacitados:66</a:t>
          </a:r>
        </a:p>
      </dgm:t>
    </dgm:pt>
    <dgm:pt modelId="{C3FC3A4C-5B6A-4CA9-AE51-F74E04ABF963}" type="parTrans" cxnId="{2A7C1CC1-BA10-4511-BA62-5896CD864D6D}">
      <dgm:prSet/>
      <dgm:spPr/>
      <dgm:t>
        <a:bodyPr/>
        <a:lstStyle/>
        <a:p>
          <a:endParaRPr lang="es-EC"/>
        </a:p>
      </dgm:t>
    </dgm:pt>
    <dgm:pt modelId="{CA554CF2-19F9-4874-AA05-41870C4AFA3A}" type="sibTrans" cxnId="{2A7C1CC1-BA10-4511-BA62-5896CD864D6D}">
      <dgm:prSet/>
      <dgm:spPr/>
      <dgm:t>
        <a:bodyPr/>
        <a:lstStyle/>
        <a:p>
          <a:endParaRPr lang="es-EC"/>
        </a:p>
      </dgm:t>
    </dgm:pt>
    <dgm:pt modelId="{3D1FDA12-48FA-42EE-AC29-9FDD6E6E3167}">
      <dgm:prSet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C" sz="2500" dirty="0"/>
            <a:t>Capacitaciones: 28</a:t>
          </a:r>
        </a:p>
      </dgm:t>
    </dgm:pt>
    <dgm:pt modelId="{E808B94C-52AD-4B34-A9AD-F48801B76971}" type="parTrans" cxnId="{A88EA7A5-8945-44A4-A5F2-D74F42DB5283}">
      <dgm:prSet/>
      <dgm:spPr/>
      <dgm:t>
        <a:bodyPr/>
        <a:lstStyle/>
        <a:p>
          <a:endParaRPr lang="es-MX"/>
        </a:p>
      </dgm:t>
    </dgm:pt>
    <dgm:pt modelId="{8698493E-92BD-40C0-93B0-BE4D22612326}" type="sibTrans" cxnId="{A88EA7A5-8945-44A4-A5F2-D74F42DB5283}">
      <dgm:prSet/>
      <dgm:spPr/>
      <dgm:t>
        <a:bodyPr/>
        <a:lstStyle/>
        <a:p>
          <a:endParaRPr lang="es-MX"/>
        </a:p>
      </dgm:t>
    </dgm:pt>
    <dgm:pt modelId="{13216D45-81E4-49D0-A143-8BD7A4ED187F}">
      <dgm:prSet/>
      <dgm:spPr/>
      <dgm:t>
        <a:bodyPr/>
        <a:lstStyle/>
        <a:p>
          <a:r>
            <a:rPr lang="es-EC" sz="2700" dirty="0"/>
            <a:t>Sitios: 1</a:t>
          </a:r>
        </a:p>
      </dgm:t>
    </dgm:pt>
    <dgm:pt modelId="{00BC5B3B-B657-4931-B8A0-5F7521CCE276}" type="parTrans" cxnId="{D4E6829F-39C6-4248-B74E-F5554408F7FB}">
      <dgm:prSet/>
      <dgm:spPr/>
      <dgm:t>
        <a:bodyPr/>
        <a:lstStyle/>
        <a:p>
          <a:endParaRPr lang="es-MX"/>
        </a:p>
      </dgm:t>
    </dgm:pt>
    <dgm:pt modelId="{4DC13112-0CF3-43B1-A78E-20214FD1218C}" type="sibTrans" cxnId="{D4E6829F-39C6-4248-B74E-F5554408F7FB}">
      <dgm:prSet/>
      <dgm:spPr/>
      <dgm:t>
        <a:bodyPr/>
        <a:lstStyle/>
        <a:p>
          <a:endParaRPr lang="es-MX"/>
        </a:p>
      </dgm:t>
    </dgm:pt>
    <dgm:pt modelId="{4093E8CB-4FE0-446B-B81E-0FCD10CE48D8}">
      <dgm:prSet/>
      <dgm:spPr>
        <a:ln>
          <a:solidFill>
            <a:srgbClr val="00B0F0"/>
          </a:solidFill>
        </a:ln>
      </dgm:spPr>
      <dgm:t>
        <a:bodyPr/>
        <a:lstStyle/>
        <a:p>
          <a:r>
            <a:rPr lang="es-EC" dirty="0"/>
            <a:t>Sitios: 51</a:t>
          </a:r>
        </a:p>
      </dgm:t>
    </dgm:pt>
    <dgm:pt modelId="{8E721DAC-8409-42F6-9C58-F4C0F0ED664E}" type="parTrans" cxnId="{83901781-DFF3-4E18-8BB9-207F0D5E24BC}">
      <dgm:prSet/>
      <dgm:spPr/>
      <dgm:t>
        <a:bodyPr/>
        <a:lstStyle/>
        <a:p>
          <a:endParaRPr lang="es-MX"/>
        </a:p>
      </dgm:t>
    </dgm:pt>
    <dgm:pt modelId="{074D55EB-46E2-4498-8233-982F488B40BD}" type="sibTrans" cxnId="{83901781-DFF3-4E18-8BB9-207F0D5E24BC}">
      <dgm:prSet/>
      <dgm:spPr/>
      <dgm:t>
        <a:bodyPr/>
        <a:lstStyle/>
        <a:p>
          <a:endParaRPr lang="es-MX"/>
        </a:p>
      </dgm:t>
    </dgm:pt>
    <dgm:pt modelId="{95BF175B-6F8B-4D79-B0ED-FE4084156E78}" type="pres">
      <dgm:prSet presAssocID="{5AA9AD33-D8E0-43FC-AD58-2491A0972A96}" presName="diagram" presStyleCnt="0">
        <dgm:presLayoutVars>
          <dgm:dir/>
          <dgm:animLvl val="lvl"/>
          <dgm:resizeHandles val="exact"/>
        </dgm:presLayoutVars>
      </dgm:prSet>
      <dgm:spPr/>
    </dgm:pt>
    <dgm:pt modelId="{574673BF-C493-4A15-872D-1AE20717D100}" type="pres">
      <dgm:prSet presAssocID="{C01FA39B-4679-4F14-94B6-FAE4805196CB}" presName="compNode" presStyleCnt="0"/>
      <dgm:spPr/>
    </dgm:pt>
    <dgm:pt modelId="{0A265E19-2B8F-4C67-8594-F37FAFBC37AA}" type="pres">
      <dgm:prSet presAssocID="{C01FA39B-4679-4F14-94B6-FAE4805196CB}" presName="childRect" presStyleLbl="bgAcc1" presStyleIdx="0" presStyleCnt="3">
        <dgm:presLayoutVars>
          <dgm:bulletEnabled val="1"/>
        </dgm:presLayoutVars>
      </dgm:prSet>
      <dgm:spPr/>
    </dgm:pt>
    <dgm:pt modelId="{0DAC70C4-EB25-432A-8DED-6EFA37321075}" type="pres">
      <dgm:prSet presAssocID="{C01FA39B-4679-4F14-94B6-FAE4805196C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5238A00-536E-4713-9BDC-FE8C3CFCDD86}" type="pres">
      <dgm:prSet presAssocID="{C01FA39B-4679-4F14-94B6-FAE4805196CB}" presName="parentRect" presStyleLbl="alignNode1" presStyleIdx="0" presStyleCnt="3"/>
      <dgm:spPr/>
    </dgm:pt>
    <dgm:pt modelId="{6BFBA2DF-5CCB-43E2-AEDA-CAE2AF5B2D49}" type="pres">
      <dgm:prSet presAssocID="{C01FA39B-4679-4F14-94B6-FAE4805196CB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</dgm:pt>
    <dgm:pt modelId="{4B7D8763-DC73-4240-83F6-754BE224F89F}" type="pres">
      <dgm:prSet presAssocID="{D7F6C41F-3FE3-4293-9623-C298795B0C64}" presName="sibTrans" presStyleLbl="sibTrans2D1" presStyleIdx="0" presStyleCnt="0"/>
      <dgm:spPr/>
    </dgm:pt>
    <dgm:pt modelId="{90BC64C5-92EE-47FC-85F4-C67B01D3B192}" type="pres">
      <dgm:prSet presAssocID="{38BA5B73-9E86-4EF0-A225-5948A8F6C72D}" presName="compNode" presStyleCnt="0"/>
      <dgm:spPr/>
    </dgm:pt>
    <dgm:pt modelId="{D728728B-8E2E-4CCE-B01C-B636B77E28C5}" type="pres">
      <dgm:prSet presAssocID="{38BA5B73-9E86-4EF0-A225-5948A8F6C72D}" presName="childRect" presStyleLbl="bgAcc1" presStyleIdx="1" presStyleCnt="3">
        <dgm:presLayoutVars>
          <dgm:bulletEnabled val="1"/>
        </dgm:presLayoutVars>
      </dgm:prSet>
      <dgm:spPr/>
    </dgm:pt>
    <dgm:pt modelId="{A0CA43FE-D1A4-4F8E-980D-D4220A283D91}" type="pres">
      <dgm:prSet presAssocID="{38BA5B73-9E86-4EF0-A225-5948A8F6C72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3F58B69-A428-4744-9BC1-0DB402CCA979}" type="pres">
      <dgm:prSet presAssocID="{38BA5B73-9E86-4EF0-A225-5948A8F6C72D}" presName="parentRect" presStyleLbl="alignNode1" presStyleIdx="1" presStyleCnt="3"/>
      <dgm:spPr/>
    </dgm:pt>
    <dgm:pt modelId="{05DEAAAD-FCD6-4B32-B028-67C62CB7CC30}" type="pres">
      <dgm:prSet presAssocID="{38BA5B73-9E86-4EF0-A225-5948A8F6C72D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D0E6E3F-D30C-4288-AA77-80E4F018BD68}" type="pres">
      <dgm:prSet presAssocID="{2ED29DEA-502A-4306-B088-32E90E36E74E}" presName="sibTrans" presStyleLbl="sibTrans2D1" presStyleIdx="0" presStyleCnt="0"/>
      <dgm:spPr/>
    </dgm:pt>
    <dgm:pt modelId="{C0E0C869-B3A2-466B-A97E-80D9E8513DD3}" type="pres">
      <dgm:prSet presAssocID="{AA95BEC5-96D7-49DA-B432-43D57CBFD722}" presName="compNode" presStyleCnt="0"/>
      <dgm:spPr/>
    </dgm:pt>
    <dgm:pt modelId="{C1525814-F776-4B44-9314-A973277221FC}" type="pres">
      <dgm:prSet presAssocID="{AA95BEC5-96D7-49DA-B432-43D57CBFD722}" presName="childRect" presStyleLbl="bgAcc1" presStyleIdx="2" presStyleCnt="3">
        <dgm:presLayoutVars>
          <dgm:bulletEnabled val="1"/>
        </dgm:presLayoutVars>
      </dgm:prSet>
      <dgm:spPr/>
    </dgm:pt>
    <dgm:pt modelId="{D7CB0B8D-40CF-4DBC-AB2B-3C4CCBDF387A}" type="pres">
      <dgm:prSet presAssocID="{AA95BEC5-96D7-49DA-B432-43D57CBFD72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605C228-4623-4872-8779-3786CCD5B28E}" type="pres">
      <dgm:prSet presAssocID="{AA95BEC5-96D7-49DA-B432-43D57CBFD722}" presName="parentRect" presStyleLbl="alignNode1" presStyleIdx="2" presStyleCnt="3"/>
      <dgm:spPr/>
    </dgm:pt>
    <dgm:pt modelId="{6C779CE6-40C8-472A-875D-314E980D66DE}" type="pres">
      <dgm:prSet presAssocID="{AA95BEC5-96D7-49DA-B432-43D57CBFD722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67514408-008A-4E70-95EB-F26F24179EBD}" type="presOf" srcId="{2ED29DEA-502A-4306-B088-32E90E36E74E}" destId="{2D0E6E3F-D30C-4288-AA77-80E4F018BD68}" srcOrd="0" destOrd="0" presId="urn:microsoft.com/office/officeart/2005/8/layout/bList2"/>
    <dgm:cxn modelId="{7DAA7008-2E74-47CC-9690-66B10FCA47BC}" type="presOf" srcId="{FAA9C723-329F-419D-9188-AE2521CBFAB1}" destId="{0A265E19-2B8F-4C67-8594-F37FAFBC37AA}" srcOrd="0" destOrd="3" presId="urn:microsoft.com/office/officeart/2005/8/layout/bList2"/>
    <dgm:cxn modelId="{F749A009-168D-4E2F-8E07-3EC1763E97FB}" type="presOf" srcId="{D422B02B-C5AE-4BF0-B016-752BD0394656}" destId="{D728728B-8E2E-4CCE-B01C-B636B77E28C5}" srcOrd="0" destOrd="2" presId="urn:microsoft.com/office/officeart/2005/8/layout/bList2"/>
    <dgm:cxn modelId="{D80E733A-D02A-46F4-8ACB-7366F0C8BE8E}" type="presOf" srcId="{C943D021-7268-4085-A6C7-820BE1277245}" destId="{C1525814-F776-4B44-9314-A973277221FC}" srcOrd="0" destOrd="2" presId="urn:microsoft.com/office/officeart/2005/8/layout/bList2"/>
    <dgm:cxn modelId="{D41A023D-6E2A-4736-B8F6-364652BC1914}" type="presOf" srcId="{7D9E22B8-53BF-4FF9-B05C-4120920E3F10}" destId="{0A265E19-2B8F-4C67-8594-F37FAFBC37AA}" srcOrd="0" destOrd="1" presId="urn:microsoft.com/office/officeart/2005/8/layout/bList2"/>
    <dgm:cxn modelId="{B885EC40-DF56-45DC-824C-27A59758F46B}" type="presOf" srcId="{D7F6C41F-3FE3-4293-9623-C298795B0C64}" destId="{4B7D8763-DC73-4240-83F6-754BE224F89F}" srcOrd="0" destOrd="0" presId="urn:microsoft.com/office/officeart/2005/8/layout/bList2"/>
    <dgm:cxn modelId="{5219B65D-B9E3-4AAD-9BD4-8E85F4BE9A9D}" type="presOf" srcId="{5AA9AD33-D8E0-43FC-AD58-2491A0972A96}" destId="{95BF175B-6F8B-4D79-B0ED-FE4084156E78}" srcOrd="0" destOrd="0" presId="urn:microsoft.com/office/officeart/2005/8/layout/bList2"/>
    <dgm:cxn modelId="{DE80C55E-DCC5-46F3-8A85-3BD15BB563E1}" type="presOf" srcId="{38BA5B73-9E86-4EF0-A225-5948A8F6C72D}" destId="{A0CA43FE-D1A4-4F8E-980D-D4220A283D91}" srcOrd="0" destOrd="0" presId="urn:microsoft.com/office/officeart/2005/8/layout/bList2"/>
    <dgm:cxn modelId="{123FC167-E04E-409E-A32B-799A236E4E57}" type="presOf" srcId="{13216D45-81E4-49D0-A143-8BD7A4ED187F}" destId="{D728728B-8E2E-4CCE-B01C-B636B77E28C5}" srcOrd="0" destOrd="1" presId="urn:microsoft.com/office/officeart/2005/8/layout/bList2"/>
    <dgm:cxn modelId="{9811E769-154E-439C-ACF7-D7B5DCDF225E}" srcId="{5AA9AD33-D8E0-43FC-AD58-2491A0972A96}" destId="{C01FA39B-4679-4F14-94B6-FAE4805196CB}" srcOrd="0" destOrd="0" parTransId="{0560C760-BB51-42C1-99A6-0EAC0632E3AA}" sibTransId="{D7F6C41F-3FE3-4293-9623-C298795B0C64}"/>
    <dgm:cxn modelId="{FEEF794B-C9DF-468A-84C6-1527192CC2D0}" srcId="{AA95BEC5-96D7-49DA-B432-43D57CBFD722}" destId="{6DFF5188-6384-4579-830A-6AA166665D1F}" srcOrd="0" destOrd="0" parTransId="{5231B247-C2E6-4B5C-BBF6-5AEF25568953}" sibTransId="{CAB4FCE1-EDBC-4BE8-82D9-BC795562FE7E}"/>
    <dgm:cxn modelId="{F7F3A276-5E2C-4CEB-82D4-7E1057385498}" type="presOf" srcId="{6DFF5188-6384-4579-830A-6AA166665D1F}" destId="{C1525814-F776-4B44-9314-A973277221FC}" srcOrd="0" destOrd="0" presId="urn:microsoft.com/office/officeart/2005/8/layout/bList2"/>
    <dgm:cxn modelId="{B84C7A77-E5DE-4A7C-9A2F-CE25F9F6C9F6}" type="presOf" srcId="{BADC5FAA-5257-444A-A951-364D23BB4D31}" destId="{D728728B-8E2E-4CCE-B01C-B636B77E28C5}" srcOrd="0" destOrd="0" presId="urn:microsoft.com/office/officeart/2005/8/layout/bList2"/>
    <dgm:cxn modelId="{F9172A7C-5FAA-45F0-AF3D-7780D1A9D5CB}" srcId="{C01FA39B-4679-4F14-94B6-FAE4805196CB}" destId="{5F4B051C-6A52-4D58-ABD1-42D51E5F627E}" srcOrd="0" destOrd="0" parTransId="{4D97049E-8466-4C91-8B04-C63840324204}" sibTransId="{0B176945-C3A1-40EC-B46F-09F0752CB46C}"/>
    <dgm:cxn modelId="{E172917E-DB70-4A4D-98F7-4616AA4F25B7}" type="presOf" srcId="{AA95BEC5-96D7-49DA-B432-43D57CBFD722}" destId="{7605C228-4623-4872-8779-3786CCD5B28E}" srcOrd="1" destOrd="0" presId="urn:microsoft.com/office/officeart/2005/8/layout/bList2"/>
    <dgm:cxn modelId="{83901781-DFF3-4E18-8BB9-207F0D5E24BC}" srcId="{AA95BEC5-96D7-49DA-B432-43D57CBFD722}" destId="{4093E8CB-4FE0-446B-B81E-0FCD10CE48D8}" srcOrd="1" destOrd="0" parTransId="{8E721DAC-8409-42F6-9C58-F4C0F0ED664E}" sibTransId="{074D55EB-46E2-4498-8233-982F488B40BD}"/>
    <dgm:cxn modelId="{86858585-CD69-401C-BE00-E82AA2061A26}" srcId="{C01FA39B-4679-4F14-94B6-FAE4805196CB}" destId="{FAA9C723-329F-419D-9188-AE2521CBFAB1}" srcOrd="3" destOrd="0" parTransId="{4D9644C7-D5BC-4E94-9CCC-8E543684FDB5}" sibTransId="{2D04B28B-F4F7-4168-80A9-74BBA7DA725C}"/>
    <dgm:cxn modelId="{4037C697-39F9-4DD8-9EE6-58242BA21066}" type="presOf" srcId="{C01FA39B-4679-4F14-94B6-FAE4805196CB}" destId="{F5238A00-536E-4713-9BDC-FE8C3CFCDD86}" srcOrd="1" destOrd="0" presId="urn:microsoft.com/office/officeart/2005/8/layout/bList2"/>
    <dgm:cxn modelId="{D4E6829F-39C6-4248-B74E-F5554408F7FB}" srcId="{38BA5B73-9E86-4EF0-A225-5948A8F6C72D}" destId="{13216D45-81E4-49D0-A143-8BD7A4ED187F}" srcOrd="1" destOrd="0" parTransId="{00BC5B3B-B657-4931-B8A0-5F7521CCE276}" sibTransId="{4DC13112-0CF3-43B1-A78E-20214FD1218C}"/>
    <dgm:cxn modelId="{A88EA7A5-8945-44A4-A5F2-D74F42DB5283}" srcId="{C01FA39B-4679-4F14-94B6-FAE4805196CB}" destId="{3D1FDA12-48FA-42EE-AC29-9FDD6E6E3167}" srcOrd="2" destOrd="0" parTransId="{E808B94C-52AD-4B34-A9AD-F48801B76971}" sibTransId="{8698493E-92BD-40C0-93B0-BE4D22612326}"/>
    <dgm:cxn modelId="{52BC5CA7-564D-4C5A-A1A0-A78289E93AB4}" type="presOf" srcId="{4093E8CB-4FE0-446B-B81E-0FCD10CE48D8}" destId="{C1525814-F776-4B44-9314-A973277221FC}" srcOrd="0" destOrd="1" presId="urn:microsoft.com/office/officeart/2005/8/layout/bList2"/>
    <dgm:cxn modelId="{D72374B1-B7E6-4933-B89B-9E0BBB92CB5C}" srcId="{38BA5B73-9E86-4EF0-A225-5948A8F6C72D}" destId="{D422B02B-C5AE-4BF0-B016-752BD0394656}" srcOrd="2" destOrd="0" parTransId="{F18830C0-15FC-4C91-B9DB-28FBF2FDCCD6}" sibTransId="{1C3FC46D-09F9-47CD-8AF9-8214B7C20412}"/>
    <dgm:cxn modelId="{BD143FB4-F362-45F3-89D3-77C6E383E5EF}" type="presOf" srcId="{C01FA39B-4679-4F14-94B6-FAE4805196CB}" destId="{0DAC70C4-EB25-432A-8DED-6EFA37321075}" srcOrd="0" destOrd="0" presId="urn:microsoft.com/office/officeart/2005/8/layout/bList2"/>
    <dgm:cxn modelId="{2A7C1CC1-BA10-4511-BA62-5896CD864D6D}" srcId="{AA95BEC5-96D7-49DA-B432-43D57CBFD722}" destId="{C943D021-7268-4085-A6C7-820BE1277245}" srcOrd="2" destOrd="0" parTransId="{C3FC3A4C-5B6A-4CA9-AE51-F74E04ABF963}" sibTransId="{CA554CF2-19F9-4874-AA05-41870C4AFA3A}"/>
    <dgm:cxn modelId="{1DF63DC2-66C3-449D-B54A-18CC60197552}" srcId="{5AA9AD33-D8E0-43FC-AD58-2491A0972A96}" destId="{38BA5B73-9E86-4EF0-A225-5948A8F6C72D}" srcOrd="1" destOrd="0" parTransId="{6187304A-4ECE-480B-8A00-1F50517231C0}" sibTransId="{2ED29DEA-502A-4306-B088-32E90E36E74E}"/>
    <dgm:cxn modelId="{1C8552C2-C786-44E6-A3EF-794C4B89C094}" srcId="{5AA9AD33-D8E0-43FC-AD58-2491A0972A96}" destId="{AA95BEC5-96D7-49DA-B432-43D57CBFD722}" srcOrd="2" destOrd="0" parTransId="{2CC022FC-B74C-4F8B-AC78-17EC084D5674}" sibTransId="{30EBABA7-9592-46AF-850E-1E8CFEF72D1A}"/>
    <dgm:cxn modelId="{3F86B5C3-B802-44BD-ACFF-653947F3CE49}" type="presOf" srcId="{3D1FDA12-48FA-42EE-AC29-9FDD6E6E3167}" destId="{0A265E19-2B8F-4C67-8594-F37FAFBC37AA}" srcOrd="0" destOrd="2" presId="urn:microsoft.com/office/officeart/2005/8/layout/bList2"/>
    <dgm:cxn modelId="{3677EEC8-ECAE-43F6-B47E-A25AE83AE7F8}" type="presOf" srcId="{AA95BEC5-96D7-49DA-B432-43D57CBFD722}" destId="{D7CB0B8D-40CF-4DBC-AB2B-3C4CCBDF387A}" srcOrd="0" destOrd="0" presId="urn:microsoft.com/office/officeart/2005/8/layout/bList2"/>
    <dgm:cxn modelId="{E1FD5CE3-E7AB-40F3-ABB4-AE06690F8477}" type="presOf" srcId="{5F4B051C-6A52-4D58-ABD1-42D51E5F627E}" destId="{0A265E19-2B8F-4C67-8594-F37FAFBC37AA}" srcOrd="0" destOrd="0" presId="urn:microsoft.com/office/officeart/2005/8/layout/bList2"/>
    <dgm:cxn modelId="{EC506AE7-735D-4D8F-9E68-35FAAF5FBFF8}" type="presOf" srcId="{38BA5B73-9E86-4EF0-A225-5948A8F6C72D}" destId="{73F58B69-A428-4744-9BC1-0DB402CCA979}" srcOrd="1" destOrd="0" presId="urn:microsoft.com/office/officeart/2005/8/layout/bList2"/>
    <dgm:cxn modelId="{9A2324E9-C155-4494-88D2-D652A7023CBC}" srcId="{C01FA39B-4679-4F14-94B6-FAE4805196CB}" destId="{7D9E22B8-53BF-4FF9-B05C-4120920E3F10}" srcOrd="1" destOrd="0" parTransId="{1F59EBA4-139A-4B83-8810-B86CEBEE933A}" sibTransId="{9E14FD44-BF7A-4D00-BB06-B6913A6D75F5}"/>
    <dgm:cxn modelId="{45C4A7FD-8698-4085-84DA-8E4549716ADB}" srcId="{38BA5B73-9E86-4EF0-A225-5948A8F6C72D}" destId="{BADC5FAA-5257-444A-A951-364D23BB4D31}" srcOrd="0" destOrd="0" parTransId="{72465C81-6316-457E-9E51-6EDF34606DAD}" sibTransId="{6518FF17-CEDA-45A6-AE2B-31FFBC39DFDA}"/>
    <dgm:cxn modelId="{840E7C99-8C8B-46FE-8217-F206490B49E2}" type="presParOf" srcId="{95BF175B-6F8B-4D79-B0ED-FE4084156E78}" destId="{574673BF-C493-4A15-872D-1AE20717D100}" srcOrd="0" destOrd="0" presId="urn:microsoft.com/office/officeart/2005/8/layout/bList2"/>
    <dgm:cxn modelId="{8BFD09AA-570F-4AAD-B3D8-4AA66E3FFF20}" type="presParOf" srcId="{574673BF-C493-4A15-872D-1AE20717D100}" destId="{0A265E19-2B8F-4C67-8594-F37FAFBC37AA}" srcOrd="0" destOrd="0" presId="urn:microsoft.com/office/officeart/2005/8/layout/bList2"/>
    <dgm:cxn modelId="{11EAEAE9-028E-4308-97B2-A3F0D7B66BFA}" type="presParOf" srcId="{574673BF-C493-4A15-872D-1AE20717D100}" destId="{0DAC70C4-EB25-432A-8DED-6EFA37321075}" srcOrd="1" destOrd="0" presId="urn:microsoft.com/office/officeart/2005/8/layout/bList2"/>
    <dgm:cxn modelId="{A2F42E05-1419-4F8E-B453-60C6BC443AAA}" type="presParOf" srcId="{574673BF-C493-4A15-872D-1AE20717D100}" destId="{F5238A00-536E-4713-9BDC-FE8C3CFCDD86}" srcOrd="2" destOrd="0" presId="urn:microsoft.com/office/officeart/2005/8/layout/bList2"/>
    <dgm:cxn modelId="{62ADFEBF-CDDC-4695-ABB8-A52A92A89684}" type="presParOf" srcId="{574673BF-C493-4A15-872D-1AE20717D100}" destId="{6BFBA2DF-5CCB-43E2-AEDA-CAE2AF5B2D49}" srcOrd="3" destOrd="0" presId="urn:microsoft.com/office/officeart/2005/8/layout/bList2"/>
    <dgm:cxn modelId="{BD86343F-E51B-4B53-AA9E-E8DA912712E5}" type="presParOf" srcId="{95BF175B-6F8B-4D79-B0ED-FE4084156E78}" destId="{4B7D8763-DC73-4240-83F6-754BE224F89F}" srcOrd="1" destOrd="0" presId="urn:microsoft.com/office/officeart/2005/8/layout/bList2"/>
    <dgm:cxn modelId="{8F24FEE9-826A-4B55-8F8A-CBF7671C2AD9}" type="presParOf" srcId="{95BF175B-6F8B-4D79-B0ED-FE4084156E78}" destId="{90BC64C5-92EE-47FC-85F4-C67B01D3B192}" srcOrd="2" destOrd="0" presId="urn:microsoft.com/office/officeart/2005/8/layout/bList2"/>
    <dgm:cxn modelId="{4C604933-4EC2-4E4D-9DE2-FB8DD37A516E}" type="presParOf" srcId="{90BC64C5-92EE-47FC-85F4-C67B01D3B192}" destId="{D728728B-8E2E-4CCE-B01C-B636B77E28C5}" srcOrd="0" destOrd="0" presId="urn:microsoft.com/office/officeart/2005/8/layout/bList2"/>
    <dgm:cxn modelId="{B329C514-9444-43DC-B3E1-A6820546C480}" type="presParOf" srcId="{90BC64C5-92EE-47FC-85F4-C67B01D3B192}" destId="{A0CA43FE-D1A4-4F8E-980D-D4220A283D91}" srcOrd="1" destOrd="0" presId="urn:microsoft.com/office/officeart/2005/8/layout/bList2"/>
    <dgm:cxn modelId="{D9AF0551-213D-4CD4-ABC9-59BC54385261}" type="presParOf" srcId="{90BC64C5-92EE-47FC-85F4-C67B01D3B192}" destId="{73F58B69-A428-4744-9BC1-0DB402CCA979}" srcOrd="2" destOrd="0" presId="urn:microsoft.com/office/officeart/2005/8/layout/bList2"/>
    <dgm:cxn modelId="{036D1767-F68C-4A63-8D21-1C681B8419FD}" type="presParOf" srcId="{90BC64C5-92EE-47FC-85F4-C67B01D3B192}" destId="{05DEAAAD-FCD6-4B32-B028-67C62CB7CC30}" srcOrd="3" destOrd="0" presId="urn:microsoft.com/office/officeart/2005/8/layout/bList2"/>
    <dgm:cxn modelId="{67A9BA6D-CBBB-47A6-9EF4-E5A5369F97C5}" type="presParOf" srcId="{95BF175B-6F8B-4D79-B0ED-FE4084156E78}" destId="{2D0E6E3F-D30C-4288-AA77-80E4F018BD68}" srcOrd="3" destOrd="0" presId="urn:microsoft.com/office/officeart/2005/8/layout/bList2"/>
    <dgm:cxn modelId="{CB4400D3-54CD-4136-80BE-C0917C42E132}" type="presParOf" srcId="{95BF175B-6F8B-4D79-B0ED-FE4084156E78}" destId="{C0E0C869-B3A2-466B-A97E-80D9E8513DD3}" srcOrd="4" destOrd="0" presId="urn:microsoft.com/office/officeart/2005/8/layout/bList2"/>
    <dgm:cxn modelId="{D935EBC5-FA90-48C0-A43C-F2700E38F4B9}" type="presParOf" srcId="{C0E0C869-B3A2-466B-A97E-80D9E8513DD3}" destId="{C1525814-F776-4B44-9314-A973277221FC}" srcOrd="0" destOrd="0" presId="urn:microsoft.com/office/officeart/2005/8/layout/bList2"/>
    <dgm:cxn modelId="{F4755202-68D3-421B-929B-A06BE64D5837}" type="presParOf" srcId="{C0E0C869-B3A2-466B-A97E-80D9E8513DD3}" destId="{D7CB0B8D-40CF-4DBC-AB2B-3C4CCBDF387A}" srcOrd="1" destOrd="0" presId="urn:microsoft.com/office/officeart/2005/8/layout/bList2"/>
    <dgm:cxn modelId="{33087452-F765-4E99-BD04-67A6490B03FC}" type="presParOf" srcId="{C0E0C869-B3A2-466B-A97E-80D9E8513DD3}" destId="{7605C228-4623-4872-8779-3786CCD5B28E}" srcOrd="2" destOrd="0" presId="urn:microsoft.com/office/officeart/2005/8/layout/bList2"/>
    <dgm:cxn modelId="{6A511525-E86E-4C54-A44C-EBDDAEAC00D8}" type="presParOf" srcId="{C0E0C869-B3A2-466B-A97E-80D9E8513DD3}" destId="{6C779CE6-40C8-472A-875D-314E980D66DE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03D64A-2DA2-4280-A114-E3613E03D058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619BDC08-A7CD-4B68-A24B-384D8EA84103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s-EC" sz="3500" dirty="0"/>
        </a:p>
      </dgm:t>
    </dgm:pt>
    <dgm:pt modelId="{90C4EE04-4C25-45D4-9586-6E54CB90DF5B}" type="parTrans" cxnId="{33107968-B768-4289-907B-04506251F8B8}">
      <dgm:prSet/>
      <dgm:spPr/>
      <dgm:t>
        <a:bodyPr/>
        <a:lstStyle/>
        <a:p>
          <a:endParaRPr lang="es-EC"/>
        </a:p>
      </dgm:t>
    </dgm:pt>
    <dgm:pt modelId="{820615BE-6DA0-4886-8E03-7744BAE43BF3}" type="sibTrans" cxnId="{33107968-B768-4289-907B-04506251F8B8}">
      <dgm:prSet/>
      <dgm:spPr/>
      <dgm:t>
        <a:bodyPr/>
        <a:lstStyle/>
        <a:p>
          <a:endParaRPr lang="es-EC"/>
        </a:p>
      </dgm:t>
    </dgm:pt>
    <dgm:pt modelId="{95504759-1CB2-46F6-8FC7-A2B48460C70B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C" sz="3500" dirty="0"/>
            <a:t>6 Ornamentales</a:t>
          </a:r>
        </a:p>
      </dgm:t>
    </dgm:pt>
    <dgm:pt modelId="{B018A8AF-16E3-47FA-90FA-24472BCE1C61}" type="parTrans" cxnId="{D33E29DA-1786-4329-8B67-F48176EFDAE7}">
      <dgm:prSet/>
      <dgm:spPr/>
      <dgm:t>
        <a:bodyPr/>
        <a:lstStyle/>
        <a:p>
          <a:endParaRPr lang="es-EC"/>
        </a:p>
      </dgm:t>
    </dgm:pt>
    <dgm:pt modelId="{58074787-8822-4278-BAAF-96D0928BDBE5}" type="sibTrans" cxnId="{D33E29DA-1786-4329-8B67-F48176EFDAE7}">
      <dgm:prSet/>
      <dgm:spPr/>
      <dgm:t>
        <a:bodyPr/>
        <a:lstStyle/>
        <a:p>
          <a:endParaRPr lang="es-EC"/>
        </a:p>
      </dgm:t>
    </dgm:pt>
    <dgm:pt modelId="{4B117F0F-7B39-4578-A3EA-CFB725411429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C" sz="3500" dirty="0"/>
            <a:t>10 Musáceas </a:t>
          </a:r>
        </a:p>
      </dgm:t>
    </dgm:pt>
    <dgm:pt modelId="{EF4DE763-A731-47C4-A2BB-1FAE581988BA}" type="parTrans" cxnId="{45974097-D26E-4BC9-8F1A-F32E24131130}">
      <dgm:prSet/>
      <dgm:spPr/>
      <dgm:t>
        <a:bodyPr/>
        <a:lstStyle/>
        <a:p>
          <a:endParaRPr lang="es-EC"/>
        </a:p>
      </dgm:t>
    </dgm:pt>
    <dgm:pt modelId="{D3389F7A-05C1-464D-8A7E-FE7BB4800A2B}" type="sibTrans" cxnId="{45974097-D26E-4BC9-8F1A-F32E24131130}">
      <dgm:prSet/>
      <dgm:spPr/>
      <dgm:t>
        <a:bodyPr/>
        <a:lstStyle/>
        <a:p>
          <a:endParaRPr lang="es-EC"/>
        </a:p>
      </dgm:t>
    </dgm:pt>
    <dgm:pt modelId="{8EF4374E-D210-485F-83B1-2C2885549793}" type="pres">
      <dgm:prSet presAssocID="{ED03D64A-2DA2-4280-A114-E3613E03D058}" presName="linear" presStyleCnt="0">
        <dgm:presLayoutVars>
          <dgm:dir/>
          <dgm:resizeHandles val="exact"/>
        </dgm:presLayoutVars>
      </dgm:prSet>
      <dgm:spPr/>
    </dgm:pt>
    <dgm:pt modelId="{39755393-6E13-4B2F-9610-EB3F397DC5D8}" type="pres">
      <dgm:prSet presAssocID="{619BDC08-A7CD-4B68-A24B-384D8EA84103}" presName="comp" presStyleCnt="0"/>
      <dgm:spPr/>
    </dgm:pt>
    <dgm:pt modelId="{311F141B-177A-41AC-AB1B-FC90C7705423}" type="pres">
      <dgm:prSet presAssocID="{619BDC08-A7CD-4B68-A24B-384D8EA84103}" presName="box" presStyleLbl="node1" presStyleIdx="0" presStyleCnt="1" custLinFactNeighborY="-22604"/>
      <dgm:spPr/>
    </dgm:pt>
    <dgm:pt modelId="{24059F87-4F84-4CDA-98E3-01765BC51956}" type="pres">
      <dgm:prSet presAssocID="{619BDC08-A7CD-4B68-A24B-384D8EA84103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</dgm:pt>
    <dgm:pt modelId="{83285D30-57AA-4892-B19A-0522B23A3996}" type="pres">
      <dgm:prSet presAssocID="{619BDC08-A7CD-4B68-A24B-384D8EA84103}" presName="text" presStyleLbl="node1" presStyleIdx="0" presStyleCnt="1">
        <dgm:presLayoutVars>
          <dgm:bulletEnabled val="1"/>
        </dgm:presLayoutVars>
      </dgm:prSet>
      <dgm:spPr/>
    </dgm:pt>
  </dgm:ptLst>
  <dgm:cxnLst>
    <dgm:cxn modelId="{E6F0070F-0D2A-496A-A79D-E148B1C63870}" type="presOf" srcId="{95504759-1CB2-46F6-8FC7-A2B48460C70B}" destId="{83285D30-57AA-4892-B19A-0522B23A3996}" srcOrd="1" destOrd="1" presId="urn:microsoft.com/office/officeart/2005/8/layout/vList4"/>
    <dgm:cxn modelId="{A7B8871E-4286-421A-B9DE-34755CA7E173}" type="presOf" srcId="{4B117F0F-7B39-4578-A3EA-CFB725411429}" destId="{311F141B-177A-41AC-AB1B-FC90C7705423}" srcOrd="0" destOrd="2" presId="urn:microsoft.com/office/officeart/2005/8/layout/vList4"/>
    <dgm:cxn modelId="{47F7F626-F240-493D-8F7B-70ADFFDD288F}" type="presOf" srcId="{619BDC08-A7CD-4B68-A24B-384D8EA84103}" destId="{83285D30-57AA-4892-B19A-0522B23A3996}" srcOrd="1" destOrd="0" presId="urn:microsoft.com/office/officeart/2005/8/layout/vList4"/>
    <dgm:cxn modelId="{33107968-B768-4289-907B-04506251F8B8}" srcId="{ED03D64A-2DA2-4280-A114-E3613E03D058}" destId="{619BDC08-A7CD-4B68-A24B-384D8EA84103}" srcOrd="0" destOrd="0" parTransId="{90C4EE04-4C25-45D4-9586-6E54CB90DF5B}" sibTransId="{820615BE-6DA0-4886-8E03-7744BAE43BF3}"/>
    <dgm:cxn modelId="{CD67486C-F62B-4D99-AEA5-3EC4EF6B95D7}" type="presOf" srcId="{4B117F0F-7B39-4578-A3EA-CFB725411429}" destId="{83285D30-57AA-4892-B19A-0522B23A3996}" srcOrd="1" destOrd="2" presId="urn:microsoft.com/office/officeart/2005/8/layout/vList4"/>
    <dgm:cxn modelId="{F07C8870-D3F5-441D-8073-3C69BF83DB0A}" type="presOf" srcId="{ED03D64A-2DA2-4280-A114-E3613E03D058}" destId="{8EF4374E-D210-485F-83B1-2C2885549793}" srcOrd="0" destOrd="0" presId="urn:microsoft.com/office/officeart/2005/8/layout/vList4"/>
    <dgm:cxn modelId="{07D1297E-C9D3-4120-8A7F-AACC6F325E8D}" type="presOf" srcId="{619BDC08-A7CD-4B68-A24B-384D8EA84103}" destId="{311F141B-177A-41AC-AB1B-FC90C7705423}" srcOrd="0" destOrd="0" presId="urn:microsoft.com/office/officeart/2005/8/layout/vList4"/>
    <dgm:cxn modelId="{45974097-D26E-4BC9-8F1A-F32E24131130}" srcId="{619BDC08-A7CD-4B68-A24B-384D8EA84103}" destId="{4B117F0F-7B39-4578-A3EA-CFB725411429}" srcOrd="1" destOrd="0" parTransId="{EF4DE763-A731-47C4-A2BB-1FAE581988BA}" sibTransId="{D3389F7A-05C1-464D-8A7E-FE7BB4800A2B}"/>
    <dgm:cxn modelId="{CF265AD0-C4C1-469D-9F47-9666BFEC08A3}" type="presOf" srcId="{95504759-1CB2-46F6-8FC7-A2B48460C70B}" destId="{311F141B-177A-41AC-AB1B-FC90C7705423}" srcOrd="0" destOrd="1" presId="urn:microsoft.com/office/officeart/2005/8/layout/vList4"/>
    <dgm:cxn modelId="{D33E29DA-1786-4329-8B67-F48176EFDAE7}" srcId="{619BDC08-A7CD-4B68-A24B-384D8EA84103}" destId="{95504759-1CB2-46F6-8FC7-A2B48460C70B}" srcOrd="0" destOrd="0" parTransId="{B018A8AF-16E3-47FA-90FA-24472BCE1C61}" sibTransId="{58074787-8822-4278-BAAF-96D0928BDBE5}"/>
    <dgm:cxn modelId="{09E88EE4-AE95-40A6-9CF8-24A75EEE8CE4}" type="presParOf" srcId="{8EF4374E-D210-485F-83B1-2C2885549793}" destId="{39755393-6E13-4B2F-9610-EB3F397DC5D8}" srcOrd="0" destOrd="0" presId="urn:microsoft.com/office/officeart/2005/8/layout/vList4"/>
    <dgm:cxn modelId="{27048445-5A30-4939-A23D-4F19A7BAA5E0}" type="presParOf" srcId="{39755393-6E13-4B2F-9610-EB3F397DC5D8}" destId="{311F141B-177A-41AC-AB1B-FC90C7705423}" srcOrd="0" destOrd="0" presId="urn:microsoft.com/office/officeart/2005/8/layout/vList4"/>
    <dgm:cxn modelId="{CD1B5D83-CD27-4F7D-B912-74556C3FB303}" type="presParOf" srcId="{39755393-6E13-4B2F-9610-EB3F397DC5D8}" destId="{24059F87-4F84-4CDA-98E3-01765BC51956}" srcOrd="1" destOrd="0" presId="urn:microsoft.com/office/officeart/2005/8/layout/vList4"/>
    <dgm:cxn modelId="{5C3FC5EF-4A98-4E03-A622-8C079F01E9ED}" type="presParOf" srcId="{39755393-6E13-4B2F-9610-EB3F397DC5D8}" destId="{83285D30-57AA-4892-B19A-0522B23A399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8F3BE8-D024-4277-968D-FE2F74BA27D8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57F29424-D1BF-4794-BBF4-E138EF4CE1C1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C" dirty="0"/>
            <a:t>Diagnóstico Animal</a:t>
          </a:r>
        </a:p>
      </dgm:t>
    </dgm:pt>
    <dgm:pt modelId="{D0F43222-8BCE-4D5B-8E62-97D065E780D0}" type="parTrans" cxnId="{BEF3996E-A8D3-4B11-87CC-21C509F1EE7F}">
      <dgm:prSet/>
      <dgm:spPr/>
      <dgm:t>
        <a:bodyPr/>
        <a:lstStyle/>
        <a:p>
          <a:endParaRPr lang="es-EC"/>
        </a:p>
      </dgm:t>
    </dgm:pt>
    <dgm:pt modelId="{8D2F3960-817D-46BA-A851-230D552408DA}" type="sibTrans" cxnId="{BEF3996E-A8D3-4B11-87CC-21C509F1EE7F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s-EC"/>
        </a:p>
      </dgm:t>
    </dgm:pt>
    <dgm:pt modelId="{B187B27B-6D93-4515-AB15-E8E6EFD9764D}">
      <dgm:prSet phldrT="[Texto]"/>
      <dgm:spPr/>
      <dgm:t>
        <a:bodyPr/>
        <a:lstStyle/>
        <a:p>
          <a:r>
            <a:rPr lang="es-EC" dirty="0"/>
            <a:t>Diagnóstico Vegetal</a:t>
          </a:r>
        </a:p>
      </dgm:t>
    </dgm:pt>
    <dgm:pt modelId="{44A9A8D1-0969-449F-80D2-8DD2BFACEA37}" type="parTrans" cxnId="{13BCC352-D84E-4438-AFE4-F8322257BB26}">
      <dgm:prSet/>
      <dgm:spPr/>
      <dgm:t>
        <a:bodyPr/>
        <a:lstStyle/>
        <a:p>
          <a:endParaRPr lang="es-EC"/>
        </a:p>
      </dgm:t>
    </dgm:pt>
    <dgm:pt modelId="{19312324-4784-4923-B248-104D241FD31F}" type="sibTrans" cxnId="{13BCC352-D84E-4438-AFE4-F8322257BB26}">
      <dgm:prSet/>
      <dgm:spPr/>
      <dgm:t>
        <a:bodyPr/>
        <a:lstStyle/>
        <a:p>
          <a:endParaRPr lang="es-EC"/>
        </a:p>
      </dgm:t>
    </dgm:pt>
    <dgm:pt modelId="{90D80541-6EBF-4233-9C01-BCF6E7C9B06C}">
      <dgm:prSet phldrT="[Texto]"/>
      <dgm:spPr>
        <a:solidFill>
          <a:srgbClr val="00B0F0"/>
        </a:solidFill>
      </dgm:spPr>
      <dgm:t>
        <a:bodyPr/>
        <a:lstStyle/>
        <a:p>
          <a:r>
            <a:rPr lang="es-EC" dirty="0"/>
            <a:t>Calidad Leche</a:t>
          </a:r>
        </a:p>
      </dgm:t>
    </dgm:pt>
    <dgm:pt modelId="{BCD7EDD4-098F-4A10-8011-AEFF05A73E6B}" type="parTrans" cxnId="{5D5BB3A6-E863-4534-9BA4-AC9C65E6C6D2}">
      <dgm:prSet/>
      <dgm:spPr/>
      <dgm:t>
        <a:bodyPr/>
        <a:lstStyle/>
        <a:p>
          <a:endParaRPr lang="es-EC"/>
        </a:p>
      </dgm:t>
    </dgm:pt>
    <dgm:pt modelId="{5AC4ADBA-4C4D-4D2E-9AFE-B39D98A08F2A}" type="sibTrans" cxnId="{5D5BB3A6-E863-4534-9BA4-AC9C65E6C6D2}">
      <dgm:prSet/>
      <dgm:spPr/>
      <dgm:t>
        <a:bodyPr/>
        <a:lstStyle/>
        <a:p>
          <a:endParaRPr lang="es-EC"/>
        </a:p>
      </dgm:t>
    </dgm:pt>
    <dgm:pt modelId="{DC9F0418-3CB6-4D58-ACE7-5204A33CF6B6}" type="pres">
      <dgm:prSet presAssocID="{518F3BE8-D024-4277-968D-FE2F74BA27D8}" presName="Name0" presStyleCnt="0">
        <dgm:presLayoutVars>
          <dgm:dir/>
          <dgm:resizeHandles val="exact"/>
        </dgm:presLayoutVars>
      </dgm:prSet>
      <dgm:spPr/>
    </dgm:pt>
    <dgm:pt modelId="{A5B96809-2C1F-4EE3-9558-C61F1BAD6379}" type="pres">
      <dgm:prSet presAssocID="{57F29424-D1BF-4794-BBF4-E138EF4CE1C1}" presName="node" presStyleLbl="node1" presStyleIdx="0" presStyleCnt="3">
        <dgm:presLayoutVars>
          <dgm:bulletEnabled val="1"/>
        </dgm:presLayoutVars>
      </dgm:prSet>
      <dgm:spPr/>
    </dgm:pt>
    <dgm:pt modelId="{425153C4-FB5F-4C59-A2A5-162728181B3C}" type="pres">
      <dgm:prSet presAssocID="{8D2F3960-817D-46BA-A851-230D552408DA}" presName="sibTrans" presStyleLbl="sibTrans2D1" presStyleIdx="0" presStyleCnt="2"/>
      <dgm:spPr/>
    </dgm:pt>
    <dgm:pt modelId="{FE6EF44C-6DA4-4E40-A78F-B970300F1131}" type="pres">
      <dgm:prSet presAssocID="{8D2F3960-817D-46BA-A851-230D552408DA}" presName="connectorText" presStyleLbl="sibTrans2D1" presStyleIdx="0" presStyleCnt="2"/>
      <dgm:spPr/>
    </dgm:pt>
    <dgm:pt modelId="{CDFFBFCA-2806-4B35-96A7-2FFBE874F383}" type="pres">
      <dgm:prSet presAssocID="{B187B27B-6D93-4515-AB15-E8E6EFD9764D}" presName="node" presStyleLbl="node1" presStyleIdx="1" presStyleCnt="3">
        <dgm:presLayoutVars>
          <dgm:bulletEnabled val="1"/>
        </dgm:presLayoutVars>
      </dgm:prSet>
      <dgm:spPr/>
    </dgm:pt>
    <dgm:pt modelId="{609E7D6E-B3D2-4ED3-857A-A5CB8E041522}" type="pres">
      <dgm:prSet presAssocID="{19312324-4784-4923-B248-104D241FD31F}" presName="sibTrans" presStyleLbl="sibTrans2D1" presStyleIdx="1" presStyleCnt="2"/>
      <dgm:spPr/>
    </dgm:pt>
    <dgm:pt modelId="{69F2A932-5DDA-4CCF-AE43-2E19421E7B16}" type="pres">
      <dgm:prSet presAssocID="{19312324-4784-4923-B248-104D241FD31F}" presName="connectorText" presStyleLbl="sibTrans2D1" presStyleIdx="1" presStyleCnt="2"/>
      <dgm:spPr/>
    </dgm:pt>
    <dgm:pt modelId="{7560BF88-542F-47E9-B55B-1767261F9FEE}" type="pres">
      <dgm:prSet presAssocID="{90D80541-6EBF-4233-9C01-BCF6E7C9B06C}" presName="node" presStyleLbl="node1" presStyleIdx="2" presStyleCnt="3">
        <dgm:presLayoutVars>
          <dgm:bulletEnabled val="1"/>
        </dgm:presLayoutVars>
      </dgm:prSet>
      <dgm:spPr/>
    </dgm:pt>
  </dgm:ptLst>
  <dgm:cxnLst>
    <dgm:cxn modelId="{4AF0B810-B28A-40EC-9E39-A5E7D03AD868}" type="presOf" srcId="{518F3BE8-D024-4277-968D-FE2F74BA27D8}" destId="{DC9F0418-3CB6-4D58-ACE7-5204A33CF6B6}" srcOrd="0" destOrd="0" presId="urn:microsoft.com/office/officeart/2005/8/layout/process1"/>
    <dgm:cxn modelId="{49B15E67-9141-4585-97F7-4197A06389FA}" type="presOf" srcId="{19312324-4784-4923-B248-104D241FD31F}" destId="{609E7D6E-B3D2-4ED3-857A-A5CB8E041522}" srcOrd="0" destOrd="0" presId="urn:microsoft.com/office/officeart/2005/8/layout/process1"/>
    <dgm:cxn modelId="{BEF3996E-A8D3-4B11-87CC-21C509F1EE7F}" srcId="{518F3BE8-D024-4277-968D-FE2F74BA27D8}" destId="{57F29424-D1BF-4794-BBF4-E138EF4CE1C1}" srcOrd="0" destOrd="0" parTransId="{D0F43222-8BCE-4D5B-8E62-97D065E780D0}" sibTransId="{8D2F3960-817D-46BA-A851-230D552408DA}"/>
    <dgm:cxn modelId="{13BCC352-D84E-4438-AFE4-F8322257BB26}" srcId="{518F3BE8-D024-4277-968D-FE2F74BA27D8}" destId="{B187B27B-6D93-4515-AB15-E8E6EFD9764D}" srcOrd="1" destOrd="0" parTransId="{44A9A8D1-0969-449F-80D2-8DD2BFACEA37}" sibTransId="{19312324-4784-4923-B248-104D241FD31F}"/>
    <dgm:cxn modelId="{0028DE7B-B890-4BB1-9C93-5CA6447B3CC6}" type="presOf" srcId="{B187B27B-6D93-4515-AB15-E8E6EFD9764D}" destId="{CDFFBFCA-2806-4B35-96A7-2FFBE874F383}" srcOrd="0" destOrd="0" presId="urn:microsoft.com/office/officeart/2005/8/layout/process1"/>
    <dgm:cxn modelId="{79B3C387-26DD-46C5-8F80-41307B9C063B}" type="presOf" srcId="{90D80541-6EBF-4233-9C01-BCF6E7C9B06C}" destId="{7560BF88-542F-47E9-B55B-1767261F9FEE}" srcOrd="0" destOrd="0" presId="urn:microsoft.com/office/officeart/2005/8/layout/process1"/>
    <dgm:cxn modelId="{67CD4691-B67C-4819-997B-6728C6C1CE31}" type="presOf" srcId="{8D2F3960-817D-46BA-A851-230D552408DA}" destId="{FE6EF44C-6DA4-4E40-A78F-B970300F1131}" srcOrd="1" destOrd="0" presId="urn:microsoft.com/office/officeart/2005/8/layout/process1"/>
    <dgm:cxn modelId="{5D5BB3A6-E863-4534-9BA4-AC9C65E6C6D2}" srcId="{518F3BE8-D024-4277-968D-FE2F74BA27D8}" destId="{90D80541-6EBF-4233-9C01-BCF6E7C9B06C}" srcOrd="2" destOrd="0" parTransId="{BCD7EDD4-098F-4A10-8011-AEFF05A73E6B}" sibTransId="{5AC4ADBA-4C4D-4D2E-9AFE-B39D98A08F2A}"/>
    <dgm:cxn modelId="{3BAE2EBC-6222-49AF-B5AB-AA18C47C42B9}" type="presOf" srcId="{19312324-4784-4923-B248-104D241FD31F}" destId="{69F2A932-5DDA-4CCF-AE43-2E19421E7B16}" srcOrd="1" destOrd="0" presId="urn:microsoft.com/office/officeart/2005/8/layout/process1"/>
    <dgm:cxn modelId="{ABD80CE5-8307-45A3-B353-F07874136770}" type="presOf" srcId="{8D2F3960-817D-46BA-A851-230D552408DA}" destId="{425153C4-FB5F-4C59-A2A5-162728181B3C}" srcOrd="0" destOrd="0" presId="urn:microsoft.com/office/officeart/2005/8/layout/process1"/>
    <dgm:cxn modelId="{AED3F0F4-5BF2-41BF-8E87-52C359EFEFB7}" type="presOf" srcId="{57F29424-D1BF-4794-BBF4-E138EF4CE1C1}" destId="{A5B96809-2C1F-4EE3-9558-C61F1BAD6379}" srcOrd="0" destOrd="0" presId="urn:microsoft.com/office/officeart/2005/8/layout/process1"/>
    <dgm:cxn modelId="{06CC5BE5-2080-4B3B-8647-77D9814E3023}" type="presParOf" srcId="{DC9F0418-3CB6-4D58-ACE7-5204A33CF6B6}" destId="{A5B96809-2C1F-4EE3-9558-C61F1BAD6379}" srcOrd="0" destOrd="0" presId="urn:microsoft.com/office/officeart/2005/8/layout/process1"/>
    <dgm:cxn modelId="{8AAA3112-3CFB-4020-9D80-BADF7E20A762}" type="presParOf" srcId="{DC9F0418-3CB6-4D58-ACE7-5204A33CF6B6}" destId="{425153C4-FB5F-4C59-A2A5-162728181B3C}" srcOrd="1" destOrd="0" presId="urn:microsoft.com/office/officeart/2005/8/layout/process1"/>
    <dgm:cxn modelId="{26CFA2C5-9365-4380-A54E-02BDD5F18CAC}" type="presParOf" srcId="{425153C4-FB5F-4C59-A2A5-162728181B3C}" destId="{FE6EF44C-6DA4-4E40-A78F-B970300F1131}" srcOrd="0" destOrd="0" presId="urn:microsoft.com/office/officeart/2005/8/layout/process1"/>
    <dgm:cxn modelId="{8F72DE98-513B-4AE3-B9AE-3816A6CC4A6B}" type="presParOf" srcId="{DC9F0418-3CB6-4D58-ACE7-5204A33CF6B6}" destId="{CDFFBFCA-2806-4B35-96A7-2FFBE874F383}" srcOrd="2" destOrd="0" presId="urn:microsoft.com/office/officeart/2005/8/layout/process1"/>
    <dgm:cxn modelId="{E9FB11E3-805B-4355-BE91-CC22CE8C495E}" type="presParOf" srcId="{DC9F0418-3CB6-4D58-ACE7-5204A33CF6B6}" destId="{609E7D6E-B3D2-4ED3-857A-A5CB8E041522}" srcOrd="3" destOrd="0" presId="urn:microsoft.com/office/officeart/2005/8/layout/process1"/>
    <dgm:cxn modelId="{52E2F8C2-3482-4F64-B915-51F25F6EB06A}" type="presParOf" srcId="{609E7D6E-B3D2-4ED3-857A-A5CB8E041522}" destId="{69F2A932-5DDA-4CCF-AE43-2E19421E7B16}" srcOrd="0" destOrd="0" presId="urn:microsoft.com/office/officeart/2005/8/layout/process1"/>
    <dgm:cxn modelId="{82ABE568-4BA9-464E-BF07-DFF11F605B9B}" type="presParOf" srcId="{DC9F0418-3CB6-4D58-ACE7-5204A33CF6B6}" destId="{7560BF88-542F-47E9-B55B-1767261F9FE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DE4A88-2C40-4259-9B1B-98BE4892B13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C548661B-47E3-48A8-85CD-7D6EBEFA0333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Contamos con 30 médicos veterinarios </a:t>
          </a:r>
          <a:r>
            <a:rPr lang="es-MX" sz="1800" dirty="0">
              <a:solidFill>
                <a:schemeClr val="bg1"/>
              </a:solidFill>
              <a:latin typeface="Arial" panose="020B0604020202020204" pitchFamily="34" charset="0"/>
            </a:rPr>
            <a:t>certificados para </a:t>
          </a:r>
          <a:r>
            <a:rPr lang="es-MX" sz="18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generación de la solicitud del certificado zoosanitario de exportación de animales de compañía convencionales y no convencionales. </a:t>
          </a:r>
          <a:endParaRPr lang="es-EC" sz="1800" dirty="0">
            <a:solidFill>
              <a:schemeClr val="bg1"/>
            </a:solidFill>
          </a:endParaRPr>
        </a:p>
      </dgm:t>
    </dgm:pt>
    <dgm:pt modelId="{05113337-CD65-4BD4-B3CB-89DB3C7C5C3C}" type="parTrans" cxnId="{0F0B24EF-E924-4FFC-9D8F-7DA14657A02D}">
      <dgm:prSet/>
      <dgm:spPr/>
      <dgm:t>
        <a:bodyPr/>
        <a:lstStyle/>
        <a:p>
          <a:endParaRPr lang="es-EC"/>
        </a:p>
      </dgm:t>
    </dgm:pt>
    <dgm:pt modelId="{B2FD0DB9-33FF-4178-B370-8173453DADAE}" type="sibTrans" cxnId="{0F0B24EF-E924-4FFC-9D8F-7DA14657A02D}">
      <dgm:prSet/>
      <dgm:spPr/>
      <dgm:t>
        <a:bodyPr/>
        <a:lstStyle/>
        <a:p>
          <a:endParaRPr lang="es-EC"/>
        </a:p>
      </dgm:t>
    </dgm:pt>
    <dgm:pt modelId="{D5D2F6E5-E58D-4E82-931D-CEBD6AFC9C63}">
      <dgm:prSet phldrT="[Texto]" custT="1"/>
      <dgm:spPr/>
      <dgm:t>
        <a:bodyPr/>
        <a:lstStyle/>
        <a:p>
          <a:r>
            <a:rPr lang="es-MX" sz="1800" dirty="0">
              <a:solidFill>
                <a:schemeClr val="bg1"/>
              </a:solidFill>
              <a:latin typeface="Arial" panose="020B0604020202020204" pitchFamily="34" charset="0"/>
            </a:rPr>
            <a:t>En el 2024 se emitieron </a:t>
          </a:r>
          <a:r>
            <a:rPr lang="es-MX" sz="1800" b="0" i="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34 pre certificados de exportación de mercancías pecuarias, con destino a Guatemala, San Salvador, Republica Dominicana, entre otros</a:t>
          </a:r>
          <a:endParaRPr lang="es-EC" sz="1800" dirty="0">
            <a:solidFill>
              <a:schemeClr val="bg1"/>
            </a:solidFill>
          </a:endParaRPr>
        </a:p>
      </dgm:t>
    </dgm:pt>
    <dgm:pt modelId="{3E770C08-EAF9-431B-8052-3E5B4168CB42}" type="parTrans" cxnId="{0B519472-DC26-4340-935B-60B0C9CFBBB5}">
      <dgm:prSet/>
      <dgm:spPr/>
      <dgm:t>
        <a:bodyPr/>
        <a:lstStyle/>
        <a:p>
          <a:endParaRPr lang="es-EC"/>
        </a:p>
      </dgm:t>
    </dgm:pt>
    <dgm:pt modelId="{9DBBC500-08B7-443F-B9FA-C446F3660E09}" type="sibTrans" cxnId="{0B519472-DC26-4340-935B-60B0C9CFBBB5}">
      <dgm:prSet/>
      <dgm:spPr/>
      <dgm:t>
        <a:bodyPr/>
        <a:lstStyle/>
        <a:p>
          <a:endParaRPr lang="es-EC"/>
        </a:p>
      </dgm:t>
    </dgm:pt>
    <dgm:pt modelId="{7A48A225-1C82-4FED-B511-EE439C57B807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MX" sz="1800" dirty="0">
              <a:solidFill>
                <a:srgbClr val="050505"/>
              </a:solidFill>
              <a:latin typeface="Arial" panose="020B0604020202020204" pitchFamily="34" charset="0"/>
            </a:rPr>
            <a:t>Se realizó por primera vez </a:t>
          </a:r>
          <a:r>
            <a:rPr lang="es-MX" sz="1800" b="0" i="0" dirty="0">
              <a:solidFill>
                <a:srgbClr val="050505"/>
              </a:solidFill>
              <a:effectLst/>
              <a:latin typeface="Arial" panose="020B0604020202020204" pitchFamily="34" charset="0"/>
            </a:rPr>
            <a:t>el envío de cuyes faenados de la empresa MR. CUY ECUADOR S.A.S con destino ESTADOS UNIDOS. </a:t>
          </a:r>
          <a:endParaRPr lang="es-EC" sz="1800" dirty="0"/>
        </a:p>
      </dgm:t>
    </dgm:pt>
    <dgm:pt modelId="{C6A996C4-1BD2-43E6-B366-887854BAB5F3}" type="parTrans" cxnId="{29617EE2-13AD-45F6-BBCE-9830BD6C019F}">
      <dgm:prSet/>
      <dgm:spPr/>
      <dgm:t>
        <a:bodyPr/>
        <a:lstStyle/>
        <a:p>
          <a:endParaRPr lang="es-EC"/>
        </a:p>
      </dgm:t>
    </dgm:pt>
    <dgm:pt modelId="{B896DEAA-AF07-48AB-B4FC-0ECF7DB2E097}" type="sibTrans" cxnId="{29617EE2-13AD-45F6-BBCE-9830BD6C019F}">
      <dgm:prSet/>
      <dgm:spPr/>
      <dgm:t>
        <a:bodyPr/>
        <a:lstStyle/>
        <a:p>
          <a:endParaRPr lang="es-EC"/>
        </a:p>
      </dgm:t>
    </dgm:pt>
    <dgm:pt modelId="{27E16368-5B8B-48EB-918A-34C11DE34167}">
      <dgm:prSet phldrT="[Texto]" custT="1"/>
      <dgm:spPr/>
      <dgm:t>
        <a:bodyPr/>
        <a:lstStyle/>
        <a:p>
          <a:r>
            <a:rPr lang="es-MX" sz="1800" b="0" i="0" dirty="0">
              <a:solidFill>
                <a:schemeClr val="tx1"/>
              </a:solidFill>
              <a:effectLst/>
              <a:latin typeface="Arial" panose="020B0604020202020204" pitchFamily="34" charset="0"/>
            </a:rPr>
            <a:t>Se realizó 8 seguimientos cuarentenarios post entrada de animales y material reproductivo, entre las cuales se destaca equinos desde los países de Argentina, Chile, Bélgica, pollitos BB desde Brasil y material reproductivo (semen equino) desde Estados Unidos</a:t>
          </a:r>
          <a:endParaRPr lang="es-EC" sz="1800" dirty="0">
            <a:solidFill>
              <a:schemeClr val="tx1"/>
            </a:solidFill>
          </a:endParaRPr>
        </a:p>
      </dgm:t>
    </dgm:pt>
    <dgm:pt modelId="{A5F7E992-6AA0-419B-9809-0488855A9676}" type="parTrans" cxnId="{1D97CB62-8F5E-4E0D-826E-F938B9F9E15C}">
      <dgm:prSet/>
      <dgm:spPr/>
      <dgm:t>
        <a:bodyPr/>
        <a:lstStyle/>
        <a:p>
          <a:endParaRPr lang="es-EC"/>
        </a:p>
      </dgm:t>
    </dgm:pt>
    <dgm:pt modelId="{A9C0272B-B293-4ED5-A1D7-56E08368496D}" type="sibTrans" cxnId="{1D97CB62-8F5E-4E0D-826E-F938B9F9E15C}">
      <dgm:prSet/>
      <dgm:spPr/>
      <dgm:t>
        <a:bodyPr/>
        <a:lstStyle/>
        <a:p>
          <a:endParaRPr lang="es-EC"/>
        </a:p>
      </dgm:t>
    </dgm:pt>
    <dgm:pt modelId="{D7CF34C2-7C7B-4482-9436-E60BDD1B40D8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MX" sz="1800" b="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Formamos parte activa del proyecto “Cero Hambre”</a:t>
          </a:r>
          <a:endParaRPr lang="es-EC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EA8963-12F8-43D6-8CEE-F1E1352D535F}" type="parTrans" cxnId="{E1E1B11E-6F17-4818-97F8-2871209387C3}">
      <dgm:prSet/>
      <dgm:spPr/>
      <dgm:t>
        <a:bodyPr/>
        <a:lstStyle/>
        <a:p>
          <a:endParaRPr lang="es-EC"/>
        </a:p>
      </dgm:t>
    </dgm:pt>
    <dgm:pt modelId="{50ECC77F-5B90-40B7-8337-47268E5495D4}" type="sibTrans" cxnId="{E1E1B11E-6F17-4818-97F8-2871209387C3}">
      <dgm:prSet/>
      <dgm:spPr/>
      <dgm:t>
        <a:bodyPr/>
        <a:lstStyle/>
        <a:p>
          <a:endParaRPr lang="es-EC"/>
        </a:p>
      </dgm:t>
    </dgm:pt>
    <dgm:pt modelId="{855E17B2-EEBC-4282-9E6B-6B0C2E00855D}" type="pres">
      <dgm:prSet presAssocID="{ACDE4A88-2C40-4259-9B1B-98BE4892B137}" presName="linear" presStyleCnt="0">
        <dgm:presLayoutVars>
          <dgm:dir/>
          <dgm:animLvl val="lvl"/>
          <dgm:resizeHandles val="exact"/>
        </dgm:presLayoutVars>
      </dgm:prSet>
      <dgm:spPr/>
    </dgm:pt>
    <dgm:pt modelId="{DFBF9187-02EB-48E0-99C9-C582510CEB24}" type="pres">
      <dgm:prSet presAssocID="{C548661B-47E3-48A8-85CD-7D6EBEFA0333}" presName="parentLin" presStyleCnt="0"/>
      <dgm:spPr/>
    </dgm:pt>
    <dgm:pt modelId="{80A0F823-1C93-42DA-BB3F-DFD044220E51}" type="pres">
      <dgm:prSet presAssocID="{C548661B-47E3-48A8-85CD-7D6EBEFA0333}" presName="parentLeftMargin" presStyleLbl="node1" presStyleIdx="0" presStyleCnt="5"/>
      <dgm:spPr/>
    </dgm:pt>
    <dgm:pt modelId="{2C2452E0-F903-4CCF-8C5A-E9EF88C3FA35}" type="pres">
      <dgm:prSet presAssocID="{C548661B-47E3-48A8-85CD-7D6EBEFA0333}" presName="parentText" presStyleLbl="node1" presStyleIdx="0" presStyleCnt="5" custScaleX="105986" custScaleY="340467">
        <dgm:presLayoutVars>
          <dgm:chMax val="0"/>
          <dgm:bulletEnabled val="1"/>
        </dgm:presLayoutVars>
      </dgm:prSet>
      <dgm:spPr/>
    </dgm:pt>
    <dgm:pt modelId="{1B2CD72A-C45B-4074-8669-3FC75213100F}" type="pres">
      <dgm:prSet presAssocID="{C548661B-47E3-48A8-85CD-7D6EBEFA0333}" presName="negativeSpace" presStyleCnt="0"/>
      <dgm:spPr/>
    </dgm:pt>
    <dgm:pt modelId="{CE4F0B4A-5123-4776-B912-BECE57231CBA}" type="pres">
      <dgm:prSet presAssocID="{C548661B-47E3-48A8-85CD-7D6EBEFA0333}" presName="childText" presStyleLbl="conFgAcc1" presStyleIdx="0" presStyleCnt="5" custScaleX="63427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</dgm:pt>
    <dgm:pt modelId="{2807C56C-C069-40C3-92F8-C628FB28343D}" type="pres">
      <dgm:prSet presAssocID="{B2FD0DB9-33FF-4178-B370-8173453DADAE}" presName="spaceBetweenRectangles" presStyleCnt="0"/>
      <dgm:spPr/>
    </dgm:pt>
    <dgm:pt modelId="{6D46D4E8-BBF5-4A95-BFED-45873AF6CCA3}" type="pres">
      <dgm:prSet presAssocID="{D5D2F6E5-E58D-4E82-931D-CEBD6AFC9C63}" presName="parentLin" presStyleCnt="0"/>
      <dgm:spPr/>
    </dgm:pt>
    <dgm:pt modelId="{DEDC660E-177D-44DE-BF9D-A040938B5FA8}" type="pres">
      <dgm:prSet presAssocID="{D5D2F6E5-E58D-4E82-931D-CEBD6AFC9C63}" presName="parentLeftMargin" presStyleLbl="node1" presStyleIdx="0" presStyleCnt="5"/>
      <dgm:spPr/>
    </dgm:pt>
    <dgm:pt modelId="{F312FE76-6A67-4737-B468-527F38CAA9D5}" type="pres">
      <dgm:prSet presAssocID="{D5D2F6E5-E58D-4E82-931D-CEBD6AFC9C63}" presName="parentText" presStyleLbl="node1" presStyleIdx="1" presStyleCnt="5" custScaleX="107411" custScaleY="346976">
        <dgm:presLayoutVars>
          <dgm:chMax val="0"/>
          <dgm:bulletEnabled val="1"/>
        </dgm:presLayoutVars>
      </dgm:prSet>
      <dgm:spPr/>
    </dgm:pt>
    <dgm:pt modelId="{383AE2D4-2211-4B8A-A852-864E0ED94C9F}" type="pres">
      <dgm:prSet presAssocID="{D5D2F6E5-E58D-4E82-931D-CEBD6AFC9C63}" presName="negativeSpace" presStyleCnt="0"/>
      <dgm:spPr/>
    </dgm:pt>
    <dgm:pt modelId="{0A45FE74-F53F-41B5-BBB1-3DC4EDBB5303}" type="pres">
      <dgm:prSet presAssocID="{D5D2F6E5-E58D-4E82-931D-CEBD6AFC9C63}" presName="childText" presStyleLbl="conFgAcc1" presStyleIdx="1" presStyleCnt="5" custScaleX="63178">
        <dgm:presLayoutVars>
          <dgm:bulletEnabled val="1"/>
        </dgm:presLayoutVars>
      </dgm:prSet>
      <dgm:spPr/>
    </dgm:pt>
    <dgm:pt modelId="{734AD227-88A3-45AF-9489-B550576B0374}" type="pres">
      <dgm:prSet presAssocID="{9DBBC500-08B7-443F-B9FA-C446F3660E09}" presName="spaceBetweenRectangles" presStyleCnt="0"/>
      <dgm:spPr/>
    </dgm:pt>
    <dgm:pt modelId="{F0AC8411-ED33-40B4-B847-6C4E8F44DDDA}" type="pres">
      <dgm:prSet presAssocID="{7A48A225-1C82-4FED-B511-EE439C57B807}" presName="parentLin" presStyleCnt="0"/>
      <dgm:spPr/>
    </dgm:pt>
    <dgm:pt modelId="{FAC408D6-9E0D-4E2A-A6F6-72BCCB78B037}" type="pres">
      <dgm:prSet presAssocID="{7A48A225-1C82-4FED-B511-EE439C57B807}" presName="parentLeftMargin" presStyleLbl="node1" presStyleIdx="1" presStyleCnt="5"/>
      <dgm:spPr/>
    </dgm:pt>
    <dgm:pt modelId="{6249166B-5452-4D5A-B9C5-E4EC79DCC528}" type="pres">
      <dgm:prSet presAssocID="{7A48A225-1C82-4FED-B511-EE439C57B807}" presName="parentText" presStyleLbl="node1" presStyleIdx="2" presStyleCnt="5" custScaleX="106244" custScaleY="261141">
        <dgm:presLayoutVars>
          <dgm:chMax val="0"/>
          <dgm:bulletEnabled val="1"/>
        </dgm:presLayoutVars>
      </dgm:prSet>
      <dgm:spPr/>
    </dgm:pt>
    <dgm:pt modelId="{7F4F5E57-0E89-4912-8E92-12AD4CF1A7CF}" type="pres">
      <dgm:prSet presAssocID="{7A48A225-1C82-4FED-B511-EE439C57B807}" presName="negativeSpace" presStyleCnt="0"/>
      <dgm:spPr/>
    </dgm:pt>
    <dgm:pt modelId="{B35C7C27-A7F7-4524-A5D5-226F99A2DEED}" type="pres">
      <dgm:prSet presAssocID="{7A48A225-1C82-4FED-B511-EE439C57B807}" presName="childText" presStyleLbl="conFgAcc1" presStyleIdx="2" presStyleCnt="5" custScaleX="62239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EE99A68B-0886-47D6-A452-EB3DE76A9496}" type="pres">
      <dgm:prSet presAssocID="{B896DEAA-AF07-48AB-B4FC-0ECF7DB2E097}" presName="spaceBetweenRectangles" presStyleCnt="0"/>
      <dgm:spPr/>
    </dgm:pt>
    <dgm:pt modelId="{980A2919-E499-40C2-874B-3FE2E6CB6E50}" type="pres">
      <dgm:prSet presAssocID="{27E16368-5B8B-48EB-918A-34C11DE34167}" presName="parentLin" presStyleCnt="0"/>
      <dgm:spPr/>
    </dgm:pt>
    <dgm:pt modelId="{5CB74D95-4CE4-43D6-98D3-473B2B1958F1}" type="pres">
      <dgm:prSet presAssocID="{27E16368-5B8B-48EB-918A-34C11DE34167}" presName="parentLeftMargin" presStyleLbl="node1" presStyleIdx="2" presStyleCnt="5"/>
      <dgm:spPr/>
    </dgm:pt>
    <dgm:pt modelId="{FB11CC48-527B-4621-86E5-E908CEE00C5A}" type="pres">
      <dgm:prSet presAssocID="{27E16368-5B8B-48EB-918A-34C11DE34167}" presName="parentText" presStyleLbl="node1" presStyleIdx="3" presStyleCnt="5" custScaleX="107202" custScaleY="328064">
        <dgm:presLayoutVars>
          <dgm:chMax val="0"/>
          <dgm:bulletEnabled val="1"/>
        </dgm:presLayoutVars>
      </dgm:prSet>
      <dgm:spPr/>
    </dgm:pt>
    <dgm:pt modelId="{233DFF4C-4BE8-4834-8F71-4B476C993E25}" type="pres">
      <dgm:prSet presAssocID="{27E16368-5B8B-48EB-918A-34C11DE34167}" presName="negativeSpace" presStyleCnt="0"/>
      <dgm:spPr/>
    </dgm:pt>
    <dgm:pt modelId="{6826170B-1460-4572-8813-B16E6CC0D90C}" type="pres">
      <dgm:prSet presAssocID="{27E16368-5B8B-48EB-918A-34C11DE34167}" presName="childText" presStyleLbl="conFgAcc1" presStyleIdx="3" presStyleCnt="5" custScaleX="62239">
        <dgm:presLayoutVars>
          <dgm:bulletEnabled val="1"/>
        </dgm:presLayoutVars>
      </dgm:prSet>
      <dgm:spPr/>
    </dgm:pt>
    <dgm:pt modelId="{288BD9DF-984B-4CA6-AC9D-0F8DF91AE9A7}" type="pres">
      <dgm:prSet presAssocID="{A9C0272B-B293-4ED5-A1D7-56E08368496D}" presName="spaceBetweenRectangles" presStyleCnt="0"/>
      <dgm:spPr/>
    </dgm:pt>
    <dgm:pt modelId="{34572A72-453A-4B12-A335-DA7A4439DF4D}" type="pres">
      <dgm:prSet presAssocID="{D7CF34C2-7C7B-4482-9436-E60BDD1B40D8}" presName="parentLin" presStyleCnt="0"/>
      <dgm:spPr/>
    </dgm:pt>
    <dgm:pt modelId="{759E9836-2D8A-44A0-B544-A3DA5164ADFF}" type="pres">
      <dgm:prSet presAssocID="{D7CF34C2-7C7B-4482-9436-E60BDD1B40D8}" presName="parentLeftMargin" presStyleLbl="node1" presStyleIdx="3" presStyleCnt="5"/>
      <dgm:spPr/>
    </dgm:pt>
    <dgm:pt modelId="{9E0F7CC7-0039-469C-959C-D2A685DF560B}" type="pres">
      <dgm:prSet presAssocID="{D7CF34C2-7C7B-4482-9436-E60BDD1B40D8}" presName="parentText" presStyleLbl="node1" presStyleIdx="4" presStyleCnt="5" custScaleX="104757" custScaleY="241542">
        <dgm:presLayoutVars>
          <dgm:chMax val="0"/>
          <dgm:bulletEnabled val="1"/>
        </dgm:presLayoutVars>
      </dgm:prSet>
      <dgm:spPr/>
    </dgm:pt>
    <dgm:pt modelId="{312FF42E-73BD-4797-8495-8306E627CAC8}" type="pres">
      <dgm:prSet presAssocID="{D7CF34C2-7C7B-4482-9436-E60BDD1B40D8}" presName="negativeSpace" presStyleCnt="0"/>
      <dgm:spPr/>
    </dgm:pt>
    <dgm:pt modelId="{AB849748-54F8-4579-AFF9-2C9BF8DBD336}" type="pres">
      <dgm:prSet presAssocID="{D7CF34C2-7C7B-4482-9436-E60BDD1B40D8}" presName="childText" presStyleLbl="conFgAcc1" presStyleIdx="4" presStyleCnt="5" custScaleX="62239">
        <dgm:presLayoutVars>
          <dgm:bulletEnabled val="1"/>
        </dgm:presLayoutVars>
      </dgm:prSet>
      <dgm:spPr>
        <a:ln>
          <a:solidFill>
            <a:srgbClr val="00B0F0"/>
          </a:solidFill>
        </a:ln>
      </dgm:spPr>
    </dgm:pt>
  </dgm:ptLst>
  <dgm:cxnLst>
    <dgm:cxn modelId="{E1E1B11E-6F17-4818-97F8-2871209387C3}" srcId="{ACDE4A88-2C40-4259-9B1B-98BE4892B137}" destId="{D7CF34C2-7C7B-4482-9436-E60BDD1B40D8}" srcOrd="4" destOrd="0" parTransId="{F2EA8963-12F8-43D6-8CEE-F1E1352D535F}" sibTransId="{50ECC77F-5B90-40B7-8337-47268E5495D4}"/>
    <dgm:cxn modelId="{27577834-62E5-42F9-91A6-084519E9C849}" type="presOf" srcId="{C548661B-47E3-48A8-85CD-7D6EBEFA0333}" destId="{80A0F823-1C93-42DA-BB3F-DFD044220E51}" srcOrd="0" destOrd="0" presId="urn:microsoft.com/office/officeart/2005/8/layout/list1"/>
    <dgm:cxn modelId="{C6C07F5B-4182-4099-B362-72E5883C2522}" type="presOf" srcId="{27E16368-5B8B-48EB-918A-34C11DE34167}" destId="{5CB74D95-4CE4-43D6-98D3-473B2B1958F1}" srcOrd="0" destOrd="0" presId="urn:microsoft.com/office/officeart/2005/8/layout/list1"/>
    <dgm:cxn modelId="{7E27455C-1690-4D73-90DA-E2AFEF035B0F}" type="presOf" srcId="{D7CF34C2-7C7B-4482-9436-E60BDD1B40D8}" destId="{9E0F7CC7-0039-469C-959C-D2A685DF560B}" srcOrd="1" destOrd="0" presId="urn:microsoft.com/office/officeart/2005/8/layout/list1"/>
    <dgm:cxn modelId="{5BE93C41-17DE-49E4-94E2-CF67B8771A00}" type="presOf" srcId="{C548661B-47E3-48A8-85CD-7D6EBEFA0333}" destId="{2C2452E0-F903-4CCF-8C5A-E9EF88C3FA35}" srcOrd="1" destOrd="0" presId="urn:microsoft.com/office/officeart/2005/8/layout/list1"/>
    <dgm:cxn modelId="{1D97CB62-8F5E-4E0D-826E-F938B9F9E15C}" srcId="{ACDE4A88-2C40-4259-9B1B-98BE4892B137}" destId="{27E16368-5B8B-48EB-918A-34C11DE34167}" srcOrd="3" destOrd="0" parTransId="{A5F7E992-6AA0-419B-9809-0488855A9676}" sibTransId="{A9C0272B-B293-4ED5-A1D7-56E08368496D}"/>
    <dgm:cxn modelId="{C6BE5263-8324-4B07-A7D7-48C173DAC6EC}" type="presOf" srcId="{7A48A225-1C82-4FED-B511-EE439C57B807}" destId="{6249166B-5452-4D5A-B9C5-E4EC79DCC528}" srcOrd="1" destOrd="0" presId="urn:microsoft.com/office/officeart/2005/8/layout/list1"/>
    <dgm:cxn modelId="{C94EF84B-6A56-498D-8679-8805DC69A596}" type="presOf" srcId="{D5D2F6E5-E58D-4E82-931D-CEBD6AFC9C63}" destId="{F312FE76-6A67-4737-B468-527F38CAA9D5}" srcOrd="1" destOrd="0" presId="urn:microsoft.com/office/officeart/2005/8/layout/list1"/>
    <dgm:cxn modelId="{0B519472-DC26-4340-935B-60B0C9CFBBB5}" srcId="{ACDE4A88-2C40-4259-9B1B-98BE4892B137}" destId="{D5D2F6E5-E58D-4E82-931D-CEBD6AFC9C63}" srcOrd="1" destOrd="0" parTransId="{3E770C08-EAF9-431B-8052-3E5B4168CB42}" sibTransId="{9DBBC500-08B7-443F-B9FA-C446F3660E09}"/>
    <dgm:cxn modelId="{63264258-A545-41DC-8D98-B91978BA319C}" type="presOf" srcId="{27E16368-5B8B-48EB-918A-34C11DE34167}" destId="{FB11CC48-527B-4621-86E5-E908CEE00C5A}" srcOrd="1" destOrd="0" presId="urn:microsoft.com/office/officeart/2005/8/layout/list1"/>
    <dgm:cxn modelId="{98662A93-098B-4133-9AC1-C6CDC50834B0}" type="presOf" srcId="{7A48A225-1C82-4FED-B511-EE439C57B807}" destId="{FAC408D6-9E0D-4E2A-A6F6-72BCCB78B037}" srcOrd="0" destOrd="0" presId="urn:microsoft.com/office/officeart/2005/8/layout/list1"/>
    <dgm:cxn modelId="{30D4E7DC-9496-49B2-B525-C254F84B22A5}" type="presOf" srcId="{D7CF34C2-7C7B-4482-9436-E60BDD1B40D8}" destId="{759E9836-2D8A-44A0-B544-A3DA5164ADFF}" srcOrd="0" destOrd="0" presId="urn:microsoft.com/office/officeart/2005/8/layout/list1"/>
    <dgm:cxn modelId="{29617EE2-13AD-45F6-BBCE-9830BD6C019F}" srcId="{ACDE4A88-2C40-4259-9B1B-98BE4892B137}" destId="{7A48A225-1C82-4FED-B511-EE439C57B807}" srcOrd="2" destOrd="0" parTransId="{C6A996C4-1BD2-43E6-B366-887854BAB5F3}" sibTransId="{B896DEAA-AF07-48AB-B4FC-0ECF7DB2E097}"/>
    <dgm:cxn modelId="{0CF13CE9-CB95-4BA6-B131-D0551356D21E}" type="presOf" srcId="{D5D2F6E5-E58D-4E82-931D-CEBD6AFC9C63}" destId="{DEDC660E-177D-44DE-BF9D-A040938B5FA8}" srcOrd="0" destOrd="0" presId="urn:microsoft.com/office/officeart/2005/8/layout/list1"/>
    <dgm:cxn modelId="{0F0B24EF-E924-4FFC-9D8F-7DA14657A02D}" srcId="{ACDE4A88-2C40-4259-9B1B-98BE4892B137}" destId="{C548661B-47E3-48A8-85CD-7D6EBEFA0333}" srcOrd="0" destOrd="0" parTransId="{05113337-CD65-4BD4-B3CB-89DB3C7C5C3C}" sibTransId="{B2FD0DB9-33FF-4178-B370-8173453DADAE}"/>
    <dgm:cxn modelId="{F2975AF9-2DF9-49BA-9CFF-D84ACE0312FF}" type="presOf" srcId="{ACDE4A88-2C40-4259-9B1B-98BE4892B137}" destId="{855E17B2-EEBC-4282-9E6B-6B0C2E00855D}" srcOrd="0" destOrd="0" presId="urn:microsoft.com/office/officeart/2005/8/layout/list1"/>
    <dgm:cxn modelId="{E12770EE-08AC-4469-9258-0559CE101E35}" type="presParOf" srcId="{855E17B2-EEBC-4282-9E6B-6B0C2E00855D}" destId="{DFBF9187-02EB-48E0-99C9-C582510CEB24}" srcOrd="0" destOrd="0" presId="urn:microsoft.com/office/officeart/2005/8/layout/list1"/>
    <dgm:cxn modelId="{E160FEDB-D657-43BB-B953-6E915C397FD1}" type="presParOf" srcId="{DFBF9187-02EB-48E0-99C9-C582510CEB24}" destId="{80A0F823-1C93-42DA-BB3F-DFD044220E51}" srcOrd="0" destOrd="0" presId="urn:microsoft.com/office/officeart/2005/8/layout/list1"/>
    <dgm:cxn modelId="{A2FEF72C-49CD-4E38-9922-7B628DF013B3}" type="presParOf" srcId="{DFBF9187-02EB-48E0-99C9-C582510CEB24}" destId="{2C2452E0-F903-4CCF-8C5A-E9EF88C3FA35}" srcOrd="1" destOrd="0" presId="urn:microsoft.com/office/officeart/2005/8/layout/list1"/>
    <dgm:cxn modelId="{FCDAD439-5EAB-4A3F-A5E8-3EFF21D79F92}" type="presParOf" srcId="{855E17B2-EEBC-4282-9E6B-6B0C2E00855D}" destId="{1B2CD72A-C45B-4074-8669-3FC75213100F}" srcOrd="1" destOrd="0" presId="urn:microsoft.com/office/officeart/2005/8/layout/list1"/>
    <dgm:cxn modelId="{5E2ACA26-7F57-42AC-A868-B712B4766D58}" type="presParOf" srcId="{855E17B2-EEBC-4282-9E6B-6B0C2E00855D}" destId="{CE4F0B4A-5123-4776-B912-BECE57231CBA}" srcOrd="2" destOrd="0" presId="urn:microsoft.com/office/officeart/2005/8/layout/list1"/>
    <dgm:cxn modelId="{98A0C76F-C438-4217-8167-51C3BA670B38}" type="presParOf" srcId="{855E17B2-EEBC-4282-9E6B-6B0C2E00855D}" destId="{2807C56C-C069-40C3-92F8-C628FB28343D}" srcOrd="3" destOrd="0" presId="urn:microsoft.com/office/officeart/2005/8/layout/list1"/>
    <dgm:cxn modelId="{B5E505C3-17FE-437B-ACF2-2218D2A4AA1C}" type="presParOf" srcId="{855E17B2-EEBC-4282-9E6B-6B0C2E00855D}" destId="{6D46D4E8-BBF5-4A95-BFED-45873AF6CCA3}" srcOrd="4" destOrd="0" presId="urn:microsoft.com/office/officeart/2005/8/layout/list1"/>
    <dgm:cxn modelId="{6E475D25-8CFF-429B-BBEA-FA8F30F1BF09}" type="presParOf" srcId="{6D46D4E8-BBF5-4A95-BFED-45873AF6CCA3}" destId="{DEDC660E-177D-44DE-BF9D-A040938B5FA8}" srcOrd="0" destOrd="0" presId="urn:microsoft.com/office/officeart/2005/8/layout/list1"/>
    <dgm:cxn modelId="{B12734CC-600A-43F4-BF52-3BDE1C465638}" type="presParOf" srcId="{6D46D4E8-BBF5-4A95-BFED-45873AF6CCA3}" destId="{F312FE76-6A67-4737-B468-527F38CAA9D5}" srcOrd="1" destOrd="0" presId="urn:microsoft.com/office/officeart/2005/8/layout/list1"/>
    <dgm:cxn modelId="{0C5264B5-DDE2-47F0-84BE-5CF60A375AAC}" type="presParOf" srcId="{855E17B2-EEBC-4282-9E6B-6B0C2E00855D}" destId="{383AE2D4-2211-4B8A-A852-864E0ED94C9F}" srcOrd="5" destOrd="0" presId="urn:microsoft.com/office/officeart/2005/8/layout/list1"/>
    <dgm:cxn modelId="{0D6FA4E7-F657-4AE1-AA6B-ECA901F24605}" type="presParOf" srcId="{855E17B2-EEBC-4282-9E6B-6B0C2E00855D}" destId="{0A45FE74-F53F-41B5-BBB1-3DC4EDBB5303}" srcOrd="6" destOrd="0" presId="urn:microsoft.com/office/officeart/2005/8/layout/list1"/>
    <dgm:cxn modelId="{54BDD56F-C91C-4430-A5E3-4D3237491D9E}" type="presParOf" srcId="{855E17B2-EEBC-4282-9E6B-6B0C2E00855D}" destId="{734AD227-88A3-45AF-9489-B550576B0374}" srcOrd="7" destOrd="0" presId="urn:microsoft.com/office/officeart/2005/8/layout/list1"/>
    <dgm:cxn modelId="{2DAB55A3-7192-4FE8-8997-C28A906C107A}" type="presParOf" srcId="{855E17B2-EEBC-4282-9E6B-6B0C2E00855D}" destId="{F0AC8411-ED33-40B4-B847-6C4E8F44DDDA}" srcOrd="8" destOrd="0" presId="urn:microsoft.com/office/officeart/2005/8/layout/list1"/>
    <dgm:cxn modelId="{147A273C-6BCE-4E8B-836A-4A61DD8A5895}" type="presParOf" srcId="{F0AC8411-ED33-40B4-B847-6C4E8F44DDDA}" destId="{FAC408D6-9E0D-4E2A-A6F6-72BCCB78B037}" srcOrd="0" destOrd="0" presId="urn:microsoft.com/office/officeart/2005/8/layout/list1"/>
    <dgm:cxn modelId="{D6914A52-69A2-4716-AF63-28936351F1B0}" type="presParOf" srcId="{F0AC8411-ED33-40B4-B847-6C4E8F44DDDA}" destId="{6249166B-5452-4D5A-B9C5-E4EC79DCC528}" srcOrd="1" destOrd="0" presId="urn:microsoft.com/office/officeart/2005/8/layout/list1"/>
    <dgm:cxn modelId="{11DDCF0F-EBBB-49BB-BD42-F145B585B770}" type="presParOf" srcId="{855E17B2-EEBC-4282-9E6B-6B0C2E00855D}" destId="{7F4F5E57-0E89-4912-8E92-12AD4CF1A7CF}" srcOrd="9" destOrd="0" presId="urn:microsoft.com/office/officeart/2005/8/layout/list1"/>
    <dgm:cxn modelId="{13877F32-EE08-42D9-8655-AEF8497A90BB}" type="presParOf" srcId="{855E17B2-EEBC-4282-9E6B-6B0C2E00855D}" destId="{B35C7C27-A7F7-4524-A5D5-226F99A2DEED}" srcOrd="10" destOrd="0" presId="urn:microsoft.com/office/officeart/2005/8/layout/list1"/>
    <dgm:cxn modelId="{1976A2EB-FF4E-48A5-A61E-783CD3CADA79}" type="presParOf" srcId="{855E17B2-EEBC-4282-9E6B-6B0C2E00855D}" destId="{EE99A68B-0886-47D6-A452-EB3DE76A9496}" srcOrd="11" destOrd="0" presId="urn:microsoft.com/office/officeart/2005/8/layout/list1"/>
    <dgm:cxn modelId="{C9392DC9-DD5B-42AC-94EA-6336F4CD8EA0}" type="presParOf" srcId="{855E17B2-EEBC-4282-9E6B-6B0C2E00855D}" destId="{980A2919-E499-40C2-874B-3FE2E6CB6E50}" srcOrd="12" destOrd="0" presId="urn:microsoft.com/office/officeart/2005/8/layout/list1"/>
    <dgm:cxn modelId="{316A57B5-13A5-4EEA-9D6B-29F06EBB376E}" type="presParOf" srcId="{980A2919-E499-40C2-874B-3FE2E6CB6E50}" destId="{5CB74D95-4CE4-43D6-98D3-473B2B1958F1}" srcOrd="0" destOrd="0" presId="urn:microsoft.com/office/officeart/2005/8/layout/list1"/>
    <dgm:cxn modelId="{03856998-8589-4D34-BC63-FFD1D67B21DA}" type="presParOf" srcId="{980A2919-E499-40C2-874B-3FE2E6CB6E50}" destId="{FB11CC48-527B-4621-86E5-E908CEE00C5A}" srcOrd="1" destOrd="0" presId="urn:microsoft.com/office/officeart/2005/8/layout/list1"/>
    <dgm:cxn modelId="{512B34D3-A381-4BCF-B129-24CC6F136A1A}" type="presParOf" srcId="{855E17B2-EEBC-4282-9E6B-6B0C2E00855D}" destId="{233DFF4C-4BE8-4834-8F71-4B476C993E25}" srcOrd="13" destOrd="0" presId="urn:microsoft.com/office/officeart/2005/8/layout/list1"/>
    <dgm:cxn modelId="{FD9CDB91-15A0-48BC-9B46-24D50A370C7A}" type="presParOf" srcId="{855E17B2-EEBC-4282-9E6B-6B0C2E00855D}" destId="{6826170B-1460-4572-8813-B16E6CC0D90C}" srcOrd="14" destOrd="0" presId="urn:microsoft.com/office/officeart/2005/8/layout/list1"/>
    <dgm:cxn modelId="{3629AD57-29A9-4FA1-B8FF-2A5036D2B2C6}" type="presParOf" srcId="{855E17B2-EEBC-4282-9E6B-6B0C2E00855D}" destId="{288BD9DF-984B-4CA6-AC9D-0F8DF91AE9A7}" srcOrd="15" destOrd="0" presId="urn:microsoft.com/office/officeart/2005/8/layout/list1"/>
    <dgm:cxn modelId="{07031707-C9A7-41A2-96F9-065E825199C5}" type="presParOf" srcId="{855E17B2-EEBC-4282-9E6B-6B0C2E00855D}" destId="{34572A72-453A-4B12-A335-DA7A4439DF4D}" srcOrd="16" destOrd="0" presId="urn:microsoft.com/office/officeart/2005/8/layout/list1"/>
    <dgm:cxn modelId="{2AEA44C5-7F1C-4522-B75F-B375A6E93311}" type="presParOf" srcId="{34572A72-453A-4B12-A335-DA7A4439DF4D}" destId="{759E9836-2D8A-44A0-B544-A3DA5164ADFF}" srcOrd="0" destOrd="0" presId="urn:microsoft.com/office/officeart/2005/8/layout/list1"/>
    <dgm:cxn modelId="{9F75DC12-4655-4EA7-B4A0-EA9BCFACAB93}" type="presParOf" srcId="{34572A72-453A-4B12-A335-DA7A4439DF4D}" destId="{9E0F7CC7-0039-469C-959C-D2A685DF560B}" srcOrd="1" destOrd="0" presId="urn:microsoft.com/office/officeart/2005/8/layout/list1"/>
    <dgm:cxn modelId="{3D02B378-B411-41AC-A734-187BFC378BB5}" type="presParOf" srcId="{855E17B2-EEBC-4282-9E6B-6B0C2E00855D}" destId="{312FF42E-73BD-4797-8495-8306E627CAC8}" srcOrd="17" destOrd="0" presId="urn:microsoft.com/office/officeart/2005/8/layout/list1"/>
    <dgm:cxn modelId="{AB43225B-CCF5-4435-8C38-14257B612ACE}" type="presParOf" srcId="{855E17B2-EEBC-4282-9E6B-6B0C2E00855D}" destId="{AB849748-54F8-4579-AFF9-2C9BF8DBD33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DE4A88-2C40-4259-9B1B-98BE4892B13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C548661B-47E3-48A8-85CD-7D6EBEFA0333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EC" sz="2000" dirty="0">
              <a:effectLst/>
              <a:latin typeface="+mj-lt"/>
            </a:rPr>
            <a:t>Certificación de predios libres de MOSCA DE LA FRUTA para la Exportación de tomate de árbol.</a:t>
          </a:r>
          <a:r>
            <a:rPr lang="es-MX" sz="2000" dirty="0">
              <a:solidFill>
                <a:srgbClr val="000000"/>
              </a:solidFill>
              <a:effectLst/>
              <a:latin typeface="+mj-lt"/>
            </a:rPr>
            <a:t>. </a:t>
          </a:r>
          <a:endParaRPr lang="es-EC" sz="2000" dirty="0">
            <a:latin typeface="+mj-lt"/>
          </a:endParaRPr>
        </a:p>
      </dgm:t>
    </dgm:pt>
    <dgm:pt modelId="{05113337-CD65-4BD4-B3CB-89DB3C7C5C3C}" type="parTrans" cxnId="{0F0B24EF-E924-4FFC-9D8F-7DA14657A02D}">
      <dgm:prSet/>
      <dgm:spPr/>
      <dgm:t>
        <a:bodyPr/>
        <a:lstStyle/>
        <a:p>
          <a:endParaRPr lang="es-EC"/>
        </a:p>
      </dgm:t>
    </dgm:pt>
    <dgm:pt modelId="{B2FD0DB9-33FF-4178-B370-8173453DADAE}" type="sibTrans" cxnId="{0F0B24EF-E924-4FFC-9D8F-7DA14657A02D}">
      <dgm:prSet/>
      <dgm:spPr/>
      <dgm:t>
        <a:bodyPr/>
        <a:lstStyle/>
        <a:p>
          <a:endParaRPr lang="es-EC"/>
        </a:p>
      </dgm:t>
    </dgm:pt>
    <dgm:pt modelId="{E9BFEB5D-9E61-4D32-BA66-7B618EB505CB}">
      <dgm:prSet custT="1"/>
      <dgm:spPr/>
      <dgm:t>
        <a:bodyPr/>
        <a:lstStyle/>
        <a:p>
          <a:r>
            <a:rPr lang="es-MX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rPr>
            <a:t>Se firma un convenio con el IICA la ejecución del programa de medidas fitosanitarias para la exportación de pitahaya</a:t>
          </a:r>
          <a:endParaRPr lang="es-EC" sz="2000" dirty="0">
            <a:solidFill>
              <a:schemeClr val="bg1"/>
            </a:solidFill>
            <a:latin typeface="+mj-lt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C22F1A6-1D5F-4EA6-9195-944FBC3ED299}" type="parTrans" cxnId="{84829144-F1EF-47E3-9F72-7FA7C8215DF6}">
      <dgm:prSet/>
      <dgm:spPr/>
      <dgm:t>
        <a:bodyPr/>
        <a:lstStyle/>
        <a:p>
          <a:endParaRPr lang="es-EC"/>
        </a:p>
      </dgm:t>
    </dgm:pt>
    <dgm:pt modelId="{0D152F30-84B0-45FA-95EF-8DAF5E39D375}" type="sibTrans" cxnId="{84829144-F1EF-47E3-9F72-7FA7C8215DF6}">
      <dgm:prSet/>
      <dgm:spPr/>
      <dgm:t>
        <a:bodyPr/>
        <a:lstStyle/>
        <a:p>
          <a:endParaRPr lang="es-EC"/>
        </a:p>
      </dgm:t>
    </dgm:pt>
    <dgm:pt modelId="{31E24F15-B367-4FF3-9CDA-029742C18D1F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Convenio con el INIAP y el proyecto PROMEFI se logra la construcción de primer centro fitosanitario de innovación, desarrollo y estudio de la pitahaya en el cantón </a:t>
          </a:r>
          <a:r>
            <a:rPr lang="es-MX" sz="2000" dirty="0" err="1">
              <a:solidFill>
                <a:schemeClr val="tx1"/>
              </a:solidFill>
            </a:rPr>
            <a:t>Palora</a:t>
          </a:r>
          <a:r>
            <a:rPr lang="es-MX" sz="2000" dirty="0">
              <a:solidFill>
                <a:schemeClr val="tx1"/>
              </a:solidFill>
            </a:rPr>
            <a:t>.</a:t>
          </a:r>
          <a:endParaRPr lang="es-EC" sz="2000" dirty="0">
            <a:solidFill>
              <a:schemeClr val="tx1"/>
            </a:solidFill>
          </a:endParaRPr>
        </a:p>
      </dgm:t>
    </dgm:pt>
    <dgm:pt modelId="{92C53138-7573-4983-AD64-A72A81315D7E}" type="parTrans" cxnId="{1D7A6870-5A0C-479A-A521-B241B553C328}">
      <dgm:prSet/>
      <dgm:spPr/>
      <dgm:t>
        <a:bodyPr/>
        <a:lstStyle/>
        <a:p>
          <a:endParaRPr lang="es-EC"/>
        </a:p>
      </dgm:t>
    </dgm:pt>
    <dgm:pt modelId="{7DF3EBA0-57EB-4E80-9D5F-FB796F17719D}" type="sibTrans" cxnId="{1D7A6870-5A0C-479A-A521-B241B553C328}">
      <dgm:prSet/>
      <dgm:spPr/>
      <dgm:t>
        <a:bodyPr/>
        <a:lstStyle/>
        <a:p>
          <a:endParaRPr lang="es-EC"/>
        </a:p>
      </dgm:t>
    </dgm:pt>
    <dgm:pt modelId="{4B84A638-B8DE-468B-96D7-075559A9E0F2}">
      <dgm:prSet custT="1"/>
      <dgm:spPr/>
      <dgm:t>
        <a:bodyPr/>
        <a:lstStyle/>
        <a:p>
          <a:r>
            <a:rPr lang="es-MX" sz="2000" dirty="0">
              <a:solidFill>
                <a:schemeClr val="tx1"/>
              </a:solidFill>
            </a:rPr>
            <a:t>Coordinación con GIZ se implementaron 110 UPAS de BPA en cultivos de caña y café.</a:t>
          </a:r>
          <a:endParaRPr lang="es-EC" sz="2000" dirty="0">
            <a:solidFill>
              <a:schemeClr val="tx1"/>
            </a:solidFill>
          </a:endParaRPr>
        </a:p>
      </dgm:t>
    </dgm:pt>
    <dgm:pt modelId="{056C4FDF-6BA0-4414-A261-D606D2AD24AB}" type="parTrans" cxnId="{F2D910A0-4862-44B0-AB3F-F0F038D9B3C5}">
      <dgm:prSet/>
      <dgm:spPr/>
      <dgm:t>
        <a:bodyPr/>
        <a:lstStyle/>
        <a:p>
          <a:endParaRPr lang="es-EC"/>
        </a:p>
      </dgm:t>
    </dgm:pt>
    <dgm:pt modelId="{C305AA35-64F8-4969-8E53-3D5DA1F161CE}" type="sibTrans" cxnId="{F2D910A0-4862-44B0-AB3F-F0F038D9B3C5}">
      <dgm:prSet/>
      <dgm:spPr/>
      <dgm:t>
        <a:bodyPr/>
        <a:lstStyle/>
        <a:p>
          <a:endParaRPr lang="es-EC"/>
        </a:p>
      </dgm:t>
    </dgm:pt>
    <dgm:pt modelId="{855E17B2-EEBC-4282-9E6B-6B0C2E00855D}" type="pres">
      <dgm:prSet presAssocID="{ACDE4A88-2C40-4259-9B1B-98BE4892B137}" presName="linear" presStyleCnt="0">
        <dgm:presLayoutVars>
          <dgm:dir/>
          <dgm:animLvl val="lvl"/>
          <dgm:resizeHandles val="exact"/>
        </dgm:presLayoutVars>
      </dgm:prSet>
      <dgm:spPr/>
    </dgm:pt>
    <dgm:pt modelId="{DFBF9187-02EB-48E0-99C9-C582510CEB24}" type="pres">
      <dgm:prSet presAssocID="{C548661B-47E3-48A8-85CD-7D6EBEFA0333}" presName="parentLin" presStyleCnt="0"/>
      <dgm:spPr/>
    </dgm:pt>
    <dgm:pt modelId="{80A0F823-1C93-42DA-BB3F-DFD044220E51}" type="pres">
      <dgm:prSet presAssocID="{C548661B-47E3-48A8-85CD-7D6EBEFA0333}" presName="parentLeftMargin" presStyleLbl="node1" presStyleIdx="0" presStyleCnt="4"/>
      <dgm:spPr/>
    </dgm:pt>
    <dgm:pt modelId="{2C2452E0-F903-4CCF-8C5A-E9EF88C3FA35}" type="pres">
      <dgm:prSet presAssocID="{C548661B-47E3-48A8-85CD-7D6EBEFA0333}" presName="parentText" presStyleLbl="node1" presStyleIdx="0" presStyleCnt="4" custScaleX="105986" custScaleY="158699">
        <dgm:presLayoutVars>
          <dgm:chMax val="0"/>
          <dgm:bulletEnabled val="1"/>
        </dgm:presLayoutVars>
      </dgm:prSet>
      <dgm:spPr/>
    </dgm:pt>
    <dgm:pt modelId="{1B2CD72A-C45B-4074-8669-3FC75213100F}" type="pres">
      <dgm:prSet presAssocID="{C548661B-47E3-48A8-85CD-7D6EBEFA0333}" presName="negativeSpace" presStyleCnt="0"/>
      <dgm:spPr/>
    </dgm:pt>
    <dgm:pt modelId="{CE4F0B4A-5123-4776-B912-BECE57231CBA}" type="pres">
      <dgm:prSet presAssocID="{C548661B-47E3-48A8-85CD-7D6EBEFA0333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00B0F0"/>
          </a:solidFill>
        </a:ln>
      </dgm:spPr>
    </dgm:pt>
    <dgm:pt modelId="{2807C56C-C069-40C3-92F8-C628FB28343D}" type="pres">
      <dgm:prSet presAssocID="{B2FD0DB9-33FF-4178-B370-8173453DADAE}" presName="spaceBetweenRectangles" presStyleCnt="0"/>
      <dgm:spPr/>
    </dgm:pt>
    <dgm:pt modelId="{D1010451-D581-4F19-9515-74EC6B59A1E4}" type="pres">
      <dgm:prSet presAssocID="{E9BFEB5D-9E61-4D32-BA66-7B618EB505CB}" presName="parentLin" presStyleCnt="0"/>
      <dgm:spPr/>
    </dgm:pt>
    <dgm:pt modelId="{67118C5F-9CB7-4380-9A25-BC87F824BCCF}" type="pres">
      <dgm:prSet presAssocID="{E9BFEB5D-9E61-4D32-BA66-7B618EB505CB}" presName="parentLeftMargin" presStyleLbl="node1" presStyleIdx="0" presStyleCnt="4"/>
      <dgm:spPr/>
    </dgm:pt>
    <dgm:pt modelId="{58973245-84F0-4C41-8559-CFC7E839AFD0}" type="pres">
      <dgm:prSet presAssocID="{E9BFEB5D-9E61-4D32-BA66-7B618EB505CB}" presName="parentText" presStyleLbl="node1" presStyleIdx="1" presStyleCnt="4" custScaleX="104638" custScaleY="166916">
        <dgm:presLayoutVars>
          <dgm:chMax val="0"/>
          <dgm:bulletEnabled val="1"/>
        </dgm:presLayoutVars>
      </dgm:prSet>
      <dgm:spPr/>
    </dgm:pt>
    <dgm:pt modelId="{8F0245AC-9618-4FF3-A877-67E1CE9E13BA}" type="pres">
      <dgm:prSet presAssocID="{E9BFEB5D-9E61-4D32-BA66-7B618EB505CB}" presName="negativeSpace" presStyleCnt="0"/>
      <dgm:spPr/>
    </dgm:pt>
    <dgm:pt modelId="{EE3C832E-7E8A-47CE-B8C2-FA528EC179D7}" type="pres">
      <dgm:prSet presAssocID="{E9BFEB5D-9E61-4D32-BA66-7B618EB505CB}" presName="childText" presStyleLbl="conFgAcc1" presStyleIdx="1" presStyleCnt="4">
        <dgm:presLayoutVars>
          <dgm:bulletEnabled val="1"/>
        </dgm:presLayoutVars>
      </dgm:prSet>
      <dgm:spPr/>
    </dgm:pt>
    <dgm:pt modelId="{C1C8D613-9D35-4255-BCAE-C0EDD27320F8}" type="pres">
      <dgm:prSet presAssocID="{0D152F30-84B0-45FA-95EF-8DAF5E39D375}" presName="spaceBetweenRectangles" presStyleCnt="0"/>
      <dgm:spPr/>
    </dgm:pt>
    <dgm:pt modelId="{B41C7C4C-1019-4CBD-9F31-9F64C48915BB}" type="pres">
      <dgm:prSet presAssocID="{31E24F15-B367-4FF3-9CDA-029742C18D1F}" presName="parentLin" presStyleCnt="0"/>
      <dgm:spPr/>
    </dgm:pt>
    <dgm:pt modelId="{8B6A44D8-F8D3-465A-AEBE-C29BE77D6B6E}" type="pres">
      <dgm:prSet presAssocID="{31E24F15-B367-4FF3-9CDA-029742C18D1F}" presName="parentLeftMargin" presStyleLbl="node1" presStyleIdx="1" presStyleCnt="4"/>
      <dgm:spPr/>
    </dgm:pt>
    <dgm:pt modelId="{E5FD5A6E-8EA7-4ED9-AB42-9444CAE9665E}" type="pres">
      <dgm:prSet presAssocID="{31E24F15-B367-4FF3-9CDA-029742C18D1F}" presName="parentText" presStyleLbl="node1" presStyleIdx="2" presStyleCnt="4" custScaleX="109077" custScaleY="172205">
        <dgm:presLayoutVars>
          <dgm:chMax val="0"/>
          <dgm:bulletEnabled val="1"/>
        </dgm:presLayoutVars>
      </dgm:prSet>
      <dgm:spPr/>
    </dgm:pt>
    <dgm:pt modelId="{F515535F-8E4D-4784-B4CA-2E1A8CC86C93}" type="pres">
      <dgm:prSet presAssocID="{31E24F15-B367-4FF3-9CDA-029742C18D1F}" presName="negativeSpace" presStyleCnt="0"/>
      <dgm:spPr/>
    </dgm:pt>
    <dgm:pt modelId="{DA4A645A-D0CC-491E-8B6A-F156B9CD69F3}" type="pres">
      <dgm:prSet presAssocID="{31E24F15-B367-4FF3-9CDA-029742C18D1F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E1E60CB5-1B6A-4D78-B184-662B2865CBB0}" type="pres">
      <dgm:prSet presAssocID="{7DF3EBA0-57EB-4E80-9D5F-FB796F17719D}" presName="spaceBetweenRectangles" presStyleCnt="0"/>
      <dgm:spPr/>
    </dgm:pt>
    <dgm:pt modelId="{17B8E43A-9E69-4249-8939-5EF17EF94A6C}" type="pres">
      <dgm:prSet presAssocID="{4B84A638-B8DE-468B-96D7-075559A9E0F2}" presName="parentLin" presStyleCnt="0"/>
      <dgm:spPr/>
    </dgm:pt>
    <dgm:pt modelId="{B8529657-C21C-48EE-BB64-503DFD0B45DE}" type="pres">
      <dgm:prSet presAssocID="{4B84A638-B8DE-468B-96D7-075559A9E0F2}" presName="parentLeftMargin" presStyleLbl="node1" presStyleIdx="2" presStyleCnt="4"/>
      <dgm:spPr/>
    </dgm:pt>
    <dgm:pt modelId="{F739C2A9-F099-4D3A-9304-304F30610F3C}" type="pres">
      <dgm:prSet presAssocID="{4B84A638-B8DE-468B-96D7-075559A9E0F2}" presName="parentText" presStyleLbl="node1" presStyleIdx="3" presStyleCnt="4" custScaleX="110702">
        <dgm:presLayoutVars>
          <dgm:chMax val="0"/>
          <dgm:bulletEnabled val="1"/>
        </dgm:presLayoutVars>
      </dgm:prSet>
      <dgm:spPr/>
    </dgm:pt>
    <dgm:pt modelId="{2E1A6DC9-DB7A-4FB1-B55D-D3166FDB3E04}" type="pres">
      <dgm:prSet presAssocID="{4B84A638-B8DE-468B-96D7-075559A9E0F2}" presName="negativeSpace" presStyleCnt="0"/>
      <dgm:spPr/>
    </dgm:pt>
    <dgm:pt modelId="{BCCC304E-90FD-4358-B02F-C04FD306E032}" type="pres">
      <dgm:prSet presAssocID="{4B84A638-B8DE-468B-96D7-075559A9E0F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09A7713-5848-486A-A8D9-C1308594C6D9}" type="presOf" srcId="{4B84A638-B8DE-468B-96D7-075559A9E0F2}" destId="{F739C2A9-F099-4D3A-9304-304F30610F3C}" srcOrd="1" destOrd="0" presId="urn:microsoft.com/office/officeart/2005/8/layout/list1"/>
    <dgm:cxn modelId="{9A891B28-6A65-4473-8CC6-5EAFF9C31F3D}" type="presOf" srcId="{E9BFEB5D-9E61-4D32-BA66-7B618EB505CB}" destId="{58973245-84F0-4C41-8559-CFC7E839AFD0}" srcOrd="1" destOrd="0" presId="urn:microsoft.com/office/officeart/2005/8/layout/list1"/>
    <dgm:cxn modelId="{27577834-62E5-42F9-91A6-084519E9C849}" type="presOf" srcId="{C548661B-47E3-48A8-85CD-7D6EBEFA0333}" destId="{80A0F823-1C93-42DA-BB3F-DFD044220E51}" srcOrd="0" destOrd="0" presId="urn:microsoft.com/office/officeart/2005/8/layout/list1"/>
    <dgm:cxn modelId="{5BE93C41-17DE-49E4-94E2-CF67B8771A00}" type="presOf" srcId="{C548661B-47E3-48A8-85CD-7D6EBEFA0333}" destId="{2C2452E0-F903-4CCF-8C5A-E9EF88C3FA35}" srcOrd="1" destOrd="0" presId="urn:microsoft.com/office/officeart/2005/8/layout/list1"/>
    <dgm:cxn modelId="{84829144-F1EF-47E3-9F72-7FA7C8215DF6}" srcId="{ACDE4A88-2C40-4259-9B1B-98BE4892B137}" destId="{E9BFEB5D-9E61-4D32-BA66-7B618EB505CB}" srcOrd="1" destOrd="0" parTransId="{AC22F1A6-1D5F-4EA6-9195-944FBC3ED299}" sibTransId="{0D152F30-84B0-45FA-95EF-8DAF5E39D375}"/>
    <dgm:cxn modelId="{1D7A6870-5A0C-479A-A521-B241B553C328}" srcId="{ACDE4A88-2C40-4259-9B1B-98BE4892B137}" destId="{31E24F15-B367-4FF3-9CDA-029742C18D1F}" srcOrd="2" destOrd="0" parTransId="{92C53138-7573-4983-AD64-A72A81315D7E}" sibTransId="{7DF3EBA0-57EB-4E80-9D5F-FB796F17719D}"/>
    <dgm:cxn modelId="{F2D910A0-4862-44B0-AB3F-F0F038D9B3C5}" srcId="{ACDE4A88-2C40-4259-9B1B-98BE4892B137}" destId="{4B84A638-B8DE-468B-96D7-075559A9E0F2}" srcOrd="3" destOrd="0" parTransId="{056C4FDF-6BA0-4414-A261-D606D2AD24AB}" sibTransId="{C305AA35-64F8-4969-8E53-3D5DA1F161CE}"/>
    <dgm:cxn modelId="{C9D1C4A2-27AD-4A10-8E29-8DF588A11BDE}" type="presOf" srcId="{31E24F15-B367-4FF3-9CDA-029742C18D1F}" destId="{8B6A44D8-F8D3-465A-AEBE-C29BE77D6B6E}" srcOrd="0" destOrd="0" presId="urn:microsoft.com/office/officeart/2005/8/layout/list1"/>
    <dgm:cxn modelId="{176CE3BA-5E09-45DD-9431-5122C89A23B5}" type="presOf" srcId="{31E24F15-B367-4FF3-9CDA-029742C18D1F}" destId="{E5FD5A6E-8EA7-4ED9-AB42-9444CAE9665E}" srcOrd="1" destOrd="0" presId="urn:microsoft.com/office/officeart/2005/8/layout/list1"/>
    <dgm:cxn modelId="{C0124DBE-588F-4DF8-8318-D6838B8E84E6}" type="presOf" srcId="{E9BFEB5D-9E61-4D32-BA66-7B618EB505CB}" destId="{67118C5F-9CB7-4380-9A25-BC87F824BCCF}" srcOrd="0" destOrd="0" presId="urn:microsoft.com/office/officeart/2005/8/layout/list1"/>
    <dgm:cxn modelId="{0F0B24EF-E924-4FFC-9D8F-7DA14657A02D}" srcId="{ACDE4A88-2C40-4259-9B1B-98BE4892B137}" destId="{C548661B-47E3-48A8-85CD-7D6EBEFA0333}" srcOrd="0" destOrd="0" parTransId="{05113337-CD65-4BD4-B3CB-89DB3C7C5C3C}" sibTransId="{B2FD0DB9-33FF-4178-B370-8173453DADAE}"/>
    <dgm:cxn modelId="{F2975AF9-2DF9-49BA-9CFF-D84ACE0312FF}" type="presOf" srcId="{ACDE4A88-2C40-4259-9B1B-98BE4892B137}" destId="{855E17B2-EEBC-4282-9E6B-6B0C2E00855D}" srcOrd="0" destOrd="0" presId="urn:microsoft.com/office/officeart/2005/8/layout/list1"/>
    <dgm:cxn modelId="{7E2E2EFD-E28A-4BC1-80CD-D94ADF700E4C}" type="presOf" srcId="{4B84A638-B8DE-468B-96D7-075559A9E0F2}" destId="{B8529657-C21C-48EE-BB64-503DFD0B45DE}" srcOrd="0" destOrd="0" presId="urn:microsoft.com/office/officeart/2005/8/layout/list1"/>
    <dgm:cxn modelId="{E12770EE-08AC-4469-9258-0559CE101E35}" type="presParOf" srcId="{855E17B2-EEBC-4282-9E6B-6B0C2E00855D}" destId="{DFBF9187-02EB-48E0-99C9-C582510CEB24}" srcOrd="0" destOrd="0" presId="urn:microsoft.com/office/officeart/2005/8/layout/list1"/>
    <dgm:cxn modelId="{E160FEDB-D657-43BB-B953-6E915C397FD1}" type="presParOf" srcId="{DFBF9187-02EB-48E0-99C9-C582510CEB24}" destId="{80A0F823-1C93-42DA-BB3F-DFD044220E51}" srcOrd="0" destOrd="0" presId="urn:microsoft.com/office/officeart/2005/8/layout/list1"/>
    <dgm:cxn modelId="{A2FEF72C-49CD-4E38-9922-7B628DF013B3}" type="presParOf" srcId="{DFBF9187-02EB-48E0-99C9-C582510CEB24}" destId="{2C2452E0-F903-4CCF-8C5A-E9EF88C3FA35}" srcOrd="1" destOrd="0" presId="urn:microsoft.com/office/officeart/2005/8/layout/list1"/>
    <dgm:cxn modelId="{FCDAD439-5EAB-4A3F-A5E8-3EFF21D79F92}" type="presParOf" srcId="{855E17B2-EEBC-4282-9E6B-6B0C2E00855D}" destId="{1B2CD72A-C45B-4074-8669-3FC75213100F}" srcOrd="1" destOrd="0" presId="urn:microsoft.com/office/officeart/2005/8/layout/list1"/>
    <dgm:cxn modelId="{5E2ACA26-7F57-42AC-A868-B712B4766D58}" type="presParOf" srcId="{855E17B2-EEBC-4282-9E6B-6B0C2E00855D}" destId="{CE4F0B4A-5123-4776-B912-BECE57231CBA}" srcOrd="2" destOrd="0" presId="urn:microsoft.com/office/officeart/2005/8/layout/list1"/>
    <dgm:cxn modelId="{98A0C76F-C438-4217-8167-51C3BA670B38}" type="presParOf" srcId="{855E17B2-EEBC-4282-9E6B-6B0C2E00855D}" destId="{2807C56C-C069-40C3-92F8-C628FB28343D}" srcOrd="3" destOrd="0" presId="urn:microsoft.com/office/officeart/2005/8/layout/list1"/>
    <dgm:cxn modelId="{369F31A2-F634-4B0E-84E2-E318E2920AAA}" type="presParOf" srcId="{855E17B2-EEBC-4282-9E6B-6B0C2E00855D}" destId="{D1010451-D581-4F19-9515-74EC6B59A1E4}" srcOrd="4" destOrd="0" presId="urn:microsoft.com/office/officeart/2005/8/layout/list1"/>
    <dgm:cxn modelId="{A227CC47-0111-4B93-9582-1C487CF61D4D}" type="presParOf" srcId="{D1010451-D581-4F19-9515-74EC6B59A1E4}" destId="{67118C5F-9CB7-4380-9A25-BC87F824BCCF}" srcOrd="0" destOrd="0" presId="urn:microsoft.com/office/officeart/2005/8/layout/list1"/>
    <dgm:cxn modelId="{8B63A27C-BC40-473A-9F91-4ED712FB8153}" type="presParOf" srcId="{D1010451-D581-4F19-9515-74EC6B59A1E4}" destId="{58973245-84F0-4C41-8559-CFC7E839AFD0}" srcOrd="1" destOrd="0" presId="urn:microsoft.com/office/officeart/2005/8/layout/list1"/>
    <dgm:cxn modelId="{0A650265-7C90-4846-B00A-4231819E4087}" type="presParOf" srcId="{855E17B2-EEBC-4282-9E6B-6B0C2E00855D}" destId="{8F0245AC-9618-4FF3-A877-67E1CE9E13BA}" srcOrd="5" destOrd="0" presId="urn:microsoft.com/office/officeart/2005/8/layout/list1"/>
    <dgm:cxn modelId="{F0BDE4D0-4545-4CD7-947D-97857A1080C7}" type="presParOf" srcId="{855E17B2-EEBC-4282-9E6B-6B0C2E00855D}" destId="{EE3C832E-7E8A-47CE-B8C2-FA528EC179D7}" srcOrd="6" destOrd="0" presId="urn:microsoft.com/office/officeart/2005/8/layout/list1"/>
    <dgm:cxn modelId="{D00216E4-2FD3-4B51-B93D-542E503A6264}" type="presParOf" srcId="{855E17B2-EEBC-4282-9E6B-6B0C2E00855D}" destId="{C1C8D613-9D35-4255-BCAE-C0EDD27320F8}" srcOrd="7" destOrd="0" presId="urn:microsoft.com/office/officeart/2005/8/layout/list1"/>
    <dgm:cxn modelId="{81820112-84F8-4DF8-BDDD-DDC033098B64}" type="presParOf" srcId="{855E17B2-EEBC-4282-9E6B-6B0C2E00855D}" destId="{B41C7C4C-1019-4CBD-9F31-9F64C48915BB}" srcOrd="8" destOrd="0" presId="urn:microsoft.com/office/officeart/2005/8/layout/list1"/>
    <dgm:cxn modelId="{5AE4B893-EBA7-4F1E-8191-1F8515FE75E9}" type="presParOf" srcId="{B41C7C4C-1019-4CBD-9F31-9F64C48915BB}" destId="{8B6A44D8-F8D3-465A-AEBE-C29BE77D6B6E}" srcOrd="0" destOrd="0" presId="urn:microsoft.com/office/officeart/2005/8/layout/list1"/>
    <dgm:cxn modelId="{5BEA914C-09CF-4641-A52B-6035D956E9B2}" type="presParOf" srcId="{B41C7C4C-1019-4CBD-9F31-9F64C48915BB}" destId="{E5FD5A6E-8EA7-4ED9-AB42-9444CAE9665E}" srcOrd="1" destOrd="0" presId="urn:microsoft.com/office/officeart/2005/8/layout/list1"/>
    <dgm:cxn modelId="{D68C205A-47E3-4938-BCF6-8CD2D14AA2E1}" type="presParOf" srcId="{855E17B2-EEBC-4282-9E6B-6B0C2E00855D}" destId="{F515535F-8E4D-4784-B4CA-2E1A8CC86C93}" srcOrd="9" destOrd="0" presId="urn:microsoft.com/office/officeart/2005/8/layout/list1"/>
    <dgm:cxn modelId="{DBF57EA2-1136-4AA6-A965-CCF2CC13E900}" type="presParOf" srcId="{855E17B2-EEBC-4282-9E6B-6B0C2E00855D}" destId="{DA4A645A-D0CC-491E-8B6A-F156B9CD69F3}" srcOrd="10" destOrd="0" presId="urn:microsoft.com/office/officeart/2005/8/layout/list1"/>
    <dgm:cxn modelId="{132779A6-B3F1-4844-A529-1B28DEE2F358}" type="presParOf" srcId="{855E17B2-EEBC-4282-9E6B-6B0C2E00855D}" destId="{E1E60CB5-1B6A-4D78-B184-662B2865CBB0}" srcOrd="11" destOrd="0" presId="urn:microsoft.com/office/officeart/2005/8/layout/list1"/>
    <dgm:cxn modelId="{E6B71E4E-8F56-47CF-82BF-6FF46FE1E9E7}" type="presParOf" srcId="{855E17B2-EEBC-4282-9E6B-6B0C2E00855D}" destId="{17B8E43A-9E69-4249-8939-5EF17EF94A6C}" srcOrd="12" destOrd="0" presId="urn:microsoft.com/office/officeart/2005/8/layout/list1"/>
    <dgm:cxn modelId="{58E49E50-15D7-4F66-ABD9-B1A2A19F8048}" type="presParOf" srcId="{17B8E43A-9E69-4249-8939-5EF17EF94A6C}" destId="{B8529657-C21C-48EE-BB64-503DFD0B45DE}" srcOrd="0" destOrd="0" presId="urn:microsoft.com/office/officeart/2005/8/layout/list1"/>
    <dgm:cxn modelId="{03C35FB1-EFCD-4653-AA4D-2741F5746C86}" type="presParOf" srcId="{17B8E43A-9E69-4249-8939-5EF17EF94A6C}" destId="{F739C2A9-F099-4D3A-9304-304F30610F3C}" srcOrd="1" destOrd="0" presId="urn:microsoft.com/office/officeart/2005/8/layout/list1"/>
    <dgm:cxn modelId="{A9E94718-034C-45B9-9B79-B33899795819}" type="presParOf" srcId="{855E17B2-EEBC-4282-9E6B-6B0C2E00855D}" destId="{2E1A6DC9-DB7A-4FB1-B55D-D3166FDB3E04}" srcOrd="13" destOrd="0" presId="urn:microsoft.com/office/officeart/2005/8/layout/list1"/>
    <dgm:cxn modelId="{793D98A1-8BC2-408E-AD4B-768132AFDFB2}" type="presParOf" srcId="{855E17B2-EEBC-4282-9E6B-6B0C2E00855D}" destId="{BCCC304E-90FD-4358-B02F-C04FD306E03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99FAA-B93C-4EC7-8FA7-FA4F5A5EF4F6}">
      <dsp:nvSpPr>
        <dsp:cNvPr id="0" name=""/>
        <dsp:cNvSpPr/>
      </dsp:nvSpPr>
      <dsp:spPr>
        <a:xfrm>
          <a:off x="1262853" y="264272"/>
          <a:ext cx="2517355" cy="21172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8815E-B064-4CF0-844A-0CBCA70FF690}">
      <dsp:nvSpPr>
        <dsp:cNvPr id="0" name=""/>
        <dsp:cNvSpPr/>
      </dsp:nvSpPr>
      <dsp:spPr>
        <a:xfrm>
          <a:off x="387756" y="1154337"/>
          <a:ext cx="1364316" cy="1364316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Brucelosis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39</a:t>
          </a:r>
        </a:p>
      </dsp:txBody>
      <dsp:txXfrm>
        <a:off x="387756" y="1154337"/>
        <a:ext cx="1364316" cy="1364316"/>
      </dsp:txXfrm>
    </dsp:sp>
    <dsp:sp modelId="{73593C9C-D300-4C02-820B-D3320D5312F4}">
      <dsp:nvSpPr>
        <dsp:cNvPr id="0" name=""/>
        <dsp:cNvSpPr/>
      </dsp:nvSpPr>
      <dsp:spPr>
        <a:xfrm>
          <a:off x="5299742" y="0"/>
          <a:ext cx="2517355" cy="211727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060DB2-EDD2-4DB4-81E7-4719157649DF}">
      <dsp:nvSpPr>
        <dsp:cNvPr id="0" name=""/>
        <dsp:cNvSpPr/>
      </dsp:nvSpPr>
      <dsp:spPr>
        <a:xfrm>
          <a:off x="4285083" y="1154337"/>
          <a:ext cx="1364316" cy="136431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Tuberculosis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41</a:t>
          </a:r>
        </a:p>
      </dsp:txBody>
      <dsp:txXfrm>
        <a:off x="4285083" y="1154337"/>
        <a:ext cx="1364316" cy="1364316"/>
      </dsp:txXfrm>
    </dsp:sp>
    <dsp:sp modelId="{53E96DA4-63D0-417A-AD75-566FCE96AD53}">
      <dsp:nvSpPr>
        <dsp:cNvPr id="0" name=""/>
        <dsp:cNvSpPr/>
      </dsp:nvSpPr>
      <dsp:spPr>
        <a:xfrm>
          <a:off x="3274224" y="2900013"/>
          <a:ext cx="2517355" cy="21172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BD5FC-08FE-4E2B-98BB-FC33E289A69C}">
      <dsp:nvSpPr>
        <dsp:cNvPr id="0" name=""/>
        <dsp:cNvSpPr/>
      </dsp:nvSpPr>
      <dsp:spPr>
        <a:xfrm>
          <a:off x="2336419" y="3790078"/>
          <a:ext cx="1364316" cy="136431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Avícolas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27</a:t>
          </a:r>
        </a:p>
      </dsp:txBody>
      <dsp:txXfrm>
        <a:off x="2336419" y="3790078"/>
        <a:ext cx="1364316" cy="1364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65E19-2B8F-4C67-8594-F37FAFBC37AA}">
      <dsp:nvSpPr>
        <dsp:cNvPr id="0" name=""/>
        <dsp:cNvSpPr/>
      </dsp:nvSpPr>
      <dsp:spPr>
        <a:xfrm>
          <a:off x="7191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Monitoreos: 2.212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Capacitados:88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900" kern="1200" dirty="0"/>
        </a:p>
      </dsp:txBody>
      <dsp:txXfrm>
        <a:off x="61518" y="837575"/>
        <a:ext cx="2997369" cy="2264254"/>
      </dsp:txXfrm>
    </dsp:sp>
    <dsp:sp modelId="{F5238A00-536E-4713-9BDC-FE8C3CFCDD86}">
      <dsp:nvSpPr>
        <dsp:cNvPr id="0" name=""/>
        <dsp:cNvSpPr/>
      </dsp:nvSpPr>
      <dsp:spPr>
        <a:xfrm>
          <a:off x="7191" y="3101829"/>
          <a:ext cx="3106023" cy="996989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Azuay</a:t>
          </a:r>
        </a:p>
      </dsp:txBody>
      <dsp:txXfrm>
        <a:off x="7191" y="3101829"/>
        <a:ext cx="2187340" cy="996989"/>
      </dsp:txXfrm>
    </dsp:sp>
    <dsp:sp modelId="{6BFBA2DF-5CCB-43E2-AEDA-CAE2AF5B2D49}">
      <dsp:nvSpPr>
        <dsp:cNvPr id="0" name=""/>
        <dsp:cNvSpPr/>
      </dsp:nvSpPr>
      <dsp:spPr>
        <a:xfrm>
          <a:off x="2282396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28728B-8E2E-4CCE-B01C-B636B77E28C5}">
      <dsp:nvSpPr>
        <dsp:cNvPr id="0" name=""/>
        <dsp:cNvSpPr/>
      </dsp:nvSpPr>
      <dsp:spPr>
        <a:xfrm>
          <a:off x="3638829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Monitoreos: 1.496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Bioseguridad: 625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Capacitados:314</a:t>
          </a:r>
        </a:p>
      </dsp:txBody>
      <dsp:txXfrm>
        <a:off x="3693156" y="837575"/>
        <a:ext cx="2997369" cy="2264254"/>
      </dsp:txXfrm>
    </dsp:sp>
    <dsp:sp modelId="{73F58B69-A428-4744-9BC1-0DB402CCA979}">
      <dsp:nvSpPr>
        <dsp:cNvPr id="0" name=""/>
        <dsp:cNvSpPr/>
      </dsp:nvSpPr>
      <dsp:spPr>
        <a:xfrm>
          <a:off x="3638829" y="3101829"/>
          <a:ext cx="3106023" cy="9969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Cañar</a:t>
          </a:r>
        </a:p>
      </dsp:txBody>
      <dsp:txXfrm>
        <a:off x="3638829" y="3101829"/>
        <a:ext cx="2187340" cy="996989"/>
      </dsp:txXfrm>
    </dsp:sp>
    <dsp:sp modelId="{05DEAAAD-FCD6-4B32-B028-67C62CB7CC30}">
      <dsp:nvSpPr>
        <dsp:cNvPr id="0" name=""/>
        <dsp:cNvSpPr/>
      </dsp:nvSpPr>
      <dsp:spPr>
        <a:xfrm>
          <a:off x="5914034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25814-F776-4B44-9314-A973277221FC}">
      <dsp:nvSpPr>
        <dsp:cNvPr id="0" name=""/>
        <dsp:cNvSpPr/>
      </dsp:nvSpPr>
      <dsp:spPr>
        <a:xfrm>
          <a:off x="7270467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Monitoreos: 364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Bioseguridad: 80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Capacitados:119</a:t>
          </a:r>
        </a:p>
      </dsp:txBody>
      <dsp:txXfrm>
        <a:off x="7324794" y="837575"/>
        <a:ext cx="2997369" cy="2264254"/>
      </dsp:txXfrm>
    </dsp:sp>
    <dsp:sp modelId="{7605C228-4623-4872-8779-3786CCD5B28E}">
      <dsp:nvSpPr>
        <dsp:cNvPr id="0" name=""/>
        <dsp:cNvSpPr/>
      </dsp:nvSpPr>
      <dsp:spPr>
        <a:xfrm>
          <a:off x="7270467" y="3101829"/>
          <a:ext cx="3106023" cy="99698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Morona Santiago</a:t>
          </a:r>
        </a:p>
      </dsp:txBody>
      <dsp:txXfrm>
        <a:off x="7270467" y="3101829"/>
        <a:ext cx="2187340" cy="996989"/>
      </dsp:txXfrm>
    </dsp:sp>
    <dsp:sp modelId="{6C779CE6-40C8-472A-875D-314E980D66DE}">
      <dsp:nvSpPr>
        <dsp:cNvPr id="0" name=""/>
        <dsp:cNvSpPr/>
      </dsp:nvSpPr>
      <dsp:spPr>
        <a:xfrm>
          <a:off x="9545672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65E19-2B8F-4C67-8594-F37FAFBC37AA}">
      <dsp:nvSpPr>
        <dsp:cNvPr id="0" name=""/>
        <dsp:cNvSpPr/>
      </dsp:nvSpPr>
      <dsp:spPr>
        <a:xfrm>
          <a:off x="7191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Monitoreos: 352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Capacitados:88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700" kern="1200" dirty="0"/>
        </a:p>
      </dsp:txBody>
      <dsp:txXfrm>
        <a:off x="61518" y="837575"/>
        <a:ext cx="2997369" cy="2264254"/>
      </dsp:txXfrm>
    </dsp:sp>
    <dsp:sp modelId="{F5238A00-536E-4713-9BDC-FE8C3CFCDD86}">
      <dsp:nvSpPr>
        <dsp:cNvPr id="0" name=""/>
        <dsp:cNvSpPr/>
      </dsp:nvSpPr>
      <dsp:spPr>
        <a:xfrm>
          <a:off x="7191" y="3101829"/>
          <a:ext cx="3106023" cy="99698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Azuay</a:t>
          </a:r>
        </a:p>
      </dsp:txBody>
      <dsp:txXfrm>
        <a:off x="7191" y="3101829"/>
        <a:ext cx="2187340" cy="996989"/>
      </dsp:txXfrm>
    </dsp:sp>
    <dsp:sp modelId="{6BFBA2DF-5CCB-43E2-AEDA-CAE2AF5B2D49}">
      <dsp:nvSpPr>
        <dsp:cNvPr id="0" name=""/>
        <dsp:cNvSpPr/>
      </dsp:nvSpPr>
      <dsp:spPr>
        <a:xfrm>
          <a:off x="2282396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28728B-8E2E-4CCE-B01C-B636B77E28C5}">
      <dsp:nvSpPr>
        <dsp:cNvPr id="0" name=""/>
        <dsp:cNvSpPr/>
      </dsp:nvSpPr>
      <dsp:spPr>
        <a:xfrm>
          <a:off x="3638829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Monitoreos: 1.232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Capacitados:462</a:t>
          </a:r>
        </a:p>
      </dsp:txBody>
      <dsp:txXfrm>
        <a:off x="3693156" y="837575"/>
        <a:ext cx="2997369" cy="2264254"/>
      </dsp:txXfrm>
    </dsp:sp>
    <dsp:sp modelId="{73F58B69-A428-4744-9BC1-0DB402CCA979}">
      <dsp:nvSpPr>
        <dsp:cNvPr id="0" name=""/>
        <dsp:cNvSpPr/>
      </dsp:nvSpPr>
      <dsp:spPr>
        <a:xfrm>
          <a:off x="3638829" y="3101829"/>
          <a:ext cx="3106023" cy="9969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Cañar</a:t>
          </a:r>
        </a:p>
      </dsp:txBody>
      <dsp:txXfrm>
        <a:off x="3638829" y="3101829"/>
        <a:ext cx="2187340" cy="996989"/>
      </dsp:txXfrm>
    </dsp:sp>
    <dsp:sp modelId="{05DEAAAD-FCD6-4B32-B028-67C62CB7CC30}">
      <dsp:nvSpPr>
        <dsp:cNvPr id="0" name=""/>
        <dsp:cNvSpPr/>
      </dsp:nvSpPr>
      <dsp:spPr>
        <a:xfrm>
          <a:off x="5914034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25814-F776-4B44-9314-A973277221FC}">
      <dsp:nvSpPr>
        <dsp:cNvPr id="0" name=""/>
        <dsp:cNvSpPr/>
      </dsp:nvSpPr>
      <dsp:spPr>
        <a:xfrm>
          <a:off x="7270467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02870" rIns="34290" bIns="3429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Monitoreos: 343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Capacitados:119</a:t>
          </a:r>
        </a:p>
      </dsp:txBody>
      <dsp:txXfrm>
        <a:off x="7324794" y="837575"/>
        <a:ext cx="2997369" cy="2264254"/>
      </dsp:txXfrm>
    </dsp:sp>
    <dsp:sp modelId="{7605C228-4623-4872-8779-3786CCD5B28E}">
      <dsp:nvSpPr>
        <dsp:cNvPr id="0" name=""/>
        <dsp:cNvSpPr/>
      </dsp:nvSpPr>
      <dsp:spPr>
        <a:xfrm>
          <a:off x="7270467" y="3101829"/>
          <a:ext cx="3106023" cy="996989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Morona Santiago</a:t>
          </a:r>
        </a:p>
      </dsp:txBody>
      <dsp:txXfrm>
        <a:off x="7270467" y="3101829"/>
        <a:ext cx="2187340" cy="996989"/>
      </dsp:txXfrm>
    </dsp:sp>
    <dsp:sp modelId="{6C779CE6-40C8-472A-875D-314E980D66DE}">
      <dsp:nvSpPr>
        <dsp:cNvPr id="0" name=""/>
        <dsp:cNvSpPr/>
      </dsp:nvSpPr>
      <dsp:spPr>
        <a:xfrm>
          <a:off x="9545672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65E19-2B8F-4C67-8594-F37FAFBC37AA}">
      <dsp:nvSpPr>
        <dsp:cNvPr id="0" name=""/>
        <dsp:cNvSpPr/>
      </dsp:nvSpPr>
      <dsp:spPr>
        <a:xfrm>
          <a:off x="7191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Monitoreos: 1.941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700" kern="1200" dirty="0"/>
            <a:t>Sitios: 14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Capacitaciones: 28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700" kern="1200" dirty="0"/>
        </a:p>
      </dsp:txBody>
      <dsp:txXfrm>
        <a:off x="61518" y="837575"/>
        <a:ext cx="2997369" cy="2264254"/>
      </dsp:txXfrm>
    </dsp:sp>
    <dsp:sp modelId="{F5238A00-536E-4713-9BDC-FE8C3CFCDD86}">
      <dsp:nvSpPr>
        <dsp:cNvPr id="0" name=""/>
        <dsp:cNvSpPr/>
      </dsp:nvSpPr>
      <dsp:spPr>
        <a:xfrm>
          <a:off x="7191" y="3101829"/>
          <a:ext cx="3106023" cy="996989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Azuay</a:t>
          </a:r>
        </a:p>
      </dsp:txBody>
      <dsp:txXfrm>
        <a:off x="7191" y="3101829"/>
        <a:ext cx="2187340" cy="996989"/>
      </dsp:txXfrm>
    </dsp:sp>
    <dsp:sp modelId="{6BFBA2DF-5CCB-43E2-AEDA-CAE2AF5B2D49}">
      <dsp:nvSpPr>
        <dsp:cNvPr id="0" name=""/>
        <dsp:cNvSpPr/>
      </dsp:nvSpPr>
      <dsp:spPr>
        <a:xfrm>
          <a:off x="2282396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28728B-8E2E-4CCE-B01C-B636B77E28C5}">
      <dsp:nvSpPr>
        <dsp:cNvPr id="0" name=""/>
        <dsp:cNvSpPr/>
      </dsp:nvSpPr>
      <dsp:spPr>
        <a:xfrm>
          <a:off x="3638829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Monitoreos: 2.176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Sitios: 1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Capacitaciones:21</a:t>
          </a:r>
        </a:p>
      </dsp:txBody>
      <dsp:txXfrm>
        <a:off x="3693156" y="837575"/>
        <a:ext cx="2997369" cy="2264254"/>
      </dsp:txXfrm>
    </dsp:sp>
    <dsp:sp modelId="{73F58B69-A428-4744-9BC1-0DB402CCA979}">
      <dsp:nvSpPr>
        <dsp:cNvPr id="0" name=""/>
        <dsp:cNvSpPr/>
      </dsp:nvSpPr>
      <dsp:spPr>
        <a:xfrm>
          <a:off x="3638829" y="3101829"/>
          <a:ext cx="3106023" cy="9969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Cañar</a:t>
          </a:r>
        </a:p>
      </dsp:txBody>
      <dsp:txXfrm>
        <a:off x="3638829" y="3101829"/>
        <a:ext cx="2187340" cy="996989"/>
      </dsp:txXfrm>
    </dsp:sp>
    <dsp:sp modelId="{05DEAAAD-FCD6-4B32-B028-67C62CB7CC30}">
      <dsp:nvSpPr>
        <dsp:cNvPr id="0" name=""/>
        <dsp:cNvSpPr/>
      </dsp:nvSpPr>
      <dsp:spPr>
        <a:xfrm>
          <a:off x="5914034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25814-F776-4B44-9314-A973277221FC}">
      <dsp:nvSpPr>
        <dsp:cNvPr id="0" name=""/>
        <dsp:cNvSpPr/>
      </dsp:nvSpPr>
      <dsp:spPr>
        <a:xfrm>
          <a:off x="7270467" y="783248"/>
          <a:ext cx="3106023" cy="231858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Monitoreos: 151.341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Sitios: 51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500" kern="1200" dirty="0"/>
            <a:t>Capacitados:66</a:t>
          </a:r>
        </a:p>
      </dsp:txBody>
      <dsp:txXfrm>
        <a:off x="7324794" y="837575"/>
        <a:ext cx="2997369" cy="2264254"/>
      </dsp:txXfrm>
    </dsp:sp>
    <dsp:sp modelId="{7605C228-4623-4872-8779-3786CCD5B28E}">
      <dsp:nvSpPr>
        <dsp:cNvPr id="0" name=""/>
        <dsp:cNvSpPr/>
      </dsp:nvSpPr>
      <dsp:spPr>
        <a:xfrm>
          <a:off x="7270467" y="3101829"/>
          <a:ext cx="3106023" cy="99698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0" rIns="4699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Morona Santiago</a:t>
          </a:r>
        </a:p>
      </dsp:txBody>
      <dsp:txXfrm>
        <a:off x="7270467" y="3101829"/>
        <a:ext cx="2187340" cy="996989"/>
      </dsp:txXfrm>
    </dsp:sp>
    <dsp:sp modelId="{6C779CE6-40C8-472A-875D-314E980D66DE}">
      <dsp:nvSpPr>
        <dsp:cNvPr id="0" name=""/>
        <dsp:cNvSpPr/>
      </dsp:nvSpPr>
      <dsp:spPr>
        <a:xfrm>
          <a:off x="9545672" y="3260192"/>
          <a:ext cx="1087108" cy="108710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F141B-177A-41AC-AB1B-FC90C7705423}">
      <dsp:nvSpPr>
        <dsp:cNvPr id="0" name=""/>
        <dsp:cNvSpPr/>
      </dsp:nvSpPr>
      <dsp:spPr>
        <a:xfrm>
          <a:off x="0" y="0"/>
          <a:ext cx="5897562" cy="230028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500" kern="1200" dirty="0"/>
            <a:t>6 Ornamentales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500" kern="1200" dirty="0"/>
            <a:t>10 Musáceas </a:t>
          </a:r>
        </a:p>
      </dsp:txBody>
      <dsp:txXfrm>
        <a:off x="1409541" y="0"/>
        <a:ext cx="4488020" cy="2300288"/>
      </dsp:txXfrm>
    </dsp:sp>
    <dsp:sp modelId="{24059F87-4F84-4CDA-98E3-01765BC51956}">
      <dsp:nvSpPr>
        <dsp:cNvPr id="0" name=""/>
        <dsp:cNvSpPr/>
      </dsp:nvSpPr>
      <dsp:spPr>
        <a:xfrm>
          <a:off x="230028" y="230028"/>
          <a:ext cx="1179512" cy="18402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96809-2C1F-4EE3-9558-C61F1BAD6379}">
      <dsp:nvSpPr>
        <dsp:cNvPr id="0" name=""/>
        <dsp:cNvSpPr/>
      </dsp:nvSpPr>
      <dsp:spPr>
        <a:xfrm>
          <a:off x="8677" y="314942"/>
          <a:ext cx="2593502" cy="1556101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300" kern="1200" dirty="0"/>
            <a:t>Diagnóstico Animal</a:t>
          </a:r>
        </a:p>
      </dsp:txBody>
      <dsp:txXfrm>
        <a:off x="54254" y="360519"/>
        <a:ext cx="2502348" cy="1464947"/>
      </dsp:txXfrm>
    </dsp:sp>
    <dsp:sp modelId="{425153C4-FB5F-4C59-A2A5-162728181B3C}">
      <dsp:nvSpPr>
        <dsp:cNvPr id="0" name=""/>
        <dsp:cNvSpPr/>
      </dsp:nvSpPr>
      <dsp:spPr>
        <a:xfrm>
          <a:off x="2861529" y="771399"/>
          <a:ext cx="549822" cy="6431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700" kern="1200"/>
        </a:p>
      </dsp:txBody>
      <dsp:txXfrm>
        <a:off x="2861529" y="900037"/>
        <a:ext cx="384875" cy="385912"/>
      </dsp:txXfrm>
    </dsp:sp>
    <dsp:sp modelId="{CDFFBFCA-2806-4B35-96A7-2FFBE874F383}">
      <dsp:nvSpPr>
        <dsp:cNvPr id="0" name=""/>
        <dsp:cNvSpPr/>
      </dsp:nvSpPr>
      <dsp:spPr>
        <a:xfrm>
          <a:off x="3639580" y="314942"/>
          <a:ext cx="2593502" cy="15561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300" kern="1200" dirty="0"/>
            <a:t>Diagnóstico Vegetal</a:t>
          </a:r>
        </a:p>
      </dsp:txBody>
      <dsp:txXfrm>
        <a:off x="3685157" y="360519"/>
        <a:ext cx="2502348" cy="1464947"/>
      </dsp:txXfrm>
    </dsp:sp>
    <dsp:sp modelId="{609E7D6E-B3D2-4ED3-857A-A5CB8E041522}">
      <dsp:nvSpPr>
        <dsp:cNvPr id="0" name=""/>
        <dsp:cNvSpPr/>
      </dsp:nvSpPr>
      <dsp:spPr>
        <a:xfrm>
          <a:off x="6492432" y="771399"/>
          <a:ext cx="549822" cy="6431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700" kern="1200"/>
        </a:p>
      </dsp:txBody>
      <dsp:txXfrm>
        <a:off x="6492432" y="900037"/>
        <a:ext cx="384875" cy="385912"/>
      </dsp:txXfrm>
    </dsp:sp>
    <dsp:sp modelId="{7560BF88-542F-47E9-B55B-1767261F9FEE}">
      <dsp:nvSpPr>
        <dsp:cNvPr id="0" name=""/>
        <dsp:cNvSpPr/>
      </dsp:nvSpPr>
      <dsp:spPr>
        <a:xfrm>
          <a:off x="7270483" y="314942"/>
          <a:ext cx="2593502" cy="155610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300" kern="1200" dirty="0"/>
            <a:t>Calidad Leche</a:t>
          </a:r>
        </a:p>
      </dsp:txBody>
      <dsp:txXfrm>
        <a:off x="7316060" y="360519"/>
        <a:ext cx="2502348" cy="14649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F0B4A-5123-4776-B912-BECE57231CBA}">
      <dsp:nvSpPr>
        <dsp:cNvPr id="0" name=""/>
        <dsp:cNvSpPr/>
      </dsp:nvSpPr>
      <dsp:spPr>
        <a:xfrm>
          <a:off x="0" y="1050520"/>
          <a:ext cx="7257761" cy="277200"/>
        </a:xfrm>
        <a:prstGeom prst="rect">
          <a:avLst/>
        </a:prstGeom>
        <a:noFill/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452E0-F903-4CCF-8C5A-E9EF88C3FA35}">
      <dsp:nvSpPr>
        <dsp:cNvPr id="0" name=""/>
        <dsp:cNvSpPr/>
      </dsp:nvSpPr>
      <dsp:spPr>
        <a:xfrm>
          <a:off x="571576" y="107316"/>
          <a:ext cx="8481071" cy="1105564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Contamos con 30 médicos veterinarios </a:t>
          </a:r>
          <a:r>
            <a:rPr lang="es-MX" sz="1800" kern="1200" dirty="0">
              <a:solidFill>
                <a:schemeClr val="bg1"/>
              </a:solidFill>
              <a:latin typeface="Arial" panose="020B0604020202020204" pitchFamily="34" charset="0"/>
            </a:rPr>
            <a:t>certificados para </a:t>
          </a:r>
          <a:r>
            <a:rPr lang="es-MX" sz="1800" kern="12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generación de la solicitud del certificado zoosanitario de exportación de animales de compañía convencionales y no convencionales. </a:t>
          </a:r>
          <a:endParaRPr lang="es-EC" sz="1800" kern="1200" dirty="0">
            <a:solidFill>
              <a:schemeClr val="bg1"/>
            </a:solidFill>
          </a:endParaRPr>
        </a:p>
      </dsp:txBody>
      <dsp:txXfrm>
        <a:off x="625545" y="161285"/>
        <a:ext cx="8373133" cy="997626"/>
      </dsp:txXfrm>
    </dsp:sp>
    <dsp:sp modelId="{0A45FE74-F53F-41B5-BBB1-3DC4EDBB5303}">
      <dsp:nvSpPr>
        <dsp:cNvPr id="0" name=""/>
        <dsp:cNvSpPr/>
      </dsp:nvSpPr>
      <dsp:spPr>
        <a:xfrm>
          <a:off x="0" y="2351461"/>
          <a:ext cx="7229269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2FE76-6A67-4737-B468-527F38CAA9D5}">
      <dsp:nvSpPr>
        <dsp:cNvPr id="0" name=""/>
        <dsp:cNvSpPr/>
      </dsp:nvSpPr>
      <dsp:spPr>
        <a:xfrm>
          <a:off x="571576" y="1387120"/>
          <a:ext cx="8595101" cy="1126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bg1"/>
              </a:solidFill>
              <a:latin typeface="Arial" panose="020B0604020202020204" pitchFamily="34" charset="0"/>
            </a:rPr>
            <a:t>En el 2024 se emitieron </a:t>
          </a:r>
          <a:r>
            <a:rPr lang="es-MX" sz="1800" b="0" i="0" kern="12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34 pre certificados de exportación de mercancías pecuarias, con destino a Guatemala, San Salvador, Republica Dominicana, entre otros</a:t>
          </a:r>
          <a:endParaRPr lang="es-EC" sz="1800" kern="1200" dirty="0">
            <a:solidFill>
              <a:schemeClr val="bg1"/>
            </a:solidFill>
          </a:endParaRPr>
        </a:p>
      </dsp:txBody>
      <dsp:txXfrm>
        <a:off x="626577" y="1442121"/>
        <a:ext cx="8485099" cy="1016698"/>
      </dsp:txXfrm>
    </dsp:sp>
    <dsp:sp modelId="{B35C7C27-A7F7-4524-A5D5-226F99A2DEED}">
      <dsp:nvSpPr>
        <dsp:cNvPr id="0" name=""/>
        <dsp:cNvSpPr/>
      </dsp:nvSpPr>
      <dsp:spPr>
        <a:xfrm>
          <a:off x="0" y="3373678"/>
          <a:ext cx="712182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9166B-5452-4D5A-B9C5-E4EC79DCC528}">
      <dsp:nvSpPr>
        <dsp:cNvPr id="0" name=""/>
        <dsp:cNvSpPr/>
      </dsp:nvSpPr>
      <dsp:spPr>
        <a:xfrm>
          <a:off x="572135" y="2688061"/>
          <a:ext cx="8510027" cy="847977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rgbClr val="050505"/>
              </a:solidFill>
              <a:latin typeface="Arial" panose="020B0604020202020204" pitchFamily="34" charset="0"/>
            </a:rPr>
            <a:t>Se realizó por primera vez </a:t>
          </a:r>
          <a:r>
            <a:rPr lang="es-MX" sz="1800" b="0" i="0" kern="1200" dirty="0">
              <a:solidFill>
                <a:srgbClr val="050505"/>
              </a:solidFill>
              <a:effectLst/>
              <a:latin typeface="Arial" panose="020B0604020202020204" pitchFamily="34" charset="0"/>
            </a:rPr>
            <a:t>el envío de cuyes faenados de la empresa MR. CUY ECUADOR S.A.S con destino ESTADOS UNIDOS. </a:t>
          </a:r>
          <a:endParaRPr lang="es-EC" sz="1800" kern="1200" dirty="0"/>
        </a:p>
      </dsp:txBody>
      <dsp:txXfrm>
        <a:off x="613530" y="2729456"/>
        <a:ext cx="8427237" cy="765187"/>
      </dsp:txXfrm>
    </dsp:sp>
    <dsp:sp modelId="{6826170B-1460-4572-8813-B16E6CC0D90C}">
      <dsp:nvSpPr>
        <dsp:cNvPr id="0" name=""/>
        <dsp:cNvSpPr/>
      </dsp:nvSpPr>
      <dsp:spPr>
        <a:xfrm>
          <a:off x="0" y="4613207"/>
          <a:ext cx="712182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1CC48-527B-4621-86E5-E908CEE00C5A}">
      <dsp:nvSpPr>
        <dsp:cNvPr id="0" name=""/>
        <dsp:cNvSpPr/>
      </dsp:nvSpPr>
      <dsp:spPr>
        <a:xfrm>
          <a:off x="571576" y="3710278"/>
          <a:ext cx="8578376" cy="10652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>
              <a:solidFill>
                <a:schemeClr val="tx1"/>
              </a:solidFill>
              <a:effectLst/>
              <a:latin typeface="Arial" panose="020B0604020202020204" pitchFamily="34" charset="0"/>
            </a:rPr>
            <a:t>Se realizó 8 seguimientos cuarentenarios post entrada de animales y material reproductivo, entre las cuales se destaca equinos desde los países de Argentina, Chile, Bélgica, pollitos BB desde Brasil y material reproductivo (semen equino) desde Estados Unidos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623579" y="3762281"/>
        <a:ext cx="8474370" cy="961283"/>
      </dsp:txXfrm>
    </dsp:sp>
    <dsp:sp modelId="{AB849748-54F8-4579-AFF9-2C9BF8DBD336}">
      <dsp:nvSpPr>
        <dsp:cNvPr id="0" name=""/>
        <dsp:cNvSpPr/>
      </dsp:nvSpPr>
      <dsp:spPr>
        <a:xfrm>
          <a:off x="0" y="5571782"/>
          <a:ext cx="712182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F7CC7-0039-469C-959C-D2A685DF560B}">
      <dsp:nvSpPr>
        <dsp:cNvPr id="0" name=""/>
        <dsp:cNvSpPr/>
      </dsp:nvSpPr>
      <dsp:spPr>
        <a:xfrm>
          <a:off x="572135" y="4949807"/>
          <a:ext cx="8390920" cy="78433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Formamos parte activa del proyecto “Cero Hambre”</a:t>
          </a:r>
          <a:endParaRPr lang="es-EC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423" y="4988095"/>
        <a:ext cx="8314344" cy="7077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F0B4A-5123-4776-B912-BECE57231CBA}">
      <dsp:nvSpPr>
        <dsp:cNvPr id="0" name=""/>
        <dsp:cNvSpPr/>
      </dsp:nvSpPr>
      <dsp:spPr>
        <a:xfrm>
          <a:off x="0" y="849892"/>
          <a:ext cx="114427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452E0-F903-4CCF-8C5A-E9EF88C3FA35}">
      <dsp:nvSpPr>
        <dsp:cNvPr id="0" name=""/>
        <dsp:cNvSpPr/>
      </dsp:nvSpPr>
      <dsp:spPr>
        <a:xfrm>
          <a:off x="572135" y="47693"/>
          <a:ext cx="8489362" cy="1171198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>
              <a:effectLst/>
              <a:latin typeface="+mj-lt"/>
            </a:rPr>
            <a:t>Certificación de predios libres de MOSCA DE LA FRUTA para la Exportación de tomate de árbol.</a:t>
          </a:r>
          <a:r>
            <a:rPr lang="es-MX" sz="2000" kern="1200" dirty="0">
              <a:solidFill>
                <a:srgbClr val="000000"/>
              </a:solidFill>
              <a:effectLst/>
              <a:latin typeface="+mj-lt"/>
            </a:rPr>
            <a:t>. </a:t>
          </a:r>
          <a:endParaRPr lang="es-EC" sz="2000" kern="1200" dirty="0">
            <a:latin typeface="+mj-lt"/>
          </a:endParaRPr>
        </a:p>
      </dsp:txBody>
      <dsp:txXfrm>
        <a:off x="629308" y="104866"/>
        <a:ext cx="8375016" cy="1056852"/>
      </dsp:txXfrm>
    </dsp:sp>
    <dsp:sp modelId="{EE3C832E-7E8A-47CE-B8C2-FA528EC179D7}">
      <dsp:nvSpPr>
        <dsp:cNvPr id="0" name=""/>
        <dsp:cNvSpPr/>
      </dsp:nvSpPr>
      <dsp:spPr>
        <a:xfrm>
          <a:off x="0" y="2477732"/>
          <a:ext cx="114427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973245-84F0-4C41-8559-CFC7E839AFD0}">
      <dsp:nvSpPr>
        <dsp:cNvPr id="0" name=""/>
        <dsp:cNvSpPr/>
      </dsp:nvSpPr>
      <dsp:spPr>
        <a:xfrm>
          <a:off x="572135" y="1614892"/>
          <a:ext cx="8381388" cy="123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rPr>
            <a:t>Se firma un convenio con el IICA la ejecución del programa de medidas fitosanitarias para la exportación de pitahaya</a:t>
          </a:r>
          <a:endParaRPr lang="es-EC" sz="2000" kern="1200" dirty="0">
            <a:solidFill>
              <a:schemeClr val="bg1"/>
            </a:solidFill>
            <a:latin typeface="+mj-lt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32268" y="1675025"/>
        <a:ext cx="8261122" cy="1111574"/>
      </dsp:txXfrm>
    </dsp:sp>
    <dsp:sp modelId="{DA4A645A-D0CC-491E-8B6A-F156B9CD69F3}">
      <dsp:nvSpPr>
        <dsp:cNvPr id="0" name=""/>
        <dsp:cNvSpPr/>
      </dsp:nvSpPr>
      <dsp:spPr>
        <a:xfrm>
          <a:off x="0" y="4144605"/>
          <a:ext cx="114427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D5A6E-8EA7-4ED9-AB42-9444CAE9665E}">
      <dsp:nvSpPr>
        <dsp:cNvPr id="0" name=""/>
        <dsp:cNvSpPr/>
      </dsp:nvSpPr>
      <dsp:spPr>
        <a:xfrm>
          <a:off x="572135" y="3242732"/>
          <a:ext cx="8736947" cy="1270872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Convenio con el INIAP y el proyecto PROMEFI se logra la construcción de primer centro fitosanitario de innovación, desarrollo y estudio de la pitahaya en el cantón </a:t>
          </a:r>
          <a:r>
            <a:rPr lang="es-MX" sz="2000" kern="1200" dirty="0" err="1">
              <a:solidFill>
                <a:schemeClr val="tx1"/>
              </a:solidFill>
            </a:rPr>
            <a:t>Palora</a:t>
          </a:r>
          <a:r>
            <a:rPr lang="es-MX" sz="2000" kern="1200" dirty="0">
              <a:solidFill>
                <a:schemeClr val="tx1"/>
              </a:solidFill>
            </a:rPr>
            <a:t>.</a:t>
          </a:r>
          <a:endParaRPr lang="es-EC" sz="2000" kern="1200" dirty="0">
            <a:solidFill>
              <a:schemeClr val="tx1"/>
            </a:solidFill>
          </a:endParaRPr>
        </a:p>
      </dsp:txBody>
      <dsp:txXfrm>
        <a:off x="634174" y="3304771"/>
        <a:ext cx="8612869" cy="1146794"/>
      </dsp:txXfrm>
    </dsp:sp>
    <dsp:sp modelId="{BCCC304E-90FD-4358-B02F-C04FD306E032}">
      <dsp:nvSpPr>
        <dsp:cNvPr id="0" name=""/>
        <dsp:cNvSpPr/>
      </dsp:nvSpPr>
      <dsp:spPr>
        <a:xfrm>
          <a:off x="0" y="5278605"/>
          <a:ext cx="114427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39C2A9-F099-4D3A-9304-304F30610F3C}">
      <dsp:nvSpPr>
        <dsp:cNvPr id="0" name=""/>
        <dsp:cNvSpPr/>
      </dsp:nvSpPr>
      <dsp:spPr>
        <a:xfrm>
          <a:off x="572135" y="4909605"/>
          <a:ext cx="8867108" cy="73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55" tIns="0" rIns="3027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Coordinación con GIZ se implementaron 110 UPAS de BPA en cultivos de caña y café.</a:t>
          </a:r>
          <a:endParaRPr lang="es-EC" sz="2000" kern="1200" dirty="0">
            <a:solidFill>
              <a:schemeClr val="tx1"/>
            </a:solidFill>
          </a:endParaRPr>
        </a:p>
      </dsp:txBody>
      <dsp:txXfrm>
        <a:off x="608161" y="4945631"/>
        <a:ext cx="8795056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CAMBIAR LA FOTOGRAFÍA DE ACUERDO A LA INSTITUCIÓN. LA FOTOGRAFÍA DEBE REUNIR CRITERIOS ESTÉTICOS Y MOSTRAR LA GESTIÓN EN TERRITORIO.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5830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12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8638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6859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871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353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0062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5929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6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5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11" Type="http://schemas.openxmlformats.org/officeDocument/2006/relationships/image" Target="../media/image32.png"/><Relationship Id="rId5" Type="http://schemas.openxmlformats.org/officeDocument/2006/relationships/image" Target="../media/image26.emf"/><Relationship Id="rId10" Type="http://schemas.openxmlformats.org/officeDocument/2006/relationships/image" Target="../media/image31.png"/><Relationship Id="rId4" Type="http://schemas.openxmlformats.org/officeDocument/2006/relationships/image" Target="../media/image25.emf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l="4545" t="9091" r="454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968325" y="0"/>
            <a:ext cx="4061012" cy="6858000"/>
          </a:xfrm>
          <a:prstGeom prst="rect">
            <a:avLst/>
          </a:prstGeom>
          <a:gradFill>
            <a:gsLst>
              <a:gs pos="0">
                <a:srgbClr val="2D2D8C"/>
              </a:gs>
              <a:gs pos="100000">
                <a:srgbClr val="3D0745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5075" y="1338000"/>
            <a:ext cx="3340785" cy="225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9693" y="4295631"/>
            <a:ext cx="3340785" cy="1535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1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5005596" y="2924116"/>
            <a:ext cx="691815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Zona </a:t>
            </a: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4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C" sz="2400" b="1" i="1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es-EC" sz="2400" b="1" i="0" dirty="0">
                <a:solidFill>
                  <a:schemeClr val="accent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Azuay, Cañar y Morona Santiago</a:t>
            </a:r>
            <a:r>
              <a:rPr lang="es-EC" sz="2400" b="1" i="1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  <a:endParaRPr sz="2400" b="0" i="0" u="none" strike="noStrike" cap="none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4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9;p4">
            <a:extLst>
              <a:ext uri="{FF2B5EF4-FFF2-40B4-BE49-F238E27FC236}">
                <a16:creationId xmlns:a16="http://schemas.microsoft.com/office/drawing/2014/main" id="{EFB58F2A-989F-46E4-806A-AD56DC519E8D}"/>
              </a:ext>
            </a:extLst>
          </p:cNvPr>
          <p:cNvSpPr txBox="1"/>
          <p:nvPr/>
        </p:nvSpPr>
        <p:spPr>
          <a:xfrm>
            <a:off x="585543" y="268210"/>
            <a:ext cx="527538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419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AGENCIA DE REGULACIÓN Y CONTROL FITO Y ZOOSANITARIO</a:t>
            </a:r>
          </a:p>
        </p:txBody>
      </p:sp>
      <p:pic>
        <p:nvPicPr>
          <p:cNvPr id="4" name="Google Shape;95;p15" descr="insumos-16.png">
            <a:extLst>
              <a:ext uri="{FF2B5EF4-FFF2-40B4-BE49-F238E27FC236}">
                <a16:creationId xmlns:a16="http://schemas.microsoft.com/office/drawing/2014/main" id="{EE8BB129-D8B8-4003-8B98-77780258FE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56" y="1224983"/>
            <a:ext cx="5659972" cy="48304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;p15">
            <a:extLst>
              <a:ext uri="{FF2B5EF4-FFF2-40B4-BE49-F238E27FC236}">
                <a16:creationId xmlns:a16="http://schemas.microsoft.com/office/drawing/2014/main" id="{40FBAFA9-1047-496F-A4C2-0AF20A6517AB}"/>
              </a:ext>
            </a:extLst>
          </p:cNvPr>
          <p:cNvSpPr txBox="1"/>
          <p:nvPr/>
        </p:nvSpPr>
        <p:spPr>
          <a:xfrm>
            <a:off x="669017" y="3155476"/>
            <a:ext cx="2075989" cy="263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MISIÓN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 sz="11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98;p15">
            <a:extLst>
              <a:ext uri="{FF2B5EF4-FFF2-40B4-BE49-F238E27FC236}">
                <a16:creationId xmlns:a16="http://schemas.microsoft.com/office/drawing/2014/main" id="{1B533537-CE2E-4AA1-B391-FB46FF93A70B}"/>
              </a:ext>
            </a:extLst>
          </p:cNvPr>
          <p:cNvSpPr txBox="1"/>
          <p:nvPr/>
        </p:nvSpPr>
        <p:spPr>
          <a:xfrm>
            <a:off x="3264972" y="3246634"/>
            <a:ext cx="207599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sym typeface="Arial"/>
              </a:rPr>
              <a:t>VISIÓN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Al 2025 la Agencia de Regulación y Control Fito y Zoosanitario – AGROCALIDAD será reconocida nacional e internacionalmente por su alto grado de eficiencia en su gestión.</a:t>
            </a:r>
            <a:endParaRPr sz="11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96;p15">
            <a:extLst>
              <a:ext uri="{FF2B5EF4-FFF2-40B4-BE49-F238E27FC236}">
                <a16:creationId xmlns:a16="http://schemas.microsoft.com/office/drawing/2014/main" id="{5E3F9DDA-DFB1-452E-82C0-D1B83FA9C5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0928" y="1129944"/>
            <a:ext cx="5745529" cy="4792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2">
            <a:extLst>
              <a:ext uri="{FF2B5EF4-FFF2-40B4-BE49-F238E27FC236}">
                <a16:creationId xmlns:a16="http://schemas.microsoft.com/office/drawing/2014/main" id="{AF352BA7-9EC3-F1DE-F11C-F967D994832B}"/>
              </a:ext>
            </a:extLst>
          </p:cNvPr>
          <p:cNvSpPr txBox="1"/>
          <p:nvPr/>
        </p:nvSpPr>
        <p:spPr bwMode="auto">
          <a:xfrm>
            <a:off x="2183178" y="503422"/>
            <a:ext cx="1414170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49</a:t>
            </a:r>
          </a:p>
          <a:p>
            <a:pPr algn="ctr"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SERVIDORES </a:t>
            </a:r>
          </a:p>
        </p:txBody>
      </p:sp>
      <p:pic>
        <p:nvPicPr>
          <p:cNvPr id="49" name="Imagen 51">
            <a:extLst>
              <a:ext uri="{FF2B5EF4-FFF2-40B4-BE49-F238E27FC236}">
                <a16:creationId xmlns:a16="http://schemas.microsoft.com/office/drawing/2014/main" id="{40D5D4C5-6FFA-009E-BA51-194531E059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8250" y="1048367"/>
            <a:ext cx="744026" cy="358202"/>
          </a:xfrm>
          <a:prstGeom prst="rect">
            <a:avLst/>
          </a:prstGeom>
          <a:noFill/>
        </p:spPr>
      </p:pic>
      <p:sp>
        <p:nvSpPr>
          <p:cNvPr id="50" name="Rectángulo 106">
            <a:extLst>
              <a:ext uri="{FF2B5EF4-FFF2-40B4-BE49-F238E27FC236}">
                <a16:creationId xmlns:a16="http://schemas.microsoft.com/office/drawing/2014/main" id="{B49F5A39-F33D-EA6A-A5FE-A1DF11E47357}"/>
              </a:ext>
            </a:extLst>
          </p:cNvPr>
          <p:cNvSpPr/>
          <p:nvPr/>
        </p:nvSpPr>
        <p:spPr bwMode="auto">
          <a:xfrm>
            <a:off x="1816941" y="416756"/>
            <a:ext cx="2159995" cy="1176151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" name="Chart Placeholder 11">
            <a:extLst>
              <a:ext uri="{FF2B5EF4-FFF2-40B4-BE49-F238E27FC236}">
                <a16:creationId xmlns:a16="http://schemas.microsoft.com/office/drawing/2014/main" id="{DFD969E6-5077-ADC7-7205-C9C991363E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069940"/>
              </p:ext>
            </p:extLst>
          </p:nvPr>
        </p:nvGraphicFramePr>
        <p:xfrm>
          <a:off x="656259" y="2516314"/>
          <a:ext cx="4481361" cy="169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" name="Freeform: Shape 13">
            <a:extLst>
              <a:ext uri="{FF2B5EF4-FFF2-40B4-BE49-F238E27FC236}">
                <a16:creationId xmlns:a16="http://schemas.microsoft.com/office/drawing/2014/main" id="{FE59A6F7-A8A2-E4BA-5C03-A4F950380907}"/>
              </a:ext>
            </a:extLst>
          </p:cNvPr>
          <p:cNvSpPr>
            <a:spLocks noChangeAspect="1"/>
          </p:cNvSpPr>
          <p:nvPr/>
        </p:nvSpPr>
        <p:spPr>
          <a:xfrm>
            <a:off x="779343" y="3349231"/>
            <a:ext cx="4320540" cy="764951"/>
          </a:xfrm>
          <a:custGeom>
            <a:avLst/>
            <a:gdLst>
              <a:gd name="connsiteX0" fmla="*/ 351310 w 6917820"/>
              <a:gd name="connsiteY0" fmla="*/ 385309 h 1224798"/>
              <a:gd name="connsiteX1" fmla="*/ 251361 w 6917820"/>
              <a:gd name="connsiteY1" fmla="*/ 446056 h 1224798"/>
              <a:gd name="connsiteX2" fmla="*/ 105981 w 6917820"/>
              <a:gd name="connsiteY2" fmla="*/ 664060 h 1224798"/>
              <a:gd name="connsiteX3" fmla="*/ 96895 w 6917820"/>
              <a:gd name="connsiteY3" fmla="*/ 694150 h 1224798"/>
              <a:gd name="connsiteX4" fmla="*/ 112797 w 6917820"/>
              <a:gd name="connsiteY4" fmla="*/ 732757 h 1224798"/>
              <a:gd name="connsiteX5" fmla="*/ 151412 w 6917820"/>
              <a:gd name="connsiteY5" fmla="*/ 748652 h 1224798"/>
              <a:gd name="connsiteX6" fmla="*/ 196844 w 6917820"/>
              <a:gd name="connsiteY6" fmla="*/ 724241 h 1224798"/>
              <a:gd name="connsiteX7" fmla="*/ 325755 w 6917820"/>
              <a:gd name="connsiteY7" fmla="*/ 530647 h 1224798"/>
              <a:gd name="connsiteX8" fmla="*/ 351310 w 6917820"/>
              <a:gd name="connsiteY8" fmla="*/ 530647 h 1224798"/>
              <a:gd name="connsiteX9" fmla="*/ 351310 w 6917820"/>
              <a:gd name="connsiteY9" fmla="*/ 605585 h 1224798"/>
              <a:gd name="connsiteX10" fmla="*/ 211040 w 6917820"/>
              <a:gd name="connsiteY10" fmla="*/ 838920 h 1224798"/>
              <a:gd name="connsiteX11" fmla="*/ 205930 w 6917820"/>
              <a:gd name="connsiteY11" fmla="*/ 857656 h 1224798"/>
              <a:gd name="connsiteX12" fmla="*/ 216720 w 6917820"/>
              <a:gd name="connsiteY12" fmla="*/ 883204 h 1224798"/>
              <a:gd name="connsiteX13" fmla="*/ 242276 w 6917820"/>
              <a:gd name="connsiteY13" fmla="*/ 893989 h 1224798"/>
              <a:gd name="connsiteX14" fmla="*/ 351310 w 6917820"/>
              <a:gd name="connsiteY14" fmla="*/ 893989 h 1224798"/>
              <a:gd name="connsiteX15" fmla="*/ 351310 w 6917820"/>
              <a:gd name="connsiteY15" fmla="*/ 1048412 h 1224798"/>
              <a:gd name="connsiteX16" fmla="*/ 370049 w 6917820"/>
              <a:gd name="connsiteY16" fmla="*/ 1093262 h 1224798"/>
              <a:gd name="connsiteX17" fmla="*/ 414915 w 6917820"/>
              <a:gd name="connsiteY17" fmla="*/ 1111996 h 1224798"/>
              <a:gd name="connsiteX18" fmla="*/ 505776 w 6917820"/>
              <a:gd name="connsiteY18" fmla="*/ 1111996 h 1224798"/>
              <a:gd name="connsiteX19" fmla="*/ 550639 w 6917820"/>
              <a:gd name="connsiteY19" fmla="*/ 1093262 h 1224798"/>
              <a:gd name="connsiteX20" fmla="*/ 569380 w 6917820"/>
              <a:gd name="connsiteY20" fmla="*/ 1048412 h 1224798"/>
              <a:gd name="connsiteX21" fmla="*/ 569380 w 6917820"/>
              <a:gd name="connsiteY21" fmla="*/ 893989 h 1224798"/>
              <a:gd name="connsiteX22" fmla="*/ 678415 w 6917820"/>
              <a:gd name="connsiteY22" fmla="*/ 893989 h 1224798"/>
              <a:gd name="connsiteX23" fmla="*/ 703970 w 6917820"/>
              <a:gd name="connsiteY23" fmla="*/ 883204 h 1224798"/>
              <a:gd name="connsiteX24" fmla="*/ 714759 w 6917820"/>
              <a:gd name="connsiteY24" fmla="*/ 857656 h 1224798"/>
              <a:gd name="connsiteX25" fmla="*/ 709649 w 6917820"/>
              <a:gd name="connsiteY25" fmla="*/ 838920 h 1224798"/>
              <a:gd name="connsiteX26" fmla="*/ 569380 w 6917820"/>
              <a:gd name="connsiteY26" fmla="*/ 605585 h 1224798"/>
              <a:gd name="connsiteX27" fmla="*/ 569380 w 6917820"/>
              <a:gd name="connsiteY27" fmla="*/ 530647 h 1224798"/>
              <a:gd name="connsiteX28" fmla="*/ 594936 w 6917820"/>
              <a:gd name="connsiteY28" fmla="*/ 530647 h 1224798"/>
              <a:gd name="connsiteX29" fmla="*/ 723847 w 6917820"/>
              <a:gd name="connsiteY29" fmla="*/ 724241 h 1224798"/>
              <a:gd name="connsiteX30" fmla="*/ 769278 w 6917820"/>
              <a:gd name="connsiteY30" fmla="*/ 748652 h 1224798"/>
              <a:gd name="connsiteX31" fmla="*/ 790291 w 6917820"/>
              <a:gd name="connsiteY31" fmla="*/ 744679 h 1224798"/>
              <a:gd name="connsiteX32" fmla="*/ 793520 w 6917820"/>
              <a:gd name="connsiteY32" fmla="*/ 742492 h 1224798"/>
              <a:gd name="connsiteX33" fmla="*/ 796749 w 6917820"/>
              <a:gd name="connsiteY33" fmla="*/ 744678 h 1224798"/>
              <a:gd name="connsiteX34" fmla="*/ 817760 w 6917820"/>
              <a:gd name="connsiteY34" fmla="*/ 748652 h 1224798"/>
              <a:gd name="connsiteX35" fmla="*/ 863192 w 6917820"/>
              <a:gd name="connsiteY35" fmla="*/ 724241 h 1224798"/>
              <a:gd name="connsiteX36" fmla="*/ 992103 w 6917820"/>
              <a:gd name="connsiteY36" fmla="*/ 530647 h 1224798"/>
              <a:gd name="connsiteX37" fmla="*/ 1017658 w 6917820"/>
              <a:gd name="connsiteY37" fmla="*/ 530647 h 1224798"/>
              <a:gd name="connsiteX38" fmla="*/ 1017658 w 6917820"/>
              <a:gd name="connsiteY38" fmla="*/ 605585 h 1224798"/>
              <a:gd name="connsiteX39" fmla="*/ 877388 w 6917820"/>
              <a:gd name="connsiteY39" fmla="*/ 838920 h 1224798"/>
              <a:gd name="connsiteX40" fmla="*/ 872277 w 6917820"/>
              <a:gd name="connsiteY40" fmla="*/ 857656 h 1224798"/>
              <a:gd name="connsiteX41" fmla="*/ 883068 w 6917820"/>
              <a:gd name="connsiteY41" fmla="*/ 883204 h 1224798"/>
              <a:gd name="connsiteX42" fmla="*/ 908624 w 6917820"/>
              <a:gd name="connsiteY42" fmla="*/ 893989 h 1224798"/>
              <a:gd name="connsiteX43" fmla="*/ 1017658 w 6917820"/>
              <a:gd name="connsiteY43" fmla="*/ 893989 h 1224798"/>
              <a:gd name="connsiteX44" fmla="*/ 1017658 w 6917820"/>
              <a:gd name="connsiteY44" fmla="*/ 1048412 h 1224798"/>
              <a:gd name="connsiteX45" fmla="*/ 1036397 w 6917820"/>
              <a:gd name="connsiteY45" fmla="*/ 1093262 h 1224798"/>
              <a:gd name="connsiteX46" fmla="*/ 1081263 w 6917820"/>
              <a:gd name="connsiteY46" fmla="*/ 1111996 h 1224798"/>
              <a:gd name="connsiteX47" fmla="*/ 1172124 w 6917820"/>
              <a:gd name="connsiteY47" fmla="*/ 1111996 h 1224798"/>
              <a:gd name="connsiteX48" fmla="*/ 1216987 w 6917820"/>
              <a:gd name="connsiteY48" fmla="*/ 1093262 h 1224798"/>
              <a:gd name="connsiteX49" fmla="*/ 1235729 w 6917820"/>
              <a:gd name="connsiteY49" fmla="*/ 1048412 h 1224798"/>
              <a:gd name="connsiteX50" fmla="*/ 1235729 w 6917820"/>
              <a:gd name="connsiteY50" fmla="*/ 893989 h 1224798"/>
              <a:gd name="connsiteX51" fmla="*/ 1344763 w 6917820"/>
              <a:gd name="connsiteY51" fmla="*/ 893989 h 1224798"/>
              <a:gd name="connsiteX52" fmla="*/ 1370318 w 6917820"/>
              <a:gd name="connsiteY52" fmla="*/ 883204 h 1224798"/>
              <a:gd name="connsiteX53" fmla="*/ 1381107 w 6917820"/>
              <a:gd name="connsiteY53" fmla="*/ 857656 h 1224798"/>
              <a:gd name="connsiteX54" fmla="*/ 1375997 w 6917820"/>
              <a:gd name="connsiteY54" fmla="*/ 838920 h 1224798"/>
              <a:gd name="connsiteX55" fmla="*/ 1235729 w 6917820"/>
              <a:gd name="connsiteY55" fmla="*/ 605585 h 1224798"/>
              <a:gd name="connsiteX56" fmla="*/ 1235729 w 6917820"/>
              <a:gd name="connsiteY56" fmla="*/ 530647 h 1224798"/>
              <a:gd name="connsiteX57" fmla="*/ 1261284 w 6917820"/>
              <a:gd name="connsiteY57" fmla="*/ 530647 h 1224798"/>
              <a:gd name="connsiteX58" fmla="*/ 1390194 w 6917820"/>
              <a:gd name="connsiteY58" fmla="*/ 724241 h 1224798"/>
              <a:gd name="connsiteX59" fmla="*/ 1435626 w 6917820"/>
              <a:gd name="connsiteY59" fmla="*/ 748652 h 1224798"/>
              <a:gd name="connsiteX60" fmla="*/ 1456639 w 6917820"/>
              <a:gd name="connsiteY60" fmla="*/ 744679 h 1224798"/>
              <a:gd name="connsiteX61" fmla="*/ 1459868 w 6917820"/>
              <a:gd name="connsiteY61" fmla="*/ 742492 h 1224798"/>
              <a:gd name="connsiteX62" fmla="*/ 1463097 w 6917820"/>
              <a:gd name="connsiteY62" fmla="*/ 744678 h 1224798"/>
              <a:gd name="connsiteX63" fmla="*/ 1484108 w 6917820"/>
              <a:gd name="connsiteY63" fmla="*/ 748652 h 1224798"/>
              <a:gd name="connsiteX64" fmla="*/ 1529540 w 6917820"/>
              <a:gd name="connsiteY64" fmla="*/ 724241 h 1224798"/>
              <a:gd name="connsiteX65" fmla="*/ 1658451 w 6917820"/>
              <a:gd name="connsiteY65" fmla="*/ 530647 h 1224798"/>
              <a:gd name="connsiteX66" fmla="*/ 1684006 w 6917820"/>
              <a:gd name="connsiteY66" fmla="*/ 530647 h 1224798"/>
              <a:gd name="connsiteX67" fmla="*/ 1684006 w 6917820"/>
              <a:gd name="connsiteY67" fmla="*/ 605585 h 1224798"/>
              <a:gd name="connsiteX68" fmla="*/ 1543736 w 6917820"/>
              <a:gd name="connsiteY68" fmla="*/ 838920 h 1224798"/>
              <a:gd name="connsiteX69" fmla="*/ 1538626 w 6917820"/>
              <a:gd name="connsiteY69" fmla="*/ 857656 h 1224798"/>
              <a:gd name="connsiteX70" fmla="*/ 1549416 w 6917820"/>
              <a:gd name="connsiteY70" fmla="*/ 883204 h 1224798"/>
              <a:gd name="connsiteX71" fmla="*/ 1574972 w 6917820"/>
              <a:gd name="connsiteY71" fmla="*/ 893989 h 1224798"/>
              <a:gd name="connsiteX72" fmla="*/ 1684006 w 6917820"/>
              <a:gd name="connsiteY72" fmla="*/ 893989 h 1224798"/>
              <a:gd name="connsiteX73" fmla="*/ 1684006 w 6917820"/>
              <a:gd name="connsiteY73" fmla="*/ 1048412 h 1224798"/>
              <a:gd name="connsiteX74" fmla="*/ 1702745 w 6917820"/>
              <a:gd name="connsiteY74" fmla="*/ 1093262 h 1224798"/>
              <a:gd name="connsiteX75" fmla="*/ 1747611 w 6917820"/>
              <a:gd name="connsiteY75" fmla="*/ 1111996 h 1224798"/>
              <a:gd name="connsiteX76" fmla="*/ 1838472 w 6917820"/>
              <a:gd name="connsiteY76" fmla="*/ 1111996 h 1224798"/>
              <a:gd name="connsiteX77" fmla="*/ 1883335 w 6917820"/>
              <a:gd name="connsiteY77" fmla="*/ 1093262 h 1224798"/>
              <a:gd name="connsiteX78" fmla="*/ 1902077 w 6917820"/>
              <a:gd name="connsiteY78" fmla="*/ 1048412 h 1224798"/>
              <a:gd name="connsiteX79" fmla="*/ 1902077 w 6917820"/>
              <a:gd name="connsiteY79" fmla="*/ 893989 h 1224798"/>
              <a:gd name="connsiteX80" fmla="*/ 2011111 w 6917820"/>
              <a:gd name="connsiteY80" fmla="*/ 893989 h 1224798"/>
              <a:gd name="connsiteX81" fmla="*/ 2036666 w 6917820"/>
              <a:gd name="connsiteY81" fmla="*/ 883204 h 1224798"/>
              <a:gd name="connsiteX82" fmla="*/ 2047455 w 6917820"/>
              <a:gd name="connsiteY82" fmla="*/ 857656 h 1224798"/>
              <a:gd name="connsiteX83" fmla="*/ 2042345 w 6917820"/>
              <a:gd name="connsiteY83" fmla="*/ 838920 h 1224798"/>
              <a:gd name="connsiteX84" fmla="*/ 1902077 w 6917820"/>
              <a:gd name="connsiteY84" fmla="*/ 605585 h 1224798"/>
              <a:gd name="connsiteX85" fmla="*/ 1902077 w 6917820"/>
              <a:gd name="connsiteY85" fmla="*/ 530647 h 1224798"/>
              <a:gd name="connsiteX86" fmla="*/ 1927632 w 6917820"/>
              <a:gd name="connsiteY86" fmla="*/ 530647 h 1224798"/>
              <a:gd name="connsiteX87" fmla="*/ 2056542 w 6917820"/>
              <a:gd name="connsiteY87" fmla="*/ 724241 h 1224798"/>
              <a:gd name="connsiteX88" fmla="*/ 2101974 w 6917820"/>
              <a:gd name="connsiteY88" fmla="*/ 748652 h 1224798"/>
              <a:gd name="connsiteX89" fmla="*/ 2122987 w 6917820"/>
              <a:gd name="connsiteY89" fmla="*/ 744679 h 1224798"/>
              <a:gd name="connsiteX90" fmla="*/ 2126216 w 6917820"/>
              <a:gd name="connsiteY90" fmla="*/ 742492 h 1224798"/>
              <a:gd name="connsiteX91" fmla="*/ 2129445 w 6917820"/>
              <a:gd name="connsiteY91" fmla="*/ 744678 h 1224798"/>
              <a:gd name="connsiteX92" fmla="*/ 2150456 w 6917820"/>
              <a:gd name="connsiteY92" fmla="*/ 748652 h 1224798"/>
              <a:gd name="connsiteX93" fmla="*/ 2195888 w 6917820"/>
              <a:gd name="connsiteY93" fmla="*/ 724241 h 1224798"/>
              <a:gd name="connsiteX94" fmla="*/ 2324799 w 6917820"/>
              <a:gd name="connsiteY94" fmla="*/ 530647 h 1224798"/>
              <a:gd name="connsiteX95" fmla="*/ 2350354 w 6917820"/>
              <a:gd name="connsiteY95" fmla="*/ 530647 h 1224798"/>
              <a:gd name="connsiteX96" fmla="*/ 2350354 w 6917820"/>
              <a:gd name="connsiteY96" fmla="*/ 605585 h 1224798"/>
              <a:gd name="connsiteX97" fmla="*/ 2210084 w 6917820"/>
              <a:gd name="connsiteY97" fmla="*/ 838920 h 1224798"/>
              <a:gd name="connsiteX98" fmla="*/ 2204974 w 6917820"/>
              <a:gd name="connsiteY98" fmla="*/ 857656 h 1224798"/>
              <a:gd name="connsiteX99" fmla="*/ 2215764 w 6917820"/>
              <a:gd name="connsiteY99" fmla="*/ 883204 h 1224798"/>
              <a:gd name="connsiteX100" fmla="*/ 2241320 w 6917820"/>
              <a:gd name="connsiteY100" fmla="*/ 893989 h 1224798"/>
              <a:gd name="connsiteX101" fmla="*/ 2350354 w 6917820"/>
              <a:gd name="connsiteY101" fmla="*/ 893989 h 1224798"/>
              <a:gd name="connsiteX102" fmla="*/ 2350354 w 6917820"/>
              <a:gd name="connsiteY102" fmla="*/ 1048412 h 1224798"/>
              <a:gd name="connsiteX103" fmla="*/ 2369093 w 6917820"/>
              <a:gd name="connsiteY103" fmla="*/ 1093262 h 1224798"/>
              <a:gd name="connsiteX104" fmla="*/ 2413959 w 6917820"/>
              <a:gd name="connsiteY104" fmla="*/ 1111996 h 1224798"/>
              <a:gd name="connsiteX105" fmla="*/ 2504820 w 6917820"/>
              <a:gd name="connsiteY105" fmla="*/ 1111996 h 1224798"/>
              <a:gd name="connsiteX106" fmla="*/ 2549683 w 6917820"/>
              <a:gd name="connsiteY106" fmla="*/ 1093262 h 1224798"/>
              <a:gd name="connsiteX107" fmla="*/ 2568425 w 6917820"/>
              <a:gd name="connsiteY107" fmla="*/ 1048412 h 1224798"/>
              <a:gd name="connsiteX108" fmla="*/ 2568425 w 6917820"/>
              <a:gd name="connsiteY108" fmla="*/ 893989 h 1224798"/>
              <a:gd name="connsiteX109" fmla="*/ 2677459 w 6917820"/>
              <a:gd name="connsiteY109" fmla="*/ 893989 h 1224798"/>
              <a:gd name="connsiteX110" fmla="*/ 2703014 w 6917820"/>
              <a:gd name="connsiteY110" fmla="*/ 883204 h 1224798"/>
              <a:gd name="connsiteX111" fmla="*/ 2713803 w 6917820"/>
              <a:gd name="connsiteY111" fmla="*/ 857656 h 1224798"/>
              <a:gd name="connsiteX112" fmla="*/ 2708693 w 6917820"/>
              <a:gd name="connsiteY112" fmla="*/ 838920 h 1224798"/>
              <a:gd name="connsiteX113" fmla="*/ 2568425 w 6917820"/>
              <a:gd name="connsiteY113" fmla="*/ 605585 h 1224798"/>
              <a:gd name="connsiteX114" fmla="*/ 2568425 w 6917820"/>
              <a:gd name="connsiteY114" fmla="*/ 530647 h 1224798"/>
              <a:gd name="connsiteX115" fmla="*/ 2593980 w 6917820"/>
              <a:gd name="connsiteY115" fmla="*/ 530647 h 1224798"/>
              <a:gd name="connsiteX116" fmla="*/ 2722890 w 6917820"/>
              <a:gd name="connsiteY116" fmla="*/ 724241 h 1224798"/>
              <a:gd name="connsiteX117" fmla="*/ 2768322 w 6917820"/>
              <a:gd name="connsiteY117" fmla="*/ 748652 h 1224798"/>
              <a:gd name="connsiteX118" fmla="*/ 2789335 w 6917820"/>
              <a:gd name="connsiteY118" fmla="*/ 744679 h 1224798"/>
              <a:gd name="connsiteX119" fmla="*/ 2792564 w 6917820"/>
              <a:gd name="connsiteY119" fmla="*/ 742492 h 1224798"/>
              <a:gd name="connsiteX120" fmla="*/ 2795793 w 6917820"/>
              <a:gd name="connsiteY120" fmla="*/ 744678 h 1224798"/>
              <a:gd name="connsiteX121" fmla="*/ 2816804 w 6917820"/>
              <a:gd name="connsiteY121" fmla="*/ 748652 h 1224798"/>
              <a:gd name="connsiteX122" fmla="*/ 2862236 w 6917820"/>
              <a:gd name="connsiteY122" fmla="*/ 724241 h 1224798"/>
              <a:gd name="connsiteX123" fmla="*/ 2991147 w 6917820"/>
              <a:gd name="connsiteY123" fmla="*/ 530647 h 1224798"/>
              <a:gd name="connsiteX124" fmla="*/ 3016702 w 6917820"/>
              <a:gd name="connsiteY124" fmla="*/ 530647 h 1224798"/>
              <a:gd name="connsiteX125" fmla="*/ 3016702 w 6917820"/>
              <a:gd name="connsiteY125" fmla="*/ 605585 h 1224798"/>
              <a:gd name="connsiteX126" fmla="*/ 2876432 w 6917820"/>
              <a:gd name="connsiteY126" fmla="*/ 838920 h 1224798"/>
              <a:gd name="connsiteX127" fmla="*/ 2871322 w 6917820"/>
              <a:gd name="connsiteY127" fmla="*/ 857656 h 1224798"/>
              <a:gd name="connsiteX128" fmla="*/ 2882112 w 6917820"/>
              <a:gd name="connsiteY128" fmla="*/ 883204 h 1224798"/>
              <a:gd name="connsiteX129" fmla="*/ 2907668 w 6917820"/>
              <a:gd name="connsiteY129" fmla="*/ 893989 h 1224798"/>
              <a:gd name="connsiteX130" fmla="*/ 3016702 w 6917820"/>
              <a:gd name="connsiteY130" fmla="*/ 893989 h 1224798"/>
              <a:gd name="connsiteX131" fmla="*/ 3016702 w 6917820"/>
              <a:gd name="connsiteY131" fmla="*/ 1048412 h 1224798"/>
              <a:gd name="connsiteX132" fmla="*/ 3035441 w 6917820"/>
              <a:gd name="connsiteY132" fmla="*/ 1093262 h 1224798"/>
              <a:gd name="connsiteX133" fmla="*/ 3080307 w 6917820"/>
              <a:gd name="connsiteY133" fmla="*/ 1111996 h 1224798"/>
              <a:gd name="connsiteX134" fmla="*/ 3171168 w 6917820"/>
              <a:gd name="connsiteY134" fmla="*/ 1111996 h 1224798"/>
              <a:gd name="connsiteX135" fmla="*/ 3216031 w 6917820"/>
              <a:gd name="connsiteY135" fmla="*/ 1093262 h 1224798"/>
              <a:gd name="connsiteX136" fmla="*/ 3234773 w 6917820"/>
              <a:gd name="connsiteY136" fmla="*/ 1048412 h 1224798"/>
              <a:gd name="connsiteX137" fmla="*/ 3234773 w 6917820"/>
              <a:gd name="connsiteY137" fmla="*/ 893989 h 1224798"/>
              <a:gd name="connsiteX138" fmla="*/ 3343807 w 6917820"/>
              <a:gd name="connsiteY138" fmla="*/ 893989 h 1224798"/>
              <a:gd name="connsiteX139" fmla="*/ 3369362 w 6917820"/>
              <a:gd name="connsiteY139" fmla="*/ 883204 h 1224798"/>
              <a:gd name="connsiteX140" fmla="*/ 3380151 w 6917820"/>
              <a:gd name="connsiteY140" fmla="*/ 857656 h 1224798"/>
              <a:gd name="connsiteX141" fmla="*/ 3375041 w 6917820"/>
              <a:gd name="connsiteY141" fmla="*/ 838920 h 1224798"/>
              <a:gd name="connsiteX142" fmla="*/ 3234773 w 6917820"/>
              <a:gd name="connsiteY142" fmla="*/ 605585 h 1224798"/>
              <a:gd name="connsiteX143" fmla="*/ 3234773 w 6917820"/>
              <a:gd name="connsiteY143" fmla="*/ 530647 h 1224798"/>
              <a:gd name="connsiteX144" fmla="*/ 3260328 w 6917820"/>
              <a:gd name="connsiteY144" fmla="*/ 530647 h 1224798"/>
              <a:gd name="connsiteX145" fmla="*/ 3389238 w 6917820"/>
              <a:gd name="connsiteY145" fmla="*/ 724241 h 1224798"/>
              <a:gd name="connsiteX146" fmla="*/ 3434670 w 6917820"/>
              <a:gd name="connsiteY146" fmla="*/ 748652 h 1224798"/>
              <a:gd name="connsiteX147" fmla="*/ 3455683 w 6917820"/>
              <a:gd name="connsiteY147" fmla="*/ 744679 h 1224798"/>
              <a:gd name="connsiteX148" fmla="*/ 3458912 w 6917820"/>
              <a:gd name="connsiteY148" fmla="*/ 742492 h 1224798"/>
              <a:gd name="connsiteX149" fmla="*/ 3462141 w 6917820"/>
              <a:gd name="connsiteY149" fmla="*/ 744678 h 1224798"/>
              <a:gd name="connsiteX150" fmla="*/ 3483152 w 6917820"/>
              <a:gd name="connsiteY150" fmla="*/ 748652 h 1224798"/>
              <a:gd name="connsiteX151" fmla="*/ 3528584 w 6917820"/>
              <a:gd name="connsiteY151" fmla="*/ 724241 h 1224798"/>
              <a:gd name="connsiteX152" fmla="*/ 3657495 w 6917820"/>
              <a:gd name="connsiteY152" fmla="*/ 530647 h 1224798"/>
              <a:gd name="connsiteX153" fmla="*/ 3683050 w 6917820"/>
              <a:gd name="connsiteY153" fmla="*/ 530647 h 1224798"/>
              <a:gd name="connsiteX154" fmla="*/ 3683050 w 6917820"/>
              <a:gd name="connsiteY154" fmla="*/ 605585 h 1224798"/>
              <a:gd name="connsiteX155" fmla="*/ 3542780 w 6917820"/>
              <a:gd name="connsiteY155" fmla="*/ 838920 h 1224798"/>
              <a:gd name="connsiteX156" fmla="*/ 3537670 w 6917820"/>
              <a:gd name="connsiteY156" fmla="*/ 857656 h 1224798"/>
              <a:gd name="connsiteX157" fmla="*/ 3548460 w 6917820"/>
              <a:gd name="connsiteY157" fmla="*/ 883204 h 1224798"/>
              <a:gd name="connsiteX158" fmla="*/ 3574016 w 6917820"/>
              <a:gd name="connsiteY158" fmla="*/ 893989 h 1224798"/>
              <a:gd name="connsiteX159" fmla="*/ 3683050 w 6917820"/>
              <a:gd name="connsiteY159" fmla="*/ 893989 h 1224798"/>
              <a:gd name="connsiteX160" fmla="*/ 3683050 w 6917820"/>
              <a:gd name="connsiteY160" fmla="*/ 1048412 h 1224798"/>
              <a:gd name="connsiteX161" fmla="*/ 3701789 w 6917820"/>
              <a:gd name="connsiteY161" fmla="*/ 1093262 h 1224798"/>
              <a:gd name="connsiteX162" fmla="*/ 3746655 w 6917820"/>
              <a:gd name="connsiteY162" fmla="*/ 1111996 h 1224798"/>
              <a:gd name="connsiteX163" fmla="*/ 3837516 w 6917820"/>
              <a:gd name="connsiteY163" fmla="*/ 1111996 h 1224798"/>
              <a:gd name="connsiteX164" fmla="*/ 3882379 w 6917820"/>
              <a:gd name="connsiteY164" fmla="*/ 1093262 h 1224798"/>
              <a:gd name="connsiteX165" fmla="*/ 3901121 w 6917820"/>
              <a:gd name="connsiteY165" fmla="*/ 1048412 h 1224798"/>
              <a:gd name="connsiteX166" fmla="*/ 3901121 w 6917820"/>
              <a:gd name="connsiteY166" fmla="*/ 893989 h 1224798"/>
              <a:gd name="connsiteX167" fmla="*/ 4010155 w 6917820"/>
              <a:gd name="connsiteY167" fmla="*/ 893989 h 1224798"/>
              <a:gd name="connsiteX168" fmla="*/ 4035710 w 6917820"/>
              <a:gd name="connsiteY168" fmla="*/ 883204 h 1224798"/>
              <a:gd name="connsiteX169" fmla="*/ 4046499 w 6917820"/>
              <a:gd name="connsiteY169" fmla="*/ 857656 h 1224798"/>
              <a:gd name="connsiteX170" fmla="*/ 4041389 w 6917820"/>
              <a:gd name="connsiteY170" fmla="*/ 838920 h 1224798"/>
              <a:gd name="connsiteX171" fmla="*/ 3901121 w 6917820"/>
              <a:gd name="connsiteY171" fmla="*/ 605585 h 1224798"/>
              <a:gd name="connsiteX172" fmla="*/ 3901121 w 6917820"/>
              <a:gd name="connsiteY172" fmla="*/ 530647 h 1224798"/>
              <a:gd name="connsiteX173" fmla="*/ 3926676 w 6917820"/>
              <a:gd name="connsiteY173" fmla="*/ 530647 h 1224798"/>
              <a:gd name="connsiteX174" fmla="*/ 4055586 w 6917820"/>
              <a:gd name="connsiteY174" fmla="*/ 724241 h 1224798"/>
              <a:gd name="connsiteX175" fmla="*/ 4101018 w 6917820"/>
              <a:gd name="connsiteY175" fmla="*/ 748652 h 1224798"/>
              <a:gd name="connsiteX176" fmla="*/ 4122031 w 6917820"/>
              <a:gd name="connsiteY176" fmla="*/ 744679 h 1224798"/>
              <a:gd name="connsiteX177" fmla="*/ 4125260 w 6917820"/>
              <a:gd name="connsiteY177" fmla="*/ 742492 h 1224798"/>
              <a:gd name="connsiteX178" fmla="*/ 4128489 w 6917820"/>
              <a:gd name="connsiteY178" fmla="*/ 744678 h 1224798"/>
              <a:gd name="connsiteX179" fmla="*/ 4149500 w 6917820"/>
              <a:gd name="connsiteY179" fmla="*/ 748652 h 1224798"/>
              <a:gd name="connsiteX180" fmla="*/ 4194932 w 6917820"/>
              <a:gd name="connsiteY180" fmla="*/ 724241 h 1224798"/>
              <a:gd name="connsiteX181" fmla="*/ 4323843 w 6917820"/>
              <a:gd name="connsiteY181" fmla="*/ 530647 h 1224798"/>
              <a:gd name="connsiteX182" fmla="*/ 4349398 w 6917820"/>
              <a:gd name="connsiteY182" fmla="*/ 530647 h 1224798"/>
              <a:gd name="connsiteX183" fmla="*/ 4349398 w 6917820"/>
              <a:gd name="connsiteY183" fmla="*/ 605585 h 1224798"/>
              <a:gd name="connsiteX184" fmla="*/ 4209128 w 6917820"/>
              <a:gd name="connsiteY184" fmla="*/ 838920 h 1224798"/>
              <a:gd name="connsiteX185" fmla="*/ 4204018 w 6917820"/>
              <a:gd name="connsiteY185" fmla="*/ 857656 h 1224798"/>
              <a:gd name="connsiteX186" fmla="*/ 4214808 w 6917820"/>
              <a:gd name="connsiteY186" fmla="*/ 883204 h 1224798"/>
              <a:gd name="connsiteX187" fmla="*/ 4240364 w 6917820"/>
              <a:gd name="connsiteY187" fmla="*/ 893989 h 1224798"/>
              <a:gd name="connsiteX188" fmla="*/ 4349398 w 6917820"/>
              <a:gd name="connsiteY188" fmla="*/ 893989 h 1224798"/>
              <a:gd name="connsiteX189" fmla="*/ 4349398 w 6917820"/>
              <a:gd name="connsiteY189" fmla="*/ 1048412 h 1224798"/>
              <a:gd name="connsiteX190" fmla="*/ 4368137 w 6917820"/>
              <a:gd name="connsiteY190" fmla="*/ 1093262 h 1224798"/>
              <a:gd name="connsiteX191" fmla="*/ 4413003 w 6917820"/>
              <a:gd name="connsiteY191" fmla="*/ 1111996 h 1224798"/>
              <a:gd name="connsiteX192" fmla="*/ 4503864 w 6917820"/>
              <a:gd name="connsiteY192" fmla="*/ 1111996 h 1224798"/>
              <a:gd name="connsiteX193" fmla="*/ 4548727 w 6917820"/>
              <a:gd name="connsiteY193" fmla="*/ 1093262 h 1224798"/>
              <a:gd name="connsiteX194" fmla="*/ 4567469 w 6917820"/>
              <a:gd name="connsiteY194" fmla="*/ 1048412 h 1224798"/>
              <a:gd name="connsiteX195" fmla="*/ 4567469 w 6917820"/>
              <a:gd name="connsiteY195" fmla="*/ 893989 h 1224798"/>
              <a:gd name="connsiteX196" fmla="*/ 4676503 w 6917820"/>
              <a:gd name="connsiteY196" fmla="*/ 893989 h 1224798"/>
              <a:gd name="connsiteX197" fmla="*/ 4702058 w 6917820"/>
              <a:gd name="connsiteY197" fmla="*/ 883204 h 1224798"/>
              <a:gd name="connsiteX198" fmla="*/ 4712847 w 6917820"/>
              <a:gd name="connsiteY198" fmla="*/ 857656 h 1224798"/>
              <a:gd name="connsiteX199" fmla="*/ 4707737 w 6917820"/>
              <a:gd name="connsiteY199" fmla="*/ 838920 h 1224798"/>
              <a:gd name="connsiteX200" fmla="*/ 4567469 w 6917820"/>
              <a:gd name="connsiteY200" fmla="*/ 605585 h 1224798"/>
              <a:gd name="connsiteX201" fmla="*/ 4567469 w 6917820"/>
              <a:gd name="connsiteY201" fmla="*/ 530647 h 1224798"/>
              <a:gd name="connsiteX202" fmla="*/ 4593024 w 6917820"/>
              <a:gd name="connsiteY202" fmla="*/ 530647 h 1224798"/>
              <a:gd name="connsiteX203" fmla="*/ 4721934 w 6917820"/>
              <a:gd name="connsiteY203" fmla="*/ 724241 h 1224798"/>
              <a:gd name="connsiteX204" fmla="*/ 4767366 w 6917820"/>
              <a:gd name="connsiteY204" fmla="*/ 748652 h 1224798"/>
              <a:gd name="connsiteX205" fmla="*/ 4788379 w 6917820"/>
              <a:gd name="connsiteY205" fmla="*/ 744679 h 1224798"/>
              <a:gd name="connsiteX206" fmla="*/ 4791608 w 6917820"/>
              <a:gd name="connsiteY206" fmla="*/ 742492 h 1224798"/>
              <a:gd name="connsiteX207" fmla="*/ 4794837 w 6917820"/>
              <a:gd name="connsiteY207" fmla="*/ 744678 h 1224798"/>
              <a:gd name="connsiteX208" fmla="*/ 4815848 w 6917820"/>
              <a:gd name="connsiteY208" fmla="*/ 748652 h 1224798"/>
              <a:gd name="connsiteX209" fmla="*/ 4861280 w 6917820"/>
              <a:gd name="connsiteY209" fmla="*/ 724241 h 1224798"/>
              <a:gd name="connsiteX210" fmla="*/ 4990191 w 6917820"/>
              <a:gd name="connsiteY210" fmla="*/ 530647 h 1224798"/>
              <a:gd name="connsiteX211" fmla="*/ 5015746 w 6917820"/>
              <a:gd name="connsiteY211" fmla="*/ 530647 h 1224798"/>
              <a:gd name="connsiteX212" fmla="*/ 5015746 w 6917820"/>
              <a:gd name="connsiteY212" fmla="*/ 605585 h 1224798"/>
              <a:gd name="connsiteX213" fmla="*/ 4875476 w 6917820"/>
              <a:gd name="connsiteY213" fmla="*/ 838920 h 1224798"/>
              <a:gd name="connsiteX214" fmla="*/ 4870366 w 6917820"/>
              <a:gd name="connsiteY214" fmla="*/ 857656 h 1224798"/>
              <a:gd name="connsiteX215" fmla="*/ 4881156 w 6917820"/>
              <a:gd name="connsiteY215" fmla="*/ 883204 h 1224798"/>
              <a:gd name="connsiteX216" fmla="*/ 4906712 w 6917820"/>
              <a:gd name="connsiteY216" fmla="*/ 893989 h 1224798"/>
              <a:gd name="connsiteX217" fmla="*/ 5015746 w 6917820"/>
              <a:gd name="connsiteY217" fmla="*/ 893989 h 1224798"/>
              <a:gd name="connsiteX218" fmla="*/ 5015746 w 6917820"/>
              <a:gd name="connsiteY218" fmla="*/ 1048412 h 1224798"/>
              <a:gd name="connsiteX219" fmla="*/ 5034485 w 6917820"/>
              <a:gd name="connsiteY219" fmla="*/ 1093262 h 1224798"/>
              <a:gd name="connsiteX220" fmla="*/ 5079351 w 6917820"/>
              <a:gd name="connsiteY220" fmla="*/ 1111996 h 1224798"/>
              <a:gd name="connsiteX221" fmla="*/ 5170212 w 6917820"/>
              <a:gd name="connsiteY221" fmla="*/ 1111996 h 1224798"/>
              <a:gd name="connsiteX222" fmla="*/ 5215075 w 6917820"/>
              <a:gd name="connsiteY222" fmla="*/ 1093262 h 1224798"/>
              <a:gd name="connsiteX223" fmla="*/ 5233817 w 6917820"/>
              <a:gd name="connsiteY223" fmla="*/ 1048412 h 1224798"/>
              <a:gd name="connsiteX224" fmla="*/ 5233817 w 6917820"/>
              <a:gd name="connsiteY224" fmla="*/ 893989 h 1224798"/>
              <a:gd name="connsiteX225" fmla="*/ 5342851 w 6917820"/>
              <a:gd name="connsiteY225" fmla="*/ 893989 h 1224798"/>
              <a:gd name="connsiteX226" fmla="*/ 5368406 w 6917820"/>
              <a:gd name="connsiteY226" fmla="*/ 883204 h 1224798"/>
              <a:gd name="connsiteX227" fmla="*/ 5379195 w 6917820"/>
              <a:gd name="connsiteY227" fmla="*/ 857656 h 1224798"/>
              <a:gd name="connsiteX228" fmla="*/ 5374084 w 6917820"/>
              <a:gd name="connsiteY228" fmla="*/ 838920 h 1224798"/>
              <a:gd name="connsiteX229" fmla="*/ 5233817 w 6917820"/>
              <a:gd name="connsiteY229" fmla="*/ 605585 h 1224798"/>
              <a:gd name="connsiteX230" fmla="*/ 5233817 w 6917820"/>
              <a:gd name="connsiteY230" fmla="*/ 530647 h 1224798"/>
              <a:gd name="connsiteX231" fmla="*/ 5259372 w 6917820"/>
              <a:gd name="connsiteY231" fmla="*/ 530647 h 1224798"/>
              <a:gd name="connsiteX232" fmla="*/ 5388282 w 6917820"/>
              <a:gd name="connsiteY232" fmla="*/ 724241 h 1224798"/>
              <a:gd name="connsiteX233" fmla="*/ 5433714 w 6917820"/>
              <a:gd name="connsiteY233" fmla="*/ 748652 h 1224798"/>
              <a:gd name="connsiteX234" fmla="*/ 5454726 w 6917820"/>
              <a:gd name="connsiteY234" fmla="*/ 744679 h 1224798"/>
              <a:gd name="connsiteX235" fmla="*/ 5457956 w 6917820"/>
              <a:gd name="connsiteY235" fmla="*/ 742492 h 1224798"/>
              <a:gd name="connsiteX236" fmla="*/ 5461185 w 6917820"/>
              <a:gd name="connsiteY236" fmla="*/ 744678 h 1224798"/>
              <a:gd name="connsiteX237" fmla="*/ 5482196 w 6917820"/>
              <a:gd name="connsiteY237" fmla="*/ 748652 h 1224798"/>
              <a:gd name="connsiteX238" fmla="*/ 5527628 w 6917820"/>
              <a:gd name="connsiteY238" fmla="*/ 724241 h 1224798"/>
              <a:gd name="connsiteX239" fmla="*/ 5656539 w 6917820"/>
              <a:gd name="connsiteY239" fmla="*/ 530647 h 1224798"/>
              <a:gd name="connsiteX240" fmla="*/ 5682094 w 6917820"/>
              <a:gd name="connsiteY240" fmla="*/ 530647 h 1224798"/>
              <a:gd name="connsiteX241" fmla="*/ 5682094 w 6917820"/>
              <a:gd name="connsiteY241" fmla="*/ 605585 h 1224798"/>
              <a:gd name="connsiteX242" fmla="*/ 5541824 w 6917820"/>
              <a:gd name="connsiteY242" fmla="*/ 838920 h 1224798"/>
              <a:gd name="connsiteX243" fmla="*/ 5536713 w 6917820"/>
              <a:gd name="connsiteY243" fmla="*/ 857656 h 1224798"/>
              <a:gd name="connsiteX244" fmla="*/ 5547504 w 6917820"/>
              <a:gd name="connsiteY244" fmla="*/ 883204 h 1224798"/>
              <a:gd name="connsiteX245" fmla="*/ 5573059 w 6917820"/>
              <a:gd name="connsiteY245" fmla="*/ 893989 h 1224798"/>
              <a:gd name="connsiteX246" fmla="*/ 5682094 w 6917820"/>
              <a:gd name="connsiteY246" fmla="*/ 893989 h 1224798"/>
              <a:gd name="connsiteX247" fmla="*/ 5682094 w 6917820"/>
              <a:gd name="connsiteY247" fmla="*/ 1048412 h 1224798"/>
              <a:gd name="connsiteX248" fmla="*/ 5700833 w 6917820"/>
              <a:gd name="connsiteY248" fmla="*/ 1093262 h 1224798"/>
              <a:gd name="connsiteX249" fmla="*/ 5745698 w 6917820"/>
              <a:gd name="connsiteY249" fmla="*/ 1111996 h 1224798"/>
              <a:gd name="connsiteX250" fmla="*/ 5836560 w 6917820"/>
              <a:gd name="connsiteY250" fmla="*/ 1111996 h 1224798"/>
              <a:gd name="connsiteX251" fmla="*/ 5881423 w 6917820"/>
              <a:gd name="connsiteY251" fmla="*/ 1093262 h 1224798"/>
              <a:gd name="connsiteX252" fmla="*/ 5900164 w 6917820"/>
              <a:gd name="connsiteY252" fmla="*/ 1048412 h 1224798"/>
              <a:gd name="connsiteX253" fmla="*/ 5900164 w 6917820"/>
              <a:gd name="connsiteY253" fmla="*/ 893989 h 1224798"/>
              <a:gd name="connsiteX254" fmla="*/ 6009199 w 6917820"/>
              <a:gd name="connsiteY254" fmla="*/ 893989 h 1224798"/>
              <a:gd name="connsiteX255" fmla="*/ 6034754 w 6917820"/>
              <a:gd name="connsiteY255" fmla="*/ 883204 h 1224798"/>
              <a:gd name="connsiteX256" fmla="*/ 6045543 w 6917820"/>
              <a:gd name="connsiteY256" fmla="*/ 857656 h 1224798"/>
              <a:gd name="connsiteX257" fmla="*/ 6040432 w 6917820"/>
              <a:gd name="connsiteY257" fmla="*/ 838920 h 1224798"/>
              <a:gd name="connsiteX258" fmla="*/ 5900164 w 6917820"/>
              <a:gd name="connsiteY258" fmla="*/ 605585 h 1224798"/>
              <a:gd name="connsiteX259" fmla="*/ 5900164 w 6917820"/>
              <a:gd name="connsiteY259" fmla="*/ 530647 h 1224798"/>
              <a:gd name="connsiteX260" fmla="*/ 5925719 w 6917820"/>
              <a:gd name="connsiteY260" fmla="*/ 530647 h 1224798"/>
              <a:gd name="connsiteX261" fmla="*/ 6054630 w 6917820"/>
              <a:gd name="connsiteY261" fmla="*/ 724241 h 1224798"/>
              <a:gd name="connsiteX262" fmla="*/ 6100062 w 6917820"/>
              <a:gd name="connsiteY262" fmla="*/ 748652 h 1224798"/>
              <a:gd name="connsiteX263" fmla="*/ 6121074 w 6917820"/>
              <a:gd name="connsiteY263" fmla="*/ 744679 h 1224798"/>
              <a:gd name="connsiteX264" fmla="*/ 6124303 w 6917820"/>
              <a:gd name="connsiteY264" fmla="*/ 742492 h 1224798"/>
              <a:gd name="connsiteX265" fmla="*/ 6127531 w 6917820"/>
              <a:gd name="connsiteY265" fmla="*/ 744678 h 1224798"/>
              <a:gd name="connsiteX266" fmla="*/ 6148542 w 6917820"/>
              <a:gd name="connsiteY266" fmla="*/ 748652 h 1224798"/>
              <a:gd name="connsiteX267" fmla="*/ 6193974 w 6917820"/>
              <a:gd name="connsiteY267" fmla="*/ 724241 h 1224798"/>
              <a:gd name="connsiteX268" fmla="*/ 6322885 w 6917820"/>
              <a:gd name="connsiteY268" fmla="*/ 530647 h 1224798"/>
              <a:gd name="connsiteX269" fmla="*/ 6348440 w 6917820"/>
              <a:gd name="connsiteY269" fmla="*/ 530647 h 1224798"/>
              <a:gd name="connsiteX270" fmla="*/ 6348440 w 6917820"/>
              <a:gd name="connsiteY270" fmla="*/ 605585 h 1224798"/>
              <a:gd name="connsiteX271" fmla="*/ 6208170 w 6917820"/>
              <a:gd name="connsiteY271" fmla="*/ 838920 h 1224798"/>
              <a:gd name="connsiteX272" fmla="*/ 6203059 w 6917820"/>
              <a:gd name="connsiteY272" fmla="*/ 857656 h 1224798"/>
              <a:gd name="connsiteX273" fmla="*/ 6213850 w 6917820"/>
              <a:gd name="connsiteY273" fmla="*/ 883204 h 1224798"/>
              <a:gd name="connsiteX274" fmla="*/ 6239405 w 6917820"/>
              <a:gd name="connsiteY274" fmla="*/ 893989 h 1224798"/>
              <a:gd name="connsiteX275" fmla="*/ 6348440 w 6917820"/>
              <a:gd name="connsiteY275" fmla="*/ 893989 h 1224798"/>
              <a:gd name="connsiteX276" fmla="*/ 6348440 w 6917820"/>
              <a:gd name="connsiteY276" fmla="*/ 1048412 h 1224798"/>
              <a:gd name="connsiteX277" fmla="*/ 6367179 w 6917820"/>
              <a:gd name="connsiteY277" fmla="*/ 1093262 h 1224798"/>
              <a:gd name="connsiteX278" fmla="*/ 6412044 w 6917820"/>
              <a:gd name="connsiteY278" fmla="*/ 1111996 h 1224798"/>
              <a:gd name="connsiteX279" fmla="*/ 6502906 w 6917820"/>
              <a:gd name="connsiteY279" fmla="*/ 1111996 h 1224798"/>
              <a:gd name="connsiteX280" fmla="*/ 6547769 w 6917820"/>
              <a:gd name="connsiteY280" fmla="*/ 1093262 h 1224798"/>
              <a:gd name="connsiteX281" fmla="*/ 6566510 w 6917820"/>
              <a:gd name="connsiteY281" fmla="*/ 1048412 h 1224798"/>
              <a:gd name="connsiteX282" fmla="*/ 6566510 w 6917820"/>
              <a:gd name="connsiteY282" fmla="*/ 893989 h 1224798"/>
              <a:gd name="connsiteX283" fmla="*/ 6675545 w 6917820"/>
              <a:gd name="connsiteY283" fmla="*/ 893989 h 1224798"/>
              <a:gd name="connsiteX284" fmla="*/ 6701100 w 6917820"/>
              <a:gd name="connsiteY284" fmla="*/ 883204 h 1224798"/>
              <a:gd name="connsiteX285" fmla="*/ 6711889 w 6917820"/>
              <a:gd name="connsiteY285" fmla="*/ 857656 h 1224798"/>
              <a:gd name="connsiteX286" fmla="*/ 6706778 w 6917820"/>
              <a:gd name="connsiteY286" fmla="*/ 838920 h 1224798"/>
              <a:gd name="connsiteX287" fmla="*/ 6566510 w 6917820"/>
              <a:gd name="connsiteY287" fmla="*/ 605585 h 1224798"/>
              <a:gd name="connsiteX288" fmla="*/ 6566510 w 6917820"/>
              <a:gd name="connsiteY288" fmla="*/ 530647 h 1224798"/>
              <a:gd name="connsiteX289" fmla="*/ 6592065 w 6917820"/>
              <a:gd name="connsiteY289" fmla="*/ 530647 h 1224798"/>
              <a:gd name="connsiteX290" fmla="*/ 6720976 w 6917820"/>
              <a:gd name="connsiteY290" fmla="*/ 724241 h 1224798"/>
              <a:gd name="connsiteX291" fmla="*/ 6766408 w 6917820"/>
              <a:gd name="connsiteY291" fmla="*/ 748652 h 1224798"/>
              <a:gd name="connsiteX292" fmla="*/ 6805024 w 6917820"/>
              <a:gd name="connsiteY292" fmla="*/ 732757 h 1224798"/>
              <a:gd name="connsiteX293" fmla="*/ 6820925 w 6917820"/>
              <a:gd name="connsiteY293" fmla="*/ 694150 h 1224798"/>
              <a:gd name="connsiteX294" fmla="*/ 6811840 w 6917820"/>
              <a:gd name="connsiteY294" fmla="*/ 664060 h 1224798"/>
              <a:gd name="connsiteX295" fmla="*/ 6666459 w 6917820"/>
              <a:gd name="connsiteY295" fmla="*/ 446056 h 1224798"/>
              <a:gd name="connsiteX296" fmla="*/ 6566510 w 6917820"/>
              <a:gd name="connsiteY296" fmla="*/ 385309 h 1224798"/>
              <a:gd name="connsiteX297" fmla="*/ 6348440 w 6917820"/>
              <a:gd name="connsiteY297" fmla="*/ 385309 h 1224798"/>
              <a:gd name="connsiteX298" fmla="*/ 6248491 w 6917820"/>
              <a:gd name="connsiteY298" fmla="*/ 446056 h 1224798"/>
              <a:gd name="connsiteX299" fmla="*/ 6124302 w 6917820"/>
              <a:gd name="connsiteY299" fmla="*/ 632283 h 1224798"/>
              <a:gd name="connsiteX300" fmla="*/ 6000113 w 6917820"/>
              <a:gd name="connsiteY300" fmla="*/ 446056 h 1224798"/>
              <a:gd name="connsiteX301" fmla="*/ 5900164 w 6917820"/>
              <a:gd name="connsiteY301" fmla="*/ 385309 h 1224798"/>
              <a:gd name="connsiteX302" fmla="*/ 5682094 w 6917820"/>
              <a:gd name="connsiteY302" fmla="*/ 385309 h 1224798"/>
              <a:gd name="connsiteX303" fmla="*/ 5582145 w 6917820"/>
              <a:gd name="connsiteY303" fmla="*/ 446056 h 1224798"/>
              <a:gd name="connsiteX304" fmla="*/ 5457955 w 6917820"/>
              <a:gd name="connsiteY304" fmla="*/ 632284 h 1224798"/>
              <a:gd name="connsiteX305" fmla="*/ 5333765 w 6917820"/>
              <a:gd name="connsiteY305" fmla="*/ 446056 h 1224798"/>
              <a:gd name="connsiteX306" fmla="*/ 5233817 w 6917820"/>
              <a:gd name="connsiteY306" fmla="*/ 385309 h 1224798"/>
              <a:gd name="connsiteX307" fmla="*/ 5015746 w 6917820"/>
              <a:gd name="connsiteY307" fmla="*/ 385309 h 1224798"/>
              <a:gd name="connsiteX308" fmla="*/ 4915797 w 6917820"/>
              <a:gd name="connsiteY308" fmla="*/ 446056 h 1224798"/>
              <a:gd name="connsiteX309" fmla="*/ 4791607 w 6917820"/>
              <a:gd name="connsiteY309" fmla="*/ 632284 h 1224798"/>
              <a:gd name="connsiteX310" fmla="*/ 4667417 w 6917820"/>
              <a:gd name="connsiteY310" fmla="*/ 446056 h 1224798"/>
              <a:gd name="connsiteX311" fmla="*/ 4567469 w 6917820"/>
              <a:gd name="connsiteY311" fmla="*/ 385309 h 1224798"/>
              <a:gd name="connsiteX312" fmla="*/ 4349398 w 6917820"/>
              <a:gd name="connsiteY312" fmla="*/ 385309 h 1224798"/>
              <a:gd name="connsiteX313" fmla="*/ 4249449 w 6917820"/>
              <a:gd name="connsiteY313" fmla="*/ 446056 h 1224798"/>
              <a:gd name="connsiteX314" fmla="*/ 4125259 w 6917820"/>
              <a:gd name="connsiteY314" fmla="*/ 632284 h 1224798"/>
              <a:gd name="connsiteX315" fmla="*/ 4001069 w 6917820"/>
              <a:gd name="connsiteY315" fmla="*/ 446056 h 1224798"/>
              <a:gd name="connsiteX316" fmla="*/ 3901121 w 6917820"/>
              <a:gd name="connsiteY316" fmla="*/ 385309 h 1224798"/>
              <a:gd name="connsiteX317" fmla="*/ 3683050 w 6917820"/>
              <a:gd name="connsiteY317" fmla="*/ 385309 h 1224798"/>
              <a:gd name="connsiteX318" fmla="*/ 3583101 w 6917820"/>
              <a:gd name="connsiteY318" fmla="*/ 446056 h 1224798"/>
              <a:gd name="connsiteX319" fmla="*/ 3458912 w 6917820"/>
              <a:gd name="connsiteY319" fmla="*/ 632284 h 1224798"/>
              <a:gd name="connsiteX320" fmla="*/ 3334721 w 6917820"/>
              <a:gd name="connsiteY320" fmla="*/ 446056 h 1224798"/>
              <a:gd name="connsiteX321" fmla="*/ 3234773 w 6917820"/>
              <a:gd name="connsiteY321" fmla="*/ 385309 h 1224798"/>
              <a:gd name="connsiteX322" fmla="*/ 3016702 w 6917820"/>
              <a:gd name="connsiteY322" fmla="*/ 385309 h 1224798"/>
              <a:gd name="connsiteX323" fmla="*/ 2916753 w 6917820"/>
              <a:gd name="connsiteY323" fmla="*/ 446056 h 1224798"/>
              <a:gd name="connsiteX324" fmla="*/ 2792564 w 6917820"/>
              <a:gd name="connsiteY324" fmla="*/ 632284 h 1224798"/>
              <a:gd name="connsiteX325" fmla="*/ 2668373 w 6917820"/>
              <a:gd name="connsiteY325" fmla="*/ 446056 h 1224798"/>
              <a:gd name="connsiteX326" fmla="*/ 2568425 w 6917820"/>
              <a:gd name="connsiteY326" fmla="*/ 385309 h 1224798"/>
              <a:gd name="connsiteX327" fmla="*/ 2350354 w 6917820"/>
              <a:gd name="connsiteY327" fmla="*/ 385309 h 1224798"/>
              <a:gd name="connsiteX328" fmla="*/ 2250405 w 6917820"/>
              <a:gd name="connsiteY328" fmla="*/ 446056 h 1224798"/>
              <a:gd name="connsiteX329" fmla="*/ 2126216 w 6917820"/>
              <a:gd name="connsiteY329" fmla="*/ 632284 h 1224798"/>
              <a:gd name="connsiteX330" fmla="*/ 2002025 w 6917820"/>
              <a:gd name="connsiteY330" fmla="*/ 446056 h 1224798"/>
              <a:gd name="connsiteX331" fmla="*/ 1902077 w 6917820"/>
              <a:gd name="connsiteY331" fmla="*/ 385309 h 1224798"/>
              <a:gd name="connsiteX332" fmla="*/ 1684006 w 6917820"/>
              <a:gd name="connsiteY332" fmla="*/ 385309 h 1224798"/>
              <a:gd name="connsiteX333" fmla="*/ 1584057 w 6917820"/>
              <a:gd name="connsiteY333" fmla="*/ 446056 h 1224798"/>
              <a:gd name="connsiteX334" fmla="*/ 1459868 w 6917820"/>
              <a:gd name="connsiteY334" fmla="*/ 632284 h 1224798"/>
              <a:gd name="connsiteX335" fmla="*/ 1335677 w 6917820"/>
              <a:gd name="connsiteY335" fmla="*/ 446056 h 1224798"/>
              <a:gd name="connsiteX336" fmla="*/ 1235729 w 6917820"/>
              <a:gd name="connsiteY336" fmla="*/ 385309 h 1224798"/>
              <a:gd name="connsiteX337" fmla="*/ 1017658 w 6917820"/>
              <a:gd name="connsiteY337" fmla="*/ 385309 h 1224798"/>
              <a:gd name="connsiteX338" fmla="*/ 917709 w 6917820"/>
              <a:gd name="connsiteY338" fmla="*/ 446056 h 1224798"/>
              <a:gd name="connsiteX339" fmla="*/ 793519 w 6917820"/>
              <a:gd name="connsiteY339" fmla="*/ 632284 h 1224798"/>
              <a:gd name="connsiteX340" fmla="*/ 669329 w 6917820"/>
              <a:gd name="connsiteY340" fmla="*/ 446056 h 1224798"/>
              <a:gd name="connsiteX341" fmla="*/ 569380 w 6917820"/>
              <a:gd name="connsiteY341" fmla="*/ 385309 h 1224798"/>
              <a:gd name="connsiteX342" fmla="*/ 6457474 w 6917820"/>
              <a:gd name="connsiteY342" fmla="*/ 112801 h 1224798"/>
              <a:gd name="connsiteX343" fmla="*/ 6367463 w 6917820"/>
              <a:gd name="connsiteY343" fmla="*/ 149987 h 1224798"/>
              <a:gd name="connsiteX344" fmla="*/ 6330267 w 6917820"/>
              <a:gd name="connsiteY344" fmla="*/ 239971 h 1224798"/>
              <a:gd name="connsiteX345" fmla="*/ 6367463 w 6917820"/>
              <a:gd name="connsiteY345" fmla="*/ 329955 h 1224798"/>
              <a:gd name="connsiteX346" fmla="*/ 6457474 w 6917820"/>
              <a:gd name="connsiteY346" fmla="*/ 367141 h 1224798"/>
              <a:gd name="connsiteX347" fmla="*/ 6547487 w 6917820"/>
              <a:gd name="connsiteY347" fmla="*/ 329955 h 1224798"/>
              <a:gd name="connsiteX348" fmla="*/ 6584681 w 6917820"/>
              <a:gd name="connsiteY348" fmla="*/ 239971 h 1224798"/>
              <a:gd name="connsiteX349" fmla="*/ 6547487 w 6917820"/>
              <a:gd name="connsiteY349" fmla="*/ 149987 h 1224798"/>
              <a:gd name="connsiteX350" fmla="*/ 6457474 w 6917820"/>
              <a:gd name="connsiteY350" fmla="*/ 112801 h 1224798"/>
              <a:gd name="connsiteX351" fmla="*/ 5791128 w 6917820"/>
              <a:gd name="connsiteY351" fmla="*/ 112801 h 1224798"/>
              <a:gd name="connsiteX352" fmla="*/ 5701117 w 6917820"/>
              <a:gd name="connsiteY352" fmla="*/ 149987 h 1224798"/>
              <a:gd name="connsiteX353" fmla="*/ 5663921 w 6917820"/>
              <a:gd name="connsiteY353" fmla="*/ 239971 h 1224798"/>
              <a:gd name="connsiteX354" fmla="*/ 5701117 w 6917820"/>
              <a:gd name="connsiteY354" fmla="*/ 329955 h 1224798"/>
              <a:gd name="connsiteX355" fmla="*/ 5791128 w 6917820"/>
              <a:gd name="connsiteY355" fmla="*/ 367141 h 1224798"/>
              <a:gd name="connsiteX356" fmla="*/ 5881141 w 6917820"/>
              <a:gd name="connsiteY356" fmla="*/ 329955 h 1224798"/>
              <a:gd name="connsiteX357" fmla="*/ 5918335 w 6917820"/>
              <a:gd name="connsiteY357" fmla="*/ 239971 h 1224798"/>
              <a:gd name="connsiteX358" fmla="*/ 5881141 w 6917820"/>
              <a:gd name="connsiteY358" fmla="*/ 149987 h 1224798"/>
              <a:gd name="connsiteX359" fmla="*/ 5791128 w 6917820"/>
              <a:gd name="connsiteY359" fmla="*/ 112801 h 1224798"/>
              <a:gd name="connsiteX360" fmla="*/ 5124780 w 6917820"/>
              <a:gd name="connsiteY360" fmla="*/ 112801 h 1224798"/>
              <a:gd name="connsiteX361" fmla="*/ 5034770 w 6917820"/>
              <a:gd name="connsiteY361" fmla="*/ 149987 h 1224798"/>
              <a:gd name="connsiteX362" fmla="*/ 4997573 w 6917820"/>
              <a:gd name="connsiteY362" fmla="*/ 239971 h 1224798"/>
              <a:gd name="connsiteX363" fmla="*/ 5034770 w 6917820"/>
              <a:gd name="connsiteY363" fmla="*/ 329955 h 1224798"/>
              <a:gd name="connsiteX364" fmla="*/ 5124780 w 6917820"/>
              <a:gd name="connsiteY364" fmla="*/ 367141 h 1224798"/>
              <a:gd name="connsiteX365" fmla="*/ 5214793 w 6917820"/>
              <a:gd name="connsiteY365" fmla="*/ 329955 h 1224798"/>
              <a:gd name="connsiteX366" fmla="*/ 5251988 w 6917820"/>
              <a:gd name="connsiteY366" fmla="*/ 239971 h 1224798"/>
              <a:gd name="connsiteX367" fmla="*/ 5214793 w 6917820"/>
              <a:gd name="connsiteY367" fmla="*/ 149987 h 1224798"/>
              <a:gd name="connsiteX368" fmla="*/ 5124780 w 6917820"/>
              <a:gd name="connsiteY368" fmla="*/ 112801 h 1224798"/>
              <a:gd name="connsiteX369" fmla="*/ 4458432 w 6917820"/>
              <a:gd name="connsiteY369" fmla="*/ 112801 h 1224798"/>
              <a:gd name="connsiteX370" fmla="*/ 4368422 w 6917820"/>
              <a:gd name="connsiteY370" fmla="*/ 149987 h 1224798"/>
              <a:gd name="connsiteX371" fmla="*/ 4331225 w 6917820"/>
              <a:gd name="connsiteY371" fmla="*/ 239971 h 1224798"/>
              <a:gd name="connsiteX372" fmla="*/ 4368422 w 6917820"/>
              <a:gd name="connsiteY372" fmla="*/ 329955 h 1224798"/>
              <a:gd name="connsiteX373" fmla="*/ 4458432 w 6917820"/>
              <a:gd name="connsiteY373" fmla="*/ 367141 h 1224798"/>
              <a:gd name="connsiteX374" fmla="*/ 4548445 w 6917820"/>
              <a:gd name="connsiteY374" fmla="*/ 329955 h 1224798"/>
              <a:gd name="connsiteX375" fmla="*/ 4585640 w 6917820"/>
              <a:gd name="connsiteY375" fmla="*/ 239971 h 1224798"/>
              <a:gd name="connsiteX376" fmla="*/ 4548445 w 6917820"/>
              <a:gd name="connsiteY376" fmla="*/ 149987 h 1224798"/>
              <a:gd name="connsiteX377" fmla="*/ 4458432 w 6917820"/>
              <a:gd name="connsiteY377" fmla="*/ 112801 h 1224798"/>
              <a:gd name="connsiteX378" fmla="*/ 3792084 w 6917820"/>
              <a:gd name="connsiteY378" fmla="*/ 112801 h 1224798"/>
              <a:gd name="connsiteX379" fmla="*/ 3702074 w 6917820"/>
              <a:gd name="connsiteY379" fmla="*/ 149987 h 1224798"/>
              <a:gd name="connsiteX380" fmla="*/ 3664877 w 6917820"/>
              <a:gd name="connsiteY380" fmla="*/ 239971 h 1224798"/>
              <a:gd name="connsiteX381" fmla="*/ 3702074 w 6917820"/>
              <a:gd name="connsiteY381" fmla="*/ 329955 h 1224798"/>
              <a:gd name="connsiteX382" fmla="*/ 3792084 w 6917820"/>
              <a:gd name="connsiteY382" fmla="*/ 367141 h 1224798"/>
              <a:gd name="connsiteX383" fmla="*/ 3882097 w 6917820"/>
              <a:gd name="connsiteY383" fmla="*/ 329955 h 1224798"/>
              <a:gd name="connsiteX384" fmla="*/ 3919292 w 6917820"/>
              <a:gd name="connsiteY384" fmla="*/ 239971 h 1224798"/>
              <a:gd name="connsiteX385" fmla="*/ 3882097 w 6917820"/>
              <a:gd name="connsiteY385" fmla="*/ 149987 h 1224798"/>
              <a:gd name="connsiteX386" fmla="*/ 3792084 w 6917820"/>
              <a:gd name="connsiteY386" fmla="*/ 112801 h 1224798"/>
              <a:gd name="connsiteX387" fmla="*/ 3125736 w 6917820"/>
              <a:gd name="connsiteY387" fmla="*/ 112801 h 1224798"/>
              <a:gd name="connsiteX388" fmla="*/ 3035726 w 6917820"/>
              <a:gd name="connsiteY388" fmla="*/ 149987 h 1224798"/>
              <a:gd name="connsiteX389" fmla="*/ 2998529 w 6917820"/>
              <a:gd name="connsiteY389" fmla="*/ 239971 h 1224798"/>
              <a:gd name="connsiteX390" fmla="*/ 3035726 w 6917820"/>
              <a:gd name="connsiteY390" fmla="*/ 329955 h 1224798"/>
              <a:gd name="connsiteX391" fmla="*/ 3125736 w 6917820"/>
              <a:gd name="connsiteY391" fmla="*/ 367141 h 1224798"/>
              <a:gd name="connsiteX392" fmla="*/ 3215749 w 6917820"/>
              <a:gd name="connsiteY392" fmla="*/ 329955 h 1224798"/>
              <a:gd name="connsiteX393" fmla="*/ 3252944 w 6917820"/>
              <a:gd name="connsiteY393" fmla="*/ 239971 h 1224798"/>
              <a:gd name="connsiteX394" fmla="*/ 3215749 w 6917820"/>
              <a:gd name="connsiteY394" fmla="*/ 149987 h 1224798"/>
              <a:gd name="connsiteX395" fmla="*/ 3125736 w 6917820"/>
              <a:gd name="connsiteY395" fmla="*/ 112801 h 1224798"/>
              <a:gd name="connsiteX396" fmla="*/ 2459388 w 6917820"/>
              <a:gd name="connsiteY396" fmla="*/ 112801 h 1224798"/>
              <a:gd name="connsiteX397" fmla="*/ 2369378 w 6917820"/>
              <a:gd name="connsiteY397" fmla="*/ 149987 h 1224798"/>
              <a:gd name="connsiteX398" fmla="*/ 2332181 w 6917820"/>
              <a:gd name="connsiteY398" fmla="*/ 239971 h 1224798"/>
              <a:gd name="connsiteX399" fmla="*/ 2369378 w 6917820"/>
              <a:gd name="connsiteY399" fmla="*/ 329955 h 1224798"/>
              <a:gd name="connsiteX400" fmla="*/ 2459388 w 6917820"/>
              <a:gd name="connsiteY400" fmla="*/ 367141 h 1224798"/>
              <a:gd name="connsiteX401" fmla="*/ 2549401 w 6917820"/>
              <a:gd name="connsiteY401" fmla="*/ 329955 h 1224798"/>
              <a:gd name="connsiteX402" fmla="*/ 2586596 w 6917820"/>
              <a:gd name="connsiteY402" fmla="*/ 239971 h 1224798"/>
              <a:gd name="connsiteX403" fmla="*/ 2549401 w 6917820"/>
              <a:gd name="connsiteY403" fmla="*/ 149987 h 1224798"/>
              <a:gd name="connsiteX404" fmla="*/ 2459388 w 6917820"/>
              <a:gd name="connsiteY404" fmla="*/ 112801 h 1224798"/>
              <a:gd name="connsiteX405" fmla="*/ 1793040 w 6917820"/>
              <a:gd name="connsiteY405" fmla="*/ 112801 h 1224798"/>
              <a:gd name="connsiteX406" fmla="*/ 1703030 w 6917820"/>
              <a:gd name="connsiteY406" fmla="*/ 149987 h 1224798"/>
              <a:gd name="connsiteX407" fmla="*/ 1665833 w 6917820"/>
              <a:gd name="connsiteY407" fmla="*/ 239971 h 1224798"/>
              <a:gd name="connsiteX408" fmla="*/ 1703030 w 6917820"/>
              <a:gd name="connsiteY408" fmla="*/ 329955 h 1224798"/>
              <a:gd name="connsiteX409" fmla="*/ 1793040 w 6917820"/>
              <a:gd name="connsiteY409" fmla="*/ 367141 h 1224798"/>
              <a:gd name="connsiteX410" fmla="*/ 1883053 w 6917820"/>
              <a:gd name="connsiteY410" fmla="*/ 329955 h 1224798"/>
              <a:gd name="connsiteX411" fmla="*/ 1920248 w 6917820"/>
              <a:gd name="connsiteY411" fmla="*/ 239971 h 1224798"/>
              <a:gd name="connsiteX412" fmla="*/ 1883053 w 6917820"/>
              <a:gd name="connsiteY412" fmla="*/ 149987 h 1224798"/>
              <a:gd name="connsiteX413" fmla="*/ 1793040 w 6917820"/>
              <a:gd name="connsiteY413" fmla="*/ 112801 h 1224798"/>
              <a:gd name="connsiteX414" fmla="*/ 1126692 w 6917820"/>
              <a:gd name="connsiteY414" fmla="*/ 112801 h 1224798"/>
              <a:gd name="connsiteX415" fmla="*/ 1036682 w 6917820"/>
              <a:gd name="connsiteY415" fmla="*/ 149987 h 1224798"/>
              <a:gd name="connsiteX416" fmla="*/ 999485 w 6917820"/>
              <a:gd name="connsiteY416" fmla="*/ 239971 h 1224798"/>
              <a:gd name="connsiteX417" fmla="*/ 1036682 w 6917820"/>
              <a:gd name="connsiteY417" fmla="*/ 329955 h 1224798"/>
              <a:gd name="connsiteX418" fmla="*/ 1126692 w 6917820"/>
              <a:gd name="connsiteY418" fmla="*/ 367141 h 1224798"/>
              <a:gd name="connsiteX419" fmla="*/ 1216705 w 6917820"/>
              <a:gd name="connsiteY419" fmla="*/ 329955 h 1224798"/>
              <a:gd name="connsiteX420" fmla="*/ 1253900 w 6917820"/>
              <a:gd name="connsiteY420" fmla="*/ 239971 h 1224798"/>
              <a:gd name="connsiteX421" fmla="*/ 1216705 w 6917820"/>
              <a:gd name="connsiteY421" fmla="*/ 149987 h 1224798"/>
              <a:gd name="connsiteX422" fmla="*/ 1126692 w 6917820"/>
              <a:gd name="connsiteY422" fmla="*/ 112801 h 1224798"/>
              <a:gd name="connsiteX423" fmla="*/ 460344 w 6917820"/>
              <a:gd name="connsiteY423" fmla="*/ 112801 h 1224798"/>
              <a:gd name="connsiteX424" fmla="*/ 370334 w 6917820"/>
              <a:gd name="connsiteY424" fmla="*/ 149987 h 1224798"/>
              <a:gd name="connsiteX425" fmla="*/ 333137 w 6917820"/>
              <a:gd name="connsiteY425" fmla="*/ 239971 h 1224798"/>
              <a:gd name="connsiteX426" fmla="*/ 370334 w 6917820"/>
              <a:gd name="connsiteY426" fmla="*/ 329955 h 1224798"/>
              <a:gd name="connsiteX427" fmla="*/ 460344 w 6917820"/>
              <a:gd name="connsiteY427" fmla="*/ 367141 h 1224798"/>
              <a:gd name="connsiteX428" fmla="*/ 550357 w 6917820"/>
              <a:gd name="connsiteY428" fmla="*/ 329955 h 1224798"/>
              <a:gd name="connsiteX429" fmla="*/ 587552 w 6917820"/>
              <a:gd name="connsiteY429" fmla="*/ 239971 h 1224798"/>
              <a:gd name="connsiteX430" fmla="*/ 550357 w 6917820"/>
              <a:gd name="connsiteY430" fmla="*/ 149987 h 1224798"/>
              <a:gd name="connsiteX431" fmla="*/ 460344 w 6917820"/>
              <a:gd name="connsiteY431" fmla="*/ 112801 h 1224798"/>
              <a:gd name="connsiteX432" fmla="*/ 0 w 6917820"/>
              <a:gd name="connsiteY432" fmla="*/ 0 h 1224798"/>
              <a:gd name="connsiteX433" fmla="*/ 6917820 w 6917820"/>
              <a:gd name="connsiteY433" fmla="*/ 0 h 1224798"/>
              <a:gd name="connsiteX434" fmla="*/ 6917820 w 6917820"/>
              <a:gd name="connsiteY434" fmla="*/ 1224798 h 1224798"/>
              <a:gd name="connsiteX435" fmla="*/ 0 w 6917820"/>
              <a:gd name="connsiteY435" fmla="*/ 1224798 h 122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917820" h="1224798">
                <a:moveTo>
                  <a:pt x="351310" y="385309"/>
                </a:moveTo>
                <a:cubicBezTo>
                  <a:pt x="312315" y="385309"/>
                  <a:pt x="278999" y="405557"/>
                  <a:pt x="251361" y="446056"/>
                </a:cubicBezTo>
                <a:lnTo>
                  <a:pt x="105981" y="664060"/>
                </a:lnTo>
                <a:cubicBezTo>
                  <a:pt x="99923" y="673145"/>
                  <a:pt x="96895" y="683175"/>
                  <a:pt x="96895" y="694150"/>
                </a:cubicBezTo>
                <a:cubicBezTo>
                  <a:pt x="96895" y="709291"/>
                  <a:pt x="102197" y="722159"/>
                  <a:pt x="112797" y="732757"/>
                </a:cubicBezTo>
                <a:cubicBezTo>
                  <a:pt x="123398" y="743354"/>
                  <a:pt x="136269" y="748652"/>
                  <a:pt x="151412" y="748652"/>
                </a:cubicBezTo>
                <a:cubicBezTo>
                  <a:pt x="170720" y="748652"/>
                  <a:pt x="185866" y="740514"/>
                  <a:pt x="196844" y="724241"/>
                </a:cubicBezTo>
                <a:lnTo>
                  <a:pt x="325755" y="530647"/>
                </a:lnTo>
                <a:lnTo>
                  <a:pt x="351310" y="530647"/>
                </a:lnTo>
                <a:lnTo>
                  <a:pt x="351310" y="605585"/>
                </a:lnTo>
                <a:lnTo>
                  <a:pt x="211040" y="838920"/>
                </a:lnTo>
                <a:cubicBezTo>
                  <a:pt x="207633" y="844597"/>
                  <a:pt x="205930" y="850842"/>
                  <a:pt x="205930" y="857656"/>
                </a:cubicBezTo>
                <a:cubicBezTo>
                  <a:pt x="205930" y="867497"/>
                  <a:pt x="209528" y="876011"/>
                  <a:pt x="216720" y="883204"/>
                </a:cubicBezTo>
                <a:cubicBezTo>
                  <a:pt x="223915" y="890394"/>
                  <a:pt x="232432" y="893989"/>
                  <a:pt x="242276" y="893989"/>
                </a:cubicBezTo>
                <a:lnTo>
                  <a:pt x="351310" y="893989"/>
                </a:lnTo>
                <a:lnTo>
                  <a:pt x="351310" y="1048412"/>
                </a:lnTo>
                <a:cubicBezTo>
                  <a:pt x="351310" y="1065822"/>
                  <a:pt x="357557" y="1080772"/>
                  <a:pt x="370049" y="1093262"/>
                </a:cubicBezTo>
                <a:cubicBezTo>
                  <a:pt x="382544" y="1105751"/>
                  <a:pt x="397499" y="1111996"/>
                  <a:pt x="414915" y="1111996"/>
                </a:cubicBezTo>
                <a:lnTo>
                  <a:pt x="505776" y="1111996"/>
                </a:lnTo>
                <a:cubicBezTo>
                  <a:pt x="523193" y="1111996"/>
                  <a:pt x="538147" y="1105751"/>
                  <a:pt x="550639" y="1093262"/>
                </a:cubicBezTo>
                <a:cubicBezTo>
                  <a:pt x="563133" y="1080772"/>
                  <a:pt x="569380" y="1065822"/>
                  <a:pt x="569380" y="1048412"/>
                </a:cubicBezTo>
                <a:lnTo>
                  <a:pt x="569380" y="893989"/>
                </a:lnTo>
                <a:lnTo>
                  <a:pt x="678415" y="893989"/>
                </a:lnTo>
                <a:cubicBezTo>
                  <a:pt x="688258" y="893989"/>
                  <a:pt x="696777" y="890394"/>
                  <a:pt x="703970" y="883204"/>
                </a:cubicBezTo>
                <a:cubicBezTo>
                  <a:pt x="711165" y="876011"/>
                  <a:pt x="714759" y="867497"/>
                  <a:pt x="714759" y="857656"/>
                </a:cubicBezTo>
                <a:cubicBezTo>
                  <a:pt x="714759" y="850842"/>
                  <a:pt x="713057" y="844597"/>
                  <a:pt x="709649" y="838920"/>
                </a:cubicBezTo>
                <a:lnTo>
                  <a:pt x="569380" y="605585"/>
                </a:lnTo>
                <a:lnTo>
                  <a:pt x="569380" y="530647"/>
                </a:lnTo>
                <a:lnTo>
                  <a:pt x="594936" y="530647"/>
                </a:lnTo>
                <a:lnTo>
                  <a:pt x="723847" y="724241"/>
                </a:lnTo>
                <a:cubicBezTo>
                  <a:pt x="734827" y="740514"/>
                  <a:pt x="749970" y="748652"/>
                  <a:pt x="769278" y="748652"/>
                </a:cubicBezTo>
                <a:cubicBezTo>
                  <a:pt x="776851" y="748652"/>
                  <a:pt x="783855" y="747328"/>
                  <a:pt x="790291" y="744679"/>
                </a:cubicBezTo>
                <a:lnTo>
                  <a:pt x="793520" y="742492"/>
                </a:lnTo>
                <a:lnTo>
                  <a:pt x="796749" y="744678"/>
                </a:lnTo>
                <a:cubicBezTo>
                  <a:pt x="803185" y="747327"/>
                  <a:pt x="810189" y="748652"/>
                  <a:pt x="817760" y="748652"/>
                </a:cubicBezTo>
                <a:cubicBezTo>
                  <a:pt x="837068" y="748652"/>
                  <a:pt x="852213" y="740514"/>
                  <a:pt x="863192" y="724241"/>
                </a:cubicBezTo>
                <a:lnTo>
                  <a:pt x="992103" y="530647"/>
                </a:lnTo>
                <a:lnTo>
                  <a:pt x="1017658" y="530647"/>
                </a:lnTo>
                <a:lnTo>
                  <a:pt x="1017658" y="605585"/>
                </a:lnTo>
                <a:lnTo>
                  <a:pt x="877388" y="838920"/>
                </a:lnTo>
                <a:cubicBezTo>
                  <a:pt x="873981" y="844597"/>
                  <a:pt x="872277" y="850842"/>
                  <a:pt x="872277" y="857656"/>
                </a:cubicBezTo>
                <a:cubicBezTo>
                  <a:pt x="872277" y="867497"/>
                  <a:pt x="875876" y="876011"/>
                  <a:pt x="883068" y="883204"/>
                </a:cubicBezTo>
                <a:cubicBezTo>
                  <a:pt x="890263" y="890394"/>
                  <a:pt x="898780" y="893989"/>
                  <a:pt x="908624" y="893989"/>
                </a:cubicBezTo>
                <a:lnTo>
                  <a:pt x="1017658" y="893989"/>
                </a:lnTo>
                <a:lnTo>
                  <a:pt x="1017658" y="1048412"/>
                </a:lnTo>
                <a:cubicBezTo>
                  <a:pt x="1017658" y="1065822"/>
                  <a:pt x="1023905" y="1080772"/>
                  <a:pt x="1036397" y="1093262"/>
                </a:cubicBezTo>
                <a:cubicBezTo>
                  <a:pt x="1048892" y="1105751"/>
                  <a:pt x="1063848" y="1111996"/>
                  <a:pt x="1081263" y="1111996"/>
                </a:cubicBezTo>
                <a:lnTo>
                  <a:pt x="1172124" y="1111996"/>
                </a:lnTo>
                <a:cubicBezTo>
                  <a:pt x="1189541" y="1111996"/>
                  <a:pt x="1204495" y="1105751"/>
                  <a:pt x="1216987" y="1093262"/>
                </a:cubicBezTo>
                <a:cubicBezTo>
                  <a:pt x="1229481" y="1080772"/>
                  <a:pt x="1235729" y="1065822"/>
                  <a:pt x="1235729" y="1048412"/>
                </a:cubicBezTo>
                <a:lnTo>
                  <a:pt x="1235729" y="893989"/>
                </a:lnTo>
                <a:lnTo>
                  <a:pt x="1344763" y="893989"/>
                </a:lnTo>
                <a:cubicBezTo>
                  <a:pt x="1354606" y="893989"/>
                  <a:pt x="1363125" y="890394"/>
                  <a:pt x="1370318" y="883204"/>
                </a:cubicBezTo>
                <a:cubicBezTo>
                  <a:pt x="1377513" y="876011"/>
                  <a:pt x="1381107" y="867497"/>
                  <a:pt x="1381107" y="857656"/>
                </a:cubicBezTo>
                <a:cubicBezTo>
                  <a:pt x="1381107" y="850842"/>
                  <a:pt x="1379406" y="844597"/>
                  <a:pt x="1375997" y="838920"/>
                </a:cubicBezTo>
                <a:lnTo>
                  <a:pt x="1235729" y="605585"/>
                </a:lnTo>
                <a:lnTo>
                  <a:pt x="1235729" y="530647"/>
                </a:lnTo>
                <a:lnTo>
                  <a:pt x="1261284" y="530647"/>
                </a:lnTo>
                <a:lnTo>
                  <a:pt x="1390194" y="724241"/>
                </a:lnTo>
                <a:cubicBezTo>
                  <a:pt x="1401175" y="740514"/>
                  <a:pt x="1416318" y="748652"/>
                  <a:pt x="1435626" y="748652"/>
                </a:cubicBezTo>
                <a:cubicBezTo>
                  <a:pt x="1443199" y="748652"/>
                  <a:pt x="1450203" y="747328"/>
                  <a:pt x="1456639" y="744679"/>
                </a:cubicBezTo>
                <a:lnTo>
                  <a:pt x="1459868" y="742492"/>
                </a:lnTo>
                <a:lnTo>
                  <a:pt x="1463097" y="744678"/>
                </a:lnTo>
                <a:cubicBezTo>
                  <a:pt x="1469533" y="747327"/>
                  <a:pt x="1476537" y="748652"/>
                  <a:pt x="1484108" y="748652"/>
                </a:cubicBezTo>
                <a:cubicBezTo>
                  <a:pt x="1503416" y="748652"/>
                  <a:pt x="1518562" y="740514"/>
                  <a:pt x="1529540" y="724241"/>
                </a:cubicBezTo>
                <a:lnTo>
                  <a:pt x="1658451" y="530647"/>
                </a:lnTo>
                <a:lnTo>
                  <a:pt x="1684006" y="530647"/>
                </a:lnTo>
                <a:lnTo>
                  <a:pt x="1684006" y="605585"/>
                </a:lnTo>
                <a:lnTo>
                  <a:pt x="1543736" y="838920"/>
                </a:lnTo>
                <a:cubicBezTo>
                  <a:pt x="1540329" y="844597"/>
                  <a:pt x="1538626" y="850842"/>
                  <a:pt x="1538626" y="857656"/>
                </a:cubicBezTo>
                <a:cubicBezTo>
                  <a:pt x="1538626" y="867497"/>
                  <a:pt x="1542224" y="876011"/>
                  <a:pt x="1549416" y="883204"/>
                </a:cubicBezTo>
                <a:cubicBezTo>
                  <a:pt x="1556611" y="890394"/>
                  <a:pt x="1565128" y="893989"/>
                  <a:pt x="1574972" y="893989"/>
                </a:cubicBezTo>
                <a:lnTo>
                  <a:pt x="1684006" y="893989"/>
                </a:lnTo>
                <a:lnTo>
                  <a:pt x="1684006" y="1048412"/>
                </a:lnTo>
                <a:cubicBezTo>
                  <a:pt x="1684006" y="1065822"/>
                  <a:pt x="1690253" y="1080772"/>
                  <a:pt x="1702745" y="1093262"/>
                </a:cubicBezTo>
                <a:cubicBezTo>
                  <a:pt x="1715240" y="1105751"/>
                  <a:pt x="1730196" y="1111996"/>
                  <a:pt x="1747611" y="1111996"/>
                </a:cubicBezTo>
                <a:lnTo>
                  <a:pt x="1838472" y="1111996"/>
                </a:lnTo>
                <a:cubicBezTo>
                  <a:pt x="1855889" y="1111996"/>
                  <a:pt x="1870843" y="1105751"/>
                  <a:pt x="1883335" y="1093262"/>
                </a:cubicBezTo>
                <a:cubicBezTo>
                  <a:pt x="1895829" y="1080772"/>
                  <a:pt x="1902077" y="1065822"/>
                  <a:pt x="1902077" y="1048412"/>
                </a:cubicBezTo>
                <a:lnTo>
                  <a:pt x="1902077" y="893989"/>
                </a:lnTo>
                <a:lnTo>
                  <a:pt x="2011111" y="893989"/>
                </a:lnTo>
                <a:cubicBezTo>
                  <a:pt x="2020954" y="893989"/>
                  <a:pt x="2029473" y="890394"/>
                  <a:pt x="2036666" y="883204"/>
                </a:cubicBezTo>
                <a:cubicBezTo>
                  <a:pt x="2043861" y="876011"/>
                  <a:pt x="2047455" y="867497"/>
                  <a:pt x="2047455" y="857656"/>
                </a:cubicBezTo>
                <a:cubicBezTo>
                  <a:pt x="2047455" y="850842"/>
                  <a:pt x="2045754" y="844597"/>
                  <a:pt x="2042345" y="838920"/>
                </a:cubicBezTo>
                <a:lnTo>
                  <a:pt x="1902077" y="605585"/>
                </a:lnTo>
                <a:lnTo>
                  <a:pt x="1902077" y="530647"/>
                </a:lnTo>
                <a:lnTo>
                  <a:pt x="1927632" y="530647"/>
                </a:lnTo>
                <a:lnTo>
                  <a:pt x="2056542" y="724241"/>
                </a:lnTo>
                <a:cubicBezTo>
                  <a:pt x="2067523" y="740514"/>
                  <a:pt x="2082666" y="748652"/>
                  <a:pt x="2101974" y="748652"/>
                </a:cubicBezTo>
                <a:cubicBezTo>
                  <a:pt x="2109547" y="748652"/>
                  <a:pt x="2116551" y="747328"/>
                  <a:pt x="2122987" y="744679"/>
                </a:cubicBezTo>
                <a:lnTo>
                  <a:pt x="2126216" y="742492"/>
                </a:lnTo>
                <a:lnTo>
                  <a:pt x="2129445" y="744678"/>
                </a:lnTo>
                <a:cubicBezTo>
                  <a:pt x="2135881" y="747327"/>
                  <a:pt x="2142885" y="748652"/>
                  <a:pt x="2150456" y="748652"/>
                </a:cubicBezTo>
                <a:cubicBezTo>
                  <a:pt x="2169764" y="748652"/>
                  <a:pt x="2184910" y="740514"/>
                  <a:pt x="2195888" y="724241"/>
                </a:cubicBezTo>
                <a:lnTo>
                  <a:pt x="2324799" y="530647"/>
                </a:lnTo>
                <a:lnTo>
                  <a:pt x="2350354" y="530647"/>
                </a:lnTo>
                <a:lnTo>
                  <a:pt x="2350354" y="605585"/>
                </a:lnTo>
                <a:lnTo>
                  <a:pt x="2210084" y="838920"/>
                </a:lnTo>
                <a:cubicBezTo>
                  <a:pt x="2206677" y="844597"/>
                  <a:pt x="2204974" y="850842"/>
                  <a:pt x="2204974" y="857656"/>
                </a:cubicBezTo>
                <a:cubicBezTo>
                  <a:pt x="2204974" y="867497"/>
                  <a:pt x="2208572" y="876011"/>
                  <a:pt x="2215764" y="883204"/>
                </a:cubicBezTo>
                <a:cubicBezTo>
                  <a:pt x="2222959" y="890394"/>
                  <a:pt x="2231476" y="893989"/>
                  <a:pt x="2241320" y="893989"/>
                </a:cubicBezTo>
                <a:lnTo>
                  <a:pt x="2350354" y="893989"/>
                </a:lnTo>
                <a:lnTo>
                  <a:pt x="2350354" y="1048412"/>
                </a:lnTo>
                <a:cubicBezTo>
                  <a:pt x="2350354" y="1065822"/>
                  <a:pt x="2356601" y="1080772"/>
                  <a:pt x="2369093" y="1093262"/>
                </a:cubicBezTo>
                <a:cubicBezTo>
                  <a:pt x="2381588" y="1105751"/>
                  <a:pt x="2396544" y="1111996"/>
                  <a:pt x="2413959" y="1111996"/>
                </a:cubicBezTo>
                <a:lnTo>
                  <a:pt x="2504820" y="1111996"/>
                </a:lnTo>
                <a:cubicBezTo>
                  <a:pt x="2522237" y="1111996"/>
                  <a:pt x="2537191" y="1105751"/>
                  <a:pt x="2549683" y="1093262"/>
                </a:cubicBezTo>
                <a:cubicBezTo>
                  <a:pt x="2562177" y="1080772"/>
                  <a:pt x="2568425" y="1065822"/>
                  <a:pt x="2568425" y="1048412"/>
                </a:cubicBezTo>
                <a:lnTo>
                  <a:pt x="2568425" y="893989"/>
                </a:lnTo>
                <a:lnTo>
                  <a:pt x="2677459" y="893989"/>
                </a:lnTo>
                <a:cubicBezTo>
                  <a:pt x="2687302" y="893989"/>
                  <a:pt x="2695821" y="890394"/>
                  <a:pt x="2703014" y="883204"/>
                </a:cubicBezTo>
                <a:cubicBezTo>
                  <a:pt x="2710209" y="876011"/>
                  <a:pt x="2713803" y="867497"/>
                  <a:pt x="2713803" y="857656"/>
                </a:cubicBezTo>
                <a:cubicBezTo>
                  <a:pt x="2713803" y="850842"/>
                  <a:pt x="2712102" y="844597"/>
                  <a:pt x="2708693" y="838920"/>
                </a:cubicBezTo>
                <a:lnTo>
                  <a:pt x="2568425" y="605585"/>
                </a:lnTo>
                <a:lnTo>
                  <a:pt x="2568425" y="530647"/>
                </a:lnTo>
                <a:lnTo>
                  <a:pt x="2593980" y="530647"/>
                </a:lnTo>
                <a:lnTo>
                  <a:pt x="2722890" y="724241"/>
                </a:lnTo>
                <a:cubicBezTo>
                  <a:pt x="2733871" y="740514"/>
                  <a:pt x="2749014" y="748652"/>
                  <a:pt x="2768322" y="748652"/>
                </a:cubicBezTo>
                <a:cubicBezTo>
                  <a:pt x="2775895" y="748652"/>
                  <a:pt x="2782899" y="747328"/>
                  <a:pt x="2789335" y="744679"/>
                </a:cubicBezTo>
                <a:lnTo>
                  <a:pt x="2792564" y="742492"/>
                </a:lnTo>
                <a:lnTo>
                  <a:pt x="2795793" y="744678"/>
                </a:lnTo>
                <a:cubicBezTo>
                  <a:pt x="2802229" y="747327"/>
                  <a:pt x="2809233" y="748652"/>
                  <a:pt x="2816804" y="748652"/>
                </a:cubicBezTo>
                <a:cubicBezTo>
                  <a:pt x="2836112" y="748652"/>
                  <a:pt x="2851258" y="740514"/>
                  <a:pt x="2862236" y="724241"/>
                </a:cubicBezTo>
                <a:lnTo>
                  <a:pt x="2991147" y="530647"/>
                </a:lnTo>
                <a:lnTo>
                  <a:pt x="3016702" y="530647"/>
                </a:lnTo>
                <a:lnTo>
                  <a:pt x="3016702" y="605585"/>
                </a:lnTo>
                <a:lnTo>
                  <a:pt x="2876432" y="838920"/>
                </a:lnTo>
                <a:cubicBezTo>
                  <a:pt x="2873025" y="844597"/>
                  <a:pt x="2871322" y="850842"/>
                  <a:pt x="2871322" y="857656"/>
                </a:cubicBezTo>
                <a:cubicBezTo>
                  <a:pt x="2871322" y="867497"/>
                  <a:pt x="2874920" y="876011"/>
                  <a:pt x="2882112" y="883204"/>
                </a:cubicBezTo>
                <a:cubicBezTo>
                  <a:pt x="2889307" y="890394"/>
                  <a:pt x="2897824" y="893989"/>
                  <a:pt x="2907668" y="893989"/>
                </a:cubicBezTo>
                <a:lnTo>
                  <a:pt x="3016702" y="893989"/>
                </a:lnTo>
                <a:lnTo>
                  <a:pt x="3016702" y="1048412"/>
                </a:lnTo>
                <a:cubicBezTo>
                  <a:pt x="3016702" y="1065822"/>
                  <a:pt x="3022949" y="1080772"/>
                  <a:pt x="3035441" y="1093262"/>
                </a:cubicBezTo>
                <a:cubicBezTo>
                  <a:pt x="3047936" y="1105751"/>
                  <a:pt x="3062892" y="1111996"/>
                  <a:pt x="3080307" y="1111996"/>
                </a:cubicBezTo>
                <a:lnTo>
                  <a:pt x="3171168" y="1111996"/>
                </a:lnTo>
                <a:cubicBezTo>
                  <a:pt x="3188585" y="1111996"/>
                  <a:pt x="3203539" y="1105751"/>
                  <a:pt x="3216031" y="1093262"/>
                </a:cubicBezTo>
                <a:cubicBezTo>
                  <a:pt x="3228525" y="1080772"/>
                  <a:pt x="3234773" y="1065822"/>
                  <a:pt x="3234773" y="1048412"/>
                </a:cubicBezTo>
                <a:lnTo>
                  <a:pt x="3234773" y="893989"/>
                </a:lnTo>
                <a:lnTo>
                  <a:pt x="3343807" y="893989"/>
                </a:lnTo>
                <a:cubicBezTo>
                  <a:pt x="3353650" y="893989"/>
                  <a:pt x="3362169" y="890394"/>
                  <a:pt x="3369362" y="883204"/>
                </a:cubicBezTo>
                <a:cubicBezTo>
                  <a:pt x="3376557" y="876011"/>
                  <a:pt x="3380151" y="867497"/>
                  <a:pt x="3380151" y="857656"/>
                </a:cubicBezTo>
                <a:cubicBezTo>
                  <a:pt x="3380151" y="850842"/>
                  <a:pt x="3378450" y="844597"/>
                  <a:pt x="3375041" y="838920"/>
                </a:cubicBezTo>
                <a:lnTo>
                  <a:pt x="3234773" y="605585"/>
                </a:lnTo>
                <a:lnTo>
                  <a:pt x="3234773" y="530647"/>
                </a:lnTo>
                <a:lnTo>
                  <a:pt x="3260328" y="530647"/>
                </a:lnTo>
                <a:lnTo>
                  <a:pt x="3389238" y="724241"/>
                </a:lnTo>
                <a:cubicBezTo>
                  <a:pt x="3400219" y="740514"/>
                  <a:pt x="3415362" y="748652"/>
                  <a:pt x="3434670" y="748652"/>
                </a:cubicBezTo>
                <a:cubicBezTo>
                  <a:pt x="3442243" y="748652"/>
                  <a:pt x="3449247" y="747328"/>
                  <a:pt x="3455683" y="744679"/>
                </a:cubicBezTo>
                <a:lnTo>
                  <a:pt x="3458912" y="742492"/>
                </a:lnTo>
                <a:lnTo>
                  <a:pt x="3462141" y="744678"/>
                </a:lnTo>
                <a:cubicBezTo>
                  <a:pt x="3468577" y="747327"/>
                  <a:pt x="3475581" y="748652"/>
                  <a:pt x="3483152" y="748652"/>
                </a:cubicBezTo>
                <a:cubicBezTo>
                  <a:pt x="3502460" y="748652"/>
                  <a:pt x="3517606" y="740514"/>
                  <a:pt x="3528584" y="724241"/>
                </a:cubicBezTo>
                <a:lnTo>
                  <a:pt x="3657495" y="530647"/>
                </a:lnTo>
                <a:lnTo>
                  <a:pt x="3683050" y="530647"/>
                </a:lnTo>
                <a:lnTo>
                  <a:pt x="3683050" y="605585"/>
                </a:lnTo>
                <a:lnTo>
                  <a:pt x="3542780" y="838920"/>
                </a:lnTo>
                <a:cubicBezTo>
                  <a:pt x="3539373" y="844597"/>
                  <a:pt x="3537670" y="850842"/>
                  <a:pt x="3537670" y="857656"/>
                </a:cubicBezTo>
                <a:cubicBezTo>
                  <a:pt x="3537670" y="867497"/>
                  <a:pt x="3541268" y="876011"/>
                  <a:pt x="3548460" y="883204"/>
                </a:cubicBezTo>
                <a:cubicBezTo>
                  <a:pt x="3555655" y="890394"/>
                  <a:pt x="3564172" y="893989"/>
                  <a:pt x="3574016" y="893989"/>
                </a:cubicBezTo>
                <a:lnTo>
                  <a:pt x="3683050" y="893989"/>
                </a:lnTo>
                <a:lnTo>
                  <a:pt x="3683050" y="1048412"/>
                </a:lnTo>
                <a:cubicBezTo>
                  <a:pt x="3683050" y="1065822"/>
                  <a:pt x="3689297" y="1080772"/>
                  <a:pt x="3701789" y="1093262"/>
                </a:cubicBezTo>
                <a:cubicBezTo>
                  <a:pt x="3714284" y="1105751"/>
                  <a:pt x="3729240" y="1111996"/>
                  <a:pt x="3746655" y="1111996"/>
                </a:cubicBezTo>
                <a:lnTo>
                  <a:pt x="3837516" y="1111996"/>
                </a:lnTo>
                <a:cubicBezTo>
                  <a:pt x="3854933" y="1111996"/>
                  <a:pt x="3869887" y="1105751"/>
                  <a:pt x="3882379" y="1093262"/>
                </a:cubicBezTo>
                <a:cubicBezTo>
                  <a:pt x="3894873" y="1080772"/>
                  <a:pt x="3901121" y="1065822"/>
                  <a:pt x="3901121" y="1048412"/>
                </a:cubicBezTo>
                <a:lnTo>
                  <a:pt x="3901121" y="893989"/>
                </a:lnTo>
                <a:lnTo>
                  <a:pt x="4010155" y="893989"/>
                </a:lnTo>
                <a:cubicBezTo>
                  <a:pt x="4019998" y="893989"/>
                  <a:pt x="4028517" y="890394"/>
                  <a:pt x="4035710" y="883204"/>
                </a:cubicBezTo>
                <a:cubicBezTo>
                  <a:pt x="4042905" y="876011"/>
                  <a:pt x="4046499" y="867497"/>
                  <a:pt x="4046499" y="857656"/>
                </a:cubicBezTo>
                <a:cubicBezTo>
                  <a:pt x="4046499" y="850842"/>
                  <a:pt x="4044798" y="844597"/>
                  <a:pt x="4041389" y="838920"/>
                </a:cubicBezTo>
                <a:lnTo>
                  <a:pt x="3901121" y="605585"/>
                </a:lnTo>
                <a:lnTo>
                  <a:pt x="3901121" y="530647"/>
                </a:lnTo>
                <a:lnTo>
                  <a:pt x="3926676" y="530647"/>
                </a:lnTo>
                <a:lnTo>
                  <a:pt x="4055586" y="724241"/>
                </a:lnTo>
                <a:cubicBezTo>
                  <a:pt x="4066567" y="740514"/>
                  <a:pt x="4081710" y="748652"/>
                  <a:pt x="4101018" y="748652"/>
                </a:cubicBezTo>
                <a:cubicBezTo>
                  <a:pt x="4108591" y="748652"/>
                  <a:pt x="4115595" y="747328"/>
                  <a:pt x="4122031" y="744679"/>
                </a:cubicBezTo>
                <a:lnTo>
                  <a:pt x="4125260" y="742492"/>
                </a:lnTo>
                <a:lnTo>
                  <a:pt x="4128489" y="744678"/>
                </a:lnTo>
                <a:cubicBezTo>
                  <a:pt x="4134925" y="747327"/>
                  <a:pt x="4141929" y="748652"/>
                  <a:pt x="4149500" y="748652"/>
                </a:cubicBezTo>
                <a:cubicBezTo>
                  <a:pt x="4168808" y="748652"/>
                  <a:pt x="4183954" y="740514"/>
                  <a:pt x="4194932" y="724241"/>
                </a:cubicBezTo>
                <a:lnTo>
                  <a:pt x="4323843" y="530647"/>
                </a:lnTo>
                <a:lnTo>
                  <a:pt x="4349398" y="530647"/>
                </a:lnTo>
                <a:lnTo>
                  <a:pt x="4349398" y="605585"/>
                </a:lnTo>
                <a:lnTo>
                  <a:pt x="4209128" y="838920"/>
                </a:lnTo>
                <a:cubicBezTo>
                  <a:pt x="4205721" y="844597"/>
                  <a:pt x="4204018" y="850842"/>
                  <a:pt x="4204018" y="857656"/>
                </a:cubicBezTo>
                <a:cubicBezTo>
                  <a:pt x="4204018" y="867497"/>
                  <a:pt x="4207616" y="876011"/>
                  <a:pt x="4214808" y="883204"/>
                </a:cubicBezTo>
                <a:cubicBezTo>
                  <a:pt x="4222003" y="890394"/>
                  <a:pt x="4230520" y="893989"/>
                  <a:pt x="4240364" y="893989"/>
                </a:cubicBezTo>
                <a:lnTo>
                  <a:pt x="4349398" y="893989"/>
                </a:lnTo>
                <a:lnTo>
                  <a:pt x="4349398" y="1048412"/>
                </a:lnTo>
                <a:cubicBezTo>
                  <a:pt x="4349398" y="1065822"/>
                  <a:pt x="4355645" y="1080772"/>
                  <a:pt x="4368137" y="1093262"/>
                </a:cubicBezTo>
                <a:cubicBezTo>
                  <a:pt x="4380632" y="1105751"/>
                  <a:pt x="4395588" y="1111996"/>
                  <a:pt x="4413003" y="1111996"/>
                </a:cubicBezTo>
                <a:lnTo>
                  <a:pt x="4503864" y="1111996"/>
                </a:lnTo>
                <a:cubicBezTo>
                  <a:pt x="4521281" y="1111996"/>
                  <a:pt x="4536235" y="1105751"/>
                  <a:pt x="4548727" y="1093262"/>
                </a:cubicBezTo>
                <a:cubicBezTo>
                  <a:pt x="4561221" y="1080772"/>
                  <a:pt x="4567469" y="1065822"/>
                  <a:pt x="4567469" y="1048412"/>
                </a:cubicBezTo>
                <a:lnTo>
                  <a:pt x="4567469" y="893989"/>
                </a:lnTo>
                <a:lnTo>
                  <a:pt x="4676503" y="893989"/>
                </a:lnTo>
                <a:cubicBezTo>
                  <a:pt x="4686346" y="893989"/>
                  <a:pt x="4694865" y="890394"/>
                  <a:pt x="4702058" y="883204"/>
                </a:cubicBezTo>
                <a:cubicBezTo>
                  <a:pt x="4709253" y="876011"/>
                  <a:pt x="4712847" y="867497"/>
                  <a:pt x="4712847" y="857656"/>
                </a:cubicBezTo>
                <a:cubicBezTo>
                  <a:pt x="4712847" y="850842"/>
                  <a:pt x="4711146" y="844597"/>
                  <a:pt x="4707737" y="838920"/>
                </a:cubicBezTo>
                <a:lnTo>
                  <a:pt x="4567469" y="605585"/>
                </a:lnTo>
                <a:lnTo>
                  <a:pt x="4567469" y="530647"/>
                </a:lnTo>
                <a:lnTo>
                  <a:pt x="4593024" y="530647"/>
                </a:lnTo>
                <a:lnTo>
                  <a:pt x="4721934" y="724241"/>
                </a:lnTo>
                <a:cubicBezTo>
                  <a:pt x="4732915" y="740514"/>
                  <a:pt x="4748058" y="748652"/>
                  <a:pt x="4767366" y="748652"/>
                </a:cubicBezTo>
                <a:cubicBezTo>
                  <a:pt x="4774939" y="748652"/>
                  <a:pt x="4781943" y="747328"/>
                  <a:pt x="4788379" y="744679"/>
                </a:cubicBezTo>
                <a:lnTo>
                  <a:pt x="4791608" y="742492"/>
                </a:lnTo>
                <a:lnTo>
                  <a:pt x="4794837" y="744678"/>
                </a:lnTo>
                <a:cubicBezTo>
                  <a:pt x="4801273" y="747327"/>
                  <a:pt x="4808277" y="748652"/>
                  <a:pt x="4815848" y="748652"/>
                </a:cubicBezTo>
                <a:cubicBezTo>
                  <a:pt x="4835156" y="748652"/>
                  <a:pt x="4850302" y="740514"/>
                  <a:pt x="4861280" y="724241"/>
                </a:cubicBezTo>
                <a:lnTo>
                  <a:pt x="4990191" y="530647"/>
                </a:lnTo>
                <a:lnTo>
                  <a:pt x="5015746" y="530647"/>
                </a:lnTo>
                <a:lnTo>
                  <a:pt x="5015746" y="605585"/>
                </a:lnTo>
                <a:lnTo>
                  <a:pt x="4875476" y="838920"/>
                </a:lnTo>
                <a:cubicBezTo>
                  <a:pt x="4872069" y="844597"/>
                  <a:pt x="4870366" y="850842"/>
                  <a:pt x="4870366" y="857656"/>
                </a:cubicBezTo>
                <a:cubicBezTo>
                  <a:pt x="4870366" y="867497"/>
                  <a:pt x="4873964" y="876011"/>
                  <a:pt x="4881156" y="883204"/>
                </a:cubicBezTo>
                <a:cubicBezTo>
                  <a:pt x="4888351" y="890394"/>
                  <a:pt x="4896868" y="893989"/>
                  <a:pt x="4906712" y="893989"/>
                </a:cubicBezTo>
                <a:lnTo>
                  <a:pt x="5015746" y="893989"/>
                </a:lnTo>
                <a:lnTo>
                  <a:pt x="5015746" y="1048412"/>
                </a:lnTo>
                <a:cubicBezTo>
                  <a:pt x="5015746" y="1065822"/>
                  <a:pt x="5021993" y="1080772"/>
                  <a:pt x="5034485" y="1093262"/>
                </a:cubicBezTo>
                <a:cubicBezTo>
                  <a:pt x="5046980" y="1105751"/>
                  <a:pt x="5061936" y="1111996"/>
                  <a:pt x="5079351" y="1111996"/>
                </a:cubicBezTo>
                <a:lnTo>
                  <a:pt x="5170212" y="1111996"/>
                </a:lnTo>
                <a:cubicBezTo>
                  <a:pt x="5187629" y="1111996"/>
                  <a:pt x="5202583" y="1105751"/>
                  <a:pt x="5215075" y="1093262"/>
                </a:cubicBezTo>
                <a:cubicBezTo>
                  <a:pt x="5227569" y="1080772"/>
                  <a:pt x="5233817" y="1065822"/>
                  <a:pt x="5233817" y="1048412"/>
                </a:cubicBezTo>
                <a:lnTo>
                  <a:pt x="5233817" y="893989"/>
                </a:lnTo>
                <a:lnTo>
                  <a:pt x="5342851" y="893989"/>
                </a:lnTo>
                <a:cubicBezTo>
                  <a:pt x="5352694" y="893989"/>
                  <a:pt x="5361213" y="890394"/>
                  <a:pt x="5368406" y="883204"/>
                </a:cubicBezTo>
                <a:cubicBezTo>
                  <a:pt x="5375600" y="876011"/>
                  <a:pt x="5379195" y="867497"/>
                  <a:pt x="5379195" y="857656"/>
                </a:cubicBezTo>
                <a:cubicBezTo>
                  <a:pt x="5379195" y="850842"/>
                  <a:pt x="5377493" y="844597"/>
                  <a:pt x="5374084" y="838920"/>
                </a:cubicBezTo>
                <a:lnTo>
                  <a:pt x="5233817" y="605585"/>
                </a:lnTo>
                <a:lnTo>
                  <a:pt x="5233817" y="530647"/>
                </a:lnTo>
                <a:lnTo>
                  <a:pt x="5259372" y="530647"/>
                </a:lnTo>
                <a:lnTo>
                  <a:pt x="5388282" y="724241"/>
                </a:lnTo>
                <a:cubicBezTo>
                  <a:pt x="5399263" y="740514"/>
                  <a:pt x="5414406" y="748652"/>
                  <a:pt x="5433714" y="748652"/>
                </a:cubicBezTo>
                <a:cubicBezTo>
                  <a:pt x="5441287" y="748652"/>
                  <a:pt x="5448290" y="747328"/>
                  <a:pt x="5454726" y="744679"/>
                </a:cubicBezTo>
                <a:lnTo>
                  <a:pt x="5457956" y="742492"/>
                </a:lnTo>
                <a:lnTo>
                  <a:pt x="5461185" y="744678"/>
                </a:lnTo>
                <a:cubicBezTo>
                  <a:pt x="5467621" y="747327"/>
                  <a:pt x="5474625" y="748652"/>
                  <a:pt x="5482196" y="748652"/>
                </a:cubicBezTo>
                <a:cubicBezTo>
                  <a:pt x="5501504" y="748652"/>
                  <a:pt x="5516649" y="740514"/>
                  <a:pt x="5527628" y="724241"/>
                </a:cubicBezTo>
                <a:lnTo>
                  <a:pt x="5656539" y="530647"/>
                </a:lnTo>
                <a:lnTo>
                  <a:pt x="5682094" y="530647"/>
                </a:lnTo>
                <a:lnTo>
                  <a:pt x="5682094" y="605585"/>
                </a:lnTo>
                <a:lnTo>
                  <a:pt x="5541824" y="838920"/>
                </a:lnTo>
                <a:cubicBezTo>
                  <a:pt x="5538417" y="844597"/>
                  <a:pt x="5536713" y="850842"/>
                  <a:pt x="5536713" y="857656"/>
                </a:cubicBezTo>
                <a:cubicBezTo>
                  <a:pt x="5536713" y="867497"/>
                  <a:pt x="5540312" y="876011"/>
                  <a:pt x="5547504" y="883204"/>
                </a:cubicBezTo>
                <a:cubicBezTo>
                  <a:pt x="5554699" y="890394"/>
                  <a:pt x="5563216" y="893989"/>
                  <a:pt x="5573059" y="893989"/>
                </a:cubicBezTo>
                <a:lnTo>
                  <a:pt x="5682094" y="893989"/>
                </a:lnTo>
                <a:lnTo>
                  <a:pt x="5682094" y="1048412"/>
                </a:lnTo>
                <a:cubicBezTo>
                  <a:pt x="5682094" y="1065822"/>
                  <a:pt x="5688341" y="1080772"/>
                  <a:pt x="5700833" y="1093262"/>
                </a:cubicBezTo>
                <a:cubicBezTo>
                  <a:pt x="5713328" y="1105751"/>
                  <a:pt x="5728283" y="1111996"/>
                  <a:pt x="5745698" y="1111996"/>
                </a:cubicBezTo>
                <a:lnTo>
                  <a:pt x="5836560" y="1111996"/>
                </a:lnTo>
                <a:cubicBezTo>
                  <a:pt x="5853977" y="1111996"/>
                  <a:pt x="5868930" y="1105751"/>
                  <a:pt x="5881423" y="1093262"/>
                </a:cubicBezTo>
                <a:cubicBezTo>
                  <a:pt x="5893917" y="1080772"/>
                  <a:pt x="5900164" y="1065822"/>
                  <a:pt x="5900164" y="1048412"/>
                </a:cubicBezTo>
                <a:lnTo>
                  <a:pt x="5900164" y="893989"/>
                </a:lnTo>
                <a:lnTo>
                  <a:pt x="6009199" y="893989"/>
                </a:lnTo>
                <a:cubicBezTo>
                  <a:pt x="6019042" y="893989"/>
                  <a:pt x="6027561" y="890394"/>
                  <a:pt x="6034754" y="883204"/>
                </a:cubicBezTo>
                <a:cubicBezTo>
                  <a:pt x="6041948" y="876011"/>
                  <a:pt x="6045543" y="867497"/>
                  <a:pt x="6045543" y="857656"/>
                </a:cubicBezTo>
                <a:cubicBezTo>
                  <a:pt x="6045543" y="850842"/>
                  <a:pt x="6043841" y="844597"/>
                  <a:pt x="6040432" y="838920"/>
                </a:cubicBezTo>
                <a:lnTo>
                  <a:pt x="5900164" y="605585"/>
                </a:lnTo>
                <a:lnTo>
                  <a:pt x="5900164" y="530647"/>
                </a:lnTo>
                <a:lnTo>
                  <a:pt x="5925719" y="530647"/>
                </a:lnTo>
                <a:lnTo>
                  <a:pt x="6054630" y="724241"/>
                </a:lnTo>
                <a:cubicBezTo>
                  <a:pt x="6065611" y="740514"/>
                  <a:pt x="6080754" y="748652"/>
                  <a:pt x="6100062" y="748652"/>
                </a:cubicBezTo>
                <a:cubicBezTo>
                  <a:pt x="6107635" y="748652"/>
                  <a:pt x="6114639" y="747328"/>
                  <a:pt x="6121074" y="744679"/>
                </a:cubicBezTo>
                <a:lnTo>
                  <a:pt x="6124303" y="742492"/>
                </a:lnTo>
                <a:lnTo>
                  <a:pt x="6127531" y="744678"/>
                </a:lnTo>
                <a:cubicBezTo>
                  <a:pt x="6133967" y="747327"/>
                  <a:pt x="6140970" y="748652"/>
                  <a:pt x="6148542" y="748652"/>
                </a:cubicBezTo>
                <a:cubicBezTo>
                  <a:pt x="6167850" y="748652"/>
                  <a:pt x="6182995" y="740514"/>
                  <a:pt x="6193974" y="724241"/>
                </a:cubicBezTo>
                <a:lnTo>
                  <a:pt x="6322885" y="530647"/>
                </a:lnTo>
                <a:lnTo>
                  <a:pt x="6348440" y="530647"/>
                </a:lnTo>
                <a:lnTo>
                  <a:pt x="6348440" y="605585"/>
                </a:lnTo>
                <a:lnTo>
                  <a:pt x="6208170" y="838920"/>
                </a:lnTo>
                <a:cubicBezTo>
                  <a:pt x="6204763" y="844597"/>
                  <a:pt x="6203059" y="850842"/>
                  <a:pt x="6203059" y="857656"/>
                </a:cubicBezTo>
                <a:cubicBezTo>
                  <a:pt x="6203059" y="867497"/>
                  <a:pt x="6206658" y="876011"/>
                  <a:pt x="6213850" y="883204"/>
                </a:cubicBezTo>
                <a:cubicBezTo>
                  <a:pt x="6221045" y="890394"/>
                  <a:pt x="6229562" y="893989"/>
                  <a:pt x="6239405" y="893989"/>
                </a:cubicBezTo>
                <a:lnTo>
                  <a:pt x="6348440" y="893989"/>
                </a:lnTo>
                <a:lnTo>
                  <a:pt x="6348440" y="1048412"/>
                </a:lnTo>
                <a:cubicBezTo>
                  <a:pt x="6348440" y="1065822"/>
                  <a:pt x="6354687" y="1080772"/>
                  <a:pt x="6367179" y="1093262"/>
                </a:cubicBezTo>
                <a:cubicBezTo>
                  <a:pt x="6379674" y="1105751"/>
                  <a:pt x="6394629" y="1111996"/>
                  <a:pt x="6412044" y="1111996"/>
                </a:cubicBezTo>
                <a:lnTo>
                  <a:pt x="6502906" y="1111996"/>
                </a:lnTo>
                <a:cubicBezTo>
                  <a:pt x="6520323" y="1111996"/>
                  <a:pt x="6535276" y="1105751"/>
                  <a:pt x="6547769" y="1093262"/>
                </a:cubicBezTo>
                <a:cubicBezTo>
                  <a:pt x="6560263" y="1080772"/>
                  <a:pt x="6566510" y="1065822"/>
                  <a:pt x="6566510" y="1048412"/>
                </a:cubicBezTo>
                <a:lnTo>
                  <a:pt x="6566510" y="893989"/>
                </a:lnTo>
                <a:lnTo>
                  <a:pt x="6675545" y="893989"/>
                </a:lnTo>
                <a:cubicBezTo>
                  <a:pt x="6685388" y="893989"/>
                  <a:pt x="6693907" y="890394"/>
                  <a:pt x="6701100" y="883204"/>
                </a:cubicBezTo>
                <a:cubicBezTo>
                  <a:pt x="6708294" y="876011"/>
                  <a:pt x="6711889" y="867497"/>
                  <a:pt x="6711889" y="857656"/>
                </a:cubicBezTo>
                <a:cubicBezTo>
                  <a:pt x="6711889" y="850842"/>
                  <a:pt x="6710187" y="844597"/>
                  <a:pt x="6706778" y="838920"/>
                </a:cubicBezTo>
                <a:lnTo>
                  <a:pt x="6566510" y="605585"/>
                </a:lnTo>
                <a:lnTo>
                  <a:pt x="6566510" y="530647"/>
                </a:lnTo>
                <a:lnTo>
                  <a:pt x="6592065" y="530647"/>
                </a:lnTo>
                <a:lnTo>
                  <a:pt x="6720976" y="724241"/>
                </a:lnTo>
                <a:cubicBezTo>
                  <a:pt x="6731957" y="740514"/>
                  <a:pt x="6747100" y="748652"/>
                  <a:pt x="6766408" y="748652"/>
                </a:cubicBezTo>
                <a:cubicBezTo>
                  <a:pt x="6781553" y="748652"/>
                  <a:pt x="6794424" y="743354"/>
                  <a:pt x="6805024" y="732757"/>
                </a:cubicBezTo>
                <a:cubicBezTo>
                  <a:pt x="6815625" y="722159"/>
                  <a:pt x="6820925" y="709291"/>
                  <a:pt x="6820925" y="694150"/>
                </a:cubicBezTo>
                <a:cubicBezTo>
                  <a:pt x="6820925" y="683175"/>
                  <a:pt x="6817897" y="673145"/>
                  <a:pt x="6811840" y="664060"/>
                </a:cubicBezTo>
                <a:lnTo>
                  <a:pt x="6666459" y="446056"/>
                </a:lnTo>
                <a:cubicBezTo>
                  <a:pt x="6638822" y="405557"/>
                  <a:pt x="6605507" y="385309"/>
                  <a:pt x="6566510" y="385309"/>
                </a:cubicBezTo>
                <a:lnTo>
                  <a:pt x="6348440" y="385309"/>
                </a:lnTo>
                <a:cubicBezTo>
                  <a:pt x="6309445" y="385309"/>
                  <a:pt x="6276128" y="405557"/>
                  <a:pt x="6248491" y="446056"/>
                </a:cubicBezTo>
                <a:lnTo>
                  <a:pt x="6124302" y="632283"/>
                </a:lnTo>
                <a:lnTo>
                  <a:pt x="6000113" y="446056"/>
                </a:lnTo>
                <a:cubicBezTo>
                  <a:pt x="5972476" y="405557"/>
                  <a:pt x="5939161" y="385309"/>
                  <a:pt x="5900164" y="385309"/>
                </a:cubicBezTo>
                <a:lnTo>
                  <a:pt x="5682094" y="385309"/>
                </a:lnTo>
                <a:cubicBezTo>
                  <a:pt x="5643099" y="385309"/>
                  <a:pt x="5609782" y="405557"/>
                  <a:pt x="5582145" y="446056"/>
                </a:cubicBezTo>
                <a:lnTo>
                  <a:pt x="5457955" y="632284"/>
                </a:lnTo>
                <a:lnTo>
                  <a:pt x="5333765" y="446056"/>
                </a:lnTo>
                <a:cubicBezTo>
                  <a:pt x="5306128" y="405557"/>
                  <a:pt x="5272814" y="385309"/>
                  <a:pt x="5233817" y="385309"/>
                </a:cubicBezTo>
                <a:lnTo>
                  <a:pt x="5015746" y="385309"/>
                </a:lnTo>
                <a:cubicBezTo>
                  <a:pt x="4976751" y="385309"/>
                  <a:pt x="4943435" y="405557"/>
                  <a:pt x="4915797" y="446056"/>
                </a:cubicBezTo>
                <a:lnTo>
                  <a:pt x="4791607" y="632284"/>
                </a:lnTo>
                <a:lnTo>
                  <a:pt x="4667417" y="446056"/>
                </a:lnTo>
                <a:cubicBezTo>
                  <a:pt x="4639780" y="405557"/>
                  <a:pt x="4606466" y="385309"/>
                  <a:pt x="4567469" y="385309"/>
                </a:cubicBezTo>
                <a:lnTo>
                  <a:pt x="4349398" y="385309"/>
                </a:lnTo>
                <a:cubicBezTo>
                  <a:pt x="4310403" y="385309"/>
                  <a:pt x="4277087" y="405557"/>
                  <a:pt x="4249449" y="446056"/>
                </a:cubicBezTo>
                <a:lnTo>
                  <a:pt x="4125259" y="632284"/>
                </a:lnTo>
                <a:lnTo>
                  <a:pt x="4001069" y="446056"/>
                </a:lnTo>
                <a:cubicBezTo>
                  <a:pt x="3973432" y="405557"/>
                  <a:pt x="3940118" y="385309"/>
                  <a:pt x="3901121" y="385309"/>
                </a:cubicBezTo>
                <a:lnTo>
                  <a:pt x="3683050" y="385309"/>
                </a:lnTo>
                <a:cubicBezTo>
                  <a:pt x="3644055" y="385309"/>
                  <a:pt x="3610739" y="405557"/>
                  <a:pt x="3583101" y="446056"/>
                </a:cubicBezTo>
                <a:lnTo>
                  <a:pt x="3458912" y="632284"/>
                </a:lnTo>
                <a:lnTo>
                  <a:pt x="3334721" y="446056"/>
                </a:lnTo>
                <a:cubicBezTo>
                  <a:pt x="3307084" y="405557"/>
                  <a:pt x="3273770" y="385309"/>
                  <a:pt x="3234773" y="385309"/>
                </a:cubicBezTo>
                <a:lnTo>
                  <a:pt x="3016702" y="385309"/>
                </a:lnTo>
                <a:cubicBezTo>
                  <a:pt x="2977707" y="385309"/>
                  <a:pt x="2944391" y="405557"/>
                  <a:pt x="2916753" y="446056"/>
                </a:cubicBezTo>
                <a:lnTo>
                  <a:pt x="2792564" y="632284"/>
                </a:lnTo>
                <a:lnTo>
                  <a:pt x="2668373" y="446056"/>
                </a:lnTo>
                <a:cubicBezTo>
                  <a:pt x="2640736" y="405557"/>
                  <a:pt x="2607422" y="385309"/>
                  <a:pt x="2568425" y="385309"/>
                </a:cubicBezTo>
                <a:lnTo>
                  <a:pt x="2350354" y="385309"/>
                </a:lnTo>
                <a:cubicBezTo>
                  <a:pt x="2311359" y="385309"/>
                  <a:pt x="2278043" y="405557"/>
                  <a:pt x="2250405" y="446056"/>
                </a:cubicBezTo>
                <a:lnTo>
                  <a:pt x="2126216" y="632284"/>
                </a:lnTo>
                <a:lnTo>
                  <a:pt x="2002025" y="446056"/>
                </a:lnTo>
                <a:cubicBezTo>
                  <a:pt x="1974388" y="405557"/>
                  <a:pt x="1941074" y="385309"/>
                  <a:pt x="1902077" y="385309"/>
                </a:cubicBezTo>
                <a:lnTo>
                  <a:pt x="1684006" y="385309"/>
                </a:lnTo>
                <a:cubicBezTo>
                  <a:pt x="1645011" y="385309"/>
                  <a:pt x="1611695" y="405557"/>
                  <a:pt x="1584057" y="446056"/>
                </a:cubicBezTo>
                <a:lnTo>
                  <a:pt x="1459868" y="632284"/>
                </a:lnTo>
                <a:lnTo>
                  <a:pt x="1335677" y="446056"/>
                </a:lnTo>
                <a:cubicBezTo>
                  <a:pt x="1308040" y="405557"/>
                  <a:pt x="1274726" y="385309"/>
                  <a:pt x="1235729" y="385309"/>
                </a:cubicBezTo>
                <a:lnTo>
                  <a:pt x="1017658" y="385309"/>
                </a:lnTo>
                <a:cubicBezTo>
                  <a:pt x="978663" y="385309"/>
                  <a:pt x="945347" y="405557"/>
                  <a:pt x="917709" y="446056"/>
                </a:cubicBezTo>
                <a:lnTo>
                  <a:pt x="793519" y="632284"/>
                </a:lnTo>
                <a:lnTo>
                  <a:pt x="669329" y="446056"/>
                </a:lnTo>
                <a:cubicBezTo>
                  <a:pt x="641692" y="405557"/>
                  <a:pt x="608377" y="385309"/>
                  <a:pt x="569380" y="385309"/>
                </a:cubicBezTo>
                <a:close/>
                <a:moveTo>
                  <a:pt x="6457474" y="112801"/>
                </a:moveTo>
                <a:cubicBezTo>
                  <a:pt x="6422265" y="112801"/>
                  <a:pt x="6392263" y="125195"/>
                  <a:pt x="6367463" y="149987"/>
                </a:cubicBezTo>
                <a:cubicBezTo>
                  <a:pt x="6342666" y="174777"/>
                  <a:pt x="6330267" y="204772"/>
                  <a:pt x="6330267" y="239971"/>
                </a:cubicBezTo>
                <a:cubicBezTo>
                  <a:pt x="6330267" y="275170"/>
                  <a:pt x="6342666" y="305165"/>
                  <a:pt x="6367463" y="329955"/>
                </a:cubicBezTo>
                <a:cubicBezTo>
                  <a:pt x="6392263" y="354745"/>
                  <a:pt x="6422265" y="367141"/>
                  <a:pt x="6457474" y="367141"/>
                </a:cubicBezTo>
                <a:cubicBezTo>
                  <a:pt x="6492685" y="367141"/>
                  <a:pt x="6522689" y="354745"/>
                  <a:pt x="6547487" y="329955"/>
                </a:cubicBezTo>
                <a:cubicBezTo>
                  <a:pt x="6572284" y="305165"/>
                  <a:pt x="6584681" y="275170"/>
                  <a:pt x="6584681" y="239971"/>
                </a:cubicBezTo>
                <a:cubicBezTo>
                  <a:pt x="6584681" y="204772"/>
                  <a:pt x="6572284" y="174777"/>
                  <a:pt x="6547487" y="149987"/>
                </a:cubicBezTo>
                <a:cubicBezTo>
                  <a:pt x="6522689" y="125195"/>
                  <a:pt x="6492685" y="112801"/>
                  <a:pt x="6457474" y="112801"/>
                </a:cubicBezTo>
                <a:close/>
                <a:moveTo>
                  <a:pt x="5791128" y="112801"/>
                </a:moveTo>
                <a:cubicBezTo>
                  <a:pt x="5755919" y="112801"/>
                  <a:pt x="5725917" y="125195"/>
                  <a:pt x="5701117" y="149987"/>
                </a:cubicBezTo>
                <a:cubicBezTo>
                  <a:pt x="5676320" y="174777"/>
                  <a:pt x="5663921" y="204772"/>
                  <a:pt x="5663921" y="239971"/>
                </a:cubicBezTo>
                <a:cubicBezTo>
                  <a:pt x="5663921" y="275170"/>
                  <a:pt x="5676320" y="305165"/>
                  <a:pt x="5701117" y="329955"/>
                </a:cubicBezTo>
                <a:cubicBezTo>
                  <a:pt x="5725917" y="354745"/>
                  <a:pt x="5755919" y="367141"/>
                  <a:pt x="5791128" y="367141"/>
                </a:cubicBezTo>
                <a:cubicBezTo>
                  <a:pt x="5826339" y="367141"/>
                  <a:pt x="5856343" y="354745"/>
                  <a:pt x="5881141" y="329955"/>
                </a:cubicBezTo>
                <a:cubicBezTo>
                  <a:pt x="5905938" y="305165"/>
                  <a:pt x="5918335" y="275170"/>
                  <a:pt x="5918335" y="239971"/>
                </a:cubicBezTo>
                <a:cubicBezTo>
                  <a:pt x="5918335" y="204772"/>
                  <a:pt x="5905938" y="174777"/>
                  <a:pt x="5881141" y="149987"/>
                </a:cubicBezTo>
                <a:cubicBezTo>
                  <a:pt x="5856343" y="125195"/>
                  <a:pt x="5826339" y="112801"/>
                  <a:pt x="5791128" y="112801"/>
                </a:cubicBezTo>
                <a:close/>
                <a:moveTo>
                  <a:pt x="5124780" y="112801"/>
                </a:moveTo>
                <a:cubicBezTo>
                  <a:pt x="5089571" y="112801"/>
                  <a:pt x="5059569" y="125195"/>
                  <a:pt x="5034770" y="149987"/>
                </a:cubicBezTo>
                <a:cubicBezTo>
                  <a:pt x="5009972" y="174777"/>
                  <a:pt x="4997573" y="204772"/>
                  <a:pt x="4997573" y="239971"/>
                </a:cubicBezTo>
                <a:cubicBezTo>
                  <a:pt x="4997573" y="275170"/>
                  <a:pt x="5009972" y="305165"/>
                  <a:pt x="5034770" y="329955"/>
                </a:cubicBezTo>
                <a:cubicBezTo>
                  <a:pt x="5059569" y="354745"/>
                  <a:pt x="5089571" y="367141"/>
                  <a:pt x="5124780" y="367141"/>
                </a:cubicBezTo>
                <a:cubicBezTo>
                  <a:pt x="5159991" y="367141"/>
                  <a:pt x="5189996" y="354745"/>
                  <a:pt x="5214793" y="329955"/>
                </a:cubicBezTo>
                <a:cubicBezTo>
                  <a:pt x="5239590" y="305165"/>
                  <a:pt x="5251988" y="275170"/>
                  <a:pt x="5251988" y="239971"/>
                </a:cubicBezTo>
                <a:cubicBezTo>
                  <a:pt x="5251988" y="204772"/>
                  <a:pt x="5239590" y="174777"/>
                  <a:pt x="5214793" y="149987"/>
                </a:cubicBezTo>
                <a:cubicBezTo>
                  <a:pt x="5189996" y="125195"/>
                  <a:pt x="5159991" y="112801"/>
                  <a:pt x="5124780" y="112801"/>
                </a:cubicBezTo>
                <a:close/>
                <a:moveTo>
                  <a:pt x="4458432" y="112801"/>
                </a:moveTo>
                <a:cubicBezTo>
                  <a:pt x="4423223" y="112801"/>
                  <a:pt x="4393221" y="125195"/>
                  <a:pt x="4368422" y="149987"/>
                </a:cubicBezTo>
                <a:cubicBezTo>
                  <a:pt x="4343624" y="174777"/>
                  <a:pt x="4331225" y="204772"/>
                  <a:pt x="4331225" y="239971"/>
                </a:cubicBezTo>
                <a:cubicBezTo>
                  <a:pt x="4331225" y="275170"/>
                  <a:pt x="4343624" y="305165"/>
                  <a:pt x="4368422" y="329955"/>
                </a:cubicBezTo>
                <a:cubicBezTo>
                  <a:pt x="4393221" y="354745"/>
                  <a:pt x="4423223" y="367141"/>
                  <a:pt x="4458432" y="367141"/>
                </a:cubicBezTo>
                <a:cubicBezTo>
                  <a:pt x="4493643" y="367141"/>
                  <a:pt x="4523648" y="354745"/>
                  <a:pt x="4548445" y="329955"/>
                </a:cubicBezTo>
                <a:cubicBezTo>
                  <a:pt x="4573242" y="305165"/>
                  <a:pt x="4585640" y="275170"/>
                  <a:pt x="4585640" y="239971"/>
                </a:cubicBezTo>
                <a:cubicBezTo>
                  <a:pt x="4585640" y="204772"/>
                  <a:pt x="4573242" y="174777"/>
                  <a:pt x="4548445" y="149987"/>
                </a:cubicBezTo>
                <a:cubicBezTo>
                  <a:pt x="4523648" y="125195"/>
                  <a:pt x="4493643" y="112801"/>
                  <a:pt x="4458432" y="112801"/>
                </a:cubicBezTo>
                <a:close/>
                <a:moveTo>
                  <a:pt x="3792084" y="112801"/>
                </a:moveTo>
                <a:cubicBezTo>
                  <a:pt x="3756875" y="112801"/>
                  <a:pt x="3726873" y="125195"/>
                  <a:pt x="3702074" y="149987"/>
                </a:cubicBezTo>
                <a:cubicBezTo>
                  <a:pt x="3677276" y="174777"/>
                  <a:pt x="3664877" y="204772"/>
                  <a:pt x="3664877" y="239971"/>
                </a:cubicBezTo>
                <a:cubicBezTo>
                  <a:pt x="3664877" y="275170"/>
                  <a:pt x="3677276" y="305165"/>
                  <a:pt x="3702074" y="329955"/>
                </a:cubicBezTo>
                <a:cubicBezTo>
                  <a:pt x="3726873" y="354745"/>
                  <a:pt x="3756875" y="367141"/>
                  <a:pt x="3792084" y="367141"/>
                </a:cubicBezTo>
                <a:cubicBezTo>
                  <a:pt x="3827295" y="367141"/>
                  <a:pt x="3857300" y="354745"/>
                  <a:pt x="3882097" y="329955"/>
                </a:cubicBezTo>
                <a:cubicBezTo>
                  <a:pt x="3906894" y="305165"/>
                  <a:pt x="3919292" y="275170"/>
                  <a:pt x="3919292" y="239971"/>
                </a:cubicBezTo>
                <a:cubicBezTo>
                  <a:pt x="3919292" y="204772"/>
                  <a:pt x="3906894" y="174777"/>
                  <a:pt x="3882097" y="149987"/>
                </a:cubicBezTo>
                <a:cubicBezTo>
                  <a:pt x="3857300" y="125195"/>
                  <a:pt x="3827295" y="112801"/>
                  <a:pt x="3792084" y="112801"/>
                </a:cubicBezTo>
                <a:close/>
                <a:moveTo>
                  <a:pt x="3125736" y="112801"/>
                </a:moveTo>
                <a:cubicBezTo>
                  <a:pt x="3090527" y="112801"/>
                  <a:pt x="3060525" y="125195"/>
                  <a:pt x="3035726" y="149987"/>
                </a:cubicBezTo>
                <a:cubicBezTo>
                  <a:pt x="3010928" y="174777"/>
                  <a:pt x="2998529" y="204772"/>
                  <a:pt x="2998529" y="239971"/>
                </a:cubicBezTo>
                <a:cubicBezTo>
                  <a:pt x="2998529" y="275170"/>
                  <a:pt x="3010928" y="305165"/>
                  <a:pt x="3035726" y="329955"/>
                </a:cubicBezTo>
                <a:cubicBezTo>
                  <a:pt x="3060525" y="354745"/>
                  <a:pt x="3090527" y="367141"/>
                  <a:pt x="3125736" y="367141"/>
                </a:cubicBezTo>
                <a:cubicBezTo>
                  <a:pt x="3160947" y="367141"/>
                  <a:pt x="3190952" y="354745"/>
                  <a:pt x="3215749" y="329955"/>
                </a:cubicBezTo>
                <a:cubicBezTo>
                  <a:pt x="3240546" y="305165"/>
                  <a:pt x="3252944" y="275170"/>
                  <a:pt x="3252944" y="239971"/>
                </a:cubicBezTo>
                <a:cubicBezTo>
                  <a:pt x="3252944" y="204772"/>
                  <a:pt x="3240546" y="174777"/>
                  <a:pt x="3215749" y="149987"/>
                </a:cubicBezTo>
                <a:cubicBezTo>
                  <a:pt x="3190952" y="125195"/>
                  <a:pt x="3160947" y="112801"/>
                  <a:pt x="3125736" y="112801"/>
                </a:cubicBezTo>
                <a:close/>
                <a:moveTo>
                  <a:pt x="2459388" y="112801"/>
                </a:moveTo>
                <a:cubicBezTo>
                  <a:pt x="2424179" y="112801"/>
                  <a:pt x="2394177" y="125195"/>
                  <a:pt x="2369378" y="149987"/>
                </a:cubicBezTo>
                <a:cubicBezTo>
                  <a:pt x="2344580" y="174777"/>
                  <a:pt x="2332181" y="204772"/>
                  <a:pt x="2332181" y="239971"/>
                </a:cubicBezTo>
                <a:cubicBezTo>
                  <a:pt x="2332181" y="275170"/>
                  <a:pt x="2344580" y="305165"/>
                  <a:pt x="2369378" y="329955"/>
                </a:cubicBezTo>
                <a:cubicBezTo>
                  <a:pt x="2394177" y="354745"/>
                  <a:pt x="2424179" y="367141"/>
                  <a:pt x="2459388" y="367141"/>
                </a:cubicBezTo>
                <a:cubicBezTo>
                  <a:pt x="2494599" y="367141"/>
                  <a:pt x="2524604" y="354745"/>
                  <a:pt x="2549401" y="329955"/>
                </a:cubicBezTo>
                <a:cubicBezTo>
                  <a:pt x="2574198" y="305165"/>
                  <a:pt x="2586596" y="275170"/>
                  <a:pt x="2586596" y="239971"/>
                </a:cubicBezTo>
                <a:cubicBezTo>
                  <a:pt x="2586596" y="204772"/>
                  <a:pt x="2574198" y="174777"/>
                  <a:pt x="2549401" y="149987"/>
                </a:cubicBezTo>
                <a:cubicBezTo>
                  <a:pt x="2524604" y="125195"/>
                  <a:pt x="2494599" y="112801"/>
                  <a:pt x="2459388" y="112801"/>
                </a:cubicBezTo>
                <a:close/>
                <a:moveTo>
                  <a:pt x="1793040" y="112801"/>
                </a:moveTo>
                <a:cubicBezTo>
                  <a:pt x="1757831" y="112801"/>
                  <a:pt x="1727829" y="125195"/>
                  <a:pt x="1703030" y="149987"/>
                </a:cubicBezTo>
                <a:cubicBezTo>
                  <a:pt x="1678232" y="174777"/>
                  <a:pt x="1665833" y="204772"/>
                  <a:pt x="1665833" y="239971"/>
                </a:cubicBezTo>
                <a:cubicBezTo>
                  <a:pt x="1665833" y="275170"/>
                  <a:pt x="1678232" y="305165"/>
                  <a:pt x="1703030" y="329955"/>
                </a:cubicBezTo>
                <a:cubicBezTo>
                  <a:pt x="1727829" y="354745"/>
                  <a:pt x="1757831" y="367141"/>
                  <a:pt x="1793040" y="367141"/>
                </a:cubicBezTo>
                <a:cubicBezTo>
                  <a:pt x="1828251" y="367141"/>
                  <a:pt x="1858256" y="354745"/>
                  <a:pt x="1883053" y="329955"/>
                </a:cubicBezTo>
                <a:cubicBezTo>
                  <a:pt x="1907850" y="305165"/>
                  <a:pt x="1920248" y="275170"/>
                  <a:pt x="1920248" y="239971"/>
                </a:cubicBezTo>
                <a:cubicBezTo>
                  <a:pt x="1920248" y="204772"/>
                  <a:pt x="1907850" y="174777"/>
                  <a:pt x="1883053" y="149987"/>
                </a:cubicBezTo>
                <a:cubicBezTo>
                  <a:pt x="1858256" y="125195"/>
                  <a:pt x="1828251" y="112801"/>
                  <a:pt x="1793040" y="112801"/>
                </a:cubicBezTo>
                <a:close/>
                <a:moveTo>
                  <a:pt x="1126692" y="112801"/>
                </a:moveTo>
                <a:cubicBezTo>
                  <a:pt x="1091483" y="112801"/>
                  <a:pt x="1061481" y="125195"/>
                  <a:pt x="1036682" y="149987"/>
                </a:cubicBezTo>
                <a:cubicBezTo>
                  <a:pt x="1011884" y="174777"/>
                  <a:pt x="999485" y="204772"/>
                  <a:pt x="999485" y="239971"/>
                </a:cubicBezTo>
                <a:cubicBezTo>
                  <a:pt x="999485" y="275170"/>
                  <a:pt x="1011884" y="305165"/>
                  <a:pt x="1036682" y="329955"/>
                </a:cubicBezTo>
                <a:cubicBezTo>
                  <a:pt x="1061481" y="354745"/>
                  <a:pt x="1091483" y="367141"/>
                  <a:pt x="1126692" y="367141"/>
                </a:cubicBezTo>
                <a:cubicBezTo>
                  <a:pt x="1161903" y="367141"/>
                  <a:pt x="1191908" y="354745"/>
                  <a:pt x="1216705" y="329955"/>
                </a:cubicBezTo>
                <a:cubicBezTo>
                  <a:pt x="1241502" y="305165"/>
                  <a:pt x="1253900" y="275170"/>
                  <a:pt x="1253900" y="239971"/>
                </a:cubicBezTo>
                <a:cubicBezTo>
                  <a:pt x="1253900" y="204772"/>
                  <a:pt x="1241502" y="174777"/>
                  <a:pt x="1216705" y="149987"/>
                </a:cubicBezTo>
                <a:cubicBezTo>
                  <a:pt x="1191908" y="125195"/>
                  <a:pt x="1161903" y="112801"/>
                  <a:pt x="1126692" y="112801"/>
                </a:cubicBezTo>
                <a:close/>
                <a:moveTo>
                  <a:pt x="460344" y="112801"/>
                </a:moveTo>
                <a:cubicBezTo>
                  <a:pt x="425135" y="112801"/>
                  <a:pt x="395133" y="125195"/>
                  <a:pt x="370334" y="149987"/>
                </a:cubicBezTo>
                <a:cubicBezTo>
                  <a:pt x="345536" y="174777"/>
                  <a:pt x="333137" y="204772"/>
                  <a:pt x="333137" y="239971"/>
                </a:cubicBezTo>
                <a:cubicBezTo>
                  <a:pt x="333137" y="275170"/>
                  <a:pt x="345536" y="305165"/>
                  <a:pt x="370334" y="329955"/>
                </a:cubicBezTo>
                <a:cubicBezTo>
                  <a:pt x="395133" y="354745"/>
                  <a:pt x="425135" y="367141"/>
                  <a:pt x="460344" y="367141"/>
                </a:cubicBezTo>
                <a:cubicBezTo>
                  <a:pt x="495556" y="367141"/>
                  <a:pt x="525559" y="354745"/>
                  <a:pt x="550357" y="329955"/>
                </a:cubicBezTo>
                <a:cubicBezTo>
                  <a:pt x="575154" y="305165"/>
                  <a:pt x="587552" y="275170"/>
                  <a:pt x="587552" y="239971"/>
                </a:cubicBezTo>
                <a:cubicBezTo>
                  <a:pt x="587552" y="204772"/>
                  <a:pt x="575154" y="174777"/>
                  <a:pt x="550357" y="149987"/>
                </a:cubicBezTo>
                <a:cubicBezTo>
                  <a:pt x="525559" y="125195"/>
                  <a:pt x="495556" y="112801"/>
                  <a:pt x="460344" y="112801"/>
                </a:cubicBezTo>
                <a:close/>
                <a:moveTo>
                  <a:pt x="0" y="0"/>
                </a:moveTo>
                <a:lnTo>
                  <a:pt x="6917820" y="0"/>
                </a:lnTo>
                <a:lnTo>
                  <a:pt x="6917820" y="1224798"/>
                </a:lnTo>
                <a:lnTo>
                  <a:pt x="0" y="1224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111C3E99-CBFA-FD82-9B58-00AB92F2D2D9}"/>
              </a:ext>
            </a:extLst>
          </p:cNvPr>
          <p:cNvSpPr txBox="1"/>
          <p:nvPr/>
        </p:nvSpPr>
        <p:spPr>
          <a:xfrm>
            <a:off x="2139897" y="3246511"/>
            <a:ext cx="47000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5" name="TextBox 23">
            <a:extLst>
              <a:ext uri="{FF2B5EF4-FFF2-40B4-BE49-F238E27FC236}">
                <a16:creationId xmlns:a16="http://schemas.microsoft.com/office/drawing/2014/main" id="{266F71F3-07FD-FF90-5135-6924823BAE74}"/>
              </a:ext>
            </a:extLst>
          </p:cNvPr>
          <p:cNvSpPr txBox="1"/>
          <p:nvPr/>
        </p:nvSpPr>
        <p:spPr>
          <a:xfrm>
            <a:off x="4037666" y="3246511"/>
            <a:ext cx="47000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MX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EE8E256-3DD4-16B7-3A5F-66340857603E}"/>
              </a:ext>
            </a:extLst>
          </p:cNvPr>
          <p:cNvSpPr txBox="1"/>
          <p:nvPr/>
        </p:nvSpPr>
        <p:spPr>
          <a:xfrm>
            <a:off x="1000872" y="2377662"/>
            <a:ext cx="3667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PERSONAL INSTITUCIONAL ZONA 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1EC07B4D-59B4-B9D2-FCEE-BD0B329DA7E9}"/>
              </a:ext>
            </a:extLst>
          </p:cNvPr>
          <p:cNvSpPr txBox="1">
            <a:spLocks/>
          </p:cNvSpPr>
          <p:nvPr/>
        </p:nvSpPr>
        <p:spPr>
          <a:xfrm>
            <a:off x="779343" y="1708636"/>
            <a:ext cx="4080838" cy="4256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00B0F0"/>
            </a:solidFill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FUNCIONARIOS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4A872FE6-6E87-EC28-C87B-0D590AF5826C}"/>
              </a:ext>
            </a:extLst>
          </p:cNvPr>
          <p:cNvSpPr txBox="1"/>
          <p:nvPr/>
        </p:nvSpPr>
        <p:spPr bwMode="auto">
          <a:xfrm>
            <a:off x="2536164" y="5885824"/>
            <a:ext cx="235214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4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Pasantes 6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1" name="Freeform: Shape 12">
            <a:extLst>
              <a:ext uri="{FF2B5EF4-FFF2-40B4-BE49-F238E27FC236}">
                <a16:creationId xmlns:a16="http://schemas.microsoft.com/office/drawing/2014/main" id="{E5DF8DD8-90A3-4A9F-8026-EC0EEA1D23F3}"/>
              </a:ext>
            </a:extLst>
          </p:cNvPr>
          <p:cNvSpPr/>
          <p:nvPr/>
        </p:nvSpPr>
        <p:spPr>
          <a:xfrm>
            <a:off x="824460" y="4826054"/>
            <a:ext cx="1718715" cy="764907"/>
          </a:xfrm>
          <a:custGeom>
            <a:avLst/>
            <a:gdLst>
              <a:gd name="connsiteX0" fmla="*/ 6275751 w 6917820"/>
              <a:gd name="connsiteY0" fmla="*/ 385310 h 1224798"/>
              <a:gd name="connsiteX1" fmla="*/ 6198519 w 6917820"/>
              <a:gd name="connsiteY1" fmla="*/ 417101 h 1224798"/>
              <a:gd name="connsiteX2" fmla="*/ 6166717 w 6917820"/>
              <a:gd name="connsiteY2" fmla="*/ 494312 h 1224798"/>
              <a:gd name="connsiteX3" fmla="*/ 6166717 w 6917820"/>
              <a:gd name="connsiteY3" fmla="*/ 730487 h 1224798"/>
              <a:gd name="connsiteX4" fmla="*/ 6182618 w 6917820"/>
              <a:gd name="connsiteY4" fmla="*/ 769092 h 1224798"/>
              <a:gd name="connsiteX5" fmla="*/ 6221234 w 6917820"/>
              <a:gd name="connsiteY5" fmla="*/ 784988 h 1224798"/>
              <a:gd name="connsiteX6" fmla="*/ 6259850 w 6917820"/>
              <a:gd name="connsiteY6" fmla="*/ 769092 h 1224798"/>
              <a:gd name="connsiteX7" fmla="*/ 6275751 w 6917820"/>
              <a:gd name="connsiteY7" fmla="*/ 730487 h 1224798"/>
              <a:gd name="connsiteX8" fmla="*/ 6275751 w 6917820"/>
              <a:gd name="connsiteY8" fmla="*/ 530648 h 1224798"/>
              <a:gd name="connsiteX9" fmla="*/ 6312097 w 6917820"/>
              <a:gd name="connsiteY9" fmla="*/ 530648 h 1224798"/>
              <a:gd name="connsiteX10" fmla="*/ 6312097 w 6917820"/>
              <a:gd name="connsiteY10" fmla="*/ 1048413 h 1224798"/>
              <a:gd name="connsiteX11" fmla="*/ 6330836 w 6917820"/>
              <a:gd name="connsiteY11" fmla="*/ 1093263 h 1224798"/>
              <a:gd name="connsiteX12" fmla="*/ 6375699 w 6917820"/>
              <a:gd name="connsiteY12" fmla="*/ 1111997 h 1224798"/>
              <a:gd name="connsiteX13" fmla="*/ 6420562 w 6917820"/>
              <a:gd name="connsiteY13" fmla="*/ 1093263 h 1224798"/>
              <a:gd name="connsiteX14" fmla="*/ 6439302 w 6917820"/>
              <a:gd name="connsiteY14" fmla="*/ 1048413 h 1224798"/>
              <a:gd name="connsiteX15" fmla="*/ 6439302 w 6917820"/>
              <a:gd name="connsiteY15" fmla="*/ 784988 h 1224798"/>
              <a:gd name="connsiteX16" fmla="*/ 6475647 w 6917820"/>
              <a:gd name="connsiteY16" fmla="*/ 784988 h 1224798"/>
              <a:gd name="connsiteX17" fmla="*/ 6475647 w 6917820"/>
              <a:gd name="connsiteY17" fmla="*/ 1048413 h 1224798"/>
              <a:gd name="connsiteX18" fmla="*/ 6494387 w 6917820"/>
              <a:gd name="connsiteY18" fmla="*/ 1093263 h 1224798"/>
              <a:gd name="connsiteX19" fmla="*/ 6539252 w 6917820"/>
              <a:gd name="connsiteY19" fmla="*/ 1111997 h 1224798"/>
              <a:gd name="connsiteX20" fmla="*/ 6584115 w 6917820"/>
              <a:gd name="connsiteY20" fmla="*/ 1093263 h 1224798"/>
              <a:gd name="connsiteX21" fmla="*/ 6602854 w 6917820"/>
              <a:gd name="connsiteY21" fmla="*/ 1048413 h 1224798"/>
              <a:gd name="connsiteX22" fmla="*/ 6602854 w 6917820"/>
              <a:gd name="connsiteY22" fmla="*/ 530648 h 1224798"/>
              <a:gd name="connsiteX23" fmla="*/ 6639198 w 6917820"/>
              <a:gd name="connsiteY23" fmla="*/ 530648 h 1224798"/>
              <a:gd name="connsiteX24" fmla="*/ 6639198 w 6917820"/>
              <a:gd name="connsiteY24" fmla="*/ 730487 h 1224798"/>
              <a:gd name="connsiteX25" fmla="*/ 6655099 w 6917820"/>
              <a:gd name="connsiteY25" fmla="*/ 769092 h 1224798"/>
              <a:gd name="connsiteX26" fmla="*/ 6693717 w 6917820"/>
              <a:gd name="connsiteY26" fmla="*/ 784988 h 1224798"/>
              <a:gd name="connsiteX27" fmla="*/ 6732333 w 6917820"/>
              <a:gd name="connsiteY27" fmla="*/ 769092 h 1224798"/>
              <a:gd name="connsiteX28" fmla="*/ 6748234 w 6917820"/>
              <a:gd name="connsiteY28" fmla="*/ 730487 h 1224798"/>
              <a:gd name="connsiteX29" fmla="*/ 6748234 w 6917820"/>
              <a:gd name="connsiteY29" fmla="*/ 494312 h 1224798"/>
              <a:gd name="connsiteX30" fmla="*/ 6716434 w 6917820"/>
              <a:gd name="connsiteY30" fmla="*/ 417101 h 1224798"/>
              <a:gd name="connsiteX31" fmla="*/ 6639198 w 6917820"/>
              <a:gd name="connsiteY31" fmla="*/ 385310 h 1224798"/>
              <a:gd name="connsiteX32" fmla="*/ 5609405 w 6917820"/>
              <a:gd name="connsiteY32" fmla="*/ 385310 h 1224798"/>
              <a:gd name="connsiteX33" fmla="*/ 5532173 w 6917820"/>
              <a:gd name="connsiteY33" fmla="*/ 417101 h 1224798"/>
              <a:gd name="connsiteX34" fmla="*/ 5500371 w 6917820"/>
              <a:gd name="connsiteY34" fmla="*/ 494312 h 1224798"/>
              <a:gd name="connsiteX35" fmla="*/ 5500371 w 6917820"/>
              <a:gd name="connsiteY35" fmla="*/ 730487 h 1224798"/>
              <a:gd name="connsiteX36" fmla="*/ 5516272 w 6917820"/>
              <a:gd name="connsiteY36" fmla="*/ 769092 h 1224798"/>
              <a:gd name="connsiteX37" fmla="*/ 5554888 w 6917820"/>
              <a:gd name="connsiteY37" fmla="*/ 784988 h 1224798"/>
              <a:gd name="connsiteX38" fmla="*/ 5593504 w 6917820"/>
              <a:gd name="connsiteY38" fmla="*/ 769092 h 1224798"/>
              <a:gd name="connsiteX39" fmla="*/ 5609405 w 6917820"/>
              <a:gd name="connsiteY39" fmla="*/ 730487 h 1224798"/>
              <a:gd name="connsiteX40" fmla="*/ 5609405 w 6917820"/>
              <a:gd name="connsiteY40" fmla="*/ 530648 h 1224798"/>
              <a:gd name="connsiteX41" fmla="*/ 5645751 w 6917820"/>
              <a:gd name="connsiteY41" fmla="*/ 530648 h 1224798"/>
              <a:gd name="connsiteX42" fmla="*/ 5645751 w 6917820"/>
              <a:gd name="connsiteY42" fmla="*/ 1048413 h 1224798"/>
              <a:gd name="connsiteX43" fmla="*/ 5664490 w 6917820"/>
              <a:gd name="connsiteY43" fmla="*/ 1093263 h 1224798"/>
              <a:gd name="connsiteX44" fmla="*/ 5709353 w 6917820"/>
              <a:gd name="connsiteY44" fmla="*/ 1111997 h 1224798"/>
              <a:gd name="connsiteX45" fmla="*/ 5754216 w 6917820"/>
              <a:gd name="connsiteY45" fmla="*/ 1093263 h 1224798"/>
              <a:gd name="connsiteX46" fmla="*/ 5772956 w 6917820"/>
              <a:gd name="connsiteY46" fmla="*/ 1048413 h 1224798"/>
              <a:gd name="connsiteX47" fmla="*/ 5772956 w 6917820"/>
              <a:gd name="connsiteY47" fmla="*/ 784988 h 1224798"/>
              <a:gd name="connsiteX48" fmla="*/ 5809301 w 6917820"/>
              <a:gd name="connsiteY48" fmla="*/ 784988 h 1224798"/>
              <a:gd name="connsiteX49" fmla="*/ 5809301 w 6917820"/>
              <a:gd name="connsiteY49" fmla="*/ 1048413 h 1224798"/>
              <a:gd name="connsiteX50" fmla="*/ 5828041 w 6917820"/>
              <a:gd name="connsiteY50" fmla="*/ 1093263 h 1224798"/>
              <a:gd name="connsiteX51" fmla="*/ 5872906 w 6917820"/>
              <a:gd name="connsiteY51" fmla="*/ 1111997 h 1224798"/>
              <a:gd name="connsiteX52" fmla="*/ 5917769 w 6917820"/>
              <a:gd name="connsiteY52" fmla="*/ 1093263 h 1224798"/>
              <a:gd name="connsiteX53" fmla="*/ 5936508 w 6917820"/>
              <a:gd name="connsiteY53" fmla="*/ 1048413 h 1224798"/>
              <a:gd name="connsiteX54" fmla="*/ 5936508 w 6917820"/>
              <a:gd name="connsiteY54" fmla="*/ 530648 h 1224798"/>
              <a:gd name="connsiteX55" fmla="*/ 5972852 w 6917820"/>
              <a:gd name="connsiteY55" fmla="*/ 530648 h 1224798"/>
              <a:gd name="connsiteX56" fmla="*/ 5972852 w 6917820"/>
              <a:gd name="connsiteY56" fmla="*/ 730487 h 1224798"/>
              <a:gd name="connsiteX57" fmla="*/ 5988753 w 6917820"/>
              <a:gd name="connsiteY57" fmla="*/ 769092 h 1224798"/>
              <a:gd name="connsiteX58" fmla="*/ 6027371 w 6917820"/>
              <a:gd name="connsiteY58" fmla="*/ 784988 h 1224798"/>
              <a:gd name="connsiteX59" fmla="*/ 6065987 w 6917820"/>
              <a:gd name="connsiteY59" fmla="*/ 769092 h 1224798"/>
              <a:gd name="connsiteX60" fmla="*/ 6081888 w 6917820"/>
              <a:gd name="connsiteY60" fmla="*/ 730487 h 1224798"/>
              <a:gd name="connsiteX61" fmla="*/ 6081888 w 6917820"/>
              <a:gd name="connsiteY61" fmla="*/ 494312 h 1224798"/>
              <a:gd name="connsiteX62" fmla="*/ 6050088 w 6917820"/>
              <a:gd name="connsiteY62" fmla="*/ 417101 h 1224798"/>
              <a:gd name="connsiteX63" fmla="*/ 5972852 w 6917820"/>
              <a:gd name="connsiteY63" fmla="*/ 385310 h 1224798"/>
              <a:gd name="connsiteX64" fmla="*/ 4943057 w 6917820"/>
              <a:gd name="connsiteY64" fmla="*/ 385310 h 1224798"/>
              <a:gd name="connsiteX65" fmla="*/ 4865825 w 6917820"/>
              <a:gd name="connsiteY65" fmla="*/ 417101 h 1224798"/>
              <a:gd name="connsiteX66" fmla="*/ 4834023 w 6917820"/>
              <a:gd name="connsiteY66" fmla="*/ 494312 h 1224798"/>
              <a:gd name="connsiteX67" fmla="*/ 4834023 w 6917820"/>
              <a:gd name="connsiteY67" fmla="*/ 730487 h 1224798"/>
              <a:gd name="connsiteX68" fmla="*/ 4849924 w 6917820"/>
              <a:gd name="connsiteY68" fmla="*/ 769092 h 1224798"/>
              <a:gd name="connsiteX69" fmla="*/ 4888540 w 6917820"/>
              <a:gd name="connsiteY69" fmla="*/ 784988 h 1224798"/>
              <a:gd name="connsiteX70" fmla="*/ 4927156 w 6917820"/>
              <a:gd name="connsiteY70" fmla="*/ 769092 h 1224798"/>
              <a:gd name="connsiteX71" fmla="*/ 4943057 w 6917820"/>
              <a:gd name="connsiteY71" fmla="*/ 730487 h 1224798"/>
              <a:gd name="connsiteX72" fmla="*/ 4943057 w 6917820"/>
              <a:gd name="connsiteY72" fmla="*/ 530648 h 1224798"/>
              <a:gd name="connsiteX73" fmla="*/ 4979403 w 6917820"/>
              <a:gd name="connsiteY73" fmla="*/ 530648 h 1224798"/>
              <a:gd name="connsiteX74" fmla="*/ 4979403 w 6917820"/>
              <a:gd name="connsiteY74" fmla="*/ 1048413 h 1224798"/>
              <a:gd name="connsiteX75" fmla="*/ 4998142 w 6917820"/>
              <a:gd name="connsiteY75" fmla="*/ 1093263 h 1224798"/>
              <a:gd name="connsiteX76" fmla="*/ 5043005 w 6917820"/>
              <a:gd name="connsiteY76" fmla="*/ 1111997 h 1224798"/>
              <a:gd name="connsiteX77" fmla="*/ 5087868 w 6917820"/>
              <a:gd name="connsiteY77" fmla="*/ 1093263 h 1224798"/>
              <a:gd name="connsiteX78" fmla="*/ 5106608 w 6917820"/>
              <a:gd name="connsiteY78" fmla="*/ 1048413 h 1224798"/>
              <a:gd name="connsiteX79" fmla="*/ 5106608 w 6917820"/>
              <a:gd name="connsiteY79" fmla="*/ 784988 h 1224798"/>
              <a:gd name="connsiteX80" fmla="*/ 5142954 w 6917820"/>
              <a:gd name="connsiteY80" fmla="*/ 784988 h 1224798"/>
              <a:gd name="connsiteX81" fmla="*/ 5142954 w 6917820"/>
              <a:gd name="connsiteY81" fmla="*/ 1048413 h 1224798"/>
              <a:gd name="connsiteX82" fmla="*/ 5161693 w 6917820"/>
              <a:gd name="connsiteY82" fmla="*/ 1093263 h 1224798"/>
              <a:gd name="connsiteX83" fmla="*/ 5206558 w 6917820"/>
              <a:gd name="connsiteY83" fmla="*/ 1111997 h 1224798"/>
              <a:gd name="connsiteX84" fmla="*/ 5251421 w 6917820"/>
              <a:gd name="connsiteY84" fmla="*/ 1093263 h 1224798"/>
              <a:gd name="connsiteX85" fmla="*/ 5270160 w 6917820"/>
              <a:gd name="connsiteY85" fmla="*/ 1048413 h 1224798"/>
              <a:gd name="connsiteX86" fmla="*/ 5270160 w 6917820"/>
              <a:gd name="connsiteY86" fmla="*/ 530648 h 1224798"/>
              <a:gd name="connsiteX87" fmla="*/ 5306504 w 6917820"/>
              <a:gd name="connsiteY87" fmla="*/ 530648 h 1224798"/>
              <a:gd name="connsiteX88" fmla="*/ 5306504 w 6917820"/>
              <a:gd name="connsiteY88" fmla="*/ 730487 h 1224798"/>
              <a:gd name="connsiteX89" fmla="*/ 5322405 w 6917820"/>
              <a:gd name="connsiteY89" fmla="*/ 769092 h 1224798"/>
              <a:gd name="connsiteX90" fmla="*/ 5361023 w 6917820"/>
              <a:gd name="connsiteY90" fmla="*/ 784988 h 1224798"/>
              <a:gd name="connsiteX91" fmla="*/ 5399639 w 6917820"/>
              <a:gd name="connsiteY91" fmla="*/ 769092 h 1224798"/>
              <a:gd name="connsiteX92" fmla="*/ 5415540 w 6917820"/>
              <a:gd name="connsiteY92" fmla="*/ 730487 h 1224798"/>
              <a:gd name="connsiteX93" fmla="*/ 5415540 w 6917820"/>
              <a:gd name="connsiteY93" fmla="*/ 494312 h 1224798"/>
              <a:gd name="connsiteX94" fmla="*/ 5383740 w 6917820"/>
              <a:gd name="connsiteY94" fmla="*/ 417101 h 1224798"/>
              <a:gd name="connsiteX95" fmla="*/ 5306504 w 6917820"/>
              <a:gd name="connsiteY95" fmla="*/ 385310 h 1224798"/>
              <a:gd name="connsiteX96" fmla="*/ 4276709 w 6917820"/>
              <a:gd name="connsiteY96" fmla="*/ 385310 h 1224798"/>
              <a:gd name="connsiteX97" fmla="*/ 4199477 w 6917820"/>
              <a:gd name="connsiteY97" fmla="*/ 417101 h 1224798"/>
              <a:gd name="connsiteX98" fmla="*/ 4167675 w 6917820"/>
              <a:gd name="connsiteY98" fmla="*/ 494312 h 1224798"/>
              <a:gd name="connsiteX99" fmla="*/ 4167675 w 6917820"/>
              <a:gd name="connsiteY99" fmla="*/ 730487 h 1224798"/>
              <a:gd name="connsiteX100" fmla="*/ 4183576 w 6917820"/>
              <a:gd name="connsiteY100" fmla="*/ 769092 h 1224798"/>
              <a:gd name="connsiteX101" fmla="*/ 4222192 w 6917820"/>
              <a:gd name="connsiteY101" fmla="*/ 784988 h 1224798"/>
              <a:gd name="connsiteX102" fmla="*/ 4260808 w 6917820"/>
              <a:gd name="connsiteY102" fmla="*/ 769092 h 1224798"/>
              <a:gd name="connsiteX103" fmla="*/ 4276709 w 6917820"/>
              <a:gd name="connsiteY103" fmla="*/ 730487 h 1224798"/>
              <a:gd name="connsiteX104" fmla="*/ 4276709 w 6917820"/>
              <a:gd name="connsiteY104" fmla="*/ 530648 h 1224798"/>
              <a:gd name="connsiteX105" fmla="*/ 4313055 w 6917820"/>
              <a:gd name="connsiteY105" fmla="*/ 530648 h 1224798"/>
              <a:gd name="connsiteX106" fmla="*/ 4313055 w 6917820"/>
              <a:gd name="connsiteY106" fmla="*/ 1048413 h 1224798"/>
              <a:gd name="connsiteX107" fmla="*/ 4331794 w 6917820"/>
              <a:gd name="connsiteY107" fmla="*/ 1093263 h 1224798"/>
              <a:gd name="connsiteX108" fmla="*/ 4376657 w 6917820"/>
              <a:gd name="connsiteY108" fmla="*/ 1111997 h 1224798"/>
              <a:gd name="connsiteX109" fmla="*/ 4421520 w 6917820"/>
              <a:gd name="connsiteY109" fmla="*/ 1093263 h 1224798"/>
              <a:gd name="connsiteX110" fmla="*/ 4440260 w 6917820"/>
              <a:gd name="connsiteY110" fmla="*/ 1048413 h 1224798"/>
              <a:gd name="connsiteX111" fmla="*/ 4440260 w 6917820"/>
              <a:gd name="connsiteY111" fmla="*/ 784988 h 1224798"/>
              <a:gd name="connsiteX112" fmla="*/ 4476606 w 6917820"/>
              <a:gd name="connsiteY112" fmla="*/ 784988 h 1224798"/>
              <a:gd name="connsiteX113" fmla="*/ 4476606 w 6917820"/>
              <a:gd name="connsiteY113" fmla="*/ 1048413 h 1224798"/>
              <a:gd name="connsiteX114" fmla="*/ 4495345 w 6917820"/>
              <a:gd name="connsiteY114" fmla="*/ 1093263 h 1224798"/>
              <a:gd name="connsiteX115" fmla="*/ 4540210 w 6917820"/>
              <a:gd name="connsiteY115" fmla="*/ 1111997 h 1224798"/>
              <a:gd name="connsiteX116" fmla="*/ 4585073 w 6917820"/>
              <a:gd name="connsiteY116" fmla="*/ 1093263 h 1224798"/>
              <a:gd name="connsiteX117" fmla="*/ 4603812 w 6917820"/>
              <a:gd name="connsiteY117" fmla="*/ 1048413 h 1224798"/>
              <a:gd name="connsiteX118" fmla="*/ 4603812 w 6917820"/>
              <a:gd name="connsiteY118" fmla="*/ 530648 h 1224798"/>
              <a:gd name="connsiteX119" fmla="*/ 4640156 w 6917820"/>
              <a:gd name="connsiteY119" fmla="*/ 530648 h 1224798"/>
              <a:gd name="connsiteX120" fmla="*/ 4640156 w 6917820"/>
              <a:gd name="connsiteY120" fmla="*/ 730487 h 1224798"/>
              <a:gd name="connsiteX121" fmla="*/ 4656058 w 6917820"/>
              <a:gd name="connsiteY121" fmla="*/ 769092 h 1224798"/>
              <a:gd name="connsiteX122" fmla="*/ 4694675 w 6917820"/>
              <a:gd name="connsiteY122" fmla="*/ 784988 h 1224798"/>
              <a:gd name="connsiteX123" fmla="*/ 4733291 w 6917820"/>
              <a:gd name="connsiteY123" fmla="*/ 769092 h 1224798"/>
              <a:gd name="connsiteX124" fmla="*/ 4749192 w 6917820"/>
              <a:gd name="connsiteY124" fmla="*/ 730487 h 1224798"/>
              <a:gd name="connsiteX125" fmla="*/ 4749192 w 6917820"/>
              <a:gd name="connsiteY125" fmla="*/ 494312 h 1224798"/>
              <a:gd name="connsiteX126" fmla="*/ 4717392 w 6917820"/>
              <a:gd name="connsiteY126" fmla="*/ 417101 h 1224798"/>
              <a:gd name="connsiteX127" fmla="*/ 4640156 w 6917820"/>
              <a:gd name="connsiteY127" fmla="*/ 385310 h 1224798"/>
              <a:gd name="connsiteX128" fmla="*/ 3610361 w 6917820"/>
              <a:gd name="connsiteY128" fmla="*/ 385310 h 1224798"/>
              <a:gd name="connsiteX129" fmla="*/ 3533129 w 6917820"/>
              <a:gd name="connsiteY129" fmla="*/ 417101 h 1224798"/>
              <a:gd name="connsiteX130" fmla="*/ 3501327 w 6917820"/>
              <a:gd name="connsiteY130" fmla="*/ 494312 h 1224798"/>
              <a:gd name="connsiteX131" fmla="*/ 3501327 w 6917820"/>
              <a:gd name="connsiteY131" fmla="*/ 730487 h 1224798"/>
              <a:gd name="connsiteX132" fmla="*/ 3517228 w 6917820"/>
              <a:gd name="connsiteY132" fmla="*/ 769092 h 1224798"/>
              <a:gd name="connsiteX133" fmla="*/ 3555844 w 6917820"/>
              <a:gd name="connsiteY133" fmla="*/ 784988 h 1224798"/>
              <a:gd name="connsiteX134" fmla="*/ 3594460 w 6917820"/>
              <a:gd name="connsiteY134" fmla="*/ 769092 h 1224798"/>
              <a:gd name="connsiteX135" fmla="*/ 3610361 w 6917820"/>
              <a:gd name="connsiteY135" fmla="*/ 730487 h 1224798"/>
              <a:gd name="connsiteX136" fmla="*/ 3610361 w 6917820"/>
              <a:gd name="connsiteY136" fmla="*/ 530648 h 1224798"/>
              <a:gd name="connsiteX137" fmla="*/ 3646707 w 6917820"/>
              <a:gd name="connsiteY137" fmla="*/ 530648 h 1224798"/>
              <a:gd name="connsiteX138" fmla="*/ 3646707 w 6917820"/>
              <a:gd name="connsiteY138" fmla="*/ 1048413 h 1224798"/>
              <a:gd name="connsiteX139" fmla="*/ 3665446 w 6917820"/>
              <a:gd name="connsiteY139" fmla="*/ 1093263 h 1224798"/>
              <a:gd name="connsiteX140" fmla="*/ 3710309 w 6917820"/>
              <a:gd name="connsiteY140" fmla="*/ 1111997 h 1224798"/>
              <a:gd name="connsiteX141" fmla="*/ 3755172 w 6917820"/>
              <a:gd name="connsiteY141" fmla="*/ 1093263 h 1224798"/>
              <a:gd name="connsiteX142" fmla="*/ 3773912 w 6917820"/>
              <a:gd name="connsiteY142" fmla="*/ 1048413 h 1224798"/>
              <a:gd name="connsiteX143" fmla="*/ 3773912 w 6917820"/>
              <a:gd name="connsiteY143" fmla="*/ 784988 h 1224798"/>
              <a:gd name="connsiteX144" fmla="*/ 3810258 w 6917820"/>
              <a:gd name="connsiteY144" fmla="*/ 784988 h 1224798"/>
              <a:gd name="connsiteX145" fmla="*/ 3810258 w 6917820"/>
              <a:gd name="connsiteY145" fmla="*/ 1048413 h 1224798"/>
              <a:gd name="connsiteX146" fmla="*/ 3828997 w 6917820"/>
              <a:gd name="connsiteY146" fmla="*/ 1093263 h 1224798"/>
              <a:gd name="connsiteX147" fmla="*/ 3873862 w 6917820"/>
              <a:gd name="connsiteY147" fmla="*/ 1111997 h 1224798"/>
              <a:gd name="connsiteX148" fmla="*/ 3918725 w 6917820"/>
              <a:gd name="connsiteY148" fmla="*/ 1093263 h 1224798"/>
              <a:gd name="connsiteX149" fmla="*/ 3937464 w 6917820"/>
              <a:gd name="connsiteY149" fmla="*/ 1048413 h 1224798"/>
              <a:gd name="connsiteX150" fmla="*/ 3937464 w 6917820"/>
              <a:gd name="connsiteY150" fmla="*/ 530648 h 1224798"/>
              <a:gd name="connsiteX151" fmla="*/ 3973808 w 6917820"/>
              <a:gd name="connsiteY151" fmla="*/ 530648 h 1224798"/>
              <a:gd name="connsiteX152" fmla="*/ 3973808 w 6917820"/>
              <a:gd name="connsiteY152" fmla="*/ 730487 h 1224798"/>
              <a:gd name="connsiteX153" fmla="*/ 3989710 w 6917820"/>
              <a:gd name="connsiteY153" fmla="*/ 769092 h 1224798"/>
              <a:gd name="connsiteX154" fmla="*/ 4028327 w 6917820"/>
              <a:gd name="connsiteY154" fmla="*/ 784988 h 1224798"/>
              <a:gd name="connsiteX155" fmla="*/ 4066943 w 6917820"/>
              <a:gd name="connsiteY155" fmla="*/ 769092 h 1224798"/>
              <a:gd name="connsiteX156" fmla="*/ 4082844 w 6917820"/>
              <a:gd name="connsiteY156" fmla="*/ 730487 h 1224798"/>
              <a:gd name="connsiteX157" fmla="*/ 4082844 w 6917820"/>
              <a:gd name="connsiteY157" fmla="*/ 494312 h 1224798"/>
              <a:gd name="connsiteX158" fmla="*/ 4051044 w 6917820"/>
              <a:gd name="connsiteY158" fmla="*/ 417101 h 1224798"/>
              <a:gd name="connsiteX159" fmla="*/ 3973808 w 6917820"/>
              <a:gd name="connsiteY159" fmla="*/ 385310 h 1224798"/>
              <a:gd name="connsiteX160" fmla="*/ 2944013 w 6917820"/>
              <a:gd name="connsiteY160" fmla="*/ 385310 h 1224798"/>
              <a:gd name="connsiteX161" fmla="*/ 2866781 w 6917820"/>
              <a:gd name="connsiteY161" fmla="*/ 417101 h 1224798"/>
              <a:gd name="connsiteX162" fmla="*/ 2834979 w 6917820"/>
              <a:gd name="connsiteY162" fmla="*/ 494312 h 1224798"/>
              <a:gd name="connsiteX163" fmla="*/ 2834979 w 6917820"/>
              <a:gd name="connsiteY163" fmla="*/ 730487 h 1224798"/>
              <a:gd name="connsiteX164" fmla="*/ 2850880 w 6917820"/>
              <a:gd name="connsiteY164" fmla="*/ 769092 h 1224798"/>
              <a:gd name="connsiteX165" fmla="*/ 2889496 w 6917820"/>
              <a:gd name="connsiteY165" fmla="*/ 784988 h 1224798"/>
              <a:gd name="connsiteX166" fmla="*/ 2928112 w 6917820"/>
              <a:gd name="connsiteY166" fmla="*/ 769092 h 1224798"/>
              <a:gd name="connsiteX167" fmla="*/ 2944013 w 6917820"/>
              <a:gd name="connsiteY167" fmla="*/ 730487 h 1224798"/>
              <a:gd name="connsiteX168" fmla="*/ 2944013 w 6917820"/>
              <a:gd name="connsiteY168" fmla="*/ 530648 h 1224798"/>
              <a:gd name="connsiteX169" fmla="*/ 2980359 w 6917820"/>
              <a:gd name="connsiteY169" fmla="*/ 530648 h 1224798"/>
              <a:gd name="connsiteX170" fmla="*/ 2980359 w 6917820"/>
              <a:gd name="connsiteY170" fmla="*/ 1048413 h 1224798"/>
              <a:gd name="connsiteX171" fmla="*/ 2999098 w 6917820"/>
              <a:gd name="connsiteY171" fmla="*/ 1093263 h 1224798"/>
              <a:gd name="connsiteX172" fmla="*/ 3043961 w 6917820"/>
              <a:gd name="connsiteY172" fmla="*/ 1111997 h 1224798"/>
              <a:gd name="connsiteX173" fmla="*/ 3088824 w 6917820"/>
              <a:gd name="connsiteY173" fmla="*/ 1093263 h 1224798"/>
              <a:gd name="connsiteX174" fmla="*/ 3107564 w 6917820"/>
              <a:gd name="connsiteY174" fmla="*/ 1048413 h 1224798"/>
              <a:gd name="connsiteX175" fmla="*/ 3107564 w 6917820"/>
              <a:gd name="connsiteY175" fmla="*/ 784988 h 1224798"/>
              <a:gd name="connsiteX176" fmla="*/ 3143910 w 6917820"/>
              <a:gd name="connsiteY176" fmla="*/ 784988 h 1224798"/>
              <a:gd name="connsiteX177" fmla="*/ 3143910 w 6917820"/>
              <a:gd name="connsiteY177" fmla="*/ 1048413 h 1224798"/>
              <a:gd name="connsiteX178" fmla="*/ 3162649 w 6917820"/>
              <a:gd name="connsiteY178" fmla="*/ 1093263 h 1224798"/>
              <a:gd name="connsiteX179" fmla="*/ 3207514 w 6917820"/>
              <a:gd name="connsiteY179" fmla="*/ 1111997 h 1224798"/>
              <a:gd name="connsiteX180" fmla="*/ 3252377 w 6917820"/>
              <a:gd name="connsiteY180" fmla="*/ 1093263 h 1224798"/>
              <a:gd name="connsiteX181" fmla="*/ 3271116 w 6917820"/>
              <a:gd name="connsiteY181" fmla="*/ 1048413 h 1224798"/>
              <a:gd name="connsiteX182" fmla="*/ 3271116 w 6917820"/>
              <a:gd name="connsiteY182" fmla="*/ 530648 h 1224798"/>
              <a:gd name="connsiteX183" fmla="*/ 3307460 w 6917820"/>
              <a:gd name="connsiteY183" fmla="*/ 530648 h 1224798"/>
              <a:gd name="connsiteX184" fmla="*/ 3307460 w 6917820"/>
              <a:gd name="connsiteY184" fmla="*/ 730487 h 1224798"/>
              <a:gd name="connsiteX185" fmla="*/ 3323362 w 6917820"/>
              <a:gd name="connsiteY185" fmla="*/ 769092 h 1224798"/>
              <a:gd name="connsiteX186" fmla="*/ 3361979 w 6917820"/>
              <a:gd name="connsiteY186" fmla="*/ 784988 h 1224798"/>
              <a:gd name="connsiteX187" fmla="*/ 3400595 w 6917820"/>
              <a:gd name="connsiteY187" fmla="*/ 769092 h 1224798"/>
              <a:gd name="connsiteX188" fmla="*/ 3416496 w 6917820"/>
              <a:gd name="connsiteY188" fmla="*/ 730487 h 1224798"/>
              <a:gd name="connsiteX189" fmla="*/ 3416496 w 6917820"/>
              <a:gd name="connsiteY189" fmla="*/ 494312 h 1224798"/>
              <a:gd name="connsiteX190" fmla="*/ 3384696 w 6917820"/>
              <a:gd name="connsiteY190" fmla="*/ 417101 h 1224798"/>
              <a:gd name="connsiteX191" fmla="*/ 3307460 w 6917820"/>
              <a:gd name="connsiteY191" fmla="*/ 385310 h 1224798"/>
              <a:gd name="connsiteX192" fmla="*/ 2277665 w 6917820"/>
              <a:gd name="connsiteY192" fmla="*/ 385310 h 1224798"/>
              <a:gd name="connsiteX193" fmla="*/ 2200433 w 6917820"/>
              <a:gd name="connsiteY193" fmla="*/ 417101 h 1224798"/>
              <a:gd name="connsiteX194" fmla="*/ 2168631 w 6917820"/>
              <a:gd name="connsiteY194" fmla="*/ 494312 h 1224798"/>
              <a:gd name="connsiteX195" fmla="*/ 2168631 w 6917820"/>
              <a:gd name="connsiteY195" fmla="*/ 730487 h 1224798"/>
              <a:gd name="connsiteX196" fmla="*/ 2184532 w 6917820"/>
              <a:gd name="connsiteY196" fmla="*/ 769092 h 1224798"/>
              <a:gd name="connsiteX197" fmla="*/ 2223148 w 6917820"/>
              <a:gd name="connsiteY197" fmla="*/ 784988 h 1224798"/>
              <a:gd name="connsiteX198" fmla="*/ 2261764 w 6917820"/>
              <a:gd name="connsiteY198" fmla="*/ 769092 h 1224798"/>
              <a:gd name="connsiteX199" fmla="*/ 2277665 w 6917820"/>
              <a:gd name="connsiteY199" fmla="*/ 730487 h 1224798"/>
              <a:gd name="connsiteX200" fmla="*/ 2277665 w 6917820"/>
              <a:gd name="connsiteY200" fmla="*/ 530648 h 1224798"/>
              <a:gd name="connsiteX201" fmla="*/ 2314011 w 6917820"/>
              <a:gd name="connsiteY201" fmla="*/ 530648 h 1224798"/>
              <a:gd name="connsiteX202" fmla="*/ 2314011 w 6917820"/>
              <a:gd name="connsiteY202" fmla="*/ 1048413 h 1224798"/>
              <a:gd name="connsiteX203" fmla="*/ 2332750 w 6917820"/>
              <a:gd name="connsiteY203" fmla="*/ 1093263 h 1224798"/>
              <a:gd name="connsiteX204" fmla="*/ 2377613 w 6917820"/>
              <a:gd name="connsiteY204" fmla="*/ 1111997 h 1224798"/>
              <a:gd name="connsiteX205" fmla="*/ 2422476 w 6917820"/>
              <a:gd name="connsiteY205" fmla="*/ 1093263 h 1224798"/>
              <a:gd name="connsiteX206" fmla="*/ 2441216 w 6917820"/>
              <a:gd name="connsiteY206" fmla="*/ 1048413 h 1224798"/>
              <a:gd name="connsiteX207" fmla="*/ 2441216 w 6917820"/>
              <a:gd name="connsiteY207" fmla="*/ 784988 h 1224798"/>
              <a:gd name="connsiteX208" fmla="*/ 2477562 w 6917820"/>
              <a:gd name="connsiteY208" fmla="*/ 784988 h 1224798"/>
              <a:gd name="connsiteX209" fmla="*/ 2477562 w 6917820"/>
              <a:gd name="connsiteY209" fmla="*/ 1048413 h 1224798"/>
              <a:gd name="connsiteX210" fmla="*/ 2496301 w 6917820"/>
              <a:gd name="connsiteY210" fmla="*/ 1093263 h 1224798"/>
              <a:gd name="connsiteX211" fmla="*/ 2541166 w 6917820"/>
              <a:gd name="connsiteY211" fmla="*/ 1111997 h 1224798"/>
              <a:gd name="connsiteX212" fmla="*/ 2586029 w 6917820"/>
              <a:gd name="connsiteY212" fmla="*/ 1093263 h 1224798"/>
              <a:gd name="connsiteX213" fmla="*/ 2604768 w 6917820"/>
              <a:gd name="connsiteY213" fmla="*/ 1048413 h 1224798"/>
              <a:gd name="connsiteX214" fmla="*/ 2604768 w 6917820"/>
              <a:gd name="connsiteY214" fmla="*/ 530648 h 1224798"/>
              <a:gd name="connsiteX215" fmla="*/ 2641112 w 6917820"/>
              <a:gd name="connsiteY215" fmla="*/ 530648 h 1224798"/>
              <a:gd name="connsiteX216" fmla="*/ 2641112 w 6917820"/>
              <a:gd name="connsiteY216" fmla="*/ 730487 h 1224798"/>
              <a:gd name="connsiteX217" fmla="*/ 2657014 w 6917820"/>
              <a:gd name="connsiteY217" fmla="*/ 769092 h 1224798"/>
              <a:gd name="connsiteX218" fmla="*/ 2695631 w 6917820"/>
              <a:gd name="connsiteY218" fmla="*/ 784988 h 1224798"/>
              <a:gd name="connsiteX219" fmla="*/ 2734247 w 6917820"/>
              <a:gd name="connsiteY219" fmla="*/ 769092 h 1224798"/>
              <a:gd name="connsiteX220" fmla="*/ 2750148 w 6917820"/>
              <a:gd name="connsiteY220" fmla="*/ 730487 h 1224798"/>
              <a:gd name="connsiteX221" fmla="*/ 2750148 w 6917820"/>
              <a:gd name="connsiteY221" fmla="*/ 494312 h 1224798"/>
              <a:gd name="connsiteX222" fmla="*/ 2718348 w 6917820"/>
              <a:gd name="connsiteY222" fmla="*/ 417101 h 1224798"/>
              <a:gd name="connsiteX223" fmla="*/ 2641112 w 6917820"/>
              <a:gd name="connsiteY223" fmla="*/ 385310 h 1224798"/>
              <a:gd name="connsiteX224" fmla="*/ 1611317 w 6917820"/>
              <a:gd name="connsiteY224" fmla="*/ 385310 h 1224798"/>
              <a:gd name="connsiteX225" fmla="*/ 1534085 w 6917820"/>
              <a:gd name="connsiteY225" fmla="*/ 417101 h 1224798"/>
              <a:gd name="connsiteX226" fmla="*/ 1502283 w 6917820"/>
              <a:gd name="connsiteY226" fmla="*/ 494312 h 1224798"/>
              <a:gd name="connsiteX227" fmla="*/ 1502283 w 6917820"/>
              <a:gd name="connsiteY227" fmla="*/ 730487 h 1224798"/>
              <a:gd name="connsiteX228" fmla="*/ 1518184 w 6917820"/>
              <a:gd name="connsiteY228" fmla="*/ 769092 h 1224798"/>
              <a:gd name="connsiteX229" fmla="*/ 1556800 w 6917820"/>
              <a:gd name="connsiteY229" fmla="*/ 784988 h 1224798"/>
              <a:gd name="connsiteX230" fmla="*/ 1595416 w 6917820"/>
              <a:gd name="connsiteY230" fmla="*/ 769092 h 1224798"/>
              <a:gd name="connsiteX231" fmla="*/ 1611317 w 6917820"/>
              <a:gd name="connsiteY231" fmla="*/ 730487 h 1224798"/>
              <a:gd name="connsiteX232" fmla="*/ 1611317 w 6917820"/>
              <a:gd name="connsiteY232" fmla="*/ 530648 h 1224798"/>
              <a:gd name="connsiteX233" fmla="*/ 1647663 w 6917820"/>
              <a:gd name="connsiteY233" fmla="*/ 530648 h 1224798"/>
              <a:gd name="connsiteX234" fmla="*/ 1647663 w 6917820"/>
              <a:gd name="connsiteY234" fmla="*/ 1048413 h 1224798"/>
              <a:gd name="connsiteX235" fmla="*/ 1666402 w 6917820"/>
              <a:gd name="connsiteY235" fmla="*/ 1093263 h 1224798"/>
              <a:gd name="connsiteX236" fmla="*/ 1711265 w 6917820"/>
              <a:gd name="connsiteY236" fmla="*/ 1111997 h 1224798"/>
              <a:gd name="connsiteX237" fmla="*/ 1756128 w 6917820"/>
              <a:gd name="connsiteY237" fmla="*/ 1093263 h 1224798"/>
              <a:gd name="connsiteX238" fmla="*/ 1774868 w 6917820"/>
              <a:gd name="connsiteY238" fmla="*/ 1048413 h 1224798"/>
              <a:gd name="connsiteX239" fmla="*/ 1774868 w 6917820"/>
              <a:gd name="connsiteY239" fmla="*/ 784988 h 1224798"/>
              <a:gd name="connsiteX240" fmla="*/ 1811214 w 6917820"/>
              <a:gd name="connsiteY240" fmla="*/ 784988 h 1224798"/>
              <a:gd name="connsiteX241" fmla="*/ 1811214 w 6917820"/>
              <a:gd name="connsiteY241" fmla="*/ 1048413 h 1224798"/>
              <a:gd name="connsiteX242" fmla="*/ 1829953 w 6917820"/>
              <a:gd name="connsiteY242" fmla="*/ 1093263 h 1224798"/>
              <a:gd name="connsiteX243" fmla="*/ 1874818 w 6917820"/>
              <a:gd name="connsiteY243" fmla="*/ 1111997 h 1224798"/>
              <a:gd name="connsiteX244" fmla="*/ 1919681 w 6917820"/>
              <a:gd name="connsiteY244" fmla="*/ 1093263 h 1224798"/>
              <a:gd name="connsiteX245" fmla="*/ 1938420 w 6917820"/>
              <a:gd name="connsiteY245" fmla="*/ 1048413 h 1224798"/>
              <a:gd name="connsiteX246" fmla="*/ 1938420 w 6917820"/>
              <a:gd name="connsiteY246" fmla="*/ 530648 h 1224798"/>
              <a:gd name="connsiteX247" fmla="*/ 1974764 w 6917820"/>
              <a:gd name="connsiteY247" fmla="*/ 530648 h 1224798"/>
              <a:gd name="connsiteX248" fmla="*/ 1974764 w 6917820"/>
              <a:gd name="connsiteY248" fmla="*/ 730487 h 1224798"/>
              <a:gd name="connsiteX249" fmla="*/ 1990666 w 6917820"/>
              <a:gd name="connsiteY249" fmla="*/ 769092 h 1224798"/>
              <a:gd name="connsiteX250" fmla="*/ 2029283 w 6917820"/>
              <a:gd name="connsiteY250" fmla="*/ 784988 h 1224798"/>
              <a:gd name="connsiteX251" fmla="*/ 2067899 w 6917820"/>
              <a:gd name="connsiteY251" fmla="*/ 769092 h 1224798"/>
              <a:gd name="connsiteX252" fmla="*/ 2083800 w 6917820"/>
              <a:gd name="connsiteY252" fmla="*/ 730487 h 1224798"/>
              <a:gd name="connsiteX253" fmla="*/ 2083800 w 6917820"/>
              <a:gd name="connsiteY253" fmla="*/ 494312 h 1224798"/>
              <a:gd name="connsiteX254" fmla="*/ 2052000 w 6917820"/>
              <a:gd name="connsiteY254" fmla="*/ 417101 h 1224798"/>
              <a:gd name="connsiteX255" fmla="*/ 1974764 w 6917820"/>
              <a:gd name="connsiteY255" fmla="*/ 385310 h 1224798"/>
              <a:gd name="connsiteX256" fmla="*/ 944969 w 6917820"/>
              <a:gd name="connsiteY256" fmla="*/ 385310 h 1224798"/>
              <a:gd name="connsiteX257" fmla="*/ 867737 w 6917820"/>
              <a:gd name="connsiteY257" fmla="*/ 417101 h 1224798"/>
              <a:gd name="connsiteX258" fmla="*/ 835935 w 6917820"/>
              <a:gd name="connsiteY258" fmla="*/ 494312 h 1224798"/>
              <a:gd name="connsiteX259" fmla="*/ 835935 w 6917820"/>
              <a:gd name="connsiteY259" fmla="*/ 730487 h 1224798"/>
              <a:gd name="connsiteX260" fmla="*/ 851836 w 6917820"/>
              <a:gd name="connsiteY260" fmla="*/ 769092 h 1224798"/>
              <a:gd name="connsiteX261" fmla="*/ 890452 w 6917820"/>
              <a:gd name="connsiteY261" fmla="*/ 784988 h 1224798"/>
              <a:gd name="connsiteX262" fmla="*/ 929068 w 6917820"/>
              <a:gd name="connsiteY262" fmla="*/ 769092 h 1224798"/>
              <a:gd name="connsiteX263" fmla="*/ 944969 w 6917820"/>
              <a:gd name="connsiteY263" fmla="*/ 730487 h 1224798"/>
              <a:gd name="connsiteX264" fmla="*/ 944969 w 6917820"/>
              <a:gd name="connsiteY264" fmla="*/ 530648 h 1224798"/>
              <a:gd name="connsiteX265" fmla="*/ 981315 w 6917820"/>
              <a:gd name="connsiteY265" fmla="*/ 530648 h 1224798"/>
              <a:gd name="connsiteX266" fmla="*/ 981315 w 6917820"/>
              <a:gd name="connsiteY266" fmla="*/ 1048413 h 1224798"/>
              <a:gd name="connsiteX267" fmla="*/ 1000054 w 6917820"/>
              <a:gd name="connsiteY267" fmla="*/ 1093263 h 1224798"/>
              <a:gd name="connsiteX268" fmla="*/ 1044917 w 6917820"/>
              <a:gd name="connsiteY268" fmla="*/ 1111997 h 1224798"/>
              <a:gd name="connsiteX269" fmla="*/ 1089780 w 6917820"/>
              <a:gd name="connsiteY269" fmla="*/ 1093263 h 1224798"/>
              <a:gd name="connsiteX270" fmla="*/ 1108520 w 6917820"/>
              <a:gd name="connsiteY270" fmla="*/ 1048413 h 1224798"/>
              <a:gd name="connsiteX271" fmla="*/ 1108520 w 6917820"/>
              <a:gd name="connsiteY271" fmla="*/ 784988 h 1224798"/>
              <a:gd name="connsiteX272" fmla="*/ 1144866 w 6917820"/>
              <a:gd name="connsiteY272" fmla="*/ 784988 h 1224798"/>
              <a:gd name="connsiteX273" fmla="*/ 1144866 w 6917820"/>
              <a:gd name="connsiteY273" fmla="*/ 1048413 h 1224798"/>
              <a:gd name="connsiteX274" fmla="*/ 1163605 w 6917820"/>
              <a:gd name="connsiteY274" fmla="*/ 1093263 h 1224798"/>
              <a:gd name="connsiteX275" fmla="*/ 1208470 w 6917820"/>
              <a:gd name="connsiteY275" fmla="*/ 1111997 h 1224798"/>
              <a:gd name="connsiteX276" fmla="*/ 1253333 w 6917820"/>
              <a:gd name="connsiteY276" fmla="*/ 1093263 h 1224798"/>
              <a:gd name="connsiteX277" fmla="*/ 1272072 w 6917820"/>
              <a:gd name="connsiteY277" fmla="*/ 1048413 h 1224798"/>
              <a:gd name="connsiteX278" fmla="*/ 1272072 w 6917820"/>
              <a:gd name="connsiteY278" fmla="*/ 530648 h 1224798"/>
              <a:gd name="connsiteX279" fmla="*/ 1308416 w 6917820"/>
              <a:gd name="connsiteY279" fmla="*/ 530648 h 1224798"/>
              <a:gd name="connsiteX280" fmla="*/ 1308416 w 6917820"/>
              <a:gd name="connsiteY280" fmla="*/ 730487 h 1224798"/>
              <a:gd name="connsiteX281" fmla="*/ 1324318 w 6917820"/>
              <a:gd name="connsiteY281" fmla="*/ 769092 h 1224798"/>
              <a:gd name="connsiteX282" fmla="*/ 1362935 w 6917820"/>
              <a:gd name="connsiteY282" fmla="*/ 784988 h 1224798"/>
              <a:gd name="connsiteX283" fmla="*/ 1401551 w 6917820"/>
              <a:gd name="connsiteY283" fmla="*/ 769092 h 1224798"/>
              <a:gd name="connsiteX284" fmla="*/ 1417452 w 6917820"/>
              <a:gd name="connsiteY284" fmla="*/ 730487 h 1224798"/>
              <a:gd name="connsiteX285" fmla="*/ 1417452 w 6917820"/>
              <a:gd name="connsiteY285" fmla="*/ 494312 h 1224798"/>
              <a:gd name="connsiteX286" fmla="*/ 1385652 w 6917820"/>
              <a:gd name="connsiteY286" fmla="*/ 417101 h 1224798"/>
              <a:gd name="connsiteX287" fmla="*/ 1308416 w 6917820"/>
              <a:gd name="connsiteY287" fmla="*/ 385310 h 1224798"/>
              <a:gd name="connsiteX288" fmla="*/ 278621 w 6917820"/>
              <a:gd name="connsiteY288" fmla="*/ 385310 h 1224798"/>
              <a:gd name="connsiteX289" fmla="*/ 201389 w 6917820"/>
              <a:gd name="connsiteY289" fmla="*/ 417101 h 1224798"/>
              <a:gd name="connsiteX290" fmla="*/ 169587 w 6917820"/>
              <a:gd name="connsiteY290" fmla="*/ 494312 h 1224798"/>
              <a:gd name="connsiteX291" fmla="*/ 169587 w 6917820"/>
              <a:gd name="connsiteY291" fmla="*/ 730487 h 1224798"/>
              <a:gd name="connsiteX292" fmla="*/ 185488 w 6917820"/>
              <a:gd name="connsiteY292" fmla="*/ 769092 h 1224798"/>
              <a:gd name="connsiteX293" fmla="*/ 224104 w 6917820"/>
              <a:gd name="connsiteY293" fmla="*/ 784988 h 1224798"/>
              <a:gd name="connsiteX294" fmla="*/ 262720 w 6917820"/>
              <a:gd name="connsiteY294" fmla="*/ 769092 h 1224798"/>
              <a:gd name="connsiteX295" fmla="*/ 278621 w 6917820"/>
              <a:gd name="connsiteY295" fmla="*/ 730487 h 1224798"/>
              <a:gd name="connsiteX296" fmla="*/ 278621 w 6917820"/>
              <a:gd name="connsiteY296" fmla="*/ 530648 h 1224798"/>
              <a:gd name="connsiteX297" fmla="*/ 314967 w 6917820"/>
              <a:gd name="connsiteY297" fmla="*/ 530648 h 1224798"/>
              <a:gd name="connsiteX298" fmla="*/ 314967 w 6917820"/>
              <a:gd name="connsiteY298" fmla="*/ 1048413 h 1224798"/>
              <a:gd name="connsiteX299" fmla="*/ 333707 w 6917820"/>
              <a:gd name="connsiteY299" fmla="*/ 1093263 h 1224798"/>
              <a:gd name="connsiteX300" fmla="*/ 378570 w 6917820"/>
              <a:gd name="connsiteY300" fmla="*/ 1111997 h 1224798"/>
              <a:gd name="connsiteX301" fmla="*/ 423432 w 6917820"/>
              <a:gd name="connsiteY301" fmla="*/ 1093263 h 1224798"/>
              <a:gd name="connsiteX302" fmla="*/ 442172 w 6917820"/>
              <a:gd name="connsiteY302" fmla="*/ 1048413 h 1224798"/>
              <a:gd name="connsiteX303" fmla="*/ 442172 w 6917820"/>
              <a:gd name="connsiteY303" fmla="*/ 784988 h 1224798"/>
              <a:gd name="connsiteX304" fmla="*/ 478518 w 6917820"/>
              <a:gd name="connsiteY304" fmla="*/ 784988 h 1224798"/>
              <a:gd name="connsiteX305" fmla="*/ 478518 w 6917820"/>
              <a:gd name="connsiteY305" fmla="*/ 1048413 h 1224798"/>
              <a:gd name="connsiteX306" fmla="*/ 497257 w 6917820"/>
              <a:gd name="connsiteY306" fmla="*/ 1093263 h 1224798"/>
              <a:gd name="connsiteX307" fmla="*/ 542122 w 6917820"/>
              <a:gd name="connsiteY307" fmla="*/ 1111997 h 1224798"/>
              <a:gd name="connsiteX308" fmla="*/ 586985 w 6917820"/>
              <a:gd name="connsiteY308" fmla="*/ 1093263 h 1224798"/>
              <a:gd name="connsiteX309" fmla="*/ 605725 w 6917820"/>
              <a:gd name="connsiteY309" fmla="*/ 1048413 h 1224798"/>
              <a:gd name="connsiteX310" fmla="*/ 605725 w 6917820"/>
              <a:gd name="connsiteY310" fmla="*/ 530648 h 1224798"/>
              <a:gd name="connsiteX311" fmla="*/ 642068 w 6917820"/>
              <a:gd name="connsiteY311" fmla="*/ 530648 h 1224798"/>
              <a:gd name="connsiteX312" fmla="*/ 642068 w 6917820"/>
              <a:gd name="connsiteY312" fmla="*/ 730487 h 1224798"/>
              <a:gd name="connsiteX313" fmla="*/ 657969 w 6917820"/>
              <a:gd name="connsiteY313" fmla="*/ 769092 h 1224798"/>
              <a:gd name="connsiteX314" fmla="*/ 696587 w 6917820"/>
              <a:gd name="connsiteY314" fmla="*/ 784988 h 1224798"/>
              <a:gd name="connsiteX315" fmla="*/ 735203 w 6917820"/>
              <a:gd name="connsiteY315" fmla="*/ 769092 h 1224798"/>
              <a:gd name="connsiteX316" fmla="*/ 751104 w 6917820"/>
              <a:gd name="connsiteY316" fmla="*/ 730487 h 1224798"/>
              <a:gd name="connsiteX317" fmla="*/ 751104 w 6917820"/>
              <a:gd name="connsiteY317" fmla="*/ 494312 h 1224798"/>
              <a:gd name="connsiteX318" fmla="*/ 719304 w 6917820"/>
              <a:gd name="connsiteY318" fmla="*/ 417101 h 1224798"/>
              <a:gd name="connsiteX319" fmla="*/ 642068 w 6917820"/>
              <a:gd name="connsiteY319" fmla="*/ 385310 h 1224798"/>
              <a:gd name="connsiteX320" fmla="*/ 6457474 w 6917820"/>
              <a:gd name="connsiteY320" fmla="*/ 112802 h 1224798"/>
              <a:gd name="connsiteX321" fmla="*/ 6367464 w 6917820"/>
              <a:gd name="connsiteY321" fmla="*/ 149988 h 1224798"/>
              <a:gd name="connsiteX322" fmla="*/ 6330268 w 6917820"/>
              <a:gd name="connsiteY322" fmla="*/ 239972 h 1224798"/>
              <a:gd name="connsiteX323" fmla="*/ 6367464 w 6917820"/>
              <a:gd name="connsiteY323" fmla="*/ 329956 h 1224798"/>
              <a:gd name="connsiteX324" fmla="*/ 6457474 w 6917820"/>
              <a:gd name="connsiteY324" fmla="*/ 367142 h 1224798"/>
              <a:gd name="connsiteX325" fmla="*/ 6547485 w 6917820"/>
              <a:gd name="connsiteY325" fmla="*/ 329956 h 1224798"/>
              <a:gd name="connsiteX326" fmla="*/ 6584681 w 6917820"/>
              <a:gd name="connsiteY326" fmla="*/ 239972 h 1224798"/>
              <a:gd name="connsiteX327" fmla="*/ 6547485 w 6917820"/>
              <a:gd name="connsiteY327" fmla="*/ 149988 h 1224798"/>
              <a:gd name="connsiteX328" fmla="*/ 6457474 w 6917820"/>
              <a:gd name="connsiteY328" fmla="*/ 112802 h 1224798"/>
              <a:gd name="connsiteX329" fmla="*/ 5791128 w 6917820"/>
              <a:gd name="connsiteY329" fmla="*/ 112802 h 1224798"/>
              <a:gd name="connsiteX330" fmla="*/ 5701118 w 6917820"/>
              <a:gd name="connsiteY330" fmla="*/ 149988 h 1224798"/>
              <a:gd name="connsiteX331" fmla="*/ 5663922 w 6917820"/>
              <a:gd name="connsiteY331" fmla="*/ 239972 h 1224798"/>
              <a:gd name="connsiteX332" fmla="*/ 5701118 w 6917820"/>
              <a:gd name="connsiteY332" fmla="*/ 329956 h 1224798"/>
              <a:gd name="connsiteX333" fmla="*/ 5791128 w 6917820"/>
              <a:gd name="connsiteY333" fmla="*/ 367142 h 1224798"/>
              <a:gd name="connsiteX334" fmla="*/ 5881139 w 6917820"/>
              <a:gd name="connsiteY334" fmla="*/ 329956 h 1224798"/>
              <a:gd name="connsiteX335" fmla="*/ 5918335 w 6917820"/>
              <a:gd name="connsiteY335" fmla="*/ 239972 h 1224798"/>
              <a:gd name="connsiteX336" fmla="*/ 5881139 w 6917820"/>
              <a:gd name="connsiteY336" fmla="*/ 149988 h 1224798"/>
              <a:gd name="connsiteX337" fmla="*/ 5791128 w 6917820"/>
              <a:gd name="connsiteY337" fmla="*/ 112802 h 1224798"/>
              <a:gd name="connsiteX338" fmla="*/ 5124781 w 6917820"/>
              <a:gd name="connsiteY338" fmla="*/ 112802 h 1224798"/>
              <a:gd name="connsiteX339" fmla="*/ 5034771 w 6917820"/>
              <a:gd name="connsiteY339" fmla="*/ 149988 h 1224798"/>
              <a:gd name="connsiteX340" fmla="*/ 4997574 w 6917820"/>
              <a:gd name="connsiteY340" fmla="*/ 239972 h 1224798"/>
              <a:gd name="connsiteX341" fmla="*/ 5034771 w 6917820"/>
              <a:gd name="connsiteY341" fmla="*/ 329956 h 1224798"/>
              <a:gd name="connsiteX342" fmla="*/ 5124781 w 6917820"/>
              <a:gd name="connsiteY342" fmla="*/ 367142 h 1224798"/>
              <a:gd name="connsiteX343" fmla="*/ 5214791 w 6917820"/>
              <a:gd name="connsiteY343" fmla="*/ 329956 h 1224798"/>
              <a:gd name="connsiteX344" fmla="*/ 5251988 w 6917820"/>
              <a:gd name="connsiteY344" fmla="*/ 239972 h 1224798"/>
              <a:gd name="connsiteX345" fmla="*/ 5214791 w 6917820"/>
              <a:gd name="connsiteY345" fmla="*/ 149988 h 1224798"/>
              <a:gd name="connsiteX346" fmla="*/ 5124781 w 6917820"/>
              <a:gd name="connsiteY346" fmla="*/ 112802 h 1224798"/>
              <a:gd name="connsiteX347" fmla="*/ 4458433 w 6917820"/>
              <a:gd name="connsiteY347" fmla="*/ 112802 h 1224798"/>
              <a:gd name="connsiteX348" fmla="*/ 4368423 w 6917820"/>
              <a:gd name="connsiteY348" fmla="*/ 149988 h 1224798"/>
              <a:gd name="connsiteX349" fmla="*/ 4331226 w 6917820"/>
              <a:gd name="connsiteY349" fmla="*/ 239972 h 1224798"/>
              <a:gd name="connsiteX350" fmla="*/ 4368423 w 6917820"/>
              <a:gd name="connsiteY350" fmla="*/ 329956 h 1224798"/>
              <a:gd name="connsiteX351" fmla="*/ 4458433 w 6917820"/>
              <a:gd name="connsiteY351" fmla="*/ 367142 h 1224798"/>
              <a:gd name="connsiteX352" fmla="*/ 4548443 w 6917820"/>
              <a:gd name="connsiteY352" fmla="*/ 329956 h 1224798"/>
              <a:gd name="connsiteX353" fmla="*/ 4585640 w 6917820"/>
              <a:gd name="connsiteY353" fmla="*/ 239972 h 1224798"/>
              <a:gd name="connsiteX354" fmla="*/ 4548443 w 6917820"/>
              <a:gd name="connsiteY354" fmla="*/ 149988 h 1224798"/>
              <a:gd name="connsiteX355" fmla="*/ 4458433 w 6917820"/>
              <a:gd name="connsiteY355" fmla="*/ 112802 h 1224798"/>
              <a:gd name="connsiteX356" fmla="*/ 3792085 w 6917820"/>
              <a:gd name="connsiteY356" fmla="*/ 112802 h 1224798"/>
              <a:gd name="connsiteX357" fmla="*/ 3702075 w 6917820"/>
              <a:gd name="connsiteY357" fmla="*/ 149988 h 1224798"/>
              <a:gd name="connsiteX358" fmla="*/ 3664878 w 6917820"/>
              <a:gd name="connsiteY358" fmla="*/ 239972 h 1224798"/>
              <a:gd name="connsiteX359" fmla="*/ 3702075 w 6917820"/>
              <a:gd name="connsiteY359" fmla="*/ 329956 h 1224798"/>
              <a:gd name="connsiteX360" fmla="*/ 3792085 w 6917820"/>
              <a:gd name="connsiteY360" fmla="*/ 367142 h 1224798"/>
              <a:gd name="connsiteX361" fmla="*/ 3882095 w 6917820"/>
              <a:gd name="connsiteY361" fmla="*/ 329956 h 1224798"/>
              <a:gd name="connsiteX362" fmla="*/ 3919292 w 6917820"/>
              <a:gd name="connsiteY362" fmla="*/ 239972 h 1224798"/>
              <a:gd name="connsiteX363" fmla="*/ 3882095 w 6917820"/>
              <a:gd name="connsiteY363" fmla="*/ 149988 h 1224798"/>
              <a:gd name="connsiteX364" fmla="*/ 3792085 w 6917820"/>
              <a:gd name="connsiteY364" fmla="*/ 112802 h 1224798"/>
              <a:gd name="connsiteX365" fmla="*/ 3125737 w 6917820"/>
              <a:gd name="connsiteY365" fmla="*/ 112802 h 1224798"/>
              <a:gd name="connsiteX366" fmla="*/ 3035727 w 6917820"/>
              <a:gd name="connsiteY366" fmla="*/ 149988 h 1224798"/>
              <a:gd name="connsiteX367" fmla="*/ 2998530 w 6917820"/>
              <a:gd name="connsiteY367" fmla="*/ 239972 h 1224798"/>
              <a:gd name="connsiteX368" fmla="*/ 3035727 w 6917820"/>
              <a:gd name="connsiteY368" fmla="*/ 329956 h 1224798"/>
              <a:gd name="connsiteX369" fmla="*/ 3125737 w 6917820"/>
              <a:gd name="connsiteY369" fmla="*/ 367142 h 1224798"/>
              <a:gd name="connsiteX370" fmla="*/ 3215747 w 6917820"/>
              <a:gd name="connsiteY370" fmla="*/ 329956 h 1224798"/>
              <a:gd name="connsiteX371" fmla="*/ 3252944 w 6917820"/>
              <a:gd name="connsiteY371" fmla="*/ 239972 h 1224798"/>
              <a:gd name="connsiteX372" fmla="*/ 3215747 w 6917820"/>
              <a:gd name="connsiteY372" fmla="*/ 149988 h 1224798"/>
              <a:gd name="connsiteX373" fmla="*/ 3125737 w 6917820"/>
              <a:gd name="connsiteY373" fmla="*/ 112802 h 1224798"/>
              <a:gd name="connsiteX374" fmla="*/ 2459389 w 6917820"/>
              <a:gd name="connsiteY374" fmla="*/ 112802 h 1224798"/>
              <a:gd name="connsiteX375" fmla="*/ 2369379 w 6917820"/>
              <a:gd name="connsiteY375" fmla="*/ 149988 h 1224798"/>
              <a:gd name="connsiteX376" fmla="*/ 2332182 w 6917820"/>
              <a:gd name="connsiteY376" fmla="*/ 239972 h 1224798"/>
              <a:gd name="connsiteX377" fmla="*/ 2369379 w 6917820"/>
              <a:gd name="connsiteY377" fmla="*/ 329956 h 1224798"/>
              <a:gd name="connsiteX378" fmla="*/ 2459389 w 6917820"/>
              <a:gd name="connsiteY378" fmla="*/ 367142 h 1224798"/>
              <a:gd name="connsiteX379" fmla="*/ 2549399 w 6917820"/>
              <a:gd name="connsiteY379" fmla="*/ 329956 h 1224798"/>
              <a:gd name="connsiteX380" fmla="*/ 2586596 w 6917820"/>
              <a:gd name="connsiteY380" fmla="*/ 239972 h 1224798"/>
              <a:gd name="connsiteX381" fmla="*/ 2549399 w 6917820"/>
              <a:gd name="connsiteY381" fmla="*/ 149988 h 1224798"/>
              <a:gd name="connsiteX382" fmla="*/ 2459389 w 6917820"/>
              <a:gd name="connsiteY382" fmla="*/ 112802 h 1224798"/>
              <a:gd name="connsiteX383" fmla="*/ 1793041 w 6917820"/>
              <a:gd name="connsiteY383" fmla="*/ 112802 h 1224798"/>
              <a:gd name="connsiteX384" fmla="*/ 1703031 w 6917820"/>
              <a:gd name="connsiteY384" fmla="*/ 149988 h 1224798"/>
              <a:gd name="connsiteX385" fmla="*/ 1665834 w 6917820"/>
              <a:gd name="connsiteY385" fmla="*/ 239972 h 1224798"/>
              <a:gd name="connsiteX386" fmla="*/ 1703031 w 6917820"/>
              <a:gd name="connsiteY386" fmla="*/ 329956 h 1224798"/>
              <a:gd name="connsiteX387" fmla="*/ 1793041 w 6917820"/>
              <a:gd name="connsiteY387" fmla="*/ 367142 h 1224798"/>
              <a:gd name="connsiteX388" fmla="*/ 1883051 w 6917820"/>
              <a:gd name="connsiteY388" fmla="*/ 329956 h 1224798"/>
              <a:gd name="connsiteX389" fmla="*/ 1920248 w 6917820"/>
              <a:gd name="connsiteY389" fmla="*/ 239972 h 1224798"/>
              <a:gd name="connsiteX390" fmla="*/ 1883051 w 6917820"/>
              <a:gd name="connsiteY390" fmla="*/ 149988 h 1224798"/>
              <a:gd name="connsiteX391" fmla="*/ 1793041 w 6917820"/>
              <a:gd name="connsiteY391" fmla="*/ 112802 h 1224798"/>
              <a:gd name="connsiteX392" fmla="*/ 1126693 w 6917820"/>
              <a:gd name="connsiteY392" fmla="*/ 112802 h 1224798"/>
              <a:gd name="connsiteX393" fmla="*/ 1036683 w 6917820"/>
              <a:gd name="connsiteY393" fmla="*/ 149988 h 1224798"/>
              <a:gd name="connsiteX394" fmla="*/ 999486 w 6917820"/>
              <a:gd name="connsiteY394" fmla="*/ 239972 h 1224798"/>
              <a:gd name="connsiteX395" fmla="*/ 1036683 w 6917820"/>
              <a:gd name="connsiteY395" fmla="*/ 329956 h 1224798"/>
              <a:gd name="connsiteX396" fmla="*/ 1126693 w 6917820"/>
              <a:gd name="connsiteY396" fmla="*/ 367142 h 1224798"/>
              <a:gd name="connsiteX397" fmla="*/ 1216703 w 6917820"/>
              <a:gd name="connsiteY397" fmla="*/ 329956 h 1224798"/>
              <a:gd name="connsiteX398" fmla="*/ 1253900 w 6917820"/>
              <a:gd name="connsiteY398" fmla="*/ 239972 h 1224798"/>
              <a:gd name="connsiteX399" fmla="*/ 1216703 w 6917820"/>
              <a:gd name="connsiteY399" fmla="*/ 149988 h 1224798"/>
              <a:gd name="connsiteX400" fmla="*/ 1126693 w 6917820"/>
              <a:gd name="connsiteY400" fmla="*/ 112802 h 1224798"/>
              <a:gd name="connsiteX401" fmla="*/ 460345 w 6917820"/>
              <a:gd name="connsiteY401" fmla="*/ 112802 h 1224798"/>
              <a:gd name="connsiteX402" fmla="*/ 370334 w 6917820"/>
              <a:gd name="connsiteY402" fmla="*/ 149988 h 1224798"/>
              <a:gd name="connsiteX403" fmla="*/ 333138 w 6917820"/>
              <a:gd name="connsiteY403" fmla="*/ 239972 h 1224798"/>
              <a:gd name="connsiteX404" fmla="*/ 370334 w 6917820"/>
              <a:gd name="connsiteY404" fmla="*/ 329956 h 1224798"/>
              <a:gd name="connsiteX405" fmla="*/ 460345 w 6917820"/>
              <a:gd name="connsiteY405" fmla="*/ 367142 h 1224798"/>
              <a:gd name="connsiteX406" fmla="*/ 550355 w 6917820"/>
              <a:gd name="connsiteY406" fmla="*/ 329956 h 1224798"/>
              <a:gd name="connsiteX407" fmla="*/ 587552 w 6917820"/>
              <a:gd name="connsiteY407" fmla="*/ 239972 h 1224798"/>
              <a:gd name="connsiteX408" fmla="*/ 550355 w 6917820"/>
              <a:gd name="connsiteY408" fmla="*/ 149988 h 1224798"/>
              <a:gd name="connsiteX409" fmla="*/ 460345 w 6917820"/>
              <a:gd name="connsiteY409" fmla="*/ 112802 h 1224798"/>
              <a:gd name="connsiteX410" fmla="*/ 0 w 6917820"/>
              <a:gd name="connsiteY410" fmla="*/ 0 h 1224798"/>
              <a:gd name="connsiteX411" fmla="*/ 6917820 w 6917820"/>
              <a:gd name="connsiteY411" fmla="*/ 0 h 1224798"/>
              <a:gd name="connsiteX412" fmla="*/ 6917820 w 6917820"/>
              <a:gd name="connsiteY412" fmla="*/ 1224798 h 1224798"/>
              <a:gd name="connsiteX413" fmla="*/ 0 w 6917820"/>
              <a:gd name="connsiteY413" fmla="*/ 1224798 h 122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</a:cxnLst>
            <a:rect l="l" t="t" r="r" b="b"/>
            <a:pathLst>
              <a:path w="6917820" h="1224798">
                <a:moveTo>
                  <a:pt x="6275751" y="385310"/>
                </a:moveTo>
                <a:cubicBezTo>
                  <a:pt x="6245465" y="385310"/>
                  <a:pt x="6219720" y="395906"/>
                  <a:pt x="6198519" y="417101"/>
                </a:cubicBezTo>
                <a:cubicBezTo>
                  <a:pt x="6177316" y="438298"/>
                  <a:pt x="6166717" y="464035"/>
                  <a:pt x="6166717" y="494312"/>
                </a:cubicBezTo>
                <a:lnTo>
                  <a:pt x="6166717" y="730487"/>
                </a:lnTo>
                <a:cubicBezTo>
                  <a:pt x="6166717" y="745626"/>
                  <a:pt x="6172019" y="758493"/>
                  <a:pt x="6182618" y="769092"/>
                </a:cubicBezTo>
                <a:cubicBezTo>
                  <a:pt x="6193217" y="779688"/>
                  <a:pt x="6206091" y="784988"/>
                  <a:pt x="6221234" y="784988"/>
                </a:cubicBezTo>
                <a:cubicBezTo>
                  <a:pt x="6236377" y="784988"/>
                  <a:pt x="6249250" y="779688"/>
                  <a:pt x="6259850" y="769092"/>
                </a:cubicBezTo>
                <a:cubicBezTo>
                  <a:pt x="6270451" y="758493"/>
                  <a:pt x="6275751" y="745626"/>
                  <a:pt x="6275751" y="730487"/>
                </a:cubicBezTo>
                <a:lnTo>
                  <a:pt x="6275751" y="530648"/>
                </a:lnTo>
                <a:lnTo>
                  <a:pt x="6312097" y="530648"/>
                </a:lnTo>
                <a:lnTo>
                  <a:pt x="6312097" y="1048413"/>
                </a:lnTo>
                <a:cubicBezTo>
                  <a:pt x="6312097" y="1065823"/>
                  <a:pt x="6318342" y="1080772"/>
                  <a:pt x="6330836" y="1093263"/>
                </a:cubicBezTo>
                <a:cubicBezTo>
                  <a:pt x="6343330" y="1105752"/>
                  <a:pt x="6358284" y="1111997"/>
                  <a:pt x="6375699" y="1111997"/>
                </a:cubicBezTo>
                <a:cubicBezTo>
                  <a:pt x="6393114" y="1111997"/>
                  <a:pt x="6408068" y="1105752"/>
                  <a:pt x="6420562" y="1093263"/>
                </a:cubicBezTo>
                <a:cubicBezTo>
                  <a:pt x="6433056" y="1080772"/>
                  <a:pt x="6439302" y="1065823"/>
                  <a:pt x="6439302" y="1048413"/>
                </a:cubicBezTo>
                <a:lnTo>
                  <a:pt x="6439302" y="784988"/>
                </a:lnTo>
                <a:lnTo>
                  <a:pt x="6475647" y="784988"/>
                </a:lnTo>
                <a:lnTo>
                  <a:pt x="6475647" y="1048413"/>
                </a:lnTo>
                <a:cubicBezTo>
                  <a:pt x="6475647" y="1065823"/>
                  <a:pt x="6481895" y="1080772"/>
                  <a:pt x="6494387" y="1093263"/>
                </a:cubicBezTo>
                <a:cubicBezTo>
                  <a:pt x="6506881" y="1105752"/>
                  <a:pt x="6521837" y="1111997"/>
                  <a:pt x="6539252" y="1111997"/>
                </a:cubicBezTo>
                <a:cubicBezTo>
                  <a:pt x="6556667" y="1111997"/>
                  <a:pt x="6571621" y="1105752"/>
                  <a:pt x="6584115" y="1093263"/>
                </a:cubicBezTo>
                <a:cubicBezTo>
                  <a:pt x="6596607" y="1080772"/>
                  <a:pt x="6602854" y="1065823"/>
                  <a:pt x="6602854" y="1048413"/>
                </a:cubicBezTo>
                <a:lnTo>
                  <a:pt x="6602854" y="530648"/>
                </a:lnTo>
                <a:lnTo>
                  <a:pt x="6639198" y="530648"/>
                </a:lnTo>
                <a:lnTo>
                  <a:pt x="6639198" y="730487"/>
                </a:lnTo>
                <a:cubicBezTo>
                  <a:pt x="6639198" y="745626"/>
                  <a:pt x="6644500" y="758493"/>
                  <a:pt x="6655099" y="769092"/>
                </a:cubicBezTo>
                <a:cubicBezTo>
                  <a:pt x="6665703" y="779688"/>
                  <a:pt x="6678572" y="784988"/>
                  <a:pt x="6693717" y="784988"/>
                </a:cubicBezTo>
                <a:cubicBezTo>
                  <a:pt x="6708860" y="784988"/>
                  <a:pt x="6721734" y="779688"/>
                  <a:pt x="6732333" y="769092"/>
                </a:cubicBezTo>
                <a:cubicBezTo>
                  <a:pt x="6742934" y="758493"/>
                  <a:pt x="6748234" y="745626"/>
                  <a:pt x="6748234" y="730487"/>
                </a:cubicBezTo>
                <a:lnTo>
                  <a:pt x="6748234" y="494312"/>
                </a:lnTo>
                <a:cubicBezTo>
                  <a:pt x="6748234" y="464035"/>
                  <a:pt x="6737633" y="438298"/>
                  <a:pt x="6716434" y="417101"/>
                </a:cubicBezTo>
                <a:cubicBezTo>
                  <a:pt x="6695231" y="395906"/>
                  <a:pt x="6669486" y="385310"/>
                  <a:pt x="6639198" y="385310"/>
                </a:cubicBezTo>
                <a:close/>
                <a:moveTo>
                  <a:pt x="5609405" y="385310"/>
                </a:moveTo>
                <a:cubicBezTo>
                  <a:pt x="5579119" y="385310"/>
                  <a:pt x="5553374" y="395906"/>
                  <a:pt x="5532173" y="417101"/>
                </a:cubicBezTo>
                <a:cubicBezTo>
                  <a:pt x="5510970" y="438298"/>
                  <a:pt x="5500371" y="464035"/>
                  <a:pt x="5500371" y="494312"/>
                </a:cubicBezTo>
                <a:lnTo>
                  <a:pt x="5500371" y="730487"/>
                </a:lnTo>
                <a:cubicBezTo>
                  <a:pt x="5500371" y="745626"/>
                  <a:pt x="5505673" y="758493"/>
                  <a:pt x="5516272" y="769092"/>
                </a:cubicBezTo>
                <a:cubicBezTo>
                  <a:pt x="5526871" y="779688"/>
                  <a:pt x="5539745" y="784988"/>
                  <a:pt x="5554888" y="784988"/>
                </a:cubicBezTo>
                <a:cubicBezTo>
                  <a:pt x="5570031" y="784988"/>
                  <a:pt x="5582904" y="779688"/>
                  <a:pt x="5593504" y="769092"/>
                </a:cubicBezTo>
                <a:cubicBezTo>
                  <a:pt x="5604105" y="758493"/>
                  <a:pt x="5609405" y="745626"/>
                  <a:pt x="5609405" y="730487"/>
                </a:cubicBezTo>
                <a:lnTo>
                  <a:pt x="5609405" y="530648"/>
                </a:lnTo>
                <a:lnTo>
                  <a:pt x="5645751" y="530648"/>
                </a:lnTo>
                <a:lnTo>
                  <a:pt x="5645751" y="1048413"/>
                </a:lnTo>
                <a:cubicBezTo>
                  <a:pt x="5645751" y="1065823"/>
                  <a:pt x="5651996" y="1080772"/>
                  <a:pt x="5664490" y="1093263"/>
                </a:cubicBezTo>
                <a:cubicBezTo>
                  <a:pt x="5676984" y="1105752"/>
                  <a:pt x="5691938" y="1111997"/>
                  <a:pt x="5709353" y="1111997"/>
                </a:cubicBezTo>
                <a:cubicBezTo>
                  <a:pt x="5726768" y="1111997"/>
                  <a:pt x="5741722" y="1105752"/>
                  <a:pt x="5754216" y="1093263"/>
                </a:cubicBezTo>
                <a:cubicBezTo>
                  <a:pt x="5766710" y="1080772"/>
                  <a:pt x="5772956" y="1065823"/>
                  <a:pt x="5772956" y="1048413"/>
                </a:cubicBezTo>
                <a:lnTo>
                  <a:pt x="5772956" y="784988"/>
                </a:lnTo>
                <a:lnTo>
                  <a:pt x="5809301" y="784988"/>
                </a:lnTo>
                <a:lnTo>
                  <a:pt x="5809301" y="1048413"/>
                </a:lnTo>
                <a:cubicBezTo>
                  <a:pt x="5809301" y="1065823"/>
                  <a:pt x="5815549" y="1080772"/>
                  <a:pt x="5828041" y="1093263"/>
                </a:cubicBezTo>
                <a:cubicBezTo>
                  <a:pt x="5840535" y="1105752"/>
                  <a:pt x="5855491" y="1111997"/>
                  <a:pt x="5872906" y="1111997"/>
                </a:cubicBezTo>
                <a:cubicBezTo>
                  <a:pt x="5890321" y="1111997"/>
                  <a:pt x="5905275" y="1105752"/>
                  <a:pt x="5917769" y="1093263"/>
                </a:cubicBezTo>
                <a:cubicBezTo>
                  <a:pt x="5930261" y="1080772"/>
                  <a:pt x="5936508" y="1065823"/>
                  <a:pt x="5936508" y="1048413"/>
                </a:cubicBezTo>
                <a:lnTo>
                  <a:pt x="5936508" y="530648"/>
                </a:lnTo>
                <a:lnTo>
                  <a:pt x="5972852" y="530648"/>
                </a:lnTo>
                <a:lnTo>
                  <a:pt x="5972852" y="730487"/>
                </a:lnTo>
                <a:cubicBezTo>
                  <a:pt x="5972852" y="745626"/>
                  <a:pt x="5978154" y="758493"/>
                  <a:pt x="5988753" y="769092"/>
                </a:cubicBezTo>
                <a:cubicBezTo>
                  <a:pt x="5999357" y="779688"/>
                  <a:pt x="6012226" y="784988"/>
                  <a:pt x="6027371" y="784988"/>
                </a:cubicBezTo>
                <a:cubicBezTo>
                  <a:pt x="6042514" y="784988"/>
                  <a:pt x="6055388" y="779688"/>
                  <a:pt x="6065987" y="769092"/>
                </a:cubicBezTo>
                <a:cubicBezTo>
                  <a:pt x="6076588" y="758493"/>
                  <a:pt x="6081888" y="745626"/>
                  <a:pt x="6081888" y="730487"/>
                </a:cubicBezTo>
                <a:lnTo>
                  <a:pt x="6081888" y="494312"/>
                </a:lnTo>
                <a:cubicBezTo>
                  <a:pt x="6081888" y="464035"/>
                  <a:pt x="6071287" y="438298"/>
                  <a:pt x="6050088" y="417101"/>
                </a:cubicBezTo>
                <a:cubicBezTo>
                  <a:pt x="6028885" y="395906"/>
                  <a:pt x="6003140" y="385310"/>
                  <a:pt x="5972852" y="385310"/>
                </a:cubicBezTo>
                <a:close/>
                <a:moveTo>
                  <a:pt x="4943057" y="385310"/>
                </a:moveTo>
                <a:cubicBezTo>
                  <a:pt x="4912771" y="385310"/>
                  <a:pt x="4887026" y="395906"/>
                  <a:pt x="4865825" y="417101"/>
                </a:cubicBezTo>
                <a:cubicBezTo>
                  <a:pt x="4844623" y="438298"/>
                  <a:pt x="4834023" y="464035"/>
                  <a:pt x="4834023" y="494312"/>
                </a:cubicBezTo>
                <a:lnTo>
                  <a:pt x="4834023" y="730487"/>
                </a:lnTo>
                <a:cubicBezTo>
                  <a:pt x="4834023" y="745626"/>
                  <a:pt x="4839325" y="758493"/>
                  <a:pt x="4849924" y="769092"/>
                </a:cubicBezTo>
                <a:cubicBezTo>
                  <a:pt x="4860524" y="779688"/>
                  <a:pt x="4873397" y="784988"/>
                  <a:pt x="4888540" y="784988"/>
                </a:cubicBezTo>
                <a:cubicBezTo>
                  <a:pt x="4903683" y="784988"/>
                  <a:pt x="4916557" y="779688"/>
                  <a:pt x="4927156" y="769092"/>
                </a:cubicBezTo>
                <a:cubicBezTo>
                  <a:pt x="4937757" y="758493"/>
                  <a:pt x="4943057" y="745626"/>
                  <a:pt x="4943057" y="730487"/>
                </a:cubicBezTo>
                <a:lnTo>
                  <a:pt x="4943057" y="530648"/>
                </a:lnTo>
                <a:lnTo>
                  <a:pt x="4979403" y="530648"/>
                </a:lnTo>
                <a:lnTo>
                  <a:pt x="4979403" y="1048413"/>
                </a:lnTo>
                <a:cubicBezTo>
                  <a:pt x="4979403" y="1065823"/>
                  <a:pt x="4985648" y="1080772"/>
                  <a:pt x="4998142" y="1093263"/>
                </a:cubicBezTo>
                <a:cubicBezTo>
                  <a:pt x="5010637" y="1105752"/>
                  <a:pt x="5025590" y="1111997"/>
                  <a:pt x="5043005" y="1111997"/>
                </a:cubicBezTo>
                <a:cubicBezTo>
                  <a:pt x="5060420" y="1111997"/>
                  <a:pt x="5075374" y="1105752"/>
                  <a:pt x="5087868" y="1093263"/>
                </a:cubicBezTo>
                <a:cubicBezTo>
                  <a:pt x="5100363" y="1080772"/>
                  <a:pt x="5106608" y="1065823"/>
                  <a:pt x="5106608" y="1048413"/>
                </a:cubicBezTo>
                <a:lnTo>
                  <a:pt x="5106608" y="784988"/>
                </a:lnTo>
                <a:lnTo>
                  <a:pt x="5142954" y="784988"/>
                </a:lnTo>
                <a:lnTo>
                  <a:pt x="5142954" y="1048413"/>
                </a:lnTo>
                <a:cubicBezTo>
                  <a:pt x="5142954" y="1065823"/>
                  <a:pt x="5149201" y="1080772"/>
                  <a:pt x="5161693" y="1093263"/>
                </a:cubicBezTo>
                <a:cubicBezTo>
                  <a:pt x="5174187" y="1105752"/>
                  <a:pt x="5189143" y="1111997"/>
                  <a:pt x="5206558" y="1111997"/>
                </a:cubicBezTo>
                <a:cubicBezTo>
                  <a:pt x="5223973" y="1111997"/>
                  <a:pt x="5238927" y="1105752"/>
                  <a:pt x="5251421" y="1093263"/>
                </a:cubicBezTo>
                <a:cubicBezTo>
                  <a:pt x="5263913" y="1080772"/>
                  <a:pt x="5270160" y="1065823"/>
                  <a:pt x="5270160" y="1048413"/>
                </a:cubicBezTo>
                <a:lnTo>
                  <a:pt x="5270160" y="530648"/>
                </a:lnTo>
                <a:lnTo>
                  <a:pt x="5306504" y="530648"/>
                </a:lnTo>
                <a:lnTo>
                  <a:pt x="5306504" y="730487"/>
                </a:lnTo>
                <a:cubicBezTo>
                  <a:pt x="5306504" y="745626"/>
                  <a:pt x="5311806" y="758493"/>
                  <a:pt x="5322405" y="769092"/>
                </a:cubicBezTo>
                <a:cubicBezTo>
                  <a:pt x="5333009" y="779688"/>
                  <a:pt x="5345878" y="784988"/>
                  <a:pt x="5361023" y="784988"/>
                </a:cubicBezTo>
                <a:cubicBezTo>
                  <a:pt x="5376166" y="784988"/>
                  <a:pt x="5389040" y="779688"/>
                  <a:pt x="5399639" y="769092"/>
                </a:cubicBezTo>
                <a:cubicBezTo>
                  <a:pt x="5410240" y="758493"/>
                  <a:pt x="5415540" y="745626"/>
                  <a:pt x="5415540" y="730487"/>
                </a:cubicBezTo>
                <a:lnTo>
                  <a:pt x="5415540" y="494312"/>
                </a:lnTo>
                <a:cubicBezTo>
                  <a:pt x="5415540" y="464035"/>
                  <a:pt x="5404939" y="438298"/>
                  <a:pt x="5383740" y="417101"/>
                </a:cubicBezTo>
                <a:cubicBezTo>
                  <a:pt x="5362537" y="395906"/>
                  <a:pt x="5336792" y="385310"/>
                  <a:pt x="5306504" y="385310"/>
                </a:cubicBezTo>
                <a:close/>
                <a:moveTo>
                  <a:pt x="4276709" y="385310"/>
                </a:moveTo>
                <a:cubicBezTo>
                  <a:pt x="4246423" y="385310"/>
                  <a:pt x="4220678" y="395906"/>
                  <a:pt x="4199477" y="417101"/>
                </a:cubicBezTo>
                <a:cubicBezTo>
                  <a:pt x="4178275" y="438298"/>
                  <a:pt x="4167675" y="464035"/>
                  <a:pt x="4167675" y="494312"/>
                </a:cubicBezTo>
                <a:lnTo>
                  <a:pt x="4167675" y="730487"/>
                </a:lnTo>
                <a:cubicBezTo>
                  <a:pt x="4167675" y="745626"/>
                  <a:pt x="4172977" y="758493"/>
                  <a:pt x="4183576" y="769092"/>
                </a:cubicBezTo>
                <a:cubicBezTo>
                  <a:pt x="4194176" y="779688"/>
                  <a:pt x="4207049" y="784988"/>
                  <a:pt x="4222192" y="784988"/>
                </a:cubicBezTo>
                <a:cubicBezTo>
                  <a:pt x="4237335" y="784988"/>
                  <a:pt x="4250209" y="779688"/>
                  <a:pt x="4260808" y="769092"/>
                </a:cubicBezTo>
                <a:cubicBezTo>
                  <a:pt x="4271409" y="758493"/>
                  <a:pt x="4276709" y="745626"/>
                  <a:pt x="4276709" y="730487"/>
                </a:cubicBezTo>
                <a:lnTo>
                  <a:pt x="4276709" y="530648"/>
                </a:lnTo>
                <a:lnTo>
                  <a:pt x="4313055" y="530648"/>
                </a:lnTo>
                <a:lnTo>
                  <a:pt x="4313055" y="1048413"/>
                </a:lnTo>
                <a:cubicBezTo>
                  <a:pt x="4313055" y="1065823"/>
                  <a:pt x="4319300" y="1080772"/>
                  <a:pt x="4331794" y="1093263"/>
                </a:cubicBezTo>
                <a:cubicBezTo>
                  <a:pt x="4344289" y="1105752"/>
                  <a:pt x="4359242" y="1111997"/>
                  <a:pt x="4376657" y="1111997"/>
                </a:cubicBezTo>
                <a:cubicBezTo>
                  <a:pt x="4394072" y="1111997"/>
                  <a:pt x="4409026" y="1105752"/>
                  <a:pt x="4421520" y="1093263"/>
                </a:cubicBezTo>
                <a:cubicBezTo>
                  <a:pt x="4434015" y="1080772"/>
                  <a:pt x="4440260" y="1065823"/>
                  <a:pt x="4440260" y="1048413"/>
                </a:cubicBezTo>
                <a:lnTo>
                  <a:pt x="4440260" y="784988"/>
                </a:lnTo>
                <a:lnTo>
                  <a:pt x="4476606" y="784988"/>
                </a:lnTo>
                <a:lnTo>
                  <a:pt x="4476606" y="1048413"/>
                </a:lnTo>
                <a:cubicBezTo>
                  <a:pt x="4476606" y="1065823"/>
                  <a:pt x="4482853" y="1080772"/>
                  <a:pt x="4495345" y="1093263"/>
                </a:cubicBezTo>
                <a:cubicBezTo>
                  <a:pt x="4507839" y="1105752"/>
                  <a:pt x="4522795" y="1111997"/>
                  <a:pt x="4540210" y="1111997"/>
                </a:cubicBezTo>
                <a:cubicBezTo>
                  <a:pt x="4557625" y="1111997"/>
                  <a:pt x="4572579" y="1105752"/>
                  <a:pt x="4585073" y="1093263"/>
                </a:cubicBezTo>
                <a:cubicBezTo>
                  <a:pt x="4597565" y="1080772"/>
                  <a:pt x="4603812" y="1065823"/>
                  <a:pt x="4603812" y="1048413"/>
                </a:cubicBezTo>
                <a:lnTo>
                  <a:pt x="4603812" y="530648"/>
                </a:lnTo>
                <a:lnTo>
                  <a:pt x="4640156" y="530648"/>
                </a:lnTo>
                <a:lnTo>
                  <a:pt x="4640156" y="730487"/>
                </a:lnTo>
                <a:cubicBezTo>
                  <a:pt x="4640156" y="745626"/>
                  <a:pt x="4645458" y="758493"/>
                  <a:pt x="4656058" y="769092"/>
                </a:cubicBezTo>
                <a:cubicBezTo>
                  <a:pt x="4666661" y="779688"/>
                  <a:pt x="4679530" y="784988"/>
                  <a:pt x="4694675" y="784988"/>
                </a:cubicBezTo>
                <a:cubicBezTo>
                  <a:pt x="4709818" y="784988"/>
                  <a:pt x="4722692" y="779688"/>
                  <a:pt x="4733291" y="769092"/>
                </a:cubicBezTo>
                <a:cubicBezTo>
                  <a:pt x="4743893" y="758493"/>
                  <a:pt x="4749192" y="745626"/>
                  <a:pt x="4749192" y="730487"/>
                </a:cubicBezTo>
                <a:lnTo>
                  <a:pt x="4749192" y="494312"/>
                </a:lnTo>
                <a:cubicBezTo>
                  <a:pt x="4749192" y="464035"/>
                  <a:pt x="4738591" y="438298"/>
                  <a:pt x="4717392" y="417101"/>
                </a:cubicBezTo>
                <a:cubicBezTo>
                  <a:pt x="4696189" y="395906"/>
                  <a:pt x="4670445" y="385310"/>
                  <a:pt x="4640156" y="385310"/>
                </a:cubicBezTo>
                <a:close/>
                <a:moveTo>
                  <a:pt x="3610361" y="385310"/>
                </a:moveTo>
                <a:cubicBezTo>
                  <a:pt x="3580075" y="385310"/>
                  <a:pt x="3554330" y="395906"/>
                  <a:pt x="3533129" y="417101"/>
                </a:cubicBezTo>
                <a:cubicBezTo>
                  <a:pt x="3511927" y="438298"/>
                  <a:pt x="3501327" y="464035"/>
                  <a:pt x="3501327" y="494312"/>
                </a:cubicBezTo>
                <a:lnTo>
                  <a:pt x="3501327" y="730487"/>
                </a:lnTo>
                <a:cubicBezTo>
                  <a:pt x="3501327" y="745626"/>
                  <a:pt x="3506629" y="758493"/>
                  <a:pt x="3517228" y="769092"/>
                </a:cubicBezTo>
                <a:cubicBezTo>
                  <a:pt x="3527828" y="779688"/>
                  <a:pt x="3540701" y="784988"/>
                  <a:pt x="3555844" y="784988"/>
                </a:cubicBezTo>
                <a:cubicBezTo>
                  <a:pt x="3570987" y="784988"/>
                  <a:pt x="3583861" y="779688"/>
                  <a:pt x="3594460" y="769092"/>
                </a:cubicBezTo>
                <a:cubicBezTo>
                  <a:pt x="3605061" y="758493"/>
                  <a:pt x="3610361" y="745626"/>
                  <a:pt x="3610361" y="730487"/>
                </a:cubicBezTo>
                <a:lnTo>
                  <a:pt x="3610361" y="530648"/>
                </a:lnTo>
                <a:lnTo>
                  <a:pt x="3646707" y="530648"/>
                </a:lnTo>
                <a:lnTo>
                  <a:pt x="3646707" y="1048413"/>
                </a:lnTo>
                <a:cubicBezTo>
                  <a:pt x="3646707" y="1065823"/>
                  <a:pt x="3652952" y="1080772"/>
                  <a:pt x="3665446" y="1093263"/>
                </a:cubicBezTo>
                <a:cubicBezTo>
                  <a:pt x="3677941" y="1105752"/>
                  <a:pt x="3692894" y="1111997"/>
                  <a:pt x="3710309" y="1111997"/>
                </a:cubicBezTo>
                <a:cubicBezTo>
                  <a:pt x="3727724" y="1111997"/>
                  <a:pt x="3742678" y="1105752"/>
                  <a:pt x="3755172" y="1093263"/>
                </a:cubicBezTo>
                <a:cubicBezTo>
                  <a:pt x="3767667" y="1080772"/>
                  <a:pt x="3773912" y="1065823"/>
                  <a:pt x="3773912" y="1048413"/>
                </a:cubicBezTo>
                <a:lnTo>
                  <a:pt x="3773912" y="784988"/>
                </a:lnTo>
                <a:lnTo>
                  <a:pt x="3810258" y="784988"/>
                </a:lnTo>
                <a:lnTo>
                  <a:pt x="3810258" y="1048413"/>
                </a:lnTo>
                <a:cubicBezTo>
                  <a:pt x="3810258" y="1065823"/>
                  <a:pt x="3816505" y="1080772"/>
                  <a:pt x="3828997" y="1093263"/>
                </a:cubicBezTo>
                <a:cubicBezTo>
                  <a:pt x="3841491" y="1105752"/>
                  <a:pt x="3856447" y="1111997"/>
                  <a:pt x="3873862" y="1111997"/>
                </a:cubicBezTo>
                <a:cubicBezTo>
                  <a:pt x="3891277" y="1111997"/>
                  <a:pt x="3906231" y="1105752"/>
                  <a:pt x="3918725" y="1093263"/>
                </a:cubicBezTo>
                <a:cubicBezTo>
                  <a:pt x="3931217" y="1080772"/>
                  <a:pt x="3937464" y="1065823"/>
                  <a:pt x="3937464" y="1048413"/>
                </a:cubicBezTo>
                <a:lnTo>
                  <a:pt x="3937464" y="530648"/>
                </a:lnTo>
                <a:lnTo>
                  <a:pt x="3973808" y="530648"/>
                </a:lnTo>
                <a:lnTo>
                  <a:pt x="3973808" y="730487"/>
                </a:lnTo>
                <a:cubicBezTo>
                  <a:pt x="3973808" y="745626"/>
                  <a:pt x="3979110" y="758493"/>
                  <a:pt x="3989710" y="769092"/>
                </a:cubicBezTo>
                <a:cubicBezTo>
                  <a:pt x="4000313" y="779688"/>
                  <a:pt x="4013182" y="784988"/>
                  <a:pt x="4028327" y="784988"/>
                </a:cubicBezTo>
                <a:cubicBezTo>
                  <a:pt x="4043470" y="784988"/>
                  <a:pt x="4056344" y="779688"/>
                  <a:pt x="4066943" y="769092"/>
                </a:cubicBezTo>
                <a:cubicBezTo>
                  <a:pt x="4077545" y="758493"/>
                  <a:pt x="4082844" y="745626"/>
                  <a:pt x="4082844" y="730487"/>
                </a:cubicBezTo>
                <a:lnTo>
                  <a:pt x="4082844" y="494312"/>
                </a:lnTo>
                <a:cubicBezTo>
                  <a:pt x="4082844" y="464035"/>
                  <a:pt x="4072243" y="438298"/>
                  <a:pt x="4051044" y="417101"/>
                </a:cubicBezTo>
                <a:cubicBezTo>
                  <a:pt x="4029841" y="395906"/>
                  <a:pt x="4004097" y="385310"/>
                  <a:pt x="3973808" y="385310"/>
                </a:cubicBezTo>
                <a:close/>
                <a:moveTo>
                  <a:pt x="2944013" y="385310"/>
                </a:moveTo>
                <a:cubicBezTo>
                  <a:pt x="2913727" y="385310"/>
                  <a:pt x="2887982" y="395906"/>
                  <a:pt x="2866781" y="417101"/>
                </a:cubicBezTo>
                <a:cubicBezTo>
                  <a:pt x="2845579" y="438298"/>
                  <a:pt x="2834979" y="464035"/>
                  <a:pt x="2834979" y="494312"/>
                </a:cubicBezTo>
                <a:lnTo>
                  <a:pt x="2834979" y="730487"/>
                </a:lnTo>
                <a:cubicBezTo>
                  <a:pt x="2834979" y="745626"/>
                  <a:pt x="2840281" y="758493"/>
                  <a:pt x="2850880" y="769092"/>
                </a:cubicBezTo>
                <a:cubicBezTo>
                  <a:pt x="2861480" y="779688"/>
                  <a:pt x="2874353" y="784988"/>
                  <a:pt x="2889496" y="784988"/>
                </a:cubicBezTo>
                <a:cubicBezTo>
                  <a:pt x="2904639" y="784988"/>
                  <a:pt x="2917513" y="779688"/>
                  <a:pt x="2928112" y="769092"/>
                </a:cubicBezTo>
                <a:cubicBezTo>
                  <a:pt x="2938713" y="758493"/>
                  <a:pt x="2944013" y="745626"/>
                  <a:pt x="2944013" y="730487"/>
                </a:cubicBezTo>
                <a:lnTo>
                  <a:pt x="2944013" y="530648"/>
                </a:lnTo>
                <a:lnTo>
                  <a:pt x="2980359" y="530648"/>
                </a:lnTo>
                <a:lnTo>
                  <a:pt x="2980359" y="1048413"/>
                </a:lnTo>
                <a:cubicBezTo>
                  <a:pt x="2980359" y="1065823"/>
                  <a:pt x="2986604" y="1080772"/>
                  <a:pt x="2999098" y="1093263"/>
                </a:cubicBezTo>
                <a:cubicBezTo>
                  <a:pt x="3011593" y="1105752"/>
                  <a:pt x="3026546" y="1111997"/>
                  <a:pt x="3043961" y="1111997"/>
                </a:cubicBezTo>
                <a:cubicBezTo>
                  <a:pt x="3061376" y="1111997"/>
                  <a:pt x="3076330" y="1105752"/>
                  <a:pt x="3088824" y="1093263"/>
                </a:cubicBezTo>
                <a:cubicBezTo>
                  <a:pt x="3101319" y="1080772"/>
                  <a:pt x="3107564" y="1065823"/>
                  <a:pt x="3107564" y="1048413"/>
                </a:cubicBezTo>
                <a:lnTo>
                  <a:pt x="3107564" y="784988"/>
                </a:lnTo>
                <a:lnTo>
                  <a:pt x="3143910" y="784988"/>
                </a:lnTo>
                <a:lnTo>
                  <a:pt x="3143910" y="1048413"/>
                </a:lnTo>
                <a:cubicBezTo>
                  <a:pt x="3143910" y="1065823"/>
                  <a:pt x="3150157" y="1080772"/>
                  <a:pt x="3162649" y="1093263"/>
                </a:cubicBezTo>
                <a:cubicBezTo>
                  <a:pt x="3175143" y="1105752"/>
                  <a:pt x="3190099" y="1111997"/>
                  <a:pt x="3207514" y="1111997"/>
                </a:cubicBezTo>
                <a:cubicBezTo>
                  <a:pt x="3224929" y="1111997"/>
                  <a:pt x="3239883" y="1105752"/>
                  <a:pt x="3252377" y="1093263"/>
                </a:cubicBezTo>
                <a:cubicBezTo>
                  <a:pt x="3264869" y="1080772"/>
                  <a:pt x="3271116" y="1065823"/>
                  <a:pt x="3271116" y="1048413"/>
                </a:cubicBezTo>
                <a:lnTo>
                  <a:pt x="3271116" y="530648"/>
                </a:lnTo>
                <a:lnTo>
                  <a:pt x="3307460" y="530648"/>
                </a:lnTo>
                <a:lnTo>
                  <a:pt x="3307460" y="730487"/>
                </a:lnTo>
                <a:cubicBezTo>
                  <a:pt x="3307460" y="745626"/>
                  <a:pt x="3312762" y="758493"/>
                  <a:pt x="3323362" y="769092"/>
                </a:cubicBezTo>
                <a:cubicBezTo>
                  <a:pt x="3333965" y="779688"/>
                  <a:pt x="3346834" y="784988"/>
                  <a:pt x="3361979" y="784988"/>
                </a:cubicBezTo>
                <a:cubicBezTo>
                  <a:pt x="3377122" y="784988"/>
                  <a:pt x="3389996" y="779688"/>
                  <a:pt x="3400595" y="769092"/>
                </a:cubicBezTo>
                <a:cubicBezTo>
                  <a:pt x="3411197" y="758493"/>
                  <a:pt x="3416496" y="745626"/>
                  <a:pt x="3416496" y="730487"/>
                </a:cubicBezTo>
                <a:lnTo>
                  <a:pt x="3416496" y="494312"/>
                </a:lnTo>
                <a:cubicBezTo>
                  <a:pt x="3416496" y="464035"/>
                  <a:pt x="3405895" y="438298"/>
                  <a:pt x="3384696" y="417101"/>
                </a:cubicBezTo>
                <a:cubicBezTo>
                  <a:pt x="3363493" y="395906"/>
                  <a:pt x="3337749" y="385310"/>
                  <a:pt x="3307460" y="385310"/>
                </a:cubicBezTo>
                <a:close/>
                <a:moveTo>
                  <a:pt x="2277665" y="385310"/>
                </a:moveTo>
                <a:cubicBezTo>
                  <a:pt x="2247379" y="385310"/>
                  <a:pt x="2221634" y="395906"/>
                  <a:pt x="2200433" y="417101"/>
                </a:cubicBezTo>
                <a:cubicBezTo>
                  <a:pt x="2179231" y="438298"/>
                  <a:pt x="2168631" y="464035"/>
                  <a:pt x="2168631" y="494312"/>
                </a:cubicBezTo>
                <a:lnTo>
                  <a:pt x="2168631" y="730487"/>
                </a:lnTo>
                <a:cubicBezTo>
                  <a:pt x="2168631" y="745626"/>
                  <a:pt x="2173933" y="758493"/>
                  <a:pt x="2184532" y="769092"/>
                </a:cubicBezTo>
                <a:cubicBezTo>
                  <a:pt x="2195132" y="779688"/>
                  <a:pt x="2208005" y="784988"/>
                  <a:pt x="2223148" y="784988"/>
                </a:cubicBezTo>
                <a:cubicBezTo>
                  <a:pt x="2238291" y="784988"/>
                  <a:pt x="2251165" y="779688"/>
                  <a:pt x="2261764" y="769092"/>
                </a:cubicBezTo>
                <a:cubicBezTo>
                  <a:pt x="2272365" y="758493"/>
                  <a:pt x="2277665" y="745626"/>
                  <a:pt x="2277665" y="730487"/>
                </a:cubicBezTo>
                <a:lnTo>
                  <a:pt x="2277665" y="530648"/>
                </a:lnTo>
                <a:lnTo>
                  <a:pt x="2314011" y="530648"/>
                </a:lnTo>
                <a:lnTo>
                  <a:pt x="2314011" y="1048413"/>
                </a:lnTo>
                <a:cubicBezTo>
                  <a:pt x="2314011" y="1065823"/>
                  <a:pt x="2320256" y="1080772"/>
                  <a:pt x="2332750" y="1093263"/>
                </a:cubicBezTo>
                <a:cubicBezTo>
                  <a:pt x="2345245" y="1105752"/>
                  <a:pt x="2360198" y="1111997"/>
                  <a:pt x="2377613" y="1111997"/>
                </a:cubicBezTo>
                <a:cubicBezTo>
                  <a:pt x="2395028" y="1111997"/>
                  <a:pt x="2409982" y="1105752"/>
                  <a:pt x="2422476" y="1093263"/>
                </a:cubicBezTo>
                <a:cubicBezTo>
                  <a:pt x="2434971" y="1080772"/>
                  <a:pt x="2441216" y="1065823"/>
                  <a:pt x="2441216" y="1048413"/>
                </a:cubicBezTo>
                <a:lnTo>
                  <a:pt x="2441216" y="784988"/>
                </a:lnTo>
                <a:lnTo>
                  <a:pt x="2477562" y="784988"/>
                </a:lnTo>
                <a:lnTo>
                  <a:pt x="2477562" y="1048413"/>
                </a:lnTo>
                <a:cubicBezTo>
                  <a:pt x="2477562" y="1065823"/>
                  <a:pt x="2483809" y="1080772"/>
                  <a:pt x="2496301" y="1093263"/>
                </a:cubicBezTo>
                <a:cubicBezTo>
                  <a:pt x="2508795" y="1105752"/>
                  <a:pt x="2523751" y="1111997"/>
                  <a:pt x="2541166" y="1111997"/>
                </a:cubicBezTo>
                <a:cubicBezTo>
                  <a:pt x="2558581" y="1111997"/>
                  <a:pt x="2573535" y="1105752"/>
                  <a:pt x="2586029" y="1093263"/>
                </a:cubicBezTo>
                <a:cubicBezTo>
                  <a:pt x="2598521" y="1080772"/>
                  <a:pt x="2604768" y="1065823"/>
                  <a:pt x="2604768" y="1048413"/>
                </a:cubicBezTo>
                <a:lnTo>
                  <a:pt x="2604768" y="530648"/>
                </a:lnTo>
                <a:lnTo>
                  <a:pt x="2641112" y="530648"/>
                </a:lnTo>
                <a:lnTo>
                  <a:pt x="2641112" y="730487"/>
                </a:lnTo>
                <a:cubicBezTo>
                  <a:pt x="2641112" y="745626"/>
                  <a:pt x="2646414" y="758493"/>
                  <a:pt x="2657014" y="769092"/>
                </a:cubicBezTo>
                <a:cubicBezTo>
                  <a:pt x="2667617" y="779688"/>
                  <a:pt x="2680486" y="784988"/>
                  <a:pt x="2695631" y="784988"/>
                </a:cubicBezTo>
                <a:cubicBezTo>
                  <a:pt x="2710774" y="784988"/>
                  <a:pt x="2723648" y="779688"/>
                  <a:pt x="2734247" y="769092"/>
                </a:cubicBezTo>
                <a:cubicBezTo>
                  <a:pt x="2744849" y="758493"/>
                  <a:pt x="2750148" y="745626"/>
                  <a:pt x="2750148" y="730487"/>
                </a:cubicBezTo>
                <a:lnTo>
                  <a:pt x="2750148" y="494312"/>
                </a:lnTo>
                <a:cubicBezTo>
                  <a:pt x="2750148" y="464035"/>
                  <a:pt x="2739547" y="438298"/>
                  <a:pt x="2718348" y="417101"/>
                </a:cubicBezTo>
                <a:cubicBezTo>
                  <a:pt x="2697145" y="395906"/>
                  <a:pt x="2671401" y="385310"/>
                  <a:pt x="2641112" y="385310"/>
                </a:cubicBezTo>
                <a:close/>
                <a:moveTo>
                  <a:pt x="1611317" y="385310"/>
                </a:moveTo>
                <a:cubicBezTo>
                  <a:pt x="1581031" y="385310"/>
                  <a:pt x="1555286" y="395906"/>
                  <a:pt x="1534085" y="417101"/>
                </a:cubicBezTo>
                <a:cubicBezTo>
                  <a:pt x="1512883" y="438298"/>
                  <a:pt x="1502283" y="464035"/>
                  <a:pt x="1502283" y="494312"/>
                </a:cubicBezTo>
                <a:lnTo>
                  <a:pt x="1502283" y="730487"/>
                </a:lnTo>
                <a:cubicBezTo>
                  <a:pt x="1502283" y="745626"/>
                  <a:pt x="1507585" y="758493"/>
                  <a:pt x="1518184" y="769092"/>
                </a:cubicBezTo>
                <a:cubicBezTo>
                  <a:pt x="1528784" y="779688"/>
                  <a:pt x="1541657" y="784988"/>
                  <a:pt x="1556800" y="784988"/>
                </a:cubicBezTo>
                <a:cubicBezTo>
                  <a:pt x="1571943" y="784988"/>
                  <a:pt x="1584817" y="779688"/>
                  <a:pt x="1595416" y="769092"/>
                </a:cubicBezTo>
                <a:cubicBezTo>
                  <a:pt x="1606017" y="758493"/>
                  <a:pt x="1611317" y="745626"/>
                  <a:pt x="1611317" y="730487"/>
                </a:cubicBezTo>
                <a:lnTo>
                  <a:pt x="1611317" y="530648"/>
                </a:lnTo>
                <a:lnTo>
                  <a:pt x="1647663" y="530648"/>
                </a:lnTo>
                <a:lnTo>
                  <a:pt x="1647663" y="1048413"/>
                </a:lnTo>
                <a:cubicBezTo>
                  <a:pt x="1647663" y="1065823"/>
                  <a:pt x="1653908" y="1080772"/>
                  <a:pt x="1666402" y="1093263"/>
                </a:cubicBezTo>
                <a:cubicBezTo>
                  <a:pt x="1678897" y="1105752"/>
                  <a:pt x="1693850" y="1111997"/>
                  <a:pt x="1711265" y="1111997"/>
                </a:cubicBezTo>
                <a:cubicBezTo>
                  <a:pt x="1728680" y="1111997"/>
                  <a:pt x="1743634" y="1105752"/>
                  <a:pt x="1756128" y="1093263"/>
                </a:cubicBezTo>
                <a:cubicBezTo>
                  <a:pt x="1768623" y="1080772"/>
                  <a:pt x="1774868" y="1065823"/>
                  <a:pt x="1774868" y="1048413"/>
                </a:cubicBezTo>
                <a:lnTo>
                  <a:pt x="1774868" y="784988"/>
                </a:lnTo>
                <a:lnTo>
                  <a:pt x="1811214" y="784988"/>
                </a:lnTo>
                <a:lnTo>
                  <a:pt x="1811214" y="1048413"/>
                </a:lnTo>
                <a:cubicBezTo>
                  <a:pt x="1811214" y="1065823"/>
                  <a:pt x="1817461" y="1080772"/>
                  <a:pt x="1829953" y="1093263"/>
                </a:cubicBezTo>
                <a:cubicBezTo>
                  <a:pt x="1842447" y="1105752"/>
                  <a:pt x="1857403" y="1111997"/>
                  <a:pt x="1874818" y="1111997"/>
                </a:cubicBezTo>
                <a:cubicBezTo>
                  <a:pt x="1892233" y="1111997"/>
                  <a:pt x="1907187" y="1105752"/>
                  <a:pt x="1919681" y="1093263"/>
                </a:cubicBezTo>
                <a:cubicBezTo>
                  <a:pt x="1932173" y="1080772"/>
                  <a:pt x="1938420" y="1065823"/>
                  <a:pt x="1938420" y="1048413"/>
                </a:cubicBezTo>
                <a:lnTo>
                  <a:pt x="1938420" y="530648"/>
                </a:lnTo>
                <a:lnTo>
                  <a:pt x="1974764" y="530648"/>
                </a:lnTo>
                <a:lnTo>
                  <a:pt x="1974764" y="730487"/>
                </a:lnTo>
                <a:cubicBezTo>
                  <a:pt x="1974764" y="745626"/>
                  <a:pt x="1980066" y="758493"/>
                  <a:pt x="1990666" y="769092"/>
                </a:cubicBezTo>
                <a:cubicBezTo>
                  <a:pt x="2001269" y="779688"/>
                  <a:pt x="2014138" y="784988"/>
                  <a:pt x="2029283" y="784988"/>
                </a:cubicBezTo>
                <a:cubicBezTo>
                  <a:pt x="2044426" y="784988"/>
                  <a:pt x="2057300" y="779688"/>
                  <a:pt x="2067899" y="769092"/>
                </a:cubicBezTo>
                <a:cubicBezTo>
                  <a:pt x="2078501" y="758493"/>
                  <a:pt x="2083800" y="745626"/>
                  <a:pt x="2083800" y="730487"/>
                </a:cubicBezTo>
                <a:lnTo>
                  <a:pt x="2083800" y="494312"/>
                </a:lnTo>
                <a:cubicBezTo>
                  <a:pt x="2083800" y="464035"/>
                  <a:pt x="2073199" y="438298"/>
                  <a:pt x="2052000" y="417101"/>
                </a:cubicBezTo>
                <a:cubicBezTo>
                  <a:pt x="2030797" y="395906"/>
                  <a:pt x="2005053" y="385310"/>
                  <a:pt x="1974764" y="385310"/>
                </a:cubicBezTo>
                <a:close/>
                <a:moveTo>
                  <a:pt x="944969" y="385310"/>
                </a:moveTo>
                <a:cubicBezTo>
                  <a:pt x="914683" y="385310"/>
                  <a:pt x="888938" y="395906"/>
                  <a:pt x="867737" y="417101"/>
                </a:cubicBezTo>
                <a:cubicBezTo>
                  <a:pt x="846535" y="438298"/>
                  <a:pt x="835935" y="464035"/>
                  <a:pt x="835935" y="494312"/>
                </a:cubicBezTo>
                <a:lnTo>
                  <a:pt x="835935" y="730487"/>
                </a:lnTo>
                <a:cubicBezTo>
                  <a:pt x="835935" y="745626"/>
                  <a:pt x="841237" y="758493"/>
                  <a:pt x="851836" y="769092"/>
                </a:cubicBezTo>
                <a:cubicBezTo>
                  <a:pt x="862436" y="779688"/>
                  <a:pt x="875309" y="784988"/>
                  <a:pt x="890452" y="784988"/>
                </a:cubicBezTo>
                <a:cubicBezTo>
                  <a:pt x="905595" y="784988"/>
                  <a:pt x="918468" y="779688"/>
                  <a:pt x="929068" y="769092"/>
                </a:cubicBezTo>
                <a:cubicBezTo>
                  <a:pt x="939669" y="758493"/>
                  <a:pt x="944969" y="745626"/>
                  <a:pt x="944969" y="730487"/>
                </a:cubicBezTo>
                <a:lnTo>
                  <a:pt x="944969" y="530648"/>
                </a:lnTo>
                <a:lnTo>
                  <a:pt x="981315" y="530648"/>
                </a:lnTo>
                <a:lnTo>
                  <a:pt x="981315" y="1048413"/>
                </a:lnTo>
                <a:cubicBezTo>
                  <a:pt x="981315" y="1065823"/>
                  <a:pt x="987560" y="1080772"/>
                  <a:pt x="1000054" y="1093263"/>
                </a:cubicBezTo>
                <a:cubicBezTo>
                  <a:pt x="1012549" y="1105752"/>
                  <a:pt x="1027502" y="1111997"/>
                  <a:pt x="1044917" y="1111997"/>
                </a:cubicBezTo>
                <a:cubicBezTo>
                  <a:pt x="1062332" y="1111997"/>
                  <a:pt x="1077286" y="1105752"/>
                  <a:pt x="1089780" y="1093263"/>
                </a:cubicBezTo>
                <a:cubicBezTo>
                  <a:pt x="1102275" y="1080772"/>
                  <a:pt x="1108520" y="1065823"/>
                  <a:pt x="1108520" y="1048413"/>
                </a:cubicBezTo>
                <a:lnTo>
                  <a:pt x="1108520" y="784988"/>
                </a:lnTo>
                <a:lnTo>
                  <a:pt x="1144866" y="784988"/>
                </a:lnTo>
                <a:lnTo>
                  <a:pt x="1144866" y="1048413"/>
                </a:lnTo>
                <a:cubicBezTo>
                  <a:pt x="1144866" y="1065823"/>
                  <a:pt x="1151113" y="1080772"/>
                  <a:pt x="1163605" y="1093263"/>
                </a:cubicBezTo>
                <a:cubicBezTo>
                  <a:pt x="1176099" y="1105752"/>
                  <a:pt x="1191055" y="1111997"/>
                  <a:pt x="1208470" y="1111997"/>
                </a:cubicBezTo>
                <a:cubicBezTo>
                  <a:pt x="1225885" y="1111997"/>
                  <a:pt x="1240839" y="1105752"/>
                  <a:pt x="1253333" y="1093263"/>
                </a:cubicBezTo>
                <a:cubicBezTo>
                  <a:pt x="1265825" y="1080772"/>
                  <a:pt x="1272072" y="1065823"/>
                  <a:pt x="1272072" y="1048413"/>
                </a:cubicBezTo>
                <a:lnTo>
                  <a:pt x="1272072" y="530648"/>
                </a:lnTo>
                <a:lnTo>
                  <a:pt x="1308416" y="530648"/>
                </a:lnTo>
                <a:lnTo>
                  <a:pt x="1308416" y="730487"/>
                </a:lnTo>
                <a:cubicBezTo>
                  <a:pt x="1308416" y="745626"/>
                  <a:pt x="1313718" y="758493"/>
                  <a:pt x="1324318" y="769092"/>
                </a:cubicBezTo>
                <a:cubicBezTo>
                  <a:pt x="1334921" y="779688"/>
                  <a:pt x="1347790" y="784988"/>
                  <a:pt x="1362935" y="784988"/>
                </a:cubicBezTo>
                <a:cubicBezTo>
                  <a:pt x="1378078" y="784988"/>
                  <a:pt x="1390952" y="779688"/>
                  <a:pt x="1401551" y="769092"/>
                </a:cubicBezTo>
                <a:cubicBezTo>
                  <a:pt x="1412153" y="758493"/>
                  <a:pt x="1417452" y="745626"/>
                  <a:pt x="1417452" y="730487"/>
                </a:cubicBezTo>
                <a:lnTo>
                  <a:pt x="1417452" y="494312"/>
                </a:lnTo>
                <a:cubicBezTo>
                  <a:pt x="1417452" y="464035"/>
                  <a:pt x="1406851" y="438298"/>
                  <a:pt x="1385652" y="417101"/>
                </a:cubicBezTo>
                <a:cubicBezTo>
                  <a:pt x="1364449" y="395906"/>
                  <a:pt x="1338705" y="385310"/>
                  <a:pt x="1308416" y="385310"/>
                </a:cubicBezTo>
                <a:close/>
                <a:moveTo>
                  <a:pt x="278621" y="385310"/>
                </a:moveTo>
                <a:cubicBezTo>
                  <a:pt x="248335" y="385310"/>
                  <a:pt x="222590" y="395906"/>
                  <a:pt x="201389" y="417101"/>
                </a:cubicBezTo>
                <a:cubicBezTo>
                  <a:pt x="180187" y="438298"/>
                  <a:pt x="169587" y="464035"/>
                  <a:pt x="169587" y="494312"/>
                </a:cubicBezTo>
                <a:lnTo>
                  <a:pt x="169587" y="730487"/>
                </a:lnTo>
                <a:cubicBezTo>
                  <a:pt x="169587" y="745626"/>
                  <a:pt x="174889" y="758493"/>
                  <a:pt x="185488" y="769092"/>
                </a:cubicBezTo>
                <a:cubicBezTo>
                  <a:pt x="196088" y="779688"/>
                  <a:pt x="208961" y="784988"/>
                  <a:pt x="224104" y="784988"/>
                </a:cubicBezTo>
                <a:cubicBezTo>
                  <a:pt x="239247" y="784988"/>
                  <a:pt x="252121" y="779688"/>
                  <a:pt x="262720" y="769092"/>
                </a:cubicBezTo>
                <a:cubicBezTo>
                  <a:pt x="273321" y="758493"/>
                  <a:pt x="278621" y="745626"/>
                  <a:pt x="278621" y="730487"/>
                </a:cubicBezTo>
                <a:lnTo>
                  <a:pt x="278621" y="530648"/>
                </a:lnTo>
                <a:lnTo>
                  <a:pt x="314967" y="530648"/>
                </a:lnTo>
                <a:lnTo>
                  <a:pt x="314967" y="1048413"/>
                </a:lnTo>
                <a:cubicBezTo>
                  <a:pt x="314967" y="1065823"/>
                  <a:pt x="321212" y="1080772"/>
                  <a:pt x="333707" y="1093263"/>
                </a:cubicBezTo>
                <a:cubicBezTo>
                  <a:pt x="346201" y="1105752"/>
                  <a:pt x="361154" y="1111997"/>
                  <a:pt x="378570" y="1111997"/>
                </a:cubicBezTo>
                <a:cubicBezTo>
                  <a:pt x="395984" y="1111997"/>
                  <a:pt x="410938" y="1105752"/>
                  <a:pt x="423432" y="1093263"/>
                </a:cubicBezTo>
                <a:cubicBezTo>
                  <a:pt x="435927" y="1080772"/>
                  <a:pt x="442172" y="1065823"/>
                  <a:pt x="442172" y="1048413"/>
                </a:cubicBezTo>
                <a:lnTo>
                  <a:pt x="442172" y="784988"/>
                </a:lnTo>
                <a:lnTo>
                  <a:pt x="478518" y="784988"/>
                </a:lnTo>
                <a:lnTo>
                  <a:pt x="478518" y="1048413"/>
                </a:lnTo>
                <a:cubicBezTo>
                  <a:pt x="478518" y="1065823"/>
                  <a:pt x="484765" y="1080772"/>
                  <a:pt x="497257" y="1093263"/>
                </a:cubicBezTo>
                <a:cubicBezTo>
                  <a:pt x="509751" y="1105752"/>
                  <a:pt x="524707" y="1111997"/>
                  <a:pt x="542122" y="1111997"/>
                </a:cubicBezTo>
                <a:cubicBezTo>
                  <a:pt x="559537" y="1111997"/>
                  <a:pt x="574491" y="1105752"/>
                  <a:pt x="586985" y="1093263"/>
                </a:cubicBezTo>
                <a:cubicBezTo>
                  <a:pt x="599477" y="1080772"/>
                  <a:pt x="605725" y="1065823"/>
                  <a:pt x="605725" y="1048413"/>
                </a:cubicBezTo>
                <a:lnTo>
                  <a:pt x="605725" y="530648"/>
                </a:lnTo>
                <a:lnTo>
                  <a:pt x="642068" y="530648"/>
                </a:lnTo>
                <a:lnTo>
                  <a:pt x="642068" y="730487"/>
                </a:lnTo>
                <a:cubicBezTo>
                  <a:pt x="642068" y="745626"/>
                  <a:pt x="647370" y="758493"/>
                  <a:pt x="657969" y="769092"/>
                </a:cubicBezTo>
                <a:cubicBezTo>
                  <a:pt x="668573" y="779688"/>
                  <a:pt x="681442" y="784988"/>
                  <a:pt x="696587" y="784988"/>
                </a:cubicBezTo>
                <a:cubicBezTo>
                  <a:pt x="711730" y="784988"/>
                  <a:pt x="724604" y="779688"/>
                  <a:pt x="735203" y="769092"/>
                </a:cubicBezTo>
                <a:cubicBezTo>
                  <a:pt x="745804" y="758493"/>
                  <a:pt x="751104" y="745626"/>
                  <a:pt x="751104" y="730487"/>
                </a:cubicBezTo>
                <a:lnTo>
                  <a:pt x="751104" y="494312"/>
                </a:lnTo>
                <a:cubicBezTo>
                  <a:pt x="751104" y="464035"/>
                  <a:pt x="740503" y="438298"/>
                  <a:pt x="719304" y="417101"/>
                </a:cubicBezTo>
                <a:cubicBezTo>
                  <a:pt x="698101" y="395906"/>
                  <a:pt x="672357" y="385310"/>
                  <a:pt x="642068" y="385310"/>
                </a:cubicBezTo>
                <a:close/>
                <a:moveTo>
                  <a:pt x="6457474" y="112802"/>
                </a:moveTo>
                <a:cubicBezTo>
                  <a:pt x="6422268" y="112802"/>
                  <a:pt x="6392263" y="125196"/>
                  <a:pt x="6367464" y="149988"/>
                </a:cubicBezTo>
                <a:cubicBezTo>
                  <a:pt x="6342667" y="174778"/>
                  <a:pt x="6330268" y="204773"/>
                  <a:pt x="6330268" y="239972"/>
                </a:cubicBezTo>
                <a:cubicBezTo>
                  <a:pt x="6330268" y="275171"/>
                  <a:pt x="6342667" y="305166"/>
                  <a:pt x="6367464" y="329956"/>
                </a:cubicBezTo>
                <a:cubicBezTo>
                  <a:pt x="6392263" y="354746"/>
                  <a:pt x="6422268" y="367142"/>
                  <a:pt x="6457474" y="367142"/>
                </a:cubicBezTo>
                <a:cubicBezTo>
                  <a:pt x="6492686" y="367142"/>
                  <a:pt x="6522688" y="354746"/>
                  <a:pt x="6547485" y="329956"/>
                </a:cubicBezTo>
                <a:cubicBezTo>
                  <a:pt x="6572284" y="305166"/>
                  <a:pt x="6584681" y="275171"/>
                  <a:pt x="6584681" y="239972"/>
                </a:cubicBezTo>
                <a:cubicBezTo>
                  <a:pt x="6584681" y="204773"/>
                  <a:pt x="6572284" y="174778"/>
                  <a:pt x="6547485" y="149988"/>
                </a:cubicBezTo>
                <a:cubicBezTo>
                  <a:pt x="6522688" y="125196"/>
                  <a:pt x="6492686" y="112802"/>
                  <a:pt x="6457474" y="112802"/>
                </a:cubicBezTo>
                <a:close/>
                <a:moveTo>
                  <a:pt x="5791128" y="112802"/>
                </a:moveTo>
                <a:cubicBezTo>
                  <a:pt x="5755922" y="112802"/>
                  <a:pt x="5725917" y="125196"/>
                  <a:pt x="5701118" y="149988"/>
                </a:cubicBezTo>
                <a:cubicBezTo>
                  <a:pt x="5676321" y="174778"/>
                  <a:pt x="5663922" y="204773"/>
                  <a:pt x="5663922" y="239972"/>
                </a:cubicBezTo>
                <a:cubicBezTo>
                  <a:pt x="5663922" y="275171"/>
                  <a:pt x="5676321" y="305166"/>
                  <a:pt x="5701118" y="329956"/>
                </a:cubicBezTo>
                <a:cubicBezTo>
                  <a:pt x="5725917" y="354746"/>
                  <a:pt x="5755922" y="367142"/>
                  <a:pt x="5791128" y="367142"/>
                </a:cubicBezTo>
                <a:cubicBezTo>
                  <a:pt x="5826340" y="367142"/>
                  <a:pt x="5856342" y="354746"/>
                  <a:pt x="5881139" y="329956"/>
                </a:cubicBezTo>
                <a:cubicBezTo>
                  <a:pt x="5905938" y="305166"/>
                  <a:pt x="5918335" y="275171"/>
                  <a:pt x="5918335" y="239972"/>
                </a:cubicBezTo>
                <a:cubicBezTo>
                  <a:pt x="5918335" y="204773"/>
                  <a:pt x="5905938" y="174778"/>
                  <a:pt x="5881139" y="149988"/>
                </a:cubicBezTo>
                <a:cubicBezTo>
                  <a:pt x="5856342" y="125196"/>
                  <a:pt x="5826340" y="112802"/>
                  <a:pt x="5791128" y="112802"/>
                </a:cubicBezTo>
                <a:close/>
                <a:moveTo>
                  <a:pt x="5124781" y="112802"/>
                </a:moveTo>
                <a:cubicBezTo>
                  <a:pt x="5089574" y="112802"/>
                  <a:pt x="5059570" y="125196"/>
                  <a:pt x="5034771" y="149988"/>
                </a:cubicBezTo>
                <a:cubicBezTo>
                  <a:pt x="5009974" y="174778"/>
                  <a:pt x="4997574" y="204773"/>
                  <a:pt x="4997574" y="239972"/>
                </a:cubicBezTo>
                <a:cubicBezTo>
                  <a:pt x="4997574" y="275171"/>
                  <a:pt x="5009974" y="305166"/>
                  <a:pt x="5034771" y="329956"/>
                </a:cubicBezTo>
                <a:cubicBezTo>
                  <a:pt x="5059570" y="354746"/>
                  <a:pt x="5089574" y="367142"/>
                  <a:pt x="5124781" y="367142"/>
                </a:cubicBezTo>
                <a:cubicBezTo>
                  <a:pt x="5159992" y="367142"/>
                  <a:pt x="5189994" y="354746"/>
                  <a:pt x="5214791" y="329956"/>
                </a:cubicBezTo>
                <a:cubicBezTo>
                  <a:pt x="5239590" y="305166"/>
                  <a:pt x="5251988" y="275171"/>
                  <a:pt x="5251988" y="239972"/>
                </a:cubicBezTo>
                <a:cubicBezTo>
                  <a:pt x="5251988" y="204773"/>
                  <a:pt x="5239590" y="174778"/>
                  <a:pt x="5214791" y="149988"/>
                </a:cubicBezTo>
                <a:cubicBezTo>
                  <a:pt x="5189994" y="125196"/>
                  <a:pt x="5159992" y="112802"/>
                  <a:pt x="5124781" y="112802"/>
                </a:cubicBezTo>
                <a:close/>
                <a:moveTo>
                  <a:pt x="4458433" y="112802"/>
                </a:moveTo>
                <a:cubicBezTo>
                  <a:pt x="4423226" y="112802"/>
                  <a:pt x="4393222" y="125196"/>
                  <a:pt x="4368423" y="149988"/>
                </a:cubicBezTo>
                <a:cubicBezTo>
                  <a:pt x="4343626" y="174778"/>
                  <a:pt x="4331226" y="204773"/>
                  <a:pt x="4331226" y="239972"/>
                </a:cubicBezTo>
                <a:cubicBezTo>
                  <a:pt x="4331226" y="275171"/>
                  <a:pt x="4343626" y="305166"/>
                  <a:pt x="4368423" y="329956"/>
                </a:cubicBezTo>
                <a:cubicBezTo>
                  <a:pt x="4393222" y="354746"/>
                  <a:pt x="4423226" y="367142"/>
                  <a:pt x="4458433" y="367142"/>
                </a:cubicBezTo>
                <a:cubicBezTo>
                  <a:pt x="4493644" y="367142"/>
                  <a:pt x="4523646" y="354746"/>
                  <a:pt x="4548443" y="329956"/>
                </a:cubicBezTo>
                <a:cubicBezTo>
                  <a:pt x="4573242" y="305166"/>
                  <a:pt x="4585640" y="275171"/>
                  <a:pt x="4585640" y="239972"/>
                </a:cubicBezTo>
                <a:cubicBezTo>
                  <a:pt x="4585640" y="204773"/>
                  <a:pt x="4573242" y="174778"/>
                  <a:pt x="4548443" y="149988"/>
                </a:cubicBezTo>
                <a:cubicBezTo>
                  <a:pt x="4523646" y="125196"/>
                  <a:pt x="4493644" y="112802"/>
                  <a:pt x="4458433" y="112802"/>
                </a:cubicBezTo>
                <a:close/>
                <a:moveTo>
                  <a:pt x="3792085" y="112802"/>
                </a:moveTo>
                <a:cubicBezTo>
                  <a:pt x="3756878" y="112802"/>
                  <a:pt x="3726874" y="125196"/>
                  <a:pt x="3702075" y="149988"/>
                </a:cubicBezTo>
                <a:cubicBezTo>
                  <a:pt x="3677278" y="174778"/>
                  <a:pt x="3664878" y="204773"/>
                  <a:pt x="3664878" y="239972"/>
                </a:cubicBezTo>
                <a:cubicBezTo>
                  <a:pt x="3664878" y="275171"/>
                  <a:pt x="3677278" y="305166"/>
                  <a:pt x="3702075" y="329956"/>
                </a:cubicBezTo>
                <a:cubicBezTo>
                  <a:pt x="3726874" y="354746"/>
                  <a:pt x="3756878" y="367142"/>
                  <a:pt x="3792085" y="367142"/>
                </a:cubicBezTo>
                <a:cubicBezTo>
                  <a:pt x="3827296" y="367142"/>
                  <a:pt x="3857298" y="354746"/>
                  <a:pt x="3882095" y="329956"/>
                </a:cubicBezTo>
                <a:cubicBezTo>
                  <a:pt x="3906894" y="305166"/>
                  <a:pt x="3919292" y="275171"/>
                  <a:pt x="3919292" y="239972"/>
                </a:cubicBezTo>
                <a:cubicBezTo>
                  <a:pt x="3919292" y="204773"/>
                  <a:pt x="3906894" y="174778"/>
                  <a:pt x="3882095" y="149988"/>
                </a:cubicBezTo>
                <a:cubicBezTo>
                  <a:pt x="3857298" y="125196"/>
                  <a:pt x="3827296" y="112802"/>
                  <a:pt x="3792085" y="112802"/>
                </a:cubicBezTo>
                <a:close/>
                <a:moveTo>
                  <a:pt x="3125737" y="112802"/>
                </a:moveTo>
                <a:cubicBezTo>
                  <a:pt x="3090530" y="112802"/>
                  <a:pt x="3060526" y="125196"/>
                  <a:pt x="3035727" y="149988"/>
                </a:cubicBezTo>
                <a:cubicBezTo>
                  <a:pt x="3010930" y="174778"/>
                  <a:pt x="2998530" y="204773"/>
                  <a:pt x="2998530" y="239972"/>
                </a:cubicBezTo>
                <a:cubicBezTo>
                  <a:pt x="2998530" y="275171"/>
                  <a:pt x="3010930" y="305166"/>
                  <a:pt x="3035727" y="329956"/>
                </a:cubicBezTo>
                <a:cubicBezTo>
                  <a:pt x="3060526" y="354746"/>
                  <a:pt x="3090530" y="367142"/>
                  <a:pt x="3125737" y="367142"/>
                </a:cubicBezTo>
                <a:cubicBezTo>
                  <a:pt x="3160948" y="367142"/>
                  <a:pt x="3190950" y="354746"/>
                  <a:pt x="3215747" y="329956"/>
                </a:cubicBezTo>
                <a:cubicBezTo>
                  <a:pt x="3240546" y="305166"/>
                  <a:pt x="3252944" y="275171"/>
                  <a:pt x="3252944" y="239972"/>
                </a:cubicBezTo>
                <a:cubicBezTo>
                  <a:pt x="3252944" y="204773"/>
                  <a:pt x="3240546" y="174778"/>
                  <a:pt x="3215747" y="149988"/>
                </a:cubicBezTo>
                <a:cubicBezTo>
                  <a:pt x="3190950" y="125196"/>
                  <a:pt x="3160948" y="112802"/>
                  <a:pt x="3125737" y="112802"/>
                </a:cubicBezTo>
                <a:close/>
                <a:moveTo>
                  <a:pt x="2459389" y="112802"/>
                </a:moveTo>
                <a:cubicBezTo>
                  <a:pt x="2424182" y="112802"/>
                  <a:pt x="2394178" y="125196"/>
                  <a:pt x="2369379" y="149988"/>
                </a:cubicBezTo>
                <a:cubicBezTo>
                  <a:pt x="2344582" y="174778"/>
                  <a:pt x="2332182" y="204773"/>
                  <a:pt x="2332182" y="239972"/>
                </a:cubicBezTo>
                <a:cubicBezTo>
                  <a:pt x="2332182" y="275171"/>
                  <a:pt x="2344582" y="305166"/>
                  <a:pt x="2369379" y="329956"/>
                </a:cubicBezTo>
                <a:cubicBezTo>
                  <a:pt x="2394178" y="354746"/>
                  <a:pt x="2424182" y="367142"/>
                  <a:pt x="2459389" y="367142"/>
                </a:cubicBezTo>
                <a:cubicBezTo>
                  <a:pt x="2494600" y="367142"/>
                  <a:pt x="2524602" y="354746"/>
                  <a:pt x="2549399" y="329956"/>
                </a:cubicBezTo>
                <a:cubicBezTo>
                  <a:pt x="2574198" y="305166"/>
                  <a:pt x="2586596" y="275171"/>
                  <a:pt x="2586596" y="239972"/>
                </a:cubicBezTo>
                <a:cubicBezTo>
                  <a:pt x="2586596" y="204773"/>
                  <a:pt x="2574198" y="174778"/>
                  <a:pt x="2549399" y="149988"/>
                </a:cubicBezTo>
                <a:cubicBezTo>
                  <a:pt x="2524602" y="125196"/>
                  <a:pt x="2494600" y="112802"/>
                  <a:pt x="2459389" y="112802"/>
                </a:cubicBezTo>
                <a:close/>
                <a:moveTo>
                  <a:pt x="1793041" y="112802"/>
                </a:moveTo>
                <a:cubicBezTo>
                  <a:pt x="1757834" y="112802"/>
                  <a:pt x="1727830" y="125196"/>
                  <a:pt x="1703031" y="149988"/>
                </a:cubicBezTo>
                <a:cubicBezTo>
                  <a:pt x="1678234" y="174778"/>
                  <a:pt x="1665834" y="204773"/>
                  <a:pt x="1665834" y="239972"/>
                </a:cubicBezTo>
                <a:cubicBezTo>
                  <a:pt x="1665834" y="275171"/>
                  <a:pt x="1678234" y="305166"/>
                  <a:pt x="1703031" y="329956"/>
                </a:cubicBezTo>
                <a:cubicBezTo>
                  <a:pt x="1727830" y="354746"/>
                  <a:pt x="1757834" y="367142"/>
                  <a:pt x="1793041" y="367142"/>
                </a:cubicBezTo>
                <a:cubicBezTo>
                  <a:pt x="1828252" y="367142"/>
                  <a:pt x="1858254" y="354746"/>
                  <a:pt x="1883051" y="329956"/>
                </a:cubicBezTo>
                <a:cubicBezTo>
                  <a:pt x="1907850" y="305166"/>
                  <a:pt x="1920248" y="275171"/>
                  <a:pt x="1920248" y="239972"/>
                </a:cubicBezTo>
                <a:cubicBezTo>
                  <a:pt x="1920248" y="204773"/>
                  <a:pt x="1907850" y="174778"/>
                  <a:pt x="1883051" y="149988"/>
                </a:cubicBezTo>
                <a:cubicBezTo>
                  <a:pt x="1858254" y="125196"/>
                  <a:pt x="1828252" y="112802"/>
                  <a:pt x="1793041" y="112802"/>
                </a:cubicBezTo>
                <a:close/>
                <a:moveTo>
                  <a:pt x="1126693" y="112802"/>
                </a:moveTo>
                <a:cubicBezTo>
                  <a:pt x="1091486" y="112802"/>
                  <a:pt x="1061482" y="125196"/>
                  <a:pt x="1036683" y="149988"/>
                </a:cubicBezTo>
                <a:cubicBezTo>
                  <a:pt x="1011885" y="174778"/>
                  <a:pt x="999486" y="204773"/>
                  <a:pt x="999486" y="239972"/>
                </a:cubicBezTo>
                <a:cubicBezTo>
                  <a:pt x="999486" y="275171"/>
                  <a:pt x="1011885" y="305166"/>
                  <a:pt x="1036683" y="329956"/>
                </a:cubicBezTo>
                <a:cubicBezTo>
                  <a:pt x="1061482" y="354746"/>
                  <a:pt x="1091486" y="367142"/>
                  <a:pt x="1126693" y="367142"/>
                </a:cubicBezTo>
                <a:cubicBezTo>
                  <a:pt x="1161904" y="367142"/>
                  <a:pt x="1191906" y="354746"/>
                  <a:pt x="1216703" y="329956"/>
                </a:cubicBezTo>
                <a:cubicBezTo>
                  <a:pt x="1241502" y="305166"/>
                  <a:pt x="1253900" y="275171"/>
                  <a:pt x="1253900" y="239972"/>
                </a:cubicBezTo>
                <a:cubicBezTo>
                  <a:pt x="1253900" y="204773"/>
                  <a:pt x="1241502" y="174778"/>
                  <a:pt x="1216703" y="149988"/>
                </a:cubicBezTo>
                <a:cubicBezTo>
                  <a:pt x="1191906" y="125196"/>
                  <a:pt x="1161904" y="112802"/>
                  <a:pt x="1126693" y="112802"/>
                </a:cubicBezTo>
                <a:close/>
                <a:moveTo>
                  <a:pt x="460345" y="112802"/>
                </a:moveTo>
                <a:cubicBezTo>
                  <a:pt x="425138" y="112802"/>
                  <a:pt x="395134" y="125196"/>
                  <a:pt x="370334" y="149988"/>
                </a:cubicBezTo>
                <a:cubicBezTo>
                  <a:pt x="345538" y="174778"/>
                  <a:pt x="333138" y="204773"/>
                  <a:pt x="333138" y="239972"/>
                </a:cubicBezTo>
                <a:cubicBezTo>
                  <a:pt x="333138" y="275171"/>
                  <a:pt x="345538" y="305166"/>
                  <a:pt x="370334" y="329956"/>
                </a:cubicBezTo>
                <a:cubicBezTo>
                  <a:pt x="395134" y="354746"/>
                  <a:pt x="425138" y="367142"/>
                  <a:pt x="460345" y="367142"/>
                </a:cubicBezTo>
                <a:cubicBezTo>
                  <a:pt x="495556" y="367142"/>
                  <a:pt x="525558" y="354746"/>
                  <a:pt x="550355" y="329956"/>
                </a:cubicBezTo>
                <a:cubicBezTo>
                  <a:pt x="575154" y="305166"/>
                  <a:pt x="587552" y="275171"/>
                  <a:pt x="587552" y="239972"/>
                </a:cubicBezTo>
                <a:cubicBezTo>
                  <a:pt x="587552" y="204773"/>
                  <a:pt x="575154" y="174778"/>
                  <a:pt x="550355" y="149988"/>
                </a:cubicBezTo>
                <a:cubicBezTo>
                  <a:pt x="525558" y="125196"/>
                  <a:pt x="495556" y="112802"/>
                  <a:pt x="460345" y="112802"/>
                </a:cubicBezTo>
                <a:close/>
                <a:moveTo>
                  <a:pt x="0" y="0"/>
                </a:moveTo>
                <a:lnTo>
                  <a:pt x="6917820" y="0"/>
                </a:lnTo>
                <a:lnTo>
                  <a:pt x="6917820" y="1224798"/>
                </a:lnTo>
                <a:lnTo>
                  <a:pt x="0" y="1224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Freeform: Shape 13">
            <a:extLst>
              <a:ext uri="{FF2B5EF4-FFF2-40B4-BE49-F238E27FC236}">
                <a16:creationId xmlns:a16="http://schemas.microsoft.com/office/drawing/2014/main" id="{308CEF55-2615-285C-7D18-3972BF6D055A}"/>
              </a:ext>
            </a:extLst>
          </p:cNvPr>
          <p:cNvSpPr>
            <a:spLocks noChangeAspect="1"/>
          </p:cNvSpPr>
          <p:nvPr/>
        </p:nvSpPr>
        <p:spPr>
          <a:xfrm>
            <a:off x="824460" y="5559369"/>
            <a:ext cx="1718715" cy="764951"/>
          </a:xfrm>
          <a:custGeom>
            <a:avLst/>
            <a:gdLst>
              <a:gd name="connsiteX0" fmla="*/ 351310 w 6917820"/>
              <a:gd name="connsiteY0" fmla="*/ 385309 h 1224798"/>
              <a:gd name="connsiteX1" fmla="*/ 251361 w 6917820"/>
              <a:gd name="connsiteY1" fmla="*/ 446056 h 1224798"/>
              <a:gd name="connsiteX2" fmla="*/ 105981 w 6917820"/>
              <a:gd name="connsiteY2" fmla="*/ 664060 h 1224798"/>
              <a:gd name="connsiteX3" fmla="*/ 96895 w 6917820"/>
              <a:gd name="connsiteY3" fmla="*/ 694150 h 1224798"/>
              <a:gd name="connsiteX4" fmla="*/ 112797 w 6917820"/>
              <a:gd name="connsiteY4" fmla="*/ 732757 h 1224798"/>
              <a:gd name="connsiteX5" fmla="*/ 151412 w 6917820"/>
              <a:gd name="connsiteY5" fmla="*/ 748652 h 1224798"/>
              <a:gd name="connsiteX6" fmla="*/ 196844 w 6917820"/>
              <a:gd name="connsiteY6" fmla="*/ 724241 h 1224798"/>
              <a:gd name="connsiteX7" fmla="*/ 325755 w 6917820"/>
              <a:gd name="connsiteY7" fmla="*/ 530647 h 1224798"/>
              <a:gd name="connsiteX8" fmla="*/ 351310 w 6917820"/>
              <a:gd name="connsiteY8" fmla="*/ 530647 h 1224798"/>
              <a:gd name="connsiteX9" fmla="*/ 351310 w 6917820"/>
              <a:gd name="connsiteY9" fmla="*/ 605585 h 1224798"/>
              <a:gd name="connsiteX10" fmla="*/ 211040 w 6917820"/>
              <a:gd name="connsiteY10" fmla="*/ 838920 h 1224798"/>
              <a:gd name="connsiteX11" fmla="*/ 205930 w 6917820"/>
              <a:gd name="connsiteY11" fmla="*/ 857656 h 1224798"/>
              <a:gd name="connsiteX12" fmla="*/ 216720 w 6917820"/>
              <a:gd name="connsiteY12" fmla="*/ 883204 h 1224798"/>
              <a:gd name="connsiteX13" fmla="*/ 242276 w 6917820"/>
              <a:gd name="connsiteY13" fmla="*/ 893989 h 1224798"/>
              <a:gd name="connsiteX14" fmla="*/ 351310 w 6917820"/>
              <a:gd name="connsiteY14" fmla="*/ 893989 h 1224798"/>
              <a:gd name="connsiteX15" fmla="*/ 351310 w 6917820"/>
              <a:gd name="connsiteY15" fmla="*/ 1048412 h 1224798"/>
              <a:gd name="connsiteX16" fmla="*/ 370049 w 6917820"/>
              <a:gd name="connsiteY16" fmla="*/ 1093262 h 1224798"/>
              <a:gd name="connsiteX17" fmla="*/ 414915 w 6917820"/>
              <a:gd name="connsiteY17" fmla="*/ 1111996 h 1224798"/>
              <a:gd name="connsiteX18" fmla="*/ 505776 w 6917820"/>
              <a:gd name="connsiteY18" fmla="*/ 1111996 h 1224798"/>
              <a:gd name="connsiteX19" fmla="*/ 550639 w 6917820"/>
              <a:gd name="connsiteY19" fmla="*/ 1093262 h 1224798"/>
              <a:gd name="connsiteX20" fmla="*/ 569380 w 6917820"/>
              <a:gd name="connsiteY20" fmla="*/ 1048412 h 1224798"/>
              <a:gd name="connsiteX21" fmla="*/ 569380 w 6917820"/>
              <a:gd name="connsiteY21" fmla="*/ 893989 h 1224798"/>
              <a:gd name="connsiteX22" fmla="*/ 678415 w 6917820"/>
              <a:gd name="connsiteY22" fmla="*/ 893989 h 1224798"/>
              <a:gd name="connsiteX23" fmla="*/ 703970 w 6917820"/>
              <a:gd name="connsiteY23" fmla="*/ 883204 h 1224798"/>
              <a:gd name="connsiteX24" fmla="*/ 714759 w 6917820"/>
              <a:gd name="connsiteY24" fmla="*/ 857656 h 1224798"/>
              <a:gd name="connsiteX25" fmla="*/ 709649 w 6917820"/>
              <a:gd name="connsiteY25" fmla="*/ 838920 h 1224798"/>
              <a:gd name="connsiteX26" fmla="*/ 569380 w 6917820"/>
              <a:gd name="connsiteY26" fmla="*/ 605585 h 1224798"/>
              <a:gd name="connsiteX27" fmla="*/ 569380 w 6917820"/>
              <a:gd name="connsiteY27" fmla="*/ 530647 h 1224798"/>
              <a:gd name="connsiteX28" fmla="*/ 594936 w 6917820"/>
              <a:gd name="connsiteY28" fmla="*/ 530647 h 1224798"/>
              <a:gd name="connsiteX29" fmla="*/ 723847 w 6917820"/>
              <a:gd name="connsiteY29" fmla="*/ 724241 h 1224798"/>
              <a:gd name="connsiteX30" fmla="*/ 769278 w 6917820"/>
              <a:gd name="connsiteY30" fmla="*/ 748652 h 1224798"/>
              <a:gd name="connsiteX31" fmla="*/ 790291 w 6917820"/>
              <a:gd name="connsiteY31" fmla="*/ 744679 h 1224798"/>
              <a:gd name="connsiteX32" fmla="*/ 793520 w 6917820"/>
              <a:gd name="connsiteY32" fmla="*/ 742492 h 1224798"/>
              <a:gd name="connsiteX33" fmla="*/ 796749 w 6917820"/>
              <a:gd name="connsiteY33" fmla="*/ 744678 h 1224798"/>
              <a:gd name="connsiteX34" fmla="*/ 817760 w 6917820"/>
              <a:gd name="connsiteY34" fmla="*/ 748652 h 1224798"/>
              <a:gd name="connsiteX35" fmla="*/ 863192 w 6917820"/>
              <a:gd name="connsiteY35" fmla="*/ 724241 h 1224798"/>
              <a:gd name="connsiteX36" fmla="*/ 992103 w 6917820"/>
              <a:gd name="connsiteY36" fmla="*/ 530647 h 1224798"/>
              <a:gd name="connsiteX37" fmla="*/ 1017658 w 6917820"/>
              <a:gd name="connsiteY37" fmla="*/ 530647 h 1224798"/>
              <a:gd name="connsiteX38" fmla="*/ 1017658 w 6917820"/>
              <a:gd name="connsiteY38" fmla="*/ 605585 h 1224798"/>
              <a:gd name="connsiteX39" fmla="*/ 877388 w 6917820"/>
              <a:gd name="connsiteY39" fmla="*/ 838920 h 1224798"/>
              <a:gd name="connsiteX40" fmla="*/ 872277 w 6917820"/>
              <a:gd name="connsiteY40" fmla="*/ 857656 h 1224798"/>
              <a:gd name="connsiteX41" fmla="*/ 883068 w 6917820"/>
              <a:gd name="connsiteY41" fmla="*/ 883204 h 1224798"/>
              <a:gd name="connsiteX42" fmla="*/ 908624 w 6917820"/>
              <a:gd name="connsiteY42" fmla="*/ 893989 h 1224798"/>
              <a:gd name="connsiteX43" fmla="*/ 1017658 w 6917820"/>
              <a:gd name="connsiteY43" fmla="*/ 893989 h 1224798"/>
              <a:gd name="connsiteX44" fmla="*/ 1017658 w 6917820"/>
              <a:gd name="connsiteY44" fmla="*/ 1048412 h 1224798"/>
              <a:gd name="connsiteX45" fmla="*/ 1036397 w 6917820"/>
              <a:gd name="connsiteY45" fmla="*/ 1093262 h 1224798"/>
              <a:gd name="connsiteX46" fmla="*/ 1081263 w 6917820"/>
              <a:gd name="connsiteY46" fmla="*/ 1111996 h 1224798"/>
              <a:gd name="connsiteX47" fmla="*/ 1172124 w 6917820"/>
              <a:gd name="connsiteY47" fmla="*/ 1111996 h 1224798"/>
              <a:gd name="connsiteX48" fmla="*/ 1216987 w 6917820"/>
              <a:gd name="connsiteY48" fmla="*/ 1093262 h 1224798"/>
              <a:gd name="connsiteX49" fmla="*/ 1235729 w 6917820"/>
              <a:gd name="connsiteY49" fmla="*/ 1048412 h 1224798"/>
              <a:gd name="connsiteX50" fmla="*/ 1235729 w 6917820"/>
              <a:gd name="connsiteY50" fmla="*/ 893989 h 1224798"/>
              <a:gd name="connsiteX51" fmla="*/ 1344763 w 6917820"/>
              <a:gd name="connsiteY51" fmla="*/ 893989 h 1224798"/>
              <a:gd name="connsiteX52" fmla="*/ 1370318 w 6917820"/>
              <a:gd name="connsiteY52" fmla="*/ 883204 h 1224798"/>
              <a:gd name="connsiteX53" fmla="*/ 1381107 w 6917820"/>
              <a:gd name="connsiteY53" fmla="*/ 857656 h 1224798"/>
              <a:gd name="connsiteX54" fmla="*/ 1375997 w 6917820"/>
              <a:gd name="connsiteY54" fmla="*/ 838920 h 1224798"/>
              <a:gd name="connsiteX55" fmla="*/ 1235729 w 6917820"/>
              <a:gd name="connsiteY55" fmla="*/ 605585 h 1224798"/>
              <a:gd name="connsiteX56" fmla="*/ 1235729 w 6917820"/>
              <a:gd name="connsiteY56" fmla="*/ 530647 h 1224798"/>
              <a:gd name="connsiteX57" fmla="*/ 1261284 w 6917820"/>
              <a:gd name="connsiteY57" fmla="*/ 530647 h 1224798"/>
              <a:gd name="connsiteX58" fmla="*/ 1390194 w 6917820"/>
              <a:gd name="connsiteY58" fmla="*/ 724241 h 1224798"/>
              <a:gd name="connsiteX59" fmla="*/ 1435626 w 6917820"/>
              <a:gd name="connsiteY59" fmla="*/ 748652 h 1224798"/>
              <a:gd name="connsiteX60" fmla="*/ 1456639 w 6917820"/>
              <a:gd name="connsiteY60" fmla="*/ 744679 h 1224798"/>
              <a:gd name="connsiteX61" fmla="*/ 1459868 w 6917820"/>
              <a:gd name="connsiteY61" fmla="*/ 742492 h 1224798"/>
              <a:gd name="connsiteX62" fmla="*/ 1463097 w 6917820"/>
              <a:gd name="connsiteY62" fmla="*/ 744678 h 1224798"/>
              <a:gd name="connsiteX63" fmla="*/ 1484108 w 6917820"/>
              <a:gd name="connsiteY63" fmla="*/ 748652 h 1224798"/>
              <a:gd name="connsiteX64" fmla="*/ 1529540 w 6917820"/>
              <a:gd name="connsiteY64" fmla="*/ 724241 h 1224798"/>
              <a:gd name="connsiteX65" fmla="*/ 1658451 w 6917820"/>
              <a:gd name="connsiteY65" fmla="*/ 530647 h 1224798"/>
              <a:gd name="connsiteX66" fmla="*/ 1684006 w 6917820"/>
              <a:gd name="connsiteY66" fmla="*/ 530647 h 1224798"/>
              <a:gd name="connsiteX67" fmla="*/ 1684006 w 6917820"/>
              <a:gd name="connsiteY67" fmla="*/ 605585 h 1224798"/>
              <a:gd name="connsiteX68" fmla="*/ 1543736 w 6917820"/>
              <a:gd name="connsiteY68" fmla="*/ 838920 h 1224798"/>
              <a:gd name="connsiteX69" fmla="*/ 1538626 w 6917820"/>
              <a:gd name="connsiteY69" fmla="*/ 857656 h 1224798"/>
              <a:gd name="connsiteX70" fmla="*/ 1549416 w 6917820"/>
              <a:gd name="connsiteY70" fmla="*/ 883204 h 1224798"/>
              <a:gd name="connsiteX71" fmla="*/ 1574972 w 6917820"/>
              <a:gd name="connsiteY71" fmla="*/ 893989 h 1224798"/>
              <a:gd name="connsiteX72" fmla="*/ 1684006 w 6917820"/>
              <a:gd name="connsiteY72" fmla="*/ 893989 h 1224798"/>
              <a:gd name="connsiteX73" fmla="*/ 1684006 w 6917820"/>
              <a:gd name="connsiteY73" fmla="*/ 1048412 h 1224798"/>
              <a:gd name="connsiteX74" fmla="*/ 1702745 w 6917820"/>
              <a:gd name="connsiteY74" fmla="*/ 1093262 h 1224798"/>
              <a:gd name="connsiteX75" fmla="*/ 1747611 w 6917820"/>
              <a:gd name="connsiteY75" fmla="*/ 1111996 h 1224798"/>
              <a:gd name="connsiteX76" fmla="*/ 1838472 w 6917820"/>
              <a:gd name="connsiteY76" fmla="*/ 1111996 h 1224798"/>
              <a:gd name="connsiteX77" fmla="*/ 1883335 w 6917820"/>
              <a:gd name="connsiteY77" fmla="*/ 1093262 h 1224798"/>
              <a:gd name="connsiteX78" fmla="*/ 1902077 w 6917820"/>
              <a:gd name="connsiteY78" fmla="*/ 1048412 h 1224798"/>
              <a:gd name="connsiteX79" fmla="*/ 1902077 w 6917820"/>
              <a:gd name="connsiteY79" fmla="*/ 893989 h 1224798"/>
              <a:gd name="connsiteX80" fmla="*/ 2011111 w 6917820"/>
              <a:gd name="connsiteY80" fmla="*/ 893989 h 1224798"/>
              <a:gd name="connsiteX81" fmla="*/ 2036666 w 6917820"/>
              <a:gd name="connsiteY81" fmla="*/ 883204 h 1224798"/>
              <a:gd name="connsiteX82" fmla="*/ 2047455 w 6917820"/>
              <a:gd name="connsiteY82" fmla="*/ 857656 h 1224798"/>
              <a:gd name="connsiteX83" fmla="*/ 2042345 w 6917820"/>
              <a:gd name="connsiteY83" fmla="*/ 838920 h 1224798"/>
              <a:gd name="connsiteX84" fmla="*/ 1902077 w 6917820"/>
              <a:gd name="connsiteY84" fmla="*/ 605585 h 1224798"/>
              <a:gd name="connsiteX85" fmla="*/ 1902077 w 6917820"/>
              <a:gd name="connsiteY85" fmla="*/ 530647 h 1224798"/>
              <a:gd name="connsiteX86" fmla="*/ 1927632 w 6917820"/>
              <a:gd name="connsiteY86" fmla="*/ 530647 h 1224798"/>
              <a:gd name="connsiteX87" fmla="*/ 2056542 w 6917820"/>
              <a:gd name="connsiteY87" fmla="*/ 724241 h 1224798"/>
              <a:gd name="connsiteX88" fmla="*/ 2101974 w 6917820"/>
              <a:gd name="connsiteY88" fmla="*/ 748652 h 1224798"/>
              <a:gd name="connsiteX89" fmla="*/ 2122987 w 6917820"/>
              <a:gd name="connsiteY89" fmla="*/ 744679 h 1224798"/>
              <a:gd name="connsiteX90" fmla="*/ 2126216 w 6917820"/>
              <a:gd name="connsiteY90" fmla="*/ 742492 h 1224798"/>
              <a:gd name="connsiteX91" fmla="*/ 2129445 w 6917820"/>
              <a:gd name="connsiteY91" fmla="*/ 744678 h 1224798"/>
              <a:gd name="connsiteX92" fmla="*/ 2150456 w 6917820"/>
              <a:gd name="connsiteY92" fmla="*/ 748652 h 1224798"/>
              <a:gd name="connsiteX93" fmla="*/ 2195888 w 6917820"/>
              <a:gd name="connsiteY93" fmla="*/ 724241 h 1224798"/>
              <a:gd name="connsiteX94" fmla="*/ 2324799 w 6917820"/>
              <a:gd name="connsiteY94" fmla="*/ 530647 h 1224798"/>
              <a:gd name="connsiteX95" fmla="*/ 2350354 w 6917820"/>
              <a:gd name="connsiteY95" fmla="*/ 530647 h 1224798"/>
              <a:gd name="connsiteX96" fmla="*/ 2350354 w 6917820"/>
              <a:gd name="connsiteY96" fmla="*/ 605585 h 1224798"/>
              <a:gd name="connsiteX97" fmla="*/ 2210084 w 6917820"/>
              <a:gd name="connsiteY97" fmla="*/ 838920 h 1224798"/>
              <a:gd name="connsiteX98" fmla="*/ 2204974 w 6917820"/>
              <a:gd name="connsiteY98" fmla="*/ 857656 h 1224798"/>
              <a:gd name="connsiteX99" fmla="*/ 2215764 w 6917820"/>
              <a:gd name="connsiteY99" fmla="*/ 883204 h 1224798"/>
              <a:gd name="connsiteX100" fmla="*/ 2241320 w 6917820"/>
              <a:gd name="connsiteY100" fmla="*/ 893989 h 1224798"/>
              <a:gd name="connsiteX101" fmla="*/ 2350354 w 6917820"/>
              <a:gd name="connsiteY101" fmla="*/ 893989 h 1224798"/>
              <a:gd name="connsiteX102" fmla="*/ 2350354 w 6917820"/>
              <a:gd name="connsiteY102" fmla="*/ 1048412 h 1224798"/>
              <a:gd name="connsiteX103" fmla="*/ 2369093 w 6917820"/>
              <a:gd name="connsiteY103" fmla="*/ 1093262 h 1224798"/>
              <a:gd name="connsiteX104" fmla="*/ 2413959 w 6917820"/>
              <a:gd name="connsiteY104" fmla="*/ 1111996 h 1224798"/>
              <a:gd name="connsiteX105" fmla="*/ 2504820 w 6917820"/>
              <a:gd name="connsiteY105" fmla="*/ 1111996 h 1224798"/>
              <a:gd name="connsiteX106" fmla="*/ 2549683 w 6917820"/>
              <a:gd name="connsiteY106" fmla="*/ 1093262 h 1224798"/>
              <a:gd name="connsiteX107" fmla="*/ 2568425 w 6917820"/>
              <a:gd name="connsiteY107" fmla="*/ 1048412 h 1224798"/>
              <a:gd name="connsiteX108" fmla="*/ 2568425 w 6917820"/>
              <a:gd name="connsiteY108" fmla="*/ 893989 h 1224798"/>
              <a:gd name="connsiteX109" fmla="*/ 2677459 w 6917820"/>
              <a:gd name="connsiteY109" fmla="*/ 893989 h 1224798"/>
              <a:gd name="connsiteX110" fmla="*/ 2703014 w 6917820"/>
              <a:gd name="connsiteY110" fmla="*/ 883204 h 1224798"/>
              <a:gd name="connsiteX111" fmla="*/ 2713803 w 6917820"/>
              <a:gd name="connsiteY111" fmla="*/ 857656 h 1224798"/>
              <a:gd name="connsiteX112" fmla="*/ 2708693 w 6917820"/>
              <a:gd name="connsiteY112" fmla="*/ 838920 h 1224798"/>
              <a:gd name="connsiteX113" fmla="*/ 2568425 w 6917820"/>
              <a:gd name="connsiteY113" fmla="*/ 605585 h 1224798"/>
              <a:gd name="connsiteX114" fmla="*/ 2568425 w 6917820"/>
              <a:gd name="connsiteY114" fmla="*/ 530647 h 1224798"/>
              <a:gd name="connsiteX115" fmla="*/ 2593980 w 6917820"/>
              <a:gd name="connsiteY115" fmla="*/ 530647 h 1224798"/>
              <a:gd name="connsiteX116" fmla="*/ 2722890 w 6917820"/>
              <a:gd name="connsiteY116" fmla="*/ 724241 h 1224798"/>
              <a:gd name="connsiteX117" fmla="*/ 2768322 w 6917820"/>
              <a:gd name="connsiteY117" fmla="*/ 748652 h 1224798"/>
              <a:gd name="connsiteX118" fmla="*/ 2789335 w 6917820"/>
              <a:gd name="connsiteY118" fmla="*/ 744679 h 1224798"/>
              <a:gd name="connsiteX119" fmla="*/ 2792564 w 6917820"/>
              <a:gd name="connsiteY119" fmla="*/ 742492 h 1224798"/>
              <a:gd name="connsiteX120" fmla="*/ 2795793 w 6917820"/>
              <a:gd name="connsiteY120" fmla="*/ 744678 h 1224798"/>
              <a:gd name="connsiteX121" fmla="*/ 2816804 w 6917820"/>
              <a:gd name="connsiteY121" fmla="*/ 748652 h 1224798"/>
              <a:gd name="connsiteX122" fmla="*/ 2862236 w 6917820"/>
              <a:gd name="connsiteY122" fmla="*/ 724241 h 1224798"/>
              <a:gd name="connsiteX123" fmla="*/ 2991147 w 6917820"/>
              <a:gd name="connsiteY123" fmla="*/ 530647 h 1224798"/>
              <a:gd name="connsiteX124" fmla="*/ 3016702 w 6917820"/>
              <a:gd name="connsiteY124" fmla="*/ 530647 h 1224798"/>
              <a:gd name="connsiteX125" fmla="*/ 3016702 w 6917820"/>
              <a:gd name="connsiteY125" fmla="*/ 605585 h 1224798"/>
              <a:gd name="connsiteX126" fmla="*/ 2876432 w 6917820"/>
              <a:gd name="connsiteY126" fmla="*/ 838920 h 1224798"/>
              <a:gd name="connsiteX127" fmla="*/ 2871322 w 6917820"/>
              <a:gd name="connsiteY127" fmla="*/ 857656 h 1224798"/>
              <a:gd name="connsiteX128" fmla="*/ 2882112 w 6917820"/>
              <a:gd name="connsiteY128" fmla="*/ 883204 h 1224798"/>
              <a:gd name="connsiteX129" fmla="*/ 2907668 w 6917820"/>
              <a:gd name="connsiteY129" fmla="*/ 893989 h 1224798"/>
              <a:gd name="connsiteX130" fmla="*/ 3016702 w 6917820"/>
              <a:gd name="connsiteY130" fmla="*/ 893989 h 1224798"/>
              <a:gd name="connsiteX131" fmla="*/ 3016702 w 6917820"/>
              <a:gd name="connsiteY131" fmla="*/ 1048412 h 1224798"/>
              <a:gd name="connsiteX132" fmla="*/ 3035441 w 6917820"/>
              <a:gd name="connsiteY132" fmla="*/ 1093262 h 1224798"/>
              <a:gd name="connsiteX133" fmla="*/ 3080307 w 6917820"/>
              <a:gd name="connsiteY133" fmla="*/ 1111996 h 1224798"/>
              <a:gd name="connsiteX134" fmla="*/ 3171168 w 6917820"/>
              <a:gd name="connsiteY134" fmla="*/ 1111996 h 1224798"/>
              <a:gd name="connsiteX135" fmla="*/ 3216031 w 6917820"/>
              <a:gd name="connsiteY135" fmla="*/ 1093262 h 1224798"/>
              <a:gd name="connsiteX136" fmla="*/ 3234773 w 6917820"/>
              <a:gd name="connsiteY136" fmla="*/ 1048412 h 1224798"/>
              <a:gd name="connsiteX137" fmla="*/ 3234773 w 6917820"/>
              <a:gd name="connsiteY137" fmla="*/ 893989 h 1224798"/>
              <a:gd name="connsiteX138" fmla="*/ 3343807 w 6917820"/>
              <a:gd name="connsiteY138" fmla="*/ 893989 h 1224798"/>
              <a:gd name="connsiteX139" fmla="*/ 3369362 w 6917820"/>
              <a:gd name="connsiteY139" fmla="*/ 883204 h 1224798"/>
              <a:gd name="connsiteX140" fmla="*/ 3380151 w 6917820"/>
              <a:gd name="connsiteY140" fmla="*/ 857656 h 1224798"/>
              <a:gd name="connsiteX141" fmla="*/ 3375041 w 6917820"/>
              <a:gd name="connsiteY141" fmla="*/ 838920 h 1224798"/>
              <a:gd name="connsiteX142" fmla="*/ 3234773 w 6917820"/>
              <a:gd name="connsiteY142" fmla="*/ 605585 h 1224798"/>
              <a:gd name="connsiteX143" fmla="*/ 3234773 w 6917820"/>
              <a:gd name="connsiteY143" fmla="*/ 530647 h 1224798"/>
              <a:gd name="connsiteX144" fmla="*/ 3260328 w 6917820"/>
              <a:gd name="connsiteY144" fmla="*/ 530647 h 1224798"/>
              <a:gd name="connsiteX145" fmla="*/ 3389238 w 6917820"/>
              <a:gd name="connsiteY145" fmla="*/ 724241 h 1224798"/>
              <a:gd name="connsiteX146" fmla="*/ 3434670 w 6917820"/>
              <a:gd name="connsiteY146" fmla="*/ 748652 h 1224798"/>
              <a:gd name="connsiteX147" fmla="*/ 3455683 w 6917820"/>
              <a:gd name="connsiteY147" fmla="*/ 744679 h 1224798"/>
              <a:gd name="connsiteX148" fmla="*/ 3458912 w 6917820"/>
              <a:gd name="connsiteY148" fmla="*/ 742492 h 1224798"/>
              <a:gd name="connsiteX149" fmla="*/ 3462141 w 6917820"/>
              <a:gd name="connsiteY149" fmla="*/ 744678 h 1224798"/>
              <a:gd name="connsiteX150" fmla="*/ 3483152 w 6917820"/>
              <a:gd name="connsiteY150" fmla="*/ 748652 h 1224798"/>
              <a:gd name="connsiteX151" fmla="*/ 3528584 w 6917820"/>
              <a:gd name="connsiteY151" fmla="*/ 724241 h 1224798"/>
              <a:gd name="connsiteX152" fmla="*/ 3657495 w 6917820"/>
              <a:gd name="connsiteY152" fmla="*/ 530647 h 1224798"/>
              <a:gd name="connsiteX153" fmla="*/ 3683050 w 6917820"/>
              <a:gd name="connsiteY153" fmla="*/ 530647 h 1224798"/>
              <a:gd name="connsiteX154" fmla="*/ 3683050 w 6917820"/>
              <a:gd name="connsiteY154" fmla="*/ 605585 h 1224798"/>
              <a:gd name="connsiteX155" fmla="*/ 3542780 w 6917820"/>
              <a:gd name="connsiteY155" fmla="*/ 838920 h 1224798"/>
              <a:gd name="connsiteX156" fmla="*/ 3537670 w 6917820"/>
              <a:gd name="connsiteY156" fmla="*/ 857656 h 1224798"/>
              <a:gd name="connsiteX157" fmla="*/ 3548460 w 6917820"/>
              <a:gd name="connsiteY157" fmla="*/ 883204 h 1224798"/>
              <a:gd name="connsiteX158" fmla="*/ 3574016 w 6917820"/>
              <a:gd name="connsiteY158" fmla="*/ 893989 h 1224798"/>
              <a:gd name="connsiteX159" fmla="*/ 3683050 w 6917820"/>
              <a:gd name="connsiteY159" fmla="*/ 893989 h 1224798"/>
              <a:gd name="connsiteX160" fmla="*/ 3683050 w 6917820"/>
              <a:gd name="connsiteY160" fmla="*/ 1048412 h 1224798"/>
              <a:gd name="connsiteX161" fmla="*/ 3701789 w 6917820"/>
              <a:gd name="connsiteY161" fmla="*/ 1093262 h 1224798"/>
              <a:gd name="connsiteX162" fmla="*/ 3746655 w 6917820"/>
              <a:gd name="connsiteY162" fmla="*/ 1111996 h 1224798"/>
              <a:gd name="connsiteX163" fmla="*/ 3837516 w 6917820"/>
              <a:gd name="connsiteY163" fmla="*/ 1111996 h 1224798"/>
              <a:gd name="connsiteX164" fmla="*/ 3882379 w 6917820"/>
              <a:gd name="connsiteY164" fmla="*/ 1093262 h 1224798"/>
              <a:gd name="connsiteX165" fmla="*/ 3901121 w 6917820"/>
              <a:gd name="connsiteY165" fmla="*/ 1048412 h 1224798"/>
              <a:gd name="connsiteX166" fmla="*/ 3901121 w 6917820"/>
              <a:gd name="connsiteY166" fmla="*/ 893989 h 1224798"/>
              <a:gd name="connsiteX167" fmla="*/ 4010155 w 6917820"/>
              <a:gd name="connsiteY167" fmla="*/ 893989 h 1224798"/>
              <a:gd name="connsiteX168" fmla="*/ 4035710 w 6917820"/>
              <a:gd name="connsiteY168" fmla="*/ 883204 h 1224798"/>
              <a:gd name="connsiteX169" fmla="*/ 4046499 w 6917820"/>
              <a:gd name="connsiteY169" fmla="*/ 857656 h 1224798"/>
              <a:gd name="connsiteX170" fmla="*/ 4041389 w 6917820"/>
              <a:gd name="connsiteY170" fmla="*/ 838920 h 1224798"/>
              <a:gd name="connsiteX171" fmla="*/ 3901121 w 6917820"/>
              <a:gd name="connsiteY171" fmla="*/ 605585 h 1224798"/>
              <a:gd name="connsiteX172" fmla="*/ 3901121 w 6917820"/>
              <a:gd name="connsiteY172" fmla="*/ 530647 h 1224798"/>
              <a:gd name="connsiteX173" fmla="*/ 3926676 w 6917820"/>
              <a:gd name="connsiteY173" fmla="*/ 530647 h 1224798"/>
              <a:gd name="connsiteX174" fmla="*/ 4055586 w 6917820"/>
              <a:gd name="connsiteY174" fmla="*/ 724241 h 1224798"/>
              <a:gd name="connsiteX175" fmla="*/ 4101018 w 6917820"/>
              <a:gd name="connsiteY175" fmla="*/ 748652 h 1224798"/>
              <a:gd name="connsiteX176" fmla="*/ 4122031 w 6917820"/>
              <a:gd name="connsiteY176" fmla="*/ 744679 h 1224798"/>
              <a:gd name="connsiteX177" fmla="*/ 4125260 w 6917820"/>
              <a:gd name="connsiteY177" fmla="*/ 742492 h 1224798"/>
              <a:gd name="connsiteX178" fmla="*/ 4128489 w 6917820"/>
              <a:gd name="connsiteY178" fmla="*/ 744678 h 1224798"/>
              <a:gd name="connsiteX179" fmla="*/ 4149500 w 6917820"/>
              <a:gd name="connsiteY179" fmla="*/ 748652 h 1224798"/>
              <a:gd name="connsiteX180" fmla="*/ 4194932 w 6917820"/>
              <a:gd name="connsiteY180" fmla="*/ 724241 h 1224798"/>
              <a:gd name="connsiteX181" fmla="*/ 4323843 w 6917820"/>
              <a:gd name="connsiteY181" fmla="*/ 530647 h 1224798"/>
              <a:gd name="connsiteX182" fmla="*/ 4349398 w 6917820"/>
              <a:gd name="connsiteY182" fmla="*/ 530647 h 1224798"/>
              <a:gd name="connsiteX183" fmla="*/ 4349398 w 6917820"/>
              <a:gd name="connsiteY183" fmla="*/ 605585 h 1224798"/>
              <a:gd name="connsiteX184" fmla="*/ 4209128 w 6917820"/>
              <a:gd name="connsiteY184" fmla="*/ 838920 h 1224798"/>
              <a:gd name="connsiteX185" fmla="*/ 4204018 w 6917820"/>
              <a:gd name="connsiteY185" fmla="*/ 857656 h 1224798"/>
              <a:gd name="connsiteX186" fmla="*/ 4214808 w 6917820"/>
              <a:gd name="connsiteY186" fmla="*/ 883204 h 1224798"/>
              <a:gd name="connsiteX187" fmla="*/ 4240364 w 6917820"/>
              <a:gd name="connsiteY187" fmla="*/ 893989 h 1224798"/>
              <a:gd name="connsiteX188" fmla="*/ 4349398 w 6917820"/>
              <a:gd name="connsiteY188" fmla="*/ 893989 h 1224798"/>
              <a:gd name="connsiteX189" fmla="*/ 4349398 w 6917820"/>
              <a:gd name="connsiteY189" fmla="*/ 1048412 h 1224798"/>
              <a:gd name="connsiteX190" fmla="*/ 4368137 w 6917820"/>
              <a:gd name="connsiteY190" fmla="*/ 1093262 h 1224798"/>
              <a:gd name="connsiteX191" fmla="*/ 4413003 w 6917820"/>
              <a:gd name="connsiteY191" fmla="*/ 1111996 h 1224798"/>
              <a:gd name="connsiteX192" fmla="*/ 4503864 w 6917820"/>
              <a:gd name="connsiteY192" fmla="*/ 1111996 h 1224798"/>
              <a:gd name="connsiteX193" fmla="*/ 4548727 w 6917820"/>
              <a:gd name="connsiteY193" fmla="*/ 1093262 h 1224798"/>
              <a:gd name="connsiteX194" fmla="*/ 4567469 w 6917820"/>
              <a:gd name="connsiteY194" fmla="*/ 1048412 h 1224798"/>
              <a:gd name="connsiteX195" fmla="*/ 4567469 w 6917820"/>
              <a:gd name="connsiteY195" fmla="*/ 893989 h 1224798"/>
              <a:gd name="connsiteX196" fmla="*/ 4676503 w 6917820"/>
              <a:gd name="connsiteY196" fmla="*/ 893989 h 1224798"/>
              <a:gd name="connsiteX197" fmla="*/ 4702058 w 6917820"/>
              <a:gd name="connsiteY197" fmla="*/ 883204 h 1224798"/>
              <a:gd name="connsiteX198" fmla="*/ 4712847 w 6917820"/>
              <a:gd name="connsiteY198" fmla="*/ 857656 h 1224798"/>
              <a:gd name="connsiteX199" fmla="*/ 4707737 w 6917820"/>
              <a:gd name="connsiteY199" fmla="*/ 838920 h 1224798"/>
              <a:gd name="connsiteX200" fmla="*/ 4567469 w 6917820"/>
              <a:gd name="connsiteY200" fmla="*/ 605585 h 1224798"/>
              <a:gd name="connsiteX201" fmla="*/ 4567469 w 6917820"/>
              <a:gd name="connsiteY201" fmla="*/ 530647 h 1224798"/>
              <a:gd name="connsiteX202" fmla="*/ 4593024 w 6917820"/>
              <a:gd name="connsiteY202" fmla="*/ 530647 h 1224798"/>
              <a:gd name="connsiteX203" fmla="*/ 4721934 w 6917820"/>
              <a:gd name="connsiteY203" fmla="*/ 724241 h 1224798"/>
              <a:gd name="connsiteX204" fmla="*/ 4767366 w 6917820"/>
              <a:gd name="connsiteY204" fmla="*/ 748652 h 1224798"/>
              <a:gd name="connsiteX205" fmla="*/ 4788379 w 6917820"/>
              <a:gd name="connsiteY205" fmla="*/ 744679 h 1224798"/>
              <a:gd name="connsiteX206" fmla="*/ 4791608 w 6917820"/>
              <a:gd name="connsiteY206" fmla="*/ 742492 h 1224798"/>
              <a:gd name="connsiteX207" fmla="*/ 4794837 w 6917820"/>
              <a:gd name="connsiteY207" fmla="*/ 744678 h 1224798"/>
              <a:gd name="connsiteX208" fmla="*/ 4815848 w 6917820"/>
              <a:gd name="connsiteY208" fmla="*/ 748652 h 1224798"/>
              <a:gd name="connsiteX209" fmla="*/ 4861280 w 6917820"/>
              <a:gd name="connsiteY209" fmla="*/ 724241 h 1224798"/>
              <a:gd name="connsiteX210" fmla="*/ 4990191 w 6917820"/>
              <a:gd name="connsiteY210" fmla="*/ 530647 h 1224798"/>
              <a:gd name="connsiteX211" fmla="*/ 5015746 w 6917820"/>
              <a:gd name="connsiteY211" fmla="*/ 530647 h 1224798"/>
              <a:gd name="connsiteX212" fmla="*/ 5015746 w 6917820"/>
              <a:gd name="connsiteY212" fmla="*/ 605585 h 1224798"/>
              <a:gd name="connsiteX213" fmla="*/ 4875476 w 6917820"/>
              <a:gd name="connsiteY213" fmla="*/ 838920 h 1224798"/>
              <a:gd name="connsiteX214" fmla="*/ 4870366 w 6917820"/>
              <a:gd name="connsiteY214" fmla="*/ 857656 h 1224798"/>
              <a:gd name="connsiteX215" fmla="*/ 4881156 w 6917820"/>
              <a:gd name="connsiteY215" fmla="*/ 883204 h 1224798"/>
              <a:gd name="connsiteX216" fmla="*/ 4906712 w 6917820"/>
              <a:gd name="connsiteY216" fmla="*/ 893989 h 1224798"/>
              <a:gd name="connsiteX217" fmla="*/ 5015746 w 6917820"/>
              <a:gd name="connsiteY217" fmla="*/ 893989 h 1224798"/>
              <a:gd name="connsiteX218" fmla="*/ 5015746 w 6917820"/>
              <a:gd name="connsiteY218" fmla="*/ 1048412 h 1224798"/>
              <a:gd name="connsiteX219" fmla="*/ 5034485 w 6917820"/>
              <a:gd name="connsiteY219" fmla="*/ 1093262 h 1224798"/>
              <a:gd name="connsiteX220" fmla="*/ 5079351 w 6917820"/>
              <a:gd name="connsiteY220" fmla="*/ 1111996 h 1224798"/>
              <a:gd name="connsiteX221" fmla="*/ 5170212 w 6917820"/>
              <a:gd name="connsiteY221" fmla="*/ 1111996 h 1224798"/>
              <a:gd name="connsiteX222" fmla="*/ 5215075 w 6917820"/>
              <a:gd name="connsiteY222" fmla="*/ 1093262 h 1224798"/>
              <a:gd name="connsiteX223" fmla="*/ 5233817 w 6917820"/>
              <a:gd name="connsiteY223" fmla="*/ 1048412 h 1224798"/>
              <a:gd name="connsiteX224" fmla="*/ 5233817 w 6917820"/>
              <a:gd name="connsiteY224" fmla="*/ 893989 h 1224798"/>
              <a:gd name="connsiteX225" fmla="*/ 5342851 w 6917820"/>
              <a:gd name="connsiteY225" fmla="*/ 893989 h 1224798"/>
              <a:gd name="connsiteX226" fmla="*/ 5368406 w 6917820"/>
              <a:gd name="connsiteY226" fmla="*/ 883204 h 1224798"/>
              <a:gd name="connsiteX227" fmla="*/ 5379195 w 6917820"/>
              <a:gd name="connsiteY227" fmla="*/ 857656 h 1224798"/>
              <a:gd name="connsiteX228" fmla="*/ 5374084 w 6917820"/>
              <a:gd name="connsiteY228" fmla="*/ 838920 h 1224798"/>
              <a:gd name="connsiteX229" fmla="*/ 5233817 w 6917820"/>
              <a:gd name="connsiteY229" fmla="*/ 605585 h 1224798"/>
              <a:gd name="connsiteX230" fmla="*/ 5233817 w 6917820"/>
              <a:gd name="connsiteY230" fmla="*/ 530647 h 1224798"/>
              <a:gd name="connsiteX231" fmla="*/ 5259372 w 6917820"/>
              <a:gd name="connsiteY231" fmla="*/ 530647 h 1224798"/>
              <a:gd name="connsiteX232" fmla="*/ 5388282 w 6917820"/>
              <a:gd name="connsiteY232" fmla="*/ 724241 h 1224798"/>
              <a:gd name="connsiteX233" fmla="*/ 5433714 w 6917820"/>
              <a:gd name="connsiteY233" fmla="*/ 748652 h 1224798"/>
              <a:gd name="connsiteX234" fmla="*/ 5454726 w 6917820"/>
              <a:gd name="connsiteY234" fmla="*/ 744679 h 1224798"/>
              <a:gd name="connsiteX235" fmla="*/ 5457956 w 6917820"/>
              <a:gd name="connsiteY235" fmla="*/ 742492 h 1224798"/>
              <a:gd name="connsiteX236" fmla="*/ 5461185 w 6917820"/>
              <a:gd name="connsiteY236" fmla="*/ 744678 h 1224798"/>
              <a:gd name="connsiteX237" fmla="*/ 5482196 w 6917820"/>
              <a:gd name="connsiteY237" fmla="*/ 748652 h 1224798"/>
              <a:gd name="connsiteX238" fmla="*/ 5527628 w 6917820"/>
              <a:gd name="connsiteY238" fmla="*/ 724241 h 1224798"/>
              <a:gd name="connsiteX239" fmla="*/ 5656539 w 6917820"/>
              <a:gd name="connsiteY239" fmla="*/ 530647 h 1224798"/>
              <a:gd name="connsiteX240" fmla="*/ 5682094 w 6917820"/>
              <a:gd name="connsiteY240" fmla="*/ 530647 h 1224798"/>
              <a:gd name="connsiteX241" fmla="*/ 5682094 w 6917820"/>
              <a:gd name="connsiteY241" fmla="*/ 605585 h 1224798"/>
              <a:gd name="connsiteX242" fmla="*/ 5541824 w 6917820"/>
              <a:gd name="connsiteY242" fmla="*/ 838920 h 1224798"/>
              <a:gd name="connsiteX243" fmla="*/ 5536713 w 6917820"/>
              <a:gd name="connsiteY243" fmla="*/ 857656 h 1224798"/>
              <a:gd name="connsiteX244" fmla="*/ 5547504 w 6917820"/>
              <a:gd name="connsiteY244" fmla="*/ 883204 h 1224798"/>
              <a:gd name="connsiteX245" fmla="*/ 5573059 w 6917820"/>
              <a:gd name="connsiteY245" fmla="*/ 893989 h 1224798"/>
              <a:gd name="connsiteX246" fmla="*/ 5682094 w 6917820"/>
              <a:gd name="connsiteY246" fmla="*/ 893989 h 1224798"/>
              <a:gd name="connsiteX247" fmla="*/ 5682094 w 6917820"/>
              <a:gd name="connsiteY247" fmla="*/ 1048412 h 1224798"/>
              <a:gd name="connsiteX248" fmla="*/ 5700833 w 6917820"/>
              <a:gd name="connsiteY248" fmla="*/ 1093262 h 1224798"/>
              <a:gd name="connsiteX249" fmla="*/ 5745698 w 6917820"/>
              <a:gd name="connsiteY249" fmla="*/ 1111996 h 1224798"/>
              <a:gd name="connsiteX250" fmla="*/ 5836560 w 6917820"/>
              <a:gd name="connsiteY250" fmla="*/ 1111996 h 1224798"/>
              <a:gd name="connsiteX251" fmla="*/ 5881423 w 6917820"/>
              <a:gd name="connsiteY251" fmla="*/ 1093262 h 1224798"/>
              <a:gd name="connsiteX252" fmla="*/ 5900164 w 6917820"/>
              <a:gd name="connsiteY252" fmla="*/ 1048412 h 1224798"/>
              <a:gd name="connsiteX253" fmla="*/ 5900164 w 6917820"/>
              <a:gd name="connsiteY253" fmla="*/ 893989 h 1224798"/>
              <a:gd name="connsiteX254" fmla="*/ 6009199 w 6917820"/>
              <a:gd name="connsiteY254" fmla="*/ 893989 h 1224798"/>
              <a:gd name="connsiteX255" fmla="*/ 6034754 w 6917820"/>
              <a:gd name="connsiteY255" fmla="*/ 883204 h 1224798"/>
              <a:gd name="connsiteX256" fmla="*/ 6045543 w 6917820"/>
              <a:gd name="connsiteY256" fmla="*/ 857656 h 1224798"/>
              <a:gd name="connsiteX257" fmla="*/ 6040432 w 6917820"/>
              <a:gd name="connsiteY257" fmla="*/ 838920 h 1224798"/>
              <a:gd name="connsiteX258" fmla="*/ 5900164 w 6917820"/>
              <a:gd name="connsiteY258" fmla="*/ 605585 h 1224798"/>
              <a:gd name="connsiteX259" fmla="*/ 5900164 w 6917820"/>
              <a:gd name="connsiteY259" fmla="*/ 530647 h 1224798"/>
              <a:gd name="connsiteX260" fmla="*/ 5925719 w 6917820"/>
              <a:gd name="connsiteY260" fmla="*/ 530647 h 1224798"/>
              <a:gd name="connsiteX261" fmla="*/ 6054630 w 6917820"/>
              <a:gd name="connsiteY261" fmla="*/ 724241 h 1224798"/>
              <a:gd name="connsiteX262" fmla="*/ 6100062 w 6917820"/>
              <a:gd name="connsiteY262" fmla="*/ 748652 h 1224798"/>
              <a:gd name="connsiteX263" fmla="*/ 6121074 w 6917820"/>
              <a:gd name="connsiteY263" fmla="*/ 744679 h 1224798"/>
              <a:gd name="connsiteX264" fmla="*/ 6124303 w 6917820"/>
              <a:gd name="connsiteY264" fmla="*/ 742492 h 1224798"/>
              <a:gd name="connsiteX265" fmla="*/ 6127531 w 6917820"/>
              <a:gd name="connsiteY265" fmla="*/ 744678 h 1224798"/>
              <a:gd name="connsiteX266" fmla="*/ 6148542 w 6917820"/>
              <a:gd name="connsiteY266" fmla="*/ 748652 h 1224798"/>
              <a:gd name="connsiteX267" fmla="*/ 6193974 w 6917820"/>
              <a:gd name="connsiteY267" fmla="*/ 724241 h 1224798"/>
              <a:gd name="connsiteX268" fmla="*/ 6322885 w 6917820"/>
              <a:gd name="connsiteY268" fmla="*/ 530647 h 1224798"/>
              <a:gd name="connsiteX269" fmla="*/ 6348440 w 6917820"/>
              <a:gd name="connsiteY269" fmla="*/ 530647 h 1224798"/>
              <a:gd name="connsiteX270" fmla="*/ 6348440 w 6917820"/>
              <a:gd name="connsiteY270" fmla="*/ 605585 h 1224798"/>
              <a:gd name="connsiteX271" fmla="*/ 6208170 w 6917820"/>
              <a:gd name="connsiteY271" fmla="*/ 838920 h 1224798"/>
              <a:gd name="connsiteX272" fmla="*/ 6203059 w 6917820"/>
              <a:gd name="connsiteY272" fmla="*/ 857656 h 1224798"/>
              <a:gd name="connsiteX273" fmla="*/ 6213850 w 6917820"/>
              <a:gd name="connsiteY273" fmla="*/ 883204 h 1224798"/>
              <a:gd name="connsiteX274" fmla="*/ 6239405 w 6917820"/>
              <a:gd name="connsiteY274" fmla="*/ 893989 h 1224798"/>
              <a:gd name="connsiteX275" fmla="*/ 6348440 w 6917820"/>
              <a:gd name="connsiteY275" fmla="*/ 893989 h 1224798"/>
              <a:gd name="connsiteX276" fmla="*/ 6348440 w 6917820"/>
              <a:gd name="connsiteY276" fmla="*/ 1048412 h 1224798"/>
              <a:gd name="connsiteX277" fmla="*/ 6367179 w 6917820"/>
              <a:gd name="connsiteY277" fmla="*/ 1093262 h 1224798"/>
              <a:gd name="connsiteX278" fmla="*/ 6412044 w 6917820"/>
              <a:gd name="connsiteY278" fmla="*/ 1111996 h 1224798"/>
              <a:gd name="connsiteX279" fmla="*/ 6502906 w 6917820"/>
              <a:gd name="connsiteY279" fmla="*/ 1111996 h 1224798"/>
              <a:gd name="connsiteX280" fmla="*/ 6547769 w 6917820"/>
              <a:gd name="connsiteY280" fmla="*/ 1093262 h 1224798"/>
              <a:gd name="connsiteX281" fmla="*/ 6566510 w 6917820"/>
              <a:gd name="connsiteY281" fmla="*/ 1048412 h 1224798"/>
              <a:gd name="connsiteX282" fmla="*/ 6566510 w 6917820"/>
              <a:gd name="connsiteY282" fmla="*/ 893989 h 1224798"/>
              <a:gd name="connsiteX283" fmla="*/ 6675545 w 6917820"/>
              <a:gd name="connsiteY283" fmla="*/ 893989 h 1224798"/>
              <a:gd name="connsiteX284" fmla="*/ 6701100 w 6917820"/>
              <a:gd name="connsiteY284" fmla="*/ 883204 h 1224798"/>
              <a:gd name="connsiteX285" fmla="*/ 6711889 w 6917820"/>
              <a:gd name="connsiteY285" fmla="*/ 857656 h 1224798"/>
              <a:gd name="connsiteX286" fmla="*/ 6706778 w 6917820"/>
              <a:gd name="connsiteY286" fmla="*/ 838920 h 1224798"/>
              <a:gd name="connsiteX287" fmla="*/ 6566510 w 6917820"/>
              <a:gd name="connsiteY287" fmla="*/ 605585 h 1224798"/>
              <a:gd name="connsiteX288" fmla="*/ 6566510 w 6917820"/>
              <a:gd name="connsiteY288" fmla="*/ 530647 h 1224798"/>
              <a:gd name="connsiteX289" fmla="*/ 6592065 w 6917820"/>
              <a:gd name="connsiteY289" fmla="*/ 530647 h 1224798"/>
              <a:gd name="connsiteX290" fmla="*/ 6720976 w 6917820"/>
              <a:gd name="connsiteY290" fmla="*/ 724241 h 1224798"/>
              <a:gd name="connsiteX291" fmla="*/ 6766408 w 6917820"/>
              <a:gd name="connsiteY291" fmla="*/ 748652 h 1224798"/>
              <a:gd name="connsiteX292" fmla="*/ 6805024 w 6917820"/>
              <a:gd name="connsiteY292" fmla="*/ 732757 h 1224798"/>
              <a:gd name="connsiteX293" fmla="*/ 6820925 w 6917820"/>
              <a:gd name="connsiteY293" fmla="*/ 694150 h 1224798"/>
              <a:gd name="connsiteX294" fmla="*/ 6811840 w 6917820"/>
              <a:gd name="connsiteY294" fmla="*/ 664060 h 1224798"/>
              <a:gd name="connsiteX295" fmla="*/ 6666459 w 6917820"/>
              <a:gd name="connsiteY295" fmla="*/ 446056 h 1224798"/>
              <a:gd name="connsiteX296" fmla="*/ 6566510 w 6917820"/>
              <a:gd name="connsiteY296" fmla="*/ 385309 h 1224798"/>
              <a:gd name="connsiteX297" fmla="*/ 6348440 w 6917820"/>
              <a:gd name="connsiteY297" fmla="*/ 385309 h 1224798"/>
              <a:gd name="connsiteX298" fmla="*/ 6248491 w 6917820"/>
              <a:gd name="connsiteY298" fmla="*/ 446056 h 1224798"/>
              <a:gd name="connsiteX299" fmla="*/ 6124302 w 6917820"/>
              <a:gd name="connsiteY299" fmla="*/ 632283 h 1224798"/>
              <a:gd name="connsiteX300" fmla="*/ 6000113 w 6917820"/>
              <a:gd name="connsiteY300" fmla="*/ 446056 h 1224798"/>
              <a:gd name="connsiteX301" fmla="*/ 5900164 w 6917820"/>
              <a:gd name="connsiteY301" fmla="*/ 385309 h 1224798"/>
              <a:gd name="connsiteX302" fmla="*/ 5682094 w 6917820"/>
              <a:gd name="connsiteY302" fmla="*/ 385309 h 1224798"/>
              <a:gd name="connsiteX303" fmla="*/ 5582145 w 6917820"/>
              <a:gd name="connsiteY303" fmla="*/ 446056 h 1224798"/>
              <a:gd name="connsiteX304" fmla="*/ 5457955 w 6917820"/>
              <a:gd name="connsiteY304" fmla="*/ 632284 h 1224798"/>
              <a:gd name="connsiteX305" fmla="*/ 5333765 w 6917820"/>
              <a:gd name="connsiteY305" fmla="*/ 446056 h 1224798"/>
              <a:gd name="connsiteX306" fmla="*/ 5233817 w 6917820"/>
              <a:gd name="connsiteY306" fmla="*/ 385309 h 1224798"/>
              <a:gd name="connsiteX307" fmla="*/ 5015746 w 6917820"/>
              <a:gd name="connsiteY307" fmla="*/ 385309 h 1224798"/>
              <a:gd name="connsiteX308" fmla="*/ 4915797 w 6917820"/>
              <a:gd name="connsiteY308" fmla="*/ 446056 h 1224798"/>
              <a:gd name="connsiteX309" fmla="*/ 4791607 w 6917820"/>
              <a:gd name="connsiteY309" fmla="*/ 632284 h 1224798"/>
              <a:gd name="connsiteX310" fmla="*/ 4667417 w 6917820"/>
              <a:gd name="connsiteY310" fmla="*/ 446056 h 1224798"/>
              <a:gd name="connsiteX311" fmla="*/ 4567469 w 6917820"/>
              <a:gd name="connsiteY311" fmla="*/ 385309 h 1224798"/>
              <a:gd name="connsiteX312" fmla="*/ 4349398 w 6917820"/>
              <a:gd name="connsiteY312" fmla="*/ 385309 h 1224798"/>
              <a:gd name="connsiteX313" fmla="*/ 4249449 w 6917820"/>
              <a:gd name="connsiteY313" fmla="*/ 446056 h 1224798"/>
              <a:gd name="connsiteX314" fmla="*/ 4125259 w 6917820"/>
              <a:gd name="connsiteY314" fmla="*/ 632284 h 1224798"/>
              <a:gd name="connsiteX315" fmla="*/ 4001069 w 6917820"/>
              <a:gd name="connsiteY315" fmla="*/ 446056 h 1224798"/>
              <a:gd name="connsiteX316" fmla="*/ 3901121 w 6917820"/>
              <a:gd name="connsiteY316" fmla="*/ 385309 h 1224798"/>
              <a:gd name="connsiteX317" fmla="*/ 3683050 w 6917820"/>
              <a:gd name="connsiteY317" fmla="*/ 385309 h 1224798"/>
              <a:gd name="connsiteX318" fmla="*/ 3583101 w 6917820"/>
              <a:gd name="connsiteY318" fmla="*/ 446056 h 1224798"/>
              <a:gd name="connsiteX319" fmla="*/ 3458912 w 6917820"/>
              <a:gd name="connsiteY319" fmla="*/ 632284 h 1224798"/>
              <a:gd name="connsiteX320" fmla="*/ 3334721 w 6917820"/>
              <a:gd name="connsiteY320" fmla="*/ 446056 h 1224798"/>
              <a:gd name="connsiteX321" fmla="*/ 3234773 w 6917820"/>
              <a:gd name="connsiteY321" fmla="*/ 385309 h 1224798"/>
              <a:gd name="connsiteX322" fmla="*/ 3016702 w 6917820"/>
              <a:gd name="connsiteY322" fmla="*/ 385309 h 1224798"/>
              <a:gd name="connsiteX323" fmla="*/ 2916753 w 6917820"/>
              <a:gd name="connsiteY323" fmla="*/ 446056 h 1224798"/>
              <a:gd name="connsiteX324" fmla="*/ 2792564 w 6917820"/>
              <a:gd name="connsiteY324" fmla="*/ 632284 h 1224798"/>
              <a:gd name="connsiteX325" fmla="*/ 2668373 w 6917820"/>
              <a:gd name="connsiteY325" fmla="*/ 446056 h 1224798"/>
              <a:gd name="connsiteX326" fmla="*/ 2568425 w 6917820"/>
              <a:gd name="connsiteY326" fmla="*/ 385309 h 1224798"/>
              <a:gd name="connsiteX327" fmla="*/ 2350354 w 6917820"/>
              <a:gd name="connsiteY327" fmla="*/ 385309 h 1224798"/>
              <a:gd name="connsiteX328" fmla="*/ 2250405 w 6917820"/>
              <a:gd name="connsiteY328" fmla="*/ 446056 h 1224798"/>
              <a:gd name="connsiteX329" fmla="*/ 2126216 w 6917820"/>
              <a:gd name="connsiteY329" fmla="*/ 632284 h 1224798"/>
              <a:gd name="connsiteX330" fmla="*/ 2002025 w 6917820"/>
              <a:gd name="connsiteY330" fmla="*/ 446056 h 1224798"/>
              <a:gd name="connsiteX331" fmla="*/ 1902077 w 6917820"/>
              <a:gd name="connsiteY331" fmla="*/ 385309 h 1224798"/>
              <a:gd name="connsiteX332" fmla="*/ 1684006 w 6917820"/>
              <a:gd name="connsiteY332" fmla="*/ 385309 h 1224798"/>
              <a:gd name="connsiteX333" fmla="*/ 1584057 w 6917820"/>
              <a:gd name="connsiteY333" fmla="*/ 446056 h 1224798"/>
              <a:gd name="connsiteX334" fmla="*/ 1459868 w 6917820"/>
              <a:gd name="connsiteY334" fmla="*/ 632284 h 1224798"/>
              <a:gd name="connsiteX335" fmla="*/ 1335677 w 6917820"/>
              <a:gd name="connsiteY335" fmla="*/ 446056 h 1224798"/>
              <a:gd name="connsiteX336" fmla="*/ 1235729 w 6917820"/>
              <a:gd name="connsiteY336" fmla="*/ 385309 h 1224798"/>
              <a:gd name="connsiteX337" fmla="*/ 1017658 w 6917820"/>
              <a:gd name="connsiteY337" fmla="*/ 385309 h 1224798"/>
              <a:gd name="connsiteX338" fmla="*/ 917709 w 6917820"/>
              <a:gd name="connsiteY338" fmla="*/ 446056 h 1224798"/>
              <a:gd name="connsiteX339" fmla="*/ 793519 w 6917820"/>
              <a:gd name="connsiteY339" fmla="*/ 632284 h 1224798"/>
              <a:gd name="connsiteX340" fmla="*/ 669329 w 6917820"/>
              <a:gd name="connsiteY340" fmla="*/ 446056 h 1224798"/>
              <a:gd name="connsiteX341" fmla="*/ 569380 w 6917820"/>
              <a:gd name="connsiteY341" fmla="*/ 385309 h 1224798"/>
              <a:gd name="connsiteX342" fmla="*/ 6457474 w 6917820"/>
              <a:gd name="connsiteY342" fmla="*/ 112801 h 1224798"/>
              <a:gd name="connsiteX343" fmla="*/ 6367463 w 6917820"/>
              <a:gd name="connsiteY343" fmla="*/ 149987 h 1224798"/>
              <a:gd name="connsiteX344" fmla="*/ 6330267 w 6917820"/>
              <a:gd name="connsiteY344" fmla="*/ 239971 h 1224798"/>
              <a:gd name="connsiteX345" fmla="*/ 6367463 w 6917820"/>
              <a:gd name="connsiteY345" fmla="*/ 329955 h 1224798"/>
              <a:gd name="connsiteX346" fmla="*/ 6457474 w 6917820"/>
              <a:gd name="connsiteY346" fmla="*/ 367141 h 1224798"/>
              <a:gd name="connsiteX347" fmla="*/ 6547487 w 6917820"/>
              <a:gd name="connsiteY347" fmla="*/ 329955 h 1224798"/>
              <a:gd name="connsiteX348" fmla="*/ 6584681 w 6917820"/>
              <a:gd name="connsiteY348" fmla="*/ 239971 h 1224798"/>
              <a:gd name="connsiteX349" fmla="*/ 6547487 w 6917820"/>
              <a:gd name="connsiteY349" fmla="*/ 149987 h 1224798"/>
              <a:gd name="connsiteX350" fmla="*/ 6457474 w 6917820"/>
              <a:gd name="connsiteY350" fmla="*/ 112801 h 1224798"/>
              <a:gd name="connsiteX351" fmla="*/ 5791128 w 6917820"/>
              <a:gd name="connsiteY351" fmla="*/ 112801 h 1224798"/>
              <a:gd name="connsiteX352" fmla="*/ 5701117 w 6917820"/>
              <a:gd name="connsiteY352" fmla="*/ 149987 h 1224798"/>
              <a:gd name="connsiteX353" fmla="*/ 5663921 w 6917820"/>
              <a:gd name="connsiteY353" fmla="*/ 239971 h 1224798"/>
              <a:gd name="connsiteX354" fmla="*/ 5701117 w 6917820"/>
              <a:gd name="connsiteY354" fmla="*/ 329955 h 1224798"/>
              <a:gd name="connsiteX355" fmla="*/ 5791128 w 6917820"/>
              <a:gd name="connsiteY355" fmla="*/ 367141 h 1224798"/>
              <a:gd name="connsiteX356" fmla="*/ 5881141 w 6917820"/>
              <a:gd name="connsiteY356" fmla="*/ 329955 h 1224798"/>
              <a:gd name="connsiteX357" fmla="*/ 5918335 w 6917820"/>
              <a:gd name="connsiteY357" fmla="*/ 239971 h 1224798"/>
              <a:gd name="connsiteX358" fmla="*/ 5881141 w 6917820"/>
              <a:gd name="connsiteY358" fmla="*/ 149987 h 1224798"/>
              <a:gd name="connsiteX359" fmla="*/ 5791128 w 6917820"/>
              <a:gd name="connsiteY359" fmla="*/ 112801 h 1224798"/>
              <a:gd name="connsiteX360" fmla="*/ 5124780 w 6917820"/>
              <a:gd name="connsiteY360" fmla="*/ 112801 h 1224798"/>
              <a:gd name="connsiteX361" fmla="*/ 5034770 w 6917820"/>
              <a:gd name="connsiteY361" fmla="*/ 149987 h 1224798"/>
              <a:gd name="connsiteX362" fmla="*/ 4997573 w 6917820"/>
              <a:gd name="connsiteY362" fmla="*/ 239971 h 1224798"/>
              <a:gd name="connsiteX363" fmla="*/ 5034770 w 6917820"/>
              <a:gd name="connsiteY363" fmla="*/ 329955 h 1224798"/>
              <a:gd name="connsiteX364" fmla="*/ 5124780 w 6917820"/>
              <a:gd name="connsiteY364" fmla="*/ 367141 h 1224798"/>
              <a:gd name="connsiteX365" fmla="*/ 5214793 w 6917820"/>
              <a:gd name="connsiteY365" fmla="*/ 329955 h 1224798"/>
              <a:gd name="connsiteX366" fmla="*/ 5251988 w 6917820"/>
              <a:gd name="connsiteY366" fmla="*/ 239971 h 1224798"/>
              <a:gd name="connsiteX367" fmla="*/ 5214793 w 6917820"/>
              <a:gd name="connsiteY367" fmla="*/ 149987 h 1224798"/>
              <a:gd name="connsiteX368" fmla="*/ 5124780 w 6917820"/>
              <a:gd name="connsiteY368" fmla="*/ 112801 h 1224798"/>
              <a:gd name="connsiteX369" fmla="*/ 4458432 w 6917820"/>
              <a:gd name="connsiteY369" fmla="*/ 112801 h 1224798"/>
              <a:gd name="connsiteX370" fmla="*/ 4368422 w 6917820"/>
              <a:gd name="connsiteY370" fmla="*/ 149987 h 1224798"/>
              <a:gd name="connsiteX371" fmla="*/ 4331225 w 6917820"/>
              <a:gd name="connsiteY371" fmla="*/ 239971 h 1224798"/>
              <a:gd name="connsiteX372" fmla="*/ 4368422 w 6917820"/>
              <a:gd name="connsiteY372" fmla="*/ 329955 h 1224798"/>
              <a:gd name="connsiteX373" fmla="*/ 4458432 w 6917820"/>
              <a:gd name="connsiteY373" fmla="*/ 367141 h 1224798"/>
              <a:gd name="connsiteX374" fmla="*/ 4548445 w 6917820"/>
              <a:gd name="connsiteY374" fmla="*/ 329955 h 1224798"/>
              <a:gd name="connsiteX375" fmla="*/ 4585640 w 6917820"/>
              <a:gd name="connsiteY375" fmla="*/ 239971 h 1224798"/>
              <a:gd name="connsiteX376" fmla="*/ 4548445 w 6917820"/>
              <a:gd name="connsiteY376" fmla="*/ 149987 h 1224798"/>
              <a:gd name="connsiteX377" fmla="*/ 4458432 w 6917820"/>
              <a:gd name="connsiteY377" fmla="*/ 112801 h 1224798"/>
              <a:gd name="connsiteX378" fmla="*/ 3792084 w 6917820"/>
              <a:gd name="connsiteY378" fmla="*/ 112801 h 1224798"/>
              <a:gd name="connsiteX379" fmla="*/ 3702074 w 6917820"/>
              <a:gd name="connsiteY379" fmla="*/ 149987 h 1224798"/>
              <a:gd name="connsiteX380" fmla="*/ 3664877 w 6917820"/>
              <a:gd name="connsiteY380" fmla="*/ 239971 h 1224798"/>
              <a:gd name="connsiteX381" fmla="*/ 3702074 w 6917820"/>
              <a:gd name="connsiteY381" fmla="*/ 329955 h 1224798"/>
              <a:gd name="connsiteX382" fmla="*/ 3792084 w 6917820"/>
              <a:gd name="connsiteY382" fmla="*/ 367141 h 1224798"/>
              <a:gd name="connsiteX383" fmla="*/ 3882097 w 6917820"/>
              <a:gd name="connsiteY383" fmla="*/ 329955 h 1224798"/>
              <a:gd name="connsiteX384" fmla="*/ 3919292 w 6917820"/>
              <a:gd name="connsiteY384" fmla="*/ 239971 h 1224798"/>
              <a:gd name="connsiteX385" fmla="*/ 3882097 w 6917820"/>
              <a:gd name="connsiteY385" fmla="*/ 149987 h 1224798"/>
              <a:gd name="connsiteX386" fmla="*/ 3792084 w 6917820"/>
              <a:gd name="connsiteY386" fmla="*/ 112801 h 1224798"/>
              <a:gd name="connsiteX387" fmla="*/ 3125736 w 6917820"/>
              <a:gd name="connsiteY387" fmla="*/ 112801 h 1224798"/>
              <a:gd name="connsiteX388" fmla="*/ 3035726 w 6917820"/>
              <a:gd name="connsiteY388" fmla="*/ 149987 h 1224798"/>
              <a:gd name="connsiteX389" fmla="*/ 2998529 w 6917820"/>
              <a:gd name="connsiteY389" fmla="*/ 239971 h 1224798"/>
              <a:gd name="connsiteX390" fmla="*/ 3035726 w 6917820"/>
              <a:gd name="connsiteY390" fmla="*/ 329955 h 1224798"/>
              <a:gd name="connsiteX391" fmla="*/ 3125736 w 6917820"/>
              <a:gd name="connsiteY391" fmla="*/ 367141 h 1224798"/>
              <a:gd name="connsiteX392" fmla="*/ 3215749 w 6917820"/>
              <a:gd name="connsiteY392" fmla="*/ 329955 h 1224798"/>
              <a:gd name="connsiteX393" fmla="*/ 3252944 w 6917820"/>
              <a:gd name="connsiteY393" fmla="*/ 239971 h 1224798"/>
              <a:gd name="connsiteX394" fmla="*/ 3215749 w 6917820"/>
              <a:gd name="connsiteY394" fmla="*/ 149987 h 1224798"/>
              <a:gd name="connsiteX395" fmla="*/ 3125736 w 6917820"/>
              <a:gd name="connsiteY395" fmla="*/ 112801 h 1224798"/>
              <a:gd name="connsiteX396" fmla="*/ 2459388 w 6917820"/>
              <a:gd name="connsiteY396" fmla="*/ 112801 h 1224798"/>
              <a:gd name="connsiteX397" fmla="*/ 2369378 w 6917820"/>
              <a:gd name="connsiteY397" fmla="*/ 149987 h 1224798"/>
              <a:gd name="connsiteX398" fmla="*/ 2332181 w 6917820"/>
              <a:gd name="connsiteY398" fmla="*/ 239971 h 1224798"/>
              <a:gd name="connsiteX399" fmla="*/ 2369378 w 6917820"/>
              <a:gd name="connsiteY399" fmla="*/ 329955 h 1224798"/>
              <a:gd name="connsiteX400" fmla="*/ 2459388 w 6917820"/>
              <a:gd name="connsiteY400" fmla="*/ 367141 h 1224798"/>
              <a:gd name="connsiteX401" fmla="*/ 2549401 w 6917820"/>
              <a:gd name="connsiteY401" fmla="*/ 329955 h 1224798"/>
              <a:gd name="connsiteX402" fmla="*/ 2586596 w 6917820"/>
              <a:gd name="connsiteY402" fmla="*/ 239971 h 1224798"/>
              <a:gd name="connsiteX403" fmla="*/ 2549401 w 6917820"/>
              <a:gd name="connsiteY403" fmla="*/ 149987 h 1224798"/>
              <a:gd name="connsiteX404" fmla="*/ 2459388 w 6917820"/>
              <a:gd name="connsiteY404" fmla="*/ 112801 h 1224798"/>
              <a:gd name="connsiteX405" fmla="*/ 1793040 w 6917820"/>
              <a:gd name="connsiteY405" fmla="*/ 112801 h 1224798"/>
              <a:gd name="connsiteX406" fmla="*/ 1703030 w 6917820"/>
              <a:gd name="connsiteY406" fmla="*/ 149987 h 1224798"/>
              <a:gd name="connsiteX407" fmla="*/ 1665833 w 6917820"/>
              <a:gd name="connsiteY407" fmla="*/ 239971 h 1224798"/>
              <a:gd name="connsiteX408" fmla="*/ 1703030 w 6917820"/>
              <a:gd name="connsiteY408" fmla="*/ 329955 h 1224798"/>
              <a:gd name="connsiteX409" fmla="*/ 1793040 w 6917820"/>
              <a:gd name="connsiteY409" fmla="*/ 367141 h 1224798"/>
              <a:gd name="connsiteX410" fmla="*/ 1883053 w 6917820"/>
              <a:gd name="connsiteY410" fmla="*/ 329955 h 1224798"/>
              <a:gd name="connsiteX411" fmla="*/ 1920248 w 6917820"/>
              <a:gd name="connsiteY411" fmla="*/ 239971 h 1224798"/>
              <a:gd name="connsiteX412" fmla="*/ 1883053 w 6917820"/>
              <a:gd name="connsiteY412" fmla="*/ 149987 h 1224798"/>
              <a:gd name="connsiteX413" fmla="*/ 1793040 w 6917820"/>
              <a:gd name="connsiteY413" fmla="*/ 112801 h 1224798"/>
              <a:gd name="connsiteX414" fmla="*/ 1126692 w 6917820"/>
              <a:gd name="connsiteY414" fmla="*/ 112801 h 1224798"/>
              <a:gd name="connsiteX415" fmla="*/ 1036682 w 6917820"/>
              <a:gd name="connsiteY415" fmla="*/ 149987 h 1224798"/>
              <a:gd name="connsiteX416" fmla="*/ 999485 w 6917820"/>
              <a:gd name="connsiteY416" fmla="*/ 239971 h 1224798"/>
              <a:gd name="connsiteX417" fmla="*/ 1036682 w 6917820"/>
              <a:gd name="connsiteY417" fmla="*/ 329955 h 1224798"/>
              <a:gd name="connsiteX418" fmla="*/ 1126692 w 6917820"/>
              <a:gd name="connsiteY418" fmla="*/ 367141 h 1224798"/>
              <a:gd name="connsiteX419" fmla="*/ 1216705 w 6917820"/>
              <a:gd name="connsiteY419" fmla="*/ 329955 h 1224798"/>
              <a:gd name="connsiteX420" fmla="*/ 1253900 w 6917820"/>
              <a:gd name="connsiteY420" fmla="*/ 239971 h 1224798"/>
              <a:gd name="connsiteX421" fmla="*/ 1216705 w 6917820"/>
              <a:gd name="connsiteY421" fmla="*/ 149987 h 1224798"/>
              <a:gd name="connsiteX422" fmla="*/ 1126692 w 6917820"/>
              <a:gd name="connsiteY422" fmla="*/ 112801 h 1224798"/>
              <a:gd name="connsiteX423" fmla="*/ 460344 w 6917820"/>
              <a:gd name="connsiteY423" fmla="*/ 112801 h 1224798"/>
              <a:gd name="connsiteX424" fmla="*/ 370334 w 6917820"/>
              <a:gd name="connsiteY424" fmla="*/ 149987 h 1224798"/>
              <a:gd name="connsiteX425" fmla="*/ 333137 w 6917820"/>
              <a:gd name="connsiteY425" fmla="*/ 239971 h 1224798"/>
              <a:gd name="connsiteX426" fmla="*/ 370334 w 6917820"/>
              <a:gd name="connsiteY426" fmla="*/ 329955 h 1224798"/>
              <a:gd name="connsiteX427" fmla="*/ 460344 w 6917820"/>
              <a:gd name="connsiteY427" fmla="*/ 367141 h 1224798"/>
              <a:gd name="connsiteX428" fmla="*/ 550357 w 6917820"/>
              <a:gd name="connsiteY428" fmla="*/ 329955 h 1224798"/>
              <a:gd name="connsiteX429" fmla="*/ 587552 w 6917820"/>
              <a:gd name="connsiteY429" fmla="*/ 239971 h 1224798"/>
              <a:gd name="connsiteX430" fmla="*/ 550357 w 6917820"/>
              <a:gd name="connsiteY430" fmla="*/ 149987 h 1224798"/>
              <a:gd name="connsiteX431" fmla="*/ 460344 w 6917820"/>
              <a:gd name="connsiteY431" fmla="*/ 112801 h 1224798"/>
              <a:gd name="connsiteX432" fmla="*/ 0 w 6917820"/>
              <a:gd name="connsiteY432" fmla="*/ 0 h 1224798"/>
              <a:gd name="connsiteX433" fmla="*/ 6917820 w 6917820"/>
              <a:gd name="connsiteY433" fmla="*/ 0 h 1224798"/>
              <a:gd name="connsiteX434" fmla="*/ 6917820 w 6917820"/>
              <a:gd name="connsiteY434" fmla="*/ 1224798 h 1224798"/>
              <a:gd name="connsiteX435" fmla="*/ 0 w 6917820"/>
              <a:gd name="connsiteY435" fmla="*/ 1224798 h 122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917820" h="1224798">
                <a:moveTo>
                  <a:pt x="351310" y="385309"/>
                </a:moveTo>
                <a:cubicBezTo>
                  <a:pt x="312315" y="385309"/>
                  <a:pt x="278999" y="405557"/>
                  <a:pt x="251361" y="446056"/>
                </a:cubicBezTo>
                <a:lnTo>
                  <a:pt x="105981" y="664060"/>
                </a:lnTo>
                <a:cubicBezTo>
                  <a:pt x="99923" y="673145"/>
                  <a:pt x="96895" y="683175"/>
                  <a:pt x="96895" y="694150"/>
                </a:cubicBezTo>
                <a:cubicBezTo>
                  <a:pt x="96895" y="709291"/>
                  <a:pt x="102197" y="722159"/>
                  <a:pt x="112797" y="732757"/>
                </a:cubicBezTo>
                <a:cubicBezTo>
                  <a:pt x="123398" y="743354"/>
                  <a:pt x="136269" y="748652"/>
                  <a:pt x="151412" y="748652"/>
                </a:cubicBezTo>
                <a:cubicBezTo>
                  <a:pt x="170720" y="748652"/>
                  <a:pt x="185866" y="740514"/>
                  <a:pt x="196844" y="724241"/>
                </a:cubicBezTo>
                <a:lnTo>
                  <a:pt x="325755" y="530647"/>
                </a:lnTo>
                <a:lnTo>
                  <a:pt x="351310" y="530647"/>
                </a:lnTo>
                <a:lnTo>
                  <a:pt x="351310" y="605585"/>
                </a:lnTo>
                <a:lnTo>
                  <a:pt x="211040" y="838920"/>
                </a:lnTo>
                <a:cubicBezTo>
                  <a:pt x="207633" y="844597"/>
                  <a:pt x="205930" y="850842"/>
                  <a:pt x="205930" y="857656"/>
                </a:cubicBezTo>
                <a:cubicBezTo>
                  <a:pt x="205930" y="867497"/>
                  <a:pt x="209528" y="876011"/>
                  <a:pt x="216720" y="883204"/>
                </a:cubicBezTo>
                <a:cubicBezTo>
                  <a:pt x="223915" y="890394"/>
                  <a:pt x="232432" y="893989"/>
                  <a:pt x="242276" y="893989"/>
                </a:cubicBezTo>
                <a:lnTo>
                  <a:pt x="351310" y="893989"/>
                </a:lnTo>
                <a:lnTo>
                  <a:pt x="351310" y="1048412"/>
                </a:lnTo>
                <a:cubicBezTo>
                  <a:pt x="351310" y="1065822"/>
                  <a:pt x="357557" y="1080772"/>
                  <a:pt x="370049" y="1093262"/>
                </a:cubicBezTo>
                <a:cubicBezTo>
                  <a:pt x="382544" y="1105751"/>
                  <a:pt x="397499" y="1111996"/>
                  <a:pt x="414915" y="1111996"/>
                </a:cubicBezTo>
                <a:lnTo>
                  <a:pt x="505776" y="1111996"/>
                </a:lnTo>
                <a:cubicBezTo>
                  <a:pt x="523193" y="1111996"/>
                  <a:pt x="538147" y="1105751"/>
                  <a:pt x="550639" y="1093262"/>
                </a:cubicBezTo>
                <a:cubicBezTo>
                  <a:pt x="563133" y="1080772"/>
                  <a:pt x="569380" y="1065822"/>
                  <a:pt x="569380" y="1048412"/>
                </a:cubicBezTo>
                <a:lnTo>
                  <a:pt x="569380" y="893989"/>
                </a:lnTo>
                <a:lnTo>
                  <a:pt x="678415" y="893989"/>
                </a:lnTo>
                <a:cubicBezTo>
                  <a:pt x="688258" y="893989"/>
                  <a:pt x="696777" y="890394"/>
                  <a:pt x="703970" y="883204"/>
                </a:cubicBezTo>
                <a:cubicBezTo>
                  <a:pt x="711165" y="876011"/>
                  <a:pt x="714759" y="867497"/>
                  <a:pt x="714759" y="857656"/>
                </a:cubicBezTo>
                <a:cubicBezTo>
                  <a:pt x="714759" y="850842"/>
                  <a:pt x="713057" y="844597"/>
                  <a:pt x="709649" y="838920"/>
                </a:cubicBezTo>
                <a:lnTo>
                  <a:pt x="569380" y="605585"/>
                </a:lnTo>
                <a:lnTo>
                  <a:pt x="569380" y="530647"/>
                </a:lnTo>
                <a:lnTo>
                  <a:pt x="594936" y="530647"/>
                </a:lnTo>
                <a:lnTo>
                  <a:pt x="723847" y="724241"/>
                </a:lnTo>
                <a:cubicBezTo>
                  <a:pt x="734827" y="740514"/>
                  <a:pt x="749970" y="748652"/>
                  <a:pt x="769278" y="748652"/>
                </a:cubicBezTo>
                <a:cubicBezTo>
                  <a:pt x="776851" y="748652"/>
                  <a:pt x="783855" y="747328"/>
                  <a:pt x="790291" y="744679"/>
                </a:cubicBezTo>
                <a:lnTo>
                  <a:pt x="793520" y="742492"/>
                </a:lnTo>
                <a:lnTo>
                  <a:pt x="796749" y="744678"/>
                </a:lnTo>
                <a:cubicBezTo>
                  <a:pt x="803185" y="747327"/>
                  <a:pt x="810189" y="748652"/>
                  <a:pt x="817760" y="748652"/>
                </a:cubicBezTo>
                <a:cubicBezTo>
                  <a:pt x="837068" y="748652"/>
                  <a:pt x="852213" y="740514"/>
                  <a:pt x="863192" y="724241"/>
                </a:cubicBezTo>
                <a:lnTo>
                  <a:pt x="992103" y="530647"/>
                </a:lnTo>
                <a:lnTo>
                  <a:pt x="1017658" y="530647"/>
                </a:lnTo>
                <a:lnTo>
                  <a:pt x="1017658" y="605585"/>
                </a:lnTo>
                <a:lnTo>
                  <a:pt x="877388" y="838920"/>
                </a:lnTo>
                <a:cubicBezTo>
                  <a:pt x="873981" y="844597"/>
                  <a:pt x="872277" y="850842"/>
                  <a:pt x="872277" y="857656"/>
                </a:cubicBezTo>
                <a:cubicBezTo>
                  <a:pt x="872277" y="867497"/>
                  <a:pt x="875876" y="876011"/>
                  <a:pt x="883068" y="883204"/>
                </a:cubicBezTo>
                <a:cubicBezTo>
                  <a:pt x="890263" y="890394"/>
                  <a:pt x="898780" y="893989"/>
                  <a:pt x="908624" y="893989"/>
                </a:cubicBezTo>
                <a:lnTo>
                  <a:pt x="1017658" y="893989"/>
                </a:lnTo>
                <a:lnTo>
                  <a:pt x="1017658" y="1048412"/>
                </a:lnTo>
                <a:cubicBezTo>
                  <a:pt x="1017658" y="1065822"/>
                  <a:pt x="1023905" y="1080772"/>
                  <a:pt x="1036397" y="1093262"/>
                </a:cubicBezTo>
                <a:cubicBezTo>
                  <a:pt x="1048892" y="1105751"/>
                  <a:pt x="1063848" y="1111996"/>
                  <a:pt x="1081263" y="1111996"/>
                </a:cubicBezTo>
                <a:lnTo>
                  <a:pt x="1172124" y="1111996"/>
                </a:lnTo>
                <a:cubicBezTo>
                  <a:pt x="1189541" y="1111996"/>
                  <a:pt x="1204495" y="1105751"/>
                  <a:pt x="1216987" y="1093262"/>
                </a:cubicBezTo>
                <a:cubicBezTo>
                  <a:pt x="1229481" y="1080772"/>
                  <a:pt x="1235729" y="1065822"/>
                  <a:pt x="1235729" y="1048412"/>
                </a:cubicBezTo>
                <a:lnTo>
                  <a:pt x="1235729" y="893989"/>
                </a:lnTo>
                <a:lnTo>
                  <a:pt x="1344763" y="893989"/>
                </a:lnTo>
                <a:cubicBezTo>
                  <a:pt x="1354606" y="893989"/>
                  <a:pt x="1363125" y="890394"/>
                  <a:pt x="1370318" y="883204"/>
                </a:cubicBezTo>
                <a:cubicBezTo>
                  <a:pt x="1377513" y="876011"/>
                  <a:pt x="1381107" y="867497"/>
                  <a:pt x="1381107" y="857656"/>
                </a:cubicBezTo>
                <a:cubicBezTo>
                  <a:pt x="1381107" y="850842"/>
                  <a:pt x="1379406" y="844597"/>
                  <a:pt x="1375997" y="838920"/>
                </a:cubicBezTo>
                <a:lnTo>
                  <a:pt x="1235729" y="605585"/>
                </a:lnTo>
                <a:lnTo>
                  <a:pt x="1235729" y="530647"/>
                </a:lnTo>
                <a:lnTo>
                  <a:pt x="1261284" y="530647"/>
                </a:lnTo>
                <a:lnTo>
                  <a:pt x="1390194" y="724241"/>
                </a:lnTo>
                <a:cubicBezTo>
                  <a:pt x="1401175" y="740514"/>
                  <a:pt x="1416318" y="748652"/>
                  <a:pt x="1435626" y="748652"/>
                </a:cubicBezTo>
                <a:cubicBezTo>
                  <a:pt x="1443199" y="748652"/>
                  <a:pt x="1450203" y="747328"/>
                  <a:pt x="1456639" y="744679"/>
                </a:cubicBezTo>
                <a:lnTo>
                  <a:pt x="1459868" y="742492"/>
                </a:lnTo>
                <a:lnTo>
                  <a:pt x="1463097" y="744678"/>
                </a:lnTo>
                <a:cubicBezTo>
                  <a:pt x="1469533" y="747327"/>
                  <a:pt x="1476537" y="748652"/>
                  <a:pt x="1484108" y="748652"/>
                </a:cubicBezTo>
                <a:cubicBezTo>
                  <a:pt x="1503416" y="748652"/>
                  <a:pt x="1518562" y="740514"/>
                  <a:pt x="1529540" y="724241"/>
                </a:cubicBezTo>
                <a:lnTo>
                  <a:pt x="1658451" y="530647"/>
                </a:lnTo>
                <a:lnTo>
                  <a:pt x="1684006" y="530647"/>
                </a:lnTo>
                <a:lnTo>
                  <a:pt x="1684006" y="605585"/>
                </a:lnTo>
                <a:lnTo>
                  <a:pt x="1543736" y="838920"/>
                </a:lnTo>
                <a:cubicBezTo>
                  <a:pt x="1540329" y="844597"/>
                  <a:pt x="1538626" y="850842"/>
                  <a:pt x="1538626" y="857656"/>
                </a:cubicBezTo>
                <a:cubicBezTo>
                  <a:pt x="1538626" y="867497"/>
                  <a:pt x="1542224" y="876011"/>
                  <a:pt x="1549416" y="883204"/>
                </a:cubicBezTo>
                <a:cubicBezTo>
                  <a:pt x="1556611" y="890394"/>
                  <a:pt x="1565128" y="893989"/>
                  <a:pt x="1574972" y="893989"/>
                </a:cubicBezTo>
                <a:lnTo>
                  <a:pt x="1684006" y="893989"/>
                </a:lnTo>
                <a:lnTo>
                  <a:pt x="1684006" y="1048412"/>
                </a:lnTo>
                <a:cubicBezTo>
                  <a:pt x="1684006" y="1065822"/>
                  <a:pt x="1690253" y="1080772"/>
                  <a:pt x="1702745" y="1093262"/>
                </a:cubicBezTo>
                <a:cubicBezTo>
                  <a:pt x="1715240" y="1105751"/>
                  <a:pt x="1730196" y="1111996"/>
                  <a:pt x="1747611" y="1111996"/>
                </a:cubicBezTo>
                <a:lnTo>
                  <a:pt x="1838472" y="1111996"/>
                </a:lnTo>
                <a:cubicBezTo>
                  <a:pt x="1855889" y="1111996"/>
                  <a:pt x="1870843" y="1105751"/>
                  <a:pt x="1883335" y="1093262"/>
                </a:cubicBezTo>
                <a:cubicBezTo>
                  <a:pt x="1895829" y="1080772"/>
                  <a:pt x="1902077" y="1065822"/>
                  <a:pt x="1902077" y="1048412"/>
                </a:cubicBezTo>
                <a:lnTo>
                  <a:pt x="1902077" y="893989"/>
                </a:lnTo>
                <a:lnTo>
                  <a:pt x="2011111" y="893989"/>
                </a:lnTo>
                <a:cubicBezTo>
                  <a:pt x="2020954" y="893989"/>
                  <a:pt x="2029473" y="890394"/>
                  <a:pt x="2036666" y="883204"/>
                </a:cubicBezTo>
                <a:cubicBezTo>
                  <a:pt x="2043861" y="876011"/>
                  <a:pt x="2047455" y="867497"/>
                  <a:pt x="2047455" y="857656"/>
                </a:cubicBezTo>
                <a:cubicBezTo>
                  <a:pt x="2047455" y="850842"/>
                  <a:pt x="2045754" y="844597"/>
                  <a:pt x="2042345" y="838920"/>
                </a:cubicBezTo>
                <a:lnTo>
                  <a:pt x="1902077" y="605585"/>
                </a:lnTo>
                <a:lnTo>
                  <a:pt x="1902077" y="530647"/>
                </a:lnTo>
                <a:lnTo>
                  <a:pt x="1927632" y="530647"/>
                </a:lnTo>
                <a:lnTo>
                  <a:pt x="2056542" y="724241"/>
                </a:lnTo>
                <a:cubicBezTo>
                  <a:pt x="2067523" y="740514"/>
                  <a:pt x="2082666" y="748652"/>
                  <a:pt x="2101974" y="748652"/>
                </a:cubicBezTo>
                <a:cubicBezTo>
                  <a:pt x="2109547" y="748652"/>
                  <a:pt x="2116551" y="747328"/>
                  <a:pt x="2122987" y="744679"/>
                </a:cubicBezTo>
                <a:lnTo>
                  <a:pt x="2126216" y="742492"/>
                </a:lnTo>
                <a:lnTo>
                  <a:pt x="2129445" y="744678"/>
                </a:lnTo>
                <a:cubicBezTo>
                  <a:pt x="2135881" y="747327"/>
                  <a:pt x="2142885" y="748652"/>
                  <a:pt x="2150456" y="748652"/>
                </a:cubicBezTo>
                <a:cubicBezTo>
                  <a:pt x="2169764" y="748652"/>
                  <a:pt x="2184910" y="740514"/>
                  <a:pt x="2195888" y="724241"/>
                </a:cubicBezTo>
                <a:lnTo>
                  <a:pt x="2324799" y="530647"/>
                </a:lnTo>
                <a:lnTo>
                  <a:pt x="2350354" y="530647"/>
                </a:lnTo>
                <a:lnTo>
                  <a:pt x="2350354" y="605585"/>
                </a:lnTo>
                <a:lnTo>
                  <a:pt x="2210084" y="838920"/>
                </a:lnTo>
                <a:cubicBezTo>
                  <a:pt x="2206677" y="844597"/>
                  <a:pt x="2204974" y="850842"/>
                  <a:pt x="2204974" y="857656"/>
                </a:cubicBezTo>
                <a:cubicBezTo>
                  <a:pt x="2204974" y="867497"/>
                  <a:pt x="2208572" y="876011"/>
                  <a:pt x="2215764" y="883204"/>
                </a:cubicBezTo>
                <a:cubicBezTo>
                  <a:pt x="2222959" y="890394"/>
                  <a:pt x="2231476" y="893989"/>
                  <a:pt x="2241320" y="893989"/>
                </a:cubicBezTo>
                <a:lnTo>
                  <a:pt x="2350354" y="893989"/>
                </a:lnTo>
                <a:lnTo>
                  <a:pt x="2350354" y="1048412"/>
                </a:lnTo>
                <a:cubicBezTo>
                  <a:pt x="2350354" y="1065822"/>
                  <a:pt x="2356601" y="1080772"/>
                  <a:pt x="2369093" y="1093262"/>
                </a:cubicBezTo>
                <a:cubicBezTo>
                  <a:pt x="2381588" y="1105751"/>
                  <a:pt x="2396544" y="1111996"/>
                  <a:pt x="2413959" y="1111996"/>
                </a:cubicBezTo>
                <a:lnTo>
                  <a:pt x="2504820" y="1111996"/>
                </a:lnTo>
                <a:cubicBezTo>
                  <a:pt x="2522237" y="1111996"/>
                  <a:pt x="2537191" y="1105751"/>
                  <a:pt x="2549683" y="1093262"/>
                </a:cubicBezTo>
                <a:cubicBezTo>
                  <a:pt x="2562177" y="1080772"/>
                  <a:pt x="2568425" y="1065822"/>
                  <a:pt x="2568425" y="1048412"/>
                </a:cubicBezTo>
                <a:lnTo>
                  <a:pt x="2568425" y="893989"/>
                </a:lnTo>
                <a:lnTo>
                  <a:pt x="2677459" y="893989"/>
                </a:lnTo>
                <a:cubicBezTo>
                  <a:pt x="2687302" y="893989"/>
                  <a:pt x="2695821" y="890394"/>
                  <a:pt x="2703014" y="883204"/>
                </a:cubicBezTo>
                <a:cubicBezTo>
                  <a:pt x="2710209" y="876011"/>
                  <a:pt x="2713803" y="867497"/>
                  <a:pt x="2713803" y="857656"/>
                </a:cubicBezTo>
                <a:cubicBezTo>
                  <a:pt x="2713803" y="850842"/>
                  <a:pt x="2712102" y="844597"/>
                  <a:pt x="2708693" y="838920"/>
                </a:cubicBezTo>
                <a:lnTo>
                  <a:pt x="2568425" y="605585"/>
                </a:lnTo>
                <a:lnTo>
                  <a:pt x="2568425" y="530647"/>
                </a:lnTo>
                <a:lnTo>
                  <a:pt x="2593980" y="530647"/>
                </a:lnTo>
                <a:lnTo>
                  <a:pt x="2722890" y="724241"/>
                </a:lnTo>
                <a:cubicBezTo>
                  <a:pt x="2733871" y="740514"/>
                  <a:pt x="2749014" y="748652"/>
                  <a:pt x="2768322" y="748652"/>
                </a:cubicBezTo>
                <a:cubicBezTo>
                  <a:pt x="2775895" y="748652"/>
                  <a:pt x="2782899" y="747328"/>
                  <a:pt x="2789335" y="744679"/>
                </a:cubicBezTo>
                <a:lnTo>
                  <a:pt x="2792564" y="742492"/>
                </a:lnTo>
                <a:lnTo>
                  <a:pt x="2795793" y="744678"/>
                </a:lnTo>
                <a:cubicBezTo>
                  <a:pt x="2802229" y="747327"/>
                  <a:pt x="2809233" y="748652"/>
                  <a:pt x="2816804" y="748652"/>
                </a:cubicBezTo>
                <a:cubicBezTo>
                  <a:pt x="2836112" y="748652"/>
                  <a:pt x="2851258" y="740514"/>
                  <a:pt x="2862236" y="724241"/>
                </a:cubicBezTo>
                <a:lnTo>
                  <a:pt x="2991147" y="530647"/>
                </a:lnTo>
                <a:lnTo>
                  <a:pt x="3016702" y="530647"/>
                </a:lnTo>
                <a:lnTo>
                  <a:pt x="3016702" y="605585"/>
                </a:lnTo>
                <a:lnTo>
                  <a:pt x="2876432" y="838920"/>
                </a:lnTo>
                <a:cubicBezTo>
                  <a:pt x="2873025" y="844597"/>
                  <a:pt x="2871322" y="850842"/>
                  <a:pt x="2871322" y="857656"/>
                </a:cubicBezTo>
                <a:cubicBezTo>
                  <a:pt x="2871322" y="867497"/>
                  <a:pt x="2874920" y="876011"/>
                  <a:pt x="2882112" y="883204"/>
                </a:cubicBezTo>
                <a:cubicBezTo>
                  <a:pt x="2889307" y="890394"/>
                  <a:pt x="2897824" y="893989"/>
                  <a:pt x="2907668" y="893989"/>
                </a:cubicBezTo>
                <a:lnTo>
                  <a:pt x="3016702" y="893989"/>
                </a:lnTo>
                <a:lnTo>
                  <a:pt x="3016702" y="1048412"/>
                </a:lnTo>
                <a:cubicBezTo>
                  <a:pt x="3016702" y="1065822"/>
                  <a:pt x="3022949" y="1080772"/>
                  <a:pt x="3035441" y="1093262"/>
                </a:cubicBezTo>
                <a:cubicBezTo>
                  <a:pt x="3047936" y="1105751"/>
                  <a:pt x="3062892" y="1111996"/>
                  <a:pt x="3080307" y="1111996"/>
                </a:cubicBezTo>
                <a:lnTo>
                  <a:pt x="3171168" y="1111996"/>
                </a:lnTo>
                <a:cubicBezTo>
                  <a:pt x="3188585" y="1111996"/>
                  <a:pt x="3203539" y="1105751"/>
                  <a:pt x="3216031" y="1093262"/>
                </a:cubicBezTo>
                <a:cubicBezTo>
                  <a:pt x="3228525" y="1080772"/>
                  <a:pt x="3234773" y="1065822"/>
                  <a:pt x="3234773" y="1048412"/>
                </a:cubicBezTo>
                <a:lnTo>
                  <a:pt x="3234773" y="893989"/>
                </a:lnTo>
                <a:lnTo>
                  <a:pt x="3343807" y="893989"/>
                </a:lnTo>
                <a:cubicBezTo>
                  <a:pt x="3353650" y="893989"/>
                  <a:pt x="3362169" y="890394"/>
                  <a:pt x="3369362" y="883204"/>
                </a:cubicBezTo>
                <a:cubicBezTo>
                  <a:pt x="3376557" y="876011"/>
                  <a:pt x="3380151" y="867497"/>
                  <a:pt x="3380151" y="857656"/>
                </a:cubicBezTo>
                <a:cubicBezTo>
                  <a:pt x="3380151" y="850842"/>
                  <a:pt x="3378450" y="844597"/>
                  <a:pt x="3375041" y="838920"/>
                </a:cubicBezTo>
                <a:lnTo>
                  <a:pt x="3234773" y="605585"/>
                </a:lnTo>
                <a:lnTo>
                  <a:pt x="3234773" y="530647"/>
                </a:lnTo>
                <a:lnTo>
                  <a:pt x="3260328" y="530647"/>
                </a:lnTo>
                <a:lnTo>
                  <a:pt x="3389238" y="724241"/>
                </a:lnTo>
                <a:cubicBezTo>
                  <a:pt x="3400219" y="740514"/>
                  <a:pt x="3415362" y="748652"/>
                  <a:pt x="3434670" y="748652"/>
                </a:cubicBezTo>
                <a:cubicBezTo>
                  <a:pt x="3442243" y="748652"/>
                  <a:pt x="3449247" y="747328"/>
                  <a:pt x="3455683" y="744679"/>
                </a:cubicBezTo>
                <a:lnTo>
                  <a:pt x="3458912" y="742492"/>
                </a:lnTo>
                <a:lnTo>
                  <a:pt x="3462141" y="744678"/>
                </a:lnTo>
                <a:cubicBezTo>
                  <a:pt x="3468577" y="747327"/>
                  <a:pt x="3475581" y="748652"/>
                  <a:pt x="3483152" y="748652"/>
                </a:cubicBezTo>
                <a:cubicBezTo>
                  <a:pt x="3502460" y="748652"/>
                  <a:pt x="3517606" y="740514"/>
                  <a:pt x="3528584" y="724241"/>
                </a:cubicBezTo>
                <a:lnTo>
                  <a:pt x="3657495" y="530647"/>
                </a:lnTo>
                <a:lnTo>
                  <a:pt x="3683050" y="530647"/>
                </a:lnTo>
                <a:lnTo>
                  <a:pt x="3683050" y="605585"/>
                </a:lnTo>
                <a:lnTo>
                  <a:pt x="3542780" y="838920"/>
                </a:lnTo>
                <a:cubicBezTo>
                  <a:pt x="3539373" y="844597"/>
                  <a:pt x="3537670" y="850842"/>
                  <a:pt x="3537670" y="857656"/>
                </a:cubicBezTo>
                <a:cubicBezTo>
                  <a:pt x="3537670" y="867497"/>
                  <a:pt x="3541268" y="876011"/>
                  <a:pt x="3548460" y="883204"/>
                </a:cubicBezTo>
                <a:cubicBezTo>
                  <a:pt x="3555655" y="890394"/>
                  <a:pt x="3564172" y="893989"/>
                  <a:pt x="3574016" y="893989"/>
                </a:cubicBezTo>
                <a:lnTo>
                  <a:pt x="3683050" y="893989"/>
                </a:lnTo>
                <a:lnTo>
                  <a:pt x="3683050" y="1048412"/>
                </a:lnTo>
                <a:cubicBezTo>
                  <a:pt x="3683050" y="1065822"/>
                  <a:pt x="3689297" y="1080772"/>
                  <a:pt x="3701789" y="1093262"/>
                </a:cubicBezTo>
                <a:cubicBezTo>
                  <a:pt x="3714284" y="1105751"/>
                  <a:pt x="3729240" y="1111996"/>
                  <a:pt x="3746655" y="1111996"/>
                </a:cubicBezTo>
                <a:lnTo>
                  <a:pt x="3837516" y="1111996"/>
                </a:lnTo>
                <a:cubicBezTo>
                  <a:pt x="3854933" y="1111996"/>
                  <a:pt x="3869887" y="1105751"/>
                  <a:pt x="3882379" y="1093262"/>
                </a:cubicBezTo>
                <a:cubicBezTo>
                  <a:pt x="3894873" y="1080772"/>
                  <a:pt x="3901121" y="1065822"/>
                  <a:pt x="3901121" y="1048412"/>
                </a:cubicBezTo>
                <a:lnTo>
                  <a:pt x="3901121" y="893989"/>
                </a:lnTo>
                <a:lnTo>
                  <a:pt x="4010155" y="893989"/>
                </a:lnTo>
                <a:cubicBezTo>
                  <a:pt x="4019998" y="893989"/>
                  <a:pt x="4028517" y="890394"/>
                  <a:pt x="4035710" y="883204"/>
                </a:cubicBezTo>
                <a:cubicBezTo>
                  <a:pt x="4042905" y="876011"/>
                  <a:pt x="4046499" y="867497"/>
                  <a:pt x="4046499" y="857656"/>
                </a:cubicBezTo>
                <a:cubicBezTo>
                  <a:pt x="4046499" y="850842"/>
                  <a:pt x="4044798" y="844597"/>
                  <a:pt x="4041389" y="838920"/>
                </a:cubicBezTo>
                <a:lnTo>
                  <a:pt x="3901121" y="605585"/>
                </a:lnTo>
                <a:lnTo>
                  <a:pt x="3901121" y="530647"/>
                </a:lnTo>
                <a:lnTo>
                  <a:pt x="3926676" y="530647"/>
                </a:lnTo>
                <a:lnTo>
                  <a:pt x="4055586" y="724241"/>
                </a:lnTo>
                <a:cubicBezTo>
                  <a:pt x="4066567" y="740514"/>
                  <a:pt x="4081710" y="748652"/>
                  <a:pt x="4101018" y="748652"/>
                </a:cubicBezTo>
                <a:cubicBezTo>
                  <a:pt x="4108591" y="748652"/>
                  <a:pt x="4115595" y="747328"/>
                  <a:pt x="4122031" y="744679"/>
                </a:cubicBezTo>
                <a:lnTo>
                  <a:pt x="4125260" y="742492"/>
                </a:lnTo>
                <a:lnTo>
                  <a:pt x="4128489" y="744678"/>
                </a:lnTo>
                <a:cubicBezTo>
                  <a:pt x="4134925" y="747327"/>
                  <a:pt x="4141929" y="748652"/>
                  <a:pt x="4149500" y="748652"/>
                </a:cubicBezTo>
                <a:cubicBezTo>
                  <a:pt x="4168808" y="748652"/>
                  <a:pt x="4183954" y="740514"/>
                  <a:pt x="4194932" y="724241"/>
                </a:cubicBezTo>
                <a:lnTo>
                  <a:pt x="4323843" y="530647"/>
                </a:lnTo>
                <a:lnTo>
                  <a:pt x="4349398" y="530647"/>
                </a:lnTo>
                <a:lnTo>
                  <a:pt x="4349398" y="605585"/>
                </a:lnTo>
                <a:lnTo>
                  <a:pt x="4209128" y="838920"/>
                </a:lnTo>
                <a:cubicBezTo>
                  <a:pt x="4205721" y="844597"/>
                  <a:pt x="4204018" y="850842"/>
                  <a:pt x="4204018" y="857656"/>
                </a:cubicBezTo>
                <a:cubicBezTo>
                  <a:pt x="4204018" y="867497"/>
                  <a:pt x="4207616" y="876011"/>
                  <a:pt x="4214808" y="883204"/>
                </a:cubicBezTo>
                <a:cubicBezTo>
                  <a:pt x="4222003" y="890394"/>
                  <a:pt x="4230520" y="893989"/>
                  <a:pt x="4240364" y="893989"/>
                </a:cubicBezTo>
                <a:lnTo>
                  <a:pt x="4349398" y="893989"/>
                </a:lnTo>
                <a:lnTo>
                  <a:pt x="4349398" y="1048412"/>
                </a:lnTo>
                <a:cubicBezTo>
                  <a:pt x="4349398" y="1065822"/>
                  <a:pt x="4355645" y="1080772"/>
                  <a:pt x="4368137" y="1093262"/>
                </a:cubicBezTo>
                <a:cubicBezTo>
                  <a:pt x="4380632" y="1105751"/>
                  <a:pt x="4395588" y="1111996"/>
                  <a:pt x="4413003" y="1111996"/>
                </a:cubicBezTo>
                <a:lnTo>
                  <a:pt x="4503864" y="1111996"/>
                </a:lnTo>
                <a:cubicBezTo>
                  <a:pt x="4521281" y="1111996"/>
                  <a:pt x="4536235" y="1105751"/>
                  <a:pt x="4548727" y="1093262"/>
                </a:cubicBezTo>
                <a:cubicBezTo>
                  <a:pt x="4561221" y="1080772"/>
                  <a:pt x="4567469" y="1065822"/>
                  <a:pt x="4567469" y="1048412"/>
                </a:cubicBezTo>
                <a:lnTo>
                  <a:pt x="4567469" y="893989"/>
                </a:lnTo>
                <a:lnTo>
                  <a:pt x="4676503" y="893989"/>
                </a:lnTo>
                <a:cubicBezTo>
                  <a:pt x="4686346" y="893989"/>
                  <a:pt x="4694865" y="890394"/>
                  <a:pt x="4702058" y="883204"/>
                </a:cubicBezTo>
                <a:cubicBezTo>
                  <a:pt x="4709253" y="876011"/>
                  <a:pt x="4712847" y="867497"/>
                  <a:pt x="4712847" y="857656"/>
                </a:cubicBezTo>
                <a:cubicBezTo>
                  <a:pt x="4712847" y="850842"/>
                  <a:pt x="4711146" y="844597"/>
                  <a:pt x="4707737" y="838920"/>
                </a:cubicBezTo>
                <a:lnTo>
                  <a:pt x="4567469" y="605585"/>
                </a:lnTo>
                <a:lnTo>
                  <a:pt x="4567469" y="530647"/>
                </a:lnTo>
                <a:lnTo>
                  <a:pt x="4593024" y="530647"/>
                </a:lnTo>
                <a:lnTo>
                  <a:pt x="4721934" y="724241"/>
                </a:lnTo>
                <a:cubicBezTo>
                  <a:pt x="4732915" y="740514"/>
                  <a:pt x="4748058" y="748652"/>
                  <a:pt x="4767366" y="748652"/>
                </a:cubicBezTo>
                <a:cubicBezTo>
                  <a:pt x="4774939" y="748652"/>
                  <a:pt x="4781943" y="747328"/>
                  <a:pt x="4788379" y="744679"/>
                </a:cubicBezTo>
                <a:lnTo>
                  <a:pt x="4791608" y="742492"/>
                </a:lnTo>
                <a:lnTo>
                  <a:pt x="4794837" y="744678"/>
                </a:lnTo>
                <a:cubicBezTo>
                  <a:pt x="4801273" y="747327"/>
                  <a:pt x="4808277" y="748652"/>
                  <a:pt x="4815848" y="748652"/>
                </a:cubicBezTo>
                <a:cubicBezTo>
                  <a:pt x="4835156" y="748652"/>
                  <a:pt x="4850302" y="740514"/>
                  <a:pt x="4861280" y="724241"/>
                </a:cubicBezTo>
                <a:lnTo>
                  <a:pt x="4990191" y="530647"/>
                </a:lnTo>
                <a:lnTo>
                  <a:pt x="5015746" y="530647"/>
                </a:lnTo>
                <a:lnTo>
                  <a:pt x="5015746" y="605585"/>
                </a:lnTo>
                <a:lnTo>
                  <a:pt x="4875476" y="838920"/>
                </a:lnTo>
                <a:cubicBezTo>
                  <a:pt x="4872069" y="844597"/>
                  <a:pt x="4870366" y="850842"/>
                  <a:pt x="4870366" y="857656"/>
                </a:cubicBezTo>
                <a:cubicBezTo>
                  <a:pt x="4870366" y="867497"/>
                  <a:pt x="4873964" y="876011"/>
                  <a:pt x="4881156" y="883204"/>
                </a:cubicBezTo>
                <a:cubicBezTo>
                  <a:pt x="4888351" y="890394"/>
                  <a:pt x="4896868" y="893989"/>
                  <a:pt x="4906712" y="893989"/>
                </a:cubicBezTo>
                <a:lnTo>
                  <a:pt x="5015746" y="893989"/>
                </a:lnTo>
                <a:lnTo>
                  <a:pt x="5015746" y="1048412"/>
                </a:lnTo>
                <a:cubicBezTo>
                  <a:pt x="5015746" y="1065822"/>
                  <a:pt x="5021993" y="1080772"/>
                  <a:pt x="5034485" y="1093262"/>
                </a:cubicBezTo>
                <a:cubicBezTo>
                  <a:pt x="5046980" y="1105751"/>
                  <a:pt x="5061936" y="1111996"/>
                  <a:pt x="5079351" y="1111996"/>
                </a:cubicBezTo>
                <a:lnTo>
                  <a:pt x="5170212" y="1111996"/>
                </a:lnTo>
                <a:cubicBezTo>
                  <a:pt x="5187629" y="1111996"/>
                  <a:pt x="5202583" y="1105751"/>
                  <a:pt x="5215075" y="1093262"/>
                </a:cubicBezTo>
                <a:cubicBezTo>
                  <a:pt x="5227569" y="1080772"/>
                  <a:pt x="5233817" y="1065822"/>
                  <a:pt x="5233817" y="1048412"/>
                </a:cubicBezTo>
                <a:lnTo>
                  <a:pt x="5233817" y="893989"/>
                </a:lnTo>
                <a:lnTo>
                  <a:pt x="5342851" y="893989"/>
                </a:lnTo>
                <a:cubicBezTo>
                  <a:pt x="5352694" y="893989"/>
                  <a:pt x="5361213" y="890394"/>
                  <a:pt x="5368406" y="883204"/>
                </a:cubicBezTo>
                <a:cubicBezTo>
                  <a:pt x="5375600" y="876011"/>
                  <a:pt x="5379195" y="867497"/>
                  <a:pt x="5379195" y="857656"/>
                </a:cubicBezTo>
                <a:cubicBezTo>
                  <a:pt x="5379195" y="850842"/>
                  <a:pt x="5377493" y="844597"/>
                  <a:pt x="5374084" y="838920"/>
                </a:cubicBezTo>
                <a:lnTo>
                  <a:pt x="5233817" y="605585"/>
                </a:lnTo>
                <a:lnTo>
                  <a:pt x="5233817" y="530647"/>
                </a:lnTo>
                <a:lnTo>
                  <a:pt x="5259372" y="530647"/>
                </a:lnTo>
                <a:lnTo>
                  <a:pt x="5388282" y="724241"/>
                </a:lnTo>
                <a:cubicBezTo>
                  <a:pt x="5399263" y="740514"/>
                  <a:pt x="5414406" y="748652"/>
                  <a:pt x="5433714" y="748652"/>
                </a:cubicBezTo>
                <a:cubicBezTo>
                  <a:pt x="5441287" y="748652"/>
                  <a:pt x="5448290" y="747328"/>
                  <a:pt x="5454726" y="744679"/>
                </a:cubicBezTo>
                <a:lnTo>
                  <a:pt x="5457956" y="742492"/>
                </a:lnTo>
                <a:lnTo>
                  <a:pt x="5461185" y="744678"/>
                </a:lnTo>
                <a:cubicBezTo>
                  <a:pt x="5467621" y="747327"/>
                  <a:pt x="5474625" y="748652"/>
                  <a:pt x="5482196" y="748652"/>
                </a:cubicBezTo>
                <a:cubicBezTo>
                  <a:pt x="5501504" y="748652"/>
                  <a:pt x="5516649" y="740514"/>
                  <a:pt x="5527628" y="724241"/>
                </a:cubicBezTo>
                <a:lnTo>
                  <a:pt x="5656539" y="530647"/>
                </a:lnTo>
                <a:lnTo>
                  <a:pt x="5682094" y="530647"/>
                </a:lnTo>
                <a:lnTo>
                  <a:pt x="5682094" y="605585"/>
                </a:lnTo>
                <a:lnTo>
                  <a:pt x="5541824" y="838920"/>
                </a:lnTo>
                <a:cubicBezTo>
                  <a:pt x="5538417" y="844597"/>
                  <a:pt x="5536713" y="850842"/>
                  <a:pt x="5536713" y="857656"/>
                </a:cubicBezTo>
                <a:cubicBezTo>
                  <a:pt x="5536713" y="867497"/>
                  <a:pt x="5540312" y="876011"/>
                  <a:pt x="5547504" y="883204"/>
                </a:cubicBezTo>
                <a:cubicBezTo>
                  <a:pt x="5554699" y="890394"/>
                  <a:pt x="5563216" y="893989"/>
                  <a:pt x="5573059" y="893989"/>
                </a:cubicBezTo>
                <a:lnTo>
                  <a:pt x="5682094" y="893989"/>
                </a:lnTo>
                <a:lnTo>
                  <a:pt x="5682094" y="1048412"/>
                </a:lnTo>
                <a:cubicBezTo>
                  <a:pt x="5682094" y="1065822"/>
                  <a:pt x="5688341" y="1080772"/>
                  <a:pt x="5700833" y="1093262"/>
                </a:cubicBezTo>
                <a:cubicBezTo>
                  <a:pt x="5713328" y="1105751"/>
                  <a:pt x="5728283" y="1111996"/>
                  <a:pt x="5745698" y="1111996"/>
                </a:cubicBezTo>
                <a:lnTo>
                  <a:pt x="5836560" y="1111996"/>
                </a:lnTo>
                <a:cubicBezTo>
                  <a:pt x="5853977" y="1111996"/>
                  <a:pt x="5868930" y="1105751"/>
                  <a:pt x="5881423" y="1093262"/>
                </a:cubicBezTo>
                <a:cubicBezTo>
                  <a:pt x="5893917" y="1080772"/>
                  <a:pt x="5900164" y="1065822"/>
                  <a:pt x="5900164" y="1048412"/>
                </a:cubicBezTo>
                <a:lnTo>
                  <a:pt x="5900164" y="893989"/>
                </a:lnTo>
                <a:lnTo>
                  <a:pt x="6009199" y="893989"/>
                </a:lnTo>
                <a:cubicBezTo>
                  <a:pt x="6019042" y="893989"/>
                  <a:pt x="6027561" y="890394"/>
                  <a:pt x="6034754" y="883204"/>
                </a:cubicBezTo>
                <a:cubicBezTo>
                  <a:pt x="6041948" y="876011"/>
                  <a:pt x="6045543" y="867497"/>
                  <a:pt x="6045543" y="857656"/>
                </a:cubicBezTo>
                <a:cubicBezTo>
                  <a:pt x="6045543" y="850842"/>
                  <a:pt x="6043841" y="844597"/>
                  <a:pt x="6040432" y="838920"/>
                </a:cubicBezTo>
                <a:lnTo>
                  <a:pt x="5900164" y="605585"/>
                </a:lnTo>
                <a:lnTo>
                  <a:pt x="5900164" y="530647"/>
                </a:lnTo>
                <a:lnTo>
                  <a:pt x="5925719" y="530647"/>
                </a:lnTo>
                <a:lnTo>
                  <a:pt x="6054630" y="724241"/>
                </a:lnTo>
                <a:cubicBezTo>
                  <a:pt x="6065611" y="740514"/>
                  <a:pt x="6080754" y="748652"/>
                  <a:pt x="6100062" y="748652"/>
                </a:cubicBezTo>
                <a:cubicBezTo>
                  <a:pt x="6107635" y="748652"/>
                  <a:pt x="6114639" y="747328"/>
                  <a:pt x="6121074" y="744679"/>
                </a:cubicBezTo>
                <a:lnTo>
                  <a:pt x="6124303" y="742492"/>
                </a:lnTo>
                <a:lnTo>
                  <a:pt x="6127531" y="744678"/>
                </a:lnTo>
                <a:cubicBezTo>
                  <a:pt x="6133967" y="747327"/>
                  <a:pt x="6140970" y="748652"/>
                  <a:pt x="6148542" y="748652"/>
                </a:cubicBezTo>
                <a:cubicBezTo>
                  <a:pt x="6167850" y="748652"/>
                  <a:pt x="6182995" y="740514"/>
                  <a:pt x="6193974" y="724241"/>
                </a:cubicBezTo>
                <a:lnTo>
                  <a:pt x="6322885" y="530647"/>
                </a:lnTo>
                <a:lnTo>
                  <a:pt x="6348440" y="530647"/>
                </a:lnTo>
                <a:lnTo>
                  <a:pt x="6348440" y="605585"/>
                </a:lnTo>
                <a:lnTo>
                  <a:pt x="6208170" y="838920"/>
                </a:lnTo>
                <a:cubicBezTo>
                  <a:pt x="6204763" y="844597"/>
                  <a:pt x="6203059" y="850842"/>
                  <a:pt x="6203059" y="857656"/>
                </a:cubicBezTo>
                <a:cubicBezTo>
                  <a:pt x="6203059" y="867497"/>
                  <a:pt x="6206658" y="876011"/>
                  <a:pt x="6213850" y="883204"/>
                </a:cubicBezTo>
                <a:cubicBezTo>
                  <a:pt x="6221045" y="890394"/>
                  <a:pt x="6229562" y="893989"/>
                  <a:pt x="6239405" y="893989"/>
                </a:cubicBezTo>
                <a:lnTo>
                  <a:pt x="6348440" y="893989"/>
                </a:lnTo>
                <a:lnTo>
                  <a:pt x="6348440" y="1048412"/>
                </a:lnTo>
                <a:cubicBezTo>
                  <a:pt x="6348440" y="1065822"/>
                  <a:pt x="6354687" y="1080772"/>
                  <a:pt x="6367179" y="1093262"/>
                </a:cubicBezTo>
                <a:cubicBezTo>
                  <a:pt x="6379674" y="1105751"/>
                  <a:pt x="6394629" y="1111996"/>
                  <a:pt x="6412044" y="1111996"/>
                </a:cubicBezTo>
                <a:lnTo>
                  <a:pt x="6502906" y="1111996"/>
                </a:lnTo>
                <a:cubicBezTo>
                  <a:pt x="6520323" y="1111996"/>
                  <a:pt x="6535276" y="1105751"/>
                  <a:pt x="6547769" y="1093262"/>
                </a:cubicBezTo>
                <a:cubicBezTo>
                  <a:pt x="6560263" y="1080772"/>
                  <a:pt x="6566510" y="1065822"/>
                  <a:pt x="6566510" y="1048412"/>
                </a:cubicBezTo>
                <a:lnTo>
                  <a:pt x="6566510" y="893989"/>
                </a:lnTo>
                <a:lnTo>
                  <a:pt x="6675545" y="893989"/>
                </a:lnTo>
                <a:cubicBezTo>
                  <a:pt x="6685388" y="893989"/>
                  <a:pt x="6693907" y="890394"/>
                  <a:pt x="6701100" y="883204"/>
                </a:cubicBezTo>
                <a:cubicBezTo>
                  <a:pt x="6708294" y="876011"/>
                  <a:pt x="6711889" y="867497"/>
                  <a:pt x="6711889" y="857656"/>
                </a:cubicBezTo>
                <a:cubicBezTo>
                  <a:pt x="6711889" y="850842"/>
                  <a:pt x="6710187" y="844597"/>
                  <a:pt x="6706778" y="838920"/>
                </a:cubicBezTo>
                <a:lnTo>
                  <a:pt x="6566510" y="605585"/>
                </a:lnTo>
                <a:lnTo>
                  <a:pt x="6566510" y="530647"/>
                </a:lnTo>
                <a:lnTo>
                  <a:pt x="6592065" y="530647"/>
                </a:lnTo>
                <a:lnTo>
                  <a:pt x="6720976" y="724241"/>
                </a:lnTo>
                <a:cubicBezTo>
                  <a:pt x="6731957" y="740514"/>
                  <a:pt x="6747100" y="748652"/>
                  <a:pt x="6766408" y="748652"/>
                </a:cubicBezTo>
                <a:cubicBezTo>
                  <a:pt x="6781553" y="748652"/>
                  <a:pt x="6794424" y="743354"/>
                  <a:pt x="6805024" y="732757"/>
                </a:cubicBezTo>
                <a:cubicBezTo>
                  <a:pt x="6815625" y="722159"/>
                  <a:pt x="6820925" y="709291"/>
                  <a:pt x="6820925" y="694150"/>
                </a:cubicBezTo>
                <a:cubicBezTo>
                  <a:pt x="6820925" y="683175"/>
                  <a:pt x="6817897" y="673145"/>
                  <a:pt x="6811840" y="664060"/>
                </a:cubicBezTo>
                <a:lnTo>
                  <a:pt x="6666459" y="446056"/>
                </a:lnTo>
                <a:cubicBezTo>
                  <a:pt x="6638822" y="405557"/>
                  <a:pt x="6605507" y="385309"/>
                  <a:pt x="6566510" y="385309"/>
                </a:cubicBezTo>
                <a:lnTo>
                  <a:pt x="6348440" y="385309"/>
                </a:lnTo>
                <a:cubicBezTo>
                  <a:pt x="6309445" y="385309"/>
                  <a:pt x="6276128" y="405557"/>
                  <a:pt x="6248491" y="446056"/>
                </a:cubicBezTo>
                <a:lnTo>
                  <a:pt x="6124302" y="632283"/>
                </a:lnTo>
                <a:lnTo>
                  <a:pt x="6000113" y="446056"/>
                </a:lnTo>
                <a:cubicBezTo>
                  <a:pt x="5972476" y="405557"/>
                  <a:pt x="5939161" y="385309"/>
                  <a:pt x="5900164" y="385309"/>
                </a:cubicBezTo>
                <a:lnTo>
                  <a:pt x="5682094" y="385309"/>
                </a:lnTo>
                <a:cubicBezTo>
                  <a:pt x="5643099" y="385309"/>
                  <a:pt x="5609782" y="405557"/>
                  <a:pt x="5582145" y="446056"/>
                </a:cubicBezTo>
                <a:lnTo>
                  <a:pt x="5457955" y="632284"/>
                </a:lnTo>
                <a:lnTo>
                  <a:pt x="5333765" y="446056"/>
                </a:lnTo>
                <a:cubicBezTo>
                  <a:pt x="5306128" y="405557"/>
                  <a:pt x="5272814" y="385309"/>
                  <a:pt x="5233817" y="385309"/>
                </a:cubicBezTo>
                <a:lnTo>
                  <a:pt x="5015746" y="385309"/>
                </a:lnTo>
                <a:cubicBezTo>
                  <a:pt x="4976751" y="385309"/>
                  <a:pt x="4943435" y="405557"/>
                  <a:pt x="4915797" y="446056"/>
                </a:cubicBezTo>
                <a:lnTo>
                  <a:pt x="4791607" y="632284"/>
                </a:lnTo>
                <a:lnTo>
                  <a:pt x="4667417" y="446056"/>
                </a:lnTo>
                <a:cubicBezTo>
                  <a:pt x="4639780" y="405557"/>
                  <a:pt x="4606466" y="385309"/>
                  <a:pt x="4567469" y="385309"/>
                </a:cubicBezTo>
                <a:lnTo>
                  <a:pt x="4349398" y="385309"/>
                </a:lnTo>
                <a:cubicBezTo>
                  <a:pt x="4310403" y="385309"/>
                  <a:pt x="4277087" y="405557"/>
                  <a:pt x="4249449" y="446056"/>
                </a:cubicBezTo>
                <a:lnTo>
                  <a:pt x="4125259" y="632284"/>
                </a:lnTo>
                <a:lnTo>
                  <a:pt x="4001069" y="446056"/>
                </a:lnTo>
                <a:cubicBezTo>
                  <a:pt x="3973432" y="405557"/>
                  <a:pt x="3940118" y="385309"/>
                  <a:pt x="3901121" y="385309"/>
                </a:cubicBezTo>
                <a:lnTo>
                  <a:pt x="3683050" y="385309"/>
                </a:lnTo>
                <a:cubicBezTo>
                  <a:pt x="3644055" y="385309"/>
                  <a:pt x="3610739" y="405557"/>
                  <a:pt x="3583101" y="446056"/>
                </a:cubicBezTo>
                <a:lnTo>
                  <a:pt x="3458912" y="632284"/>
                </a:lnTo>
                <a:lnTo>
                  <a:pt x="3334721" y="446056"/>
                </a:lnTo>
                <a:cubicBezTo>
                  <a:pt x="3307084" y="405557"/>
                  <a:pt x="3273770" y="385309"/>
                  <a:pt x="3234773" y="385309"/>
                </a:cubicBezTo>
                <a:lnTo>
                  <a:pt x="3016702" y="385309"/>
                </a:lnTo>
                <a:cubicBezTo>
                  <a:pt x="2977707" y="385309"/>
                  <a:pt x="2944391" y="405557"/>
                  <a:pt x="2916753" y="446056"/>
                </a:cubicBezTo>
                <a:lnTo>
                  <a:pt x="2792564" y="632284"/>
                </a:lnTo>
                <a:lnTo>
                  <a:pt x="2668373" y="446056"/>
                </a:lnTo>
                <a:cubicBezTo>
                  <a:pt x="2640736" y="405557"/>
                  <a:pt x="2607422" y="385309"/>
                  <a:pt x="2568425" y="385309"/>
                </a:cubicBezTo>
                <a:lnTo>
                  <a:pt x="2350354" y="385309"/>
                </a:lnTo>
                <a:cubicBezTo>
                  <a:pt x="2311359" y="385309"/>
                  <a:pt x="2278043" y="405557"/>
                  <a:pt x="2250405" y="446056"/>
                </a:cubicBezTo>
                <a:lnTo>
                  <a:pt x="2126216" y="632284"/>
                </a:lnTo>
                <a:lnTo>
                  <a:pt x="2002025" y="446056"/>
                </a:lnTo>
                <a:cubicBezTo>
                  <a:pt x="1974388" y="405557"/>
                  <a:pt x="1941074" y="385309"/>
                  <a:pt x="1902077" y="385309"/>
                </a:cubicBezTo>
                <a:lnTo>
                  <a:pt x="1684006" y="385309"/>
                </a:lnTo>
                <a:cubicBezTo>
                  <a:pt x="1645011" y="385309"/>
                  <a:pt x="1611695" y="405557"/>
                  <a:pt x="1584057" y="446056"/>
                </a:cubicBezTo>
                <a:lnTo>
                  <a:pt x="1459868" y="632284"/>
                </a:lnTo>
                <a:lnTo>
                  <a:pt x="1335677" y="446056"/>
                </a:lnTo>
                <a:cubicBezTo>
                  <a:pt x="1308040" y="405557"/>
                  <a:pt x="1274726" y="385309"/>
                  <a:pt x="1235729" y="385309"/>
                </a:cubicBezTo>
                <a:lnTo>
                  <a:pt x="1017658" y="385309"/>
                </a:lnTo>
                <a:cubicBezTo>
                  <a:pt x="978663" y="385309"/>
                  <a:pt x="945347" y="405557"/>
                  <a:pt x="917709" y="446056"/>
                </a:cubicBezTo>
                <a:lnTo>
                  <a:pt x="793519" y="632284"/>
                </a:lnTo>
                <a:lnTo>
                  <a:pt x="669329" y="446056"/>
                </a:lnTo>
                <a:cubicBezTo>
                  <a:pt x="641692" y="405557"/>
                  <a:pt x="608377" y="385309"/>
                  <a:pt x="569380" y="385309"/>
                </a:cubicBezTo>
                <a:close/>
                <a:moveTo>
                  <a:pt x="6457474" y="112801"/>
                </a:moveTo>
                <a:cubicBezTo>
                  <a:pt x="6422265" y="112801"/>
                  <a:pt x="6392263" y="125195"/>
                  <a:pt x="6367463" y="149987"/>
                </a:cubicBezTo>
                <a:cubicBezTo>
                  <a:pt x="6342666" y="174777"/>
                  <a:pt x="6330267" y="204772"/>
                  <a:pt x="6330267" y="239971"/>
                </a:cubicBezTo>
                <a:cubicBezTo>
                  <a:pt x="6330267" y="275170"/>
                  <a:pt x="6342666" y="305165"/>
                  <a:pt x="6367463" y="329955"/>
                </a:cubicBezTo>
                <a:cubicBezTo>
                  <a:pt x="6392263" y="354745"/>
                  <a:pt x="6422265" y="367141"/>
                  <a:pt x="6457474" y="367141"/>
                </a:cubicBezTo>
                <a:cubicBezTo>
                  <a:pt x="6492685" y="367141"/>
                  <a:pt x="6522689" y="354745"/>
                  <a:pt x="6547487" y="329955"/>
                </a:cubicBezTo>
                <a:cubicBezTo>
                  <a:pt x="6572284" y="305165"/>
                  <a:pt x="6584681" y="275170"/>
                  <a:pt x="6584681" y="239971"/>
                </a:cubicBezTo>
                <a:cubicBezTo>
                  <a:pt x="6584681" y="204772"/>
                  <a:pt x="6572284" y="174777"/>
                  <a:pt x="6547487" y="149987"/>
                </a:cubicBezTo>
                <a:cubicBezTo>
                  <a:pt x="6522689" y="125195"/>
                  <a:pt x="6492685" y="112801"/>
                  <a:pt x="6457474" y="112801"/>
                </a:cubicBezTo>
                <a:close/>
                <a:moveTo>
                  <a:pt x="5791128" y="112801"/>
                </a:moveTo>
                <a:cubicBezTo>
                  <a:pt x="5755919" y="112801"/>
                  <a:pt x="5725917" y="125195"/>
                  <a:pt x="5701117" y="149987"/>
                </a:cubicBezTo>
                <a:cubicBezTo>
                  <a:pt x="5676320" y="174777"/>
                  <a:pt x="5663921" y="204772"/>
                  <a:pt x="5663921" y="239971"/>
                </a:cubicBezTo>
                <a:cubicBezTo>
                  <a:pt x="5663921" y="275170"/>
                  <a:pt x="5676320" y="305165"/>
                  <a:pt x="5701117" y="329955"/>
                </a:cubicBezTo>
                <a:cubicBezTo>
                  <a:pt x="5725917" y="354745"/>
                  <a:pt x="5755919" y="367141"/>
                  <a:pt x="5791128" y="367141"/>
                </a:cubicBezTo>
                <a:cubicBezTo>
                  <a:pt x="5826339" y="367141"/>
                  <a:pt x="5856343" y="354745"/>
                  <a:pt x="5881141" y="329955"/>
                </a:cubicBezTo>
                <a:cubicBezTo>
                  <a:pt x="5905938" y="305165"/>
                  <a:pt x="5918335" y="275170"/>
                  <a:pt x="5918335" y="239971"/>
                </a:cubicBezTo>
                <a:cubicBezTo>
                  <a:pt x="5918335" y="204772"/>
                  <a:pt x="5905938" y="174777"/>
                  <a:pt x="5881141" y="149987"/>
                </a:cubicBezTo>
                <a:cubicBezTo>
                  <a:pt x="5856343" y="125195"/>
                  <a:pt x="5826339" y="112801"/>
                  <a:pt x="5791128" y="112801"/>
                </a:cubicBezTo>
                <a:close/>
                <a:moveTo>
                  <a:pt x="5124780" y="112801"/>
                </a:moveTo>
                <a:cubicBezTo>
                  <a:pt x="5089571" y="112801"/>
                  <a:pt x="5059569" y="125195"/>
                  <a:pt x="5034770" y="149987"/>
                </a:cubicBezTo>
                <a:cubicBezTo>
                  <a:pt x="5009972" y="174777"/>
                  <a:pt x="4997573" y="204772"/>
                  <a:pt x="4997573" y="239971"/>
                </a:cubicBezTo>
                <a:cubicBezTo>
                  <a:pt x="4997573" y="275170"/>
                  <a:pt x="5009972" y="305165"/>
                  <a:pt x="5034770" y="329955"/>
                </a:cubicBezTo>
                <a:cubicBezTo>
                  <a:pt x="5059569" y="354745"/>
                  <a:pt x="5089571" y="367141"/>
                  <a:pt x="5124780" y="367141"/>
                </a:cubicBezTo>
                <a:cubicBezTo>
                  <a:pt x="5159991" y="367141"/>
                  <a:pt x="5189996" y="354745"/>
                  <a:pt x="5214793" y="329955"/>
                </a:cubicBezTo>
                <a:cubicBezTo>
                  <a:pt x="5239590" y="305165"/>
                  <a:pt x="5251988" y="275170"/>
                  <a:pt x="5251988" y="239971"/>
                </a:cubicBezTo>
                <a:cubicBezTo>
                  <a:pt x="5251988" y="204772"/>
                  <a:pt x="5239590" y="174777"/>
                  <a:pt x="5214793" y="149987"/>
                </a:cubicBezTo>
                <a:cubicBezTo>
                  <a:pt x="5189996" y="125195"/>
                  <a:pt x="5159991" y="112801"/>
                  <a:pt x="5124780" y="112801"/>
                </a:cubicBezTo>
                <a:close/>
                <a:moveTo>
                  <a:pt x="4458432" y="112801"/>
                </a:moveTo>
                <a:cubicBezTo>
                  <a:pt x="4423223" y="112801"/>
                  <a:pt x="4393221" y="125195"/>
                  <a:pt x="4368422" y="149987"/>
                </a:cubicBezTo>
                <a:cubicBezTo>
                  <a:pt x="4343624" y="174777"/>
                  <a:pt x="4331225" y="204772"/>
                  <a:pt x="4331225" y="239971"/>
                </a:cubicBezTo>
                <a:cubicBezTo>
                  <a:pt x="4331225" y="275170"/>
                  <a:pt x="4343624" y="305165"/>
                  <a:pt x="4368422" y="329955"/>
                </a:cubicBezTo>
                <a:cubicBezTo>
                  <a:pt x="4393221" y="354745"/>
                  <a:pt x="4423223" y="367141"/>
                  <a:pt x="4458432" y="367141"/>
                </a:cubicBezTo>
                <a:cubicBezTo>
                  <a:pt x="4493643" y="367141"/>
                  <a:pt x="4523648" y="354745"/>
                  <a:pt x="4548445" y="329955"/>
                </a:cubicBezTo>
                <a:cubicBezTo>
                  <a:pt x="4573242" y="305165"/>
                  <a:pt x="4585640" y="275170"/>
                  <a:pt x="4585640" y="239971"/>
                </a:cubicBezTo>
                <a:cubicBezTo>
                  <a:pt x="4585640" y="204772"/>
                  <a:pt x="4573242" y="174777"/>
                  <a:pt x="4548445" y="149987"/>
                </a:cubicBezTo>
                <a:cubicBezTo>
                  <a:pt x="4523648" y="125195"/>
                  <a:pt x="4493643" y="112801"/>
                  <a:pt x="4458432" y="112801"/>
                </a:cubicBezTo>
                <a:close/>
                <a:moveTo>
                  <a:pt x="3792084" y="112801"/>
                </a:moveTo>
                <a:cubicBezTo>
                  <a:pt x="3756875" y="112801"/>
                  <a:pt x="3726873" y="125195"/>
                  <a:pt x="3702074" y="149987"/>
                </a:cubicBezTo>
                <a:cubicBezTo>
                  <a:pt x="3677276" y="174777"/>
                  <a:pt x="3664877" y="204772"/>
                  <a:pt x="3664877" y="239971"/>
                </a:cubicBezTo>
                <a:cubicBezTo>
                  <a:pt x="3664877" y="275170"/>
                  <a:pt x="3677276" y="305165"/>
                  <a:pt x="3702074" y="329955"/>
                </a:cubicBezTo>
                <a:cubicBezTo>
                  <a:pt x="3726873" y="354745"/>
                  <a:pt x="3756875" y="367141"/>
                  <a:pt x="3792084" y="367141"/>
                </a:cubicBezTo>
                <a:cubicBezTo>
                  <a:pt x="3827295" y="367141"/>
                  <a:pt x="3857300" y="354745"/>
                  <a:pt x="3882097" y="329955"/>
                </a:cubicBezTo>
                <a:cubicBezTo>
                  <a:pt x="3906894" y="305165"/>
                  <a:pt x="3919292" y="275170"/>
                  <a:pt x="3919292" y="239971"/>
                </a:cubicBezTo>
                <a:cubicBezTo>
                  <a:pt x="3919292" y="204772"/>
                  <a:pt x="3906894" y="174777"/>
                  <a:pt x="3882097" y="149987"/>
                </a:cubicBezTo>
                <a:cubicBezTo>
                  <a:pt x="3857300" y="125195"/>
                  <a:pt x="3827295" y="112801"/>
                  <a:pt x="3792084" y="112801"/>
                </a:cubicBezTo>
                <a:close/>
                <a:moveTo>
                  <a:pt x="3125736" y="112801"/>
                </a:moveTo>
                <a:cubicBezTo>
                  <a:pt x="3090527" y="112801"/>
                  <a:pt x="3060525" y="125195"/>
                  <a:pt x="3035726" y="149987"/>
                </a:cubicBezTo>
                <a:cubicBezTo>
                  <a:pt x="3010928" y="174777"/>
                  <a:pt x="2998529" y="204772"/>
                  <a:pt x="2998529" y="239971"/>
                </a:cubicBezTo>
                <a:cubicBezTo>
                  <a:pt x="2998529" y="275170"/>
                  <a:pt x="3010928" y="305165"/>
                  <a:pt x="3035726" y="329955"/>
                </a:cubicBezTo>
                <a:cubicBezTo>
                  <a:pt x="3060525" y="354745"/>
                  <a:pt x="3090527" y="367141"/>
                  <a:pt x="3125736" y="367141"/>
                </a:cubicBezTo>
                <a:cubicBezTo>
                  <a:pt x="3160947" y="367141"/>
                  <a:pt x="3190952" y="354745"/>
                  <a:pt x="3215749" y="329955"/>
                </a:cubicBezTo>
                <a:cubicBezTo>
                  <a:pt x="3240546" y="305165"/>
                  <a:pt x="3252944" y="275170"/>
                  <a:pt x="3252944" y="239971"/>
                </a:cubicBezTo>
                <a:cubicBezTo>
                  <a:pt x="3252944" y="204772"/>
                  <a:pt x="3240546" y="174777"/>
                  <a:pt x="3215749" y="149987"/>
                </a:cubicBezTo>
                <a:cubicBezTo>
                  <a:pt x="3190952" y="125195"/>
                  <a:pt x="3160947" y="112801"/>
                  <a:pt x="3125736" y="112801"/>
                </a:cubicBezTo>
                <a:close/>
                <a:moveTo>
                  <a:pt x="2459388" y="112801"/>
                </a:moveTo>
                <a:cubicBezTo>
                  <a:pt x="2424179" y="112801"/>
                  <a:pt x="2394177" y="125195"/>
                  <a:pt x="2369378" y="149987"/>
                </a:cubicBezTo>
                <a:cubicBezTo>
                  <a:pt x="2344580" y="174777"/>
                  <a:pt x="2332181" y="204772"/>
                  <a:pt x="2332181" y="239971"/>
                </a:cubicBezTo>
                <a:cubicBezTo>
                  <a:pt x="2332181" y="275170"/>
                  <a:pt x="2344580" y="305165"/>
                  <a:pt x="2369378" y="329955"/>
                </a:cubicBezTo>
                <a:cubicBezTo>
                  <a:pt x="2394177" y="354745"/>
                  <a:pt x="2424179" y="367141"/>
                  <a:pt x="2459388" y="367141"/>
                </a:cubicBezTo>
                <a:cubicBezTo>
                  <a:pt x="2494599" y="367141"/>
                  <a:pt x="2524604" y="354745"/>
                  <a:pt x="2549401" y="329955"/>
                </a:cubicBezTo>
                <a:cubicBezTo>
                  <a:pt x="2574198" y="305165"/>
                  <a:pt x="2586596" y="275170"/>
                  <a:pt x="2586596" y="239971"/>
                </a:cubicBezTo>
                <a:cubicBezTo>
                  <a:pt x="2586596" y="204772"/>
                  <a:pt x="2574198" y="174777"/>
                  <a:pt x="2549401" y="149987"/>
                </a:cubicBezTo>
                <a:cubicBezTo>
                  <a:pt x="2524604" y="125195"/>
                  <a:pt x="2494599" y="112801"/>
                  <a:pt x="2459388" y="112801"/>
                </a:cubicBezTo>
                <a:close/>
                <a:moveTo>
                  <a:pt x="1793040" y="112801"/>
                </a:moveTo>
                <a:cubicBezTo>
                  <a:pt x="1757831" y="112801"/>
                  <a:pt x="1727829" y="125195"/>
                  <a:pt x="1703030" y="149987"/>
                </a:cubicBezTo>
                <a:cubicBezTo>
                  <a:pt x="1678232" y="174777"/>
                  <a:pt x="1665833" y="204772"/>
                  <a:pt x="1665833" y="239971"/>
                </a:cubicBezTo>
                <a:cubicBezTo>
                  <a:pt x="1665833" y="275170"/>
                  <a:pt x="1678232" y="305165"/>
                  <a:pt x="1703030" y="329955"/>
                </a:cubicBezTo>
                <a:cubicBezTo>
                  <a:pt x="1727829" y="354745"/>
                  <a:pt x="1757831" y="367141"/>
                  <a:pt x="1793040" y="367141"/>
                </a:cubicBezTo>
                <a:cubicBezTo>
                  <a:pt x="1828251" y="367141"/>
                  <a:pt x="1858256" y="354745"/>
                  <a:pt x="1883053" y="329955"/>
                </a:cubicBezTo>
                <a:cubicBezTo>
                  <a:pt x="1907850" y="305165"/>
                  <a:pt x="1920248" y="275170"/>
                  <a:pt x="1920248" y="239971"/>
                </a:cubicBezTo>
                <a:cubicBezTo>
                  <a:pt x="1920248" y="204772"/>
                  <a:pt x="1907850" y="174777"/>
                  <a:pt x="1883053" y="149987"/>
                </a:cubicBezTo>
                <a:cubicBezTo>
                  <a:pt x="1858256" y="125195"/>
                  <a:pt x="1828251" y="112801"/>
                  <a:pt x="1793040" y="112801"/>
                </a:cubicBezTo>
                <a:close/>
                <a:moveTo>
                  <a:pt x="1126692" y="112801"/>
                </a:moveTo>
                <a:cubicBezTo>
                  <a:pt x="1091483" y="112801"/>
                  <a:pt x="1061481" y="125195"/>
                  <a:pt x="1036682" y="149987"/>
                </a:cubicBezTo>
                <a:cubicBezTo>
                  <a:pt x="1011884" y="174777"/>
                  <a:pt x="999485" y="204772"/>
                  <a:pt x="999485" y="239971"/>
                </a:cubicBezTo>
                <a:cubicBezTo>
                  <a:pt x="999485" y="275170"/>
                  <a:pt x="1011884" y="305165"/>
                  <a:pt x="1036682" y="329955"/>
                </a:cubicBezTo>
                <a:cubicBezTo>
                  <a:pt x="1061481" y="354745"/>
                  <a:pt x="1091483" y="367141"/>
                  <a:pt x="1126692" y="367141"/>
                </a:cubicBezTo>
                <a:cubicBezTo>
                  <a:pt x="1161903" y="367141"/>
                  <a:pt x="1191908" y="354745"/>
                  <a:pt x="1216705" y="329955"/>
                </a:cubicBezTo>
                <a:cubicBezTo>
                  <a:pt x="1241502" y="305165"/>
                  <a:pt x="1253900" y="275170"/>
                  <a:pt x="1253900" y="239971"/>
                </a:cubicBezTo>
                <a:cubicBezTo>
                  <a:pt x="1253900" y="204772"/>
                  <a:pt x="1241502" y="174777"/>
                  <a:pt x="1216705" y="149987"/>
                </a:cubicBezTo>
                <a:cubicBezTo>
                  <a:pt x="1191908" y="125195"/>
                  <a:pt x="1161903" y="112801"/>
                  <a:pt x="1126692" y="112801"/>
                </a:cubicBezTo>
                <a:close/>
                <a:moveTo>
                  <a:pt x="460344" y="112801"/>
                </a:moveTo>
                <a:cubicBezTo>
                  <a:pt x="425135" y="112801"/>
                  <a:pt x="395133" y="125195"/>
                  <a:pt x="370334" y="149987"/>
                </a:cubicBezTo>
                <a:cubicBezTo>
                  <a:pt x="345536" y="174777"/>
                  <a:pt x="333137" y="204772"/>
                  <a:pt x="333137" y="239971"/>
                </a:cubicBezTo>
                <a:cubicBezTo>
                  <a:pt x="333137" y="275170"/>
                  <a:pt x="345536" y="305165"/>
                  <a:pt x="370334" y="329955"/>
                </a:cubicBezTo>
                <a:cubicBezTo>
                  <a:pt x="395133" y="354745"/>
                  <a:pt x="425135" y="367141"/>
                  <a:pt x="460344" y="367141"/>
                </a:cubicBezTo>
                <a:cubicBezTo>
                  <a:pt x="495556" y="367141"/>
                  <a:pt x="525559" y="354745"/>
                  <a:pt x="550357" y="329955"/>
                </a:cubicBezTo>
                <a:cubicBezTo>
                  <a:pt x="575154" y="305165"/>
                  <a:pt x="587552" y="275170"/>
                  <a:pt x="587552" y="239971"/>
                </a:cubicBezTo>
                <a:cubicBezTo>
                  <a:pt x="587552" y="204772"/>
                  <a:pt x="575154" y="174777"/>
                  <a:pt x="550357" y="149987"/>
                </a:cubicBezTo>
                <a:cubicBezTo>
                  <a:pt x="525559" y="125195"/>
                  <a:pt x="495556" y="112801"/>
                  <a:pt x="460344" y="112801"/>
                </a:cubicBezTo>
                <a:close/>
                <a:moveTo>
                  <a:pt x="0" y="0"/>
                </a:moveTo>
                <a:lnTo>
                  <a:pt x="6917820" y="0"/>
                </a:lnTo>
                <a:lnTo>
                  <a:pt x="6917820" y="1224798"/>
                </a:lnTo>
                <a:lnTo>
                  <a:pt x="0" y="1224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EC74DAFA-EC72-68F6-5B95-445D7D8F6EA7}"/>
              </a:ext>
            </a:extLst>
          </p:cNvPr>
          <p:cNvSpPr txBox="1"/>
          <p:nvPr/>
        </p:nvSpPr>
        <p:spPr>
          <a:xfrm>
            <a:off x="894663" y="4416009"/>
            <a:ext cx="3667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USUARIOS ATENDIDOS  198.977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F30CFC74-0956-EF03-BEB5-0E6DFB0538CE}"/>
              </a:ext>
            </a:extLst>
          </p:cNvPr>
          <p:cNvSpPr/>
          <p:nvPr/>
        </p:nvSpPr>
        <p:spPr>
          <a:xfrm>
            <a:off x="801838" y="4295655"/>
            <a:ext cx="4089181" cy="2122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3EE72D46-E65B-B8CF-8426-1F4DBE17BC53}"/>
              </a:ext>
            </a:extLst>
          </p:cNvPr>
          <p:cNvSpPr/>
          <p:nvPr/>
        </p:nvSpPr>
        <p:spPr>
          <a:xfrm>
            <a:off x="801838" y="2187784"/>
            <a:ext cx="4089181" cy="2122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E7000B-09D4-8048-9040-E6DD2CA12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741" y="2685439"/>
            <a:ext cx="4569448" cy="3046299"/>
          </a:xfrm>
          <a:prstGeom prst="rect">
            <a:avLst/>
          </a:prstGeom>
        </p:spPr>
      </p:pic>
      <p:sp>
        <p:nvSpPr>
          <p:cNvPr id="26" name="Rectángulo 106">
            <a:extLst>
              <a:ext uri="{FF2B5EF4-FFF2-40B4-BE49-F238E27FC236}">
                <a16:creationId xmlns:a16="http://schemas.microsoft.com/office/drawing/2014/main" id="{18A7C926-3842-574A-96A7-DE0A31F7D8AA}"/>
              </a:ext>
            </a:extLst>
          </p:cNvPr>
          <p:cNvSpPr/>
          <p:nvPr/>
        </p:nvSpPr>
        <p:spPr bwMode="auto">
          <a:xfrm>
            <a:off x="8448931" y="1588321"/>
            <a:ext cx="2533618" cy="1176151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6BDD56-8669-2B42-9C9D-254687C6E528}"/>
              </a:ext>
            </a:extLst>
          </p:cNvPr>
          <p:cNvSpPr txBox="1"/>
          <p:nvPr/>
        </p:nvSpPr>
        <p:spPr>
          <a:xfrm>
            <a:off x="8748946" y="1900518"/>
            <a:ext cx="19335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Clima Laboral</a:t>
            </a:r>
          </a:p>
          <a:p>
            <a:endParaRPr lang="es-EC" dirty="0"/>
          </a:p>
        </p:txBody>
      </p:sp>
      <p:pic>
        <p:nvPicPr>
          <p:cNvPr id="3074" name="Picture 2" descr="Hombre - Iconos gratis de personas">
            <a:extLst>
              <a:ext uri="{FF2B5EF4-FFF2-40B4-BE49-F238E27FC236}">
                <a16:creationId xmlns:a16="http://schemas.microsoft.com/office/drawing/2014/main" id="{E8E1F77A-5EF6-C248-A7A6-142DBB4C6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47" y="2779348"/>
            <a:ext cx="1304142" cy="130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ombre y mujer - Iconos gratis de personas">
            <a:extLst>
              <a:ext uri="{FF2B5EF4-FFF2-40B4-BE49-F238E27FC236}">
                <a16:creationId xmlns:a16="http://schemas.microsoft.com/office/drawing/2014/main" id="{301C6109-A86B-534E-A3BF-C7DD55A86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384" y="4869312"/>
            <a:ext cx="1403025" cy="140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ujer - Iconos gratis de personas">
            <a:extLst>
              <a:ext uri="{FF2B5EF4-FFF2-40B4-BE49-F238E27FC236}">
                <a16:creationId xmlns:a16="http://schemas.microsoft.com/office/drawing/2014/main" id="{B303CBC1-5ED8-8D4F-AA93-B8DCDC68C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497" y="2780204"/>
            <a:ext cx="1304142" cy="130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91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7488820" y="2924116"/>
            <a:ext cx="47031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Sanida</a:t>
            </a:r>
            <a:r>
              <a:rPr lang="es-ES" sz="4000" b="1" i="1" dirty="0">
                <a:solidFill>
                  <a:schemeClr val="lt1"/>
                </a:solidFill>
              </a:rPr>
              <a:t>d Animal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3449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A6BB59-BD09-4065-A669-D67C1C2B6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8819" y="477999"/>
            <a:ext cx="5622625" cy="6283726"/>
          </a:xfrm>
          <a:prstGeom prst="rect">
            <a:avLst/>
          </a:prstGeom>
          <a:effectLst>
            <a:glow rad="304800">
              <a:schemeClr val="accent1">
                <a:alpha val="0"/>
              </a:schemeClr>
            </a:glow>
            <a:outerShdw blurRad="254000" dist="1282700" dir="5880000" sx="22000" sy="22000" algn="ctr" rotWithShape="0">
              <a:srgbClr val="000000">
                <a:alpha val="0"/>
              </a:srgbClr>
            </a:outerShdw>
            <a:reflection endPos="0" dist="50800" dir="5400000" sy="-100000" algn="bl" rotWithShape="0"/>
          </a:effec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9F778C-C23E-46C1-830A-7D64A87F53A8}"/>
              </a:ext>
            </a:extLst>
          </p:cNvPr>
          <p:cNvGrpSpPr/>
          <p:nvPr/>
        </p:nvGrpSpPr>
        <p:grpSpPr>
          <a:xfrm>
            <a:off x="735041" y="3268789"/>
            <a:ext cx="10831360" cy="2725603"/>
            <a:chOff x="502542" y="2648954"/>
            <a:chExt cx="9264088" cy="2725603"/>
          </a:xfrm>
        </p:grpSpPr>
        <p:sp>
          <p:nvSpPr>
            <p:cNvPr id="5" name="Flecha: cheurón 4">
              <a:extLst>
                <a:ext uri="{FF2B5EF4-FFF2-40B4-BE49-F238E27FC236}">
                  <a16:creationId xmlns:a16="http://schemas.microsoft.com/office/drawing/2014/main" id="{18866137-0B18-45C2-BA04-04BA0BF1489D}"/>
                </a:ext>
              </a:extLst>
            </p:cNvPr>
            <p:cNvSpPr/>
            <p:nvPr/>
          </p:nvSpPr>
          <p:spPr>
            <a:xfrm>
              <a:off x="525676" y="3857543"/>
              <a:ext cx="3642485" cy="375216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Aftosa: Dosis aplicadas</a:t>
              </a:r>
            </a:p>
          </p:txBody>
        </p:sp>
        <p:sp>
          <p:nvSpPr>
            <p:cNvPr id="6" name="Rectángulo redondeado 10">
              <a:extLst>
                <a:ext uri="{FF2B5EF4-FFF2-40B4-BE49-F238E27FC236}">
                  <a16:creationId xmlns:a16="http://schemas.microsoft.com/office/drawing/2014/main" id="{DC4B02F7-D180-43E8-9FA7-EEC8B9B2CF5B}"/>
                </a:ext>
              </a:extLst>
            </p:cNvPr>
            <p:cNvSpPr/>
            <p:nvPr/>
          </p:nvSpPr>
          <p:spPr>
            <a:xfrm>
              <a:off x="4559244" y="2648954"/>
              <a:ext cx="1442257" cy="35169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419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Azuay </a:t>
              </a:r>
            </a:p>
          </p:txBody>
        </p:sp>
        <p:sp>
          <p:nvSpPr>
            <p:cNvPr id="7" name="Rectángulo redondeado 12">
              <a:extLst>
                <a:ext uri="{FF2B5EF4-FFF2-40B4-BE49-F238E27FC236}">
                  <a16:creationId xmlns:a16="http://schemas.microsoft.com/office/drawing/2014/main" id="{A172B83B-D1A0-4E63-BCA3-EB0E5A557312}"/>
                </a:ext>
              </a:extLst>
            </p:cNvPr>
            <p:cNvSpPr/>
            <p:nvPr/>
          </p:nvSpPr>
          <p:spPr>
            <a:xfrm>
              <a:off x="6448842" y="2655986"/>
              <a:ext cx="1442257" cy="35169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419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Cañar</a:t>
              </a:r>
            </a:p>
          </p:txBody>
        </p:sp>
        <p:sp>
          <p:nvSpPr>
            <p:cNvPr id="8" name="Rectángulo redondeado 13">
              <a:extLst>
                <a:ext uri="{FF2B5EF4-FFF2-40B4-BE49-F238E27FC236}">
                  <a16:creationId xmlns:a16="http://schemas.microsoft.com/office/drawing/2014/main" id="{91EC6855-45D2-4426-9199-587573DBC4D4}"/>
                </a:ext>
              </a:extLst>
            </p:cNvPr>
            <p:cNvSpPr/>
            <p:nvPr/>
          </p:nvSpPr>
          <p:spPr>
            <a:xfrm>
              <a:off x="8324373" y="2648954"/>
              <a:ext cx="1442257" cy="35169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419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Morona Santiago</a:t>
              </a:r>
            </a:p>
          </p:txBody>
        </p:sp>
        <p:sp>
          <p:nvSpPr>
            <p:cNvPr id="10" name="Flecha: cheurón 9">
              <a:extLst>
                <a:ext uri="{FF2B5EF4-FFF2-40B4-BE49-F238E27FC236}">
                  <a16:creationId xmlns:a16="http://schemas.microsoft.com/office/drawing/2014/main" id="{112ECA60-E4D1-4B39-9EE6-922155EEC96D}"/>
                </a:ext>
              </a:extLst>
            </p:cNvPr>
            <p:cNvSpPr/>
            <p:nvPr/>
          </p:nvSpPr>
          <p:spPr>
            <a:xfrm>
              <a:off x="502542" y="3306601"/>
              <a:ext cx="3642485" cy="375216"/>
            </a:xfrm>
            <a:prstGeom prst="chevron">
              <a:avLst/>
            </a:prstGeom>
            <a:solidFill>
              <a:srgbClr val="0070C0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Aftosa: Predios Vacunados</a:t>
              </a:r>
            </a:p>
          </p:txBody>
        </p:sp>
        <p:sp>
          <p:nvSpPr>
            <p:cNvPr id="11" name="Flecha: cheurón 10">
              <a:extLst>
                <a:ext uri="{FF2B5EF4-FFF2-40B4-BE49-F238E27FC236}">
                  <a16:creationId xmlns:a16="http://schemas.microsoft.com/office/drawing/2014/main" id="{FD68B114-C976-42FD-BE34-D465F8F0D8A9}"/>
                </a:ext>
              </a:extLst>
            </p:cNvPr>
            <p:cNvSpPr/>
            <p:nvPr/>
          </p:nvSpPr>
          <p:spPr>
            <a:xfrm>
              <a:off x="525676" y="4959720"/>
              <a:ext cx="3642485" cy="375216"/>
            </a:xfrm>
            <a:prstGeom prst="chevron">
              <a:avLst/>
            </a:prstGeom>
            <a:solidFill>
              <a:srgbClr val="00B0F0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PPC: Dosis aplicadas</a:t>
              </a:r>
            </a:p>
          </p:txBody>
        </p:sp>
        <p:sp>
          <p:nvSpPr>
            <p:cNvPr id="12" name="Flecha: cheurón 11">
              <a:extLst>
                <a:ext uri="{FF2B5EF4-FFF2-40B4-BE49-F238E27FC236}">
                  <a16:creationId xmlns:a16="http://schemas.microsoft.com/office/drawing/2014/main" id="{A3B69503-5747-44D2-9AF2-5B92D3683BEF}"/>
                </a:ext>
              </a:extLst>
            </p:cNvPr>
            <p:cNvSpPr/>
            <p:nvPr/>
          </p:nvSpPr>
          <p:spPr>
            <a:xfrm>
              <a:off x="525676" y="4415527"/>
              <a:ext cx="3642485" cy="375216"/>
            </a:xfrm>
            <a:prstGeom prst="chevron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PPC: Predios Vacunados</a:t>
              </a:r>
            </a:p>
          </p:txBody>
        </p:sp>
        <p:sp>
          <p:nvSpPr>
            <p:cNvPr id="13" name="Redondear rectángulo de esquina diagonal 18">
              <a:extLst>
                <a:ext uri="{FF2B5EF4-FFF2-40B4-BE49-F238E27FC236}">
                  <a16:creationId xmlns:a16="http://schemas.microsoft.com/office/drawing/2014/main" id="{45CFEC25-119C-4EB3-AB4A-B9FC709313B9}"/>
                </a:ext>
              </a:extLst>
            </p:cNvPr>
            <p:cNvSpPr/>
            <p:nvPr/>
          </p:nvSpPr>
          <p:spPr>
            <a:xfrm>
              <a:off x="4556896" y="3299569"/>
              <a:ext cx="1442257" cy="351692"/>
            </a:xfrm>
            <a:prstGeom prst="round2DiagRect">
              <a:avLst/>
            </a:prstGeom>
            <a:solidFill>
              <a:srgbClr val="00B0F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13929</a:t>
              </a:r>
            </a:p>
          </p:txBody>
        </p:sp>
        <p:sp>
          <p:nvSpPr>
            <p:cNvPr id="14" name="Redondear rectángulo de esquina diagonal 19">
              <a:extLst>
                <a:ext uri="{FF2B5EF4-FFF2-40B4-BE49-F238E27FC236}">
                  <a16:creationId xmlns:a16="http://schemas.microsoft.com/office/drawing/2014/main" id="{4DE6E29F-7CC9-4208-970C-E25EF9BA1E85}"/>
                </a:ext>
              </a:extLst>
            </p:cNvPr>
            <p:cNvSpPr/>
            <p:nvPr/>
          </p:nvSpPr>
          <p:spPr>
            <a:xfrm>
              <a:off x="6446494" y="3306601"/>
              <a:ext cx="1442257" cy="351692"/>
            </a:xfrm>
            <a:prstGeom prst="round2DiagRect">
              <a:avLst/>
            </a:prstGeom>
            <a:solidFill>
              <a:srgbClr val="0070C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10979</a:t>
              </a:r>
            </a:p>
          </p:txBody>
        </p:sp>
        <p:sp>
          <p:nvSpPr>
            <p:cNvPr id="15" name="Redondear rectángulo de esquina diagonal 20">
              <a:extLst>
                <a:ext uri="{FF2B5EF4-FFF2-40B4-BE49-F238E27FC236}">
                  <a16:creationId xmlns:a16="http://schemas.microsoft.com/office/drawing/2014/main" id="{D1FB86DA-2209-4CB4-BF05-746628C47DD1}"/>
                </a:ext>
              </a:extLst>
            </p:cNvPr>
            <p:cNvSpPr/>
            <p:nvPr/>
          </p:nvSpPr>
          <p:spPr>
            <a:xfrm>
              <a:off x="8322025" y="3299569"/>
              <a:ext cx="1442257" cy="351692"/>
            </a:xfrm>
            <a:prstGeom prst="round2DiagRect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5491</a:t>
              </a:r>
              <a:endParaRPr lang="es-419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dondear rectángulo de esquina diagonal 34">
              <a:extLst>
                <a:ext uri="{FF2B5EF4-FFF2-40B4-BE49-F238E27FC236}">
                  <a16:creationId xmlns:a16="http://schemas.microsoft.com/office/drawing/2014/main" id="{9CA0B2EC-970D-430D-B36F-F2B87B7560BE}"/>
                </a:ext>
              </a:extLst>
            </p:cNvPr>
            <p:cNvSpPr/>
            <p:nvPr/>
          </p:nvSpPr>
          <p:spPr>
            <a:xfrm>
              <a:off x="4593233" y="3862273"/>
              <a:ext cx="1442257" cy="351692"/>
            </a:xfrm>
            <a:prstGeom prst="round2DiagRect">
              <a:avLst/>
            </a:prstGeom>
            <a:solidFill>
              <a:srgbClr val="00B0F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179181</a:t>
              </a:r>
            </a:p>
          </p:txBody>
        </p:sp>
        <p:sp>
          <p:nvSpPr>
            <p:cNvPr id="18" name="Redondear rectángulo de esquina diagonal 35">
              <a:extLst>
                <a:ext uri="{FF2B5EF4-FFF2-40B4-BE49-F238E27FC236}">
                  <a16:creationId xmlns:a16="http://schemas.microsoft.com/office/drawing/2014/main" id="{944148F6-AAD6-49E6-AA7A-495758526CDC}"/>
                </a:ext>
              </a:extLst>
            </p:cNvPr>
            <p:cNvSpPr/>
            <p:nvPr/>
          </p:nvSpPr>
          <p:spPr>
            <a:xfrm>
              <a:off x="6446494" y="3869305"/>
              <a:ext cx="1442257" cy="351692"/>
            </a:xfrm>
            <a:prstGeom prst="round2DiagRect">
              <a:avLst/>
            </a:prstGeom>
            <a:solidFill>
              <a:srgbClr val="0070C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150020</a:t>
              </a:r>
            </a:p>
          </p:txBody>
        </p:sp>
        <p:sp>
          <p:nvSpPr>
            <p:cNvPr id="19" name="Redondear rectángulo de esquina diagonal 36">
              <a:extLst>
                <a:ext uri="{FF2B5EF4-FFF2-40B4-BE49-F238E27FC236}">
                  <a16:creationId xmlns:a16="http://schemas.microsoft.com/office/drawing/2014/main" id="{0F5DE008-8ADB-4733-88A7-97CF75421984}"/>
                </a:ext>
              </a:extLst>
            </p:cNvPr>
            <p:cNvSpPr/>
            <p:nvPr/>
          </p:nvSpPr>
          <p:spPr>
            <a:xfrm>
              <a:off x="8322025" y="3862273"/>
              <a:ext cx="1442257" cy="351692"/>
            </a:xfrm>
            <a:prstGeom prst="round2DiagRect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168191</a:t>
              </a:r>
              <a:endParaRPr lang="es-419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dondear rectángulo de esquina diagonal 38">
              <a:extLst>
                <a:ext uri="{FF2B5EF4-FFF2-40B4-BE49-F238E27FC236}">
                  <a16:creationId xmlns:a16="http://schemas.microsoft.com/office/drawing/2014/main" id="{C386459D-5B6F-42C1-8335-897218DD9302}"/>
                </a:ext>
              </a:extLst>
            </p:cNvPr>
            <p:cNvSpPr/>
            <p:nvPr/>
          </p:nvSpPr>
          <p:spPr>
            <a:xfrm>
              <a:off x="4579166" y="4439051"/>
              <a:ext cx="1442257" cy="351692"/>
            </a:xfrm>
            <a:prstGeom prst="round2DiagRect">
              <a:avLst/>
            </a:prstGeom>
            <a:solidFill>
              <a:srgbClr val="00B0F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2607</a:t>
              </a:r>
            </a:p>
          </p:txBody>
        </p:sp>
        <p:sp>
          <p:nvSpPr>
            <p:cNvPr id="22" name="Redondear rectángulo de esquina diagonal 39">
              <a:extLst>
                <a:ext uri="{FF2B5EF4-FFF2-40B4-BE49-F238E27FC236}">
                  <a16:creationId xmlns:a16="http://schemas.microsoft.com/office/drawing/2014/main" id="{41D64C67-8E4C-4619-A899-7F5BAD37CDCB}"/>
                </a:ext>
              </a:extLst>
            </p:cNvPr>
            <p:cNvSpPr/>
            <p:nvPr/>
          </p:nvSpPr>
          <p:spPr>
            <a:xfrm>
              <a:off x="6432427" y="4446083"/>
              <a:ext cx="1442257" cy="351692"/>
            </a:xfrm>
            <a:prstGeom prst="round2DiagRect">
              <a:avLst/>
            </a:prstGeom>
            <a:solidFill>
              <a:srgbClr val="0070C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3945</a:t>
              </a:r>
              <a:endParaRPr lang="es-419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dondear rectángulo de esquina diagonal 40">
              <a:extLst>
                <a:ext uri="{FF2B5EF4-FFF2-40B4-BE49-F238E27FC236}">
                  <a16:creationId xmlns:a16="http://schemas.microsoft.com/office/drawing/2014/main" id="{49182462-8DE5-4E0F-8513-788F93280390}"/>
                </a:ext>
              </a:extLst>
            </p:cNvPr>
            <p:cNvSpPr/>
            <p:nvPr/>
          </p:nvSpPr>
          <p:spPr>
            <a:xfrm>
              <a:off x="8307958" y="4439051"/>
              <a:ext cx="1442257" cy="351692"/>
            </a:xfrm>
            <a:prstGeom prst="round2DiagRect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1409</a:t>
              </a:r>
              <a:endParaRPr lang="es-419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dondear rectángulo de esquina diagonal 42">
              <a:extLst>
                <a:ext uri="{FF2B5EF4-FFF2-40B4-BE49-F238E27FC236}">
                  <a16:creationId xmlns:a16="http://schemas.microsoft.com/office/drawing/2014/main" id="{4CBE352D-F5B2-4BA3-AABA-E50117E26AF8}"/>
                </a:ext>
              </a:extLst>
            </p:cNvPr>
            <p:cNvSpPr/>
            <p:nvPr/>
          </p:nvSpPr>
          <p:spPr>
            <a:xfrm>
              <a:off x="4579165" y="5015833"/>
              <a:ext cx="1442257" cy="351692"/>
            </a:xfrm>
            <a:prstGeom prst="round2DiagRect">
              <a:avLst/>
            </a:prstGeom>
            <a:solidFill>
              <a:srgbClr val="00B0F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20316</a:t>
              </a:r>
            </a:p>
          </p:txBody>
        </p:sp>
        <p:sp>
          <p:nvSpPr>
            <p:cNvPr id="26" name="Redondear rectángulo de esquina diagonal 43">
              <a:extLst>
                <a:ext uri="{FF2B5EF4-FFF2-40B4-BE49-F238E27FC236}">
                  <a16:creationId xmlns:a16="http://schemas.microsoft.com/office/drawing/2014/main" id="{4D9BE6CE-30E5-46D2-B0ED-B956F2C7DA36}"/>
                </a:ext>
              </a:extLst>
            </p:cNvPr>
            <p:cNvSpPr/>
            <p:nvPr/>
          </p:nvSpPr>
          <p:spPr>
            <a:xfrm>
              <a:off x="6432426" y="5022865"/>
              <a:ext cx="1442257" cy="351692"/>
            </a:xfrm>
            <a:prstGeom prst="round2DiagRect">
              <a:avLst/>
            </a:prstGeom>
            <a:solidFill>
              <a:srgbClr val="0070C0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28995</a:t>
              </a:r>
            </a:p>
          </p:txBody>
        </p:sp>
        <p:sp>
          <p:nvSpPr>
            <p:cNvPr id="27" name="Redondear rectángulo de esquina diagonal 44">
              <a:extLst>
                <a:ext uri="{FF2B5EF4-FFF2-40B4-BE49-F238E27FC236}">
                  <a16:creationId xmlns:a16="http://schemas.microsoft.com/office/drawing/2014/main" id="{01E7771D-6C83-493B-8F8E-C6A82D991B02}"/>
                </a:ext>
              </a:extLst>
            </p:cNvPr>
            <p:cNvSpPr/>
            <p:nvPr/>
          </p:nvSpPr>
          <p:spPr>
            <a:xfrm>
              <a:off x="8307957" y="5015833"/>
              <a:ext cx="1442257" cy="351692"/>
            </a:xfrm>
            <a:prstGeom prst="round2DiagRect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/>
              <a:r>
                <a:rPr lang="es-419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17013</a:t>
              </a:r>
            </a:p>
          </p:txBody>
        </p:sp>
      </p:grpSp>
      <p:pic>
        <p:nvPicPr>
          <p:cNvPr id="40" name="Imagen 39">
            <a:extLst>
              <a:ext uri="{FF2B5EF4-FFF2-40B4-BE49-F238E27FC236}">
                <a16:creationId xmlns:a16="http://schemas.microsoft.com/office/drawing/2014/main" id="{80C7FDEB-9CF8-5676-6A9D-49F8A86ED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797" y="403990"/>
            <a:ext cx="5276714" cy="24366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E47C7884-5196-D137-29E3-C76F42A323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0427" y="1057714"/>
            <a:ext cx="1997550" cy="2660152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058F4F8B-A57A-0548-B140-494A05CD3D5B}"/>
              </a:ext>
            </a:extLst>
          </p:cNvPr>
          <p:cNvSpPr txBox="1"/>
          <p:nvPr/>
        </p:nvSpPr>
        <p:spPr>
          <a:xfrm>
            <a:off x="735041" y="247166"/>
            <a:ext cx="2917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VACUNACIÓN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53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8FBDBAFB-1EE1-4A8C-4EB0-2E593AD69009}"/>
              </a:ext>
            </a:extLst>
          </p:cNvPr>
          <p:cNvSpPr/>
          <p:nvPr/>
        </p:nvSpPr>
        <p:spPr>
          <a:xfrm>
            <a:off x="7609941" y="3867453"/>
            <a:ext cx="2517355" cy="21172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2000" b="-8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12719064"/>
              <a:satOff val="34075"/>
              <a:lumOff val="1237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CD22C722-5208-DD73-5291-F47898EE0C12}"/>
              </a:ext>
            </a:extLst>
          </p:cNvPr>
          <p:cNvGrpSpPr/>
          <p:nvPr/>
        </p:nvGrpSpPr>
        <p:grpSpPr>
          <a:xfrm>
            <a:off x="6741840" y="4620412"/>
            <a:ext cx="1364316" cy="1364316"/>
            <a:chOff x="387756" y="1154337"/>
            <a:chExt cx="1364316" cy="1364316"/>
          </a:xfrm>
          <a:solidFill>
            <a:schemeClr val="accent5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E7671DE-5BC5-0326-84F7-AED59E0CCC67}"/>
                </a:ext>
              </a:extLst>
            </p:cNvPr>
            <p:cNvSpPr/>
            <p:nvPr/>
          </p:nvSpPr>
          <p:spPr>
            <a:xfrm>
              <a:off x="387756" y="1154337"/>
              <a:ext cx="1364316" cy="1364316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0D92DEE2-BEB3-2E84-3CE0-313CDEF062B0}"/>
                </a:ext>
              </a:extLst>
            </p:cNvPr>
            <p:cNvSpPr txBox="1"/>
            <p:nvPr/>
          </p:nvSpPr>
          <p:spPr>
            <a:xfrm>
              <a:off x="387756" y="1154337"/>
              <a:ext cx="1364316" cy="136431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Apícolas</a:t>
              </a:r>
            </a:p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8F80C01-AB39-7296-3F39-47148257AB73}"/>
              </a:ext>
            </a:extLst>
          </p:cNvPr>
          <p:cNvSpPr/>
          <p:nvPr/>
        </p:nvSpPr>
        <p:spPr>
          <a:xfrm>
            <a:off x="9195025" y="1084472"/>
            <a:ext cx="2517355" cy="2117275"/>
          </a:xfrm>
          <a:prstGeom prst="rect">
            <a:avLst/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9000" b="-2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6359532"/>
              <a:satOff val="17037"/>
              <a:lumOff val="61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B38D33E-A801-6112-DB34-A8EE9F786442}"/>
              </a:ext>
            </a:extLst>
          </p:cNvPr>
          <p:cNvGrpSpPr/>
          <p:nvPr/>
        </p:nvGrpSpPr>
        <p:grpSpPr>
          <a:xfrm>
            <a:off x="8411800" y="1763121"/>
            <a:ext cx="1364316" cy="1364316"/>
            <a:chOff x="387756" y="1154337"/>
            <a:chExt cx="1364316" cy="1364316"/>
          </a:xfrm>
          <a:solidFill>
            <a:schemeClr val="accent5">
              <a:lumMod val="50000"/>
            </a:schemeClr>
          </a:solidFill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1A20219-4BDA-A415-FBF7-A0D2E12F158C}"/>
                </a:ext>
              </a:extLst>
            </p:cNvPr>
            <p:cNvSpPr/>
            <p:nvPr/>
          </p:nvSpPr>
          <p:spPr>
            <a:xfrm>
              <a:off x="387756" y="1154337"/>
              <a:ext cx="1364316" cy="1364316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B728827-8CE3-E8B1-7344-DA980804D987}"/>
                </a:ext>
              </a:extLst>
            </p:cNvPr>
            <p:cNvSpPr txBox="1"/>
            <p:nvPr/>
          </p:nvSpPr>
          <p:spPr>
            <a:xfrm>
              <a:off x="387756" y="1154337"/>
              <a:ext cx="1364316" cy="136431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Porcinas</a:t>
              </a:r>
            </a:p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9B462F8-0E43-3C9C-4D01-59DFF4428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574436"/>
              </p:ext>
            </p:extLst>
          </p:nvPr>
        </p:nvGraphicFramePr>
        <p:xfrm>
          <a:off x="0" y="8732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907F863C-FCEC-3141-804B-A704449D59AF}"/>
              </a:ext>
            </a:extLst>
          </p:cNvPr>
          <p:cNvSpPr txBox="1"/>
          <p:nvPr/>
        </p:nvSpPr>
        <p:spPr>
          <a:xfrm>
            <a:off x="749979" y="232225"/>
            <a:ext cx="2574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Certificaciones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926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7488820" y="2924116"/>
            <a:ext cx="47031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Sanida</a:t>
            </a:r>
            <a:r>
              <a:rPr lang="es-ES" sz="4000" b="1" i="1" dirty="0">
                <a:solidFill>
                  <a:schemeClr val="lt1"/>
                </a:solidFill>
              </a:rPr>
              <a:t>d Vegetal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2943229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12F84E4-D592-CC03-D096-F8748F777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9965873"/>
              </p:ext>
            </p:extLst>
          </p:nvPr>
        </p:nvGraphicFramePr>
        <p:xfrm>
          <a:off x="447128" y="798764"/>
          <a:ext cx="10639972" cy="513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56ABC1BA-784A-1C44-9FA2-37CDBF71A26E}"/>
              </a:ext>
            </a:extLst>
          </p:cNvPr>
          <p:cNvSpPr txBox="1"/>
          <p:nvPr/>
        </p:nvSpPr>
        <p:spPr>
          <a:xfrm>
            <a:off x="749979" y="232225"/>
            <a:ext cx="2574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FOC R4T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292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12F84E4-D592-CC03-D096-F8748F777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455435"/>
              </p:ext>
            </p:extLst>
          </p:nvPr>
        </p:nvGraphicFramePr>
        <p:xfrm>
          <a:off x="447128" y="798764"/>
          <a:ext cx="10639972" cy="513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96434229-AC61-014E-8248-EB116D372808}"/>
              </a:ext>
            </a:extLst>
          </p:cNvPr>
          <p:cNvSpPr txBox="1"/>
          <p:nvPr/>
        </p:nvSpPr>
        <p:spPr>
          <a:xfrm>
            <a:off x="749979" y="232225"/>
            <a:ext cx="2574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Moko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59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12F84E4-D592-CC03-D096-F8748F777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154290"/>
              </p:ext>
            </p:extLst>
          </p:nvPr>
        </p:nvGraphicFramePr>
        <p:xfrm>
          <a:off x="749979" y="798764"/>
          <a:ext cx="10639972" cy="513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5FD9DBC3-3138-4B42-9896-E791F7166185}"/>
              </a:ext>
            </a:extLst>
          </p:cNvPr>
          <p:cNvSpPr txBox="1"/>
          <p:nvPr/>
        </p:nvSpPr>
        <p:spPr>
          <a:xfrm>
            <a:off x="749979" y="232225"/>
            <a:ext cx="28000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Mosca de la fruta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57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AF883F8-5DBC-60EC-5CA0-FACCB7EBF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1887096"/>
              </p:ext>
            </p:extLst>
          </p:nvPr>
        </p:nvGraphicFramePr>
        <p:xfrm>
          <a:off x="3324546" y="1081273"/>
          <a:ext cx="5897562" cy="2300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C162FF4C-3119-6ACC-47CF-382FE31EAD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6874" y="3668155"/>
            <a:ext cx="2811429" cy="210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1EF1FB0-EF66-95A3-D8E7-444A9E0622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3994" y="3739719"/>
            <a:ext cx="2811430" cy="210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7D13C0-98E7-5B48-9EA2-55B4338C3E94}"/>
              </a:ext>
            </a:extLst>
          </p:cNvPr>
          <p:cNvSpPr txBox="1"/>
          <p:nvPr/>
        </p:nvSpPr>
        <p:spPr>
          <a:xfrm>
            <a:off x="749979" y="232225"/>
            <a:ext cx="2574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Certificaciones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89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5836023" y="3057148"/>
            <a:ext cx="5818095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Inocuidad de los Alimentos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3513591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EE8CCC-1B61-82EC-8B2F-8F6430592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19" y="1579550"/>
            <a:ext cx="1174683" cy="12370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2BE5730-8130-D3DB-6F96-996AF5117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2218" y="1571949"/>
            <a:ext cx="1161080" cy="12227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A5728A9-C604-C1FE-38B6-AFE0BD40D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3575" y="1574817"/>
            <a:ext cx="1174682" cy="12370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8E0787-2BA7-C72D-F7B7-547F116AB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8477" y="1605208"/>
            <a:ext cx="1174682" cy="12370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50A702-DB42-5C01-FB52-7F5D54F1D7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068" y="1596002"/>
            <a:ext cx="1174682" cy="1237054"/>
          </a:xfrm>
          <a:prstGeom prst="rect">
            <a:avLst/>
          </a:prstGeom>
        </p:spPr>
      </p:pic>
      <p:sp>
        <p:nvSpPr>
          <p:cNvPr id="9" name="Google Shape;648;p35">
            <a:extLst>
              <a:ext uri="{FF2B5EF4-FFF2-40B4-BE49-F238E27FC236}">
                <a16:creationId xmlns:a16="http://schemas.microsoft.com/office/drawing/2014/main" id="{16600E67-BEDD-D690-DB71-6973B0330CA4}"/>
              </a:ext>
            </a:extLst>
          </p:cNvPr>
          <p:cNvSpPr/>
          <p:nvPr/>
        </p:nvSpPr>
        <p:spPr>
          <a:xfrm>
            <a:off x="863629" y="3172767"/>
            <a:ext cx="29277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659;p35">
            <a:extLst>
              <a:ext uri="{FF2B5EF4-FFF2-40B4-BE49-F238E27FC236}">
                <a16:creationId xmlns:a16="http://schemas.microsoft.com/office/drawing/2014/main" id="{866E428B-D508-AEF7-9EC2-E0122FB9C20C}"/>
              </a:ext>
            </a:extLst>
          </p:cNvPr>
          <p:cNvSpPr/>
          <p:nvPr/>
        </p:nvSpPr>
        <p:spPr>
          <a:xfrm>
            <a:off x="7032108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60;p35">
            <a:extLst>
              <a:ext uri="{FF2B5EF4-FFF2-40B4-BE49-F238E27FC236}">
                <a16:creationId xmlns:a16="http://schemas.microsoft.com/office/drawing/2014/main" id="{3E19EB3B-38B8-2AD1-CF59-8E3E9DC7859C}"/>
              </a:ext>
            </a:extLst>
          </p:cNvPr>
          <p:cNvSpPr/>
          <p:nvPr/>
        </p:nvSpPr>
        <p:spPr>
          <a:xfrm>
            <a:off x="7369650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3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2" y="12"/>
                  <a:pt x="52" y="26"/>
                </a:cubicBezTo>
                <a:lnTo>
                  <a:pt x="52" y="1051"/>
                </a:lnTo>
                <a:lnTo>
                  <a:pt x="52" y="1051"/>
                </a:lnTo>
                <a:cubicBezTo>
                  <a:pt x="52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61;p35">
            <a:extLst>
              <a:ext uri="{FF2B5EF4-FFF2-40B4-BE49-F238E27FC236}">
                <a16:creationId xmlns:a16="http://schemas.microsoft.com/office/drawing/2014/main" id="{D17AA5E4-AEE1-DBAE-F77B-2B770FDF25A2}"/>
              </a:ext>
            </a:extLst>
          </p:cNvPr>
          <p:cNvSpPr/>
          <p:nvPr/>
        </p:nvSpPr>
        <p:spPr>
          <a:xfrm>
            <a:off x="7707192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5" y="0"/>
                </a:cubicBezTo>
                <a:lnTo>
                  <a:pt x="25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662;p35">
            <a:extLst>
              <a:ext uri="{FF2B5EF4-FFF2-40B4-BE49-F238E27FC236}">
                <a16:creationId xmlns:a16="http://schemas.microsoft.com/office/drawing/2014/main" id="{0FCBD09C-72CF-C496-816F-C9FBDCCF59D7}"/>
              </a:ext>
            </a:extLst>
          </p:cNvPr>
          <p:cNvSpPr/>
          <p:nvPr/>
        </p:nvSpPr>
        <p:spPr>
          <a:xfrm>
            <a:off x="8044734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663;p35">
            <a:extLst>
              <a:ext uri="{FF2B5EF4-FFF2-40B4-BE49-F238E27FC236}">
                <a16:creationId xmlns:a16="http://schemas.microsoft.com/office/drawing/2014/main" id="{BC0F8DBF-94CD-6034-9A5C-F5ED5CD06876}"/>
              </a:ext>
            </a:extLst>
          </p:cNvPr>
          <p:cNvSpPr/>
          <p:nvPr/>
        </p:nvSpPr>
        <p:spPr>
          <a:xfrm>
            <a:off x="8382276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3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2" y="12"/>
                  <a:pt x="52" y="26"/>
                </a:cubicBezTo>
                <a:lnTo>
                  <a:pt x="52" y="1051"/>
                </a:lnTo>
                <a:lnTo>
                  <a:pt x="52" y="1051"/>
                </a:lnTo>
                <a:cubicBezTo>
                  <a:pt x="52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664;p35">
            <a:extLst>
              <a:ext uri="{FF2B5EF4-FFF2-40B4-BE49-F238E27FC236}">
                <a16:creationId xmlns:a16="http://schemas.microsoft.com/office/drawing/2014/main" id="{6FEFECED-E3CB-9B36-95AA-6A71B7068F1A}"/>
              </a:ext>
            </a:extLst>
          </p:cNvPr>
          <p:cNvSpPr/>
          <p:nvPr/>
        </p:nvSpPr>
        <p:spPr>
          <a:xfrm>
            <a:off x="8719819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665;p35">
            <a:extLst>
              <a:ext uri="{FF2B5EF4-FFF2-40B4-BE49-F238E27FC236}">
                <a16:creationId xmlns:a16="http://schemas.microsoft.com/office/drawing/2014/main" id="{00EBC0E8-B237-D329-6337-7200AA33DB89}"/>
              </a:ext>
            </a:extLst>
          </p:cNvPr>
          <p:cNvSpPr/>
          <p:nvPr/>
        </p:nvSpPr>
        <p:spPr>
          <a:xfrm>
            <a:off x="9057361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66;p35">
            <a:extLst>
              <a:ext uri="{FF2B5EF4-FFF2-40B4-BE49-F238E27FC236}">
                <a16:creationId xmlns:a16="http://schemas.microsoft.com/office/drawing/2014/main" id="{C563C293-E639-FE5E-2C04-3F18325AD337}"/>
              </a:ext>
            </a:extLst>
          </p:cNvPr>
          <p:cNvSpPr/>
          <p:nvPr/>
        </p:nvSpPr>
        <p:spPr>
          <a:xfrm>
            <a:off x="9394903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667;p35">
            <a:extLst>
              <a:ext uri="{FF2B5EF4-FFF2-40B4-BE49-F238E27FC236}">
                <a16:creationId xmlns:a16="http://schemas.microsoft.com/office/drawing/2014/main" id="{982981AF-AE9C-1F8C-2A5D-97DD614E9505}"/>
              </a:ext>
            </a:extLst>
          </p:cNvPr>
          <p:cNvSpPr/>
          <p:nvPr/>
        </p:nvSpPr>
        <p:spPr>
          <a:xfrm>
            <a:off x="9732445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668;p35">
            <a:extLst>
              <a:ext uri="{FF2B5EF4-FFF2-40B4-BE49-F238E27FC236}">
                <a16:creationId xmlns:a16="http://schemas.microsoft.com/office/drawing/2014/main" id="{EF5EDCBF-200D-7DD4-7339-BB11085E6901}"/>
              </a:ext>
            </a:extLst>
          </p:cNvPr>
          <p:cNvSpPr/>
          <p:nvPr/>
        </p:nvSpPr>
        <p:spPr>
          <a:xfrm>
            <a:off x="10407530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670;p35">
            <a:extLst>
              <a:ext uri="{FF2B5EF4-FFF2-40B4-BE49-F238E27FC236}">
                <a16:creationId xmlns:a16="http://schemas.microsoft.com/office/drawing/2014/main" id="{AFB53229-8103-1B5B-E6D3-DCE00024DD19}"/>
              </a:ext>
            </a:extLst>
          </p:cNvPr>
          <p:cNvSpPr/>
          <p:nvPr/>
        </p:nvSpPr>
        <p:spPr>
          <a:xfrm>
            <a:off x="11082614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671;p35">
            <a:extLst>
              <a:ext uri="{FF2B5EF4-FFF2-40B4-BE49-F238E27FC236}">
                <a16:creationId xmlns:a16="http://schemas.microsoft.com/office/drawing/2014/main" id="{09F234B3-C4CB-8A26-2B82-F1385A9D10DE}"/>
              </a:ext>
            </a:extLst>
          </p:cNvPr>
          <p:cNvSpPr/>
          <p:nvPr/>
        </p:nvSpPr>
        <p:spPr>
          <a:xfrm>
            <a:off x="11420156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5" y="0"/>
                </a:cubicBezTo>
                <a:lnTo>
                  <a:pt x="25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Google Shape;672;p35">
            <a:extLst>
              <a:ext uri="{FF2B5EF4-FFF2-40B4-BE49-F238E27FC236}">
                <a16:creationId xmlns:a16="http://schemas.microsoft.com/office/drawing/2014/main" id="{8C894736-83CD-CFA3-0CCA-ADB9D1EF5BCB}"/>
              </a:ext>
            </a:extLst>
          </p:cNvPr>
          <p:cNvGrpSpPr/>
          <p:nvPr/>
        </p:nvGrpSpPr>
        <p:grpSpPr>
          <a:xfrm>
            <a:off x="4868347" y="4436419"/>
            <a:ext cx="2252681" cy="878131"/>
            <a:chOff x="4878067" y="4827923"/>
            <a:chExt cx="1930336" cy="764461"/>
          </a:xfrm>
        </p:grpSpPr>
        <p:sp>
          <p:nvSpPr>
            <p:cNvPr id="23" name="Google Shape;673;p35">
              <a:extLst>
                <a:ext uri="{FF2B5EF4-FFF2-40B4-BE49-F238E27FC236}">
                  <a16:creationId xmlns:a16="http://schemas.microsoft.com/office/drawing/2014/main" id="{39FB1F0C-FBCF-A853-AA42-C9093CB3BAD4}"/>
                </a:ext>
              </a:extLst>
            </p:cNvPr>
            <p:cNvSpPr txBox="1"/>
            <p:nvPr/>
          </p:nvSpPr>
          <p:spPr>
            <a:xfrm>
              <a:off x="4994024" y="4827923"/>
              <a:ext cx="1754636" cy="2946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EC" sz="1600" b="1" dirty="0">
                  <a:solidFill>
                    <a:schemeClr val="dk2"/>
                  </a:solidFill>
                </a:rPr>
                <a:t>Muestras Tomadas</a:t>
              </a:r>
              <a:endParaRPr sz="1300" dirty="0"/>
            </a:p>
          </p:txBody>
        </p:sp>
        <p:sp>
          <p:nvSpPr>
            <p:cNvPr id="24" name="Google Shape;674;p35">
              <a:extLst>
                <a:ext uri="{FF2B5EF4-FFF2-40B4-BE49-F238E27FC236}">
                  <a16:creationId xmlns:a16="http://schemas.microsoft.com/office/drawing/2014/main" id="{6A28CB4F-BDAB-9586-561A-A6A926C4519F}"/>
                </a:ext>
              </a:extLst>
            </p:cNvPr>
            <p:cNvSpPr txBox="1"/>
            <p:nvPr/>
          </p:nvSpPr>
          <p:spPr>
            <a:xfrm>
              <a:off x="4878067" y="5284275"/>
              <a:ext cx="1930336" cy="3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50" rIns="45700" bIns="228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EC" sz="2000" dirty="0"/>
                <a:t>13</a:t>
              </a:r>
              <a:endParaRPr sz="2000" dirty="0"/>
            </a:p>
          </p:txBody>
        </p:sp>
      </p:grpSp>
      <p:grpSp>
        <p:nvGrpSpPr>
          <p:cNvPr id="25" name="Google Shape;675;p35">
            <a:extLst>
              <a:ext uri="{FF2B5EF4-FFF2-40B4-BE49-F238E27FC236}">
                <a16:creationId xmlns:a16="http://schemas.microsoft.com/office/drawing/2014/main" id="{E8F254EB-4BC9-98A7-E840-F4D1E691FC1C}"/>
              </a:ext>
            </a:extLst>
          </p:cNvPr>
          <p:cNvGrpSpPr/>
          <p:nvPr/>
        </p:nvGrpSpPr>
        <p:grpSpPr>
          <a:xfrm>
            <a:off x="561477" y="4290750"/>
            <a:ext cx="4310415" cy="1294101"/>
            <a:chOff x="260270" y="4864864"/>
            <a:chExt cx="4310415" cy="1294101"/>
          </a:xfrm>
        </p:grpSpPr>
        <p:sp>
          <p:nvSpPr>
            <p:cNvPr id="26" name="Google Shape;676;p35">
              <a:extLst>
                <a:ext uri="{FF2B5EF4-FFF2-40B4-BE49-F238E27FC236}">
                  <a16:creationId xmlns:a16="http://schemas.microsoft.com/office/drawing/2014/main" id="{AE22BC3F-1E99-65BD-D4F6-636217008724}"/>
                </a:ext>
              </a:extLst>
            </p:cNvPr>
            <p:cNvSpPr txBox="1"/>
            <p:nvPr/>
          </p:nvSpPr>
          <p:spPr>
            <a:xfrm>
              <a:off x="260270" y="4864864"/>
              <a:ext cx="2036904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EC" sz="1600" b="1" dirty="0">
                  <a:solidFill>
                    <a:schemeClr val="dk2"/>
                  </a:solidFill>
                </a:rPr>
                <a:t>CERTIFICACION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EC" sz="1600" b="1" dirty="0">
                  <a:solidFill>
                    <a:schemeClr val="dk2"/>
                  </a:solidFill>
                </a:rPr>
                <a:t>ORGANICA</a:t>
              </a:r>
              <a:endParaRPr dirty="0"/>
            </a:p>
          </p:txBody>
        </p:sp>
        <p:sp>
          <p:nvSpPr>
            <p:cNvPr id="27" name="Google Shape;677;p35">
              <a:extLst>
                <a:ext uri="{FF2B5EF4-FFF2-40B4-BE49-F238E27FC236}">
                  <a16:creationId xmlns:a16="http://schemas.microsoft.com/office/drawing/2014/main" id="{C81CF99A-FA29-DFC4-5C78-0C9ADE0B3C8C}"/>
                </a:ext>
              </a:extLst>
            </p:cNvPr>
            <p:cNvSpPr txBox="1"/>
            <p:nvPr/>
          </p:nvSpPr>
          <p:spPr>
            <a:xfrm>
              <a:off x="360917" y="5397238"/>
              <a:ext cx="1835610" cy="761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50" rIns="45700" bIns="228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endParaRPr sz="14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28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MX" sz="3000" dirty="0">
                  <a:solidFill>
                    <a:srgbClr val="3F3F3F"/>
                  </a:solidFill>
                  <a:sym typeface="Arial"/>
                </a:rPr>
                <a:t>17</a:t>
              </a:r>
              <a:endParaRPr sz="3000" dirty="0">
                <a:solidFill>
                  <a:srgbClr val="3F3F3F"/>
                </a:solidFill>
                <a:sym typeface="Arial"/>
              </a:endParaRPr>
            </a:p>
          </p:txBody>
        </p:sp>
        <p:sp>
          <p:nvSpPr>
            <p:cNvPr id="28" name="Google Shape;678;p35">
              <a:extLst>
                <a:ext uri="{FF2B5EF4-FFF2-40B4-BE49-F238E27FC236}">
                  <a16:creationId xmlns:a16="http://schemas.microsoft.com/office/drawing/2014/main" id="{2DA63FF1-540D-323B-DCFF-6C7C568383EA}"/>
                </a:ext>
              </a:extLst>
            </p:cNvPr>
            <p:cNvSpPr txBox="1"/>
            <p:nvPr/>
          </p:nvSpPr>
          <p:spPr>
            <a:xfrm>
              <a:off x="2641566" y="4956249"/>
              <a:ext cx="1929119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EC" sz="1600" b="1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BPA</a:t>
              </a:r>
              <a:endParaRPr dirty="0"/>
            </a:p>
          </p:txBody>
        </p:sp>
        <p:sp>
          <p:nvSpPr>
            <p:cNvPr id="29" name="Google Shape;679;p35">
              <a:extLst>
                <a:ext uri="{FF2B5EF4-FFF2-40B4-BE49-F238E27FC236}">
                  <a16:creationId xmlns:a16="http://schemas.microsoft.com/office/drawing/2014/main" id="{FFD9C6BA-D1E9-C06F-FC44-6D589511CF06}"/>
                </a:ext>
              </a:extLst>
            </p:cNvPr>
            <p:cNvSpPr txBox="1"/>
            <p:nvPr/>
          </p:nvSpPr>
          <p:spPr>
            <a:xfrm>
              <a:off x="2664946" y="5400334"/>
              <a:ext cx="1882361" cy="723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50" rIns="45700" bIns="228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endParaRPr sz="14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EC" sz="3000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129</a:t>
              </a:r>
              <a:endParaRPr sz="14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680;p35">
            <a:extLst>
              <a:ext uri="{FF2B5EF4-FFF2-40B4-BE49-F238E27FC236}">
                <a16:creationId xmlns:a16="http://schemas.microsoft.com/office/drawing/2014/main" id="{9950EF9F-5C28-64D1-B736-A613DFB3B01F}"/>
              </a:ext>
            </a:extLst>
          </p:cNvPr>
          <p:cNvGrpSpPr/>
          <p:nvPr/>
        </p:nvGrpSpPr>
        <p:grpSpPr>
          <a:xfrm>
            <a:off x="7802218" y="4418262"/>
            <a:ext cx="2299257" cy="1714260"/>
            <a:chOff x="7501013" y="4992376"/>
            <a:chExt cx="2299257" cy="1714260"/>
          </a:xfrm>
        </p:grpSpPr>
        <p:sp>
          <p:nvSpPr>
            <p:cNvPr id="31" name="Google Shape;681;p35">
              <a:extLst>
                <a:ext uri="{FF2B5EF4-FFF2-40B4-BE49-F238E27FC236}">
                  <a16:creationId xmlns:a16="http://schemas.microsoft.com/office/drawing/2014/main" id="{89733989-2C9B-E4FD-BDF1-C8FAB92ECA5B}"/>
                </a:ext>
              </a:extLst>
            </p:cNvPr>
            <p:cNvSpPr txBox="1"/>
            <p:nvPr/>
          </p:nvSpPr>
          <p:spPr>
            <a:xfrm>
              <a:off x="7501013" y="4992376"/>
              <a:ext cx="2047642" cy="538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EC" sz="1600" b="1" dirty="0">
                  <a:solidFill>
                    <a:schemeClr val="dk2"/>
                  </a:solidFill>
                </a:rPr>
                <a:t>LECHE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endParaRPr lang="es-EC" sz="1300" dirty="0"/>
            </a:p>
          </p:txBody>
        </p:sp>
        <p:sp>
          <p:nvSpPr>
            <p:cNvPr id="32" name="Google Shape;682;p35">
              <a:extLst>
                <a:ext uri="{FF2B5EF4-FFF2-40B4-BE49-F238E27FC236}">
                  <a16:creationId xmlns:a16="http://schemas.microsoft.com/office/drawing/2014/main" id="{E75C2211-507F-3A21-67B9-37F1D2957A59}"/>
                </a:ext>
              </a:extLst>
            </p:cNvPr>
            <p:cNvSpPr txBox="1"/>
            <p:nvPr/>
          </p:nvSpPr>
          <p:spPr>
            <a:xfrm>
              <a:off x="7547589" y="5329356"/>
              <a:ext cx="2252681" cy="1377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50" rIns="45700" bIns="228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EC" sz="2000" b="1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1´997.251 </a:t>
              </a:r>
              <a:r>
                <a:rPr lang="es-EC" sz="1500" b="1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analizados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EC" sz="2000" b="1" dirty="0">
                  <a:solidFill>
                    <a:srgbClr val="3F3F3F"/>
                  </a:solidFill>
                </a:rPr>
                <a:t>39.785</a:t>
              </a:r>
              <a:r>
                <a:rPr lang="es-EC" sz="1500" b="1" dirty="0">
                  <a:solidFill>
                    <a:srgbClr val="3F3F3F"/>
                  </a:solidFill>
                </a:rPr>
                <a:t>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s-EC" sz="1500" b="1" dirty="0">
                  <a:solidFill>
                    <a:srgbClr val="3F3F3F"/>
                  </a:solidFill>
                </a:rPr>
                <a:t>decomisado</a:t>
              </a:r>
              <a:endParaRPr lang="es-EC" sz="1500"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endParaRPr sz="14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694;p35">
            <a:extLst>
              <a:ext uri="{FF2B5EF4-FFF2-40B4-BE49-F238E27FC236}">
                <a16:creationId xmlns:a16="http://schemas.microsoft.com/office/drawing/2014/main" id="{2CD808F1-D354-2864-46D8-E7B517B06B25}"/>
              </a:ext>
            </a:extLst>
          </p:cNvPr>
          <p:cNvSpPr/>
          <p:nvPr/>
        </p:nvSpPr>
        <p:spPr>
          <a:xfrm>
            <a:off x="5572576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695;p35">
            <a:extLst>
              <a:ext uri="{FF2B5EF4-FFF2-40B4-BE49-F238E27FC236}">
                <a16:creationId xmlns:a16="http://schemas.microsoft.com/office/drawing/2014/main" id="{6E9E39DF-5CDB-ACDB-4B19-9601A72A9264}"/>
              </a:ext>
            </a:extLst>
          </p:cNvPr>
          <p:cNvSpPr/>
          <p:nvPr/>
        </p:nvSpPr>
        <p:spPr>
          <a:xfrm>
            <a:off x="5910118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696;p35">
            <a:extLst>
              <a:ext uri="{FF2B5EF4-FFF2-40B4-BE49-F238E27FC236}">
                <a16:creationId xmlns:a16="http://schemas.microsoft.com/office/drawing/2014/main" id="{C3E26FF0-F349-FD9B-A917-B8D2B7216938}"/>
              </a:ext>
            </a:extLst>
          </p:cNvPr>
          <p:cNvSpPr/>
          <p:nvPr/>
        </p:nvSpPr>
        <p:spPr>
          <a:xfrm>
            <a:off x="6247660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697;p35">
            <a:extLst>
              <a:ext uri="{FF2B5EF4-FFF2-40B4-BE49-F238E27FC236}">
                <a16:creationId xmlns:a16="http://schemas.microsoft.com/office/drawing/2014/main" id="{4937E6FA-8AE8-9204-E8E3-20E3BB67572C}"/>
              </a:ext>
            </a:extLst>
          </p:cNvPr>
          <p:cNvSpPr/>
          <p:nvPr/>
        </p:nvSpPr>
        <p:spPr>
          <a:xfrm>
            <a:off x="6585202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698;p35">
            <a:extLst>
              <a:ext uri="{FF2B5EF4-FFF2-40B4-BE49-F238E27FC236}">
                <a16:creationId xmlns:a16="http://schemas.microsoft.com/office/drawing/2014/main" id="{CC38BC3B-8995-3D34-1AA6-1BB81F2EADF0}"/>
              </a:ext>
            </a:extLst>
          </p:cNvPr>
          <p:cNvSpPr/>
          <p:nvPr/>
        </p:nvSpPr>
        <p:spPr>
          <a:xfrm>
            <a:off x="6922744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699;p35">
            <a:extLst>
              <a:ext uri="{FF2B5EF4-FFF2-40B4-BE49-F238E27FC236}">
                <a16:creationId xmlns:a16="http://schemas.microsoft.com/office/drawing/2014/main" id="{EA423CAC-BFEC-34CB-0800-99F4B4AF6F95}"/>
              </a:ext>
            </a:extLst>
          </p:cNvPr>
          <p:cNvSpPr/>
          <p:nvPr/>
        </p:nvSpPr>
        <p:spPr>
          <a:xfrm>
            <a:off x="7260287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700;p35">
            <a:extLst>
              <a:ext uri="{FF2B5EF4-FFF2-40B4-BE49-F238E27FC236}">
                <a16:creationId xmlns:a16="http://schemas.microsoft.com/office/drawing/2014/main" id="{0B74D545-D59C-4E41-1CBE-110692DF52E7}"/>
              </a:ext>
            </a:extLst>
          </p:cNvPr>
          <p:cNvSpPr/>
          <p:nvPr/>
        </p:nvSpPr>
        <p:spPr>
          <a:xfrm>
            <a:off x="7597829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701;p35">
            <a:extLst>
              <a:ext uri="{FF2B5EF4-FFF2-40B4-BE49-F238E27FC236}">
                <a16:creationId xmlns:a16="http://schemas.microsoft.com/office/drawing/2014/main" id="{B901EC34-D81F-60AC-491F-409A458F662C}"/>
              </a:ext>
            </a:extLst>
          </p:cNvPr>
          <p:cNvSpPr/>
          <p:nvPr/>
        </p:nvSpPr>
        <p:spPr>
          <a:xfrm>
            <a:off x="7935371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3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2" y="12"/>
                  <a:pt x="52" y="26"/>
                </a:cubicBezTo>
                <a:lnTo>
                  <a:pt x="52" y="1051"/>
                </a:lnTo>
                <a:lnTo>
                  <a:pt x="52" y="1051"/>
                </a:lnTo>
                <a:cubicBezTo>
                  <a:pt x="52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702;p35">
            <a:extLst>
              <a:ext uri="{FF2B5EF4-FFF2-40B4-BE49-F238E27FC236}">
                <a16:creationId xmlns:a16="http://schemas.microsoft.com/office/drawing/2014/main" id="{F7DD6A62-ED8D-AC91-7878-1F958DA5873F}"/>
              </a:ext>
            </a:extLst>
          </p:cNvPr>
          <p:cNvSpPr/>
          <p:nvPr/>
        </p:nvSpPr>
        <p:spPr>
          <a:xfrm>
            <a:off x="8272913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03;p35">
            <a:extLst>
              <a:ext uri="{FF2B5EF4-FFF2-40B4-BE49-F238E27FC236}">
                <a16:creationId xmlns:a16="http://schemas.microsoft.com/office/drawing/2014/main" id="{7CE6B80A-E4EE-3EE1-0620-97FA92F1D67C}"/>
              </a:ext>
            </a:extLst>
          </p:cNvPr>
          <p:cNvSpPr/>
          <p:nvPr/>
        </p:nvSpPr>
        <p:spPr>
          <a:xfrm>
            <a:off x="8566350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04;p35">
            <a:extLst>
              <a:ext uri="{FF2B5EF4-FFF2-40B4-BE49-F238E27FC236}">
                <a16:creationId xmlns:a16="http://schemas.microsoft.com/office/drawing/2014/main" id="{62DE70D5-4128-2F77-35C3-C29815AEEB29}"/>
              </a:ext>
            </a:extLst>
          </p:cNvPr>
          <p:cNvSpPr/>
          <p:nvPr/>
        </p:nvSpPr>
        <p:spPr>
          <a:xfrm>
            <a:off x="8903893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5" y="1077"/>
                </a:moveTo>
                <a:lnTo>
                  <a:pt x="25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5" y="0"/>
                </a:cubicBezTo>
                <a:lnTo>
                  <a:pt x="25" y="0"/>
                </a:lnTo>
                <a:cubicBezTo>
                  <a:pt x="39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39" y="1077"/>
                  <a:pt x="25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05;p35">
            <a:extLst>
              <a:ext uri="{FF2B5EF4-FFF2-40B4-BE49-F238E27FC236}">
                <a16:creationId xmlns:a16="http://schemas.microsoft.com/office/drawing/2014/main" id="{C44B25BD-792C-639F-C76E-70FB8658E36A}"/>
              </a:ext>
            </a:extLst>
          </p:cNvPr>
          <p:cNvSpPr/>
          <p:nvPr/>
        </p:nvSpPr>
        <p:spPr>
          <a:xfrm>
            <a:off x="9241435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1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1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06;p35">
            <a:extLst>
              <a:ext uri="{FF2B5EF4-FFF2-40B4-BE49-F238E27FC236}">
                <a16:creationId xmlns:a16="http://schemas.microsoft.com/office/drawing/2014/main" id="{09F093D1-CF86-BEC9-1323-54F389C23FF1}"/>
              </a:ext>
            </a:extLst>
          </p:cNvPr>
          <p:cNvSpPr/>
          <p:nvPr/>
        </p:nvSpPr>
        <p:spPr>
          <a:xfrm>
            <a:off x="9578977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3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2" y="12"/>
                  <a:pt x="52" y="26"/>
                </a:cubicBezTo>
                <a:lnTo>
                  <a:pt x="52" y="1051"/>
                </a:lnTo>
                <a:lnTo>
                  <a:pt x="52" y="1051"/>
                </a:lnTo>
                <a:cubicBezTo>
                  <a:pt x="52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07;p35">
            <a:extLst>
              <a:ext uri="{FF2B5EF4-FFF2-40B4-BE49-F238E27FC236}">
                <a16:creationId xmlns:a16="http://schemas.microsoft.com/office/drawing/2014/main" id="{E3837ABB-A420-5039-A8D7-4BB461074758}"/>
              </a:ext>
            </a:extLst>
          </p:cNvPr>
          <p:cNvSpPr/>
          <p:nvPr/>
        </p:nvSpPr>
        <p:spPr>
          <a:xfrm>
            <a:off x="9916519" y="3172767"/>
            <a:ext cx="30999" cy="614808"/>
          </a:xfrm>
          <a:custGeom>
            <a:avLst/>
            <a:gdLst/>
            <a:ahLst/>
            <a:cxnLst/>
            <a:rect l="l" t="t" r="r" b="b"/>
            <a:pathLst>
              <a:path w="52" h="1078" extrusionOk="0">
                <a:moveTo>
                  <a:pt x="26" y="1077"/>
                </a:moveTo>
                <a:lnTo>
                  <a:pt x="26" y="1077"/>
                </a:lnTo>
                <a:cubicBezTo>
                  <a:pt x="12" y="1077"/>
                  <a:pt x="0" y="1065"/>
                  <a:pt x="0" y="1051"/>
                </a:cubicBezTo>
                <a:lnTo>
                  <a:pt x="0" y="26"/>
                </a:lnTo>
                <a:lnTo>
                  <a:pt x="0" y="26"/>
                </a:lnTo>
                <a:cubicBezTo>
                  <a:pt x="0" y="12"/>
                  <a:pt x="12" y="0"/>
                  <a:pt x="26" y="0"/>
                </a:cubicBezTo>
                <a:lnTo>
                  <a:pt x="26" y="0"/>
                </a:lnTo>
                <a:cubicBezTo>
                  <a:pt x="40" y="0"/>
                  <a:pt x="51" y="12"/>
                  <a:pt x="51" y="26"/>
                </a:cubicBezTo>
                <a:lnTo>
                  <a:pt x="51" y="1051"/>
                </a:lnTo>
                <a:lnTo>
                  <a:pt x="51" y="1051"/>
                </a:lnTo>
                <a:cubicBezTo>
                  <a:pt x="51" y="1065"/>
                  <a:pt x="40" y="1077"/>
                  <a:pt x="26" y="107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6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708;p35" descr="Contrato RTL">
            <a:extLst>
              <a:ext uri="{FF2B5EF4-FFF2-40B4-BE49-F238E27FC236}">
                <a16:creationId xmlns:a16="http://schemas.microsoft.com/office/drawing/2014/main" id="{0BA1898D-9143-020B-0E50-2799CAFD2EF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74015" y="1743842"/>
            <a:ext cx="687106" cy="687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709;p35" descr="Apretón de manos">
            <a:extLst>
              <a:ext uri="{FF2B5EF4-FFF2-40B4-BE49-F238E27FC236}">
                <a16:creationId xmlns:a16="http://schemas.microsoft.com/office/drawing/2014/main" id="{93C9BAB6-D9AE-F929-C5E6-8E3954B3047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21321" y="1730108"/>
            <a:ext cx="770639" cy="77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710;p35" descr="Granjero">
            <a:extLst>
              <a:ext uri="{FF2B5EF4-FFF2-40B4-BE49-F238E27FC236}">
                <a16:creationId xmlns:a16="http://schemas.microsoft.com/office/drawing/2014/main" id="{3EC77771-84D7-7C18-10CF-9986C0F3C06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76696" y="1719790"/>
            <a:ext cx="674122" cy="67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711;p35" descr="Lista de comprobación">
            <a:extLst>
              <a:ext uri="{FF2B5EF4-FFF2-40B4-BE49-F238E27FC236}">
                <a16:creationId xmlns:a16="http://schemas.microsoft.com/office/drawing/2014/main" id="{EB1E9679-8045-E1D2-402D-4F03D2A2E82D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99238" y="173949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712;p35">
            <a:extLst>
              <a:ext uri="{FF2B5EF4-FFF2-40B4-BE49-F238E27FC236}">
                <a16:creationId xmlns:a16="http://schemas.microsoft.com/office/drawing/2014/main" id="{E51BB370-C481-F9D7-EE34-65A8D3C2B05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12437" y="1810588"/>
            <a:ext cx="617751" cy="46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2FA834FC-484C-F72D-FB9B-C4780D2DC9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2434" y="3056848"/>
            <a:ext cx="10757047" cy="927902"/>
          </a:xfrm>
          <a:prstGeom prst="rect">
            <a:avLst/>
          </a:prstGeom>
        </p:spPr>
      </p:pic>
      <p:grpSp>
        <p:nvGrpSpPr>
          <p:cNvPr id="53" name="Google Shape;680;p35">
            <a:extLst>
              <a:ext uri="{FF2B5EF4-FFF2-40B4-BE49-F238E27FC236}">
                <a16:creationId xmlns:a16="http://schemas.microsoft.com/office/drawing/2014/main" id="{2241D07C-BA82-CEF6-9A09-B421A3A8C3E1}"/>
              </a:ext>
            </a:extLst>
          </p:cNvPr>
          <p:cNvGrpSpPr/>
          <p:nvPr/>
        </p:nvGrpSpPr>
        <p:grpSpPr>
          <a:xfrm>
            <a:off x="9692850" y="4553344"/>
            <a:ext cx="2047642" cy="1021762"/>
            <a:chOff x="7501013" y="5192431"/>
            <a:chExt cx="2047642" cy="1021762"/>
          </a:xfrm>
        </p:grpSpPr>
        <p:sp>
          <p:nvSpPr>
            <p:cNvPr id="54" name="Google Shape;681;p35">
              <a:extLst>
                <a:ext uri="{FF2B5EF4-FFF2-40B4-BE49-F238E27FC236}">
                  <a16:creationId xmlns:a16="http://schemas.microsoft.com/office/drawing/2014/main" id="{FDA81861-6190-AE18-E56C-942FC9086215}"/>
                </a:ext>
              </a:extLst>
            </p:cNvPr>
            <p:cNvSpPr txBox="1"/>
            <p:nvPr/>
          </p:nvSpPr>
          <p:spPr>
            <a:xfrm>
              <a:off x="7501013" y="5192431"/>
              <a:ext cx="204764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lang="es-MX" sz="1600" b="1" dirty="0">
                  <a:solidFill>
                    <a:schemeClr val="dk2"/>
                  </a:solidFill>
                </a:rPr>
                <a:t>MABIO</a:t>
              </a:r>
              <a:endParaRPr lang="es-EC" sz="1300" dirty="0"/>
            </a:p>
          </p:txBody>
        </p:sp>
        <p:sp>
          <p:nvSpPr>
            <p:cNvPr id="55" name="Google Shape;682;p35">
              <a:extLst>
                <a:ext uri="{FF2B5EF4-FFF2-40B4-BE49-F238E27FC236}">
                  <a16:creationId xmlns:a16="http://schemas.microsoft.com/office/drawing/2014/main" id="{A7E4812B-3A16-B073-1675-813FB2D0903F}"/>
                </a:ext>
              </a:extLst>
            </p:cNvPr>
            <p:cNvSpPr txBox="1"/>
            <p:nvPr/>
          </p:nvSpPr>
          <p:spPr>
            <a:xfrm>
              <a:off x="7547589" y="5821798"/>
              <a:ext cx="1883651" cy="392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50" rIns="45700" bIns="228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r>
                <a:rPr lang="es-MX" sz="2000" b="1" dirty="0">
                  <a:solidFill>
                    <a:srgbClr val="3F3F3F"/>
                  </a:solidFill>
                </a:rPr>
                <a:t>6</a:t>
              </a:r>
              <a:endParaRPr sz="20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269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4977653" y="3066112"/>
            <a:ext cx="679524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Registro de Insumos Agrícolas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2417317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2;p28">
            <a:extLst>
              <a:ext uri="{FF2B5EF4-FFF2-40B4-BE49-F238E27FC236}">
                <a16:creationId xmlns:a16="http://schemas.microsoft.com/office/drawing/2014/main" id="{D3163563-CB4C-9547-BE6C-60938671AFAD}"/>
              </a:ext>
            </a:extLst>
          </p:cNvPr>
          <p:cNvSpPr txBox="1"/>
          <p:nvPr/>
        </p:nvSpPr>
        <p:spPr>
          <a:xfrm>
            <a:off x="2823081" y="4914478"/>
            <a:ext cx="2078847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Pecuarios: 300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313;p28">
            <a:extLst>
              <a:ext uri="{FF2B5EF4-FFF2-40B4-BE49-F238E27FC236}">
                <a16:creationId xmlns:a16="http://schemas.microsoft.com/office/drawing/2014/main" id="{D69C96F4-3278-B584-8E02-515D05AA76E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9796" y="2463439"/>
            <a:ext cx="1554498" cy="168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14;p28">
            <a:extLst>
              <a:ext uri="{FF2B5EF4-FFF2-40B4-BE49-F238E27FC236}">
                <a16:creationId xmlns:a16="http://schemas.microsoft.com/office/drawing/2014/main" id="{31866A65-F8C8-8338-D721-E0409D68FE5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grayscl/>
          </a:blip>
          <a:srcRect/>
          <a:stretch/>
        </p:blipFill>
        <p:spPr>
          <a:xfrm>
            <a:off x="1074107" y="4171082"/>
            <a:ext cx="1630187" cy="16837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15;p28">
            <a:extLst>
              <a:ext uri="{FF2B5EF4-FFF2-40B4-BE49-F238E27FC236}">
                <a16:creationId xmlns:a16="http://schemas.microsoft.com/office/drawing/2014/main" id="{0FF93C39-C050-6484-298D-05AABF0739A8}"/>
              </a:ext>
            </a:extLst>
          </p:cNvPr>
          <p:cNvSpPr/>
          <p:nvPr/>
        </p:nvSpPr>
        <p:spPr>
          <a:xfrm>
            <a:off x="2764941" y="3209313"/>
            <a:ext cx="1822935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Agrícolas: </a:t>
            </a:r>
            <a:r>
              <a:rPr lang="es-EC" sz="2000" dirty="0">
                <a:solidFill>
                  <a:schemeClr val="dk1"/>
                </a:solidFill>
              </a:rPr>
              <a:t>61</a:t>
            </a:r>
            <a:r>
              <a:rPr lang="es-EC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dirty="0"/>
          </a:p>
        </p:txBody>
      </p:sp>
      <p:sp>
        <p:nvSpPr>
          <p:cNvPr id="8" name="Google Shape;316;p28">
            <a:extLst>
              <a:ext uri="{FF2B5EF4-FFF2-40B4-BE49-F238E27FC236}">
                <a16:creationId xmlns:a16="http://schemas.microsoft.com/office/drawing/2014/main" id="{14A7B129-847B-AC29-3EB1-46380B171EE3}"/>
              </a:ext>
            </a:extLst>
          </p:cNvPr>
          <p:cNvSpPr txBox="1"/>
          <p:nvPr/>
        </p:nvSpPr>
        <p:spPr>
          <a:xfrm>
            <a:off x="2894799" y="1409282"/>
            <a:ext cx="2078847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Dosier: 176 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7;p28">
            <a:extLst>
              <a:ext uri="{FF2B5EF4-FFF2-40B4-BE49-F238E27FC236}">
                <a16:creationId xmlns:a16="http://schemas.microsoft.com/office/drawing/2014/main" id="{7DAAA59A-F9A8-686D-637A-13C4D93F2A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106" y="665886"/>
            <a:ext cx="1630187" cy="168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F59721-13C5-92DD-4B21-D0ABAF16A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046" y="665886"/>
            <a:ext cx="3356156" cy="5509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9433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4977653" y="3066112"/>
            <a:ext cx="67952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3005999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0FA3086-8B33-626B-9A28-265911DD52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074925"/>
              </p:ext>
            </p:extLst>
          </p:nvPr>
        </p:nvGraphicFramePr>
        <p:xfrm>
          <a:off x="1159668" y="1243013"/>
          <a:ext cx="9872663" cy="2185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1FF7239B-A22C-B963-025C-14741041F2FD}"/>
              </a:ext>
            </a:extLst>
          </p:cNvPr>
          <p:cNvGrpSpPr/>
          <p:nvPr/>
        </p:nvGrpSpPr>
        <p:grpSpPr>
          <a:xfrm>
            <a:off x="1159668" y="3722512"/>
            <a:ext cx="2593502" cy="1556101"/>
            <a:chOff x="8677" y="314942"/>
            <a:chExt cx="2593502" cy="1556101"/>
          </a:xfrm>
          <a:solidFill>
            <a:schemeClr val="accent5">
              <a:lumMod val="75000"/>
            </a:schemeClr>
          </a:solidFill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7297B0D4-83FB-2DA4-B29B-CDCB50E7677C}"/>
                </a:ext>
              </a:extLst>
            </p:cNvPr>
            <p:cNvSpPr/>
            <p:nvPr/>
          </p:nvSpPr>
          <p:spPr>
            <a:xfrm>
              <a:off x="8677" y="314942"/>
              <a:ext cx="2593502" cy="155610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ángulo: esquinas redondeadas 4">
              <a:extLst>
                <a:ext uri="{FF2B5EF4-FFF2-40B4-BE49-F238E27FC236}">
                  <a16:creationId xmlns:a16="http://schemas.microsoft.com/office/drawing/2014/main" id="{530D6039-FBB1-7FBA-294D-BA0D206B499D}"/>
                </a:ext>
              </a:extLst>
            </p:cNvPr>
            <p:cNvSpPr txBox="1"/>
            <p:nvPr/>
          </p:nvSpPr>
          <p:spPr>
            <a:xfrm>
              <a:off x="54254" y="360519"/>
              <a:ext cx="2502348" cy="14649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3300" kern="1200" dirty="0"/>
                <a:t>2419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8C501A2F-D180-1AB0-BAEB-4A99084C550F}"/>
              </a:ext>
            </a:extLst>
          </p:cNvPr>
          <p:cNvGrpSpPr/>
          <p:nvPr/>
        </p:nvGrpSpPr>
        <p:grpSpPr>
          <a:xfrm>
            <a:off x="4799248" y="3722511"/>
            <a:ext cx="2593502" cy="1556101"/>
            <a:chOff x="3639580" y="314942"/>
            <a:chExt cx="2593502" cy="1556101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8D64D769-998F-CF2C-D0F3-18FD244F2848}"/>
                </a:ext>
              </a:extLst>
            </p:cNvPr>
            <p:cNvSpPr/>
            <p:nvPr/>
          </p:nvSpPr>
          <p:spPr>
            <a:xfrm>
              <a:off x="3639580" y="314942"/>
              <a:ext cx="2593502" cy="15561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: esquinas redondeadas 4">
              <a:extLst>
                <a:ext uri="{FF2B5EF4-FFF2-40B4-BE49-F238E27FC236}">
                  <a16:creationId xmlns:a16="http://schemas.microsoft.com/office/drawing/2014/main" id="{B277CAB0-8203-7AFB-0191-4F83F8F021F1}"/>
                </a:ext>
              </a:extLst>
            </p:cNvPr>
            <p:cNvSpPr txBox="1"/>
            <p:nvPr/>
          </p:nvSpPr>
          <p:spPr>
            <a:xfrm>
              <a:off x="3685157" y="360519"/>
              <a:ext cx="2502348" cy="1464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3300" kern="1200" dirty="0"/>
                <a:t>882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95C9308-24EB-ED9C-6F48-E85CEDD09E4B}"/>
              </a:ext>
            </a:extLst>
          </p:cNvPr>
          <p:cNvGrpSpPr/>
          <p:nvPr/>
        </p:nvGrpSpPr>
        <p:grpSpPr>
          <a:xfrm>
            <a:off x="8438828" y="3676934"/>
            <a:ext cx="2605077" cy="1556101"/>
            <a:chOff x="7270483" y="314942"/>
            <a:chExt cx="2605077" cy="1556101"/>
          </a:xfrm>
          <a:solidFill>
            <a:srgbClr val="00B0F0"/>
          </a:solidFill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C72370C2-D9E0-5C0F-5CB5-0451973B15AE}"/>
                </a:ext>
              </a:extLst>
            </p:cNvPr>
            <p:cNvSpPr/>
            <p:nvPr/>
          </p:nvSpPr>
          <p:spPr>
            <a:xfrm>
              <a:off x="7270483" y="314942"/>
              <a:ext cx="2593502" cy="155610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ángulo: esquinas redondeadas 4">
              <a:extLst>
                <a:ext uri="{FF2B5EF4-FFF2-40B4-BE49-F238E27FC236}">
                  <a16:creationId xmlns:a16="http://schemas.microsoft.com/office/drawing/2014/main" id="{288EFD5F-3BD3-5CD3-A061-7B0E4674916D}"/>
                </a:ext>
              </a:extLst>
            </p:cNvPr>
            <p:cNvSpPr txBox="1"/>
            <p:nvPr/>
          </p:nvSpPr>
          <p:spPr>
            <a:xfrm>
              <a:off x="7373212" y="360519"/>
              <a:ext cx="2502348" cy="14649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3300" kern="1200" dirty="0"/>
                <a:t>548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4663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4977653" y="3066112"/>
            <a:ext cx="67952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Exportaciones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1617774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1;p24">
            <a:extLst>
              <a:ext uri="{FF2B5EF4-FFF2-40B4-BE49-F238E27FC236}">
                <a16:creationId xmlns:a16="http://schemas.microsoft.com/office/drawing/2014/main" id="{BE510E21-C56E-E327-5A36-20FEAE6118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02977" y="882647"/>
            <a:ext cx="250074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Banano</a:t>
            </a:r>
            <a:endParaRPr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s-EC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6´379.366</a:t>
            </a:r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232;p24">
            <a:extLst>
              <a:ext uri="{FF2B5EF4-FFF2-40B4-BE49-F238E27FC236}">
                <a16:creationId xmlns:a16="http://schemas.microsoft.com/office/drawing/2014/main" id="{FF9ADDDE-057A-6442-F5D9-8947356F1D35}"/>
              </a:ext>
            </a:extLst>
          </p:cNvPr>
          <p:cNvSpPr txBox="1"/>
          <p:nvPr/>
        </p:nvSpPr>
        <p:spPr>
          <a:xfrm>
            <a:off x="4286461" y="882648"/>
            <a:ext cx="2681289" cy="284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8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Pitahaya</a:t>
            </a:r>
            <a:endParaRPr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18´362.492 Kg</a:t>
            </a:r>
            <a:r>
              <a:rPr lang="es-EC" sz="2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2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Google Shape;236;p24">
            <a:extLst>
              <a:ext uri="{FF2B5EF4-FFF2-40B4-BE49-F238E27FC236}">
                <a16:creationId xmlns:a16="http://schemas.microsoft.com/office/drawing/2014/main" id="{97938C04-AA04-5716-87B0-8B622D6D6AA7}"/>
              </a:ext>
            </a:extLst>
          </p:cNvPr>
          <p:cNvSpPr txBox="1"/>
          <p:nvPr/>
        </p:nvSpPr>
        <p:spPr>
          <a:xfrm>
            <a:off x="8432757" y="992185"/>
            <a:ext cx="2500745" cy="342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8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Otros</a:t>
            </a:r>
            <a:endParaRPr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1´306.380</a:t>
            </a:r>
            <a:r>
              <a:rPr lang="es-EC" sz="2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2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26" name="Picture 2" descr="Banano Seda Kg - supermercadosantamaria.com">
            <a:extLst>
              <a:ext uri="{FF2B5EF4-FFF2-40B4-BE49-F238E27FC236}">
                <a16:creationId xmlns:a16="http://schemas.microsoft.com/office/drawing/2014/main" id="{5EF5D786-49DC-D14B-8EB6-E21DC5F41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09" y="1954306"/>
            <a:ext cx="2698376" cy="269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tahaya, el sabor exótico">
            <a:extLst>
              <a:ext uri="{FF2B5EF4-FFF2-40B4-BE49-F238E27FC236}">
                <a16:creationId xmlns:a16="http://schemas.microsoft.com/office/drawing/2014/main" id="{58F59F0E-B200-A142-AEF1-128251C3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353" y="2230760"/>
            <a:ext cx="3048402" cy="194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A6596B8-AFDB-463B-C30C-161A0E9B3795}"/>
              </a:ext>
            </a:extLst>
          </p:cNvPr>
          <p:cNvSpPr txBox="1"/>
          <p:nvPr/>
        </p:nvSpPr>
        <p:spPr>
          <a:xfrm>
            <a:off x="3330479" y="4390171"/>
            <a:ext cx="4629358" cy="180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4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Café</a:t>
            </a:r>
          </a:p>
          <a:p>
            <a:pPr marL="114300"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400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Cacao</a:t>
            </a:r>
          </a:p>
          <a:p>
            <a:pPr marL="114300"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400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Orquídeas</a:t>
            </a:r>
          </a:p>
          <a:p>
            <a:pPr marL="114300"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s-EC" sz="2400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Bromelias </a:t>
            </a:r>
            <a:endParaRPr lang="es-EC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4.079.900+ Flores Fondo Blanco Fotografías de stock, fotos e imágenes  libres de derechos - iStock | Flores vintage, Plantas fondo blanco,  Primavera">
            <a:extLst>
              <a:ext uri="{FF2B5EF4-FFF2-40B4-BE49-F238E27FC236}">
                <a16:creationId xmlns:a16="http://schemas.microsoft.com/office/drawing/2014/main" id="{8ED44B04-6857-E24A-8108-8156178E2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639" y="2138954"/>
            <a:ext cx="2973665" cy="258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102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1666F-E2CA-2241-9CF2-4A24457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8E7E88-E3D0-7D4D-B25F-ACAFCAAE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F45C4-94A0-0E4D-A0E8-544BD6A4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3"/>
            <a:ext cx="12192000" cy="6852117"/>
          </a:xfrm>
          <a:prstGeom prst="rect">
            <a:avLst/>
          </a:prstGeom>
        </p:spPr>
      </p:pic>
      <p:sp>
        <p:nvSpPr>
          <p:cNvPr id="6" name="Google Shape;91;p2">
            <a:extLst>
              <a:ext uri="{FF2B5EF4-FFF2-40B4-BE49-F238E27FC236}">
                <a16:creationId xmlns:a16="http://schemas.microsoft.com/office/drawing/2014/main" id="{EFA9764A-AE84-7749-B3F8-21B4AD89DF47}"/>
              </a:ext>
            </a:extLst>
          </p:cNvPr>
          <p:cNvSpPr txBox="1"/>
          <p:nvPr/>
        </p:nvSpPr>
        <p:spPr>
          <a:xfrm>
            <a:off x="4977653" y="3066112"/>
            <a:ext cx="679524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4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Aportes y acciones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1939954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DA4A77B-B53A-1667-0406-FF15A483D7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2934614"/>
              </p:ext>
            </p:extLst>
          </p:nvPr>
        </p:nvGraphicFramePr>
        <p:xfrm>
          <a:off x="624541" y="200959"/>
          <a:ext cx="11442700" cy="5956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419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DA4A77B-B53A-1667-0406-FF15A483D7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6305342"/>
              </p:ext>
            </p:extLst>
          </p:nvPr>
        </p:nvGraphicFramePr>
        <p:xfrm>
          <a:off x="355600" y="165100"/>
          <a:ext cx="11442700" cy="5956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3738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6;p45">
            <a:extLst>
              <a:ext uri="{FF2B5EF4-FFF2-40B4-BE49-F238E27FC236}">
                <a16:creationId xmlns:a16="http://schemas.microsoft.com/office/drawing/2014/main" id="{CFA4A8D5-4337-816D-6F98-4015E17B0031}"/>
              </a:ext>
            </a:extLst>
          </p:cNvPr>
          <p:cNvSpPr/>
          <p:nvPr/>
        </p:nvSpPr>
        <p:spPr>
          <a:xfrm>
            <a:off x="1185370" y="3489038"/>
            <a:ext cx="2906207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E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UNIVERSIDADES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 DE CUENCA</a:t>
            </a:r>
          </a:p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CATOLICA</a:t>
            </a:r>
          </a:p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U.P.S</a:t>
            </a:r>
          </a:p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ESPOL</a:t>
            </a:r>
          </a:p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 DEL AZUAY</a:t>
            </a:r>
          </a:p>
          <a:p>
            <a:pPr algn="ctr"/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Google Shape;1107;p45">
            <a:extLst>
              <a:ext uri="{FF2B5EF4-FFF2-40B4-BE49-F238E27FC236}">
                <a16:creationId xmlns:a16="http://schemas.microsoft.com/office/drawing/2014/main" id="{382A1EA5-FAF9-62EB-21E6-07D20DEFF8BD}"/>
              </a:ext>
            </a:extLst>
          </p:cNvPr>
          <p:cNvCxnSpPr/>
          <p:nvPr/>
        </p:nvCxnSpPr>
        <p:spPr>
          <a:xfrm>
            <a:off x="4198789" y="489113"/>
            <a:ext cx="0" cy="4769304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6" name="Google Shape;1108;p45">
            <a:extLst>
              <a:ext uri="{FF2B5EF4-FFF2-40B4-BE49-F238E27FC236}">
                <a16:creationId xmlns:a16="http://schemas.microsoft.com/office/drawing/2014/main" id="{81F152E9-76FE-8AF4-0AC4-0A95A51A8EA0}"/>
              </a:ext>
            </a:extLst>
          </p:cNvPr>
          <p:cNvSpPr/>
          <p:nvPr/>
        </p:nvSpPr>
        <p:spPr>
          <a:xfrm>
            <a:off x="4353365" y="3444555"/>
            <a:ext cx="2751753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s-EC" sz="1800" b="1" dirty="0">
                <a:solidFill>
                  <a:srgbClr val="595959"/>
                </a:solidFill>
              </a:rPr>
              <a:t>GADS</a:t>
            </a:r>
          </a:p>
          <a:p>
            <a:pPr algn="ctr"/>
            <a:r>
              <a:rPr lang="es-MX" sz="1800" b="1">
                <a:solidFill>
                  <a:srgbClr val="595959"/>
                </a:solidFill>
              </a:rPr>
              <a:t>GIZ</a:t>
            </a:r>
            <a:endParaRPr lang="es-EC" sz="1800" b="1">
              <a:solidFill>
                <a:srgbClr val="595959"/>
              </a:solidFill>
            </a:endParaRP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ARCSA</a:t>
            </a: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MAATE</a:t>
            </a: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POLICIA NACIONAL</a:t>
            </a: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GREMIOS</a:t>
            </a: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MAG</a:t>
            </a:r>
          </a:p>
          <a:p>
            <a:pPr algn="ctr"/>
            <a:r>
              <a:rPr lang="es-EC" sz="1800" b="1" dirty="0">
                <a:solidFill>
                  <a:srgbClr val="595959"/>
                </a:solidFill>
              </a:rPr>
              <a:t>INIAP</a:t>
            </a:r>
            <a:endParaRPr lang="es-EC"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C"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1109;p45">
            <a:extLst>
              <a:ext uri="{FF2B5EF4-FFF2-40B4-BE49-F238E27FC236}">
                <a16:creationId xmlns:a16="http://schemas.microsoft.com/office/drawing/2014/main" id="{C0B95BA5-6D3E-5362-D367-D09434693E49}"/>
              </a:ext>
            </a:extLst>
          </p:cNvPr>
          <p:cNvCxnSpPr/>
          <p:nvPr/>
        </p:nvCxnSpPr>
        <p:spPr>
          <a:xfrm>
            <a:off x="7875997" y="545057"/>
            <a:ext cx="0" cy="4769304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9" name="Google Shape;1111;p45">
            <a:extLst>
              <a:ext uri="{FF2B5EF4-FFF2-40B4-BE49-F238E27FC236}">
                <a16:creationId xmlns:a16="http://schemas.microsoft.com/office/drawing/2014/main" id="{383E8E23-8C01-5D59-5E29-09C14D978147}"/>
              </a:ext>
            </a:extLst>
          </p:cNvPr>
          <p:cNvSpPr/>
          <p:nvPr/>
        </p:nvSpPr>
        <p:spPr>
          <a:xfrm>
            <a:off x="8184356" y="3489038"/>
            <a:ext cx="2751753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Trabajamos de la mano con el productor</a:t>
            </a:r>
            <a:endParaRPr sz="18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113;p45">
            <a:extLst>
              <a:ext uri="{FF2B5EF4-FFF2-40B4-BE49-F238E27FC236}">
                <a16:creationId xmlns:a16="http://schemas.microsoft.com/office/drawing/2014/main" id="{5B461811-9D97-DBCE-B65E-D06ACFE538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8607" y="949870"/>
            <a:ext cx="2180753" cy="197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14;p45">
            <a:extLst>
              <a:ext uri="{FF2B5EF4-FFF2-40B4-BE49-F238E27FC236}">
                <a16:creationId xmlns:a16="http://schemas.microsoft.com/office/drawing/2014/main" id="{F4FEBB68-D863-FC62-1756-5A5B6FA3CD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4195" y="1406628"/>
            <a:ext cx="3775549" cy="1933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68.300+ Productor Agropecuario Ilustraciones de Stock, gráficos vectoriales  libres de derechos y clip art - iStock | Hombre mirando hacia arriba,  Hombre cultivo">
            <a:extLst>
              <a:ext uri="{FF2B5EF4-FFF2-40B4-BE49-F238E27FC236}">
                <a16:creationId xmlns:a16="http://schemas.microsoft.com/office/drawing/2014/main" id="{2EC91DEE-04BF-4946-9EA5-A24296C00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72" y="829182"/>
            <a:ext cx="3136442" cy="251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23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C8702E8-53BB-46C5-82EF-20DCED917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534572"/>
            <a:ext cx="1898643" cy="17917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7415</TotalTime>
  <Words>631</Words>
  <Application>Microsoft Office PowerPoint</Application>
  <PresentationFormat>Panorámica</PresentationFormat>
  <Paragraphs>175</Paragraphs>
  <Slides>25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Barlow Condensed Medium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Dirección</dc:creator>
  <cp:lastModifiedBy>JOSÉ MILTON COBA UBIDIA</cp:lastModifiedBy>
  <cp:revision>40</cp:revision>
  <dcterms:modified xsi:type="dcterms:W3CDTF">2025-06-13T17:16:57Z</dcterms:modified>
</cp:coreProperties>
</file>