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8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0" autoAdjust="0"/>
    <p:restoredTop sz="94676"/>
  </p:normalViewPr>
  <p:slideViewPr>
    <p:cSldViewPr snapToGrid="0">
      <p:cViewPr varScale="1">
        <p:scale>
          <a:sx n="85" d="100"/>
          <a:sy n="85" d="100"/>
        </p:scale>
        <p:origin x="9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r>
              <a:rPr lang="es-EC" b="1">
                <a:latin typeface="Arial"/>
                <a:ea typeface="Arial"/>
                <a:cs typeface="Arial"/>
              </a:rPr>
              <a:t>GASTO CORRIENTE </a:t>
            </a:r>
            <a:endParaRPr lang="es-EC" b="1">
              <a:latin typeface="Arial"/>
              <a:cs typeface="Arial"/>
            </a:endParaRPr>
          </a:p>
        </c:rich>
      </c:tx>
      <c:layout>
        <c:manualLayout>
          <c:xMode val="edge"/>
          <c:yMode val="edge"/>
          <c:x val="0.34225475689695617"/>
          <c:y val="2.0434224590899851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Hoja1!$C$6</c:f>
              <c:strCache>
                <c:ptCount val="1"/>
                <c:pt idx="0">
                  <c:v>Asignado 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Hoja1!$D$5:$E$5</c:f>
              <c:strCache>
                <c:ptCount val="2"/>
                <c:pt idx="0">
                  <c:v>SANTO DOMINGO</c:v>
                </c:pt>
                <c:pt idx="1">
                  <c:v>MANABI</c:v>
                </c:pt>
              </c:strCache>
            </c:strRef>
          </c:cat>
          <c:val>
            <c:numRef>
              <c:f>Hoja1!$D$6:$E$6</c:f>
              <c:numCache>
                <c:formatCode>General</c:formatCode>
                <c:ptCount val="2"/>
                <c:pt idx="0">
                  <c:v>55672.43</c:v>
                </c:pt>
                <c:pt idx="1">
                  <c:v>85964.04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0-2047-BE2E-43B0D8ADF556}"/>
            </c:ext>
          </c:extLst>
        </c:ser>
        <c:ser>
          <c:idx val="1"/>
          <c:order val="1"/>
          <c:tx>
            <c:strRef>
              <c:f>Hoja1!$C$7</c:f>
              <c:strCache>
                <c:ptCount val="1"/>
                <c:pt idx="0">
                  <c:v>Ejecutado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Hoja1!$D$5:$E$5</c:f>
              <c:strCache>
                <c:ptCount val="2"/>
                <c:pt idx="0">
                  <c:v>SANTO DOMINGO</c:v>
                </c:pt>
                <c:pt idx="1">
                  <c:v>MANABI</c:v>
                </c:pt>
              </c:strCache>
            </c:strRef>
          </c:cat>
          <c:val>
            <c:numRef>
              <c:f>Hoja1!$D$7:$E$7</c:f>
              <c:numCache>
                <c:formatCode>General</c:formatCode>
                <c:ptCount val="2"/>
                <c:pt idx="0">
                  <c:v>53273.760000000002</c:v>
                </c:pt>
                <c:pt idx="1">
                  <c:v>77468.259999999995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10-2047-BE2E-43B0D8ADF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44688"/>
        <c:axId val="304022144"/>
      </c:barChart>
      <c:catAx>
        <c:axId val="23194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304022144"/>
        <c:crosses val="autoZero"/>
        <c:auto val="1"/>
        <c:lblAlgn val="ctr"/>
        <c:lblOffset val="100"/>
        <c:noMultiLvlLbl val="0"/>
      </c:catAx>
      <c:valAx>
        <c:axId val="304022144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23194468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defRPr>
          </a:pPr>
          <a:endParaRPr lang="es-EC"/>
        </a:p>
      </c:txPr>
    </c:legend>
    <c:plotVisOnly val="1"/>
    <c:dispBlanksAs val="gap"/>
    <c:showDLblsOverMax val="0"/>
  </c:chart>
  <c:spPr bwMode="auto">
    <a:xfrm>
      <a:off x="450969" y="1521617"/>
      <a:ext cx="5648325" cy="372903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Arial"/>
          <a:ea typeface="Arial"/>
          <a:cs typeface="Arial"/>
        </a:defRPr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r>
              <a:rPr lang="es-EC" b="1">
                <a:latin typeface="Arial"/>
                <a:ea typeface="Arial"/>
                <a:cs typeface="Arial"/>
              </a:rPr>
              <a:t>PROYECTOS DE INVERSIÓN</a:t>
            </a:r>
            <a:endParaRPr lang="es-EC">
              <a:latin typeface="Arial"/>
              <a:cs typeface="Arial"/>
            </a:endParaRPr>
          </a:p>
        </c:rich>
      </c:tx>
      <c:layout>
        <c:manualLayout>
          <c:xMode val="edge"/>
          <c:yMode val="edge"/>
          <c:x val="0.26789767604410886"/>
          <c:y val="2.0434224590899851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Hoja1!$C$25</c:f>
              <c:strCache>
                <c:ptCount val="1"/>
                <c:pt idx="0">
                  <c:v>Asignado 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Hoja1!$D$24:$E$24</c:f>
              <c:strCache>
                <c:ptCount val="2"/>
                <c:pt idx="0">
                  <c:v>SANTO DOMINGO</c:v>
                </c:pt>
                <c:pt idx="1">
                  <c:v>MANABI</c:v>
                </c:pt>
              </c:strCache>
            </c:strRef>
          </c:cat>
          <c:val>
            <c:numRef>
              <c:f>Hoja1!$D$25:$E$25</c:f>
              <c:numCache>
                <c:formatCode>General</c:formatCode>
                <c:ptCount val="2"/>
                <c:pt idx="0">
                  <c:v>158780.09</c:v>
                </c:pt>
                <c:pt idx="1">
                  <c:v>285872.87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F-D44B-AE91-5371593C2E9E}"/>
            </c:ext>
          </c:extLst>
        </c:ser>
        <c:ser>
          <c:idx val="1"/>
          <c:order val="1"/>
          <c:tx>
            <c:strRef>
              <c:f>Hoja1!$C$26</c:f>
              <c:strCache>
                <c:ptCount val="1"/>
                <c:pt idx="0">
                  <c:v>Ejecutado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Hoja1!$D$24:$E$24</c:f>
              <c:strCache>
                <c:ptCount val="2"/>
                <c:pt idx="0">
                  <c:v>SANTO DOMINGO</c:v>
                </c:pt>
                <c:pt idx="1">
                  <c:v>MANABI</c:v>
                </c:pt>
              </c:strCache>
            </c:strRef>
          </c:cat>
          <c:val>
            <c:numRef>
              <c:f>Hoja1!$D$26:$E$26</c:f>
              <c:numCache>
                <c:formatCode>General</c:formatCode>
                <c:ptCount val="2"/>
                <c:pt idx="0">
                  <c:v>155007.03</c:v>
                </c:pt>
                <c:pt idx="1">
                  <c:v>277774.53000000003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7F-D44B-AE91-5371593C2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711488"/>
        <c:axId val="365709088"/>
      </c:barChart>
      <c:catAx>
        <c:axId val="36571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365709088"/>
        <c:crosses val="autoZero"/>
        <c:auto val="1"/>
        <c:lblAlgn val="ctr"/>
        <c:lblOffset val="100"/>
        <c:noMultiLvlLbl val="0"/>
      </c:catAx>
      <c:valAx>
        <c:axId val="365709088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36571148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defRPr>
          </a:pPr>
          <a:endParaRPr lang="es-EC"/>
        </a:p>
      </c:txPr>
    </c:legend>
    <c:plotVisOnly val="1"/>
    <c:dispBlanksAs val="gap"/>
    <c:showDLblsOverMax val="0"/>
  </c:chart>
  <c:spPr bwMode="auto">
    <a:xfrm>
      <a:off x="6357939" y="1520467"/>
      <a:ext cx="5470646" cy="372903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Arial"/>
          <a:ea typeface="Arial"/>
          <a:cs typeface="Arial"/>
        </a:defRPr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image" Target="../media/image24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image" Target="../media/image27.jp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image" Target="../media/image33.jp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image" Target="../media/image35.jpg"/></Relationships>
</file>

<file path=ppt/diagrams/_rels/data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image" Target="../media/image38.jp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image" Target="../media/image41.jp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image" Target="../media/image45.jpg"/><Relationship Id="rId4" Type="http://schemas.openxmlformats.org/officeDocument/2006/relationships/image" Target="../media/image48.jp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5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image" Target="../media/image24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image" Target="../media/image27.jp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image" Target="../media/image33.jp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image" Target="../media/image35.jpg"/></Relationships>
</file>

<file path=ppt/diagrams/_rels/drawing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image" Target="../media/image38.jp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image" Target="../media/image41.jp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image" Target="../media/image45.jpg"/><Relationship Id="rId4" Type="http://schemas.openxmlformats.org/officeDocument/2006/relationships/image" Target="../media/image48.jp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8EFD1-1398-462C-8489-3D2DA989BF92}" type="doc">
      <dgm:prSet loTypeId="urn:microsoft.com/office/officeart/2005/8/layout/vList6#1" loCatId="process" qsTypeId="urn:microsoft.com/office/officeart/2005/8/quickstyle/simple2#1" qsCatId="simple" csTypeId="urn:microsoft.com/office/officeart/2005/8/colors/colorful4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E3421E35-05CC-444F-BD42-8B33F22FFAAB}">
      <dgm:prSet phldrT="[Texto]"/>
      <dgm:spPr bwMode="auto"/>
      <dgm:t>
        <a:bodyPr/>
        <a:lstStyle/>
        <a:p>
          <a:pPr>
            <a:defRPr/>
          </a:pPr>
          <a:r>
            <a:rPr lang="es-MX"/>
            <a:t>MISIÓN </a:t>
          </a:r>
          <a:endParaRPr lang="es-EC"/>
        </a:p>
      </dgm:t>
    </dgm:pt>
    <dgm:pt modelId="{625F3BC2-C6A8-469A-8E76-CDD85C68B77D}" type="parTrans" cxnId="{AA3E218A-7749-442F-977C-534DB1D7D28F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5DF614BD-DFAD-4861-8ACA-D64D1DA824D7}" type="sibTrans" cxnId="{AA3E218A-7749-442F-977C-534DB1D7D28F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65C493D2-6246-4D42-88D6-83C7AA96698A}">
      <dgm:prSet phldrT="[Texto]" custT="1"/>
      <dgm:spPr bwMode="auto"/>
      <dgm:t>
        <a:bodyPr/>
        <a:lstStyle/>
        <a:p>
          <a:pPr>
            <a:buFont typeface="Arial" panose="020B0604020202020204" pitchFamily="34" charset="0"/>
            <a:buChar char="•"/>
            <a:defRPr/>
          </a:pPr>
          <a:r>
            <a:rPr lang="es-MX" sz="1200" dirty="0"/>
            <a:t>La Agencia de Regulación y </a:t>
          </a:r>
          <a:r>
            <a:rPr lang="es-EC" sz="1200" dirty="0"/>
            <a:t>Control Fito y Zoosanitario  AGROCALIDAD es la encargada </a:t>
          </a:r>
          <a:r>
            <a:rPr lang="es-MX" sz="1200" dirty="0"/>
            <a:t>de la regulación y control de la </a:t>
          </a:r>
          <a:r>
            <a:rPr lang="es-EC" sz="1200" dirty="0"/>
            <a:t>sanidad del sector agropecuario </a:t>
          </a:r>
          <a:r>
            <a:rPr lang="es-MX" sz="1200" dirty="0"/>
            <a:t>y la inocuidad de los alimentos </a:t>
          </a:r>
          <a:r>
            <a:rPr lang="es-EC" sz="1200" dirty="0"/>
            <a:t>en la producción primaria, impulsando la productividad y competitividad para el desarrollo </a:t>
          </a:r>
          <a:r>
            <a:rPr lang="es-MX" sz="1200" dirty="0"/>
            <a:t>del sector y mejorar la calidad de </a:t>
          </a:r>
          <a:r>
            <a:rPr lang="es-EC" sz="1200" dirty="0"/>
            <a:t>vida de los productores agropecuarios</a:t>
          </a:r>
          <a:r>
            <a:rPr lang="es-EC" sz="1100" dirty="0"/>
            <a:t>.</a:t>
          </a:r>
          <a:endParaRPr sz="1600" dirty="0"/>
        </a:p>
      </dgm:t>
    </dgm:pt>
    <dgm:pt modelId="{6D58EF3B-FE86-4820-8DFA-A7C3997D220C}" type="parTrans" cxnId="{EA7AE926-488C-4E76-9B4F-E2299AB5C494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66A256B0-2608-45D9-887F-32C0868EF2F7}" type="sibTrans" cxnId="{EA7AE926-488C-4E76-9B4F-E2299AB5C494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BF4A8CB9-D994-40AB-9E65-A5CB5F4C00A2}">
      <dgm:prSet phldrT="[Texto]"/>
      <dgm:spPr bwMode="auto"/>
      <dgm:t>
        <a:bodyPr/>
        <a:lstStyle/>
        <a:p>
          <a:pPr>
            <a:defRPr/>
          </a:pPr>
          <a:r>
            <a:rPr lang="es-MX"/>
            <a:t>VISIÓN </a:t>
          </a:r>
          <a:endParaRPr lang="es-EC"/>
        </a:p>
      </dgm:t>
    </dgm:pt>
    <dgm:pt modelId="{84735891-D9C4-481B-A7FD-2FC232322BDB}" type="parTrans" cxnId="{55D3FDA8-A164-44FA-8412-10258507F2EF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33318C27-692C-488C-A4E5-3CC69CF46C0C}" type="sibTrans" cxnId="{55D3FDA8-A164-44FA-8412-10258507F2EF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F55EEC4D-6FB2-4952-ABB1-B06BD89BF91F}">
      <dgm:prSet phldrT="[Texto]" custT="1"/>
      <dgm:spPr bwMode="auto"/>
      <dgm:t>
        <a:bodyPr/>
        <a:lstStyle/>
        <a:p>
          <a:pPr>
            <a:defRPr/>
          </a:pPr>
          <a:r>
            <a:rPr lang="es-MX" sz="1400" dirty="0"/>
            <a:t>Al 2025 la Agencia de </a:t>
          </a:r>
          <a:r>
            <a:rPr lang="es-EC" sz="1400" dirty="0"/>
            <a:t>Regulación y Control Fito y Zoosanitario  AGROCALIDAD será reconocida nacional e internacionalmente por su alto grado de eficiencia en su gestión</a:t>
          </a:r>
          <a:endParaRPr sz="1600" dirty="0"/>
        </a:p>
      </dgm:t>
    </dgm:pt>
    <dgm:pt modelId="{C36CDF8E-DC0E-4ACF-A577-F552D8EF0D53}" type="parTrans" cxnId="{C81A6257-55B1-44E5-99CA-14794B3D67BB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B522FAFD-C158-4540-AC44-E05384B443EA}" type="sibTrans" cxnId="{C81A6257-55B1-44E5-99CA-14794B3D67BB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47F35B22-E6E2-1E40-942E-ADC27DF61350}">
      <dgm:prSet phldrT="[Texto]" custT="1"/>
      <dgm:spPr bwMode="auto"/>
      <dgm:t>
        <a:bodyPr/>
        <a:lstStyle/>
        <a:p>
          <a:pPr>
            <a:defRPr/>
          </a:pPr>
          <a:endParaRPr sz="1600" dirty="0"/>
        </a:p>
      </dgm:t>
    </dgm:pt>
    <dgm:pt modelId="{9C9FFE3E-AA47-ED43-A65E-D9A0A6401C78}" type="parTrans" cxnId="{DCC4CC8A-41C8-8346-A481-9F0C7B624126}">
      <dgm:prSet/>
      <dgm:spPr/>
      <dgm:t>
        <a:bodyPr/>
        <a:lstStyle/>
        <a:p>
          <a:endParaRPr lang="es-MX"/>
        </a:p>
      </dgm:t>
    </dgm:pt>
    <dgm:pt modelId="{C8E3551B-D6C8-6341-AFCF-24B42C9F0312}" type="sibTrans" cxnId="{DCC4CC8A-41C8-8346-A481-9F0C7B624126}">
      <dgm:prSet/>
      <dgm:spPr/>
      <dgm:t>
        <a:bodyPr/>
        <a:lstStyle/>
        <a:p>
          <a:endParaRPr lang="es-MX"/>
        </a:p>
      </dgm:t>
    </dgm:pt>
    <dgm:pt modelId="{074E53BD-197A-4B7E-920A-1C547B1A7B59}" type="pres">
      <dgm:prSet presAssocID="{6098EFD1-1398-462C-8489-3D2DA989BF92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971EA3A9-F034-40FE-BC15-4D0D9E7C7841}" type="pres">
      <dgm:prSet presAssocID="{E3421E35-05CC-444F-BD42-8B33F22FFAAB}" presName="linNode" presStyleCnt="0"/>
      <dgm:spPr bwMode="auto"/>
    </dgm:pt>
    <dgm:pt modelId="{2E99344A-30BE-461D-AAE8-A52BDBE52A9E}" type="pres">
      <dgm:prSet presAssocID="{E3421E35-05CC-444F-BD42-8B33F22FFAAB}" presName="parentShp" presStyleLbl="node1" presStyleIdx="0" presStyleCnt="2" custLinFactNeighborX="-3820">
        <dgm:presLayoutVars>
          <dgm:bulletEnabled val="1"/>
        </dgm:presLayoutVars>
      </dgm:prSet>
      <dgm:spPr bwMode="auto"/>
    </dgm:pt>
    <dgm:pt modelId="{C8A0F0DB-D058-459B-9C3D-C885E141C14F}" type="pres">
      <dgm:prSet presAssocID="{E3421E35-05CC-444F-BD42-8B33F22FFAAB}" presName="childShp" presStyleLbl="bgAccFollowNode1" presStyleIdx="0" presStyleCnt="2">
        <dgm:presLayoutVars>
          <dgm:bulletEnabled val="1"/>
        </dgm:presLayoutVars>
      </dgm:prSet>
      <dgm:spPr bwMode="auto"/>
    </dgm:pt>
    <dgm:pt modelId="{EA69706B-9735-423B-9235-2D80A3B85C65}" type="pres">
      <dgm:prSet presAssocID="{5DF614BD-DFAD-4861-8ACA-D64D1DA824D7}" presName="spacing" presStyleCnt="0"/>
      <dgm:spPr bwMode="auto"/>
    </dgm:pt>
    <dgm:pt modelId="{C901EF89-C038-446B-8495-7A2FD96EE9B4}" type="pres">
      <dgm:prSet presAssocID="{BF4A8CB9-D994-40AB-9E65-A5CB5F4C00A2}" presName="linNode" presStyleCnt="0"/>
      <dgm:spPr bwMode="auto"/>
    </dgm:pt>
    <dgm:pt modelId="{7D9D587A-882F-4DEB-9CEE-41E47F94E3F7}" type="pres">
      <dgm:prSet presAssocID="{BF4A8CB9-D994-40AB-9E65-A5CB5F4C00A2}" presName="parentShp" presStyleLbl="node1" presStyleIdx="1" presStyleCnt="2" custLinFactNeighborX="-5670" custLinFactNeighborY="-1724">
        <dgm:presLayoutVars>
          <dgm:bulletEnabled val="1"/>
        </dgm:presLayoutVars>
      </dgm:prSet>
      <dgm:spPr bwMode="auto"/>
    </dgm:pt>
    <dgm:pt modelId="{A0C1691C-47B6-4EE8-A878-35D772B80467}" type="pres">
      <dgm:prSet presAssocID="{BF4A8CB9-D994-40AB-9E65-A5CB5F4C00A2}" presName="childShp" presStyleLbl="bgAccFollowNode1" presStyleIdx="1" presStyleCnt="2" custLinFactNeighborX="-315" custLinFactNeighborY="9589">
        <dgm:presLayoutVars>
          <dgm:bulletEnabled val="1"/>
        </dgm:presLayoutVars>
      </dgm:prSet>
      <dgm:spPr bwMode="auto"/>
    </dgm:pt>
  </dgm:ptLst>
  <dgm:cxnLst>
    <dgm:cxn modelId="{EA7AE926-488C-4E76-9B4F-E2299AB5C494}" srcId="{E3421E35-05CC-444F-BD42-8B33F22FFAAB}" destId="{65C493D2-6246-4D42-88D6-83C7AA96698A}" srcOrd="0" destOrd="0" parTransId="{6D58EF3B-FE86-4820-8DFA-A7C3997D220C}" sibTransId="{66A256B0-2608-45D9-887F-32C0868EF2F7}"/>
    <dgm:cxn modelId="{C81A6257-55B1-44E5-99CA-14794B3D67BB}" srcId="{BF4A8CB9-D994-40AB-9E65-A5CB5F4C00A2}" destId="{F55EEC4D-6FB2-4952-ABB1-B06BD89BF91F}" srcOrd="1" destOrd="0" parTransId="{C36CDF8E-DC0E-4ACF-A577-F552D8EF0D53}" sibTransId="{B522FAFD-C158-4540-AC44-E05384B443EA}"/>
    <dgm:cxn modelId="{AA3E218A-7749-442F-977C-534DB1D7D28F}" srcId="{6098EFD1-1398-462C-8489-3D2DA989BF92}" destId="{E3421E35-05CC-444F-BD42-8B33F22FFAAB}" srcOrd="0" destOrd="0" parTransId="{625F3BC2-C6A8-469A-8E76-CDD85C68B77D}" sibTransId="{5DF614BD-DFAD-4861-8ACA-D64D1DA824D7}"/>
    <dgm:cxn modelId="{DCC4CC8A-41C8-8346-A481-9F0C7B624126}" srcId="{BF4A8CB9-D994-40AB-9E65-A5CB5F4C00A2}" destId="{47F35B22-E6E2-1E40-942E-ADC27DF61350}" srcOrd="0" destOrd="0" parTransId="{9C9FFE3E-AA47-ED43-A65E-D9A0A6401C78}" sibTransId="{C8E3551B-D6C8-6341-AFCF-24B42C9F0312}"/>
    <dgm:cxn modelId="{E599CF92-C166-4950-9CBD-5D9CB3C72597}" type="presOf" srcId="{65C493D2-6246-4D42-88D6-83C7AA96698A}" destId="{C8A0F0DB-D058-459B-9C3D-C885E141C14F}" srcOrd="0" destOrd="0" presId="urn:microsoft.com/office/officeart/2005/8/layout/vList6#1"/>
    <dgm:cxn modelId="{43C29993-BA22-43A6-9FE7-B03011C0AEAD}" type="presOf" srcId="{E3421E35-05CC-444F-BD42-8B33F22FFAAB}" destId="{2E99344A-30BE-461D-AAE8-A52BDBE52A9E}" srcOrd="0" destOrd="0" presId="urn:microsoft.com/office/officeart/2005/8/layout/vList6#1"/>
    <dgm:cxn modelId="{9EA2F094-E1DE-4022-B708-7E7F6C0580BF}" type="presOf" srcId="{6098EFD1-1398-462C-8489-3D2DA989BF92}" destId="{074E53BD-197A-4B7E-920A-1C547B1A7B59}" srcOrd="0" destOrd="0" presId="urn:microsoft.com/office/officeart/2005/8/layout/vList6#1"/>
    <dgm:cxn modelId="{D6F539A4-4F44-4025-8597-92B3510321DB}" type="presOf" srcId="{BF4A8CB9-D994-40AB-9E65-A5CB5F4C00A2}" destId="{7D9D587A-882F-4DEB-9CEE-41E47F94E3F7}" srcOrd="0" destOrd="0" presId="urn:microsoft.com/office/officeart/2005/8/layout/vList6#1"/>
    <dgm:cxn modelId="{55D3FDA8-A164-44FA-8412-10258507F2EF}" srcId="{6098EFD1-1398-462C-8489-3D2DA989BF92}" destId="{BF4A8CB9-D994-40AB-9E65-A5CB5F4C00A2}" srcOrd="1" destOrd="0" parTransId="{84735891-D9C4-481B-A7FD-2FC232322BDB}" sibTransId="{33318C27-692C-488C-A4E5-3CC69CF46C0C}"/>
    <dgm:cxn modelId="{88D74DDA-D19A-4ED2-9408-B3D2304DAB97}" type="presOf" srcId="{F55EEC4D-6FB2-4952-ABB1-B06BD89BF91F}" destId="{A0C1691C-47B6-4EE8-A878-35D772B80467}" srcOrd="0" destOrd="1" presId="urn:microsoft.com/office/officeart/2005/8/layout/vList6#1"/>
    <dgm:cxn modelId="{0653D7EF-87EC-1B4F-81D5-E3E242649550}" type="presOf" srcId="{47F35B22-E6E2-1E40-942E-ADC27DF61350}" destId="{A0C1691C-47B6-4EE8-A878-35D772B80467}" srcOrd="0" destOrd="0" presId="urn:microsoft.com/office/officeart/2005/8/layout/vList6#1"/>
    <dgm:cxn modelId="{C2360228-B50E-42DC-BF1B-A00BD7EADEEB}" type="presParOf" srcId="{074E53BD-197A-4B7E-920A-1C547B1A7B59}" destId="{971EA3A9-F034-40FE-BC15-4D0D9E7C7841}" srcOrd="0" destOrd="0" presId="urn:microsoft.com/office/officeart/2005/8/layout/vList6#1"/>
    <dgm:cxn modelId="{BE2215D2-5CF2-431C-A6B9-49B4210403BC}" type="presParOf" srcId="{971EA3A9-F034-40FE-BC15-4D0D9E7C7841}" destId="{2E99344A-30BE-461D-AAE8-A52BDBE52A9E}" srcOrd="0" destOrd="0" presId="urn:microsoft.com/office/officeart/2005/8/layout/vList6#1"/>
    <dgm:cxn modelId="{BCBDD90B-5E02-4DC7-88AF-A67BA050657A}" type="presParOf" srcId="{971EA3A9-F034-40FE-BC15-4D0D9E7C7841}" destId="{C8A0F0DB-D058-459B-9C3D-C885E141C14F}" srcOrd="1" destOrd="0" presId="urn:microsoft.com/office/officeart/2005/8/layout/vList6#1"/>
    <dgm:cxn modelId="{D3C7A583-25E5-44DB-9945-0A380D76E404}" type="presParOf" srcId="{074E53BD-197A-4B7E-920A-1C547B1A7B59}" destId="{EA69706B-9735-423B-9235-2D80A3B85C65}" srcOrd="1" destOrd="0" presId="urn:microsoft.com/office/officeart/2005/8/layout/vList6#1"/>
    <dgm:cxn modelId="{3174016D-7DD6-42FD-8EB9-6CF10AC6CFEA}" type="presParOf" srcId="{074E53BD-197A-4B7E-920A-1C547B1A7B59}" destId="{C901EF89-C038-446B-8495-7A2FD96EE9B4}" srcOrd="2" destOrd="0" presId="urn:microsoft.com/office/officeart/2005/8/layout/vList6#1"/>
    <dgm:cxn modelId="{00F687C1-C3C8-4867-B197-BCF11594C32A}" type="presParOf" srcId="{C901EF89-C038-446B-8495-7A2FD96EE9B4}" destId="{7D9D587A-882F-4DEB-9CEE-41E47F94E3F7}" srcOrd="0" destOrd="0" presId="urn:microsoft.com/office/officeart/2005/8/layout/vList6#1"/>
    <dgm:cxn modelId="{CC151A35-2909-4D67-8583-60AA00BE4616}" type="presParOf" srcId="{C901EF89-C038-446B-8495-7A2FD96EE9B4}" destId="{A0C1691C-47B6-4EE8-A878-35D772B80467}" srcOrd="1" destOrd="0" presId="urn:microsoft.com/office/officeart/2005/8/layout/vList6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55366A-C1B8-441E-B508-084C44F70B0E}" type="doc">
      <dgm:prSet loTypeId="urn:microsoft.com/office/officeart/2005/8/layout/chart3" loCatId="cycle" qsTypeId="urn:microsoft.com/office/officeart/2005/8/quickstyle/simple1#1" qsCatId="simple" csTypeId="urn:microsoft.com/office/officeart/2005/8/colors/colorful1" csCatId="colorful" phldr="1"/>
      <dgm:spPr bwMode="auto"/>
    </dgm:pt>
    <dgm:pt modelId="{89284C11-3C9F-4C21-BB7C-4EC84721B564}">
      <dgm:prSet phldrT="[Texto]" custT="1"/>
      <dgm:spPr bwMode="auto"/>
      <dgm:t>
        <a:bodyPr vert="horz" anchor="ctr"/>
        <a:lstStyle/>
        <a:p>
          <a:pPr mar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MX" sz="1600" b="1">
              <a:solidFill>
                <a:schemeClr val="tx1"/>
              </a:solidFill>
              <a:latin typeface="Arial"/>
              <a:ea typeface="Arial"/>
              <a:cs typeface="Arial"/>
            </a:rPr>
            <a:t>Incrementar el desarrollo del talento humano</a:t>
          </a: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533E03BE-456B-4F4F-8327-A6CDB787252E}" type="parTrans" cxnId="{37FD36A2-B390-4E12-9A29-557D285269CD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077FA714-9997-47CE-B587-7036EF2D4DB0}" type="sibTrans" cxnId="{37FD36A2-B390-4E12-9A29-557D285269CD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88EFA291-C61D-453A-A9F0-EB945F1E0FAE}">
      <dgm:prSet phldrT="[Texto]" custT="1"/>
      <dgm:spPr bwMode="auto"/>
      <dgm:t>
        <a:bodyPr vert="horz" anchor="ctr"/>
        <a:lstStyle/>
        <a:p>
          <a:pPr mar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MX" sz="1600" b="1">
              <a:solidFill>
                <a:schemeClr val="tx1"/>
              </a:solidFill>
              <a:latin typeface="Arial"/>
              <a:ea typeface="Arial"/>
              <a:cs typeface="Arial"/>
            </a:rPr>
            <a:t>Incrementar la eficiencia operacional</a:t>
          </a: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E19359CF-C426-4E71-8854-75C9D6293413}" type="parTrans" cxnId="{6C7320E2-68B6-4E25-99E8-06D65B0C3027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7E7FE7DE-5131-407C-BA81-0C583825DD21}" type="sibTrans" cxnId="{6C7320E2-68B6-4E25-99E8-06D65B0C3027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51C39589-0EDF-42C1-BDE8-3A95AAD76864}">
      <dgm:prSet phldrT="[Texto]" custT="1"/>
      <dgm:spPr bwMode="auto"/>
      <dgm:t>
        <a:bodyPr vert="horz" anchor="ctr"/>
        <a:lstStyle/>
        <a:p>
          <a:pPr mar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MX" sz="1600" b="1">
              <a:solidFill>
                <a:schemeClr val="tx1"/>
              </a:solidFill>
              <a:latin typeface="Arial"/>
              <a:ea typeface="Arial"/>
              <a:cs typeface="Arial"/>
            </a:rPr>
            <a:t>Incrementar la calidad fitosanitaria, zoosanitaria y la inocuidad de los alimentos</a:t>
          </a: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2E47E108-2D01-40A1-9ADD-1BAC99356432}" type="parTrans" cxnId="{59883C0D-51B0-4032-9126-D9938F0DD6A0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A12C6700-05B0-4A71-A72B-B168646E97DC}" type="sibTrans" cxnId="{59883C0D-51B0-4032-9126-D9938F0DD6A0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741E7AD2-CC0A-401C-97C7-90F5591632AF}">
      <dgm:prSet phldrT="[Texto]" custT="1"/>
      <dgm:spPr bwMode="auto"/>
      <dgm:t>
        <a:bodyPr vert="horz" anchor="ctr"/>
        <a:lstStyle/>
        <a:p>
          <a:pPr mar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MX" sz="1600" b="1" dirty="0">
              <a:solidFill>
                <a:schemeClr val="tx1"/>
              </a:solidFill>
              <a:latin typeface="Arial"/>
              <a:ea typeface="Arial"/>
              <a:cs typeface="Arial"/>
            </a:rPr>
            <a:t>Incrementar la calidad fitosanitaria, zoosanitaria y la inocuidad de los alimentos</a:t>
          </a:r>
          <a:endParaRPr lang="es-EC" sz="1600" b="1" dirty="0">
            <a:solidFill>
              <a:schemeClr val="tx1"/>
            </a:solidFill>
            <a:latin typeface="Century Gothic"/>
          </a:endParaRPr>
        </a:p>
      </dgm:t>
    </dgm:pt>
    <dgm:pt modelId="{D3D044B0-D053-454A-AB5B-F85A6A776DA6}" type="parTrans" cxnId="{1112FECD-B76B-40C6-98DE-5FAAD98BB9A0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2DA11419-D434-418A-BC76-39FEF78F8AED}" type="sibTrans" cxnId="{1112FECD-B76B-40C6-98DE-5FAAD98BB9A0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  <a:latin typeface="Century Gothic"/>
          </a:endParaRPr>
        </a:p>
      </dgm:t>
    </dgm:pt>
    <dgm:pt modelId="{98C91D16-D4DB-44D2-B5B4-19040B7EC75F}" type="pres">
      <dgm:prSet presAssocID="{0255366A-C1B8-441E-B508-084C44F70B0E}" presName="compositeShape" presStyleCnt="0">
        <dgm:presLayoutVars>
          <dgm:chMax val="7"/>
          <dgm:dir/>
          <dgm:resizeHandles val="exact"/>
        </dgm:presLayoutVars>
      </dgm:prSet>
      <dgm:spPr bwMode="auto"/>
    </dgm:pt>
    <dgm:pt modelId="{1DBFA9C9-B2C3-459A-B408-7BAABFDA6814}" type="pres">
      <dgm:prSet presAssocID="{0255366A-C1B8-441E-B508-084C44F70B0E}" presName="wedge1" presStyleLbl="node1" presStyleIdx="0" presStyleCnt="4"/>
      <dgm:spPr bwMode="auto">
        <a:solidFill>
          <a:schemeClr val="accent5">
            <a:lumMod val="60000"/>
            <a:lumOff val="40000"/>
          </a:schemeClr>
        </a:solidFill>
      </dgm:spPr>
    </dgm:pt>
    <dgm:pt modelId="{7845A884-7B7A-400D-811E-3C5A2BFBC56D}" type="pres">
      <dgm:prSet presAssocID="{0255366A-C1B8-441E-B508-084C44F70B0E}" presName="wedge1Tx" presStyleLbl="node1" presStyleIdx="0" presStyleCnt="4">
        <dgm:presLayoutVars>
          <dgm:chMax val="0"/>
          <dgm:chPref val="0"/>
          <dgm:bulletEnabled val="1"/>
        </dgm:presLayoutVars>
      </dgm:prSet>
      <dgm:spPr bwMode="auto"/>
    </dgm:pt>
    <dgm:pt modelId="{8BDB22BD-5A4D-499E-96D2-66044F705BD8}" type="pres">
      <dgm:prSet presAssocID="{0255366A-C1B8-441E-B508-084C44F70B0E}" presName="wedge2" presStyleLbl="node1" presStyleIdx="1" presStyleCnt="4"/>
      <dgm:spPr bwMode="auto"/>
    </dgm:pt>
    <dgm:pt modelId="{EB4DBE47-CD76-4907-B27B-A387436BAA5F}" type="pres">
      <dgm:prSet presAssocID="{0255366A-C1B8-441E-B508-084C44F70B0E}" presName="wedge2Tx" presStyleLbl="node1" presStyleIdx="1" presStyleCnt="4">
        <dgm:presLayoutVars>
          <dgm:chMax val="0"/>
          <dgm:chPref val="0"/>
          <dgm:bulletEnabled val="1"/>
        </dgm:presLayoutVars>
      </dgm:prSet>
      <dgm:spPr bwMode="auto"/>
    </dgm:pt>
    <dgm:pt modelId="{F711DA76-5C07-4FDC-9859-89B433CCE9A6}" type="pres">
      <dgm:prSet presAssocID="{0255366A-C1B8-441E-B508-084C44F70B0E}" presName="wedge3" presStyleLbl="node1" presStyleIdx="2" presStyleCnt="4"/>
      <dgm:spPr bwMode="auto"/>
    </dgm:pt>
    <dgm:pt modelId="{5EE7AB66-D8A6-43C7-90D9-287549F01DF3}" type="pres">
      <dgm:prSet presAssocID="{0255366A-C1B8-441E-B508-084C44F70B0E}" presName="wedge3Tx" presStyleLbl="node1" presStyleIdx="2" presStyleCnt="4">
        <dgm:presLayoutVars>
          <dgm:chMax val="0"/>
          <dgm:chPref val="0"/>
          <dgm:bulletEnabled val="1"/>
        </dgm:presLayoutVars>
      </dgm:prSet>
      <dgm:spPr bwMode="auto"/>
    </dgm:pt>
    <dgm:pt modelId="{211ACCE8-3F65-4A64-B8D4-7DF86A3B3733}" type="pres">
      <dgm:prSet presAssocID="{0255366A-C1B8-441E-B508-084C44F70B0E}" presName="wedge4" presStyleLbl="node1" presStyleIdx="3" presStyleCnt="4"/>
      <dgm:spPr bwMode="auto"/>
    </dgm:pt>
    <dgm:pt modelId="{E561EDA3-08A5-4833-A249-BCAB3C6860D4}" type="pres">
      <dgm:prSet presAssocID="{0255366A-C1B8-441E-B508-084C44F70B0E}" presName="wedge4Tx" presStyleLbl="node1" presStyleIdx="3" presStyleCnt="4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59883C0D-51B0-4032-9126-D9938F0DD6A0}" srcId="{0255366A-C1B8-441E-B508-084C44F70B0E}" destId="{51C39589-0EDF-42C1-BDE8-3A95AAD76864}" srcOrd="2" destOrd="0" parTransId="{2E47E108-2D01-40A1-9ADD-1BAC99356432}" sibTransId="{A12C6700-05B0-4A71-A72B-B168646E97DC}"/>
    <dgm:cxn modelId="{68007217-25E6-4BD5-A91A-F3ACD8D29596}" type="presOf" srcId="{89284C11-3C9F-4C21-BB7C-4EC84721B564}" destId="{1DBFA9C9-B2C3-459A-B408-7BAABFDA6814}" srcOrd="0" destOrd="0" presId="urn:microsoft.com/office/officeart/2005/8/layout/chart3"/>
    <dgm:cxn modelId="{E8F5CE2F-2815-4BA2-BE45-6D5A9AB62969}" type="presOf" srcId="{88EFA291-C61D-453A-A9F0-EB945F1E0FAE}" destId="{EB4DBE47-CD76-4907-B27B-A387436BAA5F}" srcOrd="1" destOrd="0" presId="urn:microsoft.com/office/officeart/2005/8/layout/chart3"/>
    <dgm:cxn modelId="{09BE6838-8CBF-4775-97E9-777F9DA77C29}" type="presOf" srcId="{741E7AD2-CC0A-401C-97C7-90F5591632AF}" destId="{211ACCE8-3F65-4A64-B8D4-7DF86A3B3733}" srcOrd="0" destOrd="0" presId="urn:microsoft.com/office/officeart/2005/8/layout/chart3"/>
    <dgm:cxn modelId="{C2766B3F-A8EE-404B-948B-4516C5406D18}" type="presOf" srcId="{89284C11-3C9F-4C21-BB7C-4EC84721B564}" destId="{7845A884-7B7A-400D-811E-3C5A2BFBC56D}" srcOrd="1" destOrd="0" presId="urn:microsoft.com/office/officeart/2005/8/layout/chart3"/>
    <dgm:cxn modelId="{56B09A93-A724-445F-9849-92C31449549F}" type="presOf" srcId="{51C39589-0EDF-42C1-BDE8-3A95AAD76864}" destId="{F711DA76-5C07-4FDC-9859-89B433CCE9A6}" srcOrd="0" destOrd="0" presId="urn:microsoft.com/office/officeart/2005/8/layout/chart3"/>
    <dgm:cxn modelId="{7AA52299-7919-4739-B532-283756CB0F20}" type="presOf" srcId="{88EFA291-C61D-453A-A9F0-EB945F1E0FAE}" destId="{8BDB22BD-5A4D-499E-96D2-66044F705BD8}" srcOrd="0" destOrd="0" presId="urn:microsoft.com/office/officeart/2005/8/layout/chart3"/>
    <dgm:cxn modelId="{37FD36A2-B390-4E12-9A29-557D285269CD}" srcId="{0255366A-C1B8-441E-B508-084C44F70B0E}" destId="{89284C11-3C9F-4C21-BB7C-4EC84721B564}" srcOrd="0" destOrd="0" parTransId="{533E03BE-456B-4F4F-8327-A6CDB787252E}" sibTransId="{077FA714-9997-47CE-B587-7036EF2D4DB0}"/>
    <dgm:cxn modelId="{1112FECD-B76B-40C6-98DE-5FAAD98BB9A0}" srcId="{0255366A-C1B8-441E-B508-084C44F70B0E}" destId="{741E7AD2-CC0A-401C-97C7-90F5591632AF}" srcOrd="3" destOrd="0" parTransId="{D3D044B0-D053-454A-AB5B-F85A6A776DA6}" sibTransId="{2DA11419-D434-418A-BC76-39FEF78F8AED}"/>
    <dgm:cxn modelId="{BA13EDD9-324C-4843-8975-A50143314D56}" type="presOf" srcId="{741E7AD2-CC0A-401C-97C7-90F5591632AF}" destId="{E561EDA3-08A5-4833-A249-BCAB3C6860D4}" srcOrd="1" destOrd="0" presId="urn:microsoft.com/office/officeart/2005/8/layout/chart3"/>
    <dgm:cxn modelId="{24D196DD-3E3E-4015-87D3-B86C1CC0D438}" type="presOf" srcId="{51C39589-0EDF-42C1-BDE8-3A95AAD76864}" destId="{5EE7AB66-D8A6-43C7-90D9-287549F01DF3}" srcOrd="1" destOrd="0" presId="urn:microsoft.com/office/officeart/2005/8/layout/chart3"/>
    <dgm:cxn modelId="{6C7320E2-68B6-4E25-99E8-06D65B0C3027}" srcId="{0255366A-C1B8-441E-B508-084C44F70B0E}" destId="{88EFA291-C61D-453A-A9F0-EB945F1E0FAE}" srcOrd="1" destOrd="0" parTransId="{E19359CF-C426-4E71-8854-75C9D6293413}" sibTransId="{7E7FE7DE-5131-407C-BA81-0C583825DD21}"/>
    <dgm:cxn modelId="{ADDD87F5-478D-4912-8F00-EE3D2357BB30}" type="presOf" srcId="{0255366A-C1B8-441E-B508-084C44F70B0E}" destId="{98C91D16-D4DB-44D2-B5B4-19040B7EC75F}" srcOrd="0" destOrd="0" presId="urn:microsoft.com/office/officeart/2005/8/layout/chart3"/>
    <dgm:cxn modelId="{E7B1AE3C-EA51-404C-8C26-A98F5416AE33}" type="presParOf" srcId="{98C91D16-D4DB-44D2-B5B4-19040B7EC75F}" destId="{1DBFA9C9-B2C3-459A-B408-7BAABFDA6814}" srcOrd="0" destOrd="0" presId="urn:microsoft.com/office/officeart/2005/8/layout/chart3"/>
    <dgm:cxn modelId="{315DE531-08F6-4134-A6EC-D6CE447537A9}" type="presParOf" srcId="{98C91D16-D4DB-44D2-B5B4-19040B7EC75F}" destId="{7845A884-7B7A-400D-811E-3C5A2BFBC56D}" srcOrd="1" destOrd="0" presId="urn:microsoft.com/office/officeart/2005/8/layout/chart3"/>
    <dgm:cxn modelId="{95605C83-C48B-4644-BDE8-16DC6828CA44}" type="presParOf" srcId="{98C91D16-D4DB-44D2-B5B4-19040B7EC75F}" destId="{8BDB22BD-5A4D-499E-96D2-66044F705BD8}" srcOrd="2" destOrd="0" presId="urn:microsoft.com/office/officeart/2005/8/layout/chart3"/>
    <dgm:cxn modelId="{A4175303-A42C-4C25-94C8-CDFA19CB6479}" type="presParOf" srcId="{98C91D16-D4DB-44D2-B5B4-19040B7EC75F}" destId="{EB4DBE47-CD76-4907-B27B-A387436BAA5F}" srcOrd="3" destOrd="0" presId="urn:microsoft.com/office/officeart/2005/8/layout/chart3"/>
    <dgm:cxn modelId="{1A0EC209-3822-401C-9AF5-83ACBD11FD47}" type="presParOf" srcId="{98C91D16-D4DB-44D2-B5B4-19040B7EC75F}" destId="{F711DA76-5C07-4FDC-9859-89B433CCE9A6}" srcOrd="4" destOrd="0" presId="urn:microsoft.com/office/officeart/2005/8/layout/chart3"/>
    <dgm:cxn modelId="{188CE310-C84C-44AF-BD9D-97BE3BEE898D}" type="presParOf" srcId="{98C91D16-D4DB-44D2-B5B4-19040B7EC75F}" destId="{5EE7AB66-D8A6-43C7-90D9-287549F01DF3}" srcOrd="5" destOrd="0" presId="urn:microsoft.com/office/officeart/2005/8/layout/chart3"/>
    <dgm:cxn modelId="{0D8C14EB-789A-4AF3-A134-BAEC621A03A6}" type="presParOf" srcId="{98C91D16-D4DB-44D2-B5B4-19040B7EC75F}" destId="{211ACCE8-3F65-4A64-B8D4-7DF86A3B3733}" srcOrd="6" destOrd="0" presId="urn:microsoft.com/office/officeart/2005/8/layout/chart3"/>
    <dgm:cxn modelId="{0CDA0B52-B2A9-41C4-BEC8-7D465F2768B4}" type="presParOf" srcId="{98C91D16-D4DB-44D2-B5B4-19040B7EC75F}" destId="{E561EDA3-08A5-4833-A249-BCAB3C6860D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99DF2C-E000-4F78-890A-585CDC656AE5}" type="doc">
      <dgm:prSet loTypeId="urn:microsoft.com/office/officeart/2005/8/layout/equation2" loCatId="process" qsTypeId="urn:microsoft.com/office/officeart/2005/8/quickstyle/simple1#2" qsCatId="simple" csTypeId="urn:microsoft.com/office/officeart/2005/8/colors/colorful1" csCatId="colorful" phldr="1"/>
      <dgm:spPr bwMode="auto"/>
    </dgm:pt>
    <dgm:pt modelId="{22FBA59F-D77D-42BE-BD65-B375072EC13B}">
      <dgm:prSet phldrT="[Texto]"/>
      <dgm:spPr bwMode="auto"/>
      <dgm:t>
        <a:bodyPr/>
        <a:lstStyle/>
        <a:p>
          <a:pPr>
            <a:defRPr/>
          </a:pPr>
          <a:r>
            <a:rPr lang="es-MX" b="1" dirty="0">
              <a:solidFill>
                <a:schemeClr val="tx1"/>
              </a:solidFill>
            </a:rPr>
            <a:t>Santo Domingo de los Tsáchilas</a:t>
          </a:r>
        </a:p>
      </dgm:t>
    </dgm:pt>
    <dgm:pt modelId="{2BFFE54A-DF9C-4E0B-BE6A-5747BFBC546D}" type="parTrans" cxnId="{9350A6EF-1BDE-4D98-B743-D1133145922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18FDF359-F493-400C-A692-43EB2E2970E0}" type="sibTrans" cxnId="{9350A6EF-1BDE-4D98-B743-D1133145922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CC9F564-7E3F-4153-A654-77ACD2DDED80}">
      <dgm:prSet phldrT="[Texto]"/>
      <dgm:spPr bwMode="auto"/>
      <dgm:t>
        <a:bodyPr/>
        <a:lstStyle/>
        <a:p>
          <a:pPr>
            <a:defRPr/>
          </a:pPr>
          <a:r>
            <a:rPr lang="es-MX" b="1">
              <a:solidFill>
                <a:schemeClr val="tx1"/>
              </a:solidFill>
            </a:rPr>
            <a:t>Manabí</a:t>
          </a:r>
          <a:endParaRPr lang="es-EC" b="1">
            <a:solidFill>
              <a:schemeClr val="tx1"/>
            </a:solidFill>
          </a:endParaRPr>
        </a:p>
      </dgm:t>
    </dgm:pt>
    <dgm:pt modelId="{634B8D38-9EDA-4A70-9FD7-2DFABB8E7098}" type="parTrans" cxnId="{586A52E4-3DC8-4BAA-AE38-315B979DC1BB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7BE37D1-3732-4B45-AF91-53DF81B6D3F2}" type="sibTrans" cxnId="{586A52E4-3DC8-4BAA-AE38-315B979DC1BB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2C60599-C130-4F95-BFE4-34041252D9EE}">
      <dgm:prSet phldrT="[Texto]"/>
      <dgm:spPr bwMode="auto"/>
      <dgm:t>
        <a:bodyPr/>
        <a:lstStyle/>
        <a:p>
          <a:pPr>
            <a:defRPr/>
          </a:pPr>
          <a:r>
            <a:rPr lang="es-MX" b="1">
              <a:solidFill>
                <a:schemeClr val="tx1"/>
              </a:solidFill>
            </a:rPr>
            <a:t>Certificación ISO 9001:2015</a:t>
          </a:r>
          <a:endParaRPr lang="es-EC" b="1">
            <a:solidFill>
              <a:schemeClr val="tx1"/>
            </a:solidFill>
          </a:endParaRPr>
        </a:p>
      </dgm:t>
    </dgm:pt>
    <dgm:pt modelId="{0DDEF658-5EFA-4318-A979-C2F0ABB45A6C}" type="parTrans" cxnId="{1D85CDFC-37F2-49C5-9574-EA3136982509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9A799C9-290D-43DC-A7AC-24CA8D2D68F5}" type="sibTrans" cxnId="{1D85CDFC-37F2-49C5-9574-EA3136982509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EDE1F2C-8649-41EC-95BF-11F94185C6E7}" type="pres">
      <dgm:prSet presAssocID="{1F99DF2C-E000-4F78-890A-585CDC656AE5}" presName="Name0" presStyleCnt="0">
        <dgm:presLayoutVars>
          <dgm:dir/>
          <dgm:resizeHandles val="exact"/>
        </dgm:presLayoutVars>
      </dgm:prSet>
      <dgm:spPr bwMode="auto"/>
    </dgm:pt>
    <dgm:pt modelId="{943E4707-EC16-41C6-AF69-0972001F3FAA}" type="pres">
      <dgm:prSet presAssocID="{1F99DF2C-E000-4F78-890A-585CDC656AE5}" presName="vNodes" presStyleCnt="0"/>
      <dgm:spPr bwMode="auto"/>
    </dgm:pt>
    <dgm:pt modelId="{5021F88C-CEBD-4052-871F-FE7EBD831357}" type="pres">
      <dgm:prSet presAssocID="{22FBA59F-D77D-42BE-BD65-B375072EC13B}" presName="node" presStyleLbl="node1" presStyleIdx="0" presStyleCnt="3">
        <dgm:presLayoutVars>
          <dgm:bulletEnabled val="1"/>
        </dgm:presLayoutVars>
      </dgm:prSet>
      <dgm:spPr bwMode="auto">
        <a:solidFill>
          <a:schemeClr val="accent1"/>
        </a:solidFill>
      </dgm:spPr>
    </dgm:pt>
    <dgm:pt modelId="{6C09F64A-C1BF-4E4D-A905-CC82AAE1E17D}" type="pres">
      <dgm:prSet presAssocID="{18FDF359-F493-400C-A692-43EB2E2970E0}" presName="spacerT" presStyleCnt="0"/>
      <dgm:spPr bwMode="auto"/>
    </dgm:pt>
    <dgm:pt modelId="{9C3128D8-67B7-4B61-B2C3-794F8E8265D4}" type="pres">
      <dgm:prSet presAssocID="{18FDF359-F493-400C-A692-43EB2E2970E0}" presName="sibTrans" presStyleLbl="sibTrans2D1" presStyleIdx="0" presStyleCnt="2"/>
      <dgm:spPr bwMode="auto">
        <a:solidFill>
          <a:schemeClr val="accent1">
            <a:lumMod val="75000"/>
          </a:schemeClr>
        </a:solidFill>
      </dgm:spPr>
    </dgm:pt>
    <dgm:pt modelId="{B9475F0A-3DEC-4515-BCAB-E335B350B316}" type="pres">
      <dgm:prSet presAssocID="{18FDF359-F493-400C-A692-43EB2E2970E0}" presName="spacerB" presStyleCnt="0"/>
      <dgm:spPr bwMode="auto"/>
    </dgm:pt>
    <dgm:pt modelId="{8EF8F742-98C5-482F-BE65-FCAEA2E95628}" type="pres">
      <dgm:prSet presAssocID="{ACC9F564-7E3F-4153-A654-77ACD2DDED80}" presName="node" presStyleLbl="node1" presStyleIdx="1" presStyleCnt="3">
        <dgm:presLayoutVars>
          <dgm:bulletEnabled val="1"/>
        </dgm:presLayoutVars>
      </dgm:prSet>
      <dgm:spPr bwMode="auto"/>
    </dgm:pt>
    <dgm:pt modelId="{A910016D-F421-43D3-81DC-AA23A3483034}" type="pres">
      <dgm:prSet presAssocID="{1F99DF2C-E000-4F78-890A-585CDC656AE5}" presName="sibTransLast" presStyleLbl="sibTrans2D1" presStyleIdx="1" presStyleCnt="2"/>
      <dgm:spPr bwMode="auto"/>
    </dgm:pt>
    <dgm:pt modelId="{66F6B96F-466C-4137-AC4A-F75DFEE6F789}" type="pres">
      <dgm:prSet presAssocID="{1F99DF2C-E000-4F78-890A-585CDC656AE5}" presName="connectorText" presStyleLbl="sibTrans2D1" presStyleIdx="1" presStyleCnt="2"/>
      <dgm:spPr bwMode="auto"/>
    </dgm:pt>
    <dgm:pt modelId="{96BC5C7F-087C-4FFF-BBC3-B95F8F2DB7EC}" type="pres">
      <dgm:prSet presAssocID="{1F99DF2C-E000-4F78-890A-585CDC656AE5}" presName="lastNode" presStyleLbl="node1" presStyleIdx="2" presStyleCnt="3">
        <dgm:presLayoutVars>
          <dgm:bulletEnabled val="1"/>
        </dgm:presLayoutVars>
      </dgm:prSet>
      <dgm:spPr bwMode="auto"/>
    </dgm:pt>
  </dgm:ptLst>
  <dgm:cxnLst>
    <dgm:cxn modelId="{9BCD9823-5B29-4FB2-8680-3F7B929FCDF4}" type="presOf" srcId="{22FBA59F-D77D-42BE-BD65-B375072EC13B}" destId="{5021F88C-CEBD-4052-871F-FE7EBD831357}" srcOrd="0" destOrd="0" presId="urn:microsoft.com/office/officeart/2005/8/layout/equation2"/>
    <dgm:cxn modelId="{1F935339-A9F7-48E5-9946-E53DD403B2FF}" type="presOf" srcId="{37BE37D1-3732-4B45-AF91-53DF81B6D3F2}" destId="{66F6B96F-466C-4137-AC4A-F75DFEE6F789}" srcOrd="1" destOrd="0" presId="urn:microsoft.com/office/officeart/2005/8/layout/equation2"/>
    <dgm:cxn modelId="{DA3BBF74-7947-4989-A5E3-4FA586BD1299}" type="presOf" srcId="{1F99DF2C-E000-4F78-890A-585CDC656AE5}" destId="{EEDE1F2C-8649-41EC-95BF-11F94185C6E7}" srcOrd="0" destOrd="0" presId="urn:microsoft.com/office/officeart/2005/8/layout/equation2"/>
    <dgm:cxn modelId="{C879259D-5CD6-4D60-B59B-63C79EDFDB6C}" type="presOf" srcId="{18FDF359-F493-400C-A692-43EB2E2970E0}" destId="{9C3128D8-67B7-4B61-B2C3-794F8E8265D4}" srcOrd="0" destOrd="0" presId="urn:microsoft.com/office/officeart/2005/8/layout/equation2"/>
    <dgm:cxn modelId="{4A51DEC6-DD45-4C08-8E68-D3C55E48A773}" type="presOf" srcId="{37BE37D1-3732-4B45-AF91-53DF81B6D3F2}" destId="{A910016D-F421-43D3-81DC-AA23A3483034}" srcOrd="0" destOrd="0" presId="urn:microsoft.com/office/officeart/2005/8/layout/equation2"/>
    <dgm:cxn modelId="{586A52E4-3DC8-4BAA-AE38-315B979DC1BB}" srcId="{1F99DF2C-E000-4F78-890A-585CDC656AE5}" destId="{ACC9F564-7E3F-4153-A654-77ACD2DDED80}" srcOrd="1" destOrd="0" parTransId="{634B8D38-9EDA-4A70-9FD7-2DFABB8E7098}" sibTransId="{37BE37D1-3732-4B45-AF91-53DF81B6D3F2}"/>
    <dgm:cxn modelId="{9350A6EF-1BDE-4D98-B743-D11331459228}" srcId="{1F99DF2C-E000-4F78-890A-585CDC656AE5}" destId="{22FBA59F-D77D-42BE-BD65-B375072EC13B}" srcOrd="0" destOrd="0" parTransId="{2BFFE54A-DF9C-4E0B-BE6A-5747BFBC546D}" sibTransId="{18FDF359-F493-400C-A692-43EB2E2970E0}"/>
    <dgm:cxn modelId="{DF3A4CF0-0939-4A57-ACB4-0BF8769B3B6C}" type="presOf" srcId="{E2C60599-C130-4F95-BFE4-34041252D9EE}" destId="{96BC5C7F-087C-4FFF-BBC3-B95F8F2DB7EC}" srcOrd="0" destOrd="0" presId="urn:microsoft.com/office/officeart/2005/8/layout/equation2"/>
    <dgm:cxn modelId="{19391FF7-8471-4FF7-A8F4-706028C2B0DA}" type="presOf" srcId="{ACC9F564-7E3F-4153-A654-77ACD2DDED80}" destId="{8EF8F742-98C5-482F-BE65-FCAEA2E95628}" srcOrd="0" destOrd="0" presId="urn:microsoft.com/office/officeart/2005/8/layout/equation2"/>
    <dgm:cxn modelId="{1D85CDFC-37F2-49C5-9574-EA3136982509}" srcId="{1F99DF2C-E000-4F78-890A-585CDC656AE5}" destId="{E2C60599-C130-4F95-BFE4-34041252D9EE}" srcOrd="2" destOrd="0" parTransId="{0DDEF658-5EFA-4318-A979-C2F0ABB45A6C}" sibTransId="{A9A799C9-290D-43DC-A7AC-24CA8D2D68F5}"/>
    <dgm:cxn modelId="{4BE35EA4-5A82-45E4-A0B9-42B22F3973BB}" type="presParOf" srcId="{EEDE1F2C-8649-41EC-95BF-11F94185C6E7}" destId="{943E4707-EC16-41C6-AF69-0972001F3FAA}" srcOrd="0" destOrd="0" presId="urn:microsoft.com/office/officeart/2005/8/layout/equation2"/>
    <dgm:cxn modelId="{56EE9D33-244F-4D8D-B660-D8683E83AA7A}" type="presParOf" srcId="{943E4707-EC16-41C6-AF69-0972001F3FAA}" destId="{5021F88C-CEBD-4052-871F-FE7EBD831357}" srcOrd="0" destOrd="0" presId="urn:microsoft.com/office/officeart/2005/8/layout/equation2"/>
    <dgm:cxn modelId="{27988264-5432-4D18-B882-CFBDC8124EB8}" type="presParOf" srcId="{943E4707-EC16-41C6-AF69-0972001F3FAA}" destId="{6C09F64A-C1BF-4E4D-A905-CC82AAE1E17D}" srcOrd="1" destOrd="0" presId="urn:microsoft.com/office/officeart/2005/8/layout/equation2"/>
    <dgm:cxn modelId="{7F67F178-E736-42D8-807C-9794A376E80B}" type="presParOf" srcId="{943E4707-EC16-41C6-AF69-0972001F3FAA}" destId="{9C3128D8-67B7-4B61-B2C3-794F8E8265D4}" srcOrd="2" destOrd="0" presId="urn:microsoft.com/office/officeart/2005/8/layout/equation2"/>
    <dgm:cxn modelId="{998CA292-3F28-446A-8313-593DEB2212EF}" type="presParOf" srcId="{943E4707-EC16-41C6-AF69-0972001F3FAA}" destId="{B9475F0A-3DEC-4515-BCAB-E335B350B316}" srcOrd="3" destOrd="0" presId="urn:microsoft.com/office/officeart/2005/8/layout/equation2"/>
    <dgm:cxn modelId="{1719AA69-DE74-40B0-8547-4806CFF69EDB}" type="presParOf" srcId="{943E4707-EC16-41C6-AF69-0972001F3FAA}" destId="{8EF8F742-98C5-482F-BE65-FCAEA2E95628}" srcOrd="4" destOrd="0" presId="urn:microsoft.com/office/officeart/2005/8/layout/equation2"/>
    <dgm:cxn modelId="{DFBA077D-30FD-4F7D-9583-8D9B1752FBB2}" type="presParOf" srcId="{EEDE1F2C-8649-41EC-95BF-11F94185C6E7}" destId="{A910016D-F421-43D3-81DC-AA23A3483034}" srcOrd="1" destOrd="0" presId="urn:microsoft.com/office/officeart/2005/8/layout/equation2"/>
    <dgm:cxn modelId="{57060B6E-F146-452E-AAD9-31955BE81E07}" type="presParOf" srcId="{A910016D-F421-43D3-81DC-AA23A3483034}" destId="{66F6B96F-466C-4137-AC4A-F75DFEE6F789}" srcOrd="0" destOrd="0" presId="urn:microsoft.com/office/officeart/2005/8/layout/equation2"/>
    <dgm:cxn modelId="{5301376F-FA60-4D7E-A6B3-FB83899674B8}" type="presParOf" srcId="{EEDE1F2C-8649-41EC-95BF-11F94185C6E7}" destId="{96BC5C7F-087C-4FFF-BBC3-B95F8F2DB7E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CA4807-3A12-4104-87DA-9E39BDA098C5}" type="doc">
      <dgm:prSet loTypeId="urn:microsoft.com/office/officeart/2005/8/layout/pList2" loCatId="list" qsTypeId="urn:microsoft.com/office/officeart/2005/8/quickstyle/simple1#3" qsCatId="simple" csTypeId="urn:microsoft.com/office/officeart/2005/8/colors/colorful1" csCatId="colorful" phldr="1"/>
      <dgm:spPr bwMode="auto"/>
    </dgm:pt>
    <dgm:pt modelId="{B69231B0-41ED-4F1D-896E-21952FC38C76}">
      <dgm:prSet phldrT="[Texto]" custT="1"/>
      <dgm:spPr bwMode="auto"/>
      <dgm:t>
        <a:bodyPr vert="horz" anchor="t"/>
        <a:lstStyle/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100" b="1" dirty="0">
              <a:solidFill>
                <a:schemeClr val="tx1"/>
              </a:solidFill>
              <a:latin typeface="Arial"/>
              <a:ea typeface="Arial"/>
              <a:cs typeface="Arial"/>
            </a:rPr>
            <a:t>Sanidad Vegetal</a:t>
          </a:r>
          <a:endParaRPr dirty="0">
            <a:latin typeface="Arial"/>
            <a:cs typeface="Arial"/>
          </a:endParaRPr>
        </a:p>
      </dgm:t>
    </dgm:pt>
    <dgm:pt modelId="{51735A75-FE10-473B-8DE1-D808CE13A262}" type="parTrans" cxnId="{854D6978-E891-4B52-BD7E-8EB3F080F4B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24E116A8-F1F1-497F-85A8-27B454D94F02}" type="sibTrans" cxnId="{854D6978-E891-4B52-BD7E-8EB3F080F4B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616DE3E-211E-47D4-93E0-F2AD8FE5203B}">
      <dgm:prSet phldrT="[Texto]" custT="1"/>
      <dgm:spPr bwMode="auto"/>
      <dgm:t>
        <a:bodyPr vert="horz" anchor="t"/>
        <a:lstStyle/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100" b="1" dirty="0">
              <a:solidFill>
                <a:schemeClr val="tx1"/>
              </a:solidFill>
              <a:latin typeface="Arial"/>
              <a:ea typeface="Arial"/>
              <a:cs typeface="Arial"/>
            </a:rPr>
            <a:t>Inocuidad de Alimentos</a:t>
          </a:r>
          <a:endParaRPr dirty="0">
            <a:latin typeface="Arial"/>
            <a:cs typeface="Arial"/>
          </a:endParaRPr>
        </a:p>
      </dgm:t>
    </dgm:pt>
    <dgm:pt modelId="{28CC863B-92CC-4D55-A846-F49564251C35}" type="parTrans" cxnId="{332ED4B3-89F5-446E-8B45-B4F4475159A5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12C4AC6E-BBA9-4178-9931-A47703291EA9}" type="sibTrans" cxnId="{332ED4B3-89F5-446E-8B45-B4F4475159A5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2D3FE50E-9EF9-4202-8BBF-06905EB692AF}">
      <dgm:prSet phldrT="[Texto]" custT="1"/>
      <dgm:spPr bwMode="auto"/>
      <dgm:t>
        <a:bodyPr vert="horz" anchor="t"/>
        <a:lstStyle/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100" b="1" dirty="0">
              <a:solidFill>
                <a:schemeClr val="tx1"/>
              </a:solidFill>
              <a:latin typeface="Arial"/>
              <a:ea typeface="Arial"/>
              <a:cs typeface="Arial"/>
            </a:rPr>
            <a:t>Registros de Insumos Agropecuarios</a:t>
          </a:r>
          <a:endParaRPr dirty="0">
            <a:latin typeface="Arial"/>
            <a:cs typeface="Arial"/>
          </a:endParaRPr>
        </a:p>
      </dgm:t>
    </dgm:pt>
    <dgm:pt modelId="{5B2B76E8-5DED-4264-8D7B-EAD2EFA9CD37}" type="parTrans" cxnId="{471F53F0-2C2E-465A-AB7D-4347145ED5B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C594D95-5C74-49F4-A46A-205320665A59}" type="sibTrans" cxnId="{471F53F0-2C2E-465A-AB7D-4347145ED5B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6AAC8D4B-71EA-44DA-8098-B0CC9F459CA0}">
      <dgm:prSet phldrT="[Texto]" custT="1"/>
      <dgm:spPr bwMode="auto"/>
      <dgm:t>
        <a:bodyPr vert="horz" anchor="t"/>
        <a:lstStyle/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100" b="1" dirty="0">
              <a:solidFill>
                <a:schemeClr val="tx1"/>
              </a:solidFill>
              <a:latin typeface="Arial"/>
              <a:ea typeface="Arial"/>
              <a:cs typeface="Arial"/>
            </a:rPr>
            <a:t>Laboratorios</a:t>
          </a:r>
          <a:endParaRPr dirty="0">
            <a:latin typeface="Arial"/>
            <a:cs typeface="Arial"/>
          </a:endParaRPr>
        </a:p>
      </dgm:t>
    </dgm:pt>
    <dgm:pt modelId="{CB3E628A-CD47-4FCA-9E5A-7D6673405986}" type="parTrans" cxnId="{AA8914AC-0D39-47A9-BA72-9BF0BFCDFD2A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483A606E-B311-4183-B628-3B0E8FC17EB6}" type="sibTrans" cxnId="{AA8914AC-0D39-47A9-BA72-9BF0BFCDFD2A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5A600897-1008-44E4-B48A-251D69CE6CC4}">
      <dgm:prSet phldrT="[Texto]" custT="1"/>
      <dgm:spPr bwMode="auto"/>
      <dgm:t>
        <a:bodyPr vert="horz" anchor="t"/>
        <a:lstStyle/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100" b="1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100" b="1" dirty="0">
              <a:solidFill>
                <a:schemeClr val="tx1"/>
              </a:solidFill>
              <a:latin typeface="Arial"/>
              <a:ea typeface="Arial"/>
              <a:cs typeface="Arial"/>
            </a:rPr>
            <a:t>Sanidad </a:t>
          </a:r>
        </a:p>
        <a:p>
          <a:pPr mar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100" b="1" dirty="0">
              <a:solidFill>
                <a:schemeClr val="tx1"/>
              </a:solidFill>
              <a:latin typeface="Arial"/>
              <a:ea typeface="Arial"/>
              <a:cs typeface="Arial"/>
            </a:rPr>
            <a:t>Animal</a:t>
          </a:r>
          <a:endParaRPr dirty="0">
            <a:latin typeface="Arial"/>
            <a:cs typeface="Arial"/>
          </a:endParaRPr>
        </a:p>
      </dgm:t>
    </dgm:pt>
    <dgm:pt modelId="{A81671CE-5B35-469A-A0DD-6B5D24493F84}" type="sibTrans" cxnId="{64B97AFF-42A0-4ADE-89BE-3B03218CB874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2E0A9DE7-77FC-49DC-8F81-589AEE4AA55D}" type="parTrans" cxnId="{64B97AFF-42A0-4ADE-89BE-3B03218CB874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2EBA3494-98D5-4713-8C14-205FB3A8CE58}" type="pres">
      <dgm:prSet presAssocID="{E5CA4807-3A12-4104-87DA-9E39BDA098C5}" presName="Name0" presStyleCnt="0">
        <dgm:presLayoutVars>
          <dgm:dir/>
          <dgm:resizeHandles val="exact"/>
        </dgm:presLayoutVars>
      </dgm:prSet>
      <dgm:spPr bwMode="auto"/>
    </dgm:pt>
    <dgm:pt modelId="{B4DD730C-1D63-4776-8DB2-D045FC3D05E9}" type="pres">
      <dgm:prSet presAssocID="{E5CA4807-3A12-4104-87DA-9E39BDA098C5}" presName="bkgdShp" presStyleLbl="alignAccFollowNode1" presStyleIdx="0" presStyleCnt="1" custLinFactNeighborX="-7369"/>
      <dgm:spPr bwMode="auto"/>
    </dgm:pt>
    <dgm:pt modelId="{5DC051CB-79E0-4717-9A37-68510AFF2D51}" type="pres">
      <dgm:prSet presAssocID="{E5CA4807-3A12-4104-87DA-9E39BDA098C5}" presName="linComp" presStyleCnt="0"/>
      <dgm:spPr bwMode="auto"/>
    </dgm:pt>
    <dgm:pt modelId="{A1A27182-0F15-4147-94A9-0E96288529BF}" type="pres">
      <dgm:prSet presAssocID="{5A600897-1008-44E4-B48A-251D69CE6CC4}" presName="compNode" presStyleCnt="0"/>
      <dgm:spPr bwMode="auto"/>
    </dgm:pt>
    <dgm:pt modelId="{E1B90D74-6A96-422E-8FE9-32D37FB2F0A4}" type="pres">
      <dgm:prSet presAssocID="{5A600897-1008-44E4-B48A-251D69CE6CC4}" presName="node" presStyleLbl="node1" presStyleIdx="0" presStyleCnt="5" custLinFactNeighborX="122" custLinFactNeighborY="-668">
        <dgm:presLayoutVars>
          <dgm:bulletEnabled val="1"/>
        </dgm:presLayoutVars>
      </dgm:prSet>
      <dgm:spPr bwMode="auto">
        <a:solidFill>
          <a:schemeClr val="accent1">
            <a:lumMod val="75000"/>
          </a:schemeClr>
        </a:solidFill>
      </dgm:spPr>
    </dgm:pt>
    <dgm:pt modelId="{505BDBCC-4796-4EF1-B26E-453938EB9F37}" type="pres">
      <dgm:prSet presAssocID="{5A600897-1008-44E4-B48A-251D69CE6CC4}" presName="invisiNode" presStyleLbl="node1" presStyleIdx="0" presStyleCnt="5"/>
      <dgm:spPr bwMode="auto"/>
    </dgm:pt>
    <dgm:pt modelId="{EE555BC7-1243-497F-B5CE-CD0D79F3EDB9}" type="pres">
      <dgm:prSet presAssocID="{5A600897-1008-44E4-B48A-251D69CE6CC4}" presName="imagNode" presStyleLbl="fgImgPlace1" presStyleIdx="0" presStyleCnt="5"/>
      <dgm:spPr bwMode="auto">
        <a:blipFill>
          <a:blip xmlns:r="http://schemas.openxmlformats.org/officeDocument/2006/relationships" r:embed="rId1"/>
          <a:stretch/>
        </a:blipFill>
      </dgm:spPr>
    </dgm:pt>
    <dgm:pt modelId="{A4653916-85F8-4EC8-B130-DFEF767DDBB2}" type="pres">
      <dgm:prSet presAssocID="{A81671CE-5B35-469A-A0DD-6B5D24493F84}" presName="sibTrans" presStyleLbl="sibTrans2D1" presStyleIdx="0" presStyleCnt="0"/>
      <dgm:spPr bwMode="auto"/>
    </dgm:pt>
    <dgm:pt modelId="{B03743FF-728E-4E1E-B1F6-933C42F9A5CB}" type="pres">
      <dgm:prSet presAssocID="{B69231B0-41ED-4F1D-896E-21952FC38C76}" presName="compNode" presStyleCnt="0"/>
      <dgm:spPr bwMode="auto"/>
    </dgm:pt>
    <dgm:pt modelId="{5CF97F66-F236-4AE8-80EC-E5B85AC93291}" type="pres">
      <dgm:prSet presAssocID="{B69231B0-41ED-4F1D-896E-21952FC38C76}" presName="node" presStyleLbl="node1" presStyleIdx="1" presStyleCnt="5" custLinFactX="-1">
        <dgm:presLayoutVars>
          <dgm:bulletEnabled val="1"/>
        </dgm:presLayoutVars>
      </dgm:prSet>
      <dgm:spPr bwMode="auto"/>
    </dgm:pt>
    <dgm:pt modelId="{92485A77-2C23-4B31-82EE-3BC17F6FE29B}" type="pres">
      <dgm:prSet presAssocID="{B69231B0-41ED-4F1D-896E-21952FC38C76}" presName="invisiNode" presStyleLbl="node1" presStyleIdx="1" presStyleCnt="5"/>
      <dgm:spPr bwMode="auto"/>
    </dgm:pt>
    <dgm:pt modelId="{44C1E5AF-B6F0-4AD9-BFE4-2AA02D44B4C3}" type="pres">
      <dgm:prSet presAssocID="{B69231B0-41ED-4F1D-896E-21952FC38C76}" presName="imagNode" presStyleLbl="fgImgPlace1" presStyleIdx="1" presStyleCnt="5"/>
      <dgm:spPr bwMode="auto">
        <a:blipFill>
          <a:blip xmlns:r="http://schemas.openxmlformats.org/officeDocument/2006/relationships" r:embed="rId2"/>
          <a:srcRect l="9016" r="9016"/>
          <a:stretch/>
        </a:blipFill>
      </dgm:spPr>
    </dgm:pt>
    <dgm:pt modelId="{982F7C5B-FD40-44AA-A585-E0ADD3D53387}" type="pres">
      <dgm:prSet presAssocID="{24E116A8-F1F1-497F-85A8-27B454D94F02}" presName="sibTrans" presStyleLbl="sibTrans2D1" presStyleIdx="0" presStyleCnt="0"/>
      <dgm:spPr bwMode="auto"/>
    </dgm:pt>
    <dgm:pt modelId="{3335BD2D-3BDB-4DA6-8C55-61D020673333}" type="pres">
      <dgm:prSet presAssocID="{9616DE3E-211E-47D4-93E0-F2AD8FE5203B}" presName="compNode" presStyleCnt="0"/>
      <dgm:spPr bwMode="auto"/>
    </dgm:pt>
    <dgm:pt modelId="{2AA953BF-8126-4239-B40F-14C6144505AD}" type="pres">
      <dgm:prSet presAssocID="{9616DE3E-211E-47D4-93E0-F2AD8FE5203B}" presName="node" presStyleLbl="node1" presStyleIdx="2" presStyleCnt="5" custLinFactNeighborX="3056">
        <dgm:presLayoutVars>
          <dgm:bulletEnabled val="1"/>
        </dgm:presLayoutVars>
      </dgm:prSet>
      <dgm:spPr bwMode="auto"/>
    </dgm:pt>
    <dgm:pt modelId="{9E23923C-EFDA-4917-882C-4E04F5C155ED}" type="pres">
      <dgm:prSet presAssocID="{9616DE3E-211E-47D4-93E0-F2AD8FE5203B}" presName="invisiNode" presStyleLbl="node1" presStyleIdx="2" presStyleCnt="5"/>
      <dgm:spPr bwMode="auto"/>
    </dgm:pt>
    <dgm:pt modelId="{5C4442BE-7781-4958-9AED-AAB13BD8892D}" type="pres">
      <dgm:prSet presAssocID="{9616DE3E-211E-47D4-93E0-F2AD8FE5203B}" presName="imagNode" presStyleLbl="fgImgPlace1" presStyleIdx="2" presStyleCnt="5"/>
      <dgm:spPr bwMode="auto">
        <a:blipFill>
          <a:blip xmlns:r="http://schemas.openxmlformats.org/officeDocument/2006/relationships" r:embed="rId3"/>
          <a:srcRect l="19512" r="19512"/>
          <a:stretch/>
        </a:blipFill>
      </dgm:spPr>
    </dgm:pt>
    <dgm:pt modelId="{0B4FD199-3246-4F02-BC91-2BADBF0587A6}" type="pres">
      <dgm:prSet presAssocID="{12C4AC6E-BBA9-4178-9931-A47703291EA9}" presName="sibTrans" presStyleLbl="sibTrans2D1" presStyleIdx="0" presStyleCnt="0"/>
      <dgm:spPr bwMode="auto"/>
    </dgm:pt>
    <dgm:pt modelId="{04C94EA4-C50F-4AFB-8793-CFF420BD9935}" type="pres">
      <dgm:prSet presAssocID="{2D3FE50E-9EF9-4202-8BBF-06905EB692AF}" presName="compNode" presStyleCnt="0"/>
      <dgm:spPr bwMode="auto"/>
    </dgm:pt>
    <dgm:pt modelId="{A62FDF58-495E-47CC-8462-B13BF1F5FBB4}" type="pres">
      <dgm:prSet presAssocID="{2D3FE50E-9EF9-4202-8BBF-06905EB692AF}" presName="node" presStyleLbl="node1" presStyleIdx="3" presStyleCnt="5">
        <dgm:presLayoutVars>
          <dgm:bulletEnabled val="1"/>
        </dgm:presLayoutVars>
      </dgm:prSet>
      <dgm:spPr bwMode="auto"/>
    </dgm:pt>
    <dgm:pt modelId="{1B7FCCD1-CA61-468F-9A2E-0E370EDDF27E}" type="pres">
      <dgm:prSet presAssocID="{2D3FE50E-9EF9-4202-8BBF-06905EB692AF}" presName="invisiNode" presStyleLbl="node1" presStyleIdx="3" presStyleCnt="5"/>
      <dgm:spPr bwMode="auto"/>
    </dgm:pt>
    <dgm:pt modelId="{E8260BC1-C850-4C57-86F1-136A5B9CBDA0}" type="pres">
      <dgm:prSet presAssocID="{2D3FE50E-9EF9-4202-8BBF-06905EB692AF}" presName="imagNode" presStyleLbl="fgImgPlace1" presStyleIdx="3" presStyleCnt="5"/>
      <dgm:spPr bwMode="auto">
        <a:blipFill>
          <a:blip xmlns:r="http://schemas.openxmlformats.org/officeDocument/2006/relationships" r:embed="rId4"/>
          <a:srcRect t="4545" b="4545"/>
          <a:stretch/>
        </a:blipFill>
      </dgm:spPr>
    </dgm:pt>
    <dgm:pt modelId="{FAED86AC-DE41-4C4C-BF34-E0A105FB12C7}" type="pres">
      <dgm:prSet presAssocID="{3C594D95-5C74-49F4-A46A-205320665A59}" presName="sibTrans" presStyleLbl="sibTrans2D1" presStyleIdx="0" presStyleCnt="0"/>
      <dgm:spPr bwMode="auto"/>
    </dgm:pt>
    <dgm:pt modelId="{D690CE85-748B-4C60-ACCC-39C3CBE92726}" type="pres">
      <dgm:prSet presAssocID="{6AAC8D4B-71EA-44DA-8098-B0CC9F459CA0}" presName="compNode" presStyleCnt="0"/>
      <dgm:spPr bwMode="auto"/>
    </dgm:pt>
    <dgm:pt modelId="{8613F37F-C477-443C-BE2D-1842D47FE44B}" type="pres">
      <dgm:prSet presAssocID="{6AAC8D4B-71EA-44DA-8098-B0CC9F459CA0}" presName="node" presStyleLbl="node1" presStyleIdx="4" presStyleCnt="5" custLinFactNeighborX="3056" custLinFactNeighborY="300">
        <dgm:presLayoutVars>
          <dgm:bulletEnabled val="1"/>
        </dgm:presLayoutVars>
      </dgm:prSet>
      <dgm:spPr bwMode="auto">
        <a:solidFill>
          <a:schemeClr val="accent1"/>
        </a:solidFill>
      </dgm:spPr>
    </dgm:pt>
    <dgm:pt modelId="{8CC06278-EEB7-406F-8B0C-D468C5942BE7}" type="pres">
      <dgm:prSet presAssocID="{6AAC8D4B-71EA-44DA-8098-B0CC9F459CA0}" presName="invisiNode" presStyleLbl="node1" presStyleIdx="4" presStyleCnt="5"/>
      <dgm:spPr bwMode="auto"/>
    </dgm:pt>
    <dgm:pt modelId="{E0B98A20-A557-412D-AAB8-81BBAC41235E}" type="pres">
      <dgm:prSet presAssocID="{6AAC8D4B-71EA-44DA-8098-B0CC9F459CA0}" presName="imagNode" presStyleLbl="fgImgPlace1" presStyleIdx="4" presStyleCnt="5"/>
      <dgm:spPr bwMode="auto">
        <a:blipFill>
          <a:blip xmlns:r="http://schemas.openxmlformats.org/officeDocument/2006/relationships" r:embed="rId5"/>
          <a:srcRect t="4545" b="4545"/>
          <a:stretch/>
        </a:blipFill>
      </dgm:spPr>
    </dgm:pt>
  </dgm:ptLst>
  <dgm:cxnLst>
    <dgm:cxn modelId="{969BB102-7420-4DFA-906F-06DCEEFED811}" type="presOf" srcId="{E5CA4807-3A12-4104-87DA-9E39BDA098C5}" destId="{2EBA3494-98D5-4713-8C14-205FB3A8CE58}" srcOrd="0" destOrd="0" presId="urn:microsoft.com/office/officeart/2005/8/layout/pList2"/>
    <dgm:cxn modelId="{166B3136-D7B4-4E90-ABCF-974466A491BD}" type="presOf" srcId="{9616DE3E-211E-47D4-93E0-F2AD8FE5203B}" destId="{2AA953BF-8126-4239-B40F-14C6144505AD}" srcOrd="0" destOrd="0" presId="urn:microsoft.com/office/officeart/2005/8/layout/pList2"/>
    <dgm:cxn modelId="{6C86633F-FD60-4F45-8437-A36F37ACE054}" type="presOf" srcId="{A81671CE-5B35-469A-A0DD-6B5D24493F84}" destId="{A4653916-85F8-4EC8-B130-DFEF767DDBB2}" srcOrd="0" destOrd="0" presId="urn:microsoft.com/office/officeart/2005/8/layout/pList2"/>
    <dgm:cxn modelId="{86F03A45-FC4C-415B-BB72-2A2504225DE8}" type="presOf" srcId="{3C594D95-5C74-49F4-A46A-205320665A59}" destId="{FAED86AC-DE41-4C4C-BF34-E0A105FB12C7}" srcOrd="0" destOrd="0" presId="urn:microsoft.com/office/officeart/2005/8/layout/pList2"/>
    <dgm:cxn modelId="{62E8CB76-F3AC-4EC5-9B1D-634049EF492B}" type="presOf" srcId="{6AAC8D4B-71EA-44DA-8098-B0CC9F459CA0}" destId="{8613F37F-C477-443C-BE2D-1842D47FE44B}" srcOrd="0" destOrd="0" presId="urn:microsoft.com/office/officeart/2005/8/layout/pList2"/>
    <dgm:cxn modelId="{854D6978-E891-4B52-BD7E-8EB3F080F4B7}" srcId="{E5CA4807-3A12-4104-87DA-9E39BDA098C5}" destId="{B69231B0-41ED-4F1D-896E-21952FC38C76}" srcOrd="1" destOrd="0" parTransId="{51735A75-FE10-473B-8DE1-D808CE13A262}" sibTransId="{24E116A8-F1F1-497F-85A8-27B454D94F02}"/>
    <dgm:cxn modelId="{BA5B6079-A7B8-49B0-BF0A-2B81778B89F6}" type="presOf" srcId="{2D3FE50E-9EF9-4202-8BBF-06905EB692AF}" destId="{A62FDF58-495E-47CC-8462-B13BF1F5FBB4}" srcOrd="0" destOrd="0" presId="urn:microsoft.com/office/officeart/2005/8/layout/pList2"/>
    <dgm:cxn modelId="{E666178A-FF81-4226-B4D1-3FB4F2F3F823}" type="presOf" srcId="{5A600897-1008-44E4-B48A-251D69CE6CC4}" destId="{E1B90D74-6A96-422E-8FE9-32D37FB2F0A4}" srcOrd="0" destOrd="0" presId="urn:microsoft.com/office/officeart/2005/8/layout/pList2"/>
    <dgm:cxn modelId="{AA8914AC-0D39-47A9-BA72-9BF0BFCDFD2A}" srcId="{E5CA4807-3A12-4104-87DA-9E39BDA098C5}" destId="{6AAC8D4B-71EA-44DA-8098-B0CC9F459CA0}" srcOrd="4" destOrd="0" parTransId="{CB3E628A-CD47-4FCA-9E5A-7D6673405986}" sibTransId="{483A606E-B311-4183-B628-3B0E8FC17EB6}"/>
    <dgm:cxn modelId="{332ED4B3-89F5-446E-8B45-B4F4475159A5}" srcId="{E5CA4807-3A12-4104-87DA-9E39BDA098C5}" destId="{9616DE3E-211E-47D4-93E0-F2AD8FE5203B}" srcOrd="2" destOrd="0" parTransId="{28CC863B-92CC-4D55-A846-F49564251C35}" sibTransId="{12C4AC6E-BBA9-4178-9931-A47703291EA9}"/>
    <dgm:cxn modelId="{EB3F12D1-4981-443D-B2A0-EBC6108398EE}" type="presOf" srcId="{B69231B0-41ED-4F1D-896E-21952FC38C76}" destId="{5CF97F66-F236-4AE8-80EC-E5B85AC93291}" srcOrd="0" destOrd="0" presId="urn:microsoft.com/office/officeart/2005/8/layout/pList2"/>
    <dgm:cxn modelId="{36CE08DE-A5F7-4941-BF3B-9A2704D28318}" type="presOf" srcId="{24E116A8-F1F1-497F-85A8-27B454D94F02}" destId="{982F7C5B-FD40-44AA-A585-E0ADD3D53387}" srcOrd="0" destOrd="0" presId="urn:microsoft.com/office/officeart/2005/8/layout/pList2"/>
    <dgm:cxn modelId="{471F53F0-2C2E-465A-AB7D-4347145ED5B3}" srcId="{E5CA4807-3A12-4104-87DA-9E39BDA098C5}" destId="{2D3FE50E-9EF9-4202-8BBF-06905EB692AF}" srcOrd="3" destOrd="0" parTransId="{5B2B76E8-5DED-4264-8D7B-EAD2EFA9CD37}" sibTransId="{3C594D95-5C74-49F4-A46A-205320665A59}"/>
    <dgm:cxn modelId="{7B6355F4-81D9-44F7-B17F-472150E2438F}" type="presOf" srcId="{12C4AC6E-BBA9-4178-9931-A47703291EA9}" destId="{0B4FD199-3246-4F02-BC91-2BADBF0587A6}" srcOrd="0" destOrd="0" presId="urn:microsoft.com/office/officeart/2005/8/layout/pList2"/>
    <dgm:cxn modelId="{64B97AFF-42A0-4ADE-89BE-3B03218CB874}" srcId="{E5CA4807-3A12-4104-87DA-9E39BDA098C5}" destId="{5A600897-1008-44E4-B48A-251D69CE6CC4}" srcOrd="0" destOrd="0" parTransId="{2E0A9DE7-77FC-49DC-8F81-589AEE4AA55D}" sibTransId="{A81671CE-5B35-469A-A0DD-6B5D24493F84}"/>
    <dgm:cxn modelId="{2BD88F0E-0709-4773-AD20-C4EA78E6891E}" type="presParOf" srcId="{2EBA3494-98D5-4713-8C14-205FB3A8CE58}" destId="{B4DD730C-1D63-4776-8DB2-D045FC3D05E9}" srcOrd="0" destOrd="0" presId="urn:microsoft.com/office/officeart/2005/8/layout/pList2"/>
    <dgm:cxn modelId="{118C07A7-0029-4D05-B745-88071CD90985}" type="presParOf" srcId="{2EBA3494-98D5-4713-8C14-205FB3A8CE58}" destId="{5DC051CB-79E0-4717-9A37-68510AFF2D51}" srcOrd="1" destOrd="0" presId="urn:microsoft.com/office/officeart/2005/8/layout/pList2"/>
    <dgm:cxn modelId="{2BD1BBA9-7CFE-4508-B2A7-2EDC50910EF6}" type="presParOf" srcId="{5DC051CB-79E0-4717-9A37-68510AFF2D51}" destId="{A1A27182-0F15-4147-94A9-0E96288529BF}" srcOrd="0" destOrd="0" presId="urn:microsoft.com/office/officeart/2005/8/layout/pList2"/>
    <dgm:cxn modelId="{EF7E188D-61E5-4B69-968A-3DAA63A3347A}" type="presParOf" srcId="{A1A27182-0F15-4147-94A9-0E96288529BF}" destId="{E1B90D74-6A96-422E-8FE9-32D37FB2F0A4}" srcOrd="0" destOrd="0" presId="urn:microsoft.com/office/officeart/2005/8/layout/pList2"/>
    <dgm:cxn modelId="{0C6D1055-F482-4A39-8D3E-E976E83E435E}" type="presParOf" srcId="{A1A27182-0F15-4147-94A9-0E96288529BF}" destId="{505BDBCC-4796-4EF1-B26E-453938EB9F37}" srcOrd="1" destOrd="0" presId="urn:microsoft.com/office/officeart/2005/8/layout/pList2"/>
    <dgm:cxn modelId="{CE8C82E3-CD05-404E-BCFD-AC26F780FC8C}" type="presParOf" srcId="{A1A27182-0F15-4147-94A9-0E96288529BF}" destId="{EE555BC7-1243-497F-B5CE-CD0D79F3EDB9}" srcOrd="2" destOrd="0" presId="urn:microsoft.com/office/officeart/2005/8/layout/pList2"/>
    <dgm:cxn modelId="{C7870A44-5DBC-440A-A076-051A9756F50A}" type="presParOf" srcId="{5DC051CB-79E0-4717-9A37-68510AFF2D51}" destId="{A4653916-85F8-4EC8-B130-DFEF767DDBB2}" srcOrd="1" destOrd="0" presId="urn:microsoft.com/office/officeart/2005/8/layout/pList2"/>
    <dgm:cxn modelId="{FE807D97-FE71-4BE2-99FC-81BBCAA64E3B}" type="presParOf" srcId="{5DC051CB-79E0-4717-9A37-68510AFF2D51}" destId="{B03743FF-728E-4E1E-B1F6-933C42F9A5CB}" srcOrd="2" destOrd="0" presId="urn:microsoft.com/office/officeart/2005/8/layout/pList2"/>
    <dgm:cxn modelId="{853381D8-0BE9-4A58-8E5C-5FC0735A4E77}" type="presParOf" srcId="{B03743FF-728E-4E1E-B1F6-933C42F9A5CB}" destId="{5CF97F66-F236-4AE8-80EC-E5B85AC93291}" srcOrd="0" destOrd="0" presId="urn:microsoft.com/office/officeart/2005/8/layout/pList2"/>
    <dgm:cxn modelId="{63692909-A5BA-446F-9046-EF27600C039B}" type="presParOf" srcId="{B03743FF-728E-4E1E-B1F6-933C42F9A5CB}" destId="{92485A77-2C23-4B31-82EE-3BC17F6FE29B}" srcOrd="1" destOrd="0" presId="urn:microsoft.com/office/officeart/2005/8/layout/pList2"/>
    <dgm:cxn modelId="{295C3FDC-A636-41E0-907F-31503E2F77DE}" type="presParOf" srcId="{B03743FF-728E-4E1E-B1F6-933C42F9A5CB}" destId="{44C1E5AF-B6F0-4AD9-BFE4-2AA02D44B4C3}" srcOrd="2" destOrd="0" presId="urn:microsoft.com/office/officeart/2005/8/layout/pList2"/>
    <dgm:cxn modelId="{ED9BDA7C-E36D-48F3-87A7-3DBE9E805F49}" type="presParOf" srcId="{5DC051CB-79E0-4717-9A37-68510AFF2D51}" destId="{982F7C5B-FD40-44AA-A585-E0ADD3D53387}" srcOrd="3" destOrd="0" presId="urn:microsoft.com/office/officeart/2005/8/layout/pList2"/>
    <dgm:cxn modelId="{BCDE7E66-83E3-4EFC-A953-D2C076501CCB}" type="presParOf" srcId="{5DC051CB-79E0-4717-9A37-68510AFF2D51}" destId="{3335BD2D-3BDB-4DA6-8C55-61D020673333}" srcOrd="4" destOrd="0" presId="urn:microsoft.com/office/officeart/2005/8/layout/pList2"/>
    <dgm:cxn modelId="{3E09494E-C9CD-47B0-8B69-D37579B4CA41}" type="presParOf" srcId="{3335BD2D-3BDB-4DA6-8C55-61D020673333}" destId="{2AA953BF-8126-4239-B40F-14C6144505AD}" srcOrd="0" destOrd="0" presId="urn:microsoft.com/office/officeart/2005/8/layout/pList2"/>
    <dgm:cxn modelId="{9DB5D7BE-F5C4-48D0-B04A-AC043DD66DAF}" type="presParOf" srcId="{3335BD2D-3BDB-4DA6-8C55-61D020673333}" destId="{9E23923C-EFDA-4917-882C-4E04F5C155ED}" srcOrd="1" destOrd="0" presId="urn:microsoft.com/office/officeart/2005/8/layout/pList2"/>
    <dgm:cxn modelId="{E0CFF0C3-ADDD-4C70-A797-6BD717E04C64}" type="presParOf" srcId="{3335BD2D-3BDB-4DA6-8C55-61D020673333}" destId="{5C4442BE-7781-4958-9AED-AAB13BD8892D}" srcOrd="2" destOrd="0" presId="urn:microsoft.com/office/officeart/2005/8/layout/pList2"/>
    <dgm:cxn modelId="{01683580-E3D2-4109-9DEC-C1E3E05288C1}" type="presParOf" srcId="{5DC051CB-79E0-4717-9A37-68510AFF2D51}" destId="{0B4FD199-3246-4F02-BC91-2BADBF0587A6}" srcOrd="5" destOrd="0" presId="urn:microsoft.com/office/officeart/2005/8/layout/pList2"/>
    <dgm:cxn modelId="{FFB370C6-9621-4360-8D28-1757721555CE}" type="presParOf" srcId="{5DC051CB-79E0-4717-9A37-68510AFF2D51}" destId="{04C94EA4-C50F-4AFB-8793-CFF420BD9935}" srcOrd="6" destOrd="0" presId="urn:microsoft.com/office/officeart/2005/8/layout/pList2"/>
    <dgm:cxn modelId="{11D993EB-8C57-49FA-B318-9181B6C4BD6A}" type="presParOf" srcId="{04C94EA4-C50F-4AFB-8793-CFF420BD9935}" destId="{A62FDF58-495E-47CC-8462-B13BF1F5FBB4}" srcOrd="0" destOrd="0" presId="urn:microsoft.com/office/officeart/2005/8/layout/pList2"/>
    <dgm:cxn modelId="{200DFE56-D5BC-4C6B-B676-2AE98918FB7C}" type="presParOf" srcId="{04C94EA4-C50F-4AFB-8793-CFF420BD9935}" destId="{1B7FCCD1-CA61-468F-9A2E-0E370EDDF27E}" srcOrd="1" destOrd="0" presId="urn:microsoft.com/office/officeart/2005/8/layout/pList2"/>
    <dgm:cxn modelId="{BFE3605A-08BF-4436-8453-92BCB8C5E8B3}" type="presParOf" srcId="{04C94EA4-C50F-4AFB-8793-CFF420BD9935}" destId="{E8260BC1-C850-4C57-86F1-136A5B9CBDA0}" srcOrd="2" destOrd="0" presId="urn:microsoft.com/office/officeart/2005/8/layout/pList2"/>
    <dgm:cxn modelId="{703AE3F1-6C47-42EF-9CE7-28C26A0575D8}" type="presParOf" srcId="{5DC051CB-79E0-4717-9A37-68510AFF2D51}" destId="{FAED86AC-DE41-4C4C-BF34-E0A105FB12C7}" srcOrd="7" destOrd="0" presId="urn:microsoft.com/office/officeart/2005/8/layout/pList2"/>
    <dgm:cxn modelId="{069B9C95-36DA-4BCF-A6AE-525C1D32AD08}" type="presParOf" srcId="{5DC051CB-79E0-4717-9A37-68510AFF2D51}" destId="{D690CE85-748B-4C60-ACCC-39C3CBE92726}" srcOrd="8" destOrd="0" presId="urn:microsoft.com/office/officeart/2005/8/layout/pList2"/>
    <dgm:cxn modelId="{01AC57C3-B08A-4D4C-B94D-A0F634974EDF}" type="presParOf" srcId="{D690CE85-748B-4C60-ACCC-39C3CBE92726}" destId="{8613F37F-C477-443C-BE2D-1842D47FE44B}" srcOrd="0" destOrd="0" presId="urn:microsoft.com/office/officeart/2005/8/layout/pList2"/>
    <dgm:cxn modelId="{39C47F5C-EC11-4A73-905F-DE894998AEF0}" type="presParOf" srcId="{D690CE85-748B-4C60-ACCC-39C3CBE92726}" destId="{8CC06278-EEB7-406F-8B0C-D468C5942BE7}" srcOrd="1" destOrd="0" presId="urn:microsoft.com/office/officeart/2005/8/layout/pList2"/>
    <dgm:cxn modelId="{6AFECCBD-103A-472D-A70B-130CB5762630}" type="presParOf" srcId="{D690CE85-748B-4C60-ACCC-39C3CBE92726}" destId="{E0B98A20-A557-412D-AAB8-81BBAC41235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4" qsCatId="simple" csTypeId="urn:microsoft.com/office/officeart/2005/8/colors/colorful5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5AFA8406-A404-455B-BD4B-573675EF0173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800" b="1" dirty="0">
            <a:solidFill>
              <a:schemeClr val="tx1"/>
            </a:solidFill>
            <a:latin typeface="Century Gothic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 dirty="0">
              <a:solidFill>
                <a:schemeClr val="tx1"/>
              </a:solidFill>
              <a:latin typeface="Arial"/>
              <a:ea typeface="Arial"/>
              <a:cs typeface="Arial"/>
            </a:rPr>
            <a:t>VACUNACIÓN FIEBRE AFTOSA</a:t>
          </a:r>
        </a:p>
      </dgm:t>
    </dgm:pt>
    <dgm:pt modelId="{DB4D1D50-0F69-41B8-B0BF-507B8DB5BEAD}" type="par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55BE81B2-E477-49AC-88FA-7727B74121FB}" type="sib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0A9731A-685F-42C3-AFE1-A943D5C01E81}">
      <dgm:prSet phldrT="[Texto]" custT="1"/>
      <dgm:spPr bwMode="auto"/>
      <dgm:t>
        <a:bodyPr vert="horz" anchor="t"/>
        <a:lstStyle/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990.525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227.189</a:t>
          </a:r>
          <a:endParaRPr/>
        </a:p>
      </dgm:t>
    </dgm:pt>
    <dgm:pt modelId="{0A15852B-8A87-491F-A4A3-86C2E7E557E4}" type="par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001F2DD9-3475-430A-8FB3-A4611691E078}" type="sib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5498542-3872-44F3-BD06-96AAE7CA8967}">
      <dgm:prSet phldrT="[Texto]" custT="1"/>
      <dgm:spPr bwMode="auto"/>
      <dgm:t>
        <a:bodyPr vert="horz" anchor="t"/>
        <a:lstStyle/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900" b="1">
            <a:solidFill>
              <a:schemeClr val="tx1"/>
            </a:solidFill>
            <a:latin typeface="Century Gothic"/>
          </a:endParaRPr>
        </a:p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900" b="1">
              <a:solidFill>
                <a:schemeClr val="tx1"/>
              </a:solidFill>
              <a:latin typeface="Arial"/>
              <a:ea typeface="Arial"/>
              <a:cs typeface="Arial"/>
            </a:rPr>
            <a:t>PESTE PORCINA CLÁSICA</a:t>
          </a:r>
        </a:p>
      </dgm:t>
    </dgm:pt>
    <dgm:pt modelId="{59C74A5B-6095-4BDE-BAEB-E8858A10CF7A}" type="par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6A4DFF6-86C5-401B-86C1-5715B5CE6080}" type="sib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85B7A66E-9037-4DA0-A7A7-3C3F3FB02BA0}">
      <dgm:prSet phldrT="[Texto]"/>
      <dgm:spPr bwMode="auto"/>
      <dgm:t>
        <a:bodyPr vert="horz" anchor="t"/>
        <a:lstStyle/>
        <a:p>
          <a:pPr marL="0" indent="0" algn="l" defTabSz="8445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Dosis aplicadas traspatio</a:t>
          </a: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:          </a:t>
          </a: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Dosis aplicadas </a:t>
          </a:r>
          <a:r>
            <a:rPr lang="es-EC" sz="1600" b="1">
              <a:solidFill>
                <a:schemeClr val="accent1"/>
              </a:solidFill>
              <a:latin typeface="Arial"/>
              <a:ea typeface="Arial"/>
              <a:cs typeface="Arial"/>
            </a:rPr>
            <a:t>nnnnnnnnnnnnnnnnnnnnnn         </a:t>
          </a: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autoservicio:</a:t>
          </a:r>
          <a:endParaRPr sz="1600" b="0">
            <a:solidFill>
              <a:schemeClr val="tx1"/>
            </a:solidFill>
            <a:latin typeface="Arial"/>
            <a:ea typeface="Arial"/>
            <a:cs typeface="Arial"/>
          </a:endParaRPr>
        </a:p>
      </dgm:t>
    </dgm:pt>
    <dgm:pt modelId="{F0A97A8F-F9BA-45C5-BDC1-5093D59E0845}" type="parTrans" cxnId="{FC037630-E897-461F-8A13-DD2729C36DB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88D2A820-07AE-48A9-A219-B9E73B53E0A5}" type="sibTrans" cxnId="{FC037630-E897-461F-8A13-DD2729C36DB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C62866D7-C68F-4789-B006-4FFEBD3B630C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dirty="0">
            <a:latin typeface="Arial"/>
            <a:cs typeface="Arial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 dirty="0">
              <a:solidFill>
                <a:schemeClr val="tx1"/>
              </a:solidFill>
              <a:latin typeface="Arial"/>
              <a:ea typeface="Arial"/>
              <a:cs typeface="Arial"/>
            </a:rPr>
            <a:t>Dosis aplicadas:</a:t>
          </a:r>
          <a:endParaRPr b="0" dirty="0">
            <a:latin typeface="Arial"/>
            <a:cs typeface="Arial"/>
          </a:endParaRPr>
        </a:p>
      </dgm:t>
    </dgm:pt>
    <dgm:pt modelId="{D9FD09C8-6AAC-4771-B00B-C3215C7B1AA5}" type="par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4BC4B88-C2A2-4E9F-850D-F0242F50ED2C}" type="sib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9C8105F-FFD9-4049-A57A-66F751FA3E4B}">
      <dgm:prSet phldrT="[Texto]"/>
      <dgm:spPr bwMode="auto"/>
      <dgm:t>
        <a:bodyPr vert="horz" anchor="t"/>
        <a:lstStyle/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>
              <a:solidFill>
                <a:schemeClr val="tx1"/>
              </a:solidFill>
              <a:latin typeface="Arial"/>
              <a:ea typeface="Arial"/>
              <a:cs typeface="Arial"/>
            </a:rPr>
            <a:t>Manabí: 211.117                                    25.595</a:t>
          </a:r>
          <a:endParaRPr b="0">
            <a:latin typeface="Arial"/>
            <a:cs typeface="Arial"/>
          </a:endParaRPr>
        </a:p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183.125                      454.152</a:t>
          </a:r>
          <a:endParaRPr/>
        </a:p>
      </dgm:t>
    </dgm:pt>
    <dgm:pt modelId="{C90A8DE7-DA58-4BE1-B7E2-E194BA7A1568}" type="parTrans" cxnId="{E10B6FC6-99DB-4740-92F6-DD23645868C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F11D6A8B-B3E4-4E52-9642-ECC77D28EB63}" type="sibTrans" cxnId="{E10B6FC6-99DB-4740-92F6-DD23645868C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BA706EC8-7B14-4082-8BAD-657FEE0D915B}" type="pres">
      <dgm:prSet presAssocID="{5AFA8406-A404-455B-BD4B-573675EF0173}" presName="comp" presStyleCnt="0"/>
      <dgm:spPr bwMode="auto"/>
    </dgm:pt>
    <dgm:pt modelId="{48774812-8D8D-4EF0-9667-DC218F4B25D3}" type="pres">
      <dgm:prSet presAssocID="{5AFA8406-A404-455B-BD4B-573675EF0173}" presName="box" presStyleLbl="node1" presStyleIdx="0" presStyleCnt="2"/>
      <dgm:spPr bwMode="auto">
        <a:solidFill>
          <a:schemeClr val="accent4"/>
        </a:solidFill>
      </dgm:spPr>
    </dgm:pt>
    <dgm:pt modelId="{97BC62F6-8F65-4195-AC36-792D7322AB33}" type="pres">
      <dgm:prSet presAssocID="{5AFA8406-A404-455B-BD4B-573675EF0173}" presName="img" presStyleLbl="fgImgPlace1" presStyleIdx="0" presStyleCnt="2"/>
      <dgm:spPr bwMode="auto">
        <a:blipFill>
          <a:blip xmlns:r="http://schemas.openxmlformats.org/officeDocument/2006/relationships" r:embed="rId1"/>
          <a:srcRect t="27064" b="27063"/>
          <a:stretch/>
        </a:blipFill>
      </dgm:spPr>
    </dgm:pt>
    <dgm:pt modelId="{1831B345-A762-4477-8702-79A36A1E1089}" type="pres">
      <dgm:prSet presAssocID="{5AFA8406-A404-455B-BD4B-573675EF0173}" presName="text" presStyleLbl="node1" presStyleIdx="0" presStyleCnt="2">
        <dgm:presLayoutVars>
          <dgm:bulletEnabled val="1"/>
        </dgm:presLayoutVars>
      </dgm:prSet>
      <dgm:spPr bwMode="auto"/>
    </dgm:pt>
    <dgm:pt modelId="{6145D56D-CF8C-41B0-8347-C3B1727C60D2}" type="pres">
      <dgm:prSet presAssocID="{55BE81B2-E477-49AC-88FA-7727B74121FB}" presName="spacer" presStyleCnt="0"/>
      <dgm:spPr bwMode="auto"/>
    </dgm:pt>
    <dgm:pt modelId="{7A3AB511-917E-45A5-9039-896DFC82DFB3}" type="pres">
      <dgm:prSet presAssocID="{35498542-3872-44F3-BD06-96AAE7CA8967}" presName="comp" presStyleCnt="0"/>
      <dgm:spPr bwMode="auto"/>
    </dgm:pt>
    <dgm:pt modelId="{B5852BFF-4900-41EB-8EBC-24F052AB8DD2}" type="pres">
      <dgm:prSet presAssocID="{35498542-3872-44F3-BD06-96AAE7CA8967}" presName="box" presStyleLbl="node1" presStyleIdx="1" presStyleCnt="2" custLinFactNeighborX="176"/>
      <dgm:spPr bwMode="auto">
        <a:solidFill>
          <a:schemeClr val="accent1"/>
        </a:solidFill>
      </dgm:spPr>
    </dgm:pt>
    <dgm:pt modelId="{D9858FAF-133A-4D51-858C-BC76D132AF78}" type="pres">
      <dgm:prSet presAssocID="{35498542-3872-44F3-BD06-96AAE7CA8967}" presName="img" presStyleLbl="fgImgPlace1" presStyleIdx="1" presStyleCnt="2"/>
      <dgm:spPr bwMode="auto">
        <a:blipFill>
          <a:blip xmlns:r="http://schemas.openxmlformats.org/officeDocument/2006/relationships" r:embed="rId2"/>
          <a:srcRect l="3703" r="3703"/>
          <a:stretch/>
        </a:blipFill>
      </dgm:spPr>
    </dgm:pt>
    <dgm:pt modelId="{78345ED2-10A4-4AC8-A6EE-C2E6AF174B88}" type="pres">
      <dgm:prSet presAssocID="{35498542-3872-44F3-BD06-96AAE7CA8967}" presName="text" presStyleLbl="node1" presStyleIdx="1" presStyleCnt="2">
        <dgm:presLayoutVars>
          <dgm:bulletEnabled val="1"/>
        </dgm:presLayoutVars>
      </dgm:prSet>
      <dgm:spPr bwMode="auto"/>
    </dgm:pt>
  </dgm:ptLst>
  <dgm:cxnLst>
    <dgm:cxn modelId="{EFF25B04-4E91-4B33-A831-93ACE3A2AD6F}" srcId="{5AFA8406-A404-455B-BD4B-573675EF0173}" destId="{90A9731A-685F-42C3-AFE1-A943D5C01E81}" srcOrd="1" destOrd="0" parTransId="{0A15852B-8A87-491F-A4A3-86C2E7E557E4}" sibTransId="{001F2DD9-3475-430A-8FB3-A4611691E078}"/>
    <dgm:cxn modelId="{B4B0B00B-EC9D-4468-AC22-781DD1414A99}" type="presOf" srcId="{90A9731A-685F-42C3-AFE1-A943D5C01E81}" destId="{1831B345-A762-4477-8702-79A36A1E1089}" srcOrd="1" destOrd="2" presId="urn:microsoft.com/office/officeart/2005/8/layout/vList4"/>
    <dgm:cxn modelId="{FC037630-E897-461F-8A13-DD2729C36DBF}" srcId="{35498542-3872-44F3-BD06-96AAE7CA8967}" destId="{85B7A66E-9037-4DA0-A7A7-3C3F3FB02BA0}" srcOrd="0" destOrd="0" parTransId="{F0A97A8F-F9BA-45C5-BDC1-5093D59E0845}" sibTransId="{88D2A820-07AE-48A9-A219-B9E73B53E0A5}"/>
    <dgm:cxn modelId="{0A94793D-2C20-46C6-B1C5-9BB0F4D98D6B}" type="presOf" srcId="{5AFA8406-A404-455B-BD4B-573675EF0173}" destId="{48774812-8D8D-4EF0-9667-DC218F4B25D3}" srcOrd="0" destOrd="0" presId="urn:microsoft.com/office/officeart/2005/8/layout/vList4"/>
    <dgm:cxn modelId="{771D1F5F-5B24-453F-A5A6-239ADBE59287}" type="presOf" srcId="{C62866D7-C68F-4789-B006-4FFEBD3B630C}" destId="{48774812-8D8D-4EF0-9667-DC218F4B25D3}" srcOrd="0" destOrd="1" presId="urn:microsoft.com/office/officeart/2005/8/layout/vList4"/>
    <dgm:cxn modelId="{F03D5F67-288B-4077-BA7C-3E0074BA7CDA}" type="presOf" srcId="{35498542-3872-44F3-BD06-96AAE7CA8967}" destId="{78345ED2-10A4-4AC8-A6EE-C2E6AF174B88}" srcOrd="1" destOrd="0" presId="urn:microsoft.com/office/officeart/2005/8/layout/vList4"/>
    <dgm:cxn modelId="{92BE4D52-A218-4BF1-B2B5-C6F9120FDDAF}" type="presOf" srcId="{35498542-3872-44F3-BD06-96AAE7CA8967}" destId="{B5852BFF-4900-41EB-8EBC-24F052AB8DD2}" srcOrd="0" destOrd="0" presId="urn:microsoft.com/office/officeart/2005/8/layout/vList4"/>
    <dgm:cxn modelId="{7052B67C-EDEE-48B2-AAC5-6618509410A5}" type="presOf" srcId="{C62866D7-C68F-4789-B006-4FFEBD3B630C}" destId="{1831B345-A762-4477-8702-79A36A1E1089}" srcOrd="1" destOrd="1" presId="urn:microsoft.com/office/officeart/2005/8/layout/vList4"/>
    <dgm:cxn modelId="{4E565083-D80C-4782-BB5D-EB98DF1796B9}" type="presOf" srcId="{90A9731A-685F-42C3-AFE1-A943D5C01E81}" destId="{48774812-8D8D-4EF0-9667-DC218F4B25D3}" srcOrd="0" destOrd="2" presId="urn:microsoft.com/office/officeart/2005/8/layout/vList4"/>
    <dgm:cxn modelId="{D861F783-8E53-4BAE-9F39-D0031E400437}" srcId="{5AFA8406-A404-455B-BD4B-573675EF0173}" destId="{C62866D7-C68F-4789-B006-4FFEBD3B630C}" srcOrd="0" destOrd="0" parTransId="{D9FD09C8-6AAC-4771-B00B-C3215C7B1AA5}" sibTransId="{34BC4B88-C2A2-4E9F-850D-F0242F50ED2C}"/>
    <dgm:cxn modelId="{29E7688B-BF3B-4C93-8382-6D07B2AD2138}" type="presOf" srcId="{85B7A66E-9037-4DA0-A7A7-3C3F3FB02BA0}" destId="{78345ED2-10A4-4AC8-A6EE-C2E6AF174B88}" srcOrd="1" destOrd="1" presId="urn:microsoft.com/office/officeart/2005/8/layout/vList4"/>
    <dgm:cxn modelId="{3CE4FF97-4C26-4F83-85CD-9C552573F3E9}" type="presOf" srcId="{A9C8105F-FFD9-4049-A57A-66F751FA3E4B}" destId="{78345ED2-10A4-4AC8-A6EE-C2E6AF174B88}" srcOrd="1" destOrd="2" presId="urn:microsoft.com/office/officeart/2005/8/layout/vList4"/>
    <dgm:cxn modelId="{1BFE8A99-FD0D-4CE7-AF76-FEAA0C994889}" type="presOf" srcId="{A9C8105F-FFD9-4049-A57A-66F751FA3E4B}" destId="{B5852BFF-4900-41EB-8EBC-24F052AB8DD2}" srcOrd="0" destOrd="2" presId="urn:microsoft.com/office/officeart/2005/8/layout/vList4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998CE4AF-3B09-4012-9020-F32F4A28E2D0}" srcId="{524CE9A8-BDBF-41C9-919B-8E44F1E8F23E}" destId="{35498542-3872-44F3-BD06-96AAE7CA8967}" srcOrd="1" destOrd="0" parTransId="{59C74A5B-6095-4BDE-BAEB-E8858A10CF7A}" sibTransId="{A6A4DFF6-86C5-401B-86C1-5715B5CE6080}"/>
    <dgm:cxn modelId="{E10B6FC6-99DB-4740-92F6-DD23645868C8}" srcId="{35498542-3872-44F3-BD06-96AAE7CA8967}" destId="{A9C8105F-FFD9-4049-A57A-66F751FA3E4B}" srcOrd="1" destOrd="0" parTransId="{C90A8DE7-DA58-4BE1-B7E2-E194BA7A1568}" sibTransId="{F11D6A8B-B3E4-4E52-9642-ECC77D28EB63}"/>
    <dgm:cxn modelId="{B83887D0-9429-4138-9934-094DEDA67DB5}" type="presOf" srcId="{5AFA8406-A404-455B-BD4B-573675EF0173}" destId="{1831B345-A762-4477-8702-79A36A1E1089}" srcOrd="1" destOrd="0" presId="urn:microsoft.com/office/officeart/2005/8/layout/vList4"/>
    <dgm:cxn modelId="{AF2E51D7-364B-439D-8CA9-C0B9093FA863}" srcId="{524CE9A8-BDBF-41C9-919B-8E44F1E8F23E}" destId="{5AFA8406-A404-455B-BD4B-573675EF0173}" srcOrd="0" destOrd="0" parTransId="{DB4D1D50-0F69-41B8-B0BF-507B8DB5BEAD}" sibTransId="{55BE81B2-E477-49AC-88FA-7727B74121FB}"/>
    <dgm:cxn modelId="{E067B1ED-2343-4AFE-9398-8EDBE220BE1D}" type="presOf" srcId="{85B7A66E-9037-4DA0-A7A7-3C3F3FB02BA0}" destId="{B5852BFF-4900-41EB-8EBC-24F052AB8DD2}" srcOrd="0" destOrd="1" presId="urn:microsoft.com/office/officeart/2005/8/layout/vList4"/>
    <dgm:cxn modelId="{F1463942-34E4-405D-9D42-DA1A91A72F31}" type="presParOf" srcId="{E44396CE-79EB-4098-BCFC-B6F7B3A35965}" destId="{BA706EC8-7B14-4082-8BAD-657FEE0D915B}" srcOrd="0" destOrd="0" presId="urn:microsoft.com/office/officeart/2005/8/layout/vList4"/>
    <dgm:cxn modelId="{FC863E63-0BD9-4364-835E-C13DC63DE330}" type="presParOf" srcId="{BA706EC8-7B14-4082-8BAD-657FEE0D915B}" destId="{48774812-8D8D-4EF0-9667-DC218F4B25D3}" srcOrd="0" destOrd="0" presId="urn:microsoft.com/office/officeart/2005/8/layout/vList4"/>
    <dgm:cxn modelId="{1DC492C1-FC50-4AD8-8C7A-26A240755B02}" type="presParOf" srcId="{BA706EC8-7B14-4082-8BAD-657FEE0D915B}" destId="{97BC62F6-8F65-4195-AC36-792D7322AB33}" srcOrd="1" destOrd="0" presId="urn:microsoft.com/office/officeart/2005/8/layout/vList4"/>
    <dgm:cxn modelId="{5DAE47B0-85B5-4A4B-97D2-040D5E089686}" type="presParOf" srcId="{BA706EC8-7B14-4082-8BAD-657FEE0D915B}" destId="{1831B345-A762-4477-8702-79A36A1E1089}" srcOrd="2" destOrd="0" presId="urn:microsoft.com/office/officeart/2005/8/layout/vList4"/>
    <dgm:cxn modelId="{6A3E61D0-AE26-41EC-9B42-0318375F3C05}" type="presParOf" srcId="{E44396CE-79EB-4098-BCFC-B6F7B3A35965}" destId="{6145D56D-CF8C-41B0-8347-C3B1727C60D2}" srcOrd="1" destOrd="0" presId="urn:microsoft.com/office/officeart/2005/8/layout/vList4"/>
    <dgm:cxn modelId="{3717C6E3-87E5-43FF-B4F5-0454B8FA58D7}" type="presParOf" srcId="{E44396CE-79EB-4098-BCFC-B6F7B3A35965}" destId="{7A3AB511-917E-45A5-9039-896DFC82DFB3}" srcOrd="2" destOrd="0" presId="urn:microsoft.com/office/officeart/2005/8/layout/vList4"/>
    <dgm:cxn modelId="{59AFC5B8-0F45-4BA4-BAF5-1D2931B17A78}" type="presParOf" srcId="{7A3AB511-917E-45A5-9039-896DFC82DFB3}" destId="{B5852BFF-4900-41EB-8EBC-24F052AB8DD2}" srcOrd="0" destOrd="0" presId="urn:microsoft.com/office/officeart/2005/8/layout/vList4"/>
    <dgm:cxn modelId="{CA808558-69E4-4395-9C76-EF4107B5F2D9}" type="presParOf" srcId="{7A3AB511-917E-45A5-9039-896DFC82DFB3}" destId="{D9858FAF-133A-4D51-858C-BC76D132AF78}" srcOrd="1" destOrd="0" presId="urn:microsoft.com/office/officeart/2005/8/layout/vList4"/>
    <dgm:cxn modelId="{F6E788FF-CA69-43FB-893F-07FFB38A02B7}" type="presParOf" srcId="{7A3AB511-917E-45A5-9039-896DFC82DFB3}" destId="{78345ED2-10A4-4AC8-A6EE-C2E6AF174B8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5" qsCatId="simple" csTypeId="urn:microsoft.com/office/officeart/2005/8/colors/colorful5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5AFA8406-A404-455B-BD4B-573675EF0173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800" b="1" dirty="0">
            <a:solidFill>
              <a:schemeClr val="tx1"/>
            </a:solidFill>
            <a:latin typeface="Century Gothic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 dirty="0">
              <a:solidFill>
                <a:schemeClr val="tx1"/>
              </a:solidFill>
              <a:latin typeface="Arial"/>
              <a:ea typeface="Arial"/>
              <a:cs typeface="Arial"/>
            </a:rPr>
            <a:t>CAPACITACIÓN EN TEMAS ZOOSANITARIOS</a:t>
          </a:r>
        </a:p>
      </dgm:t>
    </dgm:pt>
    <dgm:pt modelId="{DB4D1D50-0F69-41B8-B0BF-507B8DB5BEAD}" type="parTrans" cxnId="{AF2E51D7-364B-439D-8CA9-C0B9093FA863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55BE81B2-E477-49AC-88FA-7727B74121FB}" type="sibTrans" cxnId="{AF2E51D7-364B-439D-8CA9-C0B9093FA863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EFD79C39-D863-4431-BCD8-B9132032D9B5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Personas capacitadas:</a:t>
          </a:r>
          <a:endParaRPr>
            <a:latin typeface="Arial"/>
            <a:cs typeface="Arial"/>
          </a:endParaRPr>
        </a:p>
      </dgm:t>
    </dgm:pt>
    <dgm:pt modelId="{B13818F1-275E-4689-B58C-09C651D002A7}" type="parTrans" cxnId="{19AAA2B5-73B0-4A22-921D-CFCD95C6034E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DD732E79-B703-4D17-952D-1C1987082372}" type="sibTrans" cxnId="{19AAA2B5-73B0-4A22-921D-CFCD95C6034E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9B8FC8CE-5E61-4ED0-A164-5059F08176F0}">
      <dgm:prSet phldrT="[Texto]" custT="1"/>
      <dgm:spPr bwMode="auto"/>
      <dgm:t>
        <a:bodyPr vert="horz" anchor="t"/>
        <a:lstStyle/>
        <a:p>
          <a:pPr marL="171450" indent="-17145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0">
              <a:solidFill>
                <a:schemeClr val="tx1"/>
              </a:solidFill>
              <a:latin typeface="Arial"/>
              <a:ea typeface="Arial"/>
              <a:cs typeface="Arial"/>
            </a:rPr>
            <a:t>Manabí: 1.061</a:t>
          </a:r>
          <a:endParaRPr b="0">
            <a:latin typeface="Arial"/>
            <a:cs typeface="Arial"/>
          </a:endParaRPr>
        </a:p>
        <a:p>
          <a:pPr marL="171450" indent="-17145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1.046</a:t>
          </a:r>
          <a:endParaRPr/>
        </a:p>
      </dgm:t>
    </dgm:pt>
    <dgm:pt modelId="{FD03B37E-F3C2-474C-AC65-9D67864295CE}" type="parTrans" cxnId="{1605070B-880E-4601-A957-111AB497755C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DE07D62A-3A29-48BD-A322-09231717D66F}" type="sibTrans" cxnId="{1605070B-880E-4601-A957-111AB497755C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C78B768A-8A99-4C58-9DA2-15D7C6CCEEDE}">
      <dgm:prSet phldrT="[Texto]" custT="1"/>
      <dgm:spPr bwMode="auto"/>
      <dgm:t>
        <a:bodyPr vert="horz" anchor="ctr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OPERATIVOS DE CARRETERAS</a:t>
          </a: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0">
              <a:solidFill>
                <a:schemeClr val="tx1"/>
              </a:solidFill>
              <a:latin typeface="Arial"/>
              <a:ea typeface="Arial"/>
              <a:cs typeface="Arial"/>
            </a:rPr>
            <a:t>. Manabí: 18</a:t>
          </a:r>
          <a:endParaRPr b="0">
            <a:latin typeface="Arial"/>
            <a:cs typeface="Arial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0">
              <a:solidFill>
                <a:schemeClr val="tx1"/>
              </a:solidFill>
              <a:latin typeface="Arial"/>
              <a:ea typeface="Arial"/>
              <a:cs typeface="Arial"/>
            </a:rPr>
            <a:t>. Santo Domingo: 63</a:t>
          </a:r>
          <a:endParaRPr/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81FC422E-CBE5-4BD2-B96D-8CF51AE5D945}" type="parTrans" cxnId="{25AF539D-F50C-412D-9338-7AB32E61E424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9CF0782F-7164-4427-9702-5FF28074E3B4}" type="sibTrans" cxnId="{25AF539D-F50C-412D-9338-7AB32E61E424}">
      <dgm:prSet/>
      <dgm:spPr bwMode="auto"/>
      <dgm:t>
        <a:bodyPr/>
        <a:lstStyle/>
        <a:p>
          <a:pPr>
            <a:defRPr/>
          </a:pPr>
          <a:endParaRPr lang="es-EC" sz="1800" b="1">
            <a:solidFill>
              <a:schemeClr val="tx1"/>
            </a:solidFill>
          </a:endParaRPr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BA706EC8-7B14-4082-8BAD-657FEE0D915B}" type="pres">
      <dgm:prSet presAssocID="{5AFA8406-A404-455B-BD4B-573675EF0173}" presName="comp" presStyleCnt="0"/>
      <dgm:spPr bwMode="auto"/>
    </dgm:pt>
    <dgm:pt modelId="{48774812-8D8D-4EF0-9667-DC218F4B25D3}" type="pres">
      <dgm:prSet presAssocID="{5AFA8406-A404-455B-BD4B-573675EF0173}" presName="box" presStyleLbl="node1" presStyleIdx="0" presStyleCnt="2"/>
      <dgm:spPr bwMode="auto"/>
    </dgm:pt>
    <dgm:pt modelId="{97BC62F6-8F65-4195-AC36-792D7322AB33}" type="pres">
      <dgm:prSet presAssocID="{5AFA8406-A404-455B-BD4B-573675EF0173}" presName="img" presStyleLbl="fgImgPlace1" presStyleIdx="0" presStyleCnt="2"/>
      <dgm:spPr bwMode="auto">
        <a:blipFill>
          <a:blip xmlns:r="http://schemas.openxmlformats.org/officeDocument/2006/relationships" r:embed="rId1"/>
          <a:srcRect l="19879" r="19879"/>
          <a:stretch/>
        </a:blipFill>
      </dgm:spPr>
    </dgm:pt>
    <dgm:pt modelId="{1831B345-A762-4477-8702-79A36A1E1089}" type="pres">
      <dgm:prSet presAssocID="{5AFA8406-A404-455B-BD4B-573675EF0173}" presName="text" presStyleLbl="node1" presStyleIdx="0" presStyleCnt="2">
        <dgm:presLayoutVars>
          <dgm:bulletEnabled val="1"/>
        </dgm:presLayoutVars>
      </dgm:prSet>
      <dgm:spPr bwMode="auto"/>
    </dgm:pt>
    <dgm:pt modelId="{6145D56D-CF8C-41B0-8347-C3B1727C60D2}" type="pres">
      <dgm:prSet presAssocID="{55BE81B2-E477-49AC-88FA-7727B74121FB}" presName="spacer" presStyleCnt="0"/>
      <dgm:spPr bwMode="auto"/>
    </dgm:pt>
    <dgm:pt modelId="{85D6BBA8-1268-4D27-9EBF-E77D5E0DCFC6}" type="pres">
      <dgm:prSet presAssocID="{C78B768A-8A99-4C58-9DA2-15D7C6CCEEDE}" presName="comp" presStyleCnt="0"/>
      <dgm:spPr bwMode="auto"/>
    </dgm:pt>
    <dgm:pt modelId="{B5595A11-5588-4D37-830C-777F7E2F4F08}" type="pres">
      <dgm:prSet presAssocID="{C78B768A-8A99-4C58-9DA2-15D7C6CCEEDE}" presName="box" presStyleLbl="node1" presStyleIdx="1" presStyleCnt="2"/>
      <dgm:spPr bwMode="auto">
        <a:solidFill>
          <a:schemeClr val="accent4"/>
        </a:solidFill>
      </dgm:spPr>
    </dgm:pt>
    <dgm:pt modelId="{3E63B28D-7C60-49A2-BEB9-1E876DA311B5}" type="pres">
      <dgm:prSet presAssocID="{C78B768A-8A99-4C58-9DA2-15D7C6CCEEDE}" presName="img" presStyleLbl="fgImgPlace1" presStyleIdx="1" presStyleCnt="2"/>
      <dgm:spPr bwMode="auto">
        <a:blipFill>
          <a:blip xmlns:r="http://schemas.openxmlformats.org/officeDocument/2006/relationships" r:embed="rId2"/>
          <a:srcRect t="9677" b="9676"/>
          <a:stretch/>
        </a:blipFill>
      </dgm:spPr>
    </dgm:pt>
    <dgm:pt modelId="{0D6F00A1-11BE-4876-8100-7DE21685D100}" type="pres">
      <dgm:prSet presAssocID="{C78B768A-8A99-4C58-9DA2-15D7C6CCEEDE}" presName="text" presStyleLbl="node1" presStyleIdx="1" presStyleCnt="2">
        <dgm:presLayoutVars>
          <dgm:bulletEnabled val="1"/>
        </dgm:presLayoutVars>
      </dgm:prSet>
      <dgm:spPr bwMode="auto"/>
    </dgm:pt>
  </dgm:ptLst>
  <dgm:cxnLst>
    <dgm:cxn modelId="{1605070B-880E-4601-A957-111AB497755C}" srcId="{5AFA8406-A404-455B-BD4B-573675EF0173}" destId="{9B8FC8CE-5E61-4ED0-A164-5059F08176F0}" srcOrd="1" destOrd="0" parTransId="{FD03B37E-F3C2-474C-AC65-9D67864295CE}" sibTransId="{DE07D62A-3A29-48BD-A322-09231717D66F}"/>
    <dgm:cxn modelId="{D7A30425-AAA8-47F6-ADF3-166D32D5FEC1}" type="presOf" srcId="{C78B768A-8A99-4C58-9DA2-15D7C6CCEEDE}" destId="{0D6F00A1-11BE-4876-8100-7DE21685D100}" srcOrd="1" destOrd="0" presId="urn:microsoft.com/office/officeart/2005/8/layout/vList4"/>
    <dgm:cxn modelId="{1DA39933-CBE4-4506-931C-E6A2FCCA1768}" type="presOf" srcId="{EFD79C39-D863-4431-BCD8-B9132032D9B5}" destId="{1831B345-A762-4477-8702-79A36A1E1089}" srcOrd="1" destOrd="1" presId="urn:microsoft.com/office/officeart/2005/8/layout/vList4"/>
    <dgm:cxn modelId="{0A94793D-2C20-46C6-B1C5-9BB0F4D98D6B}" type="presOf" srcId="{5AFA8406-A404-455B-BD4B-573675EF0173}" destId="{48774812-8D8D-4EF0-9667-DC218F4B25D3}" srcOrd="0" destOrd="0" presId="urn:microsoft.com/office/officeart/2005/8/layout/vList4"/>
    <dgm:cxn modelId="{FB17A75C-8EBB-432B-A369-F07144FDE2DA}" type="presOf" srcId="{EFD79C39-D863-4431-BCD8-B9132032D9B5}" destId="{48774812-8D8D-4EF0-9667-DC218F4B25D3}" srcOrd="0" destOrd="1" presId="urn:microsoft.com/office/officeart/2005/8/layout/vList4"/>
    <dgm:cxn modelId="{5FF84447-C150-48A8-BB2D-7DB0EE8ADE95}" type="presOf" srcId="{9B8FC8CE-5E61-4ED0-A164-5059F08176F0}" destId="{1831B345-A762-4477-8702-79A36A1E1089}" srcOrd="1" destOrd="2" presId="urn:microsoft.com/office/officeart/2005/8/layout/vList4"/>
    <dgm:cxn modelId="{25AF539D-F50C-412D-9338-7AB32E61E424}" srcId="{524CE9A8-BDBF-41C9-919B-8E44F1E8F23E}" destId="{C78B768A-8A99-4C58-9DA2-15D7C6CCEEDE}" srcOrd="1" destOrd="0" parTransId="{81FC422E-CBE5-4BD2-B96D-8CF51AE5D945}" sibTransId="{9CF0782F-7164-4427-9702-5FF28074E3B4}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19AAA2B5-73B0-4A22-921D-CFCD95C6034E}" srcId="{5AFA8406-A404-455B-BD4B-573675EF0173}" destId="{EFD79C39-D863-4431-BCD8-B9132032D9B5}" srcOrd="0" destOrd="0" parTransId="{B13818F1-275E-4689-B58C-09C651D002A7}" sibTransId="{DD732E79-B703-4D17-952D-1C1987082372}"/>
    <dgm:cxn modelId="{B83887D0-9429-4138-9934-094DEDA67DB5}" type="presOf" srcId="{5AFA8406-A404-455B-BD4B-573675EF0173}" destId="{1831B345-A762-4477-8702-79A36A1E1089}" srcOrd="1" destOrd="0" presId="urn:microsoft.com/office/officeart/2005/8/layout/vList4"/>
    <dgm:cxn modelId="{C3E6BBD4-E190-4525-9D27-18CEA2C7C902}" type="presOf" srcId="{9B8FC8CE-5E61-4ED0-A164-5059F08176F0}" destId="{48774812-8D8D-4EF0-9667-DC218F4B25D3}" srcOrd="0" destOrd="2" presId="urn:microsoft.com/office/officeart/2005/8/layout/vList4"/>
    <dgm:cxn modelId="{AF2E51D7-364B-439D-8CA9-C0B9093FA863}" srcId="{524CE9A8-BDBF-41C9-919B-8E44F1E8F23E}" destId="{5AFA8406-A404-455B-BD4B-573675EF0173}" srcOrd="0" destOrd="0" parTransId="{DB4D1D50-0F69-41B8-B0BF-507B8DB5BEAD}" sibTransId="{55BE81B2-E477-49AC-88FA-7727B74121FB}"/>
    <dgm:cxn modelId="{BC9E30DD-2A81-46E3-AC32-FC63D8AB902B}" type="presOf" srcId="{C78B768A-8A99-4C58-9DA2-15D7C6CCEEDE}" destId="{B5595A11-5588-4D37-830C-777F7E2F4F08}" srcOrd="0" destOrd="0" presId="urn:microsoft.com/office/officeart/2005/8/layout/vList4"/>
    <dgm:cxn modelId="{F1463942-34E4-405D-9D42-DA1A91A72F31}" type="presParOf" srcId="{E44396CE-79EB-4098-BCFC-B6F7B3A35965}" destId="{BA706EC8-7B14-4082-8BAD-657FEE0D915B}" srcOrd="0" destOrd="0" presId="urn:microsoft.com/office/officeart/2005/8/layout/vList4"/>
    <dgm:cxn modelId="{FC863E63-0BD9-4364-835E-C13DC63DE330}" type="presParOf" srcId="{BA706EC8-7B14-4082-8BAD-657FEE0D915B}" destId="{48774812-8D8D-4EF0-9667-DC218F4B25D3}" srcOrd="0" destOrd="0" presId="urn:microsoft.com/office/officeart/2005/8/layout/vList4"/>
    <dgm:cxn modelId="{1DC492C1-FC50-4AD8-8C7A-26A240755B02}" type="presParOf" srcId="{BA706EC8-7B14-4082-8BAD-657FEE0D915B}" destId="{97BC62F6-8F65-4195-AC36-792D7322AB33}" srcOrd="1" destOrd="0" presId="urn:microsoft.com/office/officeart/2005/8/layout/vList4"/>
    <dgm:cxn modelId="{5DAE47B0-85B5-4A4B-97D2-040D5E089686}" type="presParOf" srcId="{BA706EC8-7B14-4082-8BAD-657FEE0D915B}" destId="{1831B345-A762-4477-8702-79A36A1E1089}" srcOrd="2" destOrd="0" presId="urn:microsoft.com/office/officeart/2005/8/layout/vList4"/>
    <dgm:cxn modelId="{6A3E61D0-AE26-41EC-9B42-0318375F3C05}" type="presParOf" srcId="{E44396CE-79EB-4098-BCFC-B6F7B3A35965}" destId="{6145D56D-CF8C-41B0-8347-C3B1727C60D2}" srcOrd="1" destOrd="0" presId="urn:microsoft.com/office/officeart/2005/8/layout/vList4"/>
    <dgm:cxn modelId="{8B48FA30-83F4-4985-960A-30CCFE01AD93}" type="presParOf" srcId="{E44396CE-79EB-4098-BCFC-B6F7B3A35965}" destId="{85D6BBA8-1268-4D27-9EBF-E77D5E0DCFC6}" srcOrd="2" destOrd="0" presId="urn:microsoft.com/office/officeart/2005/8/layout/vList4"/>
    <dgm:cxn modelId="{4711C34F-54D2-4D1F-87CA-8F48275035E7}" type="presParOf" srcId="{85D6BBA8-1268-4D27-9EBF-E77D5E0DCFC6}" destId="{B5595A11-5588-4D37-830C-777F7E2F4F08}" srcOrd="0" destOrd="0" presId="urn:microsoft.com/office/officeart/2005/8/layout/vList4"/>
    <dgm:cxn modelId="{D28527FB-2582-47F1-9A02-D1873C41BAC0}" type="presParOf" srcId="{85D6BBA8-1268-4D27-9EBF-E77D5E0DCFC6}" destId="{3E63B28D-7C60-49A2-BEB9-1E876DA311B5}" srcOrd="1" destOrd="0" presId="urn:microsoft.com/office/officeart/2005/8/layout/vList4"/>
    <dgm:cxn modelId="{041F1188-E352-4CCB-89B6-46DE1256F708}" type="presParOf" srcId="{85D6BBA8-1268-4D27-9EBF-E77D5E0DCFC6}" destId="{0D6F00A1-11BE-4876-8100-7DE21685D10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6" qsCatId="simple" csTypeId="urn:microsoft.com/office/officeart/2005/8/colors/colorful1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5AFA8406-A404-455B-BD4B-573675EF0173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800" b="1">
            <a:solidFill>
              <a:schemeClr val="tx1"/>
            </a:solidFill>
            <a:latin typeface="Century Gothic"/>
          </a:endParaRPr>
        </a:p>
      </dgm:t>
    </dgm:pt>
    <dgm:pt modelId="{DB4D1D50-0F69-41B8-B0BF-507B8DB5BEAD}" type="par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55BE81B2-E477-49AC-88FA-7727B74121FB}" type="sib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0A9731A-685F-42C3-AFE1-A943D5C01E81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27.585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7.463</a:t>
          </a:r>
          <a:endParaRPr/>
        </a:p>
      </dgm:t>
    </dgm:pt>
    <dgm:pt modelId="{0A15852B-8A87-491F-A4A3-86C2E7E557E4}" type="par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001F2DD9-3475-430A-8FB3-A4611691E078}" type="sib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5498542-3872-44F3-BD06-96AAE7CA8967}">
      <dgm:prSet phldrT="[Texto]" custT="1"/>
      <dgm:spPr bwMode="auto"/>
      <dgm:t>
        <a:bodyPr vert="horz" anchor="t"/>
        <a:lstStyle/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900" b="1">
              <a:solidFill>
                <a:schemeClr val="tx1"/>
              </a:solidFill>
              <a:latin typeface="Arial"/>
              <a:ea typeface="Arial"/>
              <a:cs typeface="Arial"/>
            </a:rPr>
            <a:t>CAPACITACIONES</a:t>
          </a:r>
        </a:p>
      </dgm:t>
    </dgm:pt>
    <dgm:pt modelId="{59C74A5B-6095-4BDE-BAEB-E8858A10CF7A}" type="par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6A4DFF6-86C5-401B-86C1-5715B5CE6080}" type="sib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332E1CC-9C13-4857-B395-B5DB51704D62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800" b="1">
            <a:solidFill>
              <a:schemeClr val="tx1"/>
            </a:solidFill>
            <a:latin typeface="Century Gothic"/>
          </a:endParaRPr>
        </a:p>
      </dgm:t>
    </dgm:pt>
    <dgm:pt modelId="{E63DF499-04DF-4216-9DD9-A3F3645C7740}" type="par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7622B05-58C7-4261-9FFC-18F232CCC8EE}" type="sib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B8FC8CE-5E61-4ED0-A164-5059F08176F0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18.181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4.332</a:t>
          </a:r>
          <a:endParaRPr/>
        </a:p>
      </dgm:t>
    </dgm:pt>
    <dgm:pt modelId="{FD03B37E-F3C2-474C-AC65-9D67864295CE}" type="par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E07D62A-3A29-48BD-A322-09231717D66F}" type="sib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C62866D7-C68F-4789-B006-4FFEBD3B630C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MONITOREOS</a:t>
          </a:r>
        </a:p>
      </dgm:t>
    </dgm:pt>
    <dgm:pt modelId="{34BC4B88-C2A2-4E9F-850D-F0242F50ED2C}" type="sib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9FD09C8-6AAC-4771-B00B-C3215C7B1AA5}" type="par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FD79C39-D863-4431-BCD8-B9132032D9B5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VIGILANCIAS FOC Y MOKO</a:t>
          </a:r>
        </a:p>
      </dgm:t>
    </dgm:pt>
    <dgm:pt modelId="{DD732E79-B703-4D17-952D-1C1987082372}" type="sib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B13818F1-275E-4689-B58C-09C651D002A7}" type="par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D2BCC05-BA5A-4DD8-91D6-0FB5E2070EA0}">
      <dgm:prSet phldrT="[Texto]"/>
      <dgm:spPr bwMode="auto"/>
      <dgm:t>
        <a:bodyPr vert="horz" anchor="t"/>
        <a:lstStyle/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 dirty="0">
              <a:solidFill>
                <a:schemeClr val="tx1"/>
              </a:solidFill>
              <a:latin typeface="Arial"/>
              <a:ea typeface="Arial"/>
              <a:cs typeface="Arial"/>
            </a:rPr>
            <a:t>Personas capacitadas en temas Fitosanitarios:        </a:t>
          </a:r>
          <a:endParaRPr lang="es-EC" dirty="0">
            <a:latin typeface="Arial"/>
            <a:cs typeface="Arial"/>
          </a:endParaRPr>
        </a:p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 dirty="0">
              <a:solidFill>
                <a:schemeClr val="tx1"/>
              </a:solidFill>
              <a:latin typeface="Arial"/>
              <a:ea typeface="Arial"/>
              <a:cs typeface="Arial"/>
            </a:rPr>
            <a:t>Manabí: 5.862                                                </a:t>
          </a:r>
          <a:endParaRPr lang="es-EC" b="0" dirty="0">
            <a:latin typeface="Arial"/>
            <a:cs typeface="Arial"/>
          </a:endParaRPr>
        </a:p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 dirty="0">
              <a:solidFill>
                <a:schemeClr val="tx1"/>
              </a:solidFill>
              <a:latin typeface="Arial"/>
              <a:ea typeface="Arial"/>
              <a:cs typeface="Arial"/>
            </a:rPr>
            <a:t>Santo Domingo: 3.295</a:t>
          </a:r>
          <a:r>
            <a:rPr lang="es-EC" sz="1500" b="1" dirty="0">
              <a:solidFill>
                <a:schemeClr val="tx1"/>
              </a:solidFill>
              <a:latin typeface="Century Gothic"/>
            </a:rPr>
            <a:t>                                  </a:t>
          </a:r>
          <a:endParaRPr dirty="0">
            <a:latin typeface="Arial"/>
            <a:cs typeface="Arial"/>
          </a:endParaRPr>
        </a:p>
      </dgm:t>
    </dgm:pt>
    <dgm:pt modelId="{CB5F41C4-3496-40A6-B105-836F93A36D10}" type="parTrans" cxnId="{0A054E67-0EA5-4CC4-9658-FE2CDE023E98}">
      <dgm:prSet/>
      <dgm:spPr/>
      <dgm:t>
        <a:bodyPr/>
        <a:lstStyle/>
        <a:p>
          <a:endParaRPr lang="es-EC"/>
        </a:p>
      </dgm:t>
    </dgm:pt>
    <dgm:pt modelId="{F0185D41-BA01-4B3A-970C-89B9A8B91AF8}" type="sibTrans" cxnId="{0A054E67-0EA5-4CC4-9658-FE2CDE023E98}">
      <dgm:prSet/>
      <dgm:spPr/>
      <dgm:t>
        <a:bodyPr/>
        <a:lstStyle/>
        <a:p>
          <a:endParaRPr lang="es-EC"/>
        </a:p>
      </dgm:t>
    </dgm:pt>
    <dgm:pt modelId="{C28C5A91-D699-4770-BEFF-2A572DA8BEB8}">
      <dgm:prSet phldrT="[Texto]"/>
      <dgm:spPr bwMode="auto"/>
      <dgm:t>
        <a:bodyPr vert="horz" anchor="t"/>
        <a:lstStyle/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dirty="0">
            <a:latin typeface="Arial"/>
            <a:cs typeface="Arial"/>
          </a:endParaRPr>
        </a:p>
      </dgm:t>
    </dgm:pt>
    <dgm:pt modelId="{66DDC963-4884-4A01-BA72-029123AE46AC}" type="parTrans" cxnId="{0A1C57E3-F65B-4BAC-A7F7-37F735EBF526}">
      <dgm:prSet/>
      <dgm:spPr/>
      <dgm:t>
        <a:bodyPr/>
        <a:lstStyle/>
        <a:p>
          <a:endParaRPr lang="es-EC"/>
        </a:p>
      </dgm:t>
    </dgm:pt>
    <dgm:pt modelId="{78BAB07A-E1BC-4EEF-AE74-462599FDACCC}" type="sibTrans" cxnId="{0A1C57E3-F65B-4BAC-A7F7-37F735EBF526}">
      <dgm:prSet/>
      <dgm:spPr/>
      <dgm:t>
        <a:bodyPr/>
        <a:lstStyle/>
        <a:p>
          <a:endParaRPr lang="es-EC"/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BA706EC8-7B14-4082-8BAD-657FEE0D915B}" type="pres">
      <dgm:prSet presAssocID="{5AFA8406-A404-455B-BD4B-573675EF0173}" presName="comp" presStyleCnt="0"/>
      <dgm:spPr bwMode="auto"/>
    </dgm:pt>
    <dgm:pt modelId="{48774812-8D8D-4EF0-9667-DC218F4B25D3}" type="pres">
      <dgm:prSet presAssocID="{5AFA8406-A404-455B-BD4B-573675EF0173}" presName="box" presStyleLbl="node1" presStyleIdx="0" presStyleCnt="3" custLinFactNeighborX="13996"/>
      <dgm:spPr bwMode="auto">
        <a:solidFill>
          <a:schemeClr val="accent1"/>
        </a:solidFill>
      </dgm:spPr>
    </dgm:pt>
    <dgm:pt modelId="{97BC62F6-8F65-4195-AC36-792D7322AB33}" type="pres">
      <dgm:prSet presAssocID="{5AFA8406-A404-455B-BD4B-573675EF0173}" presName="img" presStyleLbl="fgImgPlace1" presStyleIdx="0" presStyleCnt="3"/>
      <dgm:spPr bwMode="auto">
        <a:blipFill>
          <a:blip xmlns:r="http://schemas.openxmlformats.org/officeDocument/2006/relationships" r:embed="rId1"/>
          <a:srcRect t="25728" b="25728"/>
          <a:stretch/>
        </a:blipFill>
      </dgm:spPr>
    </dgm:pt>
    <dgm:pt modelId="{1831B345-A762-4477-8702-79A36A1E1089}" type="pres">
      <dgm:prSet presAssocID="{5AFA8406-A404-455B-BD4B-573675EF0173}" presName="text" presStyleLbl="node1" presStyleIdx="0" presStyleCnt="3">
        <dgm:presLayoutVars>
          <dgm:bulletEnabled val="1"/>
        </dgm:presLayoutVars>
      </dgm:prSet>
      <dgm:spPr bwMode="auto"/>
    </dgm:pt>
    <dgm:pt modelId="{6145D56D-CF8C-41B0-8347-C3B1727C60D2}" type="pres">
      <dgm:prSet presAssocID="{55BE81B2-E477-49AC-88FA-7727B74121FB}" presName="spacer" presStyleCnt="0"/>
      <dgm:spPr bwMode="auto"/>
    </dgm:pt>
    <dgm:pt modelId="{7A3AB511-917E-45A5-9039-896DFC82DFB3}" type="pres">
      <dgm:prSet presAssocID="{35498542-3872-44F3-BD06-96AAE7CA8967}" presName="comp" presStyleCnt="0"/>
      <dgm:spPr bwMode="auto"/>
    </dgm:pt>
    <dgm:pt modelId="{B5852BFF-4900-41EB-8EBC-24F052AB8DD2}" type="pres">
      <dgm:prSet presAssocID="{35498542-3872-44F3-BD06-96AAE7CA8967}" presName="box" presStyleLbl="node1" presStyleIdx="1" presStyleCnt="3" custLinFactNeighborX="176"/>
      <dgm:spPr bwMode="auto"/>
    </dgm:pt>
    <dgm:pt modelId="{D9858FAF-133A-4D51-858C-BC76D132AF78}" type="pres">
      <dgm:prSet presAssocID="{35498542-3872-44F3-BD06-96AAE7CA8967}" presName="img" presStyleLbl="fgImgPlace1" presStyleIdx="1" presStyleCnt="3"/>
      <dgm:spPr bwMode="auto">
        <a:blipFill>
          <a:blip xmlns:r="http://schemas.openxmlformats.org/officeDocument/2006/relationships" r:embed="rId2"/>
          <a:srcRect t="17532" b="17531"/>
          <a:stretch/>
        </a:blipFill>
      </dgm:spPr>
    </dgm:pt>
    <dgm:pt modelId="{78345ED2-10A4-4AC8-A6EE-C2E6AF174B88}" type="pres">
      <dgm:prSet presAssocID="{35498542-3872-44F3-BD06-96AAE7CA8967}" presName="text" presStyleLbl="node1" presStyleIdx="1" presStyleCnt="3">
        <dgm:presLayoutVars>
          <dgm:bulletEnabled val="1"/>
        </dgm:presLayoutVars>
      </dgm:prSet>
      <dgm:spPr bwMode="auto"/>
    </dgm:pt>
    <dgm:pt modelId="{3218B248-B416-4A29-942D-0B7F902A00A6}" type="pres">
      <dgm:prSet presAssocID="{A6A4DFF6-86C5-401B-86C1-5715B5CE6080}" presName="spacer" presStyleCnt="0"/>
      <dgm:spPr bwMode="auto"/>
    </dgm:pt>
    <dgm:pt modelId="{3ED63C4F-E69C-4E0B-96FA-284E5E783DE5}" type="pres">
      <dgm:prSet presAssocID="{3332E1CC-9C13-4857-B395-B5DB51704D62}" presName="comp" presStyleCnt="0"/>
      <dgm:spPr bwMode="auto"/>
    </dgm:pt>
    <dgm:pt modelId="{9FD5E887-24B5-4FF2-B57A-9ED154E44F20}" type="pres">
      <dgm:prSet presAssocID="{3332E1CC-9C13-4857-B395-B5DB51704D62}" presName="box" presStyleLbl="node1" presStyleIdx="2" presStyleCnt="3"/>
      <dgm:spPr bwMode="auto"/>
    </dgm:pt>
    <dgm:pt modelId="{0F28D419-6072-4E04-B06D-78A9AEEB2D02}" type="pres">
      <dgm:prSet presAssocID="{3332E1CC-9C13-4857-B395-B5DB51704D62}" presName="img" presStyleLbl="fgImgPlace1" presStyleIdx="2" presStyleCnt="3"/>
      <dgm:spPr bwMode="auto">
        <a:blipFill>
          <a:blip xmlns:r="http://schemas.openxmlformats.org/officeDocument/2006/relationships" r:embed="rId3"/>
          <a:srcRect t="6896" b="6896"/>
          <a:stretch/>
        </a:blipFill>
      </dgm:spPr>
    </dgm:pt>
    <dgm:pt modelId="{EBC5F254-CF9B-44DE-96C4-1FC49C4D6695}" type="pres">
      <dgm:prSet presAssocID="{3332E1CC-9C13-4857-B395-B5DB51704D62}" presName="text" presStyleLbl="node1" presStyleIdx="2" presStyleCnt="3">
        <dgm:presLayoutVars>
          <dgm:bulletEnabled val="1"/>
        </dgm:presLayoutVars>
      </dgm:prSet>
      <dgm:spPr bwMode="auto"/>
    </dgm:pt>
  </dgm:ptLst>
  <dgm:cxnLst>
    <dgm:cxn modelId="{EFF25B04-4E91-4B33-A831-93ACE3A2AD6F}" srcId="{5AFA8406-A404-455B-BD4B-573675EF0173}" destId="{90A9731A-685F-42C3-AFE1-A943D5C01E81}" srcOrd="1" destOrd="0" parTransId="{0A15852B-8A87-491F-A4A3-86C2E7E557E4}" sibTransId="{001F2DD9-3475-430A-8FB3-A4611691E078}"/>
    <dgm:cxn modelId="{1605070B-880E-4601-A957-111AB497755C}" srcId="{3332E1CC-9C13-4857-B395-B5DB51704D62}" destId="{9B8FC8CE-5E61-4ED0-A164-5059F08176F0}" srcOrd="1" destOrd="0" parTransId="{FD03B37E-F3C2-474C-AC65-9D67864295CE}" sibTransId="{DE07D62A-3A29-48BD-A322-09231717D66F}"/>
    <dgm:cxn modelId="{73216E15-586A-4C84-9258-34D2C9B7430A}" type="presOf" srcId="{C62866D7-C68F-4789-B006-4FFEBD3B630C}" destId="{1831B345-A762-4477-8702-79A36A1E1089}" srcOrd="1" destOrd="1" presId="urn:microsoft.com/office/officeart/2005/8/layout/vList4"/>
    <dgm:cxn modelId="{FFA3DB2F-EEA5-4B63-B4C2-C4D7A4FA025F}" type="presOf" srcId="{35498542-3872-44F3-BD06-96AAE7CA8967}" destId="{78345ED2-10A4-4AC8-A6EE-C2E6AF174B88}" srcOrd="1" destOrd="0" presId="urn:microsoft.com/office/officeart/2005/8/layout/vList4"/>
    <dgm:cxn modelId="{13094F62-C834-4C0D-9CC7-4F01F07D3F7D}" type="presOf" srcId="{5AFA8406-A404-455B-BD4B-573675EF0173}" destId="{1831B345-A762-4477-8702-79A36A1E1089}" srcOrd="1" destOrd="0" presId="urn:microsoft.com/office/officeart/2005/8/layout/vList4"/>
    <dgm:cxn modelId="{08D6AD42-C323-41E4-B7FD-B7ABE513C2A6}" type="presOf" srcId="{3D2BCC05-BA5A-4DD8-91D6-0FB5E2070EA0}" destId="{78345ED2-10A4-4AC8-A6EE-C2E6AF174B88}" srcOrd="1" destOrd="2" presId="urn:microsoft.com/office/officeart/2005/8/layout/vList4"/>
    <dgm:cxn modelId="{4714E243-F443-4EA8-99C5-E7B0DDD6FBD9}" type="presOf" srcId="{C28C5A91-D699-4770-BEFF-2A572DA8BEB8}" destId="{78345ED2-10A4-4AC8-A6EE-C2E6AF174B88}" srcOrd="1" destOrd="1" presId="urn:microsoft.com/office/officeart/2005/8/layout/vList4"/>
    <dgm:cxn modelId="{F6848965-029E-4F8E-97CA-F7C9360C908C}" type="presOf" srcId="{90A9731A-685F-42C3-AFE1-A943D5C01E81}" destId="{1831B345-A762-4477-8702-79A36A1E1089}" srcOrd="1" destOrd="2" presId="urn:microsoft.com/office/officeart/2005/8/layout/vList4"/>
    <dgm:cxn modelId="{F58ABC65-CDF8-480C-8CB2-CAC42A60F36B}" type="presOf" srcId="{C28C5A91-D699-4770-BEFF-2A572DA8BEB8}" destId="{B5852BFF-4900-41EB-8EBC-24F052AB8DD2}" srcOrd="0" destOrd="1" presId="urn:microsoft.com/office/officeart/2005/8/layout/vList4"/>
    <dgm:cxn modelId="{0A054E67-0EA5-4CC4-9658-FE2CDE023E98}" srcId="{35498542-3872-44F3-BD06-96AAE7CA8967}" destId="{3D2BCC05-BA5A-4DD8-91D6-0FB5E2070EA0}" srcOrd="1" destOrd="0" parTransId="{CB5F41C4-3496-40A6-B105-836F93A36D10}" sibTransId="{F0185D41-BA01-4B3A-970C-89B9A8B91AF8}"/>
    <dgm:cxn modelId="{93451052-3C94-4485-8F3B-7E88A7B35130}" type="presOf" srcId="{35498542-3872-44F3-BD06-96AAE7CA8967}" destId="{B5852BFF-4900-41EB-8EBC-24F052AB8DD2}" srcOrd="0" destOrd="0" presId="urn:microsoft.com/office/officeart/2005/8/layout/vList4"/>
    <dgm:cxn modelId="{C790B976-633A-4DF0-ACB7-F1BBD24111C3}" type="presOf" srcId="{EFD79C39-D863-4431-BCD8-B9132032D9B5}" destId="{EBC5F254-CF9B-44DE-96C4-1FC49C4D6695}" srcOrd="1" destOrd="1" presId="urn:microsoft.com/office/officeart/2005/8/layout/vList4"/>
    <dgm:cxn modelId="{CE308581-5D12-4F3B-8028-242CCAD4CA1D}" srcId="{524CE9A8-BDBF-41C9-919B-8E44F1E8F23E}" destId="{3332E1CC-9C13-4857-B395-B5DB51704D62}" srcOrd="2" destOrd="0" parTransId="{E63DF499-04DF-4216-9DD9-A3F3645C7740}" sibTransId="{E7622B05-58C7-4261-9FFC-18F232CCC8EE}"/>
    <dgm:cxn modelId="{D861F783-8E53-4BAE-9F39-D0031E400437}" srcId="{5AFA8406-A404-455B-BD4B-573675EF0173}" destId="{C62866D7-C68F-4789-B006-4FFEBD3B630C}" srcOrd="0" destOrd="0" parTransId="{D9FD09C8-6AAC-4771-B00B-C3215C7B1AA5}" sibTransId="{34BC4B88-C2A2-4E9F-850D-F0242F50ED2C}"/>
    <dgm:cxn modelId="{7551718A-3F30-4CCC-A3D0-C2ED933A6335}" type="presOf" srcId="{5AFA8406-A404-455B-BD4B-573675EF0173}" destId="{48774812-8D8D-4EF0-9667-DC218F4B25D3}" srcOrd="0" destOrd="0" presId="urn:microsoft.com/office/officeart/2005/8/layout/vList4"/>
    <dgm:cxn modelId="{D51B5E8B-669D-41A1-A3C8-B0ADCA6DA84B}" type="presOf" srcId="{90A9731A-685F-42C3-AFE1-A943D5C01E81}" destId="{48774812-8D8D-4EF0-9667-DC218F4B25D3}" srcOrd="0" destOrd="2" presId="urn:microsoft.com/office/officeart/2005/8/layout/vList4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4AA5FFA6-6C98-46EE-9B84-3820C8C4E0C7}" type="presOf" srcId="{EFD79C39-D863-4431-BCD8-B9132032D9B5}" destId="{9FD5E887-24B5-4FF2-B57A-9ED154E44F20}" srcOrd="0" destOrd="1" presId="urn:microsoft.com/office/officeart/2005/8/layout/vList4"/>
    <dgm:cxn modelId="{998CE4AF-3B09-4012-9020-F32F4A28E2D0}" srcId="{524CE9A8-BDBF-41C9-919B-8E44F1E8F23E}" destId="{35498542-3872-44F3-BD06-96AAE7CA8967}" srcOrd="1" destOrd="0" parTransId="{59C74A5B-6095-4BDE-BAEB-E8858A10CF7A}" sibTransId="{A6A4DFF6-86C5-401B-86C1-5715B5CE6080}"/>
    <dgm:cxn modelId="{19AAA2B5-73B0-4A22-921D-CFCD95C6034E}" srcId="{3332E1CC-9C13-4857-B395-B5DB51704D62}" destId="{EFD79C39-D863-4431-BCD8-B9132032D9B5}" srcOrd="0" destOrd="0" parTransId="{B13818F1-275E-4689-B58C-09C651D002A7}" sibTransId="{DD732E79-B703-4D17-952D-1C1987082372}"/>
    <dgm:cxn modelId="{07CD48C8-BA07-4030-AB32-054630CA292A}" type="presOf" srcId="{3332E1CC-9C13-4857-B395-B5DB51704D62}" destId="{9FD5E887-24B5-4FF2-B57A-9ED154E44F20}" srcOrd="0" destOrd="0" presId="urn:microsoft.com/office/officeart/2005/8/layout/vList4"/>
    <dgm:cxn modelId="{AF2E51D7-364B-439D-8CA9-C0B9093FA863}" srcId="{524CE9A8-BDBF-41C9-919B-8E44F1E8F23E}" destId="{5AFA8406-A404-455B-BD4B-573675EF0173}" srcOrd="0" destOrd="0" parTransId="{DB4D1D50-0F69-41B8-B0BF-507B8DB5BEAD}" sibTransId="{55BE81B2-E477-49AC-88FA-7727B74121FB}"/>
    <dgm:cxn modelId="{B8E6A0DC-DC08-4FF2-9110-2DB5322BB1FF}" type="presOf" srcId="{C62866D7-C68F-4789-B006-4FFEBD3B630C}" destId="{48774812-8D8D-4EF0-9667-DC218F4B25D3}" srcOrd="0" destOrd="1" presId="urn:microsoft.com/office/officeart/2005/8/layout/vList4"/>
    <dgm:cxn modelId="{0A1C57E3-F65B-4BAC-A7F7-37F735EBF526}" srcId="{35498542-3872-44F3-BD06-96AAE7CA8967}" destId="{C28C5A91-D699-4770-BEFF-2A572DA8BEB8}" srcOrd="0" destOrd="0" parTransId="{66DDC963-4884-4A01-BA72-029123AE46AC}" sibTransId="{78BAB07A-E1BC-4EEF-AE74-462599FDACCC}"/>
    <dgm:cxn modelId="{B2313CE5-7B7D-455D-AC94-1B282CB1E1CA}" type="presOf" srcId="{3D2BCC05-BA5A-4DD8-91D6-0FB5E2070EA0}" destId="{B5852BFF-4900-41EB-8EBC-24F052AB8DD2}" srcOrd="0" destOrd="2" presId="urn:microsoft.com/office/officeart/2005/8/layout/vList4"/>
    <dgm:cxn modelId="{E3E5B7EB-FA75-44ED-AF16-DC1E59C9C76B}" type="presOf" srcId="{9B8FC8CE-5E61-4ED0-A164-5059F08176F0}" destId="{EBC5F254-CF9B-44DE-96C4-1FC49C4D6695}" srcOrd="1" destOrd="2" presId="urn:microsoft.com/office/officeart/2005/8/layout/vList4"/>
    <dgm:cxn modelId="{DCEEBFEF-C09A-4844-A1A0-9466B65C4D2C}" type="presOf" srcId="{3332E1CC-9C13-4857-B395-B5DB51704D62}" destId="{EBC5F254-CF9B-44DE-96C4-1FC49C4D6695}" srcOrd="1" destOrd="0" presId="urn:microsoft.com/office/officeart/2005/8/layout/vList4"/>
    <dgm:cxn modelId="{EB8AF8FF-75F0-465B-81FC-9B7C96B67B6D}" type="presOf" srcId="{9B8FC8CE-5E61-4ED0-A164-5059F08176F0}" destId="{9FD5E887-24B5-4FF2-B57A-9ED154E44F20}" srcOrd="0" destOrd="2" presId="urn:microsoft.com/office/officeart/2005/8/layout/vList4"/>
    <dgm:cxn modelId="{77C134D2-3BF8-4E7C-84E9-907CDF36717F}" type="presParOf" srcId="{E44396CE-79EB-4098-BCFC-B6F7B3A35965}" destId="{BA706EC8-7B14-4082-8BAD-657FEE0D915B}" srcOrd="0" destOrd="0" presId="urn:microsoft.com/office/officeart/2005/8/layout/vList4"/>
    <dgm:cxn modelId="{5F5FD783-A5F7-4142-AD14-97E08F0865C1}" type="presParOf" srcId="{BA706EC8-7B14-4082-8BAD-657FEE0D915B}" destId="{48774812-8D8D-4EF0-9667-DC218F4B25D3}" srcOrd="0" destOrd="0" presId="urn:microsoft.com/office/officeart/2005/8/layout/vList4"/>
    <dgm:cxn modelId="{DCA352C2-5B5B-4ACD-BF14-BF2EE7388495}" type="presParOf" srcId="{BA706EC8-7B14-4082-8BAD-657FEE0D915B}" destId="{97BC62F6-8F65-4195-AC36-792D7322AB33}" srcOrd="1" destOrd="0" presId="urn:microsoft.com/office/officeart/2005/8/layout/vList4"/>
    <dgm:cxn modelId="{127E4C46-F73A-4A7E-963B-F5F07FF00D1C}" type="presParOf" srcId="{BA706EC8-7B14-4082-8BAD-657FEE0D915B}" destId="{1831B345-A762-4477-8702-79A36A1E1089}" srcOrd="2" destOrd="0" presId="urn:microsoft.com/office/officeart/2005/8/layout/vList4"/>
    <dgm:cxn modelId="{C6B6D73A-4BF7-4DDE-B81C-614C2BAAFEA9}" type="presParOf" srcId="{E44396CE-79EB-4098-BCFC-B6F7B3A35965}" destId="{6145D56D-CF8C-41B0-8347-C3B1727C60D2}" srcOrd="1" destOrd="0" presId="urn:microsoft.com/office/officeart/2005/8/layout/vList4"/>
    <dgm:cxn modelId="{0ECC8C62-C1E8-4707-88B1-58E7E94CA227}" type="presParOf" srcId="{E44396CE-79EB-4098-BCFC-B6F7B3A35965}" destId="{7A3AB511-917E-45A5-9039-896DFC82DFB3}" srcOrd="2" destOrd="0" presId="urn:microsoft.com/office/officeart/2005/8/layout/vList4"/>
    <dgm:cxn modelId="{9F34CA29-F60D-483E-815B-9845D04E36B8}" type="presParOf" srcId="{7A3AB511-917E-45A5-9039-896DFC82DFB3}" destId="{B5852BFF-4900-41EB-8EBC-24F052AB8DD2}" srcOrd="0" destOrd="0" presId="urn:microsoft.com/office/officeart/2005/8/layout/vList4"/>
    <dgm:cxn modelId="{6303650E-7190-408E-9C5E-155C941E3342}" type="presParOf" srcId="{7A3AB511-917E-45A5-9039-896DFC82DFB3}" destId="{D9858FAF-133A-4D51-858C-BC76D132AF78}" srcOrd="1" destOrd="0" presId="urn:microsoft.com/office/officeart/2005/8/layout/vList4"/>
    <dgm:cxn modelId="{87EDFAC8-3861-4E98-AF0A-6A7BA6F0D43C}" type="presParOf" srcId="{7A3AB511-917E-45A5-9039-896DFC82DFB3}" destId="{78345ED2-10A4-4AC8-A6EE-C2E6AF174B88}" srcOrd="2" destOrd="0" presId="urn:microsoft.com/office/officeart/2005/8/layout/vList4"/>
    <dgm:cxn modelId="{DBAD977E-8B6E-49E3-BBB3-10BD43151450}" type="presParOf" srcId="{E44396CE-79EB-4098-BCFC-B6F7B3A35965}" destId="{3218B248-B416-4A29-942D-0B7F902A00A6}" srcOrd="3" destOrd="0" presId="urn:microsoft.com/office/officeart/2005/8/layout/vList4"/>
    <dgm:cxn modelId="{54693FD4-9DB4-4823-8AE3-BCACFF2DAD51}" type="presParOf" srcId="{E44396CE-79EB-4098-BCFC-B6F7B3A35965}" destId="{3ED63C4F-E69C-4E0B-96FA-284E5E783DE5}" srcOrd="4" destOrd="0" presId="urn:microsoft.com/office/officeart/2005/8/layout/vList4"/>
    <dgm:cxn modelId="{D62712EB-3347-450A-8548-E88515A8D4C9}" type="presParOf" srcId="{3ED63C4F-E69C-4E0B-96FA-284E5E783DE5}" destId="{9FD5E887-24B5-4FF2-B57A-9ED154E44F20}" srcOrd="0" destOrd="0" presId="urn:microsoft.com/office/officeart/2005/8/layout/vList4"/>
    <dgm:cxn modelId="{49D918D7-AB5C-4347-9FEC-32021226F0E6}" type="presParOf" srcId="{3ED63C4F-E69C-4E0B-96FA-284E5E783DE5}" destId="{0F28D419-6072-4E04-B06D-78A9AEEB2D02}" srcOrd="1" destOrd="0" presId="urn:microsoft.com/office/officeart/2005/8/layout/vList4"/>
    <dgm:cxn modelId="{C7D05D14-39D4-46BE-B9E0-B39B31B1589A}" type="presParOf" srcId="{3ED63C4F-E69C-4E0B-96FA-284E5E783DE5}" destId="{EBC5F254-CF9B-44DE-96C4-1FC49C4D669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7" qsCatId="simple" csTypeId="urn:microsoft.com/office/officeart/2005/8/colors/colorful1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C78B768A-8A99-4C58-9DA2-15D7C6CCEEDE}">
      <dgm:prSet phldrT="[Texto]" custT="1"/>
      <dgm:spPr bwMode="auto"/>
      <dgm:t>
        <a:bodyPr vert="horz" anchor="ctr"/>
        <a:lstStyle/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Ralstonia solanacearum Raza 2</a:t>
          </a: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Predios intervenidos</a:t>
          </a:r>
          <a:endParaRPr b="0"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. Manabí: 54</a:t>
          </a:r>
          <a:endParaRPr b="0"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. Santo Domingo: 65</a:t>
          </a:r>
          <a:endParaRPr lang="es-EC" sz="1600" b="1">
            <a:solidFill>
              <a:schemeClr val="tx1"/>
            </a:solidFill>
          </a:endParaRPr>
        </a:p>
      </dgm:t>
    </dgm:pt>
    <dgm:pt modelId="{81FC422E-CBE5-4BD2-B96D-8CF51AE5D945}" type="parTrans" cxnId="{25AF539D-F50C-412D-9338-7AB32E61E424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9CF0782F-7164-4427-9702-5FF28074E3B4}" type="sibTrans" cxnId="{25AF539D-F50C-412D-9338-7AB32E61E424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E551306E-B3CA-4C1A-96DF-6602254105FE}">
      <dgm:prSet phldrT="[Texto]" custT="1"/>
      <dgm:spPr bwMode="auto"/>
      <dgm:t>
        <a:bodyPr vert="horz" anchor="ctr"/>
        <a:lstStyle/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MOSCA DE LA FRUTA</a:t>
          </a: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Predios certificados</a:t>
          </a:r>
          <a:endParaRPr b="0"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. Manabí: 234</a:t>
          </a:r>
          <a:endParaRPr b="0"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. Santo Domingo: 19</a:t>
          </a:r>
          <a:endParaRPr lang="es-EC" sz="1600" b="1">
            <a:solidFill>
              <a:schemeClr val="tx1"/>
            </a:solidFill>
          </a:endParaRPr>
        </a:p>
      </dgm:t>
    </dgm:pt>
    <dgm:pt modelId="{455B4270-FDAF-447F-B997-F7A4E0B32876}" type="parTrans" cxnId="{22B57EFF-8B83-4DB9-9653-018E172CF291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EC8CE988-818C-48F0-B178-E9192BF38BCC}" type="sibTrans" cxnId="{22B57EFF-8B83-4DB9-9653-018E172CF291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85D6BBA8-1268-4D27-9EBF-E77D5E0DCFC6}" type="pres">
      <dgm:prSet presAssocID="{C78B768A-8A99-4C58-9DA2-15D7C6CCEEDE}" presName="comp" presStyleCnt="0"/>
      <dgm:spPr bwMode="auto"/>
    </dgm:pt>
    <dgm:pt modelId="{B5595A11-5588-4D37-830C-777F7E2F4F08}" type="pres">
      <dgm:prSet presAssocID="{C78B768A-8A99-4C58-9DA2-15D7C6CCEEDE}" presName="box" presStyleLbl="node1" presStyleIdx="0" presStyleCnt="2"/>
      <dgm:spPr bwMode="auto">
        <a:solidFill>
          <a:schemeClr val="accent4"/>
        </a:solidFill>
      </dgm:spPr>
    </dgm:pt>
    <dgm:pt modelId="{3E63B28D-7C60-49A2-BEB9-1E876DA311B5}" type="pres">
      <dgm:prSet presAssocID="{C78B768A-8A99-4C58-9DA2-15D7C6CCEEDE}" presName="img" presStyleLbl="fgImgPlace1" presStyleIdx="0" presStyleCnt="2"/>
      <dgm:spPr bwMode="auto">
        <a:blipFill>
          <a:blip xmlns:r="http://schemas.openxmlformats.org/officeDocument/2006/relationships" r:embed="rId1"/>
          <a:srcRect t="31060" b="31060"/>
          <a:stretch/>
        </a:blipFill>
      </dgm:spPr>
    </dgm:pt>
    <dgm:pt modelId="{0D6F00A1-11BE-4876-8100-7DE21685D100}" type="pres">
      <dgm:prSet presAssocID="{C78B768A-8A99-4C58-9DA2-15D7C6CCEEDE}" presName="text" presStyleLbl="node1" presStyleIdx="0" presStyleCnt="2">
        <dgm:presLayoutVars>
          <dgm:bulletEnabled val="1"/>
        </dgm:presLayoutVars>
      </dgm:prSet>
      <dgm:spPr bwMode="auto"/>
    </dgm:pt>
    <dgm:pt modelId="{370F9A9B-6E44-4B5B-8C27-A93A94DCA125}" type="pres">
      <dgm:prSet presAssocID="{9CF0782F-7164-4427-9702-5FF28074E3B4}" presName="spacer" presStyleCnt="0"/>
      <dgm:spPr bwMode="auto"/>
    </dgm:pt>
    <dgm:pt modelId="{6249BF61-F9D2-416C-A4B8-345C62FEB28E}" type="pres">
      <dgm:prSet presAssocID="{E551306E-B3CA-4C1A-96DF-6602254105FE}" presName="comp" presStyleCnt="0"/>
      <dgm:spPr bwMode="auto"/>
    </dgm:pt>
    <dgm:pt modelId="{6ABFAE4B-F38C-4ACF-BF4D-B8497F72F5F4}" type="pres">
      <dgm:prSet presAssocID="{E551306E-B3CA-4C1A-96DF-6602254105FE}" presName="box" presStyleLbl="node1" presStyleIdx="1" presStyleCnt="2" custLinFactNeighborX="1890" custLinFactNeighborY="5192"/>
      <dgm:spPr bwMode="auto">
        <a:solidFill>
          <a:schemeClr val="accent1"/>
        </a:solidFill>
      </dgm:spPr>
    </dgm:pt>
    <dgm:pt modelId="{C2D1FACA-8655-4CB9-99FE-180521909A87}" type="pres">
      <dgm:prSet presAssocID="{E551306E-B3CA-4C1A-96DF-6602254105FE}" presName="img" presStyleLbl="fgImgPlace1" presStyleIdx="1" presStyleCnt="2"/>
      <dgm:spPr bwMode="auto">
        <a:blipFill>
          <a:blip xmlns:r="http://schemas.openxmlformats.org/officeDocument/2006/relationships" r:embed="rId2"/>
          <a:srcRect t="17532" b="17531"/>
          <a:stretch/>
        </a:blipFill>
      </dgm:spPr>
    </dgm:pt>
    <dgm:pt modelId="{1B036812-376B-46C4-9227-A42BDA74ECD5}" type="pres">
      <dgm:prSet presAssocID="{E551306E-B3CA-4C1A-96DF-6602254105FE}" presName="text" presStyleLbl="node1" presStyleIdx="1" presStyleCnt="2">
        <dgm:presLayoutVars>
          <dgm:bulletEnabled val="1"/>
        </dgm:presLayoutVars>
      </dgm:prSet>
      <dgm:spPr bwMode="auto"/>
    </dgm:pt>
  </dgm:ptLst>
  <dgm:cxnLst>
    <dgm:cxn modelId="{51EE0204-5FEB-4B79-9B3E-EB4E0C5DBB74}" type="presOf" srcId="{C78B768A-8A99-4C58-9DA2-15D7C6CCEEDE}" destId="{0D6F00A1-11BE-4876-8100-7DE21685D100}" srcOrd="1" destOrd="0" presId="urn:microsoft.com/office/officeart/2005/8/layout/vList4"/>
    <dgm:cxn modelId="{00301D04-5135-4FDC-A520-B10BAD7AD7B7}" type="presOf" srcId="{E551306E-B3CA-4C1A-96DF-6602254105FE}" destId="{6ABFAE4B-F38C-4ACF-BF4D-B8497F72F5F4}" srcOrd="0" destOrd="0" presId="urn:microsoft.com/office/officeart/2005/8/layout/vList4"/>
    <dgm:cxn modelId="{58D33E2A-BC04-4B77-B1B6-0C164BD54FE1}" type="presOf" srcId="{E551306E-B3CA-4C1A-96DF-6602254105FE}" destId="{1B036812-376B-46C4-9227-A42BDA74ECD5}" srcOrd="1" destOrd="0" presId="urn:microsoft.com/office/officeart/2005/8/layout/vList4"/>
    <dgm:cxn modelId="{426BF467-63AA-4FDF-BADA-8A9864EB86F0}" type="presOf" srcId="{C78B768A-8A99-4C58-9DA2-15D7C6CCEEDE}" destId="{B5595A11-5588-4D37-830C-777F7E2F4F08}" srcOrd="0" destOrd="0" presId="urn:microsoft.com/office/officeart/2005/8/layout/vList4"/>
    <dgm:cxn modelId="{25AF539D-F50C-412D-9338-7AB32E61E424}" srcId="{524CE9A8-BDBF-41C9-919B-8E44F1E8F23E}" destId="{C78B768A-8A99-4C58-9DA2-15D7C6CCEEDE}" srcOrd="0" destOrd="0" parTransId="{81FC422E-CBE5-4BD2-B96D-8CF51AE5D945}" sibTransId="{9CF0782F-7164-4427-9702-5FF28074E3B4}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22B57EFF-8B83-4DB9-9653-018E172CF291}" srcId="{524CE9A8-BDBF-41C9-919B-8E44F1E8F23E}" destId="{E551306E-B3CA-4C1A-96DF-6602254105FE}" srcOrd="1" destOrd="0" parTransId="{455B4270-FDAF-447F-B997-F7A4E0B32876}" sibTransId="{EC8CE988-818C-48F0-B178-E9192BF38BCC}"/>
    <dgm:cxn modelId="{6F0F18C4-0D8E-4238-B653-BDB2817148DD}" type="presParOf" srcId="{E44396CE-79EB-4098-BCFC-B6F7B3A35965}" destId="{85D6BBA8-1268-4D27-9EBF-E77D5E0DCFC6}" srcOrd="0" destOrd="0" presId="urn:microsoft.com/office/officeart/2005/8/layout/vList4"/>
    <dgm:cxn modelId="{34BF6789-27FA-4AA1-ACC6-28B5BD1DB9CC}" type="presParOf" srcId="{85D6BBA8-1268-4D27-9EBF-E77D5E0DCFC6}" destId="{B5595A11-5588-4D37-830C-777F7E2F4F08}" srcOrd="0" destOrd="0" presId="urn:microsoft.com/office/officeart/2005/8/layout/vList4"/>
    <dgm:cxn modelId="{814AB48B-A6FD-4567-B2D2-E97E900BACAA}" type="presParOf" srcId="{85D6BBA8-1268-4D27-9EBF-E77D5E0DCFC6}" destId="{3E63B28D-7C60-49A2-BEB9-1E876DA311B5}" srcOrd="1" destOrd="0" presId="urn:microsoft.com/office/officeart/2005/8/layout/vList4"/>
    <dgm:cxn modelId="{967DBDD5-F421-4DB8-B458-F17788992040}" type="presParOf" srcId="{85D6BBA8-1268-4D27-9EBF-E77D5E0DCFC6}" destId="{0D6F00A1-11BE-4876-8100-7DE21685D100}" srcOrd="2" destOrd="0" presId="urn:microsoft.com/office/officeart/2005/8/layout/vList4"/>
    <dgm:cxn modelId="{31842D85-3228-45D5-B872-7C883980D156}" type="presParOf" srcId="{E44396CE-79EB-4098-BCFC-B6F7B3A35965}" destId="{370F9A9B-6E44-4B5B-8C27-A93A94DCA125}" srcOrd="1" destOrd="0" presId="urn:microsoft.com/office/officeart/2005/8/layout/vList4"/>
    <dgm:cxn modelId="{9F9BFBFA-3A33-47F0-8884-3AFCE0C765C8}" type="presParOf" srcId="{E44396CE-79EB-4098-BCFC-B6F7B3A35965}" destId="{6249BF61-F9D2-416C-A4B8-345C62FEB28E}" srcOrd="2" destOrd="0" presId="urn:microsoft.com/office/officeart/2005/8/layout/vList4"/>
    <dgm:cxn modelId="{DA66760D-B993-40B2-A08E-E7DE49781683}" type="presParOf" srcId="{6249BF61-F9D2-416C-A4B8-345C62FEB28E}" destId="{6ABFAE4B-F38C-4ACF-BF4D-B8497F72F5F4}" srcOrd="0" destOrd="0" presId="urn:microsoft.com/office/officeart/2005/8/layout/vList4"/>
    <dgm:cxn modelId="{78294439-29F0-4C55-AABF-24A6570D5A01}" type="presParOf" srcId="{6249BF61-F9D2-416C-A4B8-345C62FEB28E}" destId="{C2D1FACA-8655-4CB9-99FE-180521909A87}" srcOrd="1" destOrd="0" presId="urn:microsoft.com/office/officeart/2005/8/layout/vList4"/>
    <dgm:cxn modelId="{741439C0-856F-4765-ADF0-6A118B8E50A0}" type="presParOf" srcId="{6249BF61-F9D2-416C-A4B8-345C62FEB28E}" destId="{1B036812-376B-46C4-9227-A42BDA74ECD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6EEDD99-8CB1-473F-BCD3-38B292ACE232}" type="doc">
      <dgm:prSet loTypeId="urn:microsoft.com/office/officeart/2008/layout/AlternatingPictureBlocks" loCatId="picture" qsTypeId="urn:microsoft.com/office/officeart/2005/8/quickstyle/simple1#8" qsCatId="simple" csTypeId="urn:microsoft.com/office/officeart/2005/8/colors/colorful4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EDCBF25D-8AD4-4679-9AF4-D2E8057BA64A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0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3000" b="1">
              <a:solidFill>
                <a:schemeClr val="tx1"/>
              </a:solidFill>
              <a:latin typeface="Arial"/>
              <a:ea typeface="Arial"/>
              <a:cs typeface="Arial"/>
            </a:rPr>
            <a:t>MANABÍ</a:t>
          </a:r>
        </a:p>
      </dgm:t>
    </dgm:pt>
    <dgm:pt modelId="{A6E1ACDF-DC6E-49BD-8251-81CFCBF372B3}" type="parTrans" cxnId="{33E0FCA2-E9BF-4215-8796-13E9C7BD202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168706C-6E29-4480-93C7-656F8FA6E7AA}" type="sibTrans" cxnId="{33E0FCA2-E9BF-4215-8796-13E9C7BD202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C60BDC1-6900-421B-9104-1A06635CA55C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0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sz="3000">
            <a:latin typeface="Arial"/>
            <a:cs typeface="Arial"/>
          </a:endParaRPr>
        </a:p>
      </dgm:t>
    </dgm:pt>
    <dgm:pt modelId="{41ED8F8C-2E68-4A1C-8960-1596BCF0B12A}" type="parTrans" cxnId="{0CA654DE-B623-4019-BA7E-740F2E28B5AB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FFE67526-4A71-4E0F-82D8-2666F11C3D0E}" type="sibTrans" cxnId="{0CA654DE-B623-4019-BA7E-740F2E28B5AB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18C76DC2-2CCC-466A-B4D4-C53190B0B313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>
              <a:solidFill>
                <a:schemeClr val="tx1"/>
              </a:solidFill>
              <a:latin typeface="Arial"/>
              <a:ea typeface="Arial"/>
              <a:cs typeface="Arial"/>
            </a:rPr>
            <a:t>Pitahaya: 7.111 t.</a:t>
          </a:r>
          <a:endParaRPr sz="2400" b="0">
            <a:latin typeface="Arial"/>
            <a:cs typeface="Arial"/>
          </a:endParaRPr>
        </a:p>
      </dgm:t>
    </dgm:pt>
    <dgm:pt modelId="{52F19024-CD50-413A-8A63-E7549283D7EE}" type="parTrans" cxnId="{DD5DE26D-3477-42F6-AED5-8E67FF840C2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0DF65DEB-F1F6-4A7C-815B-855AAE317327}" type="sibTrans" cxnId="{DD5DE26D-3477-42F6-AED5-8E67FF840C2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07501A9C-DF8B-44BE-87DF-45E3C0054F7B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0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3000" b="1">
              <a:solidFill>
                <a:schemeClr val="tx1"/>
              </a:solidFill>
              <a:latin typeface="Arial"/>
              <a:ea typeface="Arial"/>
              <a:cs typeface="Arial"/>
            </a:rPr>
            <a:t>SANTO DOMINGO</a:t>
          </a:r>
        </a:p>
      </dgm:t>
    </dgm:pt>
    <dgm:pt modelId="{4A32CF3F-A356-41CA-B882-D553B4D591B1}" type="parTrans" cxnId="{055DB524-F8C1-4CC3-8724-3774173EB50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4019DC18-7FD5-49E2-A675-6F572B2C6710}" type="sibTrans" cxnId="{055DB524-F8C1-4CC3-8724-3774173EB50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17684655-986E-42EB-8548-2F14DA5578BE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0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sz="3000">
            <a:latin typeface="Arial"/>
            <a:cs typeface="Arial"/>
          </a:endParaRPr>
        </a:p>
      </dgm:t>
    </dgm:pt>
    <dgm:pt modelId="{B2C03476-9FE0-426D-8C75-F94684F5624A}" type="parTrans" cxnId="{E6F40781-C1FC-40B4-813C-6301BA1045B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4F4808E3-5417-4B50-A1C4-FCA1A7926379}" type="sibTrans" cxnId="{E6F40781-C1FC-40B4-813C-6301BA1045B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C14FE37-33A1-47B8-BF94-130B198C1472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>
              <a:solidFill>
                <a:schemeClr val="tx1"/>
              </a:solidFill>
              <a:latin typeface="Arial"/>
              <a:ea typeface="Arial"/>
              <a:cs typeface="Arial"/>
            </a:rPr>
            <a:t>Piña: 78.782 t.</a:t>
          </a:r>
          <a:endParaRPr sz="2400" b="0">
            <a:latin typeface="Arial"/>
            <a:cs typeface="Arial"/>
          </a:endParaRPr>
        </a:p>
      </dgm:t>
    </dgm:pt>
    <dgm:pt modelId="{85C34460-E78B-47DE-8740-317AC8A2B9C2}" type="parTrans" cxnId="{7D55ECB7-AC40-418E-A8C0-956477E38641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124A29C9-8F49-42D3-B070-642D94241665}" type="sibTrans" cxnId="{7D55ECB7-AC40-418E-A8C0-956477E38641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47AEEA34-23D6-4222-8AD7-1ACA3E7A836F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>
              <a:solidFill>
                <a:schemeClr val="tx1"/>
              </a:solidFill>
              <a:latin typeface="Arial"/>
              <a:ea typeface="Arial"/>
              <a:cs typeface="Arial"/>
            </a:rPr>
            <a:t>Orito: 458 t.</a:t>
          </a:r>
          <a:endParaRPr sz="2400" b="0">
            <a:latin typeface="Arial"/>
            <a:cs typeface="Arial"/>
          </a:endParaRPr>
        </a:p>
      </dgm:t>
    </dgm:pt>
    <dgm:pt modelId="{6FE1D4EF-1B3E-40A3-824F-B2E21181B1B9}" type="parTrans" cxnId="{8069D2AF-E3D7-46BE-B224-A2CCE9A835A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F93E9E3B-F329-4651-9930-DB16D5725F03}" type="sibTrans" cxnId="{8069D2AF-E3D7-46BE-B224-A2CCE9A835A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7783A3DA-F1A8-478A-BF41-0A8A829EBECC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 dirty="0">
              <a:solidFill>
                <a:schemeClr val="tx1"/>
              </a:solidFill>
              <a:latin typeface="Arial"/>
              <a:ea typeface="Arial"/>
              <a:cs typeface="Arial"/>
            </a:rPr>
            <a:t>Cacao: 1.001 t.</a:t>
          </a:r>
          <a:endParaRPr sz="3000" dirty="0"/>
        </a:p>
      </dgm:t>
    </dgm:pt>
    <dgm:pt modelId="{B24400A7-2494-4F06-B343-12BF248CE847}" type="parTrans" cxnId="{C1334DC3-8A63-4BC4-BCC9-7B40D39797C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F69C3F13-2DB6-46FF-8082-533DC7971341}" type="sibTrans" cxnId="{C1334DC3-8A63-4BC4-BCC9-7B40D39797C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E546E80-2AA3-45FE-9D66-B092CDB7D61C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>
              <a:solidFill>
                <a:schemeClr val="tx1"/>
              </a:solidFill>
              <a:latin typeface="Arial"/>
              <a:ea typeface="Arial"/>
              <a:cs typeface="Arial"/>
            </a:rPr>
            <a:t>Plátano: 65.787 t.</a:t>
          </a:r>
          <a:endParaRPr sz="2400" b="0">
            <a:latin typeface="Arial"/>
            <a:cs typeface="Arial"/>
          </a:endParaRPr>
        </a:p>
      </dgm:t>
    </dgm:pt>
    <dgm:pt modelId="{DDBD2853-C1EB-4564-9242-93A0CC140D04}" type="parTrans" cxnId="{FF232094-9A52-4C50-B2AC-04B1EA2A33D1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0F929A2-0C98-4275-9AC8-4CDC3D3715DC}" type="sibTrans" cxnId="{FF232094-9A52-4C50-B2AC-04B1EA2A33D1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6EF60DBE-A754-4827-A370-E8BFD109194B}">
      <dgm:prSet phldrT="[Texto]" custT="1"/>
      <dgm:spPr bwMode="auto"/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 dirty="0">
              <a:solidFill>
                <a:schemeClr val="tx1"/>
              </a:solidFill>
              <a:latin typeface="Arial"/>
              <a:ea typeface="Arial"/>
              <a:cs typeface="Arial"/>
            </a:rPr>
            <a:t>Cacao: 156.196 t.</a:t>
          </a:r>
          <a:endParaRPr sz="3000" dirty="0"/>
        </a:p>
      </dgm:t>
    </dgm:pt>
    <dgm:pt modelId="{9FB9D120-EB25-4594-AB99-F4D717AAFCC7}" type="parTrans" cxnId="{016435A7-0107-45EF-9DC4-1F7775E178B9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17882479-56BA-40C2-8756-12593F3BAB30}" type="sibTrans" cxnId="{016435A7-0107-45EF-9DC4-1F7775E178B9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1E072AE7-D960-4D83-B99D-17A2D962AAEB}">
      <dgm:prSet phldrT="[Texto]" custT="1"/>
      <dgm:spPr bwMode="auto">
        <a:solidFill>
          <a:schemeClr val="accent1">
            <a:lumMod val="60000"/>
            <a:lumOff val="40000"/>
          </a:schemeClr>
        </a:solidFill>
      </dgm:spPr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 dirty="0">
              <a:solidFill>
                <a:schemeClr val="tx1"/>
              </a:solidFill>
              <a:latin typeface="Arial"/>
              <a:ea typeface="Arial"/>
              <a:cs typeface="Arial"/>
            </a:rPr>
            <a:t>Banano: 4.520 t.</a:t>
          </a:r>
          <a:endParaRPr sz="3000" dirty="0"/>
        </a:p>
      </dgm:t>
    </dgm:pt>
    <dgm:pt modelId="{C2851A42-3FB0-48D6-87D7-678BC2B9D959}" type="parTrans" cxnId="{156951FD-5803-43D4-8161-C8FFECA5796B}">
      <dgm:prSet/>
      <dgm:spPr/>
      <dgm:t>
        <a:bodyPr/>
        <a:lstStyle/>
        <a:p>
          <a:endParaRPr lang="es-EC"/>
        </a:p>
      </dgm:t>
    </dgm:pt>
    <dgm:pt modelId="{1EEC9E59-AD62-403C-A4E8-9232C1BD035D}" type="sibTrans" cxnId="{156951FD-5803-43D4-8161-C8FFECA5796B}">
      <dgm:prSet/>
      <dgm:spPr/>
      <dgm:t>
        <a:bodyPr/>
        <a:lstStyle/>
        <a:p>
          <a:endParaRPr lang="es-EC"/>
        </a:p>
      </dgm:t>
    </dgm:pt>
    <dgm:pt modelId="{C67A3571-39B0-4090-9F99-1306235EE586}">
      <dgm:prSet phldrT="[Texto]" custT="1"/>
      <dgm:spPr bwMode="auto">
        <a:solidFill>
          <a:schemeClr val="accent1"/>
        </a:solidFill>
      </dgm:spPr>
      <dgm:t>
        <a:bodyPr vertOverflow="overflow" horzOverflow="overflow" vert="horz" rtlCol="0" fromWordArt="0" anchor="t" forceAA="0" compatLnSpc="0"/>
        <a:lstStyle/>
        <a:p>
          <a:pPr marL="228600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400" b="0" dirty="0">
              <a:solidFill>
                <a:schemeClr val="tx1"/>
              </a:solidFill>
              <a:latin typeface="Arial"/>
              <a:ea typeface="Arial"/>
              <a:cs typeface="Arial"/>
            </a:rPr>
            <a:t>Banano: 3.241 t.</a:t>
          </a:r>
          <a:endParaRPr sz="3000" dirty="0"/>
        </a:p>
      </dgm:t>
    </dgm:pt>
    <dgm:pt modelId="{83F5EFDA-ED8B-4164-866D-E490A1B28375}" type="parTrans" cxnId="{34C60B2B-2C94-42A6-B235-170EA5A53F71}">
      <dgm:prSet/>
      <dgm:spPr/>
      <dgm:t>
        <a:bodyPr/>
        <a:lstStyle/>
        <a:p>
          <a:endParaRPr lang="es-EC"/>
        </a:p>
      </dgm:t>
    </dgm:pt>
    <dgm:pt modelId="{78871289-8DCB-4CCD-A917-B0C4D71D3C93}" type="sibTrans" cxnId="{34C60B2B-2C94-42A6-B235-170EA5A53F71}">
      <dgm:prSet/>
      <dgm:spPr/>
      <dgm:t>
        <a:bodyPr/>
        <a:lstStyle/>
        <a:p>
          <a:endParaRPr lang="es-EC"/>
        </a:p>
      </dgm:t>
    </dgm:pt>
    <dgm:pt modelId="{6F2032EF-EBC4-4D50-B522-B96F827B3298}" type="pres">
      <dgm:prSet presAssocID="{06EEDD99-8CB1-473F-BCD3-38B292ACE232}" presName="linearFlow" presStyleCnt="0">
        <dgm:presLayoutVars>
          <dgm:dir/>
          <dgm:resizeHandles val="exact"/>
        </dgm:presLayoutVars>
      </dgm:prSet>
      <dgm:spPr bwMode="auto"/>
    </dgm:pt>
    <dgm:pt modelId="{6474D032-B037-45D9-9E2E-E087958E446F}" type="pres">
      <dgm:prSet presAssocID="{EDCBF25D-8AD4-4679-9AF4-D2E8057BA64A}" presName="comp" presStyleCnt="0"/>
      <dgm:spPr bwMode="auto"/>
    </dgm:pt>
    <dgm:pt modelId="{5D055FFD-DDB8-4505-9CEE-C46221A9DD6C}" type="pres">
      <dgm:prSet presAssocID="{EDCBF25D-8AD4-4679-9AF4-D2E8057BA64A}" presName="rect2" presStyleLbl="node1" presStyleIdx="0" presStyleCnt="2">
        <dgm:presLayoutVars>
          <dgm:bulletEnabled val="1"/>
        </dgm:presLayoutVars>
      </dgm:prSet>
      <dgm:spPr bwMode="auto"/>
    </dgm:pt>
    <dgm:pt modelId="{B5BFAEB3-A06A-42CD-B41F-ACB7BD353F7F}" type="pres">
      <dgm:prSet presAssocID="{EDCBF25D-8AD4-4679-9AF4-D2E8057BA64A}" presName="rect1" presStyleLbl="lnNode1" presStyleIdx="0" presStyleCnt="2"/>
      <dgm:spPr bwMode="auto">
        <a:blipFill>
          <a:blip xmlns:r="http://schemas.openxmlformats.org/officeDocument/2006/relationships" r:embed="rId1"/>
          <a:srcRect l="17105" r="17105"/>
          <a:stretch/>
        </a:blipFill>
      </dgm:spPr>
    </dgm:pt>
    <dgm:pt modelId="{17193776-11A6-45D0-AE1E-6C327B0A4720}" type="pres">
      <dgm:prSet presAssocID="{A168706C-6E29-4480-93C7-656F8FA6E7AA}" presName="sibTrans" presStyleCnt="0"/>
      <dgm:spPr bwMode="auto"/>
    </dgm:pt>
    <dgm:pt modelId="{50E05DD6-15ED-4898-A429-D0F16B874EBD}" type="pres">
      <dgm:prSet presAssocID="{07501A9C-DF8B-44BE-87DF-45E3C0054F7B}" presName="comp" presStyleCnt="0"/>
      <dgm:spPr bwMode="auto"/>
    </dgm:pt>
    <dgm:pt modelId="{DF5385A3-2C33-430D-8E22-34DE40B9890A}" type="pres">
      <dgm:prSet presAssocID="{07501A9C-DF8B-44BE-87DF-45E3C0054F7B}" presName="rect2" presStyleLbl="node1" presStyleIdx="1" presStyleCnt="2">
        <dgm:presLayoutVars>
          <dgm:bulletEnabled val="1"/>
        </dgm:presLayoutVars>
      </dgm:prSet>
      <dgm:spPr bwMode="auto"/>
    </dgm:pt>
    <dgm:pt modelId="{6B984EA0-6B47-4ECA-B88D-660697C44A9C}" type="pres">
      <dgm:prSet presAssocID="{07501A9C-DF8B-44BE-87DF-45E3C0054F7B}" presName="rect1" presStyleLbl="lnNode1" presStyleIdx="1" presStyleCnt="2"/>
      <dgm:spPr bwMode="auto">
        <a:blipFill>
          <a:blip xmlns:r="http://schemas.openxmlformats.org/officeDocument/2006/relationships" r:embed="rId2"/>
          <a:srcRect l="17105" r="17105"/>
          <a:stretch/>
        </a:blipFill>
      </dgm:spPr>
    </dgm:pt>
  </dgm:ptLst>
  <dgm:cxnLst>
    <dgm:cxn modelId="{54D4EA17-ADA3-437C-AC8B-09F0E3CBE9BD}" type="presOf" srcId="{DC60BDC1-6900-421B-9104-1A06635CA55C}" destId="{5D055FFD-DDB8-4505-9CEE-C46221A9DD6C}" srcOrd="0" destOrd="1" presId="urn:microsoft.com/office/officeart/2008/layout/AlternatingPictureBlocks"/>
    <dgm:cxn modelId="{EFA9071E-2AEC-4FD0-BC3E-F8BF407F8DB3}" type="presOf" srcId="{47AEEA34-23D6-4222-8AD7-1ACA3E7A836F}" destId="{DF5385A3-2C33-430D-8E22-34DE40B9890A}" srcOrd="0" destOrd="3" presId="urn:microsoft.com/office/officeart/2008/layout/AlternatingPictureBlocks"/>
    <dgm:cxn modelId="{055DB524-F8C1-4CC3-8724-3774173EB50E}" srcId="{06EEDD99-8CB1-473F-BCD3-38B292ACE232}" destId="{07501A9C-DF8B-44BE-87DF-45E3C0054F7B}" srcOrd="1" destOrd="0" parTransId="{4A32CF3F-A356-41CA-B882-D553B4D591B1}" sibTransId="{4019DC18-7FD5-49E2-A675-6F572B2C6710}"/>
    <dgm:cxn modelId="{34C60B2B-2C94-42A6-B235-170EA5A53F71}" srcId="{07501A9C-DF8B-44BE-87DF-45E3C0054F7B}" destId="{C67A3571-39B0-4090-9F99-1306235EE586}" srcOrd="4" destOrd="0" parTransId="{83F5EFDA-ED8B-4164-866D-E490A1B28375}" sibTransId="{78871289-8DCB-4CCD-A917-B0C4D71D3C93}"/>
    <dgm:cxn modelId="{10282F37-26CF-4A49-BF25-09E86A5130DB}" type="presOf" srcId="{DC14FE37-33A1-47B8-BF94-130B198C1472}" destId="{DF5385A3-2C33-430D-8E22-34DE40B9890A}" srcOrd="0" destOrd="2" presId="urn:microsoft.com/office/officeart/2008/layout/AlternatingPictureBlocks"/>
    <dgm:cxn modelId="{F5FE1B3E-C487-41E5-8294-2569AEA0FB9D}" type="presOf" srcId="{17684655-986E-42EB-8548-2F14DA5578BE}" destId="{DF5385A3-2C33-430D-8E22-34DE40B9890A}" srcOrd="0" destOrd="1" presId="urn:microsoft.com/office/officeart/2008/layout/AlternatingPictureBlocks"/>
    <dgm:cxn modelId="{8B0F0B5C-BB18-449D-AC57-2477534406B4}" type="presOf" srcId="{18C76DC2-2CCC-466A-B4D4-C53190B0B313}" destId="{5D055FFD-DDB8-4505-9CEE-C46221A9DD6C}" srcOrd="0" destOrd="2" presId="urn:microsoft.com/office/officeart/2008/layout/AlternatingPictureBlocks"/>
    <dgm:cxn modelId="{6F226F42-3D19-4F9F-9658-D6FB0B81E13D}" type="presOf" srcId="{EDCBF25D-8AD4-4679-9AF4-D2E8057BA64A}" destId="{5D055FFD-DDB8-4505-9CEE-C46221A9DD6C}" srcOrd="0" destOrd="0" presId="urn:microsoft.com/office/officeart/2008/layout/AlternatingPictureBlocks"/>
    <dgm:cxn modelId="{DD5DE26D-3477-42F6-AED5-8E67FF840C28}" srcId="{EDCBF25D-8AD4-4679-9AF4-D2E8057BA64A}" destId="{18C76DC2-2CCC-466A-B4D4-C53190B0B313}" srcOrd="1" destOrd="0" parTransId="{52F19024-CD50-413A-8A63-E7549283D7EE}" sibTransId="{0DF65DEB-F1F6-4A7C-815B-855AAE317327}"/>
    <dgm:cxn modelId="{C3926B4E-F400-4365-AD0A-7E4E72E489AC}" type="presOf" srcId="{07501A9C-DF8B-44BE-87DF-45E3C0054F7B}" destId="{DF5385A3-2C33-430D-8E22-34DE40B9890A}" srcOrd="0" destOrd="0" presId="urn:microsoft.com/office/officeart/2008/layout/AlternatingPictureBlocks"/>
    <dgm:cxn modelId="{1AA9D574-6F42-4D68-8107-03611CF4C7E0}" type="presOf" srcId="{7783A3DA-F1A8-478A-BF41-0A8A829EBECC}" destId="{DF5385A3-2C33-430D-8E22-34DE40B9890A}" srcOrd="0" destOrd="4" presId="urn:microsoft.com/office/officeart/2008/layout/AlternatingPictureBlocks"/>
    <dgm:cxn modelId="{E6F40781-C1FC-40B4-813C-6301BA1045B7}" srcId="{07501A9C-DF8B-44BE-87DF-45E3C0054F7B}" destId="{17684655-986E-42EB-8548-2F14DA5578BE}" srcOrd="0" destOrd="0" parTransId="{B2C03476-9FE0-426D-8C75-F94684F5624A}" sibTransId="{4F4808E3-5417-4B50-A1C4-FCA1A7926379}"/>
    <dgm:cxn modelId="{B661BA8E-F941-4BE2-BEB3-E4ACD5CC45E1}" type="presOf" srcId="{C67A3571-39B0-4090-9F99-1306235EE586}" destId="{DF5385A3-2C33-430D-8E22-34DE40B9890A}" srcOrd="0" destOrd="5" presId="urn:microsoft.com/office/officeart/2008/layout/AlternatingPictureBlocks"/>
    <dgm:cxn modelId="{FF232094-9A52-4C50-B2AC-04B1EA2A33D1}" srcId="{EDCBF25D-8AD4-4679-9AF4-D2E8057BA64A}" destId="{DE546E80-2AA3-45FE-9D66-B092CDB7D61C}" srcOrd="2" destOrd="0" parTransId="{DDBD2853-C1EB-4564-9242-93A0CC140D04}" sibTransId="{D0F929A2-0C98-4275-9AC8-4CDC3D3715DC}"/>
    <dgm:cxn modelId="{33E0FCA2-E9BF-4215-8796-13E9C7BD202C}" srcId="{06EEDD99-8CB1-473F-BCD3-38B292ACE232}" destId="{EDCBF25D-8AD4-4679-9AF4-D2E8057BA64A}" srcOrd="0" destOrd="0" parTransId="{A6E1ACDF-DC6E-49BD-8251-81CFCBF372B3}" sibTransId="{A168706C-6E29-4480-93C7-656F8FA6E7AA}"/>
    <dgm:cxn modelId="{016435A7-0107-45EF-9DC4-1F7775E178B9}" srcId="{EDCBF25D-8AD4-4679-9AF4-D2E8057BA64A}" destId="{6EF60DBE-A754-4827-A370-E8BFD109194B}" srcOrd="3" destOrd="0" parTransId="{9FB9D120-EB25-4594-AB99-F4D717AAFCC7}" sibTransId="{17882479-56BA-40C2-8756-12593F3BAB30}"/>
    <dgm:cxn modelId="{312E19AB-0305-41CB-A67A-9256869B6981}" type="presOf" srcId="{DE546E80-2AA3-45FE-9D66-B092CDB7D61C}" destId="{5D055FFD-DDB8-4505-9CEE-C46221A9DD6C}" srcOrd="0" destOrd="3" presId="urn:microsoft.com/office/officeart/2008/layout/AlternatingPictureBlocks"/>
    <dgm:cxn modelId="{2E7009AC-9983-44D3-946B-34E7ED6C5A1A}" type="presOf" srcId="{6EF60DBE-A754-4827-A370-E8BFD109194B}" destId="{5D055FFD-DDB8-4505-9CEE-C46221A9DD6C}" srcOrd="0" destOrd="4" presId="urn:microsoft.com/office/officeart/2008/layout/AlternatingPictureBlocks"/>
    <dgm:cxn modelId="{8069D2AF-E3D7-46BE-B224-A2CCE9A835AF}" srcId="{07501A9C-DF8B-44BE-87DF-45E3C0054F7B}" destId="{47AEEA34-23D6-4222-8AD7-1ACA3E7A836F}" srcOrd="2" destOrd="0" parTransId="{6FE1D4EF-1B3E-40A3-824F-B2E21181B1B9}" sibTransId="{F93E9E3B-F329-4651-9930-DB16D5725F03}"/>
    <dgm:cxn modelId="{7D55ECB7-AC40-418E-A8C0-956477E38641}" srcId="{07501A9C-DF8B-44BE-87DF-45E3C0054F7B}" destId="{DC14FE37-33A1-47B8-BF94-130B198C1472}" srcOrd="1" destOrd="0" parTransId="{85C34460-E78B-47DE-8740-317AC8A2B9C2}" sibTransId="{124A29C9-8F49-42D3-B070-642D94241665}"/>
    <dgm:cxn modelId="{E6BEA6BD-FB4D-4ECC-B0BF-5DC8B08F5757}" type="presOf" srcId="{1E072AE7-D960-4D83-B99D-17A2D962AAEB}" destId="{5D055FFD-DDB8-4505-9CEE-C46221A9DD6C}" srcOrd="0" destOrd="5" presId="urn:microsoft.com/office/officeart/2008/layout/AlternatingPictureBlocks"/>
    <dgm:cxn modelId="{C1334DC3-8A63-4BC4-BCC9-7B40D39797CC}" srcId="{07501A9C-DF8B-44BE-87DF-45E3C0054F7B}" destId="{7783A3DA-F1A8-478A-BF41-0A8A829EBECC}" srcOrd="3" destOrd="0" parTransId="{B24400A7-2494-4F06-B343-12BF248CE847}" sibTransId="{F69C3F13-2DB6-46FF-8082-533DC7971341}"/>
    <dgm:cxn modelId="{ED7868CF-AC99-4563-8D0C-57014029E543}" type="presOf" srcId="{06EEDD99-8CB1-473F-BCD3-38B292ACE232}" destId="{6F2032EF-EBC4-4D50-B522-B96F827B3298}" srcOrd="0" destOrd="0" presId="urn:microsoft.com/office/officeart/2008/layout/AlternatingPictureBlocks"/>
    <dgm:cxn modelId="{0CA654DE-B623-4019-BA7E-740F2E28B5AB}" srcId="{EDCBF25D-8AD4-4679-9AF4-D2E8057BA64A}" destId="{DC60BDC1-6900-421B-9104-1A06635CA55C}" srcOrd="0" destOrd="0" parTransId="{41ED8F8C-2E68-4A1C-8960-1596BCF0B12A}" sibTransId="{FFE67526-4A71-4E0F-82D8-2666F11C3D0E}"/>
    <dgm:cxn modelId="{156951FD-5803-43D4-8161-C8FFECA5796B}" srcId="{EDCBF25D-8AD4-4679-9AF4-D2E8057BA64A}" destId="{1E072AE7-D960-4D83-B99D-17A2D962AAEB}" srcOrd="4" destOrd="0" parTransId="{C2851A42-3FB0-48D6-87D7-678BC2B9D959}" sibTransId="{1EEC9E59-AD62-403C-A4E8-9232C1BD035D}"/>
    <dgm:cxn modelId="{BD56B0F9-F521-467E-AF7E-8C6B7F165B5E}" type="presParOf" srcId="{6F2032EF-EBC4-4D50-B522-B96F827B3298}" destId="{6474D032-B037-45D9-9E2E-E087958E446F}" srcOrd="0" destOrd="0" presId="urn:microsoft.com/office/officeart/2008/layout/AlternatingPictureBlocks"/>
    <dgm:cxn modelId="{6E4AA027-4F98-4D7B-B2EA-DB1D0EA8319E}" type="presParOf" srcId="{6474D032-B037-45D9-9E2E-E087958E446F}" destId="{5D055FFD-DDB8-4505-9CEE-C46221A9DD6C}" srcOrd="0" destOrd="0" presId="urn:microsoft.com/office/officeart/2008/layout/AlternatingPictureBlocks"/>
    <dgm:cxn modelId="{0DE9AED5-59A3-4308-9163-4A3FEAB4D39F}" type="presParOf" srcId="{6474D032-B037-45D9-9E2E-E087958E446F}" destId="{B5BFAEB3-A06A-42CD-B41F-ACB7BD353F7F}" srcOrd="1" destOrd="0" presId="urn:microsoft.com/office/officeart/2008/layout/AlternatingPictureBlocks"/>
    <dgm:cxn modelId="{C0AA9659-9895-433B-AFAC-3884F16D313D}" type="presParOf" srcId="{6F2032EF-EBC4-4D50-B522-B96F827B3298}" destId="{17193776-11A6-45D0-AE1E-6C327B0A4720}" srcOrd="1" destOrd="0" presId="urn:microsoft.com/office/officeart/2008/layout/AlternatingPictureBlocks"/>
    <dgm:cxn modelId="{EF0951D7-A5FB-4C78-817E-CB035A7EA7A4}" type="presParOf" srcId="{6F2032EF-EBC4-4D50-B522-B96F827B3298}" destId="{50E05DD6-15ED-4898-A429-D0F16B874EBD}" srcOrd="2" destOrd="0" presId="urn:microsoft.com/office/officeart/2008/layout/AlternatingPictureBlocks"/>
    <dgm:cxn modelId="{BDDD0CCF-3E4F-4889-88D7-9BCE9810E3B3}" type="presParOf" srcId="{50E05DD6-15ED-4898-A429-D0F16B874EBD}" destId="{DF5385A3-2C33-430D-8E22-34DE40B9890A}" srcOrd="0" destOrd="0" presId="urn:microsoft.com/office/officeart/2008/layout/AlternatingPictureBlocks"/>
    <dgm:cxn modelId="{FA95F0EC-F58E-4688-A44F-7C8B1B84B7B1}" type="presParOf" srcId="{50E05DD6-15ED-4898-A429-D0F16B874EBD}" destId="{6B984EA0-6B47-4ECA-B88D-660697C44A9C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9" qsCatId="simple" csTypeId="urn:microsoft.com/office/officeart/2005/8/colors/colorful1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5AFA8406-A404-455B-BD4B-573675EF0173}">
      <dgm:prSet phldrT="[Texto]" custT="1"/>
      <dgm:spPr bwMode="auto"/>
      <dgm:t>
        <a:bodyPr vert="horz" anchor="t"/>
        <a:lstStyle/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600" b="1" dirty="0">
            <a:solidFill>
              <a:schemeClr val="tx1"/>
            </a:solidFill>
            <a:latin typeface="Century Gothic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 dirty="0">
              <a:solidFill>
                <a:schemeClr val="tx1"/>
              </a:solidFill>
              <a:latin typeface="Arial"/>
              <a:ea typeface="Arial"/>
              <a:cs typeface="Arial"/>
            </a:rPr>
            <a:t>CONTROL DE LECHE</a:t>
          </a:r>
        </a:p>
      </dgm:t>
    </dgm:pt>
    <dgm:pt modelId="{DB4D1D50-0F69-41B8-B0BF-507B8DB5BEAD}" type="parTrans" cxnId="{AF2E51D7-364B-439D-8CA9-C0B9093FA863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55BE81B2-E477-49AC-88FA-7727B74121FB}" type="sibTrans" cxnId="{AF2E51D7-364B-439D-8CA9-C0B9093FA863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90A9731A-685F-42C3-AFE1-A943D5C01E81}">
      <dgm:prSet phldrT="[Texto]" custT="1"/>
      <dgm:spPr bwMode="auto"/>
      <dgm:t>
        <a:bodyPr vert="horz" anchor="t"/>
        <a:lstStyle/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158.218                                   0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559,351                117.464</a:t>
          </a:r>
          <a:endParaRPr/>
        </a:p>
      </dgm:t>
    </dgm:pt>
    <dgm:pt modelId="{0A15852B-8A87-491F-A4A3-86C2E7E557E4}" type="parTrans" cxnId="{EFF25B04-4E91-4B33-A831-93ACE3A2AD6F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001F2DD9-3475-430A-8FB3-A4611691E078}" type="sibTrans" cxnId="{EFF25B04-4E91-4B33-A831-93ACE3A2AD6F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35498542-3872-44F3-BD06-96AAE7CA8967}">
      <dgm:prSet phldrT="[Texto]" custT="1"/>
      <dgm:spPr bwMode="auto"/>
      <dgm:t>
        <a:bodyPr vert="horz" anchor="t"/>
        <a:lstStyle/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sz="1600" b="1">
            <a:solidFill>
              <a:schemeClr val="tx1"/>
            </a:solidFill>
            <a:latin typeface="Arial"/>
            <a:cs typeface="Arial"/>
          </a:endParaRPr>
        </a:p>
      </dgm:t>
    </dgm:pt>
    <dgm:pt modelId="{59C74A5B-6095-4BDE-BAEB-E8858A10CF7A}" type="parTrans" cxnId="{998CE4AF-3B09-4012-9020-F32F4A28E2D0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A6A4DFF6-86C5-401B-86C1-5715B5CE6080}" type="sibTrans" cxnId="{998CE4AF-3B09-4012-9020-F32F4A28E2D0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C62866D7-C68F-4789-B006-4FFEBD3B630C}">
      <dgm:prSet phldrT="[Texto]" custT="1"/>
      <dgm:spPr bwMode="auto"/>
      <dgm:t>
        <a:bodyPr vert="horz" anchor="t"/>
        <a:lstStyle/>
        <a:p>
          <a:pPr marL="0" indent="0" algn="l" defTabSz="7111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Leche controlada:                              Leche                          </a:t>
          </a:r>
          <a:r>
            <a:rPr lang="es-EC" sz="1600" b="1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rPr>
            <a:t>xxxxxxxxxxxxxxxxxxxxxxxxxxxx</a:t>
          </a: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decomisada:</a:t>
          </a:r>
          <a:endParaRPr>
            <a:latin typeface="Arial"/>
            <a:cs typeface="Arial"/>
          </a:endParaRPr>
        </a:p>
      </dgm:t>
    </dgm:pt>
    <dgm:pt modelId="{D9FD09C8-6AAC-4771-B00B-C3215C7B1AA5}" type="parTrans" cxnId="{D861F783-8E53-4BAE-9F39-D0031E400437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34BC4B88-C2A2-4E9F-850D-F0242F50ED2C}" type="sibTrans" cxnId="{D861F783-8E53-4BAE-9F39-D0031E400437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A9C8105F-FFD9-4049-A57A-66F751FA3E4B}">
      <dgm:prSet phldrT="[Texto]" custT="1"/>
      <dgm:spPr bwMode="auto"/>
      <dgm:t>
        <a:bodyPr vert="horz" anchor="t"/>
        <a:lstStyle/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37                                               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30 </a:t>
          </a: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 </a:t>
          </a:r>
          <a:r>
            <a:rPr lang="es-EC" sz="1600" b="1">
              <a:solidFill>
                <a:schemeClr val="tx1"/>
              </a:solidFill>
              <a:latin typeface="Century Gothic"/>
            </a:rPr>
            <a:t>                                </a:t>
          </a:r>
          <a:endParaRPr/>
        </a:p>
      </dgm:t>
    </dgm:pt>
    <dgm:pt modelId="{C90A8DE7-DA58-4BE1-B7E2-E194BA7A1568}" type="parTrans" cxnId="{E10B6FC6-99DB-4740-92F6-DD23645868C8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F11D6A8B-B3E4-4E52-9642-ECC77D28EB63}" type="sibTrans" cxnId="{E10B6FC6-99DB-4740-92F6-DD23645868C8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85B7A66E-9037-4DA0-A7A7-3C3F3FB02BA0}">
      <dgm:prSet phldrT="[Texto]" custT="1"/>
      <dgm:spPr bwMode="auto"/>
      <dgm:t>
        <a:bodyPr vert="horz" anchor="t"/>
        <a:lstStyle/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BUENAS PRACTICAS AGROPECUARIAS</a:t>
          </a:r>
          <a:endParaRPr sz="1600" b="1">
            <a:solidFill>
              <a:schemeClr val="tx1"/>
            </a:solidFill>
            <a:latin typeface="Arial"/>
            <a:cs typeface="Arial"/>
          </a:endParaRPr>
        </a:p>
      </dgm:t>
    </dgm:pt>
    <dgm:pt modelId="{88D2A820-07AE-48A9-A219-B9E73B53E0A5}" type="sibTrans" cxnId="{FC037630-E897-461F-8A13-DD2729C36DBF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F0A97A8F-F9BA-45C5-BDC1-5093D59E0845}" type="parTrans" cxnId="{FC037630-E897-461F-8A13-DD2729C36DBF}">
      <dgm:prSet/>
      <dgm:spPr bwMode="auto"/>
      <dgm:t>
        <a:bodyPr/>
        <a:lstStyle/>
        <a:p>
          <a:pPr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BA706EC8-7B14-4082-8BAD-657FEE0D915B}" type="pres">
      <dgm:prSet presAssocID="{5AFA8406-A404-455B-BD4B-573675EF0173}" presName="comp" presStyleCnt="0"/>
      <dgm:spPr bwMode="auto"/>
    </dgm:pt>
    <dgm:pt modelId="{48774812-8D8D-4EF0-9667-DC218F4B25D3}" type="pres">
      <dgm:prSet presAssocID="{5AFA8406-A404-455B-BD4B-573675EF0173}" presName="box" presStyleLbl="node1" presStyleIdx="0" presStyleCnt="2" custLinFactNeighborX="-7708"/>
      <dgm:spPr bwMode="auto">
        <a:solidFill>
          <a:schemeClr val="accent1">
            <a:lumMod val="60000"/>
            <a:lumOff val="40000"/>
          </a:schemeClr>
        </a:solidFill>
      </dgm:spPr>
    </dgm:pt>
    <dgm:pt modelId="{97BC62F6-8F65-4195-AC36-792D7322AB33}" type="pres">
      <dgm:prSet presAssocID="{5AFA8406-A404-455B-BD4B-573675EF0173}" presName="img" presStyleLbl="fgImgPlace1" presStyleIdx="0" presStyleCnt="2"/>
      <dgm:spPr bwMode="auto">
        <a:blipFill>
          <a:blip xmlns:r="http://schemas.openxmlformats.org/officeDocument/2006/relationships" r:embed="rId1"/>
          <a:srcRect t="9677" b="9676"/>
          <a:stretch/>
        </a:blipFill>
      </dgm:spPr>
    </dgm:pt>
    <dgm:pt modelId="{1831B345-A762-4477-8702-79A36A1E1089}" type="pres">
      <dgm:prSet presAssocID="{5AFA8406-A404-455B-BD4B-573675EF0173}" presName="text" presStyleLbl="node1" presStyleIdx="0" presStyleCnt="2">
        <dgm:presLayoutVars>
          <dgm:bulletEnabled val="1"/>
        </dgm:presLayoutVars>
      </dgm:prSet>
      <dgm:spPr bwMode="auto"/>
    </dgm:pt>
    <dgm:pt modelId="{6145D56D-CF8C-41B0-8347-C3B1727C60D2}" type="pres">
      <dgm:prSet presAssocID="{55BE81B2-E477-49AC-88FA-7727B74121FB}" presName="spacer" presStyleCnt="0"/>
      <dgm:spPr bwMode="auto"/>
    </dgm:pt>
    <dgm:pt modelId="{7A3AB511-917E-45A5-9039-896DFC82DFB3}" type="pres">
      <dgm:prSet presAssocID="{35498542-3872-44F3-BD06-96AAE7CA8967}" presName="comp" presStyleCnt="0"/>
      <dgm:spPr bwMode="auto"/>
    </dgm:pt>
    <dgm:pt modelId="{B5852BFF-4900-41EB-8EBC-24F052AB8DD2}" type="pres">
      <dgm:prSet presAssocID="{35498542-3872-44F3-BD06-96AAE7CA8967}" presName="box" presStyleLbl="node1" presStyleIdx="1" presStyleCnt="2" custLinFactNeighborX="176"/>
      <dgm:spPr bwMode="auto">
        <a:solidFill>
          <a:schemeClr val="accent4"/>
        </a:solidFill>
      </dgm:spPr>
    </dgm:pt>
    <dgm:pt modelId="{D9858FAF-133A-4D51-858C-BC76D132AF78}" type="pres">
      <dgm:prSet presAssocID="{35498542-3872-44F3-BD06-96AAE7CA8967}" presName="img" presStyleLbl="fgImgPlace1" presStyleIdx="1" presStyleCnt="2"/>
      <dgm:spPr bwMode="auto">
        <a:blipFill>
          <a:blip xmlns:r="http://schemas.openxmlformats.org/officeDocument/2006/relationships" r:embed="rId2"/>
          <a:srcRect t="8333" b="8332"/>
          <a:stretch/>
        </a:blipFill>
      </dgm:spPr>
    </dgm:pt>
    <dgm:pt modelId="{78345ED2-10A4-4AC8-A6EE-C2E6AF174B88}" type="pres">
      <dgm:prSet presAssocID="{35498542-3872-44F3-BD06-96AAE7CA8967}" presName="text" presStyleLbl="node1" presStyleIdx="1" presStyleCnt="2">
        <dgm:presLayoutVars>
          <dgm:bulletEnabled val="1"/>
        </dgm:presLayoutVars>
      </dgm:prSet>
      <dgm:spPr bwMode="auto"/>
    </dgm:pt>
  </dgm:ptLst>
  <dgm:cxnLst>
    <dgm:cxn modelId="{EFF25B04-4E91-4B33-A831-93ACE3A2AD6F}" srcId="{5AFA8406-A404-455B-BD4B-573675EF0173}" destId="{90A9731A-685F-42C3-AFE1-A943D5C01E81}" srcOrd="1" destOrd="0" parTransId="{0A15852B-8A87-491F-A4A3-86C2E7E557E4}" sibTransId="{001F2DD9-3475-430A-8FB3-A4611691E078}"/>
    <dgm:cxn modelId="{B4B0B00B-EC9D-4468-AC22-781DD1414A99}" type="presOf" srcId="{90A9731A-685F-42C3-AFE1-A943D5C01E81}" destId="{1831B345-A762-4477-8702-79A36A1E1089}" srcOrd="1" destOrd="2" presId="urn:microsoft.com/office/officeart/2005/8/layout/vList4"/>
    <dgm:cxn modelId="{FC037630-E897-461F-8A13-DD2729C36DBF}" srcId="{35498542-3872-44F3-BD06-96AAE7CA8967}" destId="{85B7A66E-9037-4DA0-A7A7-3C3F3FB02BA0}" srcOrd="0" destOrd="0" parTransId="{F0A97A8F-F9BA-45C5-BDC1-5093D59E0845}" sibTransId="{88D2A820-07AE-48A9-A219-B9E73B53E0A5}"/>
    <dgm:cxn modelId="{0A94793D-2C20-46C6-B1C5-9BB0F4D98D6B}" type="presOf" srcId="{5AFA8406-A404-455B-BD4B-573675EF0173}" destId="{48774812-8D8D-4EF0-9667-DC218F4B25D3}" srcOrd="0" destOrd="0" presId="urn:microsoft.com/office/officeart/2005/8/layout/vList4"/>
    <dgm:cxn modelId="{771D1F5F-5B24-453F-A5A6-239ADBE59287}" type="presOf" srcId="{C62866D7-C68F-4789-B006-4FFEBD3B630C}" destId="{48774812-8D8D-4EF0-9667-DC218F4B25D3}" srcOrd="0" destOrd="1" presId="urn:microsoft.com/office/officeart/2005/8/layout/vList4"/>
    <dgm:cxn modelId="{F03D5F67-288B-4077-BA7C-3E0074BA7CDA}" type="presOf" srcId="{35498542-3872-44F3-BD06-96AAE7CA8967}" destId="{78345ED2-10A4-4AC8-A6EE-C2E6AF174B88}" srcOrd="1" destOrd="0" presId="urn:microsoft.com/office/officeart/2005/8/layout/vList4"/>
    <dgm:cxn modelId="{92BE4D52-A218-4BF1-B2B5-C6F9120FDDAF}" type="presOf" srcId="{35498542-3872-44F3-BD06-96AAE7CA8967}" destId="{B5852BFF-4900-41EB-8EBC-24F052AB8DD2}" srcOrd="0" destOrd="0" presId="urn:microsoft.com/office/officeart/2005/8/layout/vList4"/>
    <dgm:cxn modelId="{7052B67C-EDEE-48B2-AAC5-6618509410A5}" type="presOf" srcId="{C62866D7-C68F-4789-B006-4FFEBD3B630C}" destId="{1831B345-A762-4477-8702-79A36A1E1089}" srcOrd="1" destOrd="1" presId="urn:microsoft.com/office/officeart/2005/8/layout/vList4"/>
    <dgm:cxn modelId="{4E565083-D80C-4782-BB5D-EB98DF1796B9}" type="presOf" srcId="{90A9731A-685F-42C3-AFE1-A943D5C01E81}" destId="{48774812-8D8D-4EF0-9667-DC218F4B25D3}" srcOrd="0" destOrd="2" presId="urn:microsoft.com/office/officeart/2005/8/layout/vList4"/>
    <dgm:cxn modelId="{D861F783-8E53-4BAE-9F39-D0031E400437}" srcId="{5AFA8406-A404-455B-BD4B-573675EF0173}" destId="{C62866D7-C68F-4789-B006-4FFEBD3B630C}" srcOrd="0" destOrd="0" parTransId="{D9FD09C8-6AAC-4771-B00B-C3215C7B1AA5}" sibTransId="{34BC4B88-C2A2-4E9F-850D-F0242F50ED2C}"/>
    <dgm:cxn modelId="{29E7688B-BF3B-4C93-8382-6D07B2AD2138}" type="presOf" srcId="{85B7A66E-9037-4DA0-A7A7-3C3F3FB02BA0}" destId="{78345ED2-10A4-4AC8-A6EE-C2E6AF174B88}" srcOrd="1" destOrd="1" presId="urn:microsoft.com/office/officeart/2005/8/layout/vList4"/>
    <dgm:cxn modelId="{3CE4FF97-4C26-4F83-85CD-9C552573F3E9}" type="presOf" srcId="{A9C8105F-FFD9-4049-A57A-66F751FA3E4B}" destId="{78345ED2-10A4-4AC8-A6EE-C2E6AF174B88}" srcOrd="1" destOrd="2" presId="urn:microsoft.com/office/officeart/2005/8/layout/vList4"/>
    <dgm:cxn modelId="{1BFE8A99-FD0D-4CE7-AF76-FEAA0C994889}" type="presOf" srcId="{A9C8105F-FFD9-4049-A57A-66F751FA3E4B}" destId="{B5852BFF-4900-41EB-8EBC-24F052AB8DD2}" srcOrd="0" destOrd="2" presId="urn:microsoft.com/office/officeart/2005/8/layout/vList4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998CE4AF-3B09-4012-9020-F32F4A28E2D0}" srcId="{524CE9A8-BDBF-41C9-919B-8E44F1E8F23E}" destId="{35498542-3872-44F3-BD06-96AAE7CA8967}" srcOrd="1" destOrd="0" parTransId="{59C74A5B-6095-4BDE-BAEB-E8858A10CF7A}" sibTransId="{A6A4DFF6-86C5-401B-86C1-5715B5CE6080}"/>
    <dgm:cxn modelId="{E10B6FC6-99DB-4740-92F6-DD23645868C8}" srcId="{35498542-3872-44F3-BD06-96AAE7CA8967}" destId="{A9C8105F-FFD9-4049-A57A-66F751FA3E4B}" srcOrd="1" destOrd="0" parTransId="{C90A8DE7-DA58-4BE1-B7E2-E194BA7A1568}" sibTransId="{F11D6A8B-B3E4-4E52-9642-ECC77D28EB63}"/>
    <dgm:cxn modelId="{B83887D0-9429-4138-9934-094DEDA67DB5}" type="presOf" srcId="{5AFA8406-A404-455B-BD4B-573675EF0173}" destId="{1831B345-A762-4477-8702-79A36A1E1089}" srcOrd="1" destOrd="0" presId="urn:microsoft.com/office/officeart/2005/8/layout/vList4"/>
    <dgm:cxn modelId="{AF2E51D7-364B-439D-8CA9-C0B9093FA863}" srcId="{524CE9A8-BDBF-41C9-919B-8E44F1E8F23E}" destId="{5AFA8406-A404-455B-BD4B-573675EF0173}" srcOrd="0" destOrd="0" parTransId="{DB4D1D50-0F69-41B8-B0BF-507B8DB5BEAD}" sibTransId="{55BE81B2-E477-49AC-88FA-7727B74121FB}"/>
    <dgm:cxn modelId="{E067B1ED-2343-4AFE-9398-8EDBE220BE1D}" type="presOf" srcId="{85B7A66E-9037-4DA0-A7A7-3C3F3FB02BA0}" destId="{B5852BFF-4900-41EB-8EBC-24F052AB8DD2}" srcOrd="0" destOrd="1" presId="urn:microsoft.com/office/officeart/2005/8/layout/vList4"/>
    <dgm:cxn modelId="{F1463942-34E4-405D-9D42-DA1A91A72F31}" type="presParOf" srcId="{E44396CE-79EB-4098-BCFC-B6F7B3A35965}" destId="{BA706EC8-7B14-4082-8BAD-657FEE0D915B}" srcOrd="0" destOrd="0" presId="urn:microsoft.com/office/officeart/2005/8/layout/vList4"/>
    <dgm:cxn modelId="{FC863E63-0BD9-4364-835E-C13DC63DE330}" type="presParOf" srcId="{BA706EC8-7B14-4082-8BAD-657FEE0D915B}" destId="{48774812-8D8D-4EF0-9667-DC218F4B25D3}" srcOrd="0" destOrd="0" presId="urn:microsoft.com/office/officeart/2005/8/layout/vList4"/>
    <dgm:cxn modelId="{1DC492C1-FC50-4AD8-8C7A-26A240755B02}" type="presParOf" srcId="{BA706EC8-7B14-4082-8BAD-657FEE0D915B}" destId="{97BC62F6-8F65-4195-AC36-792D7322AB33}" srcOrd="1" destOrd="0" presId="urn:microsoft.com/office/officeart/2005/8/layout/vList4"/>
    <dgm:cxn modelId="{5DAE47B0-85B5-4A4B-97D2-040D5E089686}" type="presParOf" srcId="{BA706EC8-7B14-4082-8BAD-657FEE0D915B}" destId="{1831B345-A762-4477-8702-79A36A1E1089}" srcOrd="2" destOrd="0" presId="urn:microsoft.com/office/officeart/2005/8/layout/vList4"/>
    <dgm:cxn modelId="{6A3E61D0-AE26-41EC-9B42-0318375F3C05}" type="presParOf" srcId="{E44396CE-79EB-4098-BCFC-B6F7B3A35965}" destId="{6145D56D-CF8C-41B0-8347-C3B1727C60D2}" srcOrd="1" destOrd="0" presId="urn:microsoft.com/office/officeart/2005/8/layout/vList4"/>
    <dgm:cxn modelId="{3717C6E3-87E5-43FF-B4F5-0454B8FA58D7}" type="presParOf" srcId="{E44396CE-79EB-4098-BCFC-B6F7B3A35965}" destId="{7A3AB511-917E-45A5-9039-896DFC82DFB3}" srcOrd="2" destOrd="0" presId="urn:microsoft.com/office/officeart/2005/8/layout/vList4"/>
    <dgm:cxn modelId="{59AFC5B8-0F45-4BA4-BAF5-1D2931B17A78}" type="presParOf" srcId="{7A3AB511-917E-45A5-9039-896DFC82DFB3}" destId="{B5852BFF-4900-41EB-8EBC-24F052AB8DD2}" srcOrd="0" destOrd="0" presId="urn:microsoft.com/office/officeart/2005/8/layout/vList4"/>
    <dgm:cxn modelId="{CA808558-69E4-4395-9C76-EF4107B5F2D9}" type="presParOf" srcId="{7A3AB511-917E-45A5-9039-896DFC82DFB3}" destId="{D9858FAF-133A-4D51-858C-BC76D132AF78}" srcOrd="1" destOrd="0" presId="urn:microsoft.com/office/officeart/2005/8/layout/vList4"/>
    <dgm:cxn modelId="{F6E788FF-CA69-43FB-893F-07FFB38A02B7}" type="presParOf" srcId="{7A3AB511-917E-45A5-9039-896DFC82DFB3}" destId="{78345ED2-10A4-4AC8-A6EE-C2E6AF174B88}" srcOrd="2" destOrd="0" presId="urn:microsoft.com/office/officeart/2005/8/layout/vList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10" qsCatId="simple" csTypeId="urn:microsoft.com/office/officeart/2005/8/colors/colorful1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3332E1CC-9C13-4857-B395-B5DB51704D62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 dirty="0">
              <a:solidFill>
                <a:schemeClr val="tx1"/>
              </a:solidFill>
              <a:latin typeface="Arial"/>
              <a:ea typeface="Arial"/>
              <a:cs typeface="Arial"/>
            </a:rPr>
            <a:t>CENTROS DE FAENAMIENTO</a:t>
          </a:r>
          <a:endParaRPr sz="1800" b="1" dirty="0">
            <a:solidFill>
              <a:schemeClr val="tx1"/>
            </a:solidFill>
            <a:latin typeface="Arial"/>
            <a:cs typeface="Arial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dirty="0">
            <a:latin typeface="Arial"/>
            <a:cs typeface="Arial"/>
          </a:endParaRPr>
        </a:p>
      </dgm:t>
    </dgm:pt>
    <dgm:pt modelId="{E63DF499-04DF-4216-9DD9-A3F3645C7740}" type="par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7622B05-58C7-4261-9FFC-18F232CCC8EE}" type="sib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FD79C39-D863-4431-BCD8-B9132032D9B5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 dirty="0">
              <a:solidFill>
                <a:schemeClr val="tx1"/>
              </a:solidFill>
              <a:latin typeface="Arial"/>
              <a:ea typeface="Arial"/>
              <a:cs typeface="Arial"/>
            </a:rPr>
            <a:t>Industriales y                               En funcionamiento:</a:t>
          </a:r>
          <a:endParaRPr dirty="0">
            <a:latin typeface="Arial"/>
            <a:cs typeface="Arial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 dirty="0">
              <a:solidFill>
                <a:schemeClr val="tx1"/>
              </a:solidFill>
              <a:latin typeface="Arial"/>
              <a:ea typeface="Arial"/>
              <a:cs typeface="Arial"/>
            </a:rPr>
            <a:t>artesanales MABIO:</a:t>
          </a:r>
          <a:endParaRPr dirty="0">
            <a:latin typeface="Arial"/>
            <a:cs typeface="Arial"/>
          </a:endParaRPr>
        </a:p>
      </dgm:t>
    </dgm:pt>
    <dgm:pt modelId="{B13818F1-275E-4689-B58C-09C651D002A7}" type="par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D732E79-B703-4D17-952D-1C1987082372}" type="sib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B8FC8CE-5E61-4ED0-A164-5059F08176F0}">
      <dgm:prSet phldrT="[Texto]" custT="1"/>
      <dgm:spPr bwMode="auto"/>
      <dgm:t>
        <a:bodyPr vert="horz" anchor="t"/>
        <a:lstStyle/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20                                                 58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21                                    25</a:t>
          </a:r>
          <a:endParaRPr/>
        </a:p>
      </dgm:t>
    </dgm:pt>
    <dgm:pt modelId="{FD03B37E-F3C2-474C-AC65-9D67864295CE}" type="par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E07D62A-3A29-48BD-A322-09231717D66F}" type="sib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C78B768A-8A99-4C58-9DA2-15D7C6CCEEDE}">
      <dgm:prSet phldrT="[Texto]" custT="1"/>
      <dgm:spPr bwMode="auto"/>
      <dgm:t>
        <a:bodyPr vert="horz" anchor="ctr"/>
        <a:lstStyle/>
        <a:p>
          <a:pPr mar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200" b="1">
            <a:solidFill>
              <a:schemeClr val="tx1"/>
            </a:solidFill>
            <a:latin typeface="Century Gothic"/>
          </a:endParaRPr>
        </a:p>
        <a:p>
          <a:pPr mar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1">
              <a:solidFill>
                <a:schemeClr val="tx1"/>
              </a:solidFill>
              <a:latin typeface="Arial"/>
              <a:ea typeface="Arial"/>
              <a:cs typeface="Arial"/>
            </a:rPr>
            <a:t>CAPACITACIONES EN TEMAS DE INOCUIDAD</a:t>
          </a:r>
        </a:p>
        <a:p>
          <a:pPr mar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1">
              <a:solidFill>
                <a:schemeClr val="tx1"/>
              </a:solidFill>
              <a:latin typeface="Arial"/>
              <a:ea typeface="Arial"/>
              <a:cs typeface="Arial"/>
            </a:rPr>
            <a:t> </a:t>
          </a:r>
          <a:endParaRPr>
            <a:latin typeface="Arial"/>
            <a:cs typeface="Arial"/>
          </a:endParaRPr>
        </a:p>
        <a:p>
          <a:pPr mar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1">
              <a:solidFill>
                <a:schemeClr val="tx1"/>
              </a:solidFill>
              <a:latin typeface="Arial"/>
              <a:ea typeface="Arial"/>
              <a:cs typeface="Arial"/>
            </a:rPr>
            <a:t>Personas capacitadas: </a:t>
          </a:r>
          <a:endParaRPr>
            <a:latin typeface="Arial"/>
            <a:cs typeface="Arial"/>
          </a:endParaRPr>
        </a:p>
        <a:p>
          <a:pPr mar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>
              <a:solidFill>
                <a:schemeClr val="tx1"/>
              </a:solidFill>
              <a:latin typeface="Arial"/>
              <a:ea typeface="Arial"/>
              <a:cs typeface="Arial"/>
            </a:rPr>
            <a:t>. Manabí: 456</a:t>
          </a:r>
          <a:endParaRPr b="0">
            <a:latin typeface="Arial"/>
            <a:cs typeface="Arial"/>
          </a:endParaRPr>
        </a:p>
        <a:p>
          <a:pPr mar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>
              <a:solidFill>
                <a:schemeClr val="tx1"/>
              </a:solidFill>
              <a:latin typeface="Arial"/>
              <a:ea typeface="Arial"/>
              <a:cs typeface="Arial"/>
            </a:rPr>
            <a:t>. Santo Domingo: 1.224</a:t>
          </a:r>
          <a:endParaRPr/>
        </a:p>
        <a:p>
          <a:pPr mar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es-EC" sz="1600" b="1">
            <a:solidFill>
              <a:schemeClr val="tx1"/>
            </a:solidFill>
          </a:endParaRPr>
        </a:p>
      </dgm:t>
    </dgm:pt>
    <dgm:pt modelId="{9CF0782F-7164-4427-9702-5FF28074E3B4}" type="sibTrans" cxnId="{25AF539D-F50C-412D-9338-7AB32E61E424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81FC422E-CBE5-4BD2-B96D-8CF51AE5D945}" type="parTrans" cxnId="{25AF539D-F50C-412D-9338-7AB32E61E424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3ED63C4F-E69C-4E0B-96FA-284E5E783DE5}" type="pres">
      <dgm:prSet presAssocID="{3332E1CC-9C13-4857-B395-B5DB51704D62}" presName="comp" presStyleCnt="0"/>
      <dgm:spPr bwMode="auto"/>
    </dgm:pt>
    <dgm:pt modelId="{9FD5E887-24B5-4FF2-B57A-9ED154E44F20}" type="pres">
      <dgm:prSet presAssocID="{3332E1CC-9C13-4857-B395-B5DB51704D62}" presName="box" presStyleLbl="node1" presStyleIdx="0" presStyleCnt="2" custLinFactNeighborY="-1973"/>
      <dgm:spPr bwMode="auto">
        <a:solidFill>
          <a:schemeClr val="accent1"/>
        </a:solidFill>
      </dgm:spPr>
    </dgm:pt>
    <dgm:pt modelId="{0F28D419-6072-4E04-B06D-78A9AEEB2D02}" type="pres">
      <dgm:prSet presAssocID="{3332E1CC-9C13-4857-B395-B5DB51704D62}" presName="img" presStyleLbl="fgImgPlace1" presStyleIdx="0" presStyleCnt="2"/>
      <dgm:spPr bwMode="auto">
        <a:blipFill>
          <a:blip xmlns:r="http://schemas.openxmlformats.org/officeDocument/2006/relationships" r:embed="rId1"/>
          <a:srcRect t="27064" b="27063"/>
          <a:stretch/>
        </a:blipFill>
      </dgm:spPr>
    </dgm:pt>
    <dgm:pt modelId="{EBC5F254-CF9B-44DE-96C4-1FC49C4D6695}" type="pres">
      <dgm:prSet presAssocID="{3332E1CC-9C13-4857-B395-B5DB51704D62}" presName="text" presStyleLbl="node1" presStyleIdx="0" presStyleCnt="2">
        <dgm:presLayoutVars>
          <dgm:bulletEnabled val="1"/>
        </dgm:presLayoutVars>
      </dgm:prSet>
      <dgm:spPr bwMode="auto"/>
    </dgm:pt>
    <dgm:pt modelId="{0CFF7896-A266-4F55-8EF3-4A85F3698134}" type="pres">
      <dgm:prSet presAssocID="{E7622B05-58C7-4261-9FFC-18F232CCC8EE}" presName="spacer" presStyleCnt="0"/>
      <dgm:spPr bwMode="auto"/>
    </dgm:pt>
    <dgm:pt modelId="{85D6BBA8-1268-4D27-9EBF-E77D5E0DCFC6}" type="pres">
      <dgm:prSet presAssocID="{C78B768A-8A99-4C58-9DA2-15D7C6CCEEDE}" presName="comp" presStyleCnt="0"/>
      <dgm:spPr bwMode="auto"/>
    </dgm:pt>
    <dgm:pt modelId="{B5595A11-5588-4D37-830C-777F7E2F4F08}" type="pres">
      <dgm:prSet presAssocID="{C78B768A-8A99-4C58-9DA2-15D7C6CCEEDE}" presName="box" presStyleLbl="node1" presStyleIdx="1" presStyleCnt="2"/>
      <dgm:spPr bwMode="auto">
        <a:solidFill>
          <a:schemeClr val="accent4"/>
        </a:solidFill>
      </dgm:spPr>
    </dgm:pt>
    <dgm:pt modelId="{3E63B28D-7C60-49A2-BEB9-1E876DA311B5}" type="pres">
      <dgm:prSet presAssocID="{C78B768A-8A99-4C58-9DA2-15D7C6CCEEDE}" presName="img" presStyleLbl="fgImgPlace1" presStyleIdx="1" presStyleCnt="2"/>
      <dgm:spPr bwMode="auto">
        <a:blipFill>
          <a:blip xmlns:r="http://schemas.openxmlformats.org/officeDocument/2006/relationships" r:embed="rId2"/>
          <a:srcRect t="9677" b="9676"/>
          <a:stretch/>
        </a:blipFill>
      </dgm:spPr>
    </dgm:pt>
    <dgm:pt modelId="{0D6F00A1-11BE-4876-8100-7DE21685D100}" type="pres">
      <dgm:prSet presAssocID="{C78B768A-8A99-4C58-9DA2-15D7C6CCEEDE}" presName="text" presStyleLbl="node1" presStyleIdx="1" presStyleCnt="2">
        <dgm:presLayoutVars>
          <dgm:bulletEnabled val="1"/>
        </dgm:presLayoutVars>
      </dgm:prSet>
      <dgm:spPr bwMode="auto"/>
    </dgm:pt>
  </dgm:ptLst>
  <dgm:cxnLst>
    <dgm:cxn modelId="{1605070B-880E-4601-A957-111AB497755C}" srcId="{3332E1CC-9C13-4857-B395-B5DB51704D62}" destId="{9B8FC8CE-5E61-4ED0-A164-5059F08176F0}" srcOrd="1" destOrd="0" parTransId="{FD03B37E-F3C2-474C-AC65-9D67864295CE}" sibTransId="{DE07D62A-3A29-48BD-A322-09231717D66F}"/>
    <dgm:cxn modelId="{D7A30425-AAA8-47F6-ADF3-166D32D5FEC1}" type="presOf" srcId="{C78B768A-8A99-4C58-9DA2-15D7C6CCEEDE}" destId="{0D6F00A1-11BE-4876-8100-7DE21685D100}" srcOrd="1" destOrd="0" presId="urn:microsoft.com/office/officeart/2005/8/layout/vList4"/>
    <dgm:cxn modelId="{11223D6C-67D9-48C2-9802-F337C77A14E3}" type="presOf" srcId="{3332E1CC-9C13-4857-B395-B5DB51704D62}" destId="{9FD5E887-24B5-4FF2-B57A-9ED154E44F20}" srcOrd="0" destOrd="0" presId="urn:microsoft.com/office/officeart/2005/8/layout/vList4"/>
    <dgm:cxn modelId="{55ED7650-8F14-409E-923B-F7F6CF0A57EF}" type="presOf" srcId="{9B8FC8CE-5E61-4ED0-A164-5059F08176F0}" destId="{EBC5F254-CF9B-44DE-96C4-1FC49C4D6695}" srcOrd="1" destOrd="2" presId="urn:microsoft.com/office/officeart/2005/8/layout/vList4"/>
    <dgm:cxn modelId="{DD9E8772-0A2A-4F5E-8F77-3E0DD3568745}" type="presOf" srcId="{9B8FC8CE-5E61-4ED0-A164-5059F08176F0}" destId="{9FD5E887-24B5-4FF2-B57A-9ED154E44F20}" srcOrd="0" destOrd="2" presId="urn:microsoft.com/office/officeart/2005/8/layout/vList4"/>
    <dgm:cxn modelId="{CE308581-5D12-4F3B-8028-242CCAD4CA1D}" srcId="{524CE9A8-BDBF-41C9-919B-8E44F1E8F23E}" destId="{3332E1CC-9C13-4857-B395-B5DB51704D62}" srcOrd="0" destOrd="0" parTransId="{E63DF499-04DF-4216-9DD9-A3F3645C7740}" sibTransId="{E7622B05-58C7-4261-9FFC-18F232CCC8EE}"/>
    <dgm:cxn modelId="{0F1AE989-3201-4B8B-887D-2936F1E21B72}" type="presOf" srcId="{3332E1CC-9C13-4857-B395-B5DB51704D62}" destId="{EBC5F254-CF9B-44DE-96C4-1FC49C4D6695}" srcOrd="1" destOrd="0" presId="urn:microsoft.com/office/officeart/2005/8/layout/vList4"/>
    <dgm:cxn modelId="{DFE9949B-AAB6-411C-9C5E-A448923E64B2}" type="presOf" srcId="{EFD79C39-D863-4431-BCD8-B9132032D9B5}" destId="{9FD5E887-24B5-4FF2-B57A-9ED154E44F20}" srcOrd="0" destOrd="1" presId="urn:microsoft.com/office/officeart/2005/8/layout/vList4"/>
    <dgm:cxn modelId="{25AF539D-F50C-412D-9338-7AB32E61E424}" srcId="{524CE9A8-BDBF-41C9-919B-8E44F1E8F23E}" destId="{C78B768A-8A99-4C58-9DA2-15D7C6CCEEDE}" srcOrd="1" destOrd="0" parTransId="{81FC422E-CBE5-4BD2-B96D-8CF51AE5D945}" sibTransId="{9CF0782F-7164-4427-9702-5FF28074E3B4}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19AAA2B5-73B0-4A22-921D-CFCD95C6034E}" srcId="{3332E1CC-9C13-4857-B395-B5DB51704D62}" destId="{EFD79C39-D863-4431-BCD8-B9132032D9B5}" srcOrd="0" destOrd="0" parTransId="{B13818F1-275E-4689-B58C-09C651D002A7}" sibTransId="{DD732E79-B703-4D17-952D-1C1987082372}"/>
    <dgm:cxn modelId="{BC9E30DD-2A81-46E3-AC32-FC63D8AB902B}" type="presOf" srcId="{C78B768A-8A99-4C58-9DA2-15D7C6CCEEDE}" destId="{B5595A11-5588-4D37-830C-777F7E2F4F08}" srcOrd="0" destOrd="0" presId="urn:microsoft.com/office/officeart/2005/8/layout/vList4"/>
    <dgm:cxn modelId="{FC6745F6-675E-46A7-88CB-4825DFBC35F0}" type="presOf" srcId="{EFD79C39-D863-4431-BCD8-B9132032D9B5}" destId="{EBC5F254-CF9B-44DE-96C4-1FC49C4D6695}" srcOrd="1" destOrd="1" presId="urn:microsoft.com/office/officeart/2005/8/layout/vList4"/>
    <dgm:cxn modelId="{EE154508-267A-49C7-97FB-E5EF67D44801}" type="presParOf" srcId="{E44396CE-79EB-4098-BCFC-B6F7B3A35965}" destId="{3ED63C4F-E69C-4E0B-96FA-284E5E783DE5}" srcOrd="0" destOrd="0" presId="urn:microsoft.com/office/officeart/2005/8/layout/vList4"/>
    <dgm:cxn modelId="{F0023FB9-668A-497B-8A02-9038CF8BE042}" type="presParOf" srcId="{3ED63C4F-E69C-4E0B-96FA-284E5E783DE5}" destId="{9FD5E887-24B5-4FF2-B57A-9ED154E44F20}" srcOrd="0" destOrd="0" presId="urn:microsoft.com/office/officeart/2005/8/layout/vList4"/>
    <dgm:cxn modelId="{7595C34C-C3F3-4227-BEAE-0D20E17415A2}" type="presParOf" srcId="{3ED63C4F-E69C-4E0B-96FA-284E5E783DE5}" destId="{0F28D419-6072-4E04-B06D-78A9AEEB2D02}" srcOrd="1" destOrd="0" presId="urn:microsoft.com/office/officeart/2005/8/layout/vList4"/>
    <dgm:cxn modelId="{4D8F8DD9-9187-44D2-A84B-700F8B1EC4DD}" type="presParOf" srcId="{3ED63C4F-E69C-4E0B-96FA-284E5E783DE5}" destId="{EBC5F254-CF9B-44DE-96C4-1FC49C4D6695}" srcOrd="2" destOrd="0" presId="urn:microsoft.com/office/officeart/2005/8/layout/vList4"/>
    <dgm:cxn modelId="{712F5CC9-BD0C-4799-A229-BB3F1A593323}" type="presParOf" srcId="{E44396CE-79EB-4098-BCFC-B6F7B3A35965}" destId="{0CFF7896-A266-4F55-8EF3-4A85F3698134}" srcOrd="1" destOrd="0" presId="urn:microsoft.com/office/officeart/2005/8/layout/vList4"/>
    <dgm:cxn modelId="{8B48FA30-83F4-4985-960A-30CCFE01AD93}" type="presParOf" srcId="{E44396CE-79EB-4098-BCFC-B6F7B3A35965}" destId="{85D6BBA8-1268-4D27-9EBF-E77D5E0DCFC6}" srcOrd="2" destOrd="0" presId="urn:microsoft.com/office/officeart/2005/8/layout/vList4"/>
    <dgm:cxn modelId="{4711C34F-54D2-4D1F-87CA-8F48275035E7}" type="presParOf" srcId="{85D6BBA8-1268-4D27-9EBF-E77D5E0DCFC6}" destId="{B5595A11-5588-4D37-830C-777F7E2F4F08}" srcOrd="0" destOrd="0" presId="urn:microsoft.com/office/officeart/2005/8/layout/vList4"/>
    <dgm:cxn modelId="{D28527FB-2582-47F1-9A02-D1873C41BAC0}" type="presParOf" srcId="{85D6BBA8-1268-4D27-9EBF-E77D5E0DCFC6}" destId="{3E63B28D-7C60-49A2-BEB9-1E876DA311B5}" srcOrd="1" destOrd="0" presId="urn:microsoft.com/office/officeart/2005/8/layout/vList4"/>
    <dgm:cxn modelId="{041F1188-E352-4CCB-89B6-46DE1256F708}" type="presParOf" srcId="{85D6BBA8-1268-4D27-9EBF-E77D5E0DCFC6}" destId="{0D6F00A1-11BE-4876-8100-7DE21685D100}" srcOrd="2" destOrd="0" presId="urn:microsoft.com/office/officeart/2005/8/layout/vList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11" qsCatId="simple" csTypeId="urn:microsoft.com/office/officeart/2005/8/colors/colorful1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5AFA8406-A404-455B-BD4B-573675EF0173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sz="1800" b="1" dirty="0">
            <a:solidFill>
              <a:schemeClr val="tx1"/>
            </a:solidFill>
            <a:latin typeface="Arial"/>
            <a:cs typeface="Arial"/>
          </a:endParaRPr>
        </a:p>
      </dgm:t>
    </dgm:pt>
    <dgm:pt modelId="{DB4D1D50-0F69-41B8-B0BF-507B8DB5BEAD}" type="par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55BE81B2-E477-49AC-88FA-7727B74121FB}" type="sib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0A9731A-685F-42C3-AFE1-A943D5C01E81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174                                               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224  </a:t>
          </a: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</a:t>
          </a:r>
          <a:endParaRPr>
            <a:latin typeface="Arial"/>
            <a:cs typeface="Arial"/>
          </a:endParaRPr>
        </a:p>
      </dgm:t>
    </dgm:pt>
    <dgm:pt modelId="{0A15852B-8A87-491F-A4A3-86C2E7E557E4}" type="par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001F2DD9-3475-430A-8FB3-A4611691E078}" type="sib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5498542-3872-44F3-BD06-96AAE7CA8967}">
      <dgm:prSet phldrT="[Texto]" custT="1"/>
      <dgm:spPr bwMode="auto"/>
      <dgm:t>
        <a:bodyPr vert="horz" anchor="t"/>
        <a:lstStyle/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900" b="1" dirty="0">
              <a:solidFill>
                <a:schemeClr val="tx1"/>
              </a:solidFill>
              <a:latin typeface="Arial"/>
              <a:ea typeface="Arial"/>
              <a:cs typeface="Arial"/>
            </a:rPr>
            <a:t>TRÁMITES FERTILIZANTES, ÁGRICOLAS Y </a:t>
          </a:r>
          <a:r>
            <a:rPr lang="es-EC" sz="1900" b="1">
              <a:solidFill>
                <a:schemeClr val="tx1"/>
              </a:solidFill>
              <a:latin typeface="Arial"/>
              <a:ea typeface="Arial"/>
              <a:cs typeface="Arial"/>
            </a:rPr>
            <a:t>PECUARIOS </a:t>
          </a:r>
        </a:p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sz="1900" b="1" dirty="0">
            <a:solidFill>
              <a:schemeClr val="tx1"/>
            </a:solidFill>
            <a:latin typeface="Arial"/>
            <a:cs typeface="Arial"/>
          </a:endParaRPr>
        </a:p>
      </dgm:t>
    </dgm:pt>
    <dgm:pt modelId="{59C74A5B-6095-4BDE-BAEB-E8858A10CF7A}" type="par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6A4DFF6-86C5-401B-86C1-5715B5CE6080}" type="sib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332E1CC-9C13-4857-B395-B5DB51704D62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CAPACITACIONES </a:t>
          </a:r>
          <a:endParaRPr sz="1800" b="1">
            <a:solidFill>
              <a:schemeClr val="tx1"/>
            </a:solidFill>
            <a:latin typeface="Arial"/>
            <a:cs typeface="Arial"/>
          </a:endParaRPr>
        </a:p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</dgm:t>
    </dgm:pt>
    <dgm:pt modelId="{E63DF499-04DF-4216-9DD9-A3F3645C7740}" type="par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7622B05-58C7-4261-9FFC-18F232CCC8EE}" type="sib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FD79C39-D863-4431-BCD8-B9132032D9B5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Personas capacitadas:</a:t>
          </a:r>
          <a:endParaRPr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113                                                         </a:t>
          </a:r>
          <a:endParaRPr b="0">
            <a:latin typeface="Arial"/>
            <a:cs typeface="Arial"/>
          </a:endParaRPr>
        </a:p>
      </dgm:t>
    </dgm:pt>
    <dgm:pt modelId="{B13818F1-275E-4689-B58C-09C651D002A7}" type="par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D732E79-B703-4D17-952D-1C1987082372}" type="sib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B8FC8CE-5E61-4ED0-A164-5059F08176F0}">
      <dgm:prSet phldrT="[Texto]" custT="1"/>
      <dgm:spPr bwMode="auto"/>
      <dgm:t>
        <a:bodyPr vert="horz" anchor="t"/>
        <a:lstStyle/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355   </a:t>
          </a: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               </a:t>
          </a:r>
          <a:endParaRPr sz="1500" b="1">
            <a:solidFill>
              <a:schemeClr val="tx1"/>
            </a:solidFill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sz="1600" b="1">
            <a:solidFill>
              <a:schemeClr val="tx1"/>
            </a:solidFill>
            <a:latin typeface="Arial"/>
            <a:cs typeface="Arial"/>
          </a:endParaRPr>
        </a:p>
      </dgm:t>
    </dgm:pt>
    <dgm:pt modelId="{FD03B37E-F3C2-474C-AC65-9D67864295CE}" type="par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E07D62A-3A29-48BD-A322-09231717D66F}" type="sib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C62866D7-C68F-4789-B006-4FFEBD3B630C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PRODUCTOS INSPECCIONADOS</a:t>
          </a:r>
        </a:p>
      </dgm:t>
    </dgm:pt>
    <dgm:pt modelId="{34BC4B88-C2A2-4E9F-850D-F0242F50ED2C}" type="sib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9FD09C8-6AAC-4771-B00B-C3215C7B1AA5}" type="par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9C8105F-FFD9-4049-A57A-66F751FA3E4B}">
      <dgm:prSet phldrT="[Texto]"/>
      <dgm:spPr bwMode="auto"/>
      <dgm:t>
        <a:bodyPr vert="horz" anchor="t"/>
        <a:lstStyle/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 dirty="0">
              <a:solidFill>
                <a:schemeClr val="tx1"/>
              </a:solidFill>
              <a:latin typeface="Arial"/>
              <a:ea typeface="Arial"/>
              <a:cs typeface="Arial"/>
            </a:rPr>
            <a:t>Recibidos y atendidos:</a:t>
          </a:r>
          <a:endParaRPr dirty="0">
            <a:latin typeface="Arial"/>
            <a:cs typeface="Arial"/>
          </a:endParaRPr>
        </a:p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 dirty="0">
              <a:solidFill>
                <a:schemeClr val="tx1"/>
              </a:solidFill>
              <a:latin typeface="Arial"/>
              <a:ea typeface="Arial"/>
              <a:cs typeface="Arial"/>
            </a:rPr>
            <a:t>Manabí: 424                                                                                          </a:t>
          </a:r>
          <a:endParaRPr b="0" dirty="0">
            <a:latin typeface="Arial"/>
            <a:cs typeface="Arial"/>
          </a:endParaRPr>
        </a:p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 dirty="0">
              <a:solidFill>
                <a:schemeClr val="tx1"/>
              </a:solidFill>
              <a:latin typeface="Arial"/>
              <a:ea typeface="Arial"/>
              <a:cs typeface="Arial"/>
            </a:rPr>
            <a:t>Santo Domingo: 171</a:t>
          </a:r>
          <a:r>
            <a:rPr lang="es-EC" sz="1500" b="1" dirty="0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                                    </a:t>
          </a:r>
          <a:endParaRPr dirty="0">
            <a:latin typeface="Arial"/>
            <a:cs typeface="Arial"/>
          </a:endParaRPr>
        </a:p>
      </dgm:t>
    </dgm:pt>
    <dgm:pt modelId="{F11D6A8B-B3E4-4E52-9642-ECC77D28EB63}" type="sibTrans" cxnId="{E10B6FC6-99DB-4740-92F6-DD23645868C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C90A8DE7-DA58-4BE1-B7E2-E194BA7A1568}" type="parTrans" cxnId="{E10B6FC6-99DB-4740-92F6-DD23645868C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BA706EC8-7B14-4082-8BAD-657FEE0D915B}" type="pres">
      <dgm:prSet presAssocID="{5AFA8406-A404-455B-BD4B-573675EF0173}" presName="comp" presStyleCnt="0"/>
      <dgm:spPr bwMode="auto"/>
    </dgm:pt>
    <dgm:pt modelId="{48774812-8D8D-4EF0-9667-DC218F4B25D3}" type="pres">
      <dgm:prSet presAssocID="{5AFA8406-A404-455B-BD4B-573675EF0173}" presName="box" presStyleLbl="node1" presStyleIdx="0" presStyleCnt="3"/>
      <dgm:spPr bwMode="auto">
        <a:solidFill>
          <a:schemeClr val="accent1"/>
        </a:solidFill>
      </dgm:spPr>
    </dgm:pt>
    <dgm:pt modelId="{97BC62F6-8F65-4195-AC36-792D7322AB33}" type="pres">
      <dgm:prSet presAssocID="{5AFA8406-A404-455B-BD4B-573675EF0173}" presName="img" presStyleLbl="fgImgPlace1" presStyleIdx="0" presStyleCnt="3"/>
      <dgm:spPr bwMode="auto">
        <a:blipFill>
          <a:blip xmlns:r="http://schemas.openxmlformats.org/officeDocument/2006/relationships" r:embed="rId1"/>
          <a:srcRect l="14285" r="14284"/>
          <a:stretch/>
        </a:blipFill>
      </dgm:spPr>
    </dgm:pt>
    <dgm:pt modelId="{1831B345-A762-4477-8702-79A36A1E1089}" type="pres">
      <dgm:prSet presAssocID="{5AFA8406-A404-455B-BD4B-573675EF0173}" presName="text" presStyleLbl="node1" presStyleIdx="0" presStyleCnt="3">
        <dgm:presLayoutVars>
          <dgm:bulletEnabled val="1"/>
        </dgm:presLayoutVars>
      </dgm:prSet>
      <dgm:spPr bwMode="auto"/>
    </dgm:pt>
    <dgm:pt modelId="{6145D56D-CF8C-41B0-8347-C3B1727C60D2}" type="pres">
      <dgm:prSet presAssocID="{55BE81B2-E477-49AC-88FA-7727B74121FB}" presName="spacer" presStyleCnt="0"/>
      <dgm:spPr bwMode="auto"/>
    </dgm:pt>
    <dgm:pt modelId="{7A3AB511-917E-45A5-9039-896DFC82DFB3}" type="pres">
      <dgm:prSet presAssocID="{35498542-3872-44F3-BD06-96AAE7CA8967}" presName="comp" presStyleCnt="0"/>
      <dgm:spPr bwMode="auto"/>
    </dgm:pt>
    <dgm:pt modelId="{B5852BFF-4900-41EB-8EBC-24F052AB8DD2}" type="pres">
      <dgm:prSet presAssocID="{35498542-3872-44F3-BD06-96AAE7CA8967}" presName="box" presStyleLbl="node1" presStyleIdx="1" presStyleCnt="3"/>
      <dgm:spPr bwMode="auto">
        <a:solidFill>
          <a:schemeClr val="accent1">
            <a:lumMod val="60000"/>
            <a:lumOff val="40000"/>
          </a:schemeClr>
        </a:solidFill>
      </dgm:spPr>
    </dgm:pt>
    <dgm:pt modelId="{D9858FAF-133A-4D51-858C-BC76D132AF78}" type="pres">
      <dgm:prSet presAssocID="{35498542-3872-44F3-BD06-96AAE7CA8967}" presName="img" presStyleLbl="fgImgPlace1" presStyleIdx="1" presStyleCnt="3"/>
      <dgm:spPr bwMode="auto">
        <a:blipFill>
          <a:blip xmlns:r="http://schemas.openxmlformats.org/officeDocument/2006/relationships" r:embed="rId2"/>
          <a:srcRect l="1923" r="1923"/>
          <a:stretch/>
        </a:blipFill>
      </dgm:spPr>
    </dgm:pt>
    <dgm:pt modelId="{78345ED2-10A4-4AC8-A6EE-C2E6AF174B88}" type="pres">
      <dgm:prSet presAssocID="{35498542-3872-44F3-BD06-96AAE7CA8967}" presName="text" presStyleLbl="node1" presStyleIdx="1" presStyleCnt="3">
        <dgm:presLayoutVars>
          <dgm:bulletEnabled val="1"/>
        </dgm:presLayoutVars>
      </dgm:prSet>
      <dgm:spPr bwMode="auto"/>
    </dgm:pt>
    <dgm:pt modelId="{3218B248-B416-4A29-942D-0B7F902A00A6}" type="pres">
      <dgm:prSet presAssocID="{A6A4DFF6-86C5-401B-86C1-5715B5CE6080}" presName="spacer" presStyleCnt="0"/>
      <dgm:spPr bwMode="auto"/>
    </dgm:pt>
    <dgm:pt modelId="{3ED63C4F-E69C-4E0B-96FA-284E5E783DE5}" type="pres">
      <dgm:prSet presAssocID="{3332E1CC-9C13-4857-B395-B5DB51704D62}" presName="comp" presStyleCnt="0"/>
      <dgm:spPr bwMode="auto"/>
    </dgm:pt>
    <dgm:pt modelId="{9FD5E887-24B5-4FF2-B57A-9ED154E44F20}" type="pres">
      <dgm:prSet presAssocID="{3332E1CC-9C13-4857-B395-B5DB51704D62}" presName="box" presStyleLbl="node1" presStyleIdx="2" presStyleCnt="3" custLinFactNeighborX="-1594" custLinFactNeighborY="464"/>
      <dgm:spPr bwMode="auto">
        <a:solidFill>
          <a:schemeClr val="accent1">
            <a:lumMod val="40000"/>
            <a:lumOff val="60000"/>
          </a:schemeClr>
        </a:solidFill>
      </dgm:spPr>
    </dgm:pt>
    <dgm:pt modelId="{0F28D419-6072-4E04-B06D-78A9AEEB2D02}" type="pres">
      <dgm:prSet presAssocID="{3332E1CC-9C13-4857-B395-B5DB51704D62}" presName="img" presStyleLbl="fgImgPlace1" presStyleIdx="2" presStyleCnt="3"/>
      <dgm:spPr bwMode="auto">
        <a:blipFill>
          <a:blip xmlns:r="http://schemas.openxmlformats.org/officeDocument/2006/relationships" r:embed="rId3"/>
          <a:srcRect l="17532" r="17531"/>
          <a:stretch/>
        </a:blipFill>
      </dgm:spPr>
    </dgm:pt>
    <dgm:pt modelId="{EBC5F254-CF9B-44DE-96C4-1FC49C4D6695}" type="pres">
      <dgm:prSet presAssocID="{3332E1CC-9C13-4857-B395-B5DB51704D62}" presName="text" presStyleLbl="node1" presStyleIdx="2" presStyleCnt="3">
        <dgm:presLayoutVars>
          <dgm:bulletEnabled val="1"/>
        </dgm:presLayoutVars>
      </dgm:prSet>
      <dgm:spPr bwMode="auto"/>
    </dgm:pt>
  </dgm:ptLst>
  <dgm:cxnLst>
    <dgm:cxn modelId="{EFF25B04-4E91-4B33-A831-93ACE3A2AD6F}" srcId="{5AFA8406-A404-455B-BD4B-573675EF0173}" destId="{90A9731A-685F-42C3-AFE1-A943D5C01E81}" srcOrd="1" destOrd="0" parTransId="{0A15852B-8A87-491F-A4A3-86C2E7E557E4}" sibTransId="{001F2DD9-3475-430A-8FB3-A4611691E078}"/>
    <dgm:cxn modelId="{1605070B-880E-4601-A957-111AB497755C}" srcId="{3332E1CC-9C13-4857-B395-B5DB51704D62}" destId="{9B8FC8CE-5E61-4ED0-A164-5059F08176F0}" srcOrd="1" destOrd="0" parTransId="{FD03B37E-F3C2-474C-AC65-9D67864295CE}" sibTransId="{DE07D62A-3A29-48BD-A322-09231717D66F}"/>
    <dgm:cxn modelId="{B4B0B00B-EC9D-4468-AC22-781DD1414A99}" type="presOf" srcId="{90A9731A-685F-42C3-AFE1-A943D5C01E81}" destId="{1831B345-A762-4477-8702-79A36A1E1089}" srcOrd="1" destOrd="2" presId="urn:microsoft.com/office/officeart/2005/8/layout/vList4"/>
    <dgm:cxn modelId="{0A94793D-2C20-46C6-B1C5-9BB0F4D98D6B}" type="presOf" srcId="{5AFA8406-A404-455B-BD4B-573675EF0173}" destId="{48774812-8D8D-4EF0-9667-DC218F4B25D3}" srcOrd="0" destOrd="0" presId="urn:microsoft.com/office/officeart/2005/8/layout/vList4"/>
    <dgm:cxn modelId="{771D1F5F-5B24-453F-A5A6-239ADBE59287}" type="presOf" srcId="{C62866D7-C68F-4789-B006-4FFEBD3B630C}" destId="{48774812-8D8D-4EF0-9667-DC218F4B25D3}" srcOrd="0" destOrd="1" presId="urn:microsoft.com/office/officeart/2005/8/layout/vList4"/>
    <dgm:cxn modelId="{F03D5F67-288B-4077-BA7C-3E0074BA7CDA}" type="presOf" srcId="{35498542-3872-44F3-BD06-96AAE7CA8967}" destId="{78345ED2-10A4-4AC8-A6EE-C2E6AF174B88}" srcOrd="1" destOrd="0" presId="urn:microsoft.com/office/officeart/2005/8/layout/vList4"/>
    <dgm:cxn modelId="{11223D6C-67D9-48C2-9802-F337C77A14E3}" type="presOf" srcId="{3332E1CC-9C13-4857-B395-B5DB51704D62}" destId="{9FD5E887-24B5-4FF2-B57A-9ED154E44F20}" srcOrd="0" destOrd="0" presId="urn:microsoft.com/office/officeart/2005/8/layout/vList4"/>
    <dgm:cxn modelId="{55ED7650-8F14-409E-923B-F7F6CF0A57EF}" type="presOf" srcId="{9B8FC8CE-5E61-4ED0-A164-5059F08176F0}" destId="{EBC5F254-CF9B-44DE-96C4-1FC49C4D6695}" srcOrd="1" destOrd="2" presId="urn:microsoft.com/office/officeart/2005/8/layout/vList4"/>
    <dgm:cxn modelId="{92BE4D52-A218-4BF1-B2B5-C6F9120FDDAF}" type="presOf" srcId="{35498542-3872-44F3-BD06-96AAE7CA8967}" destId="{B5852BFF-4900-41EB-8EBC-24F052AB8DD2}" srcOrd="0" destOrd="0" presId="urn:microsoft.com/office/officeart/2005/8/layout/vList4"/>
    <dgm:cxn modelId="{DD9E8772-0A2A-4F5E-8F77-3E0DD3568745}" type="presOf" srcId="{9B8FC8CE-5E61-4ED0-A164-5059F08176F0}" destId="{9FD5E887-24B5-4FF2-B57A-9ED154E44F20}" srcOrd="0" destOrd="2" presId="urn:microsoft.com/office/officeart/2005/8/layout/vList4"/>
    <dgm:cxn modelId="{7052B67C-EDEE-48B2-AAC5-6618509410A5}" type="presOf" srcId="{C62866D7-C68F-4789-B006-4FFEBD3B630C}" destId="{1831B345-A762-4477-8702-79A36A1E1089}" srcOrd="1" destOrd="1" presId="urn:microsoft.com/office/officeart/2005/8/layout/vList4"/>
    <dgm:cxn modelId="{CE308581-5D12-4F3B-8028-242CCAD4CA1D}" srcId="{524CE9A8-BDBF-41C9-919B-8E44F1E8F23E}" destId="{3332E1CC-9C13-4857-B395-B5DB51704D62}" srcOrd="2" destOrd="0" parTransId="{E63DF499-04DF-4216-9DD9-A3F3645C7740}" sibTransId="{E7622B05-58C7-4261-9FFC-18F232CCC8EE}"/>
    <dgm:cxn modelId="{4E565083-D80C-4782-BB5D-EB98DF1796B9}" type="presOf" srcId="{90A9731A-685F-42C3-AFE1-A943D5C01E81}" destId="{48774812-8D8D-4EF0-9667-DC218F4B25D3}" srcOrd="0" destOrd="2" presId="urn:microsoft.com/office/officeart/2005/8/layout/vList4"/>
    <dgm:cxn modelId="{D861F783-8E53-4BAE-9F39-D0031E400437}" srcId="{5AFA8406-A404-455B-BD4B-573675EF0173}" destId="{C62866D7-C68F-4789-B006-4FFEBD3B630C}" srcOrd="0" destOrd="0" parTransId="{D9FD09C8-6AAC-4771-B00B-C3215C7B1AA5}" sibTransId="{34BC4B88-C2A2-4E9F-850D-F0242F50ED2C}"/>
    <dgm:cxn modelId="{0F1AE989-3201-4B8B-887D-2936F1E21B72}" type="presOf" srcId="{3332E1CC-9C13-4857-B395-B5DB51704D62}" destId="{EBC5F254-CF9B-44DE-96C4-1FC49C4D6695}" srcOrd="1" destOrd="0" presId="urn:microsoft.com/office/officeart/2005/8/layout/vList4"/>
    <dgm:cxn modelId="{3CE4FF97-4C26-4F83-85CD-9C552573F3E9}" type="presOf" srcId="{A9C8105F-FFD9-4049-A57A-66F751FA3E4B}" destId="{78345ED2-10A4-4AC8-A6EE-C2E6AF174B88}" srcOrd="1" destOrd="1" presId="urn:microsoft.com/office/officeart/2005/8/layout/vList4"/>
    <dgm:cxn modelId="{1BFE8A99-FD0D-4CE7-AF76-FEAA0C994889}" type="presOf" srcId="{A9C8105F-FFD9-4049-A57A-66F751FA3E4B}" destId="{B5852BFF-4900-41EB-8EBC-24F052AB8DD2}" srcOrd="0" destOrd="1" presId="urn:microsoft.com/office/officeart/2005/8/layout/vList4"/>
    <dgm:cxn modelId="{DFE9949B-AAB6-411C-9C5E-A448923E64B2}" type="presOf" srcId="{EFD79C39-D863-4431-BCD8-B9132032D9B5}" destId="{9FD5E887-24B5-4FF2-B57A-9ED154E44F20}" srcOrd="0" destOrd="1" presId="urn:microsoft.com/office/officeart/2005/8/layout/vList4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998CE4AF-3B09-4012-9020-F32F4A28E2D0}" srcId="{524CE9A8-BDBF-41C9-919B-8E44F1E8F23E}" destId="{35498542-3872-44F3-BD06-96AAE7CA8967}" srcOrd="1" destOrd="0" parTransId="{59C74A5B-6095-4BDE-BAEB-E8858A10CF7A}" sibTransId="{A6A4DFF6-86C5-401B-86C1-5715B5CE6080}"/>
    <dgm:cxn modelId="{19AAA2B5-73B0-4A22-921D-CFCD95C6034E}" srcId="{3332E1CC-9C13-4857-B395-B5DB51704D62}" destId="{EFD79C39-D863-4431-BCD8-B9132032D9B5}" srcOrd="0" destOrd="0" parTransId="{B13818F1-275E-4689-B58C-09C651D002A7}" sibTransId="{DD732E79-B703-4D17-952D-1C1987082372}"/>
    <dgm:cxn modelId="{E10B6FC6-99DB-4740-92F6-DD23645868C8}" srcId="{35498542-3872-44F3-BD06-96AAE7CA8967}" destId="{A9C8105F-FFD9-4049-A57A-66F751FA3E4B}" srcOrd="0" destOrd="0" parTransId="{C90A8DE7-DA58-4BE1-B7E2-E194BA7A1568}" sibTransId="{F11D6A8B-B3E4-4E52-9642-ECC77D28EB63}"/>
    <dgm:cxn modelId="{B83887D0-9429-4138-9934-094DEDA67DB5}" type="presOf" srcId="{5AFA8406-A404-455B-BD4B-573675EF0173}" destId="{1831B345-A762-4477-8702-79A36A1E1089}" srcOrd="1" destOrd="0" presId="urn:microsoft.com/office/officeart/2005/8/layout/vList4"/>
    <dgm:cxn modelId="{AF2E51D7-364B-439D-8CA9-C0B9093FA863}" srcId="{524CE9A8-BDBF-41C9-919B-8E44F1E8F23E}" destId="{5AFA8406-A404-455B-BD4B-573675EF0173}" srcOrd="0" destOrd="0" parTransId="{DB4D1D50-0F69-41B8-B0BF-507B8DB5BEAD}" sibTransId="{55BE81B2-E477-49AC-88FA-7727B74121FB}"/>
    <dgm:cxn modelId="{FC6745F6-675E-46A7-88CB-4825DFBC35F0}" type="presOf" srcId="{EFD79C39-D863-4431-BCD8-B9132032D9B5}" destId="{EBC5F254-CF9B-44DE-96C4-1FC49C4D6695}" srcOrd="1" destOrd="1" presId="urn:microsoft.com/office/officeart/2005/8/layout/vList4"/>
    <dgm:cxn modelId="{F1463942-34E4-405D-9D42-DA1A91A72F31}" type="presParOf" srcId="{E44396CE-79EB-4098-BCFC-B6F7B3A35965}" destId="{BA706EC8-7B14-4082-8BAD-657FEE0D915B}" srcOrd="0" destOrd="0" presId="urn:microsoft.com/office/officeart/2005/8/layout/vList4"/>
    <dgm:cxn modelId="{FC863E63-0BD9-4364-835E-C13DC63DE330}" type="presParOf" srcId="{BA706EC8-7B14-4082-8BAD-657FEE0D915B}" destId="{48774812-8D8D-4EF0-9667-DC218F4B25D3}" srcOrd="0" destOrd="0" presId="urn:microsoft.com/office/officeart/2005/8/layout/vList4"/>
    <dgm:cxn modelId="{1DC492C1-FC50-4AD8-8C7A-26A240755B02}" type="presParOf" srcId="{BA706EC8-7B14-4082-8BAD-657FEE0D915B}" destId="{97BC62F6-8F65-4195-AC36-792D7322AB33}" srcOrd="1" destOrd="0" presId="urn:microsoft.com/office/officeart/2005/8/layout/vList4"/>
    <dgm:cxn modelId="{5DAE47B0-85B5-4A4B-97D2-040D5E089686}" type="presParOf" srcId="{BA706EC8-7B14-4082-8BAD-657FEE0D915B}" destId="{1831B345-A762-4477-8702-79A36A1E1089}" srcOrd="2" destOrd="0" presId="urn:microsoft.com/office/officeart/2005/8/layout/vList4"/>
    <dgm:cxn modelId="{6A3E61D0-AE26-41EC-9B42-0318375F3C05}" type="presParOf" srcId="{E44396CE-79EB-4098-BCFC-B6F7B3A35965}" destId="{6145D56D-CF8C-41B0-8347-C3B1727C60D2}" srcOrd="1" destOrd="0" presId="urn:microsoft.com/office/officeart/2005/8/layout/vList4"/>
    <dgm:cxn modelId="{3717C6E3-87E5-43FF-B4F5-0454B8FA58D7}" type="presParOf" srcId="{E44396CE-79EB-4098-BCFC-B6F7B3A35965}" destId="{7A3AB511-917E-45A5-9039-896DFC82DFB3}" srcOrd="2" destOrd="0" presId="urn:microsoft.com/office/officeart/2005/8/layout/vList4"/>
    <dgm:cxn modelId="{59AFC5B8-0F45-4BA4-BAF5-1D2931B17A78}" type="presParOf" srcId="{7A3AB511-917E-45A5-9039-896DFC82DFB3}" destId="{B5852BFF-4900-41EB-8EBC-24F052AB8DD2}" srcOrd="0" destOrd="0" presId="urn:microsoft.com/office/officeart/2005/8/layout/vList4"/>
    <dgm:cxn modelId="{CA808558-69E4-4395-9C76-EF4107B5F2D9}" type="presParOf" srcId="{7A3AB511-917E-45A5-9039-896DFC82DFB3}" destId="{D9858FAF-133A-4D51-858C-BC76D132AF78}" srcOrd="1" destOrd="0" presId="urn:microsoft.com/office/officeart/2005/8/layout/vList4"/>
    <dgm:cxn modelId="{F6E788FF-CA69-43FB-893F-07FFB38A02B7}" type="presParOf" srcId="{7A3AB511-917E-45A5-9039-896DFC82DFB3}" destId="{78345ED2-10A4-4AC8-A6EE-C2E6AF174B88}" srcOrd="2" destOrd="0" presId="urn:microsoft.com/office/officeart/2005/8/layout/vList4"/>
    <dgm:cxn modelId="{4C3B079D-F774-4F2C-B201-92F759D4F933}" type="presParOf" srcId="{E44396CE-79EB-4098-BCFC-B6F7B3A35965}" destId="{3218B248-B416-4A29-942D-0B7F902A00A6}" srcOrd="3" destOrd="0" presId="urn:microsoft.com/office/officeart/2005/8/layout/vList4"/>
    <dgm:cxn modelId="{EE154508-267A-49C7-97FB-E5EF67D44801}" type="presParOf" srcId="{E44396CE-79EB-4098-BCFC-B6F7B3A35965}" destId="{3ED63C4F-E69C-4E0B-96FA-284E5E783DE5}" srcOrd="4" destOrd="0" presId="urn:microsoft.com/office/officeart/2005/8/layout/vList4"/>
    <dgm:cxn modelId="{F0023FB9-668A-497B-8A02-9038CF8BE042}" type="presParOf" srcId="{3ED63C4F-E69C-4E0B-96FA-284E5E783DE5}" destId="{9FD5E887-24B5-4FF2-B57A-9ED154E44F20}" srcOrd="0" destOrd="0" presId="urn:microsoft.com/office/officeart/2005/8/layout/vList4"/>
    <dgm:cxn modelId="{7595C34C-C3F3-4227-BEAE-0D20E17415A2}" type="presParOf" srcId="{3ED63C4F-E69C-4E0B-96FA-284E5E783DE5}" destId="{0F28D419-6072-4E04-B06D-78A9AEEB2D02}" srcOrd="1" destOrd="0" presId="urn:microsoft.com/office/officeart/2005/8/layout/vList4"/>
    <dgm:cxn modelId="{4D8F8DD9-9187-44D2-A84B-700F8B1EC4DD}" type="presParOf" srcId="{3ED63C4F-E69C-4E0B-96FA-284E5E783DE5}" destId="{EBC5F254-CF9B-44DE-96C4-1FC49C4D669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24CE9A8-BDBF-41C9-919B-8E44F1E8F23E}" type="doc">
      <dgm:prSet loTypeId="urn:microsoft.com/office/officeart/2005/8/layout/vList4" loCatId="list" qsTypeId="urn:microsoft.com/office/officeart/2005/8/quickstyle/simple1#12" qsCatId="simple" csTypeId="urn:microsoft.com/office/officeart/2005/8/colors/colorful1" csCatId="colorful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5AFA8406-A404-455B-BD4B-573675EF0173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ANÁLISIS DIAGNOSTICO VEGETAL</a:t>
          </a:r>
          <a:endParaRPr sz="1800" b="1">
            <a:solidFill>
              <a:schemeClr val="tx1"/>
            </a:solidFill>
            <a:latin typeface="Arial"/>
            <a:cs typeface="Arial"/>
          </a:endParaRPr>
        </a:p>
      </dgm:t>
    </dgm:pt>
    <dgm:pt modelId="{DB4D1D50-0F69-41B8-B0BF-507B8DB5BEAD}" type="par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55BE81B2-E477-49AC-88FA-7727B74121FB}" type="sibTrans" cxnId="{AF2E51D7-364B-439D-8CA9-C0B9093FA863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0A9731A-685F-42C3-AFE1-A943D5C01E81}">
      <dgm:prSet phldrT="[Texto]" custT="1"/>
      <dgm:spPr bwMode="auto"/>
      <dgm:t>
        <a:bodyPr vert="horz" anchor="t"/>
        <a:lstStyle/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775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465</a:t>
          </a:r>
          <a:endParaRPr>
            <a:latin typeface="Arial"/>
            <a:cs typeface="Arial"/>
          </a:endParaRPr>
        </a:p>
      </dgm:t>
    </dgm:pt>
    <dgm:pt modelId="{0A15852B-8A87-491F-A4A3-86C2E7E557E4}" type="par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001F2DD9-3475-430A-8FB3-A4611691E078}" type="sibTrans" cxnId="{EFF25B04-4E91-4B33-A831-93ACE3A2AD6F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5498542-3872-44F3-BD06-96AAE7CA8967}">
      <dgm:prSet phldrT="[Texto]" custT="1"/>
      <dgm:spPr bwMode="auto"/>
      <dgm:t>
        <a:bodyPr vert="horz" anchor="t"/>
        <a:lstStyle/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900" b="1" dirty="0">
              <a:solidFill>
                <a:schemeClr val="tx1"/>
              </a:solidFill>
              <a:latin typeface="Arial"/>
              <a:ea typeface="Arial"/>
              <a:cs typeface="Arial"/>
            </a:rPr>
            <a:t>ANÁLISIS DIAGNOSTICO ANIMAL</a:t>
          </a:r>
        </a:p>
        <a:p>
          <a:pPr mar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 dirty="0">
              <a:solidFill>
                <a:schemeClr val="tx1"/>
              </a:solidFill>
              <a:latin typeface="Arial"/>
              <a:ea typeface="Arial"/>
              <a:cs typeface="Arial"/>
            </a:rPr>
            <a:t>        </a:t>
          </a:r>
          <a:endParaRPr sz="1900" b="1" dirty="0">
            <a:solidFill>
              <a:schemeClr val="tx1"/>
            </a:solidFill>
            <a:latin typeface="Arial"/>
            <a:cs typeface="Arial"/>
          </a:endParaRPr>
        </a:p>
      </dgm:t>
    </dgm:pt>
    <dgm:pt modelId="{59C74A5B-6095-4BDE-BAEB-E8858A10CF7A}" type="par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6A4DFF6-86C5-401B-86C1-5715B5CE6080}" type="sibTrans" cxnId="{998CE4AF-3B09-4012-9020-F32F4A28E2D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3332E1CC-9C13-4857-B395-B5DB51704D62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800" b="1">
              <a:solidFill>
                <a:schemeClr val="tx1"/>
              </a:solidFill>
              <a:latin typeface="Arial"/>
              <a:ea typeface="Arial"/>
              <a:cs typeface="Arial"/>
            </a:rPr>
            <a:t>ANÁLISIS DIAGNOSTICO CALIDAD LECHE CRUDA</a:t>
          </a:r>
          <a:endParaRPr sz="1800" b="1">
            <a:solidFill>
              <a:schemeClr val="tx1"/>
            </a:solidFill>
            <a:latin typeface="Arial"/>
            <a:cs typeface="Arial"/>
          </a:endParaRPr>
        </a:p>
      </dgm:t>
    </dgm:pt>
    <dgm:pt modelId="{E63DF499-04DF-4216-9DD9-A3F3645C7740}" type="par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7622B05-58C7-4261-9FFC-18F232CCC8EE}" type="sibTrans" cxnId="{CE308581-5D12-4F3B-8028-242CCAD4CA1D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A9C8105F-FFD9-4049-A57A-66F751FA3E4B}">
      <dgm:prSet phldrT="[Texto]"/>
      <dgm:spPr bwMode="auto"/>
      <dgm:t>
        <a:bodyPr vert="horz" anchor="t"/>
        <a:lstStyle/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>
              <a:solidFill>
                <a:schemeClr val="tx1"/>
              </a:solidFill>
              <a:latin typeface="Arial"/>
              <a:ea typeface="Arial"/>
              <a:cs typeface="Arial"/>
            </a:rPr>
            <a:t>Manabí:   404                                            </a:t>
          </a:r>
          <a:endParaRPr b="0">
            <a:latin typeface="Arial"/>
            <a:cs typeface="Arial"/>
          </a:endParaRPr>
        </a:p>
        <a:p>
          <a:pPr marL="114300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5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1.656  </a:t>
          </a:r>
          <a:r>
            <a:rPr lang="es-EC" sz="1500" b="1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  </a:t>
          </a:r>
          <a:endParaRPr>
            <a:latin typeface="Arial"/>
            <a:cs typeface="Arial"/>
          </a:endParaRPr>
        </a:p>
      </dgm:t>
    </dgm:pt>
    <dgm:pt modelId="{C90A8DE7-DA58-4BE1-B7E2-E194BA7A1568}" type="parTrans" cxnId="{E10B6FC6-99DB-4740-92F6-DD23645868C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F11D6A8B-B3E4-4E52-9642-ECC77D28EB63}" type="sibTrans" cxnId="{E10B6FC6-99DB-4740-92F6-DD23645868C8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B8FC8CE-5E61-4ED0-A164-5059F08176F0}">
      <dgm:prSet phldrT="[Texto]" custT="1"/>
      <dgm:spPr bwMode="auto"/>
      <dgm:t>
        <a:bodyPr vert="horz" anchor="t"/>
        <a:lstStyle/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Manabí: 23</a:t>
          </a:r>
          <a:endParaRPr b="0">
            <a:latin typeface="Arial"/>
            <a:cs typeface="Arial"/>
          </a:endParaRPr>
        </a:p>
        <a:p>
          <a:pPr marL="171450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Santo Domingo: 11</a:t>
          </a:r>
          <a:endParaRPr>
            <a:latin typeface="Arial"/>
            <a:cs typeface="Arial"/>
          </a:endParaRPr>
        </a:p>
      </dgm:t>
    </dgm:pt>
    <dgm:pt modelId="{FD03B37E-F3C2-474C-AC65-9D67864295CE}" type="par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E07D62A-3A29-48BD-A322-09231717D66F}" type="sibTrans" cxnId="{1605070B-880E-4601-A957-111AB497755C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C78B768A-8A99-4C58-9DA2-15D7C6CCEEDE}">
      <dgm:prSet phldrT="[Texto]" custT="1"/>
      <dgm:spPr bwMode="auto"/>
      <dgm:t>
        <a:bodyPr vert="horz" anchor="ctr"/>
        <a:lstStyle/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1">
              <a:solidFill>
                <a:schemeClr val="tx1"/>
              </a:solidFill>
              <a:latin typeface="Arial"/>
              <a:ea typeface="Arial"/>
              <a:cs typeface="Arial"/>
            </a:rPr>
            <a:t>ANÁLISIS DE MICROBIOLOGÍA</a:t>
          </a:r>
          <a:endParaRPr sz="1600" b="1">
            <a:solidFill>
              <a:schemeClr val="tx1"/>
            </a:solidFill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Proceso de implementación metodologías</a:t>
          </a:r>
          <a:endParaRPr b="0">
            <a:latin typeface="Arial"/>
            <a:cs typeface="Arial"/>
          </a:endParaRPr>
        </a:p>
        <a:p>
          <a:pPr mar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600" b="0">
              <a:solidFill>
                <a:schemeClr val="tx1"/>
              </a:solidFill>
              <a:latin typeface="Arial"/>
              <a:ea typeface="Arial"/>
              <a:cs typeface="Arial"/>
            </a:rPr>
            <a:t>. Santo Domingo: 39</a:t>
          </a:r>
          <a:endParaRPr sz="1600" b="1">
            <a:solidFill>
              <a:schemeClr val="tx1"/>
            </a:solidFill>
            <a:latin typeface="Arial"/>
            <a:cs typeface="Arial"/>
          </a:endParaRPr>
        </a:p>
      </dgm:t>
    </dgm:pt>
    <dgm:pt modelId="{81FC422E-CBE5-4BD2-B96D-8CF51AE5D945}" type="parTrans" cxnId="{25AF539D-F50C-412D-9338-7AB32E61E424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9CF0782F-7164-4427-9702-5FF28074E3B4}" type="sibTrans" cxnId="{25AF539D-F50C-412D-9338-7AB32E61E424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C62866D7-C68F-4789-B006-4FFEBD3B630C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dirty="0">
            <a:latin typeface="Arial"/>
            <a:cs typeface="Arial"/>
          </a:endParaRPr>
        </a:p>
      </dgm:t>
    </dgm:pt>
    <dgm:pt modelId="{34BC4B88-C2A2-4E9F-850D-F0242F50ED2C}" type="sib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D9FD09C8-6AAC-4771-B00B-C3215C7B1AA5}" type="parTrans" cxnId="{D861F783-8E53-4BAE-9F39-D0031E400437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FD79C39-D863-4431-BCD8-B9132032D9B5}">
      <dgm:prSet phldrT="[Texto]" custT="1"/>
      <dgm:spPr bwMode="auto"/>
      <dgm:t>
        <a:bodyPr vert="horz" anchor="t"/>
        <a:lstStyle/>
        <a:p>
          <a:pPr mar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b="0">
            <a:latin typeface="Arial"/>
            <a:cs typeface="Arial"/>
          </a:endParaRPr>
        </a:p>
      </dgm:t>
    </dgm:pt>
    <dgm:pt modelId="{DD732E79-B703-4D17-952D-1C1987082372}" type="sib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B13818F1-275E-4689-B58C-09C651D002A7}" type="parTrans" cxnId="{19AAA2B5-73B0-4A22-921D-CFCD95C6034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</a:endParaRPr>
        </a:p>
      </dgm:t>
    </dgm:pt>
    <dgm:pt modelId="{E44396CE-79EB-4098-BCFC-B6F7B3A35965}" type="pres">
      <dgm:prSet presAssocID="{524CE9A8-BDBF-41C9-919B-8E44F1E8F23E}" presName="linear" presStyleCnt="0">
        <dgm:presLayoutVars>
          <dgm:dir/>
          <dgm:resizeHandles val="exact"/>
        </dgm:presLayoutVars>
      </dgm:prSet>
      <dgm:spPr bwMode="auto"/>
    </dgm:pt>
    <dgm:pt modelId="{BA706EC8-7B14-4082-8BAD-657FEE0D915B}" type="pres">
      <dgm:prSet presAssocID="{5AFA8406-A404-455B-BD4B-573675EF0173}" presName="comp" presStyleCnt="0"/>
      <dgm:spPr bwMode="auto"/>
    </dgm:pt>
    <dgm:pt modelId="{48774812-8D8D-4EF0-9667-DC218F4B25D3}" type="pres">
      <dgm:prSet presAssocID="{5AFA8406-A404-455B-BD4B-573675EF0173}" presName="box" presStyleLbl="node1" presStyleIdx="0" presStyleCnt="4"/>
      <dgm:spPr bwMode="auto">
        <a:solidFill>
          <a:schemeClr val="accent1"/>
        </a:solidFill>
      </dgm:spPr>
    </dgm:pt>
    <dgm:pt modelId="{97BC62F6-8F65-4195-AC36-792D7322AB33}" type="pres">
      <dgm:prSet presAssocID="{5AFA8406-A404-455B-BD4B-573675EF0173}" presName="img" presStyleLbl="fgImgPlace1" presStyleIdx="0" presStyleCnt="4"/>
      <dgm:spPr bwMode="auto">
        <a:blipFill>
          <a:blip xmlns:r="http://schemas.openxmlformats.org/officeDocument/2006/relationships" r:embed="rId1"/>
          <a:srcRect t="9677" b="9676"/>
          <a:stretch/>
        </a:blipFill>
      </dgm:spPr>
    </dgm:pt>
    <dgm:pt modelId="{1831B345-A762-4477-8702-79A36A1E1089}" type="pres">
      <dgm:prSet presAssocID="{5AFA8406-A404-455B-BD4B-573675EF0173}" presName="text" presStyleLbl="node1" presStyleIdx="0" presStyleCnt="4">
        <dgm:presLayoutVars>
          <dgm:bulletEnabled val="1"/>
        </dgm:presLayoutVars>
      </dgm:prSet>
      <dgm:spPr bwMode="auto"/>
    </dgm:pt>
    <dgm:pt modelId="{6145D56D-CF8C-41B0-8347-C3B1727C60D2}" type="pres">
      <dgm:prSet presAssocID="{55BE81B2-E477-49AC-88FA-7727B74121FB}" presName="spacer" presStyleCnt="0"/>
      <dgm:spPr bwMode="auto"/>
    </dgm:pt>
    <dgm:pt modelId="{7A3AB511-917E-45A5-9039-896DFC82DFB3}" type="pres">
      <dgm:prSet presAssocID="{35498542-3872-44F3-BD06-96AAE7CA8967}" presName="comp" presStyleCnt="0"/>
      <dgm:spPr bwMode="auto"/>
    </dgm:pt>
    <dgm:pt modelId="{B5852BFF-4900-41EB-8EBC-24F052AB8DD2}" type="pres">
      <dgm:prSet presAssocID="{35498542-3872-44F3-BD06-96AAE7CA8967}" presName="box" presStyleLbl="node1" presStyleIdx="1" presStyleCnt="4" custLinFactNeighborX="176"/>
      <dgm:spPr bwMode="auto">
        <a:solidFill>
          <a:schemeClr val="accent1">
            <a:lumMod val="40000"/>
            <a:lumOff val="60000"/>
          </a:schemeClr>
        </a:solidFill>
      </dgm:spPr>
    </dgm:pt>
    <dgm:pt modelId="{D9858FAF-133A-4D51-858C-BC76D132AF78}" type="pres">
      <dgm:prSet presAssocID="{35498542-3872-44F3-BD06-96AAE7CA8967}" presName="img" presStyleLbl="fgImgPlace1" presStyleIdx="1" presStyleCnt="4"/>
      <dgm:spPr bwMode="auto">
        <a:blipFill>
          <a:blip xmlns:r="http://schemas.openxmlformats.org/officeDocument/2006/relationships" r:embed="rId2"/>
          <a:srcRect l="10317" r="10317"/>
          <a:stretch/>
        </a:blipFill>
      </dgm:spPr>
    </dgm:pt>
    <dgm:pt modelId="{78345ED2-10A4-4AC8-A6EE-C2E6AF174B88}" type="pres">
      <dgm:prSet presAssocID="{35498542-3872-44F3-BD06-96AAE7CA8967}" presName="text" presStyleLbl="node1" presStyleIdx="1" presStyleCnt="4">
        <dgm:presLayoutVars>
          <dgm:bulletEnabled val="1"/>
        </dgm:presLayoutVars>
      </dgm:prSet>
      <dgm:spPr bwMode="auto"/>
    </dgm:pt>
    <dgm:pt modelId="{3218B248-B416-4A29-942D-0B7F902A00A6}" type="pres">
      <dgm:prSet presAssocID="{A6A4DFF6-86C5-401B-86C1-5715B5CE6080}" presName="spacer" presStyleCnt="0"/>
      <dgm:spPr bwMode="auto"/>
    </dgm:pt>
    <dgm:pt modelId="{3ED63C4F-E69C-4E0B-96FA-284E5E783DE5}" type="pres">
      <dgm:prSet presAssocID="{3332E1CC-9C13-4857-B395-B5DB51704D62}" presName="comp" presStyleCnt="0"/>
      <dgm:spPr bwMode="auto"/>
    </dgm:pt>
    <dgm:pt modelId="{9FD5E887-24B5-4FF2-B57A-9ED154E44F20}" type="pres">
      <dgm:prSet presAssocID="{3332E1CC-9C13-4857-B395-B5DB51704D62}" presName="box" presStyleLbl="node1" presStyleIdx="2" presStyleCnt="4"/>
      <dgm:spPr bwMode="auto">
        <a:solidFill>
          <a:schemeClr val="accent1">
            <a:lumMod val="60000"/>
            <a:lumOff val="40000"/>
          </a:schemeClr>
        </a:solidFill>
      </dgm:spPr>
    </dgm:pt>
    <dgm:pt modelId="{0F28D419-6072-4E04-B06D-78A9AEEB2D02}" type="pres">
      <dgm:prSet presAssocID="{3332E1CC-9C13-4857-B395-B5DB51704D62}" presName="img" presStyleLbl="fgImgPlace1" presStyleIdx="2" presStyleCnt="4"/>
      <dgm:spPr bwMode="auto">
        <a:blipFill>
          <a:blip xmlns:r="http://schemas.openxmlformats.org/officeDocument/2006/relationships" r:embed="rId3"/>
          <a:srcRect t="9677" b="9676"/>
          <a:stretch/>
        </a:blipFill>
      </dgm:spPr>
    </dgm:pt>
    <dgm:pt modelId="{EBC5F254-CF9B-44DE-96C4-1FC49C4D6695}" type="pres">
      <dgm:prSet presAssocID="{3332E1CC-9C13-4857-B395-B5DB51704D62}" presName="text" presStyleLbl="node1" presStyleIdx="2" presStyleCnt="4">
        <dgm:presLayoutVars>
          <dgm:bulletEnabled val="1"/>
        </dgm:presLayoutVars>
      </dgm:prSet>
      <dgm:spPr bwMode="auto"/>
    </dgm:pt>
    <dgm:pt modelId="{0CFF7896-A266-4F55-8EF3-4A85F3698134}" type="pres">
      <dgm:prSet presAssocID="{E7622B05-58C7-4261-9FFC-18F232CCC8EE}" presName="spacer" presStyleCnt="0"/>
      <dgm:spPr bwMode="auto"/>
    </dgm:pt>
    <dgm:pt modelId="{85D6BBA8-1268-4D27-9EBF-E77D5E0DCFC6}" type="pres">
      <dgm:prSet presAssocID="{C78B768A-8A99-4C58-9DA2-15D7C6CCEEDE}" presName="comp" presStyleCnt="0"/>
      <dgm:spPr bwMode="auto"/>
    </dgm:pt>
    <dgm:pt modelId="{B5595A11-5588-4D37-830C-777F7E2F4F08}" type="pres">
      <dgm:prSet presAssocID="{C78B768A-8A99-4C58-9DA2-15D7C6CCEEDE}" presName="box" presStyleLbl="node1" presStyleIdx="3" presStyleCnt="4"/>
      <dgm:spPr bwMode="auto"/>
    </dgm:pt>
    <dgm:pt modelId="{3E63B28D-7C60-49A2-BEB9-1E876DA311B5}" type="pres">
      <dgm:prSet presAssocID="{C78B768A-8A99-4C58-9DA2-15D7C6CCEEDE}" presName="img" presStyleLbl="fgImgPlace1" presStyleIdx="3" presStyleCnt="4"/>
      <dgm:spPr bwMode="auto">
        <a:blipFill>
          <a:blip xmlns:r="http://schemas.openxmlformats.org/officeDocument/2006/relationships" r:embed="rId4"/>
          <a:srcRect t="12121" b="12120"/>
          <a:stretch/>
        </a:blipFill>
      </dgm:spPr>
    </dgm:pt>
    <dgm:pt modelId="{0D6F00A1-11BE-4876-8100-7DE21685D100}" type="pres">
      <dgm:prSet presAssocID="{C78B768A-8A99-4C58-9DA2-15D7C6CCEEDE}" presName="text" presStyleLbl="node1" presStyleIdx="3" presStyleCnt="4">
        <dgm:presLayoutVars>
          <dgm:bulletEnabled val="1"/>
        </dgm:presLayoutVars>
      </dgm:prSet>
      <dgm:spPr bwMode="auto"/>
    </dgm:pt>
  </dgm:ptLst>
  <dgm:cxnLst>
    <dgm:cxn modelId="{51EE0204-5FEB-4B79-9B3E-EB4E0C5DBB74}" type="presOf" srcId="{C78B768A-8A99-4C58-9DA2-15D7C6CCEEDE}" destId="{0D6F00A1-11BE-4876-8100-7DE21685D100}" srcOrd="1" destOrd="0" presId="urn:microsoft.com/office/officeart/2005/8/layout/vList4"/>
    <dgm:cxn modelId="{EFF25B04-4E91-4B33-A831-93ACE3A2AD6F}" srcId="{5AFA8406-A404-455B-BD4B-573675EF0173}" destId="{90A9731A-685F-42C3-AFE1-A943D5C01E81}" srcOrd="1" destOrd="0" parTransId="{0A15852B-8A87-491F-A4A3-86C2E7E557E4}" sibTransId="{001F2DD9-3475-430A-8FB3-A4611691E078}"/>
    <dgm:cxn modelId="{49C03F07-20F6-47F5-8AD7-0AE60C380D18}" type="presOf" srcId="{A9C8105F-FFD9-4049-A57A-66F751FA3E4B}" destId="{B5852BFF-4900-41EB-8EBC-24F052AB8DD2}" srcOrd="0" destOrd="1" presId="urn:microsoft.com/office/officeart/2005/8/layout/vList4"/>
    <dgm:cxn modelId="{1605070B-880E-4601-A957-111AB497755C}" srcId="{3332E1CC-9C13-4857-B395-B5DB51704D62}" destId="{9B8FC8CE-5E61-4ED0-A164-5059F08176F0}" srcOrd="1" destOrd="0" parTransId="{FD03B37E-F3C2-474C-AC65-9D67864295CE}" sibTransId="{DE07D62A-3A29-48BD-A322-09231717D66F}"/>
    <dgm:cxn modelId="{73216E15-586A-4C84-9258-34D2C9B7430A}" type="presOf" srcId="{C62866D7-C68F-4789-B006-4FFEBD3B630C}" destId="{1831B345-A762-4477-8702-79A36A1E1089}" srcOrd="1" destOrd="1" presId="urn:microsoft.com/office/officeart/2005/8/layout/vList4"/>
    <dgm:cxn modelId="{50E62B23-F89C-4495-AE2C-10283768275B}" type="presOf" srcId="{A9C8105F-FFD9-4049-A57A-66F751FA3E4B}" destId="{78345ED2-10A4-4AC8-A6EE-C2E6AF174B88}" srcOrd="1" destOrd="1" presId="urn:microsoft.com/office/officeart/2005/8/layout/vList4"/>
    <dgm:cxn modelId="{FFA3DB2F-EEA5-4B63-B4C2-C4D7A4FA025F}" type="presOf" srcId="{35498542-3872-44F3-BD06-96AAE7CA8967}" destId="{78345ED2-10A4-4AC8-A6EE-C2E6AF174B88}" srcOrd="1" destOrd="0" presId="urn:microsoft.com/office/officeart/2005/8/layout/vList4"/>
    <dgm:cxn modelId="{13094F62-C834-4C0D-9CC7-4F01F07D3F7D}" type="presOf" srcId="{5AFA8406-A404-455B-BD4B-573675EF0173}" destId="{1831B345-A762-4477-8702-79A36A1E1089}" srcOrd="1" destOrd="0" presId="urn:microsoft.com/office/officeart/2005/8/layout/vList4"/>
    <dgm:cxn modelId="{F6848965-029E-4F8E-97CA-F7C9360C908C}" type="presOf" srcId="{90A9731A-685F-42C3-AFE1-A943D5C01E81}" destId="{1831B345-A762-4477-8702-79A36A1E1089}" srcOrd="1" destOrd="2" presId="urn:microsoft.com/office/officeart/2005/8/layout/vList4"/>
    <dgm:cxn modelId="{426BF467-63AA-4FDF-BADA-8A9864EB86F0}" type="presOf" srcId="{C78B768A-8A99-4C58-9DA2-15D7C6CCEEDE}" destId="{B5595A11-5588-4D37-830C-777F7E2F4F08}" srcOrd="0" destOrd="0" presId="urn:microsoft.com/office/officeart/2005/8/layout/vList4"/>
    <dgm:cxn modelId="{93451052-3C94-4485-8F3B-7E88A7B35130}" type="presOf" srcId="{35498542-3872-44F3-BD06-96AAE7CA8967}" destId="{B5852BFF-4900-41EB-8EBC-24F052AB8DD2}" srcOrd="0" destOrd="0" presId="urn:microsoft.com/office/officeart/2005/8/layout/vList4"/>
    <dgm:cxn modelId="{C790B976-633A-4DF0-ACB7-F1BBD24111C3}" type="presOf" srcId="{EFD79C39-D863-4431-BCD8-B9132032D9B5}" destId="{EBC5F254-CF9B-44DE-96C4-1FC49C4D6695}" srcOrd="1" destOrd="1" presId="urn:microsoft.com/office/officeart/2005/8/layout/vList4"/>
    <dgm:cxn modelId="{CE308581-5D12-4F3B-8028-242CCAD4CA1D}" srcId="{524CE9A8-BDBF-41C9-919B-8E44F1E8F23E}" destId="{3332E1CC-9C13-4857-B395-B5DB51704D62}" srcOrd="2" destOrd="0" parTransId="{E63DF499-04DF-4216-9DD9-A3F3645C7740}" sibTransId="{E7622B05-58C7-4261-9FFC-18F232CCC8EE}"/>
    <dgm:cxn modelId="{D861F783-8E53-4BAE-9F39-D0031E400437}" srcId="{5AFA8406-A404-455B-BD4B-573675EF0173}" destId="{C62866D7-C68F-4789-B006-4FFEBD3B630C}" srcOrd="0" destOrd="0" parTransId="{D9FD09C8-6AAC-4771-B00B-C3215C7B1AA5}" sibTransId="{34BC4B88-C2A2-4E9F-850D-F0242F50ED2C}"/>
    <dgm:cxn modelId="{7551718A-3F30-4CCC-A3D0-C2ED933A6335}" type="presOf" srcId="{5AFA8406-A404-455B-BD4B-573675EF0173}" destId="{48774812-8D8D-4EF0-9667-DC218F4B25D3}" srcOrd="0" destOrd="0" presId="urn:microsoft.com/office/officeart/2005/8/layout/vList4"/>
    <dgm:cxn modelId="{D51B5E8B-669D-41A1-A3C8-B0ADCA6DA84B}" type="presOf" srcId="{90A9731A-685F-42C3-AFE1-A943D5C01E81}" destId="{48774812-8D8D-4EF0-9667-DC218F4B25D3}" srcOrd="0" destOrd="2" presId="urn:microsoft.com/office/officeart/2005/8/layout/vList4"/>
    <dgm:cxn modelId="{25AF539D-F50C-412D-9338-7AB32E61E424}" srcId="{524CE9A8-BDBF-41C9-919B-8E44F1E8F23E}" destId="{C78B768A-8A99-4C58-9DA2-15D7C6CCEEDE}" srcOrd="3" destOrd="0" parTransId="{81FC422E-CBE5-4BD2-B96D-8CF51AE5D945}" sibTransId="{9CF0782F-7164-4427-9702-5FF28074E3B4}"/>
    <dgm:cxn modelId="{C7A6CAA0-90FB-4C51-90DF-CF24601267C9}" type="presOf" srcId="{524CE9A8-BDBF-41C9-919B-8E44F1E8F23E}" destId="{E44396CE-79EB-4098-BCFC-B6F7B3A35965}" srcOrd="0" destOrd="0" presId="urn:microsoft.com/office/officeart/2005/8/layout/vList4"/>
    <dgm:cxn modelId="{4AA5FFA6-6C98-46EE-9B84-3820C8C4E0C7}" type="presOf" srcId="{EFD79C39-D863-4431-BCD8-B9132032D9B5}" destId="{9FD5E887-24B5-4FF2-B57A-9ED154E44F20}" srcOrd="0" destOrd="1" presId="urn:microsoft.com/office/officeart/2005/8/layout/vList4"/>
    <dgm:cxn modelId="{998CE4AF-3B09-4012-9020-F32F4A28E2D0}" srcId="{524CE9A8-BDBF-41C9-919B-8E44F1E8F23E}" destId="{35498542-3872-44F3-BD06-96AAE7CA8967}" srcOrd="1" destOrd="0" parTransId="{59C74A5B-6095-4BDE-BAEB-E8858A10CF7A}" sibTransId="{A6A4DFF6-86C5-401B-86C1-5715B5CE6080}"/>
    <dgm:cxn modelId="{19AAA2B5-73B0-4A22-921D-CFCD95C6034E}" srcId="{3332E1CC-9C13-4857-B395-B5DB51704D62}" destId="{EFD79C39-D863-4431-BCD8-B9132032D9B5}" srcOrd="0" destOrd="0" parTransId="{B13818F1-275E-4689-B58C-09C651D002A7}" sibTransId="{DD732E79-B703-4D17-952D-1C1987082372}"/>
    <dgm:cxn modelId="{E10B6FC6-99DB-4740-92F6-DD23645868C8}" srcId="{35498542-3872-44F3-BD06-96AAE7CA8967}" destId="{A9C8105F-FFD9-4049-A57A-66F751FA3E4B}" srcOrd="0" destOrd="0" parTransId="{C90A8DE7-DA58-4BE1-B7E2-E194BA7A1568}" sibTransId="{F11D6A8B-B3E4-4E52-9642-ECC77D28EB63}"/>
    <dgm:cxn modelId="{07CD48C8-BA07-4030-AB32-054630CA292A}" type="presOf" srcId="{3332E1CC-9C13-4857-B395-B5DB51704D62}" destId="{9FD5E887-24B5-4FF2-B57A-9ED154E44F20}" srcOrd="0" destOrd="0" presId="urn:microsoft.com/office/officeart/2005/8/layout/vList4"/>
    <dgm:cxn modelId="{AF2E51D7-364B-439D-8CA9-C0B9093FA863}" srcId="{524CE9A8-BDBF-41C9-919B-8E44F1E8F23E}" destId="{5AFA8406-A404-455B-BD4B-573675EF0173}" srcOrd="0" destOrd="0" parTransId="{DB4D1D50-0F69-41B8-B0BF-507B8DB5BEAD}" sibTransId="{55BE81B2-E477-49AC-88FA-7727B74121FB}"/>
    <dgm:cxn modelId="{B8E6A0DC-DC08-4FF2-9110-2DB5322BB1FF}" type="presOf" srcId="{C62866D7-C68F-4789-B006-4FFEBD3B630C}" destId="{48774812-8D8D-4EF0-9667-DC218F4B25D3}" srcOrd="0" destOrd="1" presId="urn:microsoft.com/office/officeart/2005/8/layout/vList4"/>
    <dgm:cxn modelId="{E3E5B7EB-FA75-44ED-AF16-DC1E59C9C76B}" type="presOf" srcId="{9B8FC8CE-5E61-4ED0-A164-5059F08176F0}" destId="{EBC5F254-CF9B-44DE-96C4-1FC49C4D6695}" srcOrd="1" destOrd="2" presId="urn:microsoft.com/office/officeart/2005/8/layout/vList4"/>
    <dgm:cxn modelId="{DCEEBFEF-C09A-4844-A1A0-9466B65C4D2C}" type="presOf" srcId="{3332E1CC-9C13-4857-B395-B5DB51704D62}" destId="{EBC5F254-CF9B-44DE-96C4-1FC49C4D6695}" srcOrd="1" destOrd="0" presId="urn:microsoft.com/office/officeart/2005/8/layout/vList4"/>
    <dgm:cxn modelId="{EB8AF8FF-75F0-465B-81FC-9B7C96B67B6D}" type="presOf" srcId="{9B8FC8CE-5E61-4ED0-A164-5059F08176F0}" destId="{9FD5E887-24B5-4FF2-B57A-9ED154E44F20}" srcOrd="0" destOrd="2" presId="urn:microsoft.com/office/officeart/2005/8/layout/vList4"/>
    <dgm:cxn modelId="{77C134D2-3BF8-4E7C-84E9-907CDF36717F}" type="presParOf" srcId="{E44396CE-79EB-4098-BCFC-B6F7B3A35965}" destId="{BA706EC8-7B14-4082-8BAD-657FEE0D915B}" srcOrd="0" destOrd="0" presId="urn:microsoft.com/office/officeart/2005/8/layout/vList4"/>
    <dgm:cxn modelId="{5F5FD783-A5F7-4142-AD14-97E08F0865C1}" type="presParOf" srcId="{BA706EC8-7B14-4082-8BAD-657FEE0D915B}" destId="{48774812-8D8D-4EF0-9667-DC218F4B25D3}" srcOrd="0" destOrd="0" presId="urn:microsoft.com/office/officeart/2005/8/layout/vList4"/>
    <dgm:cxn modelId="{DCA352C2-5B5B-4ACD-BF14-BF2EE7388495}" type="presParOf" srcId="{BA706EC8-7B14-4082-8BAD-657FEE0D915B}" destId="{97BC62F6-8F65-4195-AC36-792D7322AB33}" srcOrd="1" destOrd="0" presId="urn:microsoft.com/office/officeart/2005/8/layout/vList4"/>
    <dgm:cxn modelId="{127E4C46-F73A-4A7E-963B-F5F07FF00D1C}" type="presParOf" srcId="{BA706EC8-7B14-4082-8BAD-657FEE0D915B}" destId="{1831B345-A762-4477-8702-79A36A1E1089}" srcOrd="2" destOrd="0" presId="urn:microsoft.com/office/officeart/2005/8/layout/vList4"/>
    <dgm:cxn modelId="{C6B6D73A-4BF7-4DDE-B81C-614C2BAAFEA9}" type="presParOf" srcId="{E44396CE-79EB-4098-BCFC-B6F7B3A35965}" destId="{6145D56D-CF8C-41B0-8347-C3B1727C60D2}" srcOrd="1" destOrd="0" presId="urn:microsoft.com/office/officeart/2005/8/layout/vList4"/>
    <dgm:cxn modelId="{0ECC8C62-C1E8-4707-88B1-58E7E94CA227}" type="presParOf" srcId="{E44396CE-79EB-4098-BCFC-B6F7B3A35965}" destId="{7A3AB511-917E-45A5-9039-896DFC82DFB3}" srcOrd="2" destOrd="0" presId="urn:microsoft.com/office/officeart/2005/8/layout/vList4"/>
    <dgm:cxn modelId="{9F34CA29-F60D-483E-815B-9845D04E36B8}" type="presParOf" srcId="{7A3AB511-917E-45A5-9039-896DFC82DFB3}" destId="{B5852BFF-4900-41EB-8EBC-24F052AB8DD2}" srcOrd="0" destOrd="0" presId="urn:microsoft.com/office/officeart/2005/8/layout/vList4"/>
    <dgm:cxn modelId="{6303650E-7190-408E-9C5E-155C941E3342}" type="presParOf" srcId="{7A3AB511-917E-45A5-9039-896DFC82DFB3}" destId="{D9858FAF-133A-4D51-858C-BC76D132AF78}" srcOrd="1" destOrd="0" presId="urn:microsoft.com/office/officeart/2005/8/layout/vList4"/>
    <dgm:cxn modelId="{87EDFAC8-3861-4E98-AF0A-6A7BA6F0D43C}" type="presParOf" srcId="{7A3AB511-917E-45A5-9039-896DFC82DFB3}" destId="{78345ED2-10A4-4AC8-A6EE-C2E6AF174B88}" srcOrd="2" destOrd="0" presId="urn:microsoft.com/office/officeart/2005/8/layout/vList4"/>
    <dgm:cxn modelId="{DBAD977E-8B6E-49E3-BBB3-10BD43151450}" type="presParOf" srcId="{E44396CE-79EB-4098-BCFC-B6F7B3A35965}" destId="{3218B248-B416-4A29-942D-0B7F902A00A6}" srcOrd="3" destOrd="0" presId="urn:microsoft.com/office/officeart/2005/8/layout/vList4"/>
    <dgm:cxn modelId="{54693FD4-9DB4-4823-8AE3-BCACFF2DAD51}" type="presParOf" srcId="{E44396CE-79EB-4098-BCFC-B6F7B3A35965}" destId="{3ED63C4F-E69C-4E0B-96FA-284E5E783DE5}" srcOrd="4" destOrd="0" presId="urn:microsoft.com/office/officeart/2005/8/layout/vList4"/>
    <dgm:cxn modelId="{D62712EB-3347-450A-8548-E88515A8D4C9}" type="presParOf" srcId="{3ED63C4F-E69C-4E0B-96FA-284E5E783DE5}" destId="{9FD5E887-24B5-4FF2-B57A-9ED154E44F20}" srcOrd="0" destOrd="0" presId="urn:microsoft.com/office/officeart/2005/8/layout/vList4"/>
    <dgm:cxn modelId="{49D918D7-AB5C-4347-9FEC-32021226F0E6}" type="presParOf" srcId="{3ED63C4F-E69C-4E0B-96FA-284E5E783DE5}" destId="{0F28D419-6072-4E04-B06D-78A9AEEB2D02}" srcOrd="1" destOrd="0" presId="urn:microsoft.com/office/officeart/2005/8/layout/vList4"/>
    <dgm:cxn modelId="{C7D05D14-39D4-46BE-B9E0-B39B31B1589A}" type="presParOf" srcId="{3ED63C4F-E69C-4E0B-96FA-284E5E783DE5}" destId="{EBC5F254-CF9B-44DE-96C4-1FC49C4D6695}" srcOrd="2" destOrd="0" presId="urn:microsoft.com/office/officeart/2005/8/layout/vList4"/>
    <dgm:cxn modelId="{5D1133AC-0E87-4852-B5B1-48BDE41E3C43}" type="presParOf" srcId="{E44396CE-79EB-4098-BCFC-B6F7B3A35965}" destId="{0CFF7896-A266-4F55-8EF3-4A85F3698134}" srcOrd="5" destOrd="0" presId="urn:microsoft.com/office/officeart/2005/8/layout/vList4"/>
    <dgm:cxn modelId="{6F0F18C4-0D8E-4238-B653-BDB2817148DD}" type="presParOf" srcId="{E44396CE-79EB-4098-BCFC-B6F7B3A35965}" destId="{85D6BBA8-1268-4D27-9EBF-E77D5E0DCFC6}" srcOrd="6" destOrd="0" presId="urn:microsoft.com/office/officeart/2005/8/layout/vList4"/>
    <dgm:cxn modelId="{34BF6789-27FA-4AA1-ACC6-28B5BD1DB9CC}" type="presParOf" srcId="{85D6BBA8-1268-4D27-9EBF-E77D5E0DCFC6}" destId="{B5595A11-5588-4D37-830C-777F7E2F4F08}" srcOrd="0" destOrd="0" presId="urn:microsoft.com/office/officeart/2005/8/layout/vList4"/>
    <dgm:cxn modelId="{814AB48B-A6FD-4567-B2D2-E97E900BACAA}" type="presParOf" srcId="{85D6BBA8-1268-4D27-9EBF-E77D5E0DCFC6}" destId="{3E63B28D-7C60-49A2-BEB9-1E876DA311B5}" srcOrd="1" destOrd="0" presId="urn:microsoft.com/office/officeart/2005/8/layout/vList4"/>
    <dgm:cxn modelId="{967DBDD5-F421-4DB8-B458-F17788992040}" type="presParOf" srcId="{85D6BBA8-1268-4D27-9EBF-E77D5E0DCFC6}" destId="{0D6F00A1-11BE-4876-8100-7DE21685D10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538C035-D905-4E3B-9BDC-D18D744F36DB}" type="doc">
      <dgm:prSet loTypeId="urn:microsoft.com/office/officeart/2005/8/layout/chart3" loCatId="cycle" qsTypeId="urn:microsoft.com/office/officeart/2005/8/quickstyle/simple1#13" qsCatId="simple" csTypeId="urn:microsoft.com/office/officeart/2005/8/colors/colorful2" csCatId="colorful" phldr="1"/>
      <dgm:spPr bwMode="auto"/>
    </dgm:pt>
    <dgm:pt modelId="{6FAD4AB8-D012-4CCB-8793-09756CBB6C2E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NOMBRAMIENTO PERMANENTE: 17</a:t>
          </a:r>
          <a:endParaRPr>
            <a:latin typeface="Arial"/>
            <a:cs typeface="Arial"/>
          </a:endParaRPr>
        </a:p>
      </dgm:t>
    </dgm:pt>
    <dgm:pt modelId="{468149B0-C331-4BCC-B143-63714B51690F}" type="parTrans" cxnId="{502C2BF7-DEA8-47A5-BE37-2B73AD3B0F36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A22B2070-C507-44CB-995E-2C6AD4AB842C}" type="sibTrans" cxnId="{502C2BF7-DEA8-47A5-BE37-2B73AD3B0F36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9F2D54EC-3325-4427-B07D-C503F8F67954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GASTO CORRIENTE: 7</a:t>
          </a:r>
          <a:endParaRPr>
            <a:latin typeface="Arial"/>
            <a:cs typeface="Arial"/>
          </a:endParaRPr>
        </a:p>
      </dgm:t>
    </dgm:pt>
    <dgm:pt modelId="{D548ED27-8C9C-408C-9116-5171771A82D8}" type="parTrans" cxnId="{B602F5AE-84DD-4D2E-98C3-6402D57FBAF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BD7B30CF-B436-46B4-B39D-F0A2BEC13CE7}" type="sibTrans" cxnId="{B602F5AE-84DD-4D2E-98C3-6402D57FBAF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1F524405-3CA7-4187-A6AD-DF20BFB256E6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PROYECTOS FOC, PROZEC, PROLAB, PROMOSCA: 10</a:t>
          </a:r>
          <a:endParaRPr>
            <a:latin typeface="Arial"/>
            <a:cs typeface="Arial"/>
          </a:endParaRPr>
        </a:p>
      </dgm:t>
    </dgm:pt>
    <dgm:pt modelId="{0F84F0BF-A9EE-464B-901D-4F7C3A85FF18}" type="parTrans" cxnId="{B0EE06B8-779D-4BBD-961B-755AFEAF2D85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958E31A3-CF2F-4D5A-A8E3-BCA771778DD4}" type="sibTrans" cxnId="{B0EE06B8-779D-4BBD-961B-755AFEAF2D85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4BE6F7B3-8191-4A5D-BFA1-4D172A33007C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CONTRATOS SERVICIOS PROFESIONALES FOC, PROZEC, PROLAB, PROMOSCA: 23 </a:t>
          </a:r>
          <a:endParaRPr>
            <a:latin typeface="Arial"/>
            <a:cs typeface="Arial"/>
          </a:endParaRPr>
        </a:p>
      </dgm:t>
    </dgm:pt>
    <dgm:pt modelId="{12D810B4-5AAB-44DB-A0F0-2D6E45E73DD6}" type="parTrans" cxnId="{3B45F09F-4E23-4C2F-B463-CF862953EF8A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A7B87640-C285-4999-990C-DFB64EC4031B}" type="sibTrans" cxnId="{3B45F09F-4E23-4C2F-B463-CF862953EF8A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E5FCC120-2744-443C-9BD4-BEAA3E7954DF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CÓDIGO DE TRABAJO: 1</a:t>
          </a:r>
          <a:endParaRPr>
            <a:latin typeface="Arial"/>
            <a:cs typeface="Arial"/>
          </a:endParaRPr>
        </a:p>
      </dgm:t>
    </dgm:pt>
    <dgm:pt modelId="{6716C2DE-C71B-403E-9199-CE80310F6AB1}" type="parTrans" cxnId="{E64F4323-4DDE-4CBA-A182-DC50F7A1187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D0645943-9519-4DF3-BCD7-578491AC5CDB}" type="sibTrans" cxnId="{E64F4323-4DDE-4CBA-A182-DC50F7A1187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593D701B-7083-42FB-A517-82096C5D49FC}" type="pres">
      <dgm:prSet presAssocID="{0538C035-D905-4E3B-9BDC-D18D744F36DB}" presName="compositeShape" presStyleCnt="0">
        <dgm:presLayoutVars>
          <dgm:chMax val="7"/>
          <dgm:dir/>
          <dgm:resizeHandles val="exact"/>
        </dgm:presLayoutVars>
      </dgm:prSet>
      <dgm:spPr bwMode="auto"/>
    </dgm:pt>
    <dgm:pt modelId="{66FE66AC-9C27-4D36-85DC-7D55A64B2315}" type="pres">
      <dgm:prSet presAssocID="{0538C035-D905-4E3B-9BDC-D18D744F36DB}" presName="wedge1" presStyleLbl="node1" presStyleIdx="0" presStyleCnt="5"/>
      <dgm:spPr bwMode="auto">
        <a:solidFill>
          <a:schemeClr val="accent1"/>
        </a:solidFill>
      </dgm:spPr>
    </dgm:pt>
    <dgm:pt modelId="{0FD7B039-FB37-422D-A3E1-545E9F0A4417}" type="pres">
      <dgm:prSet presAssocID="{0538C035-D905-4E3B-9BDC-D18D744F36DB}" presName="wedge1Tx" presStyleLbl="node1" presStyleIdx="0" presStyleCnt="5">
        <dgm:presLayoutVars>
          <dgm:chMax val="0"/>
          <dgm:chPref val="0"/>
          <dgm:bulletEnabled val="1"/>
        </dgm:presLayoutVars>
      </dgm:prSet>
      <dgm:spPr bwMode="auto"/>
    </dgm:pt>
    <dgm:pt modelId="{8750BEE8-E78A-4FA3-B3B3-59EB98A9638A}" type="pres">
      <dgm:prSet presAssocID="{0538C035-D905-4E3B-9BDC-D18D744F36DB}" presName="wedge2" presStyleLbl="node1" presStyleIdx="1" presStyleCnt="5"/>
      <dgm:spPr bwMode="auto">
        <a:solidFill>
          <a:schemeClr val="accent1">
            <a:lumMod val="20000"/>
            <a:lumOff val="80000"/>
          </a:schemeClr>
        </a:solidFill>
      </dgm:spPr>
    </dgm:pt>
    <dgm:pt modelId="{E746709B-2DFA-4C22-AA3D-4885891DC0FE}" type="pres">
      <dgm:prSet presAssocID="{0538C035-D905-4E3B-9BDC-D18D744F36DB}" presName="wedge2Tx" presStyleLbl="node1" presStyleIdx="1" presStyleCnt="5">
        <dgm:presLayoutVars>
          <dgm:chMax val="0"/>
          <dgm:chPref val="0"/>
          <dgm:bulletEnabled val="1"/>
        </dgm:presLayoutVars>
      </dgm:prSet>
      <dgm:spPr bwMode="auto"/>
    </dgm:pt>
    <dgm:pt modelId="{BAF18E21-00F9-4DF8-9A64-FEC7755CA345}" type="pres">
      <dgm:prSet presAssocID="{0538C035-D905-4E3B-9BDC-D18D744F36DB}" presName="wedge3" presStyleLbl="node1" presStyleIdx="2" presStyleCnt="5"/>
      <dgm:spPr bwMode="auto">
        <a:solidFill>
          <a:schemeClr val="accent1">
            <a:lumMod val="40000"/>
            <a:lumOff val="60000"/>
          </a:schemeClr>
        </a:solidFill>
      </dgm:spPr>
    </dgm:pt>
    <dgm:pt modelId="{B8D09969-18E0-47AE-949C-5C60D6D7C579}" type="pres">
      <dgm:prSet presAssocID="{0538C035-D905-4E3B-9BDC-D18D744F36DB}" presName="wedge3Tx" presStyleLbl="node1" presStyleIdx="2" presStyleCnt="5">
        <dgm:presLayoutVars>
          <dgm:chMax val="0"/>
          <dgm:chPref val="0"/>
          <dgm:bulletEnabled val="1"/>
        </dgm:presLayoutVars>
      </dgm:prSet>
      <dgm:spPr bwMode="auto"/>
    </dgm:pt>
    <dgm:pt modelId="{2318896B-7D84-4DD7-9FEA-3E0C0C9287DC}" type="pres">
      <dgm:prSet presAssocID="{0538C035-D905-4E3B-9BDC-D18D744F36DB}" presName="wedge4" presStyleLbl="node1" presStyleIdx="3" presStyleCnt="5"/>
      <dgm:spPr bwMode="auto">
        <a:solidFill>
          <a:schemeClr val="accent1">
            <a:lumMod val="60000"/>
            <a:lumOff val="40000"/>
          </a:schemeClr>
        </a:solidFill>
      </dgm:spPr>
    </dgm:pt>
    <dgm:pt modelId="{198AE43F-3B78-4FB6-9647-F1F9F5146C31}" type="pres">
      <dgm:prSet presAssocID="{0538C035-D905-4E3B-9BDC-D18D744F36DB}" presName="wedge4Tx" presStyleLbl="node1" presStyleIdx="3" presStyleCnt="5">
        <dgm:presLayoutVars>
          <dgm:chMax val="0"/>
          <dgm:chPref val="0"/>
          <dgm:bulletEnabled val="1"/>
        </dgm:presLayoutVars>
      </dgm:prSet>
      <dgm:spPr bwMode="auto"/>
    </dgm:pt>
    <dgm:pt modelId="{4933668D-C18B-4253-96B7-9D091CF475E1}" type="pres">
      <dgm:prSet presAssocID="{0538C035-D905-4E3B-9BDC-D18D744F36DB}" presName="wedge5" presStyleLbl="node1" presStyleIdx="4" presStyleCnt="5"/>
      <dgm:spPr bwMode="auto"/>
    </dgm:pt>
    <dgm:pt modelId="{4382A809-606F-4CED-BAF3-96CA4074E311}" type="pres">
      <dgm:prSet presAssocID="{0538C035-D905-4E3B-9BDC-D18D744F36DB}" presName="wedge5Tx" presStyleLbl="node1" presStyleIdx="4" presStyleCnt="5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F37BDF22-005C-453A-A16F-5DDCE0C608C7}" type="presOf" srcId="{9F2D54EC-3325-4427-B07D-C503F8F67954}" destId="{BAF18E21-00F9-4DF8-9A64-FEC7755CA345}" srcOrd="0" destOrd="0" presId="urn:microsoft.com/office/officeart/2005/8/layout/chart3"/>
    <dgm:cxn modelId="{E64F4323-4DDE-4CBA-A182-DC50F7A1187E}" srcId="{0538C035-D905-4E3B-9BDC-D18D744F36DB}" destId="{E5FCC120-2744-443C-9BD4-BEAA3E7954DF}" srcOrd="1" destOrd="0" parTransId="{6716C2DE-C71B-403E-9199-CE80310F6AB1}" sibTransId="{D0645943-9519-4DF3-BCD7-578491AC5CDB}"/>
    <dgm:cxn modelId="{D6040428-EF03-4C39-B62C-8DC06645C4DE}" type="presOf" srcId="{E5FCC120-2744-443C-9BD4-BEAA3E7954DF}" destId="{E746709B-2DFA-4C22-AA3D-4885891DC0FE}" srcOrd="1" destOrd="0" presId="urn:microsoft.com/office/officeart/2005/8/layout/chart3"/>
    <dgm:cxn modelId="{572D0F5B-4A6F-43A3-BF53-76C1CCB02E27}" type="presOf" srcId="{4BE6F7B3-8191-4A5D-BFA1-4D172A33007C}" destId="{4933668D-C18B-4253-96B7-9D091CF475E1}" srcOrd="0" destOrd="0" presId="urn:microsoft.com/office/officeart/2005/8/layout/chart3"/>
    <dgm:cxn modelId="{632DB542-AB8C-4B54-8E2C-5D3DCD437BB5}" type="presOf" srcId="{6FAD4AB8-D012-4CCB-8793-09756CBB6C2E}" destId="{0FD7B039-FB37-422D-A3E1-545E9F0A4417}" srcOrd="1" destOrd="0" presId="urn:microsoft.com/office/officeart/2005/8/layout/chart3"/>
    <dgm:cxn modelId="{6D9F5B4A-FA37-438C-9DDF-967D95DDC361}" type="presOf" srcId="{E5FCC120-2744-443C-9BD4-BEAA3E7954DF}" destId="{8750BEE8-E78A-4FA3-B3B3-59EB98A9638A}" srcOrd="0" destOrd="0" presId="urn:microsoft.com/office/officeart/2005/8/layout/chart3"/>
    <dgm:cxn modelId="{AC1CE550-B148-4B6E-A3F9-78CB0B399699}" type="presOf" srcId="{6FAD4AB8-D012-4CCB-8793-09756CBB6C2E}" destId="{66FE66AC-9C27-4D36-85DC-7D55A64B2315}" srcOrd="0" destOrd="0" presId="urn:microsoft.com/office/officeart/2005/8/layout/chart3"/>
    <dgm:cxn modelId="{20CD9054-480C-4DD6-91F4-1F4728CD2873}" type="presOf" srcId="{1F524405-3CA7-4187-A6AD-DF20BFB256E6}" destId="{198AE43F-3B78-4FB6-9647-F1F9F5146C31}" srcOrd="1" destOrd="0" presId="urn:microsoft.com/office/officeart/2005/8/layout/chart3"/>
    <dgm:cxn modelId="{85A42375-8346-4A0D-A730-EE9013B451E3}" type="presOf" srcId="{1F524405-3CA7-4187-A6AD-DF20BFB256E6}" destId="{2318896B-7D84-4DD7-9FEA-3E0C0C9287DC}" srcOrd="0" destOrd="0" presId="urn:microsoft.com/office/officeart/2005/8/layout/chart3"/>
    <dgm:cxn modelId="{3B45F09F-4E23-4C2F-B463-CF862953EF8A}" srcId="{0538C035-D905-4E3B-9BDC-D18D744F36DB}" destId="{4BE6F7B3-8191-4A5D-BFA1-4D172A33007C}" srcOrd="4" destOrd="0" parTransId="{12D810B4-5AAB-44DB-A0F0-2D6E45E73DD6}" sibTransId="{A7B87640-C285-4999-990C-DFB64EC4031B}"/>
    <dgm:cxn modelId="{5A43FCA3-98A9-4140-89C7-1045A2295883}" type="presOf" srcId="{9F2D54EC-3325-4427-B07D-C503F8F67954}" destId="{B8D09969-18E0-47AE-949C-5C60D6D7C579}" srcOrd="1" destOrd="0" presId="urn:microsoft.com/office/officeart/2005/8/layout/chart3"/>
    <dgm:cxn modelId="{B602F5AE-84DD-4D2E-98C3-6402D57FBAF0}" srcId="{0538C035-D905-4E3B-9BDC-D18D744F36DB}" destId="{9F2D54EC-3325-4427-B07D-C503F8F67954}" srcOrd="2" destOrd="0" parTransId="{D548ED27-8C9C-408C-9116-5171771A82D8}" sibTransId="{BD7B30CF-B436-46B4-B39D-F0A2BEC13CE7}"/>
    <dgm:cxn modelId="{D6237EB1-ED98-4648-BD1F-1C4D5EAACAF0}" type="presOf" srcId="{0538C035-D905-4E3B-9BDC-D18D744F36DB}" destId="{593D701B-7083-42FB-A517-82096C5D49FC}" srcOrd="0" destOrd="0" presId="urn:microsoft.com/office/officeart/2005/8/layout/chart3"/>
    <dgm:cxn modelId="{54B683B4-71AF-47E3-929B-0FBAF1FDA8DE}" type="presOf" srcId="{4BE6F7B3-8191-4A5D-BFA1-4D172A33007C}" destId="{4382A809-606F-4CED-BAF3-96CA4074E311}" srcOrd="1" destOrd="0" presId="urn:microsoft.com/office/officeart/2005/8/layout/chart3"/>
    <dgm:cxn modelId="{B0EE06B8-779D-4BBD-961B-755AFEAF2D85}" srcId="{0538C035-D905-4E3B-9BDC-D18D744F36DB}" destId="{1F524405-3CA7-4187-A6AD-DF20BFB256E6}" srcOrd="3" destOrd="0" parTransId="{0F84F0BF-A9EE-464B-901D-4F7C3A85FF18}" sibTransId="{958E31A3-CF2F-4D5A-A8E3-BCA771778DD4}"/>
    <dgm:cxn modelId="{502C2BF7-DEA8-47A5-BE37-2B73AD3B0F36}" srcId="{0538C035-D905-4E3B-9BDC-D18D744F36DB}" destId="{6FAD4AB8-D012-4CCB-8793-09756CBB6C2E}" srcOrd="0" destOrd="0" parTransId="{468149B0-C331-4BCC-B143-63714B51690F}" sibTransId="{A22B2070-C507-44CB-995E-2C6AD4AB842C}"/>
    <dgm:cxn modelId="{95B17A8F-35CC-48AA-8BC3-9FDFE1CE48A6}" type="presParOf" srcId="{593D701B-7083-42FB-A517-82096C5D49FC}" destId="{66FE66AC-9C27-4D36-85DC-7D55A64B2315}" srcOrd="0" destOrd="0" presId="urn:microsoft.com/office/officeart/2005/8/layout/chart3"/>
    <dgm:cxn modelId="{EA336BF6-2A7B-455A-ADB2-E8F32846AD28}" type="presParOf" srcId="{593D701B-7083-42FB-A517-82096C5D49FC}" destId="{0FD7B039-FB37-422D-A3E1-545E9F0A4417}" srcOrd="1" destOrd="0" presId="urn:microsoft.com/office/officeart/2005/8/layout/chart3"/>
    <dgm:cxn modelId="{32CBA208-B334-47D0-BC0B-A669909879F7}" type="presParOf" srcId="{593D701B-7083-42FB-A517-82096C5D49FC}" destId="{8750BEE8-E78A-4FA3-B3B3-59EB98A9638A}" srcOrd="2" destOrd="0" presId="urn:microsoft.com/office/officeart/2005/8/layout/chart3"/>
    <dgm:cxn modelId="{18C6E304-4C25-4B88-8369-9ECCFE02DFBB}" type="presParOf" srcId="{593D701B-7083-42FB-A517-82096C5D49FC}" destId="{E746709B-2DFA-4C22-AA3D-4885891DC0FE}" srcOrd="3" destOrd="0" presId="urn:microsoft.com/office/officeart/2005/8/layout/chart3"/>
    <dgm:cxn modelId="{596441FF-1A6E-4827-ABCC-2D80311059E2}" type="presParOf" srcId="{593D701B-7083-42FB-A517-82096C5D49FC}" destId="{BAF18E21-00F9-4DF8-9A64-FEC7755CA345}" srcOrd="4" destOrd="0" presId="urn:microsoft.com/office/officeart/2005/8/layout/chart3"/>
    <dgm:cxn modelId="{9A346251-6DC6-448D-9740-41005128BDF4}" type="presParOf" srcId="{593D701B-7083-42FB-A517-82096C5D49FC}" destId="{B8D09969-18E0-47AE-949C-5C60D6D7C579}" srcOrd="5" destOrd="0" presId="urn:microsoft.com/office/officeart/2005/8/layout/chart3"/>
    <dgm:cxn modelId="{816FE2D3-FE9A-4F72-851F-880DA39A126D}" type="presParOf" srcId="{593D701B-7083-42FB-A517-82096C5D49FC}" destId="{2318896B-7D84-4DD7-9FEA-3E0C0C9287DC}" srcOrd="6" destOrd="0" presId="urn:microsoft.com/office/officeart/2005/8/layout/chart3"/>
    <dgm:cxn modelId="{9EDCCBAE-0D8F-4ADA-89BE-D16DE78D8E21}" type="presParOf" srcId="{593D701B-7083-42FB-A517-82096C5D49FC}" destId="{198AE43F-3B78-4FB6-9647-F1F9F5146C31}" srcOrd="7" destOrd="0" presId="urn:microsoft.com/office/officeart/2005/8/layout/chart3"/>
    <dgm:cxn modelId="{2F2EDB75-AE42-424D-B760-895786CAF719}" type="presParOf" srcId="{593D701B-7083-42FB-A517-82096C5D49FC}" destId="{4933668D-C18B-4253-96B7-9D091CF475E1}" srcOrd="8" destOrd="0" presId="urn:microsoft.com/office/officeart/2005/8/layout/chart3"/>
    <dgm:cxn modelId="{2DD8E5B0-50D2-40F0-BC5B-1D2BBE127E46}" type="presParOf" srcId="{593D701B-7083-42FB-A517-82096C5D49FC}" destId="{4382A809-606F-4CED-BAF3-96CA4074E311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538C035-D905-4E3B-9BDC-D18D744F36DB}" type="doc">
      <dgm:prSet loTypeId="urn:microsoft.com/office/officeart/2005/8/layout/chart3" loCatId="cycle" qsTypeId="urn:microsoft.com/office/officeart/2005/8/quickstyle/simple1#14" qsCatId="simple" csTypeId="urn:microsoft.com/office/officeart/2005/8/colors/colorful2" csCatId="colorful" phldr="1"/>
      <dgm:spPr bwMode="auto"/>
    </dgm:pt>
    <dgm:pt modelId="{6FAD4AB8-D012-4CCB-8793-09756CBB6C2E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NOMBRAMIENTO PERMANENTE: 15</a:t>
          </a:r>
          <a:endParaRPr>
            <a:latin typeface="Arial"/>
            <a:cs typeface="Arial"/>
          </a:endParaRPr>
        </a:p>
      </dgm:t>
    </dgm:pt>
    <dgm:pt modelId="{468149B0-C331-4BCC-B143-63714B51690F}" type="parTrans" cxnId="{502C2BF7-DEA8-47A5-BE37-2B73AD3B0F36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A22B2070-C507-44CB-995E-2C6AD4AB842C}" type="sibTrans" cxnId="{502C2BF7-DEA8-47A5-BE37-2B73AD3B0F36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9F2D54EC-3325-4427-B07D-C503F8F67954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GASTO CORRIENTE: 5</a:t>
          </a:r>
          <a:endParaRPr>
            <a:latin typeface="Arial"/>
            <a:cs typeface="Arial"/>
          </a:endParaRPr>
        </a:p>
      </dgm:t>
    </dgm:pt>
    <dgm:pt modelId="{D548ED27-8C9C-408C-9116-5171771A82D8}" type="parTrans" cxnId="{B602F5AE-84DD-4D2E-98C3-6402D57FBAF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BD7B30CF-B436-46B4-B39D-F0A2BEC13CE7}" type="sibTrans" cxnId="{B602F5AE-84DD-4D2E-98C3-6402D57FBAF0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1F524405-3CA7-4187-A6AD-DF20BFB256E6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PROYECTOS FOC, PROZEC, PROLAB, PROMOSCA: 5</a:t>
          </a:r>
          <a:endParaRPr>
            <a:latin typeface="Arial"/>
            <a:cs typeface="Arial"/>
          </a:endParaRPr>
        </a:p>
      </dgm:t>
    </dgm:pt>
    <dgm:pt modelId="{0F84F0BF-A9EE-464B-901D-4F7C3A85FF18}" type="parTrans" cxnId="{B0EE06B8-779D-4BBD-961B-755AFEAF2D85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958E31A3-CF2F-4D5A-A8E3-BCA771778DD4}" type="sibTrans" cxnId="{B0EE06B8-779D-4BBD-961B-755AFEAF2D85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4BE6F7B3-8191-4A5D-BFA1-4D172A33007C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CONTRATOS SERVICIOS PROFESIONALES FOC, PROZEC, PROLAB, PROMOSCA: 21 </a:t>
          </a:r>
          <a:endParaRPr>
            <a:latin typeface="Arial"/>
            <a:cs typeface="Arial"/>
          </a:endParaRPr>
        </a:p>
      </dgm:t>
    </dgm:pt>
    <dgm:pt modelId="{12D810B4-5AAB-44DB-A0F0-2D6E45E73DD6}" type="parTrans" cxnId="{3B45F09F-4E23-4C2F-B463-CF862953EF8A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A7B87640-C285-4999-990C-DFB64EC4031B}" type="sibTrans" cxnId="{3B45F09F-4E23-4C2F-B463-CF862953EF8A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E5FCC120-2744-443C-9BD4-BEAA3E7954DF}">
      <dgm:prSet phldrT="[Texto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b="1">
              <a:solidFill>
                <a:schemeClr val="tx1"/>
              </a:solidFill>
              <a:latin typeface="Arial"/>
              <a:ea typeface="Arial"/>
              <a:cs typeface="Arial"/>
            </a:rPr>
            <a:t>CÓDIGO DE TRABAJO: 2</a:t>
          </a:r>
          <a:endParaRPr>
            <a:latin typeface="Arial"/>
            <a:cs typeface="Arial"/>
          </a:endParaRPr>
        </a:p>
      </dgm:t>
    </dgm:pt>
    <dgm:pt modelId="{6716C2DE-C71B-403E-9199-CE80310F6AB1}" type="parTrans" cxnId="{E64F4323-4DDE-4CBA-A182-DC50F7A1187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D0645943-9519-4DF3-BCD7-578491AC5CDB}" type="sibTrans" cxnId="{E64F4323-4DDE-4CBA-A182-DC50F7A1187E}">
      <dgm:prSet/>
      <dgm:spPr bwMode="auto"/>
      <dgm:t>
        <a:bodyPr/>
        <a:lstStyle/>
        <a:p>
          <a:pPr>
            <a:defRPr/>
          </a:pPr>
          <a:endParaRPr lang="es-EC" b="1">
            <a:solidFill>
              <a:schemeClr val="tx1"/>
            </a:solidFill>
            <a:latin typeface="Century Gothic"/>
          </a:endParaRPr>
        </a:p>
      </dgm:t>
    </dgm:pt>
    <dgm:pt modelId="{593D701B-7083-42FB-A517-82096C5D49FC}" type="pres">
      <dgm:prSet presAssocID="{0538C035-D905-4E3B-9BDC-D18D744F36DB}" presName="compositeShape" presStyleCnt="0">
        <dgm:presLayoutVars>
          <dgm:chMax val="7"/>
          <dgm:dir/>
          <dgm:resizeHandles val="exact"/>
        </dgm:presLayoutVars>
      </dgm:prSet>
      <dgm:spPr bwMode="auto"/>
    </dgm:pt>
    <dgm:pt modelId="{66FE66AC-9C27-4D36-85DC-7D55A64B2315}" type="pres">
      <dgm:prSet presAssocID="{0538C035-D905-4E3B-9BDC-D18D744F36DB}" presName="wedge1" presStyleLbl="node1" presStyleIdx="0" presStyleCnt="5"/>
      <dgm:spPr bwMode="auto">
        <a:solidFill>
          <a:schemeClr val="accent1"/>
        </a:solidFill>
      </dgm:spPr>
    </dgm:pt>
    <dgm:pt modelId="{0FD7B039-FB37-422D-A3E1-545E9F0A4417}" type="pres">
      <dgm:prSet presAssocID="{0538C035-D905-4E3B-9BDC-D18D744F36DB}" presName="wedge1Tx" presStyleLbl="node1" presStyleIdx="0" presStyleCnt="5">
        <dgm:presLayoutVars>
          <dgm:chMax val="0"/>
          <dgm:chPref val="0"/>
          <dgm:bulletEnabled val="1"/>
        </dgm:presLayoutVars>
      </dgm:prSet>
      <dgm:spPr bwMode="auto"/>
    </dgm:pt>
    <dgm:pt modelId="{8750BEE8-E78A-4FA3-B3B3-59EB98A9638A}" type="pres">
      <dgm:prSet presAssocID="{0538C035-D905-4E3B-9BDC-D18D744F36DB}" presName="wedge2" presStyleLbl="node1" presStyleIdx="1" presStyleCnt="5"/>
      <dgm:spPr bwMode="auto">
        <a:solidFill>
          <a:schemeClr val="accent1">
            <a:lumMod val="20000"/>
            <a:lumOff val="80000"/>
          </a:schemeClr>
        </a:solidFill>
      </dgm:spPr>
    </dgm:pt>
    <dgm:pt modelId="{E746709B-2DFA-4C22-AA3D-4885891DC0FE}" type="pres">
      <dgm:prSet presAssocID="{0538C035-D905-4E3B-9BDC-D18D744F36DB}" presName="wedge2Tx" presStyleLbl="node1" presStyleIdx="1" presStyleCnt="5">
        <dgm:presLayoutVars>
          <dgm:chMax val="0"/>
          <dgm:chPref val="0"/>
          <dgm:bulletEnabled val="1"/>
        </dgm:presLayoutVars>
      </dgm:prSet>
      <dgm:spPr bwMode="auto"/>
    </dgm:pt>
    <dgm:pt modelId="{BAF18E21-00F9-4DF8-9A64-FEC7755CA345}" type="pres">
      <dgm:prSet presAssocID="{0538C035-D905-4E3B-9BDC-D18D744F36DB}" presName="wedge3" presStyleLbl="node1" presStyleIdx="2" presStyleCnt="5"/>
      <dgm:spPr bwMode="auto">
        <a:solidFill>
          <a:schemeClr val="accent1">
            <a:lumMod val="40000"/>
            <a:lumOff val="60000"/>
          </a:schemeClr>
        </a:solidFill>
      </dgm:spPr>
    </dgm:pt>
    <dgm:pt modelId="{B8D09969-18E0-47AE-949C-5C60D6D7C579}" type="pres">
      <dgm:prSet presAssocID="{0538C035-D905-4E3B-9BDC-D18D744F36DB}" presName="wedge3Tx" presStyleLbl="node1" presStyleIdx="2" presStyleCnt="5">
        <dgm:presLayoutVars>
          <dgm:chMax val="0"/>
          <dgm:chPref val="0"/>
          <dgm:bulletEnabled val="1"/>
        </dgm:presLayoutVars>
      </dgm:prSet>
      <dgm:spPr bwMode="auto"/>
    </dgm:pt>
    <dgm:pt modelId="{2318896B-7D84-4DD7-9FEA-3E0C0C9287DC}" type="pres">
      <dgm:prSet presAssocID="{0538C035-D905-4E3B-9BDC-D18D744F36DB}" presName="wedge4" presStyleLbl="node1" presStyleIdx="3" presStyleCnt="5"/>
      <dgm:spPr bwMode="auto">
        <a:solidFill>
          <a:schemeClr val="accent1">
            <a:lumMod val="60000"/>
            <a:lumOff val="40000"/>
          </a:schemeClr>
        </a:solidFill>
      </dgm:spPr>
    </dgm:pt>
    <dgm:pt modelId="{198AE43F-3B78-4FB6-9647-F1F9F5146C31}" type="pres">
      <dgm:prSet presAssocID="{0538C035-D905-4E3B-9BDC-D18D744F36DB}" presName="wedge4Tx" presStyleLbl="node1" presStyleIdx="3" presStyleCnt="5">
        <dgm:presLayoutVars>
          <dgm:chMax val="0"/>
          <dgm:chPref val="0"/>
          <dgm:bulletEnabled val="1"/>
        </dgm:presLayoutVars>
      </dgm:prSet>
      <dgm:spPr bwMode="auto"/>
    </dgm:pt>
    <dgm:pt modelId="{4933668D-C18B-4253-96B7-9D091CF475E1}" type="pres">
      <dgm:prSet presAssocID="{0538C035-D905-4E3B-9BDC-D18D744F36DB}" presName="wedge5" presStyleLbl="node1" presStyleIdx="4" presStyleCnt="5"/>
      <dgm:spPr bwMode="auto"/>
    </dgm:pt>
    <dgm:pt modelId="{4382A809-606F-4CED-BAF3-96CA4074E311}" type="pres">
      <dgm:prSet presAssocID="{0538C035-D905-4E3B-9BDC-D18D744F36DB}" presName="wedge5Tx" presStyleLbl="node1" presStyleIdx="4" presStyleCnt="5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F37BDF22-005C-453A-A16F-5DDCE0C608C7}" type="presOf" srcId="{9F2D54EC-3325-4427-B07D-C503F8F67954}" destId="{BAF18E21-00F9-4DF8-9A64-FEC7755CA345}" srcOrd="0" destOrd="0" presId="urn:microsoft.com/office/officeart/2005/8/layout/chart3"/>
    <dgm:cxn modelId="{E64F4323-4DDE-4CBA-A182-DC50F7A1187E}" srcId="{0538C035-D905-4E3B-9BDC-D18D744F36DB}" destId="{E5FCC120-2744-443C-9BD4-BEAA3E7954DF}" srcOrd="1" destOrd="0" parTransId="{6716C2DE-C71B-403E-9199-CE80310F6AB1}" sibTransId="{D0645943-9519-4DF3-BCD7-578491AC5CDB}"/>
    <dgm:cxn modelId="{D6040428-EF03-4C39-B62C-8DC06645C4DE}" type="presOf" srcId="{E5FCC120-2744-443C-9BD4-BEAA3E7954DF}" destId="{E746709B-2DFA-4C22-AA3D-4885891DC0FE}" srcOrd="1" destOrd="0" presId="urn:microsoft.com/office/officeart/2005/8/layout/chart3"/>
    <dgm:cxn modelId="{572D0F5B-4A6F-43A3-BF53-76C1CCB02E27}" type="presOf" srcId="{4BE6F7B3-8191-4A5D-BFA1-4D172A33007C}" destId="{4933668D-C18B-4253-96B7-9D091CF475E1}" srcOrd="0" destOrd="0" presId="urn:microsoft.com/office/officeart/2005/8/layout/chart3"/>
    <dgm:cxn modelId="{632DB542-AB8C-4B54-8E2C-5D3DCD437BB5}" type="presOf" srcId="{6FAD4AB8-D012-4CCB-8793-09756CBB6C2E}" destId="{0FD7B039-FB37-422D-A3E1-545E9F0A4417}" srcOrd="1" destOrd="0" presId="urn:microsoft.com/office/officeart/2005/8/layout/chart3"/>
    <dgm:cxn modelId="{6D9F5B4A-FA37-438C-9DDF-967D95DDC361}" type="presOf" srcId="{E5FCC120-2744-443C-9BD4-BEAA3E7954DF}" destId="{8750BEE8-E78A-4FA3-B3B3-59EB98A9638A}" srcOrd="0" destOrd="0" presId="urn:microsoft.com/office/officeart/2005/8/layout/chart3"/>
    <dgm:cxn modelId="{AC1CE550-B148-4B6E-A3F9-78CB0B399699}" type="presOf" srcId="{6FAD4AB8-D012-4CCB-8793-09756CBB6C2E}" destId="{66FE66AC-9C27-4D36-85DC-7D55A64B2315}" srcOrd="0" destOrd="0" presId="urn:microsoft.com/office/officeart/2005/8/layout/chart3"/>
    <dgm:cxn modelId="{20CD9054-480C-4DD6-91F4-1F4728CD2873}" type="presOf" srcId="{1F524405-3CA7-4187-A6AD-DF20BFB256E6}" destId="{198AE43F-3B78-4FB6-9647-F1F9F5146C31}" srcOrd="1" destOrd="0" presId="urn:microsoft.com/office/officeart/2005/8/layout/chart3"/>
    <dgm:cxn modelId="{85A42375-8346-4A0D-A730-EE9013B451E3}" type="presOf" srcId="{1F524405-3CA7-4187-A6AD-DF20BFB256E6}" destId="{2318896B-7D84-4DD7-9FEA-3E0C0C9287DC}" srcOrd="0" destOrd="0" presId="urn:microsoft.com/office/officeart/2005/8/layout/chart3"/>
    <dgm:cxn modelId="{3B45F09F-4E23-4C2F-B463-CF862953EF8A}" srcId="{0538C035-D905-4E3B-9BDC-D18D744F36DB}" destId="{4BE6F7B3-8191-4A5D-BFA1-4D172A33007C}" srcOrd="4" destOrd="0" parTransId="{12D810B4-5AAB-44DB-A0F0-2D6E45E73DD6}" sibTransId="{A7B87640-C285-4999-990C-DFB64EC4031B}"/>
    <dgm:cxn modelId="{5A43FCA3-98A9-4140-89C7-1045A2295883}" type="presOf" srcId="{9F2D54EC-3325-4427-B07D-C503F8F67954}" destId="{B8D09969-18E0-47AE-949C-5C60D6D7C579}" srcOrd="1" destOrd="0" presId="urn:microsoft.com/office/officeart/2005/8/layout/chart3"/>
    <dgm:cxn modelId="{B602F5AE-84DD-4D2E-98C3-6402D57FBAF0}" srcId="{0538C035-D905-4E3B-9BDC-D18D744F36DB}" destId="{9F2D54EC-3325-4427-B07D-C503F8F67954}" srcOrd="2" destOrd="0" parTransId="{D548ED27-8C9C-408C-9116-5171771A82D8}" sibTransId="{BD7B30CF-B436-46B4-B39D-F0A2BEC13CE7}"/>
    <dgm:cxn modelId="{D6237EB1-ED98-4648-BD1F-1C4D5EAACAF0}" type="presOf" srcId="{0538C035-D905-4E3B-9BDC-D18D744F36DB}" destId="{593D701B-7083-42FB-A517-82096C5D49FC}" srcOrd="0" destOrd="0" presId="urn:microsoft.com/office/officeart/2005/8/layout/chart3"/>
    <dgm:cxn modelId="{54B683B4-71AF-47E3-929B-0FBAF1FDA8DE}" type="presOf" srcId="{4BE6F7B3-8191-4A5D-BFA1-4D172A33007C}" destId="{4382A809-606F-4CED-BAF3-96CA4074E311}" srcOrd="1" destOrd="0" presId="urn:microsoft.com/office/officeart/2005/8/layout/chart3"/>
    <dgm:cxn modelId="{B0EE06B8-779D-4BBD-961B-755AFEAF2D85}" srcId="{0538C035-D905-4E3B-9BDC-D18D744F36DB}" destId="{1F524405-3CA7-4187-A6AD-DF20BFB256E6}" srcOrd="3" destOrd="0" parTransId="{0F84F0BF-A9EE-464B-901D-4F7C3A85FF18}" sibTransId="{958E31A3-CF2F-4D5A-A8E3-BCA771778DD4}"/>
    <dgm:cxn modelId="{502C2BF7-DEA8-47A5-BE37-2B73AD3B0F36}" srcId="{0538C035-D905-4E3B-9BDC-D18D744F36DB}" destId="{6FAD4AB8-D012-4CCB-8793-09756CBB6C2E}" srcOrd="0" destOrd="0" parTransId="{468149B0-C331-4BCC-B143-63714B51690F}" sibTransId="{A22B2070-C507-44CB-995E-2C6AD4AB842C}"/>
    <dgm:cxn modelId="{95B17A8F-35CC-48AA-8BC3-9FDFE1CE48A6}" type="presParOf" srcId="{593D701B-7083-42FB-A517-82096C5D49FC}" destId="{66FE66AC-9C27-4D36-85DC-7D55A64B2315}" srcOrd="0" destOrd="0" presId="urn:microsoft.com/office/officeart/2005/8/layout/chart3"/>
    <dgm:cxn modelId="{EA336BF6-2A7B-455A-ADB2-E8F32846AD28}" type="presParOf" srcId="{593D701B-7083-42FB-A517-82096C5D49FC}" destId="{0FD7B039-FB37-422D-A3E1-545E9F0A4417}" srcOrd="1" destOrd="0" presId="urn:microsoft.com/office/officeart/2005/8/layout/chart3"/>
    <dgm:cxn modelId="{32CBA208-B334-47D0-BC0B-A669909879F7}" type="presParOf" srcId="{593D701B-7083-42FB-A517-82096C5D49FC}" destId="{8750BEE8-E78A-4FA3-B3B3-59EB98A9638A}" srcOrd="2" destOrd="0" presId="urn:microsoft.com/office/officeart/2005/8/layout/chart3"/>
    <dgm:cxn modelId="{18C6E304-4C25-4B88-8369-9ECCFE02DFBB}" type="presParOf" srcId="{593D701B-7083-42FB-A517-82096C5D49FC}" destId="{E746709B-2DFA-4C22-AA3D-4885891DC0FE}" srcOrd="3" destOrd="0" presId="urn:microsoft.com/office/officeart/2005/8/layout/chart3"/>
    <dgm:cxn modelId="{596441FF-1A6E-4827-ABCC-2D80311059E2}" type="presParOf" srcId="{593D701B-7083-42FB-A517-82096C5D49FC}" destId="{BAF18E21-00F9-4DF8-9A64-FEC7755CA345}" srcOrd="4" destOrd="0" presId="urn:microsoft.com/office/officeart/2005/8/layout/chart3"/>
    <dgm:cxn modelId="{9A346251-6DC6-448D-9740-41005128BDF4}" type="presParOf" srcId="{593D701B-7083-42FB-A517-82096C5D49FC}" destId="{B8D09969-18E0-47AE-949C-5C60D6D7C579}" srcOrd="5" destOrd="0" presId="urn:microsoft.com/office/officeart/2005/8/layout/chart3"/>
    <dgm:cxn modelId="{816FE2D3-FE9A-4F72-851F-880DA39A126D}" type="presParOf" srcId="{593D701B-7083-42FB-A517-82096C5D49FC}" destId="{2318896B-7D84-4DD7-9FEA-3E0C0C9287DC}" srcOrd="6" destOrd="0" presId="urn:microsoft.com/office/officeart/2005/8/layout/chart3"/>
    <dgm:cxn modelId="{9EDCCBAE-0D8F-4ADA-89BE-D16DE78D8E21}" type="presParOf" srcId="{593D701B-7083-42FB-A517-82096C5D49FC}" destId="{198AE43F-3B78-4FB6-9647-F1F9F5146C31}" srcOrd="7" destOrd="0" presId="urn:microsoft.com/office/officeart/2005/8/layout/chart3"/>
    <dgm:cxn modelId="{2F2EDB75-AE42-424D-B760-895786CAF719}" type="presParOf" srcId="{593D701B-7083-42FB-A517-82096C5D49FC}" destId="{4933668D-C18B-4253-96B7-9D091CF475E1}" srcOrd="8" destOrd="0" presId="urn:microsoft.com/office/officeart/2005/8/layout/chart3"/>
    <dgm:cxn modelId="{2DD8E5B0-50D2-40F0-BC5B-1D2BBE127E46}" type="presParOf" srcId="{593D701B-7083-42FB-A517-82096C5D49FC}" destId="{4382A809-606F-4CED-BAF3-96CA4074E311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D0045C5-D059-4915-BAA4-CF06E2209FD5}" type="doc">
      <dgm:prSet loTypeId="urn:microsoft.com/office/officeart/2005/8/layout/pList1" loCatId="list" qsTypeId="urn:microsoft.com/office/officeart/2005/8/quickstyle/simple1#15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415A33C1-C68C-480E-9324-4EEC40563934}">
      <dgm:prSet phldrT="[Texto]" custT="1"/>
      <dgm:spPr bwMode="auto"/>
      <dgm:t>
        <a:bodyPr vert="horz" anchor="t"/>
        <a:lstStyle/>
        <a:p>
          <a:pPr mar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2000">
              <a:solidFill>
                <a:schemeClr val="tx1"/>
              </a:solidFill>
              <a:latin typeface="Arial"/>
              <a:ea typeface="Arial"/>
              <a:cs typeface="Arial"/>
            </a:rPr>
            <a:t>“1er Simulacro Nacional de Campo de FOC R4T”</a:t>
          </a:r>
          <a:r>
            <a:rPr lang="es-EC" sz="2400">
              <a:solidFill>
                <a:schemeClr val="tx1"/>
              </a:solidFill>
              <a:latin typeface="Arial"/>
              <a:ea typeface="Arial"/>
              <a:cs typeface="Arial"/>
            </a:rPr>
            <a:t> </a:t>
          </a:r>
          <a:endParaRPr>
            <a:latin typeface="Arial"/>
            <a:cs typeface="Arial"/>
          </a:endParaRPr>
        </a:p>
      </dgm:t>
    </dgm:pt>
    <dgm:pt modelId="{366B4222-056B-4E36-9D22-359AF73CD8B4}" type="parTrans" cxnId="{DC2409F0-665D-445D-8920-FCDF8355D94B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ED9CC8C0-110A-418F-9D04-DD2838035D65}" type="sibTrans" cxnId="{DC2409F0-665D-445D-8920-FCDF8355D94B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622AAB51-C5DD-4A83-AA91-15C0A531175F}" type="pres">
      <dgm:prSet presAssocID="{5D0045C5-D059-4915-BAA4-CF06E2209FD5}" presName="Name0" presStyleCnt="0">
        <dgm:presLayoutVars>
          <dgm:dir/>
          <dgm:resizeHandles val="exact"/>
        </dgm:presLayoutVars>
      </dgm:prSet>
      <dgm:spPr bwMode="auto"/>
    </dgm:pt>
    <dgm:pt modelId="{60E98ABB-F154-41DF-AD6F-711299878342}" type="pres">
      <dgm:prSet presAssocID="{415A33C1-C68C-480E-9324-4EEC40563934}" presName="compNode" presStyleCnt="0"/>
      <dgm:spPr bwMode="auto"/>
    </dgm:pt>
    <dgm:pt modelId="{E2076130-B28B-45BA-BB44-A046912F3A6E}" type="pres">
      <dgm:prSet presAssocID="{415A33C1-C68C-480E-9324-4EEC40563934}" presName="pictRect" presStyleLbl="node1" presStyleIdx="0" presStyleCnt="1"/>
      <dgm:spPr bwMode="auto">
        <a:blipFill>
          <a:blip xmlns:r="http://schemas.openxmlformats.org/officeDocument/2006/relationships" r:embed="rId1"/>
          <a:srcRect l="9677" r="9676"/>
          <a:stretch/>
        </a:blipFill>
      </dgm:spPr>
    </dgm:pt>
    <dgm:pt modelId="{02905D09-A3DF-489E-AC8C-0239D6912AFC}" type="pres">
      <dgm:prSet presAssocID="{415A33C1-C68C-480E-9324-4EEC40563934}" presName="textRect" presStyleLbl="revTx" presStyleIdx="0" presStyleCnt="1">
        <dgm:presLayoutVars>
          <dgm:bulletEnabled val="1"/>
        </dgm:presLayoutVars>
      </dgm:prSet>
      <dgm:spPr bwMode="auto"/>
    </dgm:pt>
  </dgm:ptLst>
  <dgm:cxnLst>
    <dgm:cxn modelId="{62F9973C-2363-4062-818E-4EC6B164FCAF}" type="presOf" srcId="{415A33C1-C68C-480E-9324-4EEC40563934}" destId="{02905D09-A3DF-489E-AC8C-0239D6912AFC}" srcOrd="0" destOrd="0" presId="urn:microsoft.com/office/officeart/2005/8/layout/pList1"/>
    <dgm:cxn modelId="{A0241B98-419C-48DF-BBEE-4B5431FE4034}" type="presOf" srcId="{5D0045C5-D059-4915-BAA4-CF06E2209FD5}" destId="{622AAB51-C5DD-4A83-AA91-15C0A531175F}" srcOrd="0" destOrd="0" presId="urn:microsoft.com/office/officeart/2005/8/layout/pList1"/>
    <dgm:cxn modelId="{DC2409F0-665D-445D-8920-FCDF8355D94B}" srcId="{5D0045C5-D059-4915-BAA4-CF06E2209FD5}" destId="{415A33C1-C68C-480E-9324-4EEC40563934}" srcOrd="0" destOrd="0" parTransId="{366B4222-056B-4E36-9D22-359AF73CD8B4}" sibTransId="{ED9CC8C0-110A-418F-9D04-DD2838035D65}"/>
    <dgm:cxn modelId="{AB432B77-776E-49D7-80A7-FAFF7C65D403}" type="presParOf" srcId="{622AAB51-C5DD-4A83-AA91-15C0A531175F}" destId="{60E98ABB-F154-41DF-AD6F-711299878342}" srcOrd="0" destOrd="0" presId="urn:microsoft.com/office/officeart/2005/8/layout/pList1"/>
    <dgm:cxn modelId="{84AE4790-225F-46D2-AE35-D0F72B0753A5}" type="presParOf" srcId="{60E98ABB-F154-41DF-AD6F-711299878342}" destId="{E2076130-B28B-45BA-BB44-A046912F3A6E}" srcOrd="0" destOrd="0" presId="urn:microsoft.com/office/officeart/2005/8/layout/pList1"/>
    <dgm:cxn modelId="{E2273441-AF5D-401A-AA1A-5FE77C188EBA}" type="presParOf" srcId="{60E98ABB-F154-41DF-AD6F-711299878342}" destId="{02905D09-A3DF-489E-AC8C-0239D6912AF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D0045C5-D059-4915-BAA4-CF06E2209FD5}" type="doc">
      <dgm:prSet loTypeId="urn:microsoft.com/office/officeart/2005/8/layout/pList1" loCatId="list" qsTypeId="urn:microsoft.com/office/officeart/2005/8/quickstyle/simple1#16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es-EC"/>
        </a:p>
      </dgm:t>
    </dgm:pt>
    <dgm:pt modelId="{415A33C1-C68C-480E-9324-4EEC40563934}">
      <dgm:prSet phldrT="[Texto]" custT="1"/>
      <dgm:spPr bwMode="auto"/>
      <dgm:t>
        <a:bodyPr vert="horz" anchor="t"/>
        <a:lstStyle/>
        <a:p>
          <a:pPr marL="0" indent="0" algn="ctr" defTabSz="6222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s-EC" sz="1400" b="0">
              <a:solidFill>
                <a:schemeClr val="tx1"/>
              </a:solidFill>
              <a:latin typeface="Arial"/>
              <a:ea typeface="Arial"/>
              <a:cs typeface="Arial"/>
            </a:rPr>
            <a:t>“Capacitación en bioseguridad ante presencia de Ralstonia solanaciarum (MOKO) y prevensión de ingreso de Fusarium oxysporum Raza 4 Tropical- El Carmen” </a:t>
          </a:r>
          <a:endParaRPr>
            <a:latin typeface="Arial"/>
            <a:cs typeface="Arial"/>
          </a:endParaRPr>
        </a:p>
      </dgm:t>
    </dgm:pt>
    <dgm:pt modelId="{366B4222-056B-4E36-9D22-359AF73CD8B4}" type="parTrans" cxnId="{DC2409F0-665D-445D-8920-FCDF8355D94B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ED9CC8C0-110A-418F-9D04-DD2838035D65}" type="sibTrans" cxnId="{DC2409F0-665D-445D-8920-FCDF8355D94B}">
      <dgm:prSet/>
      <dgm:spPr bwMode="auto"/>
      <dgm:t>
        <a:bodyPr/>
        <a:lstStyle/>
        <a:p>
          <a:pPr>
            <a:defRPr/>
          </a:pPr>
          <a:endParaRPr lang="es-EC"/>
        </a:p>
      </dgm:t>
    </dgm:pt>
    <dgm:pt modelId="{622AAB51-C5DD-4A83-AA91-15C0A531175F}" type="pres">
      <dgm:prSet presAssocID="{5D0045C5-D059-4915-BAA4-CF06E2209FD5}" presName="Name0" presStyleCnt="0">
        <dgm:presLayoutVars>
          <dgm:dir/>
          <dgm:resizeHandles val="exact"/>
        </dgm:presLayoutVars>
      </dgm:prSet>
      <dgm:spPr bwMode="auto"/>
    </dgm:pt>
    <dgm:pt modelId="{60E98ABB-F154-41DF-AD6F-711299878342}" type="pres">
      <dgm:prSet presAssocID="{415A33C1-C68C-480E-9324-4EEC40563934}" presName="compNode" presStyleCnt="0"/>
      <dgm:spPr bwMode="auto"/>
    </dgm:pt>
    <dgm:pt modelId="{E2076130-B28B-45BA-BB44-A046912F3A6E}" type="pres">
      <dgm:prSet presAssocID="{415A33C1-C68C-480E-9324-4EEC40563934}" presName="pictRect" presStyleLbl="node1" presStyleIdx="0" presStyleCnt="1"/>
      <dgm:spPr bwMode="auto">
        <a:blipFill>
          <a:blip xmlns:r="http://schemas.openxmlformats.org/officeDocument/2006/relationships" r:embed="rId1"/>
          <a:srcRect l="9016" r="9016"/>
          <a:stretch/>
        </a:blipFill>
      </dgm:spPr>
    </dgm:pt>
    <dgm:pt modelId="{02905D09-A3DF-489E-AC8C-0239D6912AFC}" type="pres">
      <dgm:prSet presAssocID="{415A33C1-C68C-480E-9324-4EEC40563934}" presName="textRect" presStyleLbl="revTx" presStyleIdx="0" presStyleCnt="1" custScaleX="128480">
        <dgm:presLayoutVars>
          <dgm:bulletEnabled val="1"/>
        </dgm:presLayoutVars>
      </dgm:prSet>
      <dgm:spPr bwMode="auto"/>
    </dgm:pt>
  </dgm:ptLst>
  <dgm:cxnLst>
    <dgm:cxn modelId="{62F9973C-2363-4062-818E-4EC6B164FCAF}" type="presOf" srcId="{415A33C1-C68C-480E-9324-4EEC40563934}" destId="{02905D09-A3DF-489E-AC8C-0239D6912AFC}" srcOrd="0" destOrd="0" presId="urn:microsoft.com/office/officeart/2005/8/layout/pList1"/>
    <dgm:cxn modelId="{A0241B98-419C-48DF-BBEE-4B5431FE4034}" type="presOf" srcId="{5D0045C5-D059-4915-BAA4-CF06E2209FD5}" destId="{622AAB51-C5DD-4A83-AA91-15C0A531175F}" srcOrd="0" destOrd="0" presId="urn:microsoft.com/office/officeart/2005/8/layout/pList1"/>
    <dgm:cxn modelId="{DC2409F0-665D-445D-8920-FCDF8355D94B}" srcId="{5D0045C5-D059-4915-BAA4-CF06E2209FD5}" destId="{415A33C1-C68C-480E-9324-4EEC40563934}" srcOrd="0" destOrd="0" parTransId="{366B4222-056B-4E36-9D22-359AF73CD8B4}" sibTransId="{ED9CC8C0-110A-418F-9D04-DD2838035D65}"/>
    <dgm:cxn modelId="{AB432B77-776E-49D7-80A7-FAFF7C65D403}" type="presParOf" srcId="{622AAB51-C5DD-4A83-AA91-15C0A531175F}" destId="{60E98ABB-F154-41DF-AD6F-711299878342}" srcOrd="0" destOrd="0" presId="urn:microsoft.com/office/officeart/2005/8/layout/pList1"/>
    <dgm:cxn modelId="{84AE4790-225F-46D2-AE35-D0F72B0753A5}" type="presParOf" srcId="{60E98ABB-F154-41DF-AD6F-711299878342}" destId="{E2076130-B28B-45BA-BB44-A046912F3A6E}" srcOrd="0" destOrd="0" presId="urn:microsoft.com/office/officeart/2005/8/layout/pList1"/>
    <dgm:cxn modelId="{E2273441-AF5D-401A-AA1A-5FE77C188EBA}" type="presParOf" srcId="{60E98ABB-F154-41DF-AD6F-711299878342}" destId="{02905D09-A3DF-489E-AC8C-0239D6912AF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0F0DB-D058-459B-9C3D-C885E141C14F}">
      <dsp:nvSpPr>
        <dsp:cNvPr id="0" name=""/>
        <dsp:cNvSpPr/>
      </dsp:nvSpPr>
      <dsp:spPr bwMode="auto">
        <a:xfrm>
          <a:off x="2639060" y="555"/>
          <a:ext cx="3958590" cy="21672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defRPr/>
          </a:pPr>
          <a:r>
            <a:rPr lang="es-MX" sz="1200" kern="1200" dirty="0"/>
            <a:t>La Agencia de Regulación y </a:t>
          </a:r>
          <a:r>
            <a:rPr lang="es-EC" sz="1200" kern="1200" dirty="0"/>
            <a:t>Control Fito y Zoosanitario  AGROCALIDAD es la encargada </a:t>
          </a:r>
          <a:r>
            <a:rPr lang="es-MX" sz="1200" kern="1200" dirty="0"/>
            <a:t>de la regulación y control de la </a:t>
          </a:r>
          <a:r>
            <a:rPr lang="es-EC" sz="1200" kern="1200" dirty="0"/>
            <a:t>sanidad del sector agropecuario </a:t>
          </a:r>
          <a:r>
            <a:rPr lang="es-MX" sz="1200" kern="1200" dirty="0"/>
            <a:t>y la inocuidad de los alimentos </a:t>
          </a:r>
          <a:r>
            <a:rPr lang="es-EC" sz="1200" kern="1200" dirty="0"/>
            <a:t>en la producción primaria, impulsando la productividad y competitividad para el desarrollo </a:t>
          </a:r>
          <a:r>
            <a:rPr lang="es-MX" sz="1200" kern="1200" dirty="0"/>
            <a:t>del sector y mejorar la calidad de </a:t>
          </a:r>
          <a:r>
            <a:rPr lang="es-EC" sz="1200" kern="1200" dirty="0"/>
            <a:t>vida de los productores agropecuarios</a:t>
          </a:r>
          <a:r>
            <a:rPr lang="es-EC" sz="1100" kern="1200" dirty="0"/>
            <a:t>.</a:t>
          </a:r>
          <a:endParaRPr sz="1600" kern="1200" dirty="0"/>
        </a:p>
      </dsp:txBody>
      <dsp:txXfrm>
        <a:off x="2639060" y="271466"/>
        <a:ext cx="3145857" cy="1625467"/>
      </dsp:txXfrm>
    </dsp:sp>
    <dsp:sp modelId="{2E99344A-30BE-461D-AAE8-A52BDBE52A9E}">
      <dsp:nvSpPr>
        <dsp:cNvPr id="0" name=""/>
        <dsp:cNvSpPr/>
      </dsp:nvSpPr>
      <dsp:spPr bwMode="auto">
        <a:xfrm>
          <a:off x="0" y="555"/>
          <a:ext cx="2639060" cy="21672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rgbClr val="000000"/>
        </a:lnRef>
        <a:fillRef idx="1">
          <a:srgbClr val="000000"/>
        </a:fillRef>
        <a:effectRef idx="1">
          <a:srgbClr val="00000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s-MX" sz="4500" kern="1200"/>
            <a:t>MISIÓN </a:t>
          </a:r>
          <a:endParaRPr lang="es-EC" sz="4500" kern="1200"/>
        </a:p>
      </dsp:txBody>
      <dsp:txXfrm>
        <a:off x="105798" y="106353"/>
        <a:ext cx="2427464" cy="1955693"/>
      </dsp:txXfrm>
    </dsp:sp>
    <dsp:sp modelId="{A0C1691C-47B6-4EE8-A878-35D772B80467}">
      <dsp:nvSpPr>
        <dsp:cNvPr id="0" name=""/>
        <dsp:cNvSpPr/>
      </dsp:nvSpPr>
      <dsp:spPr bwMode="auto">
        <a:xfrm>
          <a:off x="2630746" y="2385130"/>
          <a:ext cx="3958590" cy="21672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sz="16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s-MX" sz="1400" kern="1200" dirty="0"/>
            <a:t>Al 2025 la Agencia de </a:t>
          </a:r>
          <a:r>
            <a:rPr lang="es-EC" sz="1400" kern="1200" dirty="0"/>
            <a:t>Regulación y Control Fito y Zoosanitario  AGROCALIDAD será reconocida nacional e internacionalmente por su alto grado de eficiencia en su gestión</a:t>
          </a:r>
          <a:endParaRPr sz="1600" kern="1200" dirty="0"/>
        </a:p>
      </dsp:txBody>
      <dsp:txXfrm>
        <a:off x="2630746" y="2656041"/>
        <a:ext cx="3145857" cy="1625467"/>
      </dsp:txXfrm>
    </dsp:sp>
    <dsp:sp modelId="{7D9D587A-882F-4DEB-9CEE-41E47F94E3F7}">
      <dsp:nvSpPr>
        <dsp:cNvPr id="0" name=""/>
        <dsp:cNvSpPr/>
      </dsp:nvSpPr>
      <dsp:spPr bwMode="auto">
        <a:xfrm>
          <a:off x="0" y="2347210"/>
          <a:ext cx="2639060" cy="2167289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rgbClr val="000000"/>
        </a:lnRef>
        <a:fillRef idx="1">
          <a:srgbClr val="000000"/>
        </a:fillRef>
        <a:effectRef idx="1">
          <a:srgbClr val="00000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s-MX" sz="4500" kern="1200"/>
            <a:t>VISIÓN </a:t>
          </a:r>
          <a:endParaRPr lang="es-EC" sz="4500" kern="1200"/>
        </a:p>
      </dsp:txBody>
      <dsp:txXfrm>
        <a:off x="105798" y="2453008"/>
        <a:ext cx="2427464" cy="1955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FA9C9-B2C3-459A-B408-7BAABFDA6814}">
      <dsp:nvSpPr>
        <dsp:cNvPr id="0" name=""/>
        <dsp:cNvSpPr/>
      </dsp:nvSpPr>
      <dsp:spPr bwMode="auto">
        <a:xfrm>
          <a:off x="1884070" y="337582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MX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Incrementar el desarrollo del talento humano</a:t>
          </a:r>
          <a:endParaRPr lang="es-EC" sz="1600" b="1" kern="1200">
            <a:solidFill>
              <a:schemeClr val="tx1"/>
            </a:solidFill>
            <a:latin typeface="Century Gothic"/>
          </a:endParaRPr>
        </a:p>
      </dsp:txBody>
      <dsp:txXfrm>
        <a:off x="4211929" y="1179643"/>
        <a:ext cx="1679786" cy="1354666"/>
      </dsp:txXfrm>
    </dsp:sp>
    <dsp:sp modelId="{8BDB22BD-5A4D-499E-96D2-66044F705BD8}">
      <dsp:nvSpPr>
        <dsp:cNvPr id="0" name=""/>
        <dsp:cNvSpPr/>
      </dsp:nvSpPr>
      <dsp:spPr bwMode="auto">
        <a:xfrm>
          <a:off x="1692249" y="529403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MX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Incrementar la eficiencia operacional</a:t>
          </a:r>
          <a:endParaRPr lang="es-EC" sz="1600" b="1" kern="1200">
            <a:solidFill>
              <a:schemeClr val="tx1"/>
            </a:solidFill>
            <a:latin typeface="Century Gothic"/>
          </a:endParaRPr>
        </a:p>
      </dsp:txBody>
      <dsp:txXfrm>
        <a:off x="4049369" y="2886523"/>
        <a:ext cx="1679786" cy="1354666"/>
      </dsp:txXfrm>
    </dsp:sp>
    <dsp:sp modelId="{F711DA76-5C07-4FDC-9859-89B433CCE9A6}">
      <dsp:nvSpPr>
        <dsp:cNvPr id="0" name=""/>
        <dsp:cNvSpPr/>
      </dsp:nvSpPr>
      <dsp:spPr bwMode="auto">
        <a:xfrm>
          <a:off x="1692249" y="529403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MX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Incrementar la calidad fitosanitaria, zoosanitaria y la inocuidad de los alimentos</a:t>
          </a:r>
          <a:endParaRPr lang="es-EC" sz="1600" b="1" kern="1200">
            <a:solidFill>
              <a:schemeClr val="tx1"/>
            </a:solidFill>
            <a:latin typeface="Century Gothic"/>
          </a:endParaRPr>
        </a:p>
      </dsp:txBody>
      <dsp:txXfrm>
        <a:off x="2207022" y="2886523"/>
        <a:ext cx="1679786" cy="1354666"/>
      </dsp:txXfrm>
    </dsp:sp>
    <dsp:sp modelId="{211ACCE8-3F65-4A64-B8D4-7DF86A3B3733}">
      <dsp:nvSpPr>
        <dsp:cNvPr id="0" name=""/>
        <dsp:cNvSpPr/>
      </dsp:nvSpPr>
      <dsp:spPr bwMode="auto">
        <a:xfrm>
          <a:off x="1692249" y="529403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MX" sz="16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Incrementar la calidad fitosanitaria, zoosanitaria y la inocuidad de los alimentos</a:t>
          </a:r>
          <a:endParaRPr lang="es-EC" sz="1600" b="1" kern="1200" dirty="0">
            <a:solidFill>
              <a:schemeClr val="tx1"/>
            </a:solidFill>
            <a:latin typeface="Century Gothic"/>
          </a:endParaRPr>
        </a:p>
      </dsp:txBody>
      <dsp:txXfrm>
        <a:off x="2207022" y="1369297"/>
        <a:ext cx="1679786" cy="13546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1F88C-CEBD-4052-871F-FE7EBD831357}">
      <dsp:nvSpPr>
        <dsp:cNvPr id="0" name=""/>
        <dsp:cNvSpPr/>
      </dsp:nvSpPr>
      <dsp:spPr bwMode="auto">
        <a:xfrm>
          <a:off x="524493" y="257"/>
          <a:ext cx="1878639" cy="1878639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s-MX" sz="2200" b="1" kern="1200" dirty="0">
              <a:solidFill>
                <a:schemeClr val="tx1"/>
              </a:solidFill>
            </a:rPr>
            <a:t>Santo Domingo de los Tsáchilas</a:t>
          </a:r>
        </a:p>
      </dsp:txBody>
      <dsp:txXfrm>
        <a:off x="799613" y="275377"/>
        <a:ext cx="1328399" cy="1328399"/>
      </dsp:txXfrm>
    </dsp:sp>
    <dsp:sp modelId="{9C3128D8-67B7-4B61-B2C3-794F8E8265D4}">
      <dsp:nvSpPr>
        <dsp:cNvPr id="0" name=""/>
        <dsp:cNvSpPr/>
      </dsp:nvSpPr>
      <dsp:spPr bwMode="auto">
        <a:xfrm>
          <a:off x="919007" y="2031442"/>
          <a:ext cx="1089610" cy="1089610"/>
        </a:xfrm>
        <a:prstGeom prst="mathPlus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es-EC" sz="1800" b="1" kern="1200">
            <a:solidFill>
              <a:schemeClr val="tx1"/>
            </a:solidFill>
          </a:endParaRPr>
        </a:p>
      </dsp:txBody>
      <dsp:txXfrm>
        <a:off x="1063435" y="2448109"/>
        <a:ext cx="800754" cy="256276"/>
      </dsp:txXfrm>
    </dsp:sp>
    <dsp:sp modelId="{8EF8F742-98C5-482F-BE65-FCAEA2E95628}">
      <dsp:nvSpPr>
        <dsp:cNvPr id="0" name=""/>
        <dsp:cNvSpPr/>
      </dsp:nvSpPr>
      <dsp:spPr bwMode="auto">
        <a:xfrm>
          <a:off x="524493" y="3273598"/>
          <a:ext cx="1878639" cy="187863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s-MX" sz="2200" b="1" kern="1200">
              <a:solidFill>
                <a:schemeClr val="tx1"/>
              </a:solidFill>
            </a:rPr>
            <a:t>Manabí</a:t>
          </a:r>
          <a:endParaRPr lang="es-EC" sz="2200" b="1" kern="1200">
            <a:solidFill>
              <a:schemeClr val="tx1"/>
            </a:solidFill>
          </a:endParaRPr>
        </a:p>
      </dsp:txBody>
      <dsp:txXfrm>
        <a:off x="799613" y="3548718"/>
        <a:ext cx="1328399" cy="1328399"/>
      </dsp:txXfrm>
    </dsp:sp>
    <dsp:sp modelId="{A910016D-F421-43D3-81DC-AA23A3483034}">
      <dsp:nvSpPr>
        <dsp:cNvPr id="0" name=""/>
        <dsp:cNvSpPr/>
      </dsp:nvSpPr>
      <dsp:spPr bwMode="auto">
        <a:xfrm>
          <a:off x="2684928" y="2226820"/>
          <a:ext cx="597407" cy="6988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es-EC" sz="1800" b="1" kern="1200">
            <a:solidFill>
              <a:schemeClr val="tx1"/>
            </a:solidFill>
          </a:endParaRPr>
        </a:p>
      </dsp:txBody>
      <dsp:txXfrm>
        <a:off x="2684928" y="2366591"/>
        <a:ext cx="418185" cy="419311"/>
      </dsp:txXfrm>
    </dsp:sp>
    <dsp:sp modelId="{96BC5C7F-087C-4FFF-BBC3-B95F8F2DB7EC}">
      <dsp:nvSpPr>
        <dsp:cNvPr id="0" name=""/>
        <dsp:cNvSpPr/>
      </dsp:nvSpPr>
      <dsp:spPr bwMode="auto">
        <a:xfrm>
          <a:off x="3530316" y="697608"/>
          <a:ext cx="3757278" cy="375727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s-MX" sz="3300" b="1" kern="1200">
              <a:solidFill>
                <a:schemeClr val="tx1"/>
              </a:solidFill>
            </a:rPr>
            <a:t>Certificación ISO 9001:2015</a:t>
          </a:r>
          <a:endParaRPr lang="es-EC" sz="3300" b="1" kern="1200">
            <a:solidFill>
              <a:schemeClr val="tx1"/>
            </a:solidFill>
          </a:endParaRPr>
        </a:p>
      </dsp:txBody>
      <dsp:txXfrm>
        <a:off x="4080557" y="1247849"/>
        <a:ext cx="2656796" cy="2656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D730C-1D63-4776-8DB2-D045FC3D05E9}">
      <dsp:nvSpPr>
        <dsp:cNvPr id="0" name=""/>
        <dsp:cNvSpPr/>
      </dsp:nvSpPr>
      <dsp:spPr bwMode="auto">
        <a:xfrm>
          <a:off x="0" y="0"/>
          <a:ext cx="7477759" cy="18067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EE555BC7-1243-497F-B5CE-CD0D79F3EDB9}">
      <dsp:nvSpPr>
        <dsp:cNvPr id="0" name=""/>
        <dsp:cNvSpPr/>
      </dsp:nvSpPr>
      <dsp:spPr bwMode="auto">
        <a:xfrm>
          <a:off x="226735" y="240898"/>
          <a:ext cx="1300794" cy="13249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E1B90D74-6A96-422E-8FE9-32D37FB2F0A4}">
      <dsp:nvSpPr>
        <dsp:cNvPr id="0" name=""/>
        <dsp:cNvSpPr/>
      </dsp:nvSpPr>
      <dsp:spPr bwMode="auto">
        <a:xfrm rot="10800000">
          <a:off x="228322" y="1791988"/>
          <a:ext cx="1300794" cy="220823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1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Sanidad </a:t>
          </a: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1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Animal</a:t>
          </a:r>
          <a:endParaRPr kern="1200" dirty="0">
            <a:latin typeface="Arial"/>
            <a:cs typeface="Arial"/>
          </a:endParaRPr>
        </a:p>
      </dsp:txBody>
      <dsp:txXfrm rot="10800000">
        <a:off x="268326" y="1791988"/>
        <a:ext cx="1220786" cy="2168232"/>
      </dsp:txXfrm>
    </dsp:sp>
    <dsp:sp modelId="{44C1E5AF-B6F0-4AD9-BFE4-2AA02D44B4C3}">
      <dsp:nvSpPr>
        <dsp:cNvPr id="0" name=""/>
        <dsp:cNvSpPr/>
      </dsp:nvSpPr>
      <dsp:spPr bwMode="auto">
        <a:xfrm>
          <a:off x="1657608" y="240898"/>
          <a:ext cx="1300794" cy="13249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l="9016" r="901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5CF97F66-F236-4AE8-80EC-E5B85AC93291}">
      <dsp:nvSpPr>
        <dsp:cNvPr id="0" name=""/>
        <dsp:cNvSpPr/>
      </dsp:nvSpPr>
      <dsp:spPr bwMode="auto">
        <a:xfrm rot="10800000">
          <a:off x="1657595" y="1806739"/>
          <a:ext cx="1300794" cy="2208236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1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Sanidad Vegetal</a:t>
          </a:r>
          <a:endParaRPr kern="1200" dirty="0">
            <a:latin typeface="Arial"/>
            <a:cs typeface="Arial"/>
          </a:endParaRPr>
        </a:p>
      </dsp:txBody>
      <dsp:txXfrm rot="10800000">
        <a:off x="1697599" y="1806739"/>
        <a:ext cx="1220786" cy="2168232"/>
      </dsp:txXfrm>
    </dsp:sp>
    <dsp:sp modelId="{5C4442BE-7781-4958-9AED-AAB13BD8892D}">
      <dsp:nvSpPr>
        <dsp:cNvPr id="0" name=""/>
        <dsp:cNvSpPr/>
      </dsp:nvSpPr>
      <dsp:spPr bwMode="auto">
        <a:xfrm>
          <a:off x="3088482" y="240898"/>
          <a:ext cx="1300794" cy="13249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 l="19512" r="19512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2AA953BF-8126-4239-B40F-14C6144505AD}">
      <dsp:nvSpPr>
        <dsp:cNvPr id="0" name=""/>
        <dsp:cNvSpPr/>
      </dsp:nvSpPr>
      <dsp:spPr bwMode="auto">
        <a:xfrm rot="10800000">
          <a:off x="3128234" y="1806739"/>
          <a:ext cx="1300794" cy="2208236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1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Inocuidad de Alimentos</a:t>
          </a:r>
          <a:endParaRPr kern="1200" dirty="0">
            <a:latin typeface="Arial"/>
            <a:cs typeface="Arial"/>
          </a:endParaRPr>
        </a:p>
      </dsp:txBody>
      <dsp:txXfrm rot="10800000">
        <a:off x="3168238" y="1806739"/>
        <a:ext cx="1220786" cy="2168232"/>
      </dsp:txXfrm>
    </dsp:sp>
    <dsp:sp modelId="{E8260BC1-C850-4C57-86F1-136A5B9CBDA0}">
      <dsp:nvSpPr>
        <dsp:cNvPr id="0" name=""/>
        <dsp:cNvSpPr/>
      </dsp:nvSpPr>
      <dsp:spPr bwMode="auto">
        <a:xfrm>
          <a:off x="4519355" y="240898"/>
          <a:ext cx="1300794" cy="13249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 t="4545" b="4545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A62FDF58-495E-47CC-8462-B13BF1F5FBB4}">
      <dsp:nvSpPr>
        <dsp:cNvPr id="0" name=""/>
        <dsp:cNvSpPr/>
      </dsp:nvSpPr>
      <dsp:spPr bwMode="auto">
        <a:xfrm rot="10800000">
          <a:off x="4519355" y="1806739"/>
          <a:ext cx="1300794" cy="2208236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1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Registros de Insumos Agropecuarios</a:t>
          </a:r>
          <a:endParaRPr kern="1200" dirty="0">
            <a:latin typeface="Arial"/>
            <a:cs typeface="Arial"/>
          </a:endParaRPr>
        </a:p>
      </dsp:txBody>
      <dsp:txXfrm rot="10800000">
        <a:off x="4559359" y="1806739"/>
        <a:ext cx="1220786" cy="2168232"/>
      </dsp:txXfrm>
    </dsp:sp>
    <dsp:sp modelId="{E0B98A20-A557-412D-AAB8-81BBAC41235E}">
      <dsp:nvSpPr>
        <dsp:cNvPr id="0" name=""/>
        <dsp:cNvSpPr/>
      </dsp:nvSpPr>
      <dsp:spPr bwMode="auto">
        <a:xfrm>
          <a:off x="5950229" y="240898"/>
          <a:ext cx="1300794" cy="13249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/>
          <a:srcRect t="4545" b="4545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8613F37F-C477-443C-BE2D-1842D47FE44B}">
      <dsp:nvSpPr>
        <dsp:cNvPr id="0" name=""/>
        <dsp:cNvSpPr/>
      </dsp:nvSpPr>
      <dsp:spPr bwMode="auto">
        <a:xfrm rot="10800000">
          <a:off x="5989981" y="1806739"/>
          <a:ext cx="1300794" cy="220823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100" b="1" kern="1200" dirty="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0" lvl="0" indent="0" algn="ctr" defTabSz="4889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1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Laboratorios</a:t>
          </a:r>
          <a:endParaRPr kern="1200" dirty="0">
            <a:latin typeface="Arial"/>
            <a:cs typeface="Arial"/>
          </a:endParaRPr>
        </a:p>
      </dsp:txBody>
      <dsp:txXfrm rot="10800000">
        <a:off x="6029985" y="1806739"/>
        <a:ext cx="1220786" cy="21682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74812-8D8D-4EF0-9667-DC218F4B25D3}">
      <dsp:nvSpPr>
        <dsp:cNvPr id="0" name=""/>
        <dsp:cNvSpPr/>
      </dsp:nvSpPr>
      <dsp:spPr bwMode="auto">
        <a:xfrm>
          <a:off x="0" y="0"/>
          <a:ext cx="6740525" cy="1995983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800" b="1" kern="1200" dirty="0">
            <a:solidFill>
              <a:schemeClr val="tx1"/>
            </a:solidFill>
            <a:latin typeface="Century Gothic"/>
          </a:endParaRPr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VACUNACIÓN FIEBRE AFTOSA</a:t>
          </a: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 dirty="0"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Dosis aplicadas:</a:t>
          </a:r>
          <a:endParaRPr b="0" kern="1200" dirty="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990.525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227.189</a:t>
          </a:r>
          <a:endParaRPr kern="1200"/>
        </a:p>
      </dsp:txBody>
      <dsp:txXfrm>
        <a:off x="1547703" y="0"/>
        <a:ext cx="5192821" cy="1995983"/>
      </dsp:txXfrm>
    </dsp:sp>
    <dsp:sp modelId="{97BC62F6-8F65-4195-AC36-792D7322AB33}">
      <dsp:nvSpPr>
        <dsp:cNvPr id="0" name=""/>
        <dsp:cNvSpPr/>
      </dsp:nvSpPr>
      <dsp:spPr bwMode="auto">
        <a:xfrm>
          <a:off x="199598" y="199598"/>
          <a:ext cx="1348105" cy="159678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t="27064" b="27063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852BFF-4900-41EB-8EBC-24F052AB8DD2}">
      <dsp:nvSpPr>
        <dsp:cNvPr id="0" name=""/>
        <dsp:cNvSpPr/>
      </dsp:nvSpPr>
      <dsp:spPr bwMode="auto">
        <a:xfrm>
          <a:off x="0" y="2195581"/>
          <a:ext cx="6740525" cy="1995983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900" b="1" kern="1200">
            <a:solidFill>
              <a:schemeClr val="tx1"/>
            </a:solidFill>
            <a:latin typeface="Century Gothic"/>
          </a:endParaRPr>
        </a:p>
        <a:p>
          <a:pPr marL="0" lv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PESTE PORCINA CLÁSICA</a:t>
          </a:r>
        </a:p>
        <a:p>
          <a:pPr marL="0" lvl="1" indent="0" algn="l" defTabSz="84454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>
            <a:latin typeface="Arial"/>
            <a:cs typeface="Arial"/>
          </a:endParaRPr>
        </a:p>
        <a:p>
          <a:pPr marL="0" lvl="1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Dosis aplicadas traspatio</a:t>
          </a: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:          </a:t>
          </a: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Dosis aplicadas </a:t>
          </a:r>
          <a:r>
            <a:rPr lang="es-EC" sz="1600" b="1" kern="1200">
              <a:solidFill>
                <a:schemeClr val="accent1"/>
              </a:solidFill>
              <a:latin typeface="Arial"/>
              <a:ea typeface="Arial"/>
              <a:cs typeface="Arial"/>
            </a:rPr>
            <a:t>nnnnnnnnnnnnnnnnnnnnnn         </a:t>
          </a: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autoservicio:</a:t>
          </a:r>
          <a:endParaRPr sz="1600" b="0" kern="1200">
            <a:solidFill>
              <a:schemeClr val="tx1"/>
            </a:solidFill>
            <a:latin typeface="Arial"/>
            <a:ea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211.117                                    25.595</a:t>
          </a:r>
          <a:endParaRPr b="0" kern="1200">
            <a:latin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183.125                      454.152</a:t>
          </a:r>
          <a:endParaRPr kern="1200"/>
        </a:p>
      </dsp:txBody>
      <dsp:txXfrm>
        <a:off x="1547703" y="2195581"/>
        <a:ext cx="5192821" cy="1995983"/>
      </dsp:txXfrm>
    </dsp:sp>
    <dsp:sp modelId="{D9858FAF-133A-4D51-858C-BC76D132AF78}">
      <dsp:nvSpPr>
        <dsp:cNvPr id="0" name=""/>
        <dsp:cNvSpPr/>
      </dsp:nvSpPr>
      <dsp:spPr bwMode="auto">
        <a:xfrm>
          <a:off x="199598" y="2395179"/>
          <a:ext cx="1348105" cy="159678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l="3703" r="3703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74812-8D8D-4EF0-9667-DC218F4B25D3}">
      <dsp:nvSpPr>
        <dsp:cNvPr id="0" name=""/>
        <dsp:cNvSpPr/>
      </dsp:nvSpPr>
      <dsp:spPr bwMode="auto">
        <a:xfrm>
          <a:off x="0" y="0"/>
          <a:ext cx="7283450" cy="21796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800" b="1" kern="1200" dirty="0">
            <a:solidFill>
              <a:schemeClr val="tx1"/>
            </a:solidFill>
            <a:latin typeface="Century Gothic"/>
          </a:endParaRPr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CAPACITACIÓN EN TEMAS ZOOSANITARIOS</a:t>
          </a: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Personas capacitadas:</a:t>
          </a:r>
          <a:endParaRPr kern="120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8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1.061</a:t>
          </a:r>
          <a:endParaRPr b="0" kern="120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8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1.046</a:t>
          </a:r>
          <a:endParaRPr kern="1200"/>
        </a:p>
      </dsp:txBody>
      <dsp:txXfrm>
        <a:off x="1674653" y="0"/>
        <a:ext cx="5608796" cy="2179634"/>
      </dsp:txXfrm>
    </dsp:sp>
    <dsp:sp modelId="{97BC62F6-8F65-4195-AC36-792D7322AB33}">
      <dsp:nvSpPr>
        <dsp:cNvPr id="0" name=""/>
        <dsp:cNvSpPr/>
      </dsp:nvSpPr>
      <dsp:spPr bwMode="auto">
        <a:xfrm>
          <a:off x="217963" y="217963"/>
          <a:ext cx="1456690" cy="17437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l="19879" r="19879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595A11-5588-4D37-830C-777F7E2F4F08}">
      <dsp:nvSpPr>
        <dsp:cNvPr id="0" name=""/>
        <dsp:cNvSpPr/>
      </dsp:nvSpPr>
      <dsp:spPr bwMode="auto">
        <a:xfrm>
          <a:off x="0" y="2397598"/>
          <a:ext cx="7283450" cy="2179634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OPERATIVOS DE CARRETERAS</a:t>
          </a:r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kern="1200">
            <a:latin typeface="Arial"/>
            <a:cs typeface="Arial"/>
          </a:endParaRPr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Manabí: 18</a:t>
          </a:r>
          <a:endParaRPr b="0" kern="1200">
            <a:latin typeface="Arial"/>
            <a:cs typeface="Arial"/>
          </a:endParaRPr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Santo Domingo: 63</a:t>
          </a:r>
          <a:endParaRPr kern="1200"/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800" b="1" kern="1200">
            <a:solidFill>
              <a:schemeClr val="tx1"/>
            </a:solidFill>
          </a:endParaRPr>
        </a:p>
      </dsp:txBody>
      <dsp:txXfrm>
        <a:off x="1674653" y="2397598"/>
        <a:ext cx="5608796" cy="2179634"/>
      </dsp:txXfrm>
    </dsp:sp>
    <dsp:sp modelId="{3E63B28D-7C60-49A2-BEB9-1E876DA311B5}">
      <dsp:nvSpPr>
        <dsp:cNvPr id="0" name=""/>
        <dsp:cNvSpPr/>
      </dsp:nvSpPr>
      <dsp:spPr bwMode="auto">
        <a:xfrm>
          <a:off x="217963" y="2615561"/>
          <a:ext cx="1456690" cy="17437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t="9677" b="967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74812-8D8D-4EF0-9667-DC218F4B25D3}">
      <dsp:nvSpPr>
        <dsp:cNvPr id="0" name=""/>
        <dsp:cNvSpPr/>
      </dsp:nvSpPr>
      <dsp:spPr bwMode="auto">
        <a:xfrm>
          <a:off x="0" y="0"/>
          <a:ext cx="7483475" cy="143966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800" b="1" kern="1200">
            <a:solidFill>
              <a:schemeClr val="tx1"/>
            </a:solidFill>
            <a:latin typeface="Century Gothic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MONITOREOS</a:t>
          </a: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27.585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7.463</a:t>
          </a:r>
          <a:endParaRPr kern="1200"/>
        </a:p>
      </dsp:txBody>
      <dsp:txXfrm>
        <a:off x="1640661" y="0"/>
        <a:ext cx="5842813" cy="1439664"/>
      </dsp:txXfrm>
    </dsp:sp>
    <dsp:sp modelId="{97BC62F6-8F65-4195-AC36-792D7322AB33}">
      <dsp:nvSpPr>
        <dsp:cNvPr id="0" name=""/>
        <dsp:cNvSpPr/>
      </dsp:nvSpPr>
      <dsp:spPr bwMode="auto">
        <a:xfrm>
          <a:off x="143966" y="143966"/>
          <a:ext cx="1496695" cy="11517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t="25728" b="25728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852BFF-4900-41EB-8EBC-24F052AB8DD2}">
      <dsp:nvSpPr>
        <dsp:cNvPr id="0" name=""/>
        <dsp:cNvSpPr/>
      </dsp:nvSpPr>
      <dsp:spPr bwMode="auto">
        <a:xfrm>
          <a:off x="0" y="1583630"/>
          <a:ext cx="7483475" cy="14396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CAPACITACIONES</a:t>
          </a:r>
        </a:p>
        <a:p>
          <a:pPr marL="0" lvl="1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sz="3600" kern="1200" dirty="0">
            <a:latin typeface="Arial"/>
            <a:cs typeface="Arial"/>
          </a:endParaRPr>
        </a:p>
        <a:p>
          <a:pPr marL="0" lvl="1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Personas capacitadas en temas Fitosanitarios:        </a:t>
          </a:r>
          <a:endParaRPr lang="es-EC" kern="1200" dirty="0">
            <a:latin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Manabí: 5.862                                                </a:t>
          </a:r>
          <a:endParaRPr lang="es-EC" b="0" kern="1200" dirty="0">
            <a:latin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Santo Domingo: 3.295</a:t>
          </a:r>
          <a:r>
            <a:rPr lang="es-EC" sz="1500" b="1" kern="1200" dirty="0">
              <a:solidFill>
                <a:schemeClr val="tx1"/>
              </a:solidFill>
              <a:latin typeface="Century Gothic"/>
            </a:rPr>
            <a:t>                                  </a:t>
          </a:r>
          <a:endParaRPr kern="1200" dirty="0">
            <a:latin typeface="Arial"/>
            <a:cs typeface="Arial"/>
          </a:endParaRPr>
        </a:p>
      </dsp:txBody>
      <dsp:txXfrm>
        <a:off x="1640661" y="1583630"/>
        <a:ext cx="5842813" cy="1439664"/>
      </dsp:txXfrm>
    </dsp:sp>
    <dsp:sp modelId="{D9858FAF-133A-4D51-858C-BC76D132AF78}">
      <dsp:nvSpPr>
        <dsp:cNvPr id="0" name=""/>
        <dsp:cNvSpPr/>
      </dsp:nvSpPr>
      <dsp:spPr bwMode="auto">
        <a:xfrm>
          <a:off x="143966" y="1727597"/>
          <a:ext cx="1496695" cy="11517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t="17532" b="17531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9FD5E887-24B5-4FF2-B57A-9ED154E44F20}">
      <dsp:nvSpPr>
        <dsp:cNvPr id="0" name=""/>
        <dsp:cNvSpPr/>
      </dsp:nvSpPr>
      <dsp:spPr bwMode="auto">
        <a:xfrm>
          <a:off x="0" y="3167261"/>
          <a:ext cx="7483475" cy="14396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800" b="1" kern="1200">
            <a:solidFill>
              <a:schemeClr val="tx1"/>
            </a:solidFill>
            <a:latin typeface="Century Gothic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VIGILANCIAS FOC Y MOKO</a:t>
          </a: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18.181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4.332</a:t>
          </a:r>
          <a:endParaRPr kern="1200"/>
        </a:p>
      </dsp:txBody>
      <dsp:txXfrm>
        <a:off x="1640661" y="3167261"/>
        <a:ext cx="5842813" cy="1439664"/>
      </dsp:txXfrm>
    </dsp:sp>
    <dsp:sp modelId="{0F28D419-6072-4E04-B06D-78A9AEEB2D02}">
      <dsp:nvSpPr>
        <dsp:cNvPr id="0" name=""/>
        <dsp:cNvSpPr/>
      </dsp:nvSpPr>
      <dsp:spPr bwMode="auto">
        <a:xfrm>
          <a:off x="143966" y="3311228"/>
          <a:ext cx="1496695" cy="11517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 t="6896" b="689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95A11-5588-4D37-830C-777F7E2F4F08}">
      <dsp:nvSpPr>
        <dsp:cNvPr id="0" name=""/>
        <dsp:cNvSpPr/>
      </dsp:nvSpPr>
      <dsp:spPr bwMode="auto">
        <a:xfrm>
          <a:off x="0" y="0"/>
          <a:ext cx="7040562" cy="1727685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Ralstonia solanacearum Raza 2</a:t>
          </a: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Predios intervenidos</a:t>
          </a:r>
          <a:endParaRPr b="0"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Manabí: 54</a:t>
          </a:r>
          <a:endParaRPr b="0"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Santo Domingo: 65</a:t>
          </a:r>
          <a:endParaRPr lang="es-EC" sz="1600" b="1" kern="1200">
            <a:solidFill>
              <a:schemeClr val="tx1"/>
            </a:solidFill>
          </a:endParaRPr>
        </a:p>
      </dsp:txBody>
      <dsp:txXfrm>
        <a:off x="1580880" y="0"/>
        <a:ext cx="5459681" cy="1727685"/>
      </dsp:txXfrm>
    </dsp:sp>
    <dsp:sp modelId="{3E63B28D-7C60-49A2-BEB9-1E876DA311B5}">
      <dsp:nvSpPr>
        <dsp:cNvPr id="0" name=""/>
        <dsp:cNvSpPr/>
      </dsp:nvSpPr>
      <dsp:spPr bwMode="auto">
        <a:xfrm>
          <a:off x="172768" y="172768"/>
          <a:ext cx="1408112" cy="13821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t="31060" b="31060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6ABFAE4B-F38C-4ACF-BF4D-B8497F72F5F4}">
      <dsp:nvSpPr>
        <dsp:cNvPr id="0" name=""/>
        <dsp:cNvSpPr/>
      </dsp:nvSpPr>
      <dsp:spPr bwMode="auto">
        <a:xfrm>
          <a:off x="0" y="1901339"/>
          <a:ext cx="7040562" cy="172768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MOSCA DE LA FRUTA</a:t>
          </a: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Predios certificados</a:t>
          </a:r>
          <a:endParaRPr b="0"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Manabí: 234</a:t>
          </a:r>
          <a:endParaRPr b="0"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Santo Domingo: 19</a:t>
          </a:r>
          <a:endParaRPr lang="es-EC" sz="1600" b="1" kern="1200">
            <a:solidFill>
              <a:schemeClr val="tx1"/>
            </a:solidFill>
          </a:endParaRPr>
        </a:p>
      </dsp:txBody>
      <dsp:txXfrm>
        <a:off x="1580880" y="1901339"/>
        <a:ext cx="5459681" cy="1727685"/>
      </dsp:txXfrm>
    </dsp:sp>
    <dsp:sp modelId="{C2D1FACA-8655-4CB9-99FE-180521909A87}">
      <dsp:nvSpPr>
        <dsp:cNvPr id="0" name=""/>
        <dsp:cNvSpPr/>
      </dsp:nvSpPr>
      <dsp:spPr bwMode="auto">
        <a:xfrm>
          <a:off x="172768" y="2073222"/>
          <a:ext cx="1408112" cy="13821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t="17532" b="17531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055FFD-DDB8-4505-9CEE-C46221A9DD6C}">
      <dsp:nvSpPr>
        <dsp:cNvPr id="0" name=""/>
        <dsp:cNvSpPr/>
      </dsp:nvSpPr>
      <dsp:spPr bwMode="auto">
        <a:xfrm>
          <a:off x="2803555" y="1697"/>
          <a:ext cx="5067741" cy="22920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0" tIns="114300" rIns="114300" bIns="114300" numCol="1" spcCol="1270" rtlCol="0" fromWordArt="0" anchor="t" anchorCtr="0" forceAA="0" compatLnSpc="0">
          <a:noAutofit/>
        </a:bodyPr>
        <a:lstStyle/>
        <a:p>
          <a:pPr marL="0" lvl="0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3000" b="1" kern="1200">
              <a:solidFill>
                <a:schemeClr val="tx1"/>
              </a:solidFill>
              <a:latin typeface="Arial"/>
              <a:ea typeface="Arial"/>
              <a:cs typeface="Arial"/>
            </a:rPr>
            <a:t>MANABÍ</a:t>
          </a:r>
        </a:p>
        <a:p>
          <a:pPr marL="0" lvl="1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sz="3000" kern="1200">
            <a:latin typeface="Arial"/>
            <a:cs typeface="Arial"/>
          </a:endParaRPr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>
              <a:solidFill>
                <a:schemeClr val="tx1"/>
              </a:solidFill>
              <a:latin typeface="Arial"/>
              <a:ea typeface="Arial"/>
              <a:cs typeface="Arial"/>
            </a:rPr>
            <a:t>Pitahaya: 7.111 t.</a:t>
          </a:r>
          <a:endParaRPr sz="2400" b="0" kern="1200">
            <a:latin typeface="Arial"/>
            <a:cs typeface="Arial"/>
          </a:endParaRPr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>
              <a:solidFill>
                <a:schemeClr val="tx1"/>
              </a:solidFill>
              <a:latin typeface="Arial"/>
              <a:ea typeface="Arial"/>
              <a:cs typeface="Arial"/>
            </a:rPr>
            <a:t>Plátano: 65.787 t.</a:t>
          </a:r>
          <a:endParaRPr sz="2400" b="0" kern="1200">
            <a:latin typeface="Arial"/>
            <a:cs typeface="Arial"/>
          </a:endParaRPr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Cacao: 156.196 t.</a:t>
          </a:r>
          <a:endParaRPr sz="3000" kern="1200" dirty="0"/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Banano: 4.520 t.</a:t>
          </a:r>
          <a:endParaRPr sz="3000" kern="1200" dirty="0"/>
        </a:p>
      </dsp:txBody>
      <dsp:txXfrm>
        <a:off x="2803555" y="1697"/>
        <a:ext cx="5067741" cy="2292058"/>
      </dsp:txXfrm>
    </dsp:sp>
    <dsp:sp modelId="{B5BFAEB3-A06A-42CD-B41F-ACB7BD353F7F}">
      <dsp:nvSpPr>
        <dsp:cNvPr id="0" name=""/>
        <dsp:cNvSpPr/>
      </dsp:nvSpPr>
      <dsp:spPr bwMode="auto">
        <a:xfrm>
          <a:off x="307503" y="1697"/>
          <a:ext cx="2269137" cy="2292058"/>
        </a:xfrm>
        <a:prstGeom prst="rect">
          <a:avLst/>
        </a:prstGeom>
        <a:blipFill>
          <a:blip xmlns:r="http://schemas.openxmlformats.org/officeDocument/2006/relationships" r:embed="rId1"/>
          <a:srcRect l="17105" r="17105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DF5385A3-2C33-430D-8E22-34DE40B9890A}">
      <dsp:nvSpPr>
        <dsp:cNvPr id="0" name=""/>
        <dsp:cNvSpPr/>
      </dsp:nvSpPr>
      <dsp:spPr bwMode="auto">
        <a:xfrm>
          <a:off x="307503" y="2671945"/>
          <a:ext cx="5067741" cy="2292058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0" tIns="114300" rIns="114300" bIns="114300" numCol="1" spcCol="1270" rtlCol="0" fromWordArt="0" anchor="t" anchorCtr="0" forceAA="0" compatLnSpc="0">
          <a:noAutofit/>
        </a:bodyPr>
        <a:lstStyle/>
        <a:p>
          <a:pPr marL="0" lvl="0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3000" b="1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</a:t>
          </a:r>
        </a:p>
        <a:p>
          <a:pPr marL="0" lvl="1" indent="0" algn="l" defTabSz="13334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sz="3000" kern="1200">
            <a:latin typeface="Arial"/>
            <a:cs typeface="Arial"/>
          </a:endParaRPr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>
              <a:solidFill>
                <a:schemeClr val="tx1"/>
              </a:solidFill>
              <a:latin typeface="Arial"/>
              <a:ea typeface="Arial"/>
              <a:cs typeface="Arial"/>
            </a:rPr>
            <a:t>Piña: 78.782 t.</a:t>
          </a:r>
          <a:endParaRPr sz="2400" b="0" kern="1200">
            <a:latin typeface="Arial"/>
            <a:cs typeface="Arial"/>
          </a:endParaRPr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>
              <a:solidFill>
                <a:schemeClr val="tx1"/>
              </a:solidFill>
              <a:latin typeface="Arial"/>
              <a:ea typeface="Arial"/>
              <a:cs typeface="Arial"/>
            </a:rPr>
            <a:t>Orito: 458 t.</a:t>
          </a:r>
          <a:endParaRPr sz="2400" b="0" kern="1200">
            <a:latin typeface="Arial"/>
            <a:cs typeface="Arial"/>
          </a:endParaRPr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Cacao: 1.001 t.</a:t>
          </a:r>
          <a:endParaRPr sz="3000" kern="1200" dirty="0"/>
        </a:p>
        <a:p>
          <a:pPr marL="228600" lvl="1" indent="-228600" algn="l" defTabSz="10223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24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Banano: 3.241 t.</a:t>
          </a:r>
          <a:endParaRPr sz="3000" kern="1200" dirty="0"/>
        </a:p>
      </dsp:txBody>
      <dsp:txXfrm>
        <a:off x="307503" y="2671945"/>
        <a:ext cx="5067741" cy="2292058"/>
      </dsp:txXfrm>
    </dsp:sp>
    <dsp:sp modelId="{6B984EA0-6B47-4ECA-B88D-660697C44A9C}">
      <dsp:nvSpPr>
        <dsp:cNvPr id="0" name=""/>
        <dsp:cNvSpPr/>
      </dsp:nvSpPr>
      <dsp:spPr bwMode="auto">
        <a:xfrm>
          <a:off x="5602158" y="2671945"/>
          <a:ext cx="2269137" cy="2292058"/>
        </a:xfrm>
        <a:prstGeom prst="rect">
          <a:avLst/>
        </a:prstGeom>
        <a:blipFill>
          <a:blip xmlns:r="http://schemas.openxmlformats.org/officeDocument/2006/relationships" r:embed="rId2"/>
          <a:srcRect l="17105" r="17105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74812-8D8D-4EF0-9667-DC218F4B25D3}">
      <dsp:nvSpPr>
        <dsp:cNvPr id="0" name=""/>
        <dsp:cNvSpPr/>
      </dsp:nvSpPr>
      <dsp:spPr bwMode="auto">
        <a:xfrm>
          <a:off x="0" y="0"/>
          <a:ext cx="6363180" cy="193213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600" b="1" kern="1200" dirty="0">
            <a:solidFill>
              <a:schemeClr val="tx1"/>
            </a:solidFill>
            <a:latin typeface="Century Gothic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CONTROL DE LECHE</a:t>
          </a:r>
        </a:p>
        <a:p>
          <a:pPr marL="0" lvl="1" indent="0" algn="l" defTabSz="71119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>
            <a:latin typeface="Arial"/>
            <a:cs typeface="Arial"/>
          </a:endParaRPr>
        </a:p>
        <a:p>
          <a:pPr marL="0" lvl="1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Leche controlada:                              Leche                          </a:t>
          </a:r>
          <a:r>
            <a:rPr lang="es-EC" sz="1600" b="1" kern="120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rPr>
            <a:t>xxxxxxxxxxxxxxxxxxxxxxxxxxxx</a:t>
          </a: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decomisada:</a:t>
          </a:r>
          <a:endParaRPr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158.218                                   0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559,351                117.464</a:t>
          </a:r>
          <a:endParaRPr kern="1200"/>
        </a:p>
      </dsp:txBody>
      <dsp:txXfrm>
        <a:off x="1465849" y="0"/>
        <a:ext cx="4897330" cy="1932135"/>
      </dsp:txXfrm>
    </dsp:sp>
    <dsp:sp modelId="{97BC62F6-8F65-4195-AC36-792D7322AB33}">
      <dsp:nvSpPr>
        <dsp:cNvPr id="0" name=""/>
        <dsp:cNvSpPr/>
      </dsp:nvSpPr>
      <dsp:spPr bwMode="auto">
        <a:xfrm>
          <a:off x="193213" y="193213"/>
          <a:ext cx="1272636" cy="154570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t="9677" b="967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852BFF-4900-41EB-8EBC-24F052AB8DD2}">
      <dsp:nvSpPr>
        <dsp:cNvPr id="0" name=""/>
        <dsp:cNvSpPr/>
      </dsp:nvSpPr>
      <dsp:spPr bwMode="auto">
        <a:xfrm>
          <a:off x="0" y="2125348"/>
          <a:ext cx="6363180" cy="1932135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1600" b="1" kern="1200">
            <a:solidFill>
              <a:schemeClr val="tx1"/>
            </a:solidFill>
            <a:latin typeface="Arial"/>
            <a:cs typeface="Arial"/>
          </a:endParaRPr>
        </a:p>
        <a:p>
          <a:pPr marL="0" lvl="1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BUENAS PRACTICAS AGROPECUARIAS</a:t>
          </a:r>
          <a:endParaRPr sz="1600" b="1" kern="1200">
            <a:solidFill>
              <a:schemeClr val="tx1"/>
            </a:solidFill>
            <a:latin typeface="Arial"/>
            <a:cs typeface="Arial"/>
          </a:endParaRPr>
        </a:p>
        <a:p>
          <a:pPr marL="0" lvl="1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37                                               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30 </a:t>
          </a: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 </a:t>
          </a:r>
          <a:r>
            <a:rPr lang="es-EC" sz="1600" b="1" kern="1200">
              <a:solidFill>
                <a:schemeClr val="tx1"/>
              </a:solidFill>
              <a:latin typeface="Century Gothic"/>
            </a:rPr>
            <a:t>                                </a:t>
          </a:r>
          <a:endParaRPr kern="1200"/>
        </a:p>
      </dsp:txBody>
      <dsp:txXfrm>
        <a:off x="1465849" y="2125348"/>
        <a:ext cx="4897330" cy="1932135"/>
      </dsp:txXfrm>
    </dsp:sp>
    <dsp:sp modelId="{D9858FAF-133A-4D51-858C-BC76D132AF78}">
      <dsp:nvSpPr>
        <dsp:cNvPr id="0" name=""/>
        <dsp:cNvSpPr/>
      </dsp:nvSpPr>
      <dsp:spPr bwMode="auto">
        <a:xfrm>
          <a:off x="193213" y="2318562"/>
          <a:ext cx="1272636" cy="154570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t="8333" b="8332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5E887-24B5-4FF2-B57A-9ED154E44F20}">
      <dsp:nvSpPr>
        <dsp:cNvPr id="0" name=""/>
        <dsp:cNvSpPr/>
      </dsp:nvSpPr>
      <dsp:spPr bwMode="auto">
        <a:xfrm>
          <a:off x="0" y="0"/>
          <a:ext cx="6963255" cy="2025079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CENTROS DE FAENAMIENTO</a:t>
          </a:r>
          <a:endParaRPr sz="1800" b="1" kern="1200" dirty="0">
            <a:solidFill>
              <a:schemeClr val="tx1"/>
            </a:solidFill>
            <a:latin typeface="Arial"/>
            <a:cs typeface="Arial"/>
          </a:endParaRPr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kern="1200" dirty="0"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Industriales y                               En funcionamiento:</a:t>
          </a:r>
          <a:endParaRPr kern="1200" dirty="0"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artesanales MABIO:</a:t>
          </a:r>
          <a:endParaRPr kern="1200" dirty="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20                                                 58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21                                    25</a:t>
          </a:r>
          <a:endParaRPr kern="1200"/>
        </a:p>
      </dsp:txBody>
      <dsp:txXfrm>
        <a:off x="1595158" y="0"/>
        <a:ext cx="5368096" cy="2025079"/>
      </dsp:txXfrm>
    </dsp:sp>
    <dsp:sp modelId="{0F28D419-6072-4E04-B06D-78A9AEEB2D02}">
      <dsp:nvSpPr>
        <dsp:cNvPr id="0" name=""/>
        <dsp:cNvSpPr/>
      </dsp:nvSpPr>
      <dsp:spPr bwMode="auto">
        <a:xfrm>
          <a:off x="202507" y="202507"/>
          <a:ext cx="1392651" cy="16200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t="27064" b="27063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595A11-5588-4D37-830C-777F7E2F4F08}">
      <dsp:nvSpPr>
        <dsp:cNvPr id="0" name=""/>
        <dsp:cNvSpPr/>
      </dsp:nvSpPr>
      <dsp:spPr bwMode="auto">
        <a:xfrm>
          <a:off x="0" y="2227587"/>
          <a:ext cx="6963255" cy="2025079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200" b="1" kern="1200">
            <a:solidFill>
              <a:schemeClr val="tx1"/>
            </a:solidFill>
            <a:latin typeface="Century Gothic"/>
          </a:endParaRPr>
        </a:p>
        <a:p>
          <a:pPr marL="0" lv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5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CAPACITACIONES EN TEMAS DE INOCUIDAD</a:t>
          </a:r>
        </a:p>
        <a:p>
          <a:pPr marL="0" lv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500" b="1" kern="1200">
              <a:solidFill>
                <a:schemeClr val="tx1"/>
              </a:solidFill>
              <a:latin typeface="Arial"/>
              <a:ea typeface="Arial"/>
              <a:cs typeface="Arial"/>
            </a:rPr>
            <a:t> </a:t>
          </a:r>
          <a:endParaRPr kern="1200">
            <a:latin typeface="Arial"/>
            <a:cs typeface="Arial"/>
          </a:endParaRPr>
        </a:p>
        <a:p>
          <a:pPr marL="0" lv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500" b="1" kern="1200">
              <a:solidFill>
                <a:schemeClr val="tx1"/>
              </a:solidFill>
              <a:latin typeface="Arial"/>
              <a:ea typeface="Arial"/>
              <a:cs typeface="Arial"/>
            </a:rPr>
            <a:t>Personas capacitadas: </a:t>
          </a:r>
          <a:endParaRPr kern="1200">
            <a:latin typeface="Arial"/>
            <a:cs typeface="Arial"/>
          </a:endParaRPr>
        </a:p>
        <a:p>
          <a:pPr marL="0" lv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5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Manabí: 456</a:t>
          </a:r>
          <a:endParaRPr b="0" kern="1200">
            <a:latin typeface="Arial"/>
            <a:cs typeface="Arial"/>
          </a:endParaRPr>
        </a:p>
        <a:p>
          <a:pPr marL="0" lv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5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Santo Domingo: 1.224</a:t>
          </a:r>
          <a:endParaRPr kern="1200"/>
        </a:p>
        <a:p>
          <a:pPr marL="0" lvl="0" indent="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es-EC" sz="1600" b="1" kern="1200">
            <a:solidFill>
              <a:schemeClr val="tx1"/>
            </a:solidFill>
          </a:endParaRPr>
        </a:p>
      </dsp:txBody>
      <dsp:txXfrm>
        <a:off x="1595158" y="2227587"/>
        <a:ext cx="5368096" cy="2025079"/>
      </dsp:txXfrm>
    </dsp:sp>
    <dsp:sp modelId="{3E63B28D-7C60-49A2-BEB9-1E876DA311B5}">
      <dsp:nvSpPr>
        <dsp:cNvPr id="0" name=""/>
        <dsp:cNvSpPr/>
      </dsp:nvSpPr>
      <dsp:spPr bwMode="auto">
        <a:xfrm>
          <a:off x="202507" y="2430095"/>
          <a:ext cx="1392651" cy="16200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t="9677" b="967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74812-8D8D-4EF0-9667-DC218F4B25D3}">
      <dsp:nvSpPr>
        <dsp:cNvPr id="0" name=""/>
        <dsp:cNvSpPr/>
      </dsp:nvSpPr>
      <dsp:spPr bwMode="auto">
        <a:xfrm>
          <a:off x="0" y="0"/>
          <a:ext cx="7626350" cy="1502172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1800" b="1" kern="1200" dirty="0">
            <a:solidFill>
              <a:schemeClr val="tx1"/>
            </a:solidFill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PRODUCTOS INSPECCIONADOS</a:t>
          </a: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174                                               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224  </a:t>
          </a: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</a:t>
          </a:r>
          <a:endParaRPr kern="1200">
            <a:latin typeface="Arial"/>
            <a:cs typeface="Arial"/>
          </a:endParaRPr>
        </a:p>
      </dsp:txBody>
      <dsp:txXfrm>
        <a:off x="1675487" y="0"/>
        <a:ext cx="5950862" cy="1502172"/>
      </dsp:txXfrm>
    </dsp:sp>
    <dsp:sp modelId="{97BC62F6-8F65-4195-AC36-792D7322AB33}">
      <dsp:nvSpPr>
        <dsp:cNvPr id="0" name=""/>
        <dsp:cNvSpPr/>
      </dsp:nvSpPr>
      <dsp:spPr bwMode="auto">
        <a:xfrm>
          <a:off x="150217" y="150217"/>
          <a:ext cx="1525270" cy="12017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l="14285" r="14284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852BFF-4900-41EB-8EBC-24F052AB8DD2}">
      <dsp:nvSpPr>
        <dsp:cNvPr id="0" name=""/>
        <dsp:cNvSpPr/>
      </dsp:nvSpPr>
      <dsp:spPr bwMode="auto">
        <a:xfrm>
          <a:off x="0" y="1652389"/>
          <a:ext cx="7626350" cy="150217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9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TRÁMITES FERTILIZANTES, ÁGRICOLAS Y </a:t>
          </a:r>
          <a:r>
            <a:rPr lang="es-EC" sz="1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PECUARIOS </a:t>
          </a:r>
        </a:p>
        <a:p>
          <a:pPr marL="0" lv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1900" b="1" kern="1200" dirty="0">
            <a:solidFill>
              <a:schemeClr val="tx1"/>
            </a:solidFill>
            <a:latin typeface="Arial"/>
            <a:cs typeface="Arial"/>
          </a:endParaRPr>
        </a:p>
        <a:p>
          <a:pPr marL="0" lvl="1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Recibidos y atendidos:</a:t>
          </a:r>
          <a:endParaRPr kern="1200" dirty="0">
            <a:latin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Manabí: 424                                                                                          </a:t>
          </a:r>
          <a:endParaRPr b="0" kern="1200" dirty="0">
            <a:latin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Santo Domingo: 171</a:t>
          </a:r>
          <a:r>
            <a:rPr lang="es-EC" sz="15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                                    </a:t>
          </a:r>
          <a:endParaRPr kern="1200" dirty="0">
            <a:latin typeface="Arial"/>
            <a:cs typeface="Arial"/>
          </a:endParaRPr>
        </a:p>
      </dsp:txBody>
      <dsp:txXfrm>
        <a:off x="1675487" y="1652389"/>
        <a:ext cx="5950862" cy="1502172"/>
      </dsp:txXfrm>
    </dsp:sp>
    <dsp:sp modelId="{D9858FAF-133A-4D51-858C-BC76D132AF78}">
      <dsp:nvSpPr>
        <dsp:cNvPr id="0" name=""/>
        <dsp:cNvSpPr/>
      </dsp:nvSpPr>
      <dsp:spPr bwMode="auto">
        <a:xfrm>
          <a:off x="150217" y="1802606"/>
          <a:ext cx="1525270" cy="12017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l="1923" r="1923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9FD5E887-24B5-4FF2-B57A-9ED154E44F20}">
      <dsp:nvSpPr>
        <dsp:cNvPr id="0" name=""/>
        <dsp:cNvSpPr/>
      </dsp:nvSpPr>
      <dsp:spPr bwMode="auto">
        <a:xfrm>
          <a:off x="0" y="3304778"/>
          <a:ext cx="7626350" cy="150217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CAPACITACIONES </a:t>
          </a:r>
          <a:endParaRPr sz="1800" b="1" kern="1200">
            <a:solidFill>
              <a:schemeClr val="tx1"/>
            </a:solidFill>
            <a:latin typeface="Arial"/>
            <a:cs typeface="Arial"/>
          </a:endParaRPr>
        </a:p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kern="1200"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Personas capacitadas:</a:t>
          </a:r>
          <a:endParaRPr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113                                                         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355   </a:t>
          </a: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               </a:t>
          </a:r>
          <a:endParaRPr sz="1500" b="1" kern="1200">
            <a:solidFill>
              <a:schemeClr val="tx1"/>
            </a:solidFill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sz="1600" b="1" kern="1200">
            <a:solidFill>
              <a:schemeClr val="tx1"/>
            </a:solidFill>
            <a:latin typeface="Arial"/>
            <a:cs typeface="Arial"/>
          </a:endParaRPr>
        </a:p>
      </dsp:txBody>
      <dsp:txXfrm>
        <a:off x="1675487" y="3304778"/>
        <a:ext cx="5950862" cy="1502172"/>
      </dsp:txXfrm>
    </dsp:sp>
    <dsp:sp modelId="{0F28D419-6072-4E04-B06D-78A9AEEB2D02}">
      <dsp:nvSpPr>
        <dsp:cNvPr id="0" name=""/>
        <dsp:cNvSpPr/>
      </dsp:nvSpPr>
      <dsp:spPr bwMode="auto">
        <a:xfrm>
          <a:off x="150217" y="3454996"/>
          <a:ext cx="1525270" cy="12017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 l="17532" r="17531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74812-8D8D-4EF0-9667-DC218F4B25D3}">
      <dsp:nvSpPr>
        <dsp:cNvPr id="0" name=""/>
        <dsp:cNvSpPr/>
      </dsp:nvSpPr>
      <dsp:spPr bwMode="auto">
        <a:xfrm>
          <a:off x="0" y="0"/>
          <a:ext cx="8064500" cy="122891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ANÁLISIS DIAGNOSTICO VEGETAL</a:t>
          </a:r>
          <a:endParaRPr sz="1800" b="1" kern="1200">
            <a:solidFill>
              <a:schemeClr val="tx1"/>
            </a:solidFill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sz="3600" kern="1200" dirty="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775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465</a:t>
          </a:r>
          <a:endParaRPr kern="1200">
            <a:latin typeface="Arial"/>
            <a:cs typeface="Arial"/>
          </a:endParaRPr>
        </a:p>
      </dsp:txBody>
      <dsp:txXfrm>
        <a:off x="1735791" y="0"/>
        <a:ext cx="6328708" cy="1228915"/>
      </dsp:txXfrm>
    </dsp:sp>
    <dsp:sp modelId="{97BC62F6-8F65-4195-AC36-792D7322AB33}">
      <dsp:nvSpPr>
        <dsp:cNvPr id="0" name=""/>
        <dsp:cNvSpPr/>
      </dsp:nvSpPr>
      <dsp:spPr bwMode="auto">
        <a:xfrm>
          <a:off x="122891" y="122891"/>
          <a:ext cx="1612900" cy="983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 t="9677" b="967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852BFF-4900-41EB-8EBC-24F052AB8DD2}">
      <dsp:nvSpPr>
        <dsp:cNvPr id="0" name=""/>
        <dsp:cNvSpPr/>
      </dsp:nvSpPr>
      <dsp:spPr bwMode="auto">
        <a:xfrm>
          <a:off x="0" y="1351806"/>
          <a:ext cx="8064500" cy="122891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9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ANÁLISIS DIAGNOSTICO ANIMAL</a:t>
          </a:r>
        </a:p>
        <a:p>
          <a:pPr marL="0" lvl="0" indent="0" algn="l" defTabSz="8445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        </a:t>
          </a:r>
          <a:endParaRPr sz="1900" b="1" kern="1200" dirty="0">
            <a:solidFill>
              <a:schemeClr val="tx1"/>
            </a:solidFill>
            <a:latin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  404                                            </a:t>
          </a:r>
          <a:endParaRPr b="0" kern="1200">
            <a:latin typeface="Arial"/>
            <a:cs typeface="Arial"/>
          </a:endParaRPr>
        </a:p>
        <a:p>
          <a:pPr marL="114300" lvl="1" indent="-114300" algn="l" defTabSz="6667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5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1.656  </a:t>
          </a:r>
          <a:r>
            <a:rPr lang="es-EC" sz="1500" b="1" kern="1200">
              <a:solidFill>
                <a:schemeClr val="tx1"/>
              </a:solidFill>
              <a:latin typeface="Arial"/>
              <a:ea typeface="Arial"/>
              <a:cs typeface="Arial"/>
            </a:rPr>
            <a:t>                             </a:t>
          </a:r>
          <a:endParaRPr kern="1200">
            <a:latin typeface="Arial"/>
            <a:cs typeface="Arial"/>
          </a:endParaRPr>
        </a:p>
      </dsp:txBody>
      <dsp:txXfrm>
        <a:off x="1735791" y="1351806"/>
        <a:ext cx="6328708" cy="1228915"/>
      </dsp:txXfrm>
    </dsp:sp>
    <dsp:sp modelId="{D9858FAF-133A-4D51-858C-BC76D132AF78}">
      <dsp:nvSpPr>
        <dsp:cNvPr id="0" name=""/>
        <dsp:cNvSpPr/>
      </dsp:nvSpPr>
      <dsp:spPr bwMode="auto">
        <a:xfrm>
          <a:off x="122891" y="1474698"/>
          <a:ext cx="1612900" cy="983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 l="10317" r="10317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9FD5E887-24B5-4FF2-B57A-9ED154E44F20}">
      <dsp:nvSpPr>
        <dsp:cNvPr id="0" name=""/>
        <dsp:cNvSpPr/>
      </dsp:nvSpPr>
      <dsp:spPr bwMode="auto">
        <a:xfrm>
          <a:off x="0" y="2703613"/>
          <a:ext cx="8064500" cy="122891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800" b="1" kern="1200">
              <a:solidFill>
                <a:schemeClr val="tx1"/>
              </a:solidFill>
              <a:latin typeface="Arial"/>
              <a:ea typeface="Arial"/>
              <a:cs typeface="Arial"/>
            </a:rPr>
            <a:t>ANÁLISIS DIAGNOSTICO CALIDAD LECHE CRUDA</a:t>
          </a:r>
          <a:endParaRPr sz="1800" b="1" kern="1200">
            <a:solidFill>
              <a:schemeClr val="tx1"/>
            </a:solidFill>
            <a:latin typeface="Arial"/>
            <a:cs typeface="Arial"/>
          </a:endParaRPr>
        </a:p>
        <a:p>
          <a:pPr marL="0" lvl="1" indent="0" algn="l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sz="3600"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Manabí: 23</a:t>
          </a:r>
          <a:endParaRPr b="0" kern="1200">
            <a:latin typeface="Arial"/>
            <a:cs typeface="Arial"/>
          </a:endParaRPr>
        </a:p>
        <a:p>
          <a:pPr marL="171450" lvl="1" indent="-17145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Santo Domingo: 11</a:t>
          </a:r>
          <a:endParaRPr kern="1200">
            <a:latin typeface="Arial"/>
            <a:cs typeface="Arial"/>
          </a:endParaRPr>
        </a:p>
      </dsp:txBody>
      <dsp:txXfrm>
        <a:off x="1735791" y="2703613"/>
        <a:ext cx="6328708" cy="1228915"/>
      </dsp:txXfrm>
    </dsp:sp>
    <dsp:sp modelId="{0F28D419-6072-4E04-B06D-78A9AEEB2D02}">
      <dsp:nvSpPr>
        <dsp:cNvPr id="0" name=""/>
        <dsp:cNvSpPr/>
      </dsp:nvSpPr>
      <dsp:spPr bwMode="auto">
        <a:xfrm>
          <a:off x="122891" y="2826505"/>
          <a:ext cx="1612900" cy="983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 t="9677" b="967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5595A11-5588-4D37-830C-777F7E2F4F08}">
      <dsp:nvSpPr>
        <dsp:cNvPr id="0" name=""/>
        <dsp:cNvSpPr/>
      </dsp:nvSpPr>
      <dsp:spPr bwMode="auto">
        <a:xfrm>
          <a:off x="0" y="4055420"/>
          <a:ext cx="8064500" cy="12289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1" kern="1200">
              <a:solidFill>
                <a:schemeClr val="tx1"/>
              </a:solidFill>
              <a:latin typeface="Arial"/>
              <a:ea typeface="Arial"/>
              <a:cs typeface="Arial"/>
            </a:rPr>
            <a:t>ANÁLISIS DE MICROBIOLOGÍA</a:t>
          </a:r>
          <a:endParaRPr sz="1600" b="1" kern="1200">
            <a:solidFill>
              <a:schemeClr val="tx1"/>
            </a:solidFill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Proceso de implementación metodologías</a:t>
          </a:r>
          <a:endParaRPr b="0" kern="1200">
            <a:latin typeface="Arial"/>
            <a:cs typeface="Arial"/>
          </a:endParaRPr>
        </a:p>
        <a:p>
          <a:pPr marL="0" lvl="0" indent="0" algn="l" defTabSz="7111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600" b="0" kern="1200">
              <a:solidFill>
                <a:schemeClr val="tx1"/>
              </a:solidFill>
              <a:latin typeface="Arial"/>
              <a:ea typeface="Arial"/>
              <a:cs typeface="Arial"/>
            </a:rPr>
            <a:t>. Santo Domingo: 39</a:t>
          </a:r>
          <a:endParaRPr sz="1600" b="1" kern="1200">
            <a:solidFill>
              <a:schemeClr val="tx1"/>
            </a:solidFill>
            <a:latin typeface="Arial"/>
            <a:cs typeface="Arial"/>
          </a:endParaRPr>
        </a:p>
      </dsp:txBody>
      <dsp:txXfrm>
        <a:off x="1735791" y="4055420"/>
        <a:ext cx="6328708" cy="1228915"/>
      </dsp:txXfrm>
    </dsp:sp>
    <dsp:sp modelId="{3E63B28D-7C60-49A2-BEB9-1E876DA311B5}">
      <dsp:nvSpPr>
        <dsp:cNvPr id="0" name=""/>
        <dsp:cNvSpPr/>
      </dsp:nvSpPr>
      <dsp:spPr bwMode="auto">
        <a:xfrm>
          <a:off x="122891" y="4178312"/>
          <a:ext cx="1612900" cy="983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 t="12121" b="12120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E66AC-9C27-4D36-85DC-7D55A64B2315}">
      <dsp:nvSpPr>
        <dsp:cNvPr id="0" name=""/>
        <dsp:cNvSpPr/>
      </dsp:nvSpPr>
      <dsp:spPr bwMode="auto">
        <a:xfrm>
          <a:off x="817122" y="248957"/>
          <a:ext cx="3499992" cy="3499992"/>
        </a:xfrm>
        <a:prstGeom prst="pie">
          <a:avLst>
            <a:gd name="adj1" fmla="val 16200000"/>
            <a:gd name="adj2" fmla="val 2052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NOMBRAMIENTO PERMANENTE: 17</a:t>
          </a:r>
          <a:endParaRPr sz="900" kern="1200">
            <a:latin typeface="Arial"/>
            <a:cs typeface="Arial"/>
          </a:endParaRPr>
        </a:p>
      </dsp:txBody>
      <dsp:txXfrm>
        <a:off x="2611285" y="771873"/>
        <a:ext cx="1187497" cy="812498"/>
      </dsp:txXfrm>
    </dsp:sp>
    <dsp:sp modelId="{8750BEE8-E78A-4FA3-B3B3-59EB98A9638A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CÓDIGO DE TRABAJO: 1</a:t>
          </a:r>
          <a:endParaRPr sz="900" kern="1200">
            <a:latin typeface="Arial"/>
            <a:cs typeface="Arial"/>
          </a:endParaRPr>
        </a:p>
      </dsp:txBody>
      <dsp:txXfrm>
        <a:off x="2982118" y="2001037"/>
        <a:ext cx="1041664" cy="879164"/>
      </dsp:txXfrm>
    </dsp:sp>
    <dsp:sp modelId="{BAF18E21-00F9-4DF8-9A64-FEC7755CA345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GASTO CORRIENTE: 7</a:t>
          </a:r>
          <a:endParaRPr sz="900" kern="1200">
            <a:latin typeface="Arial"/>
            <a:cs typeface="Arial"/>
          </a:endParaRPr>
        </a:p>
      </dsp:txBody>
      <dsp:txXfrm>
        <a:off x="1819620" y="3042702"/>
        <a:ext cx="1249997" cy="749998"/>
      </dsp:txXfrm>
    </dsp:sp>
    <dsp:sp modelId="{2318896B-7D84-4DD7-9FEA-3E0C0C9287DC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PROYECTOS FOC, PROZEC, PROLAB, PROMOSCA: 10</a:t>
          </a:r>
          <a:endParaRPr sz="900" kern="1200">
            <a:latin typeface="Arial"/>
            <a:cs typeface="Arial"/>
          </a:endParaRPr>
        </a:p>
      </dsp:txBody>
      <dsp:txXfrm>
        <a:off x="861289" y="2001037"/>
        <a:ext cx="1041664" cy="879164"/>
      </dsp:txXfrm>
    </dsp:sp>
    <dsp:sp modelId="{4933668D-C18B-4253-96B7-9D091CF475E1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11880000"/>
            <a:gd name="adj2" fmla="val 1620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CONTRATOS SERVICIOS PROFESIONALES FOC, PROZEC, PROLAB, PROMOSCA: 23 </a:t>
          </a:r>
          <a:endParaRPr sz="900" kern="1200">
            <a:latin typeface="Arial"/>
            <a:cs typeface="Arial"/>
          </a:endParaRPr>
        </a:p>
      </dsp:txBody>
      <dsp:txXfrm>
        <a:off x="1205038" y="951039"/>
        <a:ext cx="1187497" cy="81249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E66AC-9C27-4D36-85DC-7D55A64B2315}">
      <dsp:nvSpPr>
        <dsp:cNvPr id="0" name=""/>
        <dsp:cNvSpPr/>
      </dsp:nvSpPr>
      <dsp:spPr bwMode="auto">
        <a:xfrm>
          <a:off x="817122" y="248957"/>
          <a:ext cx="3499992" cy="3499992"/>
        </a:xfrm>
        <a:prstGeom prst="pie">
          <a:avLst>
            <a:gd name="adj1" fmla="val 16200000"/>
            <a:gd name="adj2" fmla="val 2052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NOMBRAMIENTO PERMANENTE: 15</a:t>
          </a:r>
          <a:endParaRPr sz="900" kern="1200">
            <a:latin typeface="Arial"/>
            <a:cs typeface="Arial"/>
          </a:endParaRPr>
        </a:p>
      </dsp:txBody>
      <dsp:txXfrm>
        <a:off x="2611285" y="771873"/>
        <a:ext cx="1187497" cy="812498"/>
      </dsp:txXfrm>
    </dsp:sp>
    <dsp:sp modelId="{8750BEE8-E78A-4FA3-B3B3-59EB98A9638A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CÓDIGO DE TRABAJO: 2</a:t>
          </a:r>
          <a:endParaRPr sz="900" kern="1200">
            <a:latin typeface="Arial"/>
            <a:cs typeface="Arial"/>
          </a:endParaRPr>
        </a:p>
      </dsp:txBody>
      <dsp:txXfrm>
        <a:off x="2982118" y="2001037"/>
        <a:ext cx="1041664" cy="879164"/>
      </dsp:txXfrm>
    </dsp:sp>
    <dsp:sp modelId="{BAF18E21-00F9-4DF8-9A64-FEC7755CA345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GASTO CORRIENTE: 5</a:t>
          </a:r>
          <a:endParaRPr sz="900" kern="1200">
            <a:latin typeface="Arial"/>
            <a:cs typeface="Arial"/>
          </a:endParaRPr>
        </a:p>
      </dsp:txBody>
      <dsp:txXfrm>
        <a:off x="1819620" y="3042702"/>
        <a:ext cx="1249997" cy="749998"/>
      </dsp:txXfrm>
    </dsp:sp>
    <dsp:sp modelId="{2318896B-7D84-4DD7-9FEA-3E0C0C9287DC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CONTRATOS OCACIONALES PROYECTOS FOC, PROZEC, PROLAB, PROMOSCA: 5</a:t>
          </a:r>
          <a:endParaRPr sz="900" kern="1200">
            <a:latin typeface="Arial"/>
            <a:cs typeface="Arial"/>
          </a:endParaRPr>
        </a:p>
      </dsp:txBody>
      <dsp:txXfrm>
        <a:off x="861289" y="2001037"/>
        <a:ext cx="1041664" cy="879164"/>
      </dsp:txXfrm>
    </dsp:sp>
    <dsp:sp modelId="{4933668D-C18B-4253-96B7-9D091CF475E1}">
      <dsp:nvSpPr>
        <dsp:cNvPr id="0" name=""/>
        <dsp:cNvSpPr/>
      </dsp:nvSpPr>
      <dsp:spPr bwMode="auto">
        <a:xfrm>
          <a:off x="694622" y="417707"/>
          <a:ext cx="3499992" cy="3499992"/>
        </a:xfrm>
        <a:prstGeom prst="pie">
          <a:avLst>
            <a:gd name="adj1" fmla="val 11880000"/>
            <a:gd name="adj2" fmla="val 1620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1430" tIns="11430" rIns="11430" bIns="11430" numCol="1" spcCol="1270" rtlCol="0" fromWordArt="0" anchor="ctr" anchorCtr="0" forceAA="0" compatLnSpc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900" b="1" kern="1200">
              <a:solidFill>
                <a:schemeClr val="tx1"/>
              </a:solidFill>
              <a:latin typeface="Arial"/>
              <a:ea typeface="Arial"/>
              <a:cs typeface="Arial"/>
            </a:rPr>
            <a:t>CONTRATOS SERVICIOS PROFESIONALES FOC, PROZEC, PROLAB, PROMOSCA: 21 </a:t>
          </a:r>
          <a:endParaRPr sz="900" kern="1200">
            <a:latin typeface="Arial"/>
            <a:cs typeface="Arial"/>
          </a:endParaRPr>
        </a:p>
      </dsp:txBody>
      <dsp:txXfrm>
        <a:off x="1205038" y="951039"/>
        <a:ext cx="1187497" cy="81249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76130-B28B-45BA-BB44-A046912F3A6E}">
      <dsp:nvSpPr>
        <dsp:cNvPr id="0" name=""/>
        <dsp:cNvSpPr/>
      </dsp:nvSpPr>
      <dsp:spPr bwMode="auto">
        <a:xfrm>
          <a:off x="615100" y="465"/>
          <a:ext cx="3395774" cy="2339688"/>
        </a:xfrm>
        <a:prstGeom prst="roundRect">
          <a:avLst/>
        </a:prstGeom>
        <a:blipFill>
          <a:blip xmlns:r="http://schemas.openxmlformats.org/officeDocument/2006/relationships" r:embed="rId1"/>
          <a:srcRect l="9677" r="967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02905D09-A3DF-489E-AC8C-0239D6912AFC}">
      <dsp:nvSpPr>
        <dsp:cNvPr id="0" name=""/>
        <dsp:cNvSpPr/>
      </dsp:nvSpPr>
      <dsp:spPr bwMode="auto">
        <a:xfrm>
          <a:off x="615100" y="2340153"/>
          <a:ext cx="3395774" cy="1259832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2000" kern="1200">
              <a:solidFill>
                <a:schemeClr val="tx1"/>
              </a:solidFill>
              <a:latin typeface="Arial"/>
              <a:ea typeface="Arial"/>
              <a:cs typeface="Arial"/>
            </a:rPr>
            <a:t>“1er Simulacro Nacional de Campo de FOC R4T”</a:t>
          </a:r>
          <a:r>
            <a:rPr lang="es-EC" sz="2400" kern="1200">
              <a:solidFill>
                <a:schemeClr val="tx1"/>
              </a:solidFill>
              <a:latin typeface="Arial"/>
              <a:ea typeface="Arial"/>
              <a:cs typeface="Arial"/>
            </a:rPr>
            <a:t> </a:t>
          </a:r>
          <a:endParaRPr kern="1200">
            <a:latin typeface="Arial"/>
            <a:cs typeface="Arial"/>
          </a:endParaRPr>
        </a:p>
      </dsp:txBody>
      <dsp:txXfrm>
        <a:off x="615100" y="2340153"/>
        <a:ext cx="3395774" cy="125983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76130-B28B-45BA-BB44-A046912F3A6E}">
      <dsp:nvSpPr>
        <dsp:cNvPr id="0" name=""/>
        <dsp:cNvSpPr/>
      </dsp:nvSpPr>
      <dsp:spPr bwMode="auto">
        <a:xfrm>
          <a:off x="615100" y="465"/>
          <a:ext cx="3395774" cy="2339688"/>
        </a:xfrm>
        <a:prstGeom prst="roundRect">
          <a:avLst/>
        </a:prstGeom>
        <a:blipFill>
          <a:blip xmlns:r="http://schemas.openxmlformats.org/officeDocument/2006/relationships" r:embed="rId1"/>
          <a:srcRect l="9016" r="9016"/>
          <a:stretch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02905D09-A3DF-489E-AC8C-0239D6912AFC}">
      <dsp:nvSpPr>
        <dsp:cNvPr id="0" name=""/>
        <dsp:cNvSpPr/>
      </dsp:nvSpPr>
      <dsp:spPr bwMode="auto">
        <a:xfrm>
          <a:off x="131542" y="2340153"/>
          <a:ext cx="4362890" cy="1259832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2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s-EC" sz="1400" b="0" kern="1200">
              <a:solidFill>
                <a:schemeClr val="tx1"/>
              </a:solidFill>
              <a:latin typeface="Arial"/>
              <a:ea typeface="Arial"/>
              <a:cs typeface="Arial"/>
            </a:rPr>
            <a:t>“Capacitación en bioseguridad ante presencia de Ralstonia solanaciarum (MOKO) y prevensión de ingreso de Fusarium oxysporum Raza 4 Tropical- El Carmen” </a:t>
          </a:r>
          <a:endParaRPr kern="1200">
            <a:latin typeface="Arial"/>
            <a:cs typeface="Arial"/>
          </a:endParaRPr>
        </a:p>
      </dsp:txBody>
      <dsp:txXfrm>
        <a:off x="131542" y="2340153"/>
        <a:ext cx="4362890" cy="1259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#1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CAMBIAR LA FOTOGRAFÍA DE ACUERDO A LA INSTITUCIÓN. LA FOTOGRAFÍA DEBE REUNIR CRITERIOS ESTÉTICOS Y MOSTRAR LA GESTIÓN EN TERRITORIO.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24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es-EC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iapositiva de título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os objetos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omparación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 bwMode="auto"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 bwMode="auto"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 bwMode="auto"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olo el título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En blanco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ontenido con título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Imagen con título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ítulo y texto vertical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 bwMode="auto"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ítulo vertical y texto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 bwMode="auto"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19.pn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diagramLayout" Target="../diagrams/layout17.xml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12" Type="http://schemas.openxmlformats.org/officeDocument/2006/relationships/diagramData" Target="../diagrams/data17.xml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6" Type="http://schemas.microsoft.com/office/2007/relationships/diagramDrawing" Target="../diagrams/drawing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11" Type="http://schemas.openxmlformats.org/officeDocument/2006/relationships/image" Target="../media/image54.png"/><Relationship Id="rId5" Type="http://schemas.openxmlformats.org/officeDocument/2006/relationships/diagramQuickStyle" Target="../diagrams/quickStyle16.xml"/><Relationship Id="rId15" Type="http://schemas.openxmlformats.org/officeDocument/2006/relationships/diagramColors" Target="../diagrams/colors17.xml"/><Relationship Id="rId10" Type="http://schemas.openxmlformats.org/officeDocument/2006/relationships/image" Target="../media/image53.png"/><Relationship Id="rId4" Type="http://schemas.openxmlformats.org/officeDocument/2006/relationships/diagramLayout" Target="../diagrams/layout16.xml"/><Relationship Id="rId9" Type="http://schemas.openxmlformats.org/officeDocument/2006/relationships/image" Target="../media/image52.png"/><Relationship Id="rId1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9" name="Google Shape;89;p13"/>
          <p:cNvPicPr/>
          <p:nvPr/>
        </p:nvPicPr>
        <p:blipFill>
          <a:blip r:embed="rId3">
            <a:alphaModFix/>
          </a:blip>
          <a:srcRect l="4545" t="9091" r="45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 bwMode="auto">
          <a:xfrm>
            <a:off x="968325" y="0"/>
            <a:ext cx="4061012" cy="6858000"/>
          </a:xfrm>
          <a:prstGeom prst="rect">
            <a:avLst/>
          </a:prstGeom>
          <a:gradFill>
            <a:gsLst>
              <a:gs pos="0">
                <a:srgbClr val="2D2D8C"/>
              </a:gs>
              <a:gs pos="100000">
                <a:srgbClr val="3D0745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1" name="Google Shape;91;p13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425075" y="1338000"/>
            <a:ext cx="3340785" cy="225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1269693" y="4295631"/>
            <a:ext cx="3340785" cy="1535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998EAA-5BCE-AB4C-948B-754FE9F51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91" name="Google Shape;91;p2"/>
          <p:cNvSpPr txBox="1"/>
          <p:nvPr/>
        </p:nvSpPr>
        <p:spPr>
          <a:xfrm>
            <a:off x="5101390" y="3013522"/>
            <a:ext cx="691815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Zona </a:t>
            </a: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4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C" sz="2400" b="1" i="1" u="none" strike="noStrike" cap="none" dirty="0">
                <a:solidFill>
                  <a:srgbClr val="E5C400"/>
                </a:solidFill>
                <a:latin typeface="Arial"/>
                <a:ea typeface="Arial"/>
                <a:cs typeface="Arial"/>
                <a:sym typeface="Arial"/>
              </a:rPr>
              <a:t>(Santo Domingo de los Tsáchilas, Manabí)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66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Valores institucionales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6" name="Diagrama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187562"/>
              </p:ext>
            </p:extLst>
          </p:nvPr>
        </p:nvGraphicFramePr>
        <p:xfrm>
          <a:off x="1089947" y="1152790"/>
          <a:ext cx="6597650" cy="4552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079897" y="3619229"/>
            <a:ext cx="3154034" cy="192881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rcRect b="18950"/>
          <a:stretch/>
        </p:blipFill>
        <p:spPr bwMode="auto">
          <a:xfrm>
            <a:off x="8080211" y="1290372"/>
            <a:ext cx="3173059" cy="19288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589091" y="242653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Objetivos estratégicos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</a:endParaRPr>
          </a:p>
        </p:txBody>
      </p:sp>
      <p:graphicFrame>
        <p:nvGraphicFramePr>
          <p:cNvPr id="3" name="Diagrama 2"/>
          <p:cNvGraphicFramePr>
            <a:graphicFrameLocks/>
          </p:cNvGraphicFramePr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oogle Shape;122;p4">
            <a:extLst>
              <a:ext uri="{FF2B5EF4-FFF2-40B4-BE49-F238E27FC236}">
                <a16:creationId xmlns:a16="http://schemas.microsoft.com/office/drawing/2014/main" id="{A930334F-5867-5448-BA1E-5B8134D3468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31599" y="1194530"/>
            <a:ext cx="1022633" cy="102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4;p4">
            <a:extLst>
              <a:ext uri="{FF2B5EF4-FFF2-40B4-BE49-F238E27FC236}">
                <a16:creationId xmlns:a16="http://schemas.microsoft.com/office/drawing/2014/main" id="{B9971BA7-0E6B-8749-8D2E-E2CBAADC7FD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55250" y="4546245"/>
            <a:ext cx="692500" cy="6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589091" y="242653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Sistema de calidad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</a:endParaRPr>
          </a:p>
        </p:txBody>
      </p:sp>
      <p:graphicFrame>
        <p:nvGraphicFramePr>
          <p:cNvPr id="2" name="Diagrama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8819825"/>
              </p:ext>
            </p:extLst>
          </p:nvPr>
        </p:nvGraphicFramePr>
        <p:xfrm>
          <a:off x="876531" y="985838"/>
          <a:ext cx="7812088" cy="5152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Diseño PNG Y SVG De Icono De Trazo De Color De Documento Verificado Para  Camisetas">
            <a:extLst>
              <a:ext uri="{FF2B5EF4-FFF2-40B4-BE49-F238E27FC236}">
                <a16:creationId xmlns:a16="http://schemas.microsoft.com/office/drawing/2014/main" id="{C1D6E757-0D49-8E41-8351-84D38CF8E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027" y="2062480"/>
            <a:ext cx="2733040" cy="273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589091" y="288799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s-EC" sz="2500" b="1">
                <a:solidFill>
                  <a:srgbClr val="2E2D91"/>
                </a:solidFill>
              </a:rPr>
              <a:t>Servicios brindados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" name="Diagrama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328954"/>
              </p:ext>
            </p:extLst>
          </p:nvPr>
        </p:nvGraphicFramePr>
        <p:xfrm>
          <a:off x="1720606" y="1026152"/>
          <a:ext cx="7477759" cy="4014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Google Shape;171;p6">
            <a:extLst>
              <a:ext uri="{FF2B5EF4-FFF2-40B4-BE49-F238E27FC236}">
                <a16:creationId xmlns:a16="http://schemas.microsoft.com/office/drawing/2014/main" id="{AF45217D-AC94-5C4A-848B-F7D4B794B070}"/>
              </a:ext>
            </a:extLst>
          </p:cNvPr>
          <p:cNvSpPr/>
          <p:nvPr/>
        </p:nvSpPr>
        <p:spPr>
          <a:xfrm>
            <a:off x="1962254" y="5104808"/>
            <a:ext cx="1122852" cy="1055672"/>
          </a:xfrm>
          <a:prstGeom prst="roundRect">
            <a:avLst>
              <a:gd name="adj" fmla="val 10000"/>
            </a:avLst>
          </a:prstGeom>
          <a:blipFill rotWithShape="1">
            <a:blip r:embed="rId8">
              <a:alphaModFix/>
            </a:blip>
            <a:stretch>
              <a:fillRect/>
            </a:stretch>
          </a:blip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7;p6">
            <a:extLst>
              <a:ext uri="{FF2B5EF4-FFF2-40B4-BE49-F238E27FC236}">
                <a16:creationId xmlns:a16="http://schemas.microsoft.com/office/drawing/2014/main" id="{ABF4E98B-13C5-6B48-8BC5-E619908E0A42}"/>
              </a:ext>
            </a:extLst>
          </p:cNvPr>
          <p:cNvSpPr/>
          <p:nvPr/>
        </p:nvSpPr>
        <p:spPr>
          <a:xfrm>
            <a:off x="3453531" y="5104807"/>
            <a:ext cx="1129934" cy="1055671"/>
          </a:xfrm>
          <a:prstGeom prst="roundRect">
            <a:avLst>
              <a:gd name="adj" fmla="val 10000"/>
            </a:avLst>
          </a:prstGeom>
          <a:blipFill rotWithShape="1">
            <a:blip r:embed="rId9">
              <a:alphaModFix/>
            </a:blip>
            <a:stretch>
              <a:fillRect/>
            </a:stretch>
          </a:blipFill>
          <a:ln w="25400" cap="flat" cmpd="sng">
            <a:solidFill>
              <a:srgbClr val="EB79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68;p6">
            <a:extLst>
              <a:ext uri="{FF2B5EF4-FFF2-40B4-BE49-F238E27FC236}">
                <a16:creationId xmlns:a16="http://schemas.microsoft.com/office/drawing/2014/main" id="{0CF1412F-F7B3-2648-85D1-80298530AF30}"/>
              </a:ext>
            </a:extLst>
          </p:cNvPr>
          <p:cNvSpPr/>
          <p:nvPr/>
        </p:nvSpPr>
        <p:spPr>
          <a:xfrm>
            <a:off x="4951891" y="5104807"/>
            <a:ext cx="1141048" cy="1055671"/>
          </a:xfrm>
          <a:prstGeom prst="roundRect">
            <a:avLst>
              <a:gd name="adj" fmla="val 10000"/>
            </a:avLst>
          </a:prstGeom>
          <a:blipFill rotWithShape="1">
            <a:blip r:embed="rId10">
              <a:alphaModFix/>
            </a:blip>
            <a:stretch>
              <a:fillRect/>
            </a:stretch>
          </a:blipFill>
          <a:ln w="25400" cap="flat" cmpd="sng">
            <a:solidFill>
              <a:srgbClr val="FFD2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9;p6">
            <a:extLst>
              <a:ext uri="{FF2B5EF4-FFF2-40B4-BE49-F238E27FC236}">
                <a16:creationId xmlns:a16="http://schemas.microsoft.com/office/drawing/2014/main" id="{6F19D210-53CC-6047-94DB-9C307EF21CDF}"/>
              </a:ext>
            </a:extLst>
          </p:cNvPr>
          <p:cNvSpPr/>
          <p:nvPr/>
        </p:nvSpPr>
        <p:spPr>
          <a:xfrm>
            <a:off x="6365216" y="5104806"/>
            <a:ext cx="1141048" cy="1077593"/>
          </a:xfrm>
          <a:prstGeom prst="roundRect">
            <a:avLst>
              <a:gd name="adj" fmla="val 10000"/>
            </a:avLst>
          </a:prstGeom>
          <a:blipFill rotWithShape="1">
            <a:blip r:embed="rId11">
              <a:alphaModFix/>
            </a:blip>
            <a:stretch>
              <a:fillRect/>
            </a:stretch>
          </a:blipFill>
          <a:ln w="25400" cap="flat" cmpd="sng">
            <a:solidFill>
              <a:srgbClr val="9141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70;p6">
            <a:extLst>
              <a:ext uri="{FF2B5EF4-FFF2-40B4-BE49-F238E27FC236}">
                <a16:creationId xmlns:a16="http://schemas.microsoft.com/office/drawing/2014/main" id="{370F6539-A11E-4A49-A7A2-69698D0AE348}"/>
              </a:ext>
            </a:extLst>
          </p:cNvPr>
          <p:cNvSpPr/>
          <p:nvPr/>
        </p:nvSpPr>
        <p:spPr>
          <a:xfrm>
            <a:off x="7853538" y="5104806"/>
            <a:ext cx="1050628" cy="1055672"/>
          </a:xfrm>
          <a:prstGeom prst="roundRect">
            <a:avLst>
              <a:gd name="adj" fmla="val 10000"/>
            </a:avLst>
          </a:prstGeom>
          <a:blipFill rotWithShape="1">
            <a:blip r:embed="rId12">
              <a:alphaModFix/>
            </a:blip>
            <a:stretch>
              <a:fillRect/>
            </a:stretch>
          </a:blipFill>
          <a:ln w="25400" cap="flat" cmpd="sng">
            <a:solidFill>
              <a:srgbClr val="008D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Sanidad Animal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726917"/>
              </p:ext>
            </p:extLst>
          </p:nvPr>
        </p:nvGraphicFramePr>
        <p:xfrm>
          <a:off x="896533" y="1332706"/>
          <a:ext cx="6740525" cy="4192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Vectores de Cerdo Png - Descarga vectores gratis de gran calidad de Freepik  | Freepik">
            <a:extLst>
              <a:ext uri="{FF2B5EF4-FFF2-40B4-BE49-F238E27FC236}">
                <a16:creationId xmlns:a16="http://schemas.microsoft.com/office/drawing/2014/main" id="{FFCFD78E-7AE0-B347-8E92-303573EF0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993" y="2170257"/>
            <a:ext cx="3645673" cy="251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Sanidad Animal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8498472"/>
              </p:ext>
            </p:extLst>
          </p:nvPr>
        </p:nvGraphicFramePr>
        <p:xfrm>
          <a:off x="4233197" y="1139824"/>
          <a:ext cx="7283450" cy="4578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Revisión - Iconos gratis de editar herramientas">
            <a:extLst>
              <a:ext uri="{FF2B5EF4-FFF2-40B4-BE49-F238E27FC236}">
                <a16:creationId xmlns:a16="http://schemas.microsoft.com/office/drawing/2014/main" id="{7FF0DD6C-5BE8-4E48-A67B-8A8BE1511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7" y="1300019"/>
            <a:ext cx="3205480" cy="320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Sanidad Vegetal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4825664"/>
              </p:ext>
            </p:extLst>
          </p:nvPr>
        </p:nvGraphicFramePr>
        <p:xfrm>
          <a:off x="4149811" y="1125537"/>
          <a:ext cx="7483475" cy="4606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oogle Shape;999;p9">
            <a:extLst>
              <a:ext uri="{FF2B5EF4-FFF2-40B4-BE49-F238E27FC236}">
                <a16:creationId xmlns:a16="http://schemas.microsoft.com/office/drawing/2014/main" id="{CD543D57-3DB5-FB46-8D7F-25C239E9BE9A}"/>
              </a:ext>
            </a:extLst>
          </p:cNvPr>
          <p:cNvGrpSpPr/>
          <p:nvPr/>
        </p:nvGrpSpPr>
        <p:grpSpPr>
          <a:xfrm>
            <a:off x="2394951" y="2482780"/>
            <a:ext cx="373475" cy="598297"/>
            <a:chOff x="2478165" y="1585005"/>
            <a:chExt cx="373475" cy="598297"/>
          </a:xfrm>
        </p:grpSpPr>
        <p:sp>
          <p:nvSpPr>
            <p:cNvPr id="5" name="Google Shape;1000;p9">
              <a:extLst>
                <a:ext uri="{FF2B5EF4-FFF2-40B4-BE49-F238E27FC236}">
                  <a16:creationId xmlns:a16="http://schemas.microsoft.com/office/drawing/2014/main" id="{B974287D-3EC2-F846-BA60-603F0144D91A}"/>
                </a:ext>
              </a:extLst>
            </p:cNvPr>
            <p:cNvSpPr/>
            <p:nvPr/>
          </p:nvSpPr>
          <p:spPr>
            <a:xfrm>
              <a:off x="2490199" y="1585005"/>
              <a:ext cx="361441" cy="598297"/>
            </a:xfrm>
            <a:custGeom>
              <a:avLst/>
              <a:gdLst/>
              <a:ahLst/>
              <a:cxnLst/>
              <a:rect l="l" t="t" r="r" b="b"/>
              <a:pathLst>
                <a:path w="361441" h="598297" extrusionOk="0">
                  <a:moveTo>
                    <a:pt x="0" y="0"/>
                  </a:moveTo>
                  <a:lnTo>
                    <a:pt x="361441" y="0"/>
                  </a:lnTo>
                  <a:lnTo>
                    <a:pt x="361441" y="598297"/>
                  </a:lnTo>
                  <a:lnTo>
                    <a:pt x="0" y="598297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001;p9">
              <a:extLst>
                <a:ext uri="{FF2B5EF4-FFF2-40B4-BE49-F238E27FC236}">
                  <a16:creationId xmlns:a16="http://schemas.microsoft.com/office/drawing/2014/main" id="{F9242162-CEEE-1343-9ABA-175074B27235}"/>
                </a:ext>
              </a:extLst>
            </p:cNvPr>
            <p:cNvSpPr/>
            <p:nvPr/>
          </p:nvSpPr>
          <p:spPr>
            <a:xfrm>
              <a:off x="2478165" y="1585005"/>
              <a:ext cx="361441" cy="598297"/>
            </a:xfrm>
            <a:custGeom>
              <a:avLst/>
              <a:gdLst/>
              <a:ahLst/>
              <a:cxnLst/>
              <a:rect l="l" t="t" r="r" b="b"/>
              <a:pathLst>
                <a:path w="361441" h="598297" extrusionOk="0">
                  <a:moveTo>
                    <a:pt x="0" y="0"/>
                  </a:moveTo>
                  <a:lnTo>
                    <a:pt x="361441" y="0"/>
                  </a:lnTo>
                  <a:lnTo>
                    <a:pt x="361441" y="598297"/>
                  </a:lnTo>
                  <a:lnTo>
                    <a:pt x="0" y="598297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002;p9">
              <a:extLst>
                <a:ext uri="{FF2B5EF4-FFF2-40B4-BE49-F238E27FC236}">
                  <a16:creationId xmlns:a16="http://schemas.microsoft.com/office/drawing/2014/main" id="{01900AB2-ACC4-1547-8BDA-C3DB32BD3C56}"/>
                </a:ext>
              </a:extLst>
            </p:cNvPr>
            <p:cNvSpPr/>
            <p:nvPr/>
          </p:nvSpPr>
          <p:spPr>
            <a:xfrm>
              <a:off x="2493558" y="1597133"/>
              <a:ext cx="330656" cy="573995"/>
            </a:xfrm>
            <a:custGeom>
              <a:avLst/>
              <a:gdLst/>
              <a:ahLst/>
              <a:cxnLst/>
              <a:rect l="l" t="t" r="r" b="b"/>
              <a:pathLst>
                <a:path w="330656" h="573995" extrusionOk="0">
                  <a:moveTo>
                    <a:pt x="0" y="0"/>
                  </a:moveTo>
                  <a:lnTo>
                    <a:pt x="330656" y="0"/>
                  </a:lnTo>
                  <a:lnTo>
                    <a:pt x="330656" y="573996"/>
                  </a:lnTo>
                  <a:lnTo>
                    <a:pt x="0" y="5739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" name="Google Shape;1003;p9">
              <a:extLst>
                <a:ext uri="{FF2B5EF4-FFF2-40B4-BE49-F238E27FC236}">
                  <a16:creationId xmlns:a16="http://schemas.microsoft.com/office/drawing/2014/main" id="{3C2570D6-F176-6944-A01C-1DB8FC98065C}"/>
                </a:ext>
              </a:extLst>
            </p:cNvPr>
            <p:cNvGrpSpPr/>
            <p:nvPr/>
          </p:nvGrpSpPr>
          <p:grpSpPr>
            <a:xfrm>
              <a:off x="2556475" y="1671716"/>
              <a:ext cx="204769" cy="424829"/>
              <a:chOff x="2556475" y="1671716"/>
              <a:chExt cx="204769" cy="424829"/>
            </a:xfrm>
          </p:grpSpPr>
          <p:sp>
            <p:nvSpPr>
              <p:cNvPr id="9" name="Google Shape;1004;p9">
                <a:extLst>
                  <a:ext uri="{FF2B5EF4-FFF2-40B4-BE49-F238E27FC236}">
                    <a16:creationId xmlns:a16="http://schemas.microsoft.com/office/drawing/2014/main" id="{EF99599B-2883-EE49-9113-2599C230258C}"/>
                  </a:ext>
                </a:extLst>
              </p:cNvPr>
              <p:cNvSpPr/>
              <p:nvPr/>
            </p:nvSpPr>
            <p:spPr>
              <a:xfrm>
                <a:off x="2556480" y="1671716"/>
                <a:ext cx="203319" cy="424829"/>
              </a:xfrm>
              <a:custGeom>
                <a:avLst/>
                <a:gdLst/>
                <a:ahLst/>
                <a:cxnLst/>
                <a:rect l="l" t="t" r="r" b="b"/>
                <a:pathLst>
                  <a:path w="203319" h="424829" extrusionOk="0">
                    <a:moveTo>
                      <a:pt x="0" y="0"/>
                    </a:moveTo>
                    <a:lnTo>
                      <a:pt x="203319" y="0"/>
                    </a:lnTo>
                    <a:lnTo>
                      <a:pt x="203319" y="424830"/>
                    </a:lnTo>
                    <a:lnTo>
                      <a:pt x="0" y="42483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1005;p9">
                <a:extLst>
                  <a:ext uri="{FF2B5EF4-FFF2-40B4-BE49-F238E27FC236}">
                    <a16:creationId xmlns:a16="http://schemas.microsoft.com/office/drawing/2014/main" id="{B180E5DF-A924-6F49-A4E3-418BE897D153}"/>
                  </a:ext>
                </a:extLst>
              </p:cNvPr>
              <p:cNvSpPr/>
              <p:nvPr/>
            </p:nvSpPr>
            <p:spPr>
              <a:xfrm>
                <a:off x="2556475" y="1789491"/>
                <a:ext cx="204769" cy="307054"/>
              </a:xfrm>
              <a:custGeom>
                <a:avLst/>
                <a:gdLst/>
                <a:ahLst/>
                <a:cxnLst/>
                <a:rect l="l" t="t" r="r" b="b"/>
                <a:pathLst>
                  <a:path w="204769" h="307054" extrusionOk="0">
                    <a:moveTo>
                      <a:pt x="5" y="156722"/>
                    </a:moveTo>
                    <a:cubicBezTo>
                      <a:pt x="-462" y="117029"/>
                      <a:pt x="35220" y="78315"/>
                      <a:pt x="74494" y="72764"/>
                    </a:cubicBezTo>
                    <a:cubicBezTo>
                      <a:pt x="93245" y="70105"/>
                      <a:pt x="113162" y="73837"/>
                      <a:pt x="130653" y="66654"/>
                    </a:cubicBezTo>
                    <a:cubicBezTo>
                      <a:pt x="161904" y="53827"/>
                      <a:pt x="171839" y="12314"/>
                      <a:pt x="203324" y="0"/>
                    </a:cubicBezTo>
                    <a:lnTo>
                      <a:pt x="204770" y="307055"/>
                    </a:lnTo>
                    <a:lnTo>
                      <a:pt x="5" y="307055"/>
                    </a:lnTo>
                    <a:lnTo>
                      <a:pt x="5" y="156722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" name="Google Shape;1007;p9">
            <a:extLst>
              <a:ext uri="{FF2B5EF4-FFF2-40B4-BE49-F238E27FC236}">
                <a16:creationId xmlns:a16="http://schemas.microsoft.com/office/drawing/2014/main" id="{8394F210-1A64-1145-A0D7-D72ED08C1F28}"/>
              </a:ext>
            </a:extLst>
          </p:cNvPr>
          <p:cNvGrpSpPr/>
          <p:nvPr/>
        </p:nvGrpSpPr>
        <p:grpSpPr>
          <a:xfrm>
            <a:off x="1402982" y="4038624"/>
            <a:ext cx="1889298" cy="355003"/>
            <a:chOff x="1486196" y="3140849"/>
            <a:chExt cx="1889298" cy="355003"/>
          </a:xfrm>
        </p:grpSpPr>
        <p:sp>
          <p:nvSpPr>
            <p:cNvPr id="12" name="Google Shape;1008;p9">
              <a:extLst>
                <a:ext uri="{FF2B5EF4-FFF2-40B4-BE49-F238E27FC236}">
                  <a16:creationId xmlns:a16="http://schemas.microsoft.com/office/drawing/2014/main" id="{EE87147E-7724-1646-AA5D-CB222771B563}"/>
                </a:ext>
              </a:extLst>
            </p:cNvPr>
            <p:cNvSpPr/>
            <p:nvPr/>
          </p:nvSpPr>
          <p:spPr>
            <a:xfrm>
              <a:off x="1601359" y="3159832"/>
              <a:ext cx="1658832" cy="336020"/>
            </a:xfrm>
            <a:custGeom>
              <a:avLst/>
              <a:gdLst/>
              <a:ahLst/>
              <a:cxnLst/>
              <a:rect l="l" t="t" r="r" b="b"/>
              <a:pathLst>
                <a:path w="1658832" h="336020" extrusionOk="0">
                  <a:moveTo>
                    <a:pt x="0" y="0"/>
                  </a:moveTo>
                  <a:lnTo>
                    <a:pt x="1658833" y="0"/>
                  </a:lnTo>
                  <a:lnTo>
                    <a:pt x="1658833" y="336020"/>
                  </a:lnTo>
                  <a:lnTo>
                    <a:pt x="0" y="336020"/>
                  </a:lnTo>
                  <a:close/>
                </a:path>
              </a:pathLst>
            </a:custGeom>
            <a:solidFill>
              <a:srgbClr val="AE74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09;p9">
              <a:extLst>
                <a:ext uri="{FF2B5EF4-FFF2-40B4-BE49-F238E27FC236}">
                  <a16:creationId xmlns:a16="http://schemas.microsoft.com/office/drawing/2014/main" id="{26FC7507-A124-A543-B8C7-5E1C67A11F60}"/>
                </a:ext>
              </a:extLst>
            </p:cNvPr>
            <p:cNvSpPr/>
            <p:nvPr/>
          </p:nvSpPr>
          <p:spPr>
            <a:xfrm>
              <a:off x="1486196" y="3140849"/>
              <a:ext cx="1889111" cy="38620"/>
            </a:xfrm>
            <a:custGeom>
              <a:avLst/>
              <a:gdLst/>
              <a:ahLst/>
              <a:cxnLst/>
              <a:rect l="l" t="t" r="r" b="b"/>
              <a:pathLst>
                <a:path w="1889111" h="38620" extrusionOk="0">
                  <a:moveTo>
                    <a:pt x="0" y="0"/>
                  </a:moveTo>
                  <a:lnTo>
                    <a:pt x="1889112" y="0"/>
                  </a:lnTo>
                  <a:lnTo>
                    <a:pt x="1889112" y="38621"/>
                  </a:lnTo>
                  <a:lnTo>
                    <a:pt x="0" y="38621"/>
                  </a:lnTo>
                  <a:close/>
                </a:path>
              </a:pathLst>
            </a:custGeom>
            <a:solidFill>
              <a:srgbClr val="AE74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10;p9">
              <a:extLst>
                <a:ext uri="{FF2B5EF4-FFF2-40B4-BE49-F238E27FC236}">
                  <a16:creationId xmlns:a16="http://schemas.microsoft.com/office/drawing/2014/main" id="{DD4167F4-DCE2-7847-9B73-C7C73354468F}"/>
                </a:ext>
              </a:extLst>
            </p:cNvPr>
            <p:cNvSpPr/>
            <p:nvPr/>
          </p:nvSpPr>
          <p:spPr>
            <a:xfrm>
              <a:off x="1494172" y="3178163"/>
              <a:ext cx="1881322" cy="2425"/>
            </a:xfrm>
            <a:custGeom>
              <a:avLst/>
              <a:gdLst/>
              <a:ahLst/>
              <a:cxnLst/>
              <a:rect l="l" t="t" r="r" b="b"/>
              <a:pathLst>
                <a:path w="1881322" h="2425" extrusionOk="0">
                  <a:moveTo>
                    <a:pt x="1881322" y="1213"/>
                  </a:moveTo>
                  <a:cubicBezTo>
                    <a:pt x="1881322" y="1866"/>
                    <a:pt x="1460131" y="2425"/>
                    <a:pt x="940708" y="2425"/>
                  </a:cubicBezTo>
                  <a:cubicBezTo>
                    <a:pt x="421285" y="2425"/>
                    <a:pt x="0" y="1866"/>
                    <a:pt x="0" y="1213"/>
                  </a:cubicBezTo>
                  <a:cubicBezTo>
                    <a:pt x="0" y="560"/>
                    <a:pt x="421098" y="0"/>
                    <a:pt x="940708" y="0"/>
                  </a:cubicBezTo>
                  <a:cubicBezTo>
                    <a:pt x="1460317" y="0"/>
                    <a:pt x="1881322" y="560"/>
                    <a:pt x="1881322" y="12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11;p9">
              <a:extLst>
                <a:ext uri="{FF2B5EF4-FFF2-40B4-BE49-F238E27FC236}">
                  <a16:creationId xmlns:a16="http://schemas.microsoft.com/office/drawing/2014/main" id="{022F4A5D-F82B-5A41-B68B-47FCEE111792}"/>
                </a:ext>
              </a:extLst>
            </p:cNvPr>
            <p:cNvSpPr/>
            <p:nvPr/>
          </p:nvSpPr>
          <p:spPr>
            <a:xfrm>
              <a:off x="1605604" y="3386101"/>
              <a:ext cx="1655987" cy="2425"/>
            </a:xfrm>
            <a:custGeom>
              <a:avLst/>
              <a:gdLst/>
              <a:ahLst/>
              <a:cxnLst/>
              <a:rect l="l" t="t" r="r" b="b"/>
              <a:pathLst>
                <a:path w="1655987" h="2425" extrusionOk="0">
                  <a:moveTo>
                    <a:pt x="1655987" y="1213"/>
                  </a:moveTo>
                  <a:cubicBezTo>
                    <a:pt x="1655987" y="1866"/>
                    <a:pt x="1285264" y="2425"/>
                    <a:pt x="828017" y="2425"/>
                  </a:cubicBezTo>
                  <a:cubicBezTo>
                    <a:pt x="370770" y="2425"/>
                    <a:pt x="0" y="1866"/>
                    <a:pt x="0" y="1213"/>
                  </a:cubicBezTo>
                  <a:cubicBezTo>
                    <a:pt x="0" y="560"/>
                    <a:pt x="370630" y="0"/>
                    <a:pt x="828017" y="0"/>
                  </a:cubicBezTo>
                  <a:cubicBezTo>
                    <a:pt x="1285404" y="0"/>
                    <a:pt x="1655987" y="560"/>
                    <a:pt x="1655987" y="12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12;p9">
              <a:extLst>
                <a:ext uri="{FF2B5EF4-FFF2-40B4-BE49-F238E27FC236}">
                  <a16:creationId xmlns:a16="http://schemas.microsoft.com/office/drawing/2014/main" id="{A696FD76-22F4-AA40-B6A1-997BD8A9850B}"/>
                </a:ext>
              </a:extLst>
            </p:cNvPr>
            <p:cNvSpPr/>
            <p:nvPr/>
          </p:nvSpPr>
          <p:spPr>
            <a:xfrm>
              <a:off x="1602432" y="3276395"/>
              <a:ext cx="1655987" cy="2425"/>
            </a:xfrm>
            <a:custGeom>
              <a:avLst/>
              <a:gdLst/>
              <a:ahLst/>
              <a:cxnLst/>
              <a:rect l="l" t="t" r="r" b="b"/>
              <a:pathLst>
                <a:path w="1655987" h="2425" extrusionOk="0">
                  <a:moveTo>
                    <a:pt x="1655987" y="1213"/>
                  </a:moveTo>
                  <a:cubicBezTo>
                    <a:pt x="1655987" y="1866"/>
                    <a:pt x="1285264" y="2426"/>
                    <a:pt x="828017" y="2426"/>
                  </a:cubicBezTo>
                  <a:cubicBezTo>
                    <a:pt x="370770" y="2426"/>
                    <a:pt x="0" y="1866"/>
                    <a:pt x="0" y="1213"/>
                  </a:cubicBezTo>
                  <a:cubicBezTo>
                    <a:pt x="0" y="560"/>
                    <a:pt x="370630" y="0"/>
                    <a:pt x="828017" y="0"/>
                  </a:cubicBezTo>
                  <a:cubicBezTo>
                    <a:pt x="1285404" y="0"/>
                    <a:pt x="1655987" y="560"/>
                    <a:pt x="1655987" y="12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1038;p9">
            <a:extLst>
              <a:ext uri="{FF2B5EF4-FFF2-40B4-BE49-F238E27FC236}">
                <a16:creationId xmlns:a16="http://schemas.microsoft.com/office/drawing/2014/main" id="{4A8E60CA-54E0-EC4E-A149-2301326E3E09}"/>
              </a:ext>
            </a:extLst>
          </p:cNvPr>
          <p:cNvGrpSpPr/>
          <p:nvPr/>
        </p:nvGrpSpPr>
        <p:grpSpPr>
          <a:xfrm>
            <a:off x="625667" y="2446632"/>
            <a:ext cx="1210774" cy="962209"/>
            <a:chOff x="708881" y="1548857"/>
            <a:chExt cx="1210774" cy="962209"/>
          </a:xfrm>
        </p:grpSpPr>
        <p:grpSp>
          <p:nvGrpSpPr>
            <p:cNvPr id="18" name="Google Shape;1039;p9">
              <a:extLst>
                <a:ext uri="{FF2B5EF4-FFF2-40B4-BE49-F238E27FC236}">
                  <a16:creationId xmlns:a16="http://schemas.microsoft.com/office/drawing/2014/main" id="{2DC68648-E517-4C40-B304-7A6DF9B2A488}"/>
                </a:ext>
              </a:extLst>
            </p:cNvPr>
            <p:cNvGrpSpPr/>
            <p:nvPr/>
          </p:nvGrpSpPr>
          <p:grpSpPr>
            <a:xfrm>
              <a:off x="742884" y="1565135"/>
              <a:ext cx="1142301" cy="945931"/>
              <a:chOff x="742884" y="1565135"/>
              <a:chExt cx="1142301" cy="945931"/>
            </a:xfrm>
          </p:grpSpPr>
          <p:sp>
            <p:nvSpPr>
              <p:cNvPr id="41" name="Google Shape;1040;p9">
                <a:extLst>
                  <a:ext uri="{FF2B5EF4-FFF2-40B4-BE49-F238E27FC236}">
                    <a16:creationId xmlns:a16="http://schemas.microsoft.com/office/drawing/2014/main" id="{66C476A5-CEBD-4B41-A488-CE266158F96D}"/>
                  </a:ext>
                </a:extLst>
              </p:cNvPr>
              <p:cNvSpPr/>
              <p:nvPr/>
            </p:nvSpPr>
            <p:spPr>
              <a:xfrm>
                <a:off x="743817" y="1566115"/>
                <a:ext cx="1140575" cy="944159"/>
              </a:xfrm>
              <a:custGeom>
                <a:avLst/>
                <a:gdLst/>
                <a:ahLst/>
                <a:cxnLst/>
                <a:rect l="l" t="t" r="r" b="b"/>
                <a:pathLst>
                  <a:path w="1140575" h="944159" extrusionOk="0">
                    <a:moveTo>
                      <a:pt x="0" y="0"/>
                    </a:moveTo>
                    <a:lnTo>
                      <a:pt x="1140576" y="0"/>
                    </a:lnTo>
                    <a:lnTo>
                      <a:pt x="1140576" y="944159"/>
                    </a:lnTo>
                    <a:lnTo>
                      <a:pt x="0" y="9441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1041;p9">
                <a:extLst>
                  <a:ext uri="{FF2B5EF4-FFF2-40B4-BE49-F238E27FC236}">
                    <a16:creationId xmlns:a16="http://schemas.microsoft.com/office/drawing/2014/main" id="{1757CFC7-49B2-6047-A690-67990D603D87}"/>
                  </a:ext>
                </a:extLst>
              </p:cNvPr>
              <p:cNvSpPr/>
              <p:nvPr/>
            </p:nvSpPr>
            <p:spPr>
              <a:xfrm>
                <a:off x="742884" y="1565135"/>
                <a:ext cx="1142301" cy="945931"/>
              </a:xfrm>
              <a:custGeom>
                <a:avLst/>
                <a:gdLst/>
                <a:ahLst/>
                <a:cxnLst/>
                <a:rect l="l" t="t" r="r" b="b"/>
                <a:pathLst>
                  <a:path w="1142301" h="945931" extrusionOk="0">
                    <a:moveTo>
                      <a:pt x="1141508" y="945092"/>
                    </a:moveTo>
                    <a:cubicBezTo>
                      <a:pt x="1141508" y="938515"/>
                      <a:pt x="1141182" y="569938"/>
                      <a:pt x="1140715" y="933"/>
                    </a:cubicBezTo>
                    <a:lnTo>
                      <a:pt x="1141508" y="1726"/>
                    </a:lnTo>
                    <a:cubicBezTo>
                      <a:pt x="814910" y="1726"/>
                      <a:pt x="422591" y="1819"/>
                      <a:pt x="1026" y="1866"/>
                    </a:cubicBezTo>
                    <a:lnTo>
                      <a:pt x="933" y="1866"/>
                    </a:lnTo>
                    <a:lnTo>
                      <a:pt x="1866" y="933"/>
                    </a:lnTo>
                    <a:cubicBezTo>
                      <a:pt x="1866" y="342737"/>
                      <a:pt x="1772" y="665277"/>
                      <a:pt x="1772" y="945092"/>
                    </a:cubicBezTo>
                    <a:lnTo>
                      <a:pt x="933" y="944253"/>
                    </a:lnTo>
                    <a:cubicBezTo>
                      <a:pt x="679877" y="944766"/>
                      <a:pt x="1134185" y="945092"/>
                      <a:pt x="1141508" y="945092"/>
                    </a:cubicBezTo>
                    <a:cubicBezTo>
                      <a:pt x="1134232" y="945092"/>
                      <a:pt x="679877" y="945419"/>
                      <a:pt x="933" y="945932"/>
                    </a:cubicBezTo>
                    <a:lnTo>
                      <a:pt x="93" y="945932"/>
                    </a:lnTo>
                    <a:cubicBezTo>
                      <a:pt x="93" y="945932"/>
                      <a:pt x="93" y="945092"/>
                      <a:pt x="93" y="945092"/>
                    </a:cubicBezTo>
                    <a:cubicBezTo>
                      <a:pt x="93" y="665277"/>
                      <a:pt x="47" y="342737"/>
                      <a:pt x="0" y="933"/>
                    </a:cubicBezTo>
                    <a:lnTo>
                      <a:pt x="0" y="0"/>
                    </a:lnTo>
                    <a:lnTo>
                      <a:pt x="1026" y="0"/>
                    </a:lnTo>
                    <a:cubicBezTo>
                      <a:pt x="422544" y="47"/>
                      <a:pt x="814863" y="93"/>
                      <a:pt x="1141508" y="140"/>
                    </a:cubicBezTo>
                    <a:lnTo>
                      <a:pt x="1142301" y="140"/>
                    </a:lnTo>
                    <a:cubicBezTo>
                      <a:pt x="1142301" y="140"/>
                      <a:pt x="1142301" y="933"/>
                      <a:pt x="1142301" y="933"/>
                    </a:cubicBezTo>
                    <a:cubicBezTo>
                      <a:pt x="1141835" y="569891"/>
                      <a:pt x="1141508" y="938515"/>
                      <a:pt x="1141508" y="945092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1042;p9">
                <a:extLst>
                  <a:ext uri="{FF2B5EF4-FFF2-40B4-BE49-F238E27FC236}">
                    <a16:creationId xmlns:a16="http://schemas.microsoft.com/office/drawing/2014/main" id="{3A51355B-630F-EC40-9642-BECCAB8DDB8C}"/>
                  </a:ext>
                </a:extLst>
              </p:cNvPr>
              <p:cNvSpPr/>
              <p:nvPr/>
            </p:nvSpPr>
            <p:spPr>
              <a:xfrm>
                <a:off x="1381108" y="2138944"/>
                <a:ext cx="389427" cy="25793"/>
              </a:xfrm>
              <a:custGeom>
                <a:avLst/>
                <a:gdLst/>
                <a:ahLst/>
                <a:cxnLst/>
                <a:rect l="l" t="t" r="r" b="b"/>
                <a:pathLst>
                  <a:path w="389427" h="25793" extrusionOk="0">
                    <a:moveTo>
                      <a:pt x="378000" y="0"/>
                    </a:moveTo>
                    <a:cubicBezTo>
                      <a:pt x="384311" y="0"/>
                      <a:pt x="389427" y="5116"/>
                      <a:pt x="389427" y="11428"/>
                    </a:cubicBezTo>
                    <a:lnTo>
                      <a:pt x="389427" y="14366"/>
                    </a:lnTo>
                    <a:cubicBezTo>
                      <a:pt x="389427" y="20678"/>
                      <a:pt x="384311" y="25794"/>
                      <a:pt x="378000" y="25794"/>
                    </a:cubicBezTo>
                    <a:lnTo>
                      <a:pt x="11428" y="25794"/>
                    </a:lnTo>
                    <a:cubicBezTo>
                      <a:pt x="5116" y="25794"/>
                      <a:pt x="0" y="20678"/>
                      <a:pt x="0" y="14366"/>
                    </a:cubicBezTo>
                    <a:lnTo>
                      <a:pt x="0" y="11428"/>
                    </a:lnTo>
                    <a:cubicBezTo>
                      <a:pt x="0" y="5116"/>
                      <a:pt x="5116" y="0"/>
                      <a:pt x="1142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1043;p9">
                <a:extLst>
                  <a:ext uri="{FF2B5EF4-FFF2-40B4-BE49-F238E27FC236}">
                    <a16:creationId xmlns:a16="http://schemas.microsoft.com/office/drawing/2014/main" id="{D5A3541D-23C4-864A-AE12-C425BB4B163B}"/>
                  </a:ext>
                </a:extLst>
              </p:cNvPr>
              <p:cNvSpPr/>
              <p:nvPr/>
            </p:nvSpPr>
            <p:spPr>
              <a:xfrm>
                <a:off x="1381108" y="2192258"/>
                <a:ext cx="389427" cy="25793"/>
              </a:xfrm>
              <a:custGeom>
                <a:avLst/>
                <a:gdLst/>
                <a:ahLst/>
                <a:cxnLst/>
                <a:rect l="l" t="t" r="r" b="b"/>
                <a:pathLst>
                  <a:path w="389427" h="25793" extrusionOk="0">
                    <a:moveTo>
                      <a:pt x="378000" y="0"/>
                    </a:moveTo>
                    <a:cubicBezTo>
                      <a:pt x="384311" y="0"/>
                      <a:pt x="389427" y="5116"/>
                      <a:pt x="389427" y="11428"/>
                    </a:cubicBezTo>
                    <a:lnTo>
                      <a:pt x="389427" y="14366"/>
                    </a:lnTo>
                    <a:cubicBezTo>
                      <a:pt x="389427" y="20678"/>
                      <a:pt x="384311" y="25794"/>
                      <a:pt x="378000" y="25794"/>
                    </a:cubicBezTo>
                    <a:lnTo>
                      <a:pt x="11428" y="25794"/>
                    </a:lnTo>
                    <a:cubicBezTo>
                      <a:pt x="5116" y="25794"/>
                      <a:pt x="0" y="20678"/>
                      <a:pt x="0" y="14366"/>
                    </a:cubicBezTo>
                    <a:lnTo>
                      <a:pt x="0" y="11428"/>
                    </a:lnTo>
                    <a:cubicBezTo>
                      <a:pt x="0" y="5116"/>
                      <a:pt x="5116" y="0"/>
                      <a:pt x="1142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1044;p9">
                <a:extLst>
                  <a:ext uri="{FF2B5EF4-FFF2-40B4-BE49-F238E27FC236}">
                    <a16:creationId xmlns:a16="http://schemas.microsoft.com/office/drawing/2014/main" id="{49D43F9F-27F3-424D-88B9-99C149609A8C}"/>
                  </a:ext>
                </a:extLst>
              </p:cNvPr>
              <p:cNvSpPr/>
              <p:nvPr/>
            </p:nvSpPr>
            <p:spPr>
              <a:xfrm>
                <a:off x="1381108" y="2241607"/>
                <a:ext cx="215400" cy="25793"/>
              </a:xfrm>
              <a:custGeom>
                <a:avLst/>
                <a:gdLst/>
                <a:ahLst/>
                <a:cxnLst/>
                <a:rect l="l" t="t" r="r" b="b"/>
                <a:pathLst>
                  <a:path w="215400" h="25793" extrusionOk="0">
                    <a:moveTo>
                      <a:pt x="203972" y="0"/>
                    </a:moveTo>
                    <a:cubicBezTo>
                      <a:pt x="210284" y="0"/>
                      <a:pt x="215400" y="5116"/>
                      <a:pt x="215400" y="11428"/>
                    </a:cubicBezTo>
                    <a:lnTo>
                      <a:pt x="215400" y="14366"/>
                    </a:lnTo>
                    <a:cubicBezTo>
                      <a:pt x="215400" y="20678"/>
                      <a:pt x="210284" y="25794"/>
                      <a:pt x="203972" y="25794"/>
                    </a:cubicBezTo>
                    <a:lnTo>
                      <a:pt x="11428" y="25794"/>
                    </a:lnTo>
                    <a:cubicBezTo>
                      <a:pt x="5116" y="25794"/>
                      <a:pt x="0" y="20678"/>
                      <a:pt x="0" y="14366"/>
                    </a:cubicBezTo>
                    <a:lnTo>
                      <a:pt x="0" y="11428"/>
                    </a:lnTo>
                    <a:cubicBezTo>
                      <a:pt x="0" y="5116"/>
                      <a:pt x="5116" y="0"/>
                      <a:pt x="1142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1045;p9">
              <a:extLst>
                <a:ext uri="{FF2B5EF4-FFF2-40B4-BE49-F238E27FC236}">
                  <a16:creationId xmlns:a16="http://schemas.microsoft.com/office/drawing/2014/main" id="{6FABF8DA-E8B2-6A4F-BEBE-47B8F740B1BC}"/>
                </a:ext>
              </a:extLst>
            </p:cNvPr>
            <p:cNvSpPr/>
            <p:nvPr/>
          </p:nvSpPr>
          <p:spPr>
            <a:xfrm>
              <a:off x="708881" y="1548857"/>
              <a:ext cx="1210774" cy="69592"/>
            </a:xfrm>
            <a:custGeom>
              <a:avLst/>
              <a:gdLst/>
              <a:ahLst/>
              <a:cxnLst/>
              <a:rect l="l" t="t" r="r" b="b"/>
              <a:pathLst>
                <a:path w="1210774" h="69592" extrusionOk="0">
                  <a:moveTo>
                    <a:pt x="1179896" y="0"/>
                  </a:moveTo>
                  <a:cubicBezTo>
                    <a:pt x="1196950" y="0"/>
                    <a:pt x="1210774" y="13825"/>
                    <a:pt x="1210774" y="30878"/>
                  </a:cubicBezTo>
                  <a:lnTo>
                    <a:pt x="1210774" y="38714"/>
                  </a:lnTo>
                  <a:cubicBezTo>
                    <a:pt x="1210774" y="55768"/>
                    <a:pt x="1196950" y="69592"/>
                    <a:pt x="1179896" y="69592"/>
                  </a:cubicBezTo>
                  <a:lnTo>
                    <a:pt x="30878" y="69592"/>
                  </a:lnTo>
                  <a:cubicBezTo>
                    <a:pt x="13825" y="69592"/>
                    <a:pt x="0" y="55768"/>
                    <a:pt x="0" y="38714"/>
                  </a:cubicBezTo>
                  <a:lnTo>
                    <a:pt x="0" y="30878"/>
                  </a:lnTo>
                  <a:cubicBezTo>
                    <a:pt x="0" y="13825"/>
                    <a:pt x="13825" y="0"/>
                    <a:pt x="308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" name="Google Shape;1046;p9">
              <a:extLst>
                <a:ext uri="{FF2B5EF4-FFF2-40B4-BE49-F238E27FC236}">
                  <a16:creationId xmlns:a16="http://schemas.microsoft.com/office/drawing/2014/main" id="{EEC3B504-5151-D14F-A865-9FEA11430F0E}"/>
                </a:ext>
              </a:extLst>
            </p:cNvPr>
            <p:cNvGrpSpPr/>
            <p:nvPr/>
          </p:nvGrpSpPr>
          <p:grpSpPr>
            <a:xfrm>
              <a:off x="861172" y="2099997"/>
              <a:ext cx="478329" cy="310786"/>
              <a:chOff x="861172" y="2099997"/>
              <a:chExt cx="478329" cy="310786"/>
            </a:xfrm>
          </p:grpSpPr>
          <p:sp>
            <p:nvSpPr>
              <p:cNvPr id="26" name="Google Shape;1047;p9">
                <a:extLst>
                  <a:ext uri="{FF2B5EF4-FFF2-40B4-BE49-F238E27FC236}">
                    <a16:creationId xmlns:a16="http://schemas.microsoft.com/office/drawing/2014/main" id="{C27901E1-7D3A-574C-A73F-34A7383B1457}"/>
                  </a:ext>
                </a:extLst>
              </p:cNvPr>
              <p:cNvSpPr/>
              <p:nvPr/>
            </p:nvSpPr>
            <p:spPr>
              <a:xfrm>
                <a:off x="862711" y="2149486"/>
                <a:ext cx="472499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472499" h="932" extrusionOk="0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048;p9">
                <a:extLst>
                  <a:ext uri="{FF2B5EF4-FFF2-40B4-BE49-F238E27FC236}">
                    <a16:creationId xmlns:a16="http://schemas.microsoft.com/office/drawing/2014/main" id="{A0C15FE7-9D62-C346-AFE0-65DF8C37165A}"/>
                  </a:ext>
                </a:extLst>
              </p:cNvPr>
              <p:cNvSpPr/>
              <p:nvPr/>
            </p:nvSpPr>
            <p:spPr>
              <a:xfrm>
                <a:off x="862711" y="2201633"/>
                <a:ext cx="472499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472499" h="932" extrusionOk="0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1049;p9">
                <a:extLst>
                  <a:ext uri="{FF2B5EF4-FFF2-40B4-BE49-F238E27FC236}">
                    <a16:creationId xmlns:a16="http://schemas.microsoft.com/office/drawing/2014/main" id="{A3558408-7B6F-C440-89D6-F7A05286296C}"/>
                  </a:ext>
                </a:extLst>
              </p:cNvPr>
              <p:cNvSpPr/>
              <p:nvPr/>
            </p:nvSpPr>
            <p:spPr>
              <a:xfrm>
                <a:off x="862711" y="2253828"/>
                <a:ext cx="472499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472499" h="932" extrusionOk="0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1050;p9">
                <a:extLst>
                  <a:ext uri="{FF2B5EF4-FFF2-40B4-BE49-F238E27FC236}">
                    <a16:creationId xmlns:a16="http://schemas.microsoft.com/office/drawing/2014/main" id="{F8232FDA-1771-1A47-83AD-A2BCE9C368DA}"/>
                  </a:ext>
                </a:extLst>
              </p:cNvPr>
              <p:cNvSpPr/>
              <p:nvPr/>
            </p:nvSpPr>
            <p:spPr>
              <a:xfrm>
                <a:off x="862711" y="2306022"/>
                <a:ext cx="472499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472499" h="932" extrusionOk="0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051;p9">
                <a:extLst>
                  <a:ext uri="{FF2B5EF4-FFF2-40B4-BE49-F238E27FC236}">
                    <a16:creationId xmlns:a16="http://schemas.microsoft.com/office/drawing/2014/main" id="{4999FBBF-918D-A643-BC04-8CD4C486952D}"/>
                  </a:ext>
                </a:extLst>
              </p:cNvPr>
              <p:cNvSpPr/>
              <p:nvPr/>
            </p:nvSpPr>
            <p:spPr>
              <a:xfrm>
                <a:off x="862711" y="2358169"/>
                <a:ext cx="472499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472499" h="932" extrusionOk="0">
                    <a:moveTo>
                      <a:pt x="472500" y="466"/>
                    </a:moveTo>
                    <a:cubicBezTo>
                      <a:pt x="472500" y="746"/>
                      <a:pt x="366712" y="933"/>
                      <a:pt x="236250" y="933"/>
                    </a:cubicBezTo>
                    <a:cubicBezTo>
                      <a:pt x="105788" y="933"/>
                      <a:pt x="0" y="700"/>
                      <a:pt x="0" y="466"/>
                    </a:cubicBezTo>
                    <a:cubicBezTo>
                      <a:pt x="0" y="233"/>
                      <a:pt x="105741" y="0"/>
                      <a:pt x="236250" y="0"/>
                    </a:cubicBezTo>
                    <a:cubicBezTo>
                      <a:pt x="366759" y="0"/>
                      <a:pt x="472500" y="233"/>
                      <a:pt x="472500" y="466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1052;p9">
                <a:extLst>
                  <a:ext uri="{FF2B5EF4-FFF2-40B4-BE49-F238E27FC236}">
                    <a16:creationId xmlns:a16="http://schemas.microsoft.com/office/drawing/2014/main" id="{44969330-9EEB-4A43-BB06-41747448D945}"/>
                  </a:ext>
                </a:extLst>
              </p:cNvPr>
              <p:cNvSpPr/>
              <p:nvPr/>
            </p:nvSpPr>
            <p:spPr>
              <a:xfrm>
                <a:off x="1152834" y="2258772"/>
                <a:ext cx="47063" cy="151591"/>
              </a:xfrm>
              <a:custGeom>
                <a:avLst/>
                <a:gdLst/>
                <a:ahLst/>
                <a:cxnLst/>
                <a:rect l="l" t="t" r="r" b="b"/>
                <a:pathLst>
                  <a:path w="47063" h="151591" extrusionOk="0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151592"/>
                    </a:lnTo>
                    <a:lnTo>
                      <a:pt x="0" y="151592"/>
                    </a:ln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1053;p9">
                <a:extLst>
                  <a:ext uri="{FF2B5EF4-FFF2-40B4-BE49-F238E27FC236}">
                    <a16:creationId xmlns:a16="http://schemas.microsoft.com/office/drawing/2014/main" id="{48E94230-67CA-F34A-A6E9-5A04D43A6CB5}"/>
                  </a:ext>
                </a:extLst>
              </p:cNvPr>
              <p:cNvSpPr/>
              <p:nvPr/>
            </p:nvSpPr>
            <p:spPr>
              <a:xfrm>
                <a:off x="1241690" y="2208677"/>
                <a:ext cx="47063" cy="201640"/>
              </a:xfrm>
              <a:custGeom>
                <a:avLst/>
                <a:gdLst/>
                <a:ahLst/>
                <a:cxnLst/>
                <a:rect l="l" t="t" r="r" b="b"/>
                <a:pathLst>
                  <a:path w="47063" h="201640" extrusionOk="0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201640"/>
                    </a:lnTo>
                    <a:lnTo>
                      <a:pt x="0" y="201640"/>
                    </a:ln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1054;p9">
                <a:extLst>
                  <a:ext uri="{FF2B5EF4-FFF2-40B4-BE49-F238E27FC236}">
                    <a16:creationId xmlns:a16="http://schemas.microsoft.com/office/drawing/2014/main" id="{11B50041-4130-114B-AE03-47DAD0CA4717}"/>
                  </a:ext>
                </a:extLst>
              </p:cNvPr>
              <p:cNvSpPr/>
              <p:nvPr/>
            </p:nvSpPr>
            <p:spPr>
              <a:xfrm>
                <a:off x="905017" y="2339372"/>
                <a:ext cx="47063" cy="70944"/>
              </a:xfrm>
              <a:custGeom>
                <a:avLst/>
                <a:gdLst/>
                <a:ahLst/>
                <a:cxnLst/>
                <a:rect l="l" t="t" r="r" b="b"/>
                <a:pathLst>
                  <a:path w="47063" h="70944" extrusionOk="0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70945"/>
                    </a:lnTo>
                    <a:lnTo>
                      <a:pt x="0" y="70945"/>
                    </a:ln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1055;p9">
                <a:extLst>
                  <a:ext uri="{FF2B5EF4-FFF2-40B4-BE49-F238E27FC236}">
                    <a16:creationId xmlns:a16="http://schemas.microsoft.com/office/drawing/2014/main" id="{8E74A81B-6799-BC47-8CB5-9DABB423BEA7}"/>
                  </a:ext>
                </a:extLst>
              </p:cNvPr>
              <p:cNvSpPr/>
              <p:nvPr/>
            </p:nvSpPr>
            <p:spPr>
              <a:xfrm>
                <a:off x="982912" y="2318242"/>
                <a:ext cx="47063" cy="92121"/>
              </a:xfrm>
              <a:custGeom>
                <a:avLst/>
                <a:gdLst/>
                <a:ahLst/>
                <a:cxnLst/>
                <a:rect l="l" t="t" r="r" b="b"/>
                <a:pathLst>
                  <a:path w="47063" h="92121" extrusionOk="0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92121"/>
                    </a:lnTo>
                    <a:lnTo>
                      <a:pt x="0" y="92121"/>
                    </a:ln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1056;p9">
                <a:extLst>
                  <a:ext uri="{FF2B5EF4-FFF2-40B4-BE49-F238E27FC236}">
                    <a16:creationId xmlns:a16="http://schemas.microsoft.com/office/drawing/2014/main" id="{E20F19A7-DDCA-064A-82FC-A6E8F94DDA70}"/>
                  </a:ext>
                </a:extLst>
              </p:cNvPr>
              <p:cNvSpPr/>
              <p:nvPr/>
            </p:nvSpPr>
            <p:spPr>
              <a:xfrm>
                <a:off x="1063605" y="2291422"/>
                <a:ext cx="47063" cy="118894"/>
              </a:xfrm>
              <a:custGeom>
                <a:avLst/>
                <a:gdLst/>
                <a:ahLst/>
                <a:cxnLst/>
                <a:rect l="l" t="t" r="r" b="b"/>
                <a:pathLst>
                  <a:path w="47063" h="118894" extrusionOk="0">
                    <a:moveTo>
                      <a:pt x="0" y="0"/>
                    </a:moveTo>
                    <a:lnTo>
                      <a:pt x="47063" y="0"/>
                    </a:lnTo>
                    <a:lnTo>
                      <a:pt x="47063" y="118895"/>
                    </a:lnTo>
                    <a:lnTo>
                      <a:pt x="0" y="118895"/>
                    </a:ln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1057;p9">
                <a:extLst>
                  <a:ext uri="{FF2B5EF4-FFF2-40B4-BE49-F238E27FC236}">
                    <a16:creationId xmlns:a16="http://schemas.microsoft.com/office/drawing/2014/main" id="{C7097C9A-B696-2543-AEDD-D4CC9E3E0729}"/>
                  </a:ext>
                </a:extLst>
              </p:cNvPr>
              <p:cNvSpPr/>
              <p:nvPr/>
            </p:nvSpPr>
            <p:spPr>
              <a:xfrm>
                <a:off x="861172" y="2099997"/>
                <a:ext cx="478329" cy="310786"/>
              </a:xfrm>
              <a:custGeom>
                <a:avLst/>
                <a:gdLst/>
                <a:ahLst/>
                <a:cxnLst/>
                <a:rect l="l" t="t" r="r" b="b"/>
                <a:pathLst>
                  <a:path w="478329" h="310786" extrusionOk="0">
                    <a:moveTo>
                      <a:pt x="478330" y="310413"/>
                    </a:moveTo>
                    <a:cubicBezTo>
                      <a:pt x="478330" y="310413"/>
                      <a:pt x="477584" y="310413"/>
                      <a:pt x="476184" y="310413"/>
                    </a:cubicBezTo>
                    <a:cubicBezTo>
                      <a:pt x="474738" y="310413"/>
                      <a:pt x="472593" y="310413"/>
                      <a:pt x="469841" y="310413"/>
                    </a:cubicBezTo>
                    <a:cubicBezTo>
                      <a:pt x="464244" y="310413"/>
                      <a:pt x="455988" y="310413"/>
                      <a:pt x="445400" y="310506"/>
                    </a:cubicBezTo>
                    <a:cubicBezTo>
                      <a:pt x="424177" y="310506"/>
                      <a:pt x="393485" y="310600"/>
                      <a:pt x="355517" y="310646"/>
                    </a:cubicBezTo>
                    <a:cubicBezTo>
                      <a:pt x="279628" y="310646"/>
                      <a:pt x="174820" y="310740"/>
                      <a:pt x="59051" y="310786"/>
                    </a:cubicBezTo>
                    <a:cubicBezTo>
                      <a:pt x="38994" y="310786"/>
                      <a:pt x="19264" y="310786"/>
                      <a:pt x="466" y="310786"/>
                    </a:cubicBezTo>
                    <a:lnTo>
                      <a:pt x="0" y="310786"/>
                    </a:lnTo>
                    <a:lnTo>
                      <a:pt x="0" y="310366"/>
                    </a:lnTo>
                    <a:cubicBezTo>
                      <a:pt x="47" y="222536"/>
                      <a:pt x="140" y="144968"/>
                      <a:pt x="140" y="89322"/>
                    </a:cubicBezTo>
                    <a:cubicBezTo>
                      <a:pt x="187" y="61523"/>
                      <a:pt x="233" y="39181"/>
                      <a:pt x="280" y="23788"/>
                    </a:cubicBezTo>
                    <a:cubicBezTo>
                      <a:pt x="280" y="16092"/>
                      <a:pt x="327" y="10168"/>
                      <a:pt x="373" y="6110"/>
                    </a:cubicBezTo>
                    <a:cubicBezTo>
                      <a:pt x="373" y="4105"/>
                      <a:pt x="373" y="2565"/>
                      <a:pt x="373" y="1539"/>
                    </a:cubicBezTo>
                    <a:cubicBezTo>
                      <a:pt x="373" y="513"/>
                      <a:pt x="373" y="0"/>
                      <a:pt x="373" y="0"/>
                    </a:cubicBezTo>
                    <a:cubicBezTo>
                      <a:pt x="373" y="0"/>
                      <a:pt x="373" y="513"/>
                      <a:pt x="373" y="1539"/>
                    </a:cubicBezTo>
                    <a:cubicBezTo>
                      <a:pt x="373" y="2565"/>
                      <a:pt x="373" y="4105"/>
                      <a:pt x="373" y="6110"/>
                    </a:cubicBezTo>
                    <a:cubicBezTo>
                      <a:pt x="373" y="10168"/>
                      <a:pt x="420" y="16092"/>
                      <a:pt x="466" y="23788"/>
                    </a:cubicBezTo>
                    <a:cubicBezTo>
                      <a:pt x="466" y="39181"/>
                      <a:pt x="560" y="61523"/>
                      <a:pt x="606" y="89322"/>
                    </a:cubicBezTo>
                    <a:cubicBezTo>
                      <a:pt x="606" y="144968"/>
                      <a:pt x="700" y="222583"/>
                      <a:pt x="746" y="310366"/>
                    </a:cubicBezTo>
                    <a:lnTo>
                      <a:pt x="280" y="309947"/>
                    </a:lnTo>
                    <a:cubicBezTo>
                      <a:pt x="19077" y="309947"/>
                      <a:pt x="38807" y="309947"/>
                      <a:pt x="58864" y="309947"/>
                    </a:cubicBezTo>
                    <a:cubicBezTo>
                      <a:pt x="174634" y="309993"/>
                      <a:pt x="279442" y="310040"/>
                      <a:pt x="355331" y="310087"/>
                    </a:cubicBezTo>
                    <a:cubicBezTo>
                      <a:pt x="393252" y="310133"/>
                      <a:pt x="423944" y="310180"/>
                      <a:pt x="445213" y="310226"/>
                    </a:cubicBezTo>
                    <a:cubicBezTo>
                      <a:pt x="455801" y="310226"/>
                      <a:pt x="464057" y="310273"/>
                      <a:pt x="469654" y="310320"/>
                    </a:cubicBezTo>
                    <a:cubicBezTo>
                      <a:pt x="472453" y="310320"/>
                      <a:pt x="474552" y="310320"/>
                      <a:pt x="475998" y="310320"/>
                    </a:cubicBezTo>
                    <a:cubicBezTo>
                      <a:pt x="477444" y="310320"/>
                      <a:pt x="478143" y="310320"/>
                      <a:pt x="478143" y="31032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1058;p9">
                <a:extLst>
                  <a:ext uri="{FF2B5EF4-FFF2-40B4-BE49-F238E27FC236}">
                    <a16:creationId xmlns:a16="http://schemas.microsoft.com/office/drawing/2014/main" id="{9E5ECCDB-7248-D446-9EC0-F970896BBCD0}"/>
                  </a:ext>
                </a:extLst>
              </p:cNvPr>
              <p:cNvSpPr/>
              <p:nvPr/>
            </p:nvSpPr>
            <p:spPr>
              <a:xfrm>
                <a:off x="861592" y="2175839"/>
                <a:ext cx="23415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23415" h="932" extrusionOk="0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059;p9">
                <a:extLst>
                  <a:ext uri="{FF2B5EF4-FFF2-40B4-BE49-F238E27FC236}">
                    <a16:creationId xmlns:a16="http://schemas.microsoft.com/office/drawing/2014/main" id="{1B2822BE-4552-7E4C-971B-7E20FF63215C}"/>
                  </a:ext>
                </a:extLst>
              </p:cNvPr>
              <p:cNvSpPr/>
              <p:nvPr/>
            </p:nvSpPr>
            <p:spPr>
              <a:xfrm>
                <a:off x="861592" y="2225468"/>
                <a:ext cx="23415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23415" h="932" extrusionOk="0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1060;p9">
                <a:extLst>
                  <a:ext uri="{FF2B5EF4-FFF2-40B4-BE49-F238E27FC236}">
                    <a16:creationId xmlns:a16="http://schemas.microsoft.com/office/drawing/2014/main" id="{006ABF96-3F47-D54F-A501-457A76792032}"/>
                  </a:ext>
                </a:extLst>
              </p:cNvPr>
              <p:cNvSpPr/>
              <p:nvPr/>
            </p:nvSpPr>
            <p:spPr>
              <a:xfrm>
                <a:off x="861592" y="2275097"/>
                <a:ext cx="23415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23415" h="932" extrusionOk="0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1061;p9">
                <a:extLst>
                  <a:ext uri="{FF2B5EF4-FFF2-40B4-BE49-F238E27FC236}">
                    <a16:creationId xmlns:a16="http://schemas.microsoft.com/office/drawing/2014/main" id="{58886C14-401E-A94D-A63A-A0368B580D20}"/>
                  </a:ext>
                </a:extLst>
              </p:cNvPr>
              <p:cNvSpPr/>
              <p:nvPr/>
            </p:nvSpPr>
            <p:spPr>
              <a:xfrm>
                <a:off x="861592" y="2324726"/>
                <a:ext cx="23415" cy="932"/>
              </a:xfrm>
              <a:custGeom>
                <a:avLst/>
                <a:gdLst/>
                <a:ahLst/>
                <a:cxnLst/>
                <a:rect l="l" t="t" r="r" b="b"/>
                <a:pathLst>
                  <a:path w="23415" h="932" extrusionOk="0">
                    <a:moveTo>
                      <a:pt x="23415" y="466"/>
                    </a:moveTo>
                    <a:cubicBezTo>
                      <a:pt x="23415" y="746"/>
                      <a:pt x="18191" y="933"/>
                      <a:pt x="11708" y="933"/>
                    </a:cubicBezTo>
                    <a:cubicBezTo>
                      <a:pt x="5224" y="933"/>
                      <a:pt x="0" y="700"/>
                      <a:pt x="0" y="466"/>
                    </a:cubicBezTo>
                    <a:cubicBezTo>
                      <a:pt x="0" y="233"/>
                      <a:pt x="5224" y="0"/>
                      <a:pt x="11708" y="0"/>
                    </a:cubicBezTo>
                    <a:cubicBezTo>
                      <a:pt x="18191" y="0"/>
                      <a:pt x="23415" y="233"/>
                      <a:pt x="23415" y="466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" name="Google Shape;1062;p9">
              <a:extLst>
                <a:ext uri="{FF2B5EF4-FFF2-40B4-BE49-F238E27FC236}">
                  <a16:creationId xmlns:a16="http://schemas.microsoft.com/office/drawing/2014/main" id="{2C13A0BA-7B8F-3E4A-8315-6E6AB2AF3A21}"/>
                </a:ext>
              </a:extLst>
            </p:cNvPr>
            <p:cNvSpPr/>
            <p:nvPr/>
          </p:nvSpPr>
          <p:spPr>
            <a:xfrm>
              <a:off x="1148450" y="1720738"/>
              <a:ext cx="384436" cy="38341"/>
            </a:xfrm>
            <a:custGeom>
              <a:avLst/>
              <a:gdLst/>
              <a:ahLst/>
              <a:cxnLst/>
              <a:rect l="l" t="t" r="r" b="b"/>
              <a:pathLst>
                <a:path w="384436" h="38341" extrusionOk="0">
                  <a:moveTo>
                    <a:pt x="367412" y="0"/>
                  </a:moveTo>
                  <a:cubicBezTo>
                    <a:pt x="376814" y="0"/>
                    <a:pt x="384436" y="7622"/>
                    <a:pt x="384436" y="17025"/>
                  </a:cubicBezTo>
                  <a:lnTo>
                    <a:pt x="384436" y="21316"/>
                  </a:lnTo>
                  <a:cubicBezTo>
                    <a:pt x="384436" y="30719"/>
                    <a:pt x="376814" y="38341"/>
                    <a:pt x="367412" y="38341"/>
                  </a:cubicBezTo>
                  <a:lnTo>
                    <a:pt x="17025" y="38341"/>
                  </a:lnTo>
                  <a:cubicBezTo>
                    <a:pt x="7622" y="38341"/>
                    <a:pt x="0" y="30719"/>
                    <a:pt x="0" y="21316"/>
                  </a:cubicBezTo>
                  <a:lnTo>
                    <a:pt x="0" y="17025"/>
                  </a:lnTo>
                  <a:cubicBezTo>
                    <a:pt x="0" y="7622"/>
                    <a:pt x="7622" y="0"/>
                    <a:pt x="17025" y="0"/>
                  </a:cubicBezTo>
                  <a:close/>
                </a:path>
              </a:pathLst>
            </a:custGeom>
            <a:solidFill>
              <a:srgbClr val="FF725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063;p9">
              <a:extLst>
                <a:ext uri="{FF2B5EF4-FFF2-40B4-BE49-F238E27FC236}">
                  <a16:creationId xmlns:a16="http://schemas.microsoft.com/office/drawing/2014/main" id="{BC6741DE-DE11-994B-A67E-55B66CECA520}"/>
                </a:ext>
              </a:extLst>
            </p:cNvPr>
            <p:cNvSpPr/>
            <p:nvPr/>
          </p:nvSpPr>
          <p:spPr>
            <a:xfrm>
              <a:off x="861125" y="1830817"/>
              <a:ext cx="885061" cy="25793"/>
            </a:xfrm>
            <a:custGeom>
              <a:avLst/>
              <a:gdLst/>
              <a:ahLst/>
              <a:cxnLst/>
              <a:rect l="l" t="t" r="r" b="b"/>
              <a:pathLst>
                <a:path w="885061" h="25793" extrusionOk="0">
                  <a:moveTo>
                    <a:pt x="873634" y="0"/>
                  </a:moveTo>
                  <a:cubicBezTo>
                    <a:pt x="879946" y="0"/>
                    <a:pt x="885062" y="5116"/>
                    <a:pt x="885062" y="11428"/>
                  </a:cubicBezTo>
                  <a:lnTo>
                    <a:pt x="885062" y="14366"/>
                  </a:lnTo>
                  <a:cubicBezTo>
                    <a:pt x="885062" y="20678"/>
                    <a:pt x="879946" y="25794"/>
                    <a:pt x="873634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064;p9">
              <a:extLst>
                <a:ext uri="{FF2B5EF4-FFF2-40B4-BE49-F238E27FC236}">
                  <a16:creationId xmlns:a16="http://schemas.microsoft.com/office/drawing/2014/main" id="{23D4737C-8B11-1F4A-B217-79596A66283F}"/>
                </a:ext>
              </a:extLst>
            </p:cNvPr>
            <p:cNvSpPr/>
            <p:nvPr/>
          </p:nvSpPr>
          <p:spPr>
            <a:xfrm>
              <a:off x="861125" y="1892340"/>
              <a:ext cx="885061" cy="25793"/>
            </a:xfrm>
            <a:custGeom>
              <a:avLst/>
              <a:gdLst/>
              <a:ahLst/>
              <a:cxnLst/>
              <a:rect l="l" t="t" r="r" b="b"/>
              <a:pathLst>
                <a:path w="885061" h="25793" extrusionOk="0">
                  <a:moveTo>
                    <a:pt x="873634" y="0"/>
                  </a:moveTo>
                  <a:cubicBezTo>
                    <a:pt x="879946" y="0"/>
                    <a:pt x="885062" y="5116"/>
                    <a:pt x="885062" y="11428"/>
                  </a:cubicBezTo>
                  <a:lnTo>
                    <a:pt x="885062" y="14366"/>
                  </a:lnTo>
                  <a:cubicBezTo>
                    <a:pt x="885062" y="20678"/>
                    <a:pt x="879946" y="25794"/>
                    <a:pt x="873634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065;p9">
              <a:extLst>
                <a:ext uri="{FF2B5EF4-FFF2-40B4-BE49-F238E27FC236}">
                  <a16:creationId xmlns:a16="http://schemas.microsoft.com/office/drawing/2014/main" id="{52C56D8A-D13D-014F-833B-3DA2E8C24EBC}"/>
                </a:ext>
              </a:extLst>
            </p:cNvPr>
            <p:cNvSpPr/>
            <p:nvPr/>
          </p:nvSpPr>
          <p:spPr>
            <a:xfrm>
              <a:off x="861125" y="1953863"/>
              <a:ext cx="885061" cy="25793"/>
            </a:xfrm>
            <a:custGeom>
              <a:avLst/>
              <a:gdLst/>
              <a:ahLst/>
              <a:cxnLst/>
              <a:rect l="l" t="t" r="r" b="b"/>
              <a:pathLst>
                <a:path w="885061" h="25793" extrusionOk="0">
                  <a:moveTo>
                    <a:pt x="873634" y="0"/>
                  </a:moveTo>
                  <a:cubicBezTo>
                    <a:pt x="879946" y="0"/>
                    <a:pt x="885062" y="5116"/>
                    <a:pt x="885062" y="11428"/>
                  </a:cubicBezTo>
                  <a:lnTo>
                    <a:pt x="885062" y="14366"/>
                  </a:lnTo>
                  <a:cubicBezTo>
                    <a:pt x="885062" y="20678"/>
                    <a:pt x="879946" y="25794"/>
                    <a:pt x="873634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066;p9">
              <a:extLst>
                <a:ext uri="{FF2B5EF4-FFF2-40B4-BE49-F238E27FC236}">
                  <a16:creationId xmlns:a16="http://schemas.microsoft.com/office/drawing/2014/main" id="{4E662E82-77A1-BF4E-862A-64850AB051CD}"/>
                </a:ext>
              </a:extLst>
            </p:cNvPr>
            <p:cNvSpPr/>
            <p:nvPr/>
          </p:nvSpPr>
          <p:spPr>
            <a:xfrm>
              <a:off x="857814" y="2015386"/>
              <a:ext cx="215400" cy="25793"/>
            </a:xfrm>
            <a:custGeom>
              <a:avLst/>
              <a:gdLst/>
              <a:ahLst/>
              <a:cxnLst/>
              <a:rect l="l" t="t" r="r" b="b"/>
              <a:pathLst>
                <a:path w="215400" h="25793" extrusionOk="0">
                  <a:moveTo>
                    <a:pt x="203972" y="0"/>
                  </a:moveTo>
                  <a:cubicBezTo>
                    <a:pt x="210284" y="0"/>
                    <a:pt x="215400" y="5116"/>
                    <a:pt x="215400" y="11428"/>
                  </a:cubicBezTo>
                  <a:lnTo>
                    <a:pt x="215400" y="14366"/>
                  </a:lnTo>
                  <a:cubicBezTo>
                    <a:pt x="215400" y="20678"/>
                    <a:pt x="210284" y="25794"/>
                    <a:pt x="203972" y="25794"/>
                  </a:cubicBezTo>
                  <a:lnTo>
                    <a:pt x="11428" y="25794"/>
                  </a:lnTo>
                  <a:cubicBezTo>
                    <a:pt x="5116" y="25794"/>
                    <a:pt x="0" y="20678"/>
                    <a:pt x="0" y="14366"/>
                  </a:cubicBezTo>
                  <a:lnTo>
                    <a:pt x="0" y="11428"/>
                  </a:lnTo>
                  <a:cubicBezTo>
                    <a:pt x="0" y="5116"/>
                    <a:pt x="5116" y="0"/>
                    <a:pt x="1142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" name="Google Shape;1082;p9">
            <a:extLst>
              <a:ext uri="{FF2B5EF4-FFF2-40B4-BE49-F238E27FC236}">
                <a16:creationId xmlns:a16="http://schemas.microsoft.com/office/drawing/2014/main" id="{AF2672C4-4403-584E-98D4-F50918E8CB39}"/>
              </a:ext>
            </a:extLst>
          </p:cNvPr>
          <p:cNvGrpSpPr/>
          <p:nvPr/>
        </p:nvGrpSpPr>
        <p:grpSpPr>
          <a:xfrm>
            <a:off x="2979475" y="3286076"/>
            <a:ext cx="496721" cy="1114705"/>
            <a:chOff x="3062689" y="2388301"/>
            <a:chExt cx="496721" cy="1114705"/>
          </a:xfrm>
        </p:grpSpPr>
        <p:grpSp>
          <p:nvGrpSpPr>
            <p:cNvPr id="47" name="Google Shape;1083;p9">
              <a:extLst>
                <a:ext uri="{FF2B5EF4-FFF2-40B4-BE49-F238E27FC236}">
                  <a16:creationId xmlns:a16="http://schemas.microsoft.com/office/drawing/2014/main" id="{1BD5CF15-0412-C244-87AE-BE1777A55D5B}"/>
                </a:ext>
              </a:extLst>
            </p:cNvPr>
            <p:cNvGrpSpPr/>
            <p:nvPr/>
          </p:nvGrpSpPr>
          <p:grpSpPr>
            <a:xfrm>
              <a:off x="3222503" y="3139962"/>
              <a:ext cx="262559" cy="363044"/>
              <a:chOff x="3222503" y="3139962"/>
              <a:chExt cx="262559" cy="363044"/>
            </a:xfrm>
          </p:grpSpPr>
          <p:grpSp>
            <p:nvGrpSpPr>
              <p:cNvPr id="72" name="Google Shape;1084;p9">
                <a:extLst>
                  <a:ext uri="{FF2B5EF4-FFF2-40B4-BE49-F238E27FC236}">
                    <a16:creationId xmlns:a16="http://schemas.microsoft.com/office/drawing/2014/main" id="{47A898DF-53CE-0448-BFDA-65786E87183B}"/>
                  </a:ext>
                </a:extLst>
              </p:cNvPr>
              <p:cNvGrpSpPr/>
              <p:nvPr/>
            </p:nvGrpSpPr>
            <p:grpSpPr>
              <a:xfrm>
                <a:off x="3222503" y="3139962"/>
                <a:ext cx="115676" cy="354958"/>
                <a:chOff x="3222503" y="3139962"/>
                <a:chExt cx="115676" cy="354958"/>
              </a:xfrm>
            </p:grpSpPr>
            <p:sp>
              <p:nvSpPr>
                <p:cNvPr id="79" name="Google Shape;1085;p9">
                  <a:extLst>
                    <a:ext uri="{FF2B5EF4-FFF2-40B4-BE49-F238E27FC236}">
                      <a16:creationId xmlns:a16="http://schemas.microsoft.com/office/drawing/2014/main" id="{5CEBC6F8-BAD3-E64E-85C6-8017A4F0BFAE}"/>
                    </a:ext>
                  </a:extLst>
                </p:cNvPr>
                <p:cNvSpPr/>
                <p:nvPr/>
              </p:nvSpPr>
              <p:spPr>
                <a:xfrm>
                  <a:off x="3267934" y="3340716"/>
                  <a:ext cx="66700" cy="99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00" h="99210" extrusionOk="0">
                      <a:moveTo>
                        <a:pt x="0" y="84845"/>
                      </a:moveTo>
                      <a:lnTo>
                        <a:pt x="0" y="4245"/>
                      </a:lnTo>
                      <a:lnTo>
                        <a:pt x="66700" y="0"/>
                      </a:lnTo>
                      <a:lnTo>
                        <a:pt x="62503" y="86804"/>
                      </a:lnTo>
                      <a:lnTo>
                        <a:pt x="30831" y="99211"/>
                      </a:lnTo>
                      <a:lnTo>
                        <a:pt x="0" y="84845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" name="Google Shape;1086;p9">
                  <a:extLst>
                    <a:ext uri="{FF2B5EF4-FFF2-40B4-BE49-F238E27FC236}">
                      <a16:creationId xmlns:a16="http://schemas.microsoft.com/office/drawing/2014/main" id="{83E20A93-DB01-7F4C-A2EA-9ADCB697B73F}"/>
                    </a:ext>
                  </a:extLst>
                </p:cNvPr>
                <p:cNvSpPr/>
                <p:nvPr/>
              </p:nvSpPr>
              <p:spPr>
                <a:xfrm>
                  <a:off x="3222535" y="3425561"/>
                  <a:ext cx="107902" cy="6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902" h="66980" extrusionOk="0">
                      <a:moveTo>
                        <a:pt x="71940" y="1446"/>
                      </a:moveTo>
                      <a:lnTo>
                        <a:pt x="45400" y="0"/>
                      </a:lnTo>
                      <a:cubicBezTo>
                        <a:pt x="45400" y="0"/>
                        <a:pt x="4540" y="33070"/>
                        <a:pt x="622" y="51215"/>
                      </a:cubicBezTo>
                      <a:cubicBezTo>
                        <a:pt x="-778" y="57698"/>
                        <a:pt x="622" y="65114"/>
                        <a:pt x="622" y="65114"/>
                      </a:cubicBezTo>
                      <a:lnTo>
                        <a:pt x="62658" y="66934"/>
                      </a:lnTo>
                      <a:cubicBezTo>
                        <a:pt x="75158" y="66934"/>
                        <a:pt x="107902" y="66980"/>
                        <a:pt x="107902" y="66980"/>
                      </a:cubicBezTo>
                      <a:lnTo>
                        <a:pt x="107902" y="2052"/>
                      </a:lnTo>
                      <a:lnTo>
                        <a:pt x="71940" y="1493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" name="Google Shape;1087;p9">
                  <a:extLst>
                    <a:ext uri="{FF2B5EF4-FFF2-40B4-BE49-F238E27FC236}">
                      <a16:creationId xmlns:a16="http://schemas.microsoft.com/office/drawing/2014/main" id="{FD303A3B-74A0-9448-B0A6-9589CF429D47}"/>
                    </a:ext>
                  </a:extLst>
                </p:cNvPr>
                <p:cNvSpPr/>
                <p:nvPr/>
              </p:nvSpPr>
              <p:spPr>
                <a:xfrm>
                  <a:off x="3225769" y="3139962"/>
                  <a:ext cx="112410" cy="2406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410" h="240634" extrusionOk="0">
                      <a:moveTo>
                        <a:pt x="46" y="4851"/>
                      </a:moveTo>
                      <a:cubicBezTo>
                        <a:pt x="233" y="8629"/>
                        <a:pt x="31951" y="240448"/>
                        <a:pt x="31951" y="240448"/>
                      </a:cubicBezTo>
                      <a:lnTo>
                        <a:pt x="112411" y="240634"/>
                      </a:lnTo>
                      <a:lnTo>
                        <a:pt x="110359" y="0"/>
                      </a:lnTo>
                      <a:lnTo>
                        <a:pt x="0" y="4804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" name="Google Shape;1088;p9">
                  <a:extLst>
                    <a:ext uri="{FF2B5EF4-FFF2-40B4-BE49-F238E27FC236}">
                      <a16:creationId xmlns:a16="http://schemas.microsoft.com/office/drawing/2014/main" id="{FB455A34-A057-C645-AC37-940C712DE8A8}"/>
                    </a:ext>
                  </a:extLst>
                </p:cNvPr>
                <p:cNvSpPr/>
                <p:nvPr/>
              </p:nvSpPr>
              <p:spPr>
                <a:xfrm>
                  <a:off x="3222503" y="3483679"/>
                  <a:ext cx="107839" cy="11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839" h="11241" extrusionOk="0">
                      <a:moveTo>
                        <a:pt x="0" y="0"/>
                      </a:moveTo>
                      <a:lnTo>
                        <a:pt x="107840" y="0"/>
                      </a:lnTo>
                      <a:lnTo>
                        <a:pt x="107840" y="11241"/>
                      </a:lnTo>
                      <a:lnTo>
                        <a:pt x="0" y="11241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" name="Google Shape;1089;p9">
                  <a:extLst>
                    <a:ext uri="{FF2B5EF4-FFF2-40B4-BE49-F238E27FC236}">
                      <a16:creationId xmlns:a16="http://schemas.microsoft.com/office/drawing/2014/main" id="{A1A6DA40-88C4-5A46-9AEA-B3F2AD2E895B}"/>
                    </a:ext>
                  </a:extLst>
                </p:cNvPr>
                <p:cNvSpPr/>
                <p:nvPr/>
              </p:nvSpPr>
              <p:spPr>
                <a:xfrm>
                  <a:off x="3264501" y="3430550"/>
                  <a:ext cx="8765" cy="50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5" h="50424" extrusionOk="0">
                      <a:moveTo>
                        <a:pt x="8657" y="49"/>
                      </a:moveTo>
                      <a:cubicBezTo>
                        <a:pt x="9357" y="236"/>
                        <a:pt x="6512" y="11337"/>
                        <a:pt x="4273" y="25190"/>
                      </a:cubicBezTo>
                      <a:cubicBezTo>
                        <a:pt x="1987" y="39043"/>
                        <a:pt x="1148" y="50471"/>
                        <a:pt x="448" y="50424"/>
                      </a:cubicBezTo>
                      <a:cubicBezTo>
                        <a:pt x="-205" y="50424"/>
                        <a:pt x="-438" y="38856"/>
                        <a:pt x="1847" y="24770"/>
                      </a:cubicBezTo>
                      <a:cubicBezTo>
                        <a:pt x="4133" y="10730"/>
                        <a:pt x="8051" y="-184"/>
                        <a:pt x="8657" y="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" name="Google Shape;1090;p9">
                  <a:extLst>
                    <a:ext uri="{FF2B5EF4-FFF2-40B4-BE49-F238E27FC236}">
                      <a16:creationId xmlns:a16="http://schemas.microsoft.com/office/drawing/2014/main" id="{5009CE6A-CDE5-DF40-9269-1D45DDF731AE}"/>
                    </a:ext>
                  </a:extLst>
                </p:cNvPr>
                <p:cNvSpPr/>
                <p:nvPr/>
              </p:nvSpPr>
              <p:spPr>
                <a:xfrm>
                  <a:off x="3268511" y="3453793"/>
                  <a:ext cx="57385" cy="26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85" h="26577" extrusionOk="0">
                      <a:moveTo>
                        <a:pt x="57354" y="23916"/>
                      </a:moveTo>
                      <a:cubicBezTo>
                        <a:pt x="56935" y="24056"/>
                        <a:pt x="56142" y="19391"/>
                        <a:pt x="51711" y="13701"/>
                      </a:cubicBezTo>
                      <a:cubicBezTo>
                        <a:pt x="49518" y="10902"/>
                        <a:pt x="46393" y="7917"/>
                        <a:pt x="42242" y="5725"/>
                      </a:cubicBezTo>
                      <a:cubicBezTo>
                        <a:pt x="38137" y="3533"/>
                        <a:pt x="33007" y="2273"/>
                        <a:pt x="27643" y="2506"/>
                      </a:cubicBezTo>
                      <a:cubicBezTo>
                        <a:pt x="22279" y="2786"/>
                        <a:pt x="17241" y="4465"/>
                        <a:pt x="13416" y="7078"/>
                      </a:cubicBezTo>
                      <a:cubicBezTo>
                        <a:pt x="9498" y="9643"/>
                        <a:pt x="6700" y="12908"/>
                        <a:pt x="4741" y="15893"/>
                      </a:cubicBezTo>
                      <a:cubicBezTo>
                        <a:pt x="916" y="22003"/>
                        <a:pt x="543" y="26715"/>
                        <a:pt x="123" y="26575"/>
                      </a:cubicBezTo>
                      <a:cubicBezTo>
                        <a:pt x="-17" y="26575"/>
                        <a:pt x="-110" y="25409"/>
                        <a:pt x="263" y="23309"/>
                      </a:cubicBezTo>
                      <a:cubicBezTo>
                        <a:pt x="589" y="21257"/>
                        <a:pt x="1476" y="18272"/>
                        <a:pt x="3295" y="14960"/>
                      </a:cubicBezTo>
                      <a:cubicBezTo>
                        <a:pt x="5160" y="11695"/>
                        <a:pt x="8005" y="8057"/>
                        <a:pt x="12157" y="5165"/>
                      </a:cubicBezTo>
                      <a:cubicBezTo>
                        <a:pt x="16261" y="2227"/>
                        <a:pt x="21719" y="314"/>
                        <a:pt x="27549" y="34"/>
                      </a:cubicBezTo>
                      <a:cubicBezTo>
                        <a:pt x="33380" y="-245"/>
                        <a:pt x="38977" y="1200"/>
                        <a:pt x="43361" y="3719"/>
                      </a:cubicBezTo>
                      <a:cubicBezTo>
                        <a:pt x="47793" y="6191"/>
                        <a:pt x="50964" y="9550"/>
                        <a:pt x="53110" y="12628"/>
                      </a:cubicBezTo>
                      <a:cubicBezTo>
                        <a:pt x="55255" y="15753"/>
                        <a:pt x="56375" y="18599"/>
                        <a:pt x="56888" y="20651"/>
                      </a:cubicBezTo>
                      <a:cubicBezTo>
                        <a:pt x="57448" y="22657"/>
                        <a:pt x="57448" y="23823"/>
                        <a:pt x="57308" y="2386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3" name="Google Shape;1091;p9">
                <a:extLst>
                  <a:ext uri="{FF2B5EF4-FFF2-40B4-BE49-F238E27FC236}">
                    <a16:creationId xmlns:a16="http://schemas.microsoft.com/office/drawing/2014/main" id="{DF324829-9B3D-A54A-A4BA-1B606E621FB0}"/>
                  </a:ext>
                </a:extLst>
              </p:cNvPr>
              <p:cNvSpPr/>
              <p:nvPr/>
            </p:nvSpPr>
            <p:spPr>
              <a:xfrm>
                <a:off x="3380439" y="3342582"/>
                <a:ext cx="67259" cy="101123"/>
              </a:xfrm>
              <a:custGeom>
                <a:avLst/>
                <a:gdLst/>
                <a:ahLst/>
                <a:cxnLst/>
                <a:rect l="l" t="t" r="r" b="b"/>
                <a:pathLst>
                  <a:path w="67259" h="101123" extrusionOk="0">
                    <a:moveTo>
                      <a:pt x="62503" y="88576"/>
                    </a:moveTo>
                    <a:lnTo>
                      <a:pt x="67260" y="8116"/>
                    </a:lnTo>
                    <a:lnTo>
                      <a:pt x="933" y="0"/>
                    </a:lnTo>
                    <a:lnTo>
                      <a:pt x="0" y="86897"/>
                    </a:lnTo>
                    <a:lnTo>
                      <a:pt x="30878" y="101123"/>
                    </a:lnTo>
                    <a:lnTo>
                      <a:pt x="62503" y="88576"/>
                    </a:ln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1092;p9">
                <a:extLst>
                  <a:ext uri="{FF2B5EF4-FFF2-40B4-BE49-F238E27FC236}">
                    <a16:creationId xmlns:a16="http://schemas.microsoft.com/office/drawing/2014/main" id="{41FEF732-AAE7-CF47-BE62-D9A29FC92D25}"/>
                  </a:ext>
                </a:extLst>
              </p:cNvPr>
              <p:cNvSpPr/>
              <p:nvPr/>
            </p:nvSpPr>
            <p:spPr>
              <a:xfrm>
                <a:off x="3376567" y="3429479"/>
                <a:ext cx="108381" cy="69312"/>
              </a:xfrm>
              <a:custGeom>
                <a:avLst/>
                <a:gdLst/>
                <a:ahLst/>
                <a:cxnLst/>
                <a:rect l="l" t="t" r="r" b="b"/>
                <a:pathLst>
                  <a:path w="108381" h="69312" extrusionOk="0">
                    <a:moveTo>
                      <a:pt x="39787" y="1586"/>
                    </a:moveTo>
                    <a:lnTo>
                      <a:pt x="66374" y="1726"/>
                    </a:lnTo>
                    <a:cubicBezTo>
                      <a:pt x="66374" y="1726"/>
                      <a:pt x="105181" y="37128"/>
                      <a:pt x="108073" y="55459"/>
                    </a:cubicBezTo>
                    <a:cubicBezTo>
                      <a:pt x="109099" y="61989"/>
                      <a:pt x="107234" y="69312"/>
                      <a:pt x="107234" y="69312"/>
                    </a:cubicBezTo>
                    <a:lnTo>
                      <a:pt x="45198" y="67447"/>
                    </a:lnTo>
                    <a:cubicBezTo>
                      <a:pt x="32744" y="66700"/>
                      <a:pt x="0" y="64835"/>
                      <a:pt x="0" y="64835"/>
                    </a:cubicBezTo>
                    <a:lnTo>
                      <a:pt x="3825" y="0"/>
                    </a:lnTo>
                    <a:lnTo>
                      <a:pt x="39740" y="1586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1093;p9">
                <a:extLst>
                  <a:ext uri="{FF2B5EF4-FFF2-40B4-BE49-F238E27FC236}">
                    <a16:creationId xmlns:a16="http://schemas.microsoft.com/office/drawing/2014/main" id="{190A87D1-15EB-7E43-B8F2-65D64E87127B}"/>
                  </a:ext>
                </a:extLst>
              </p:cNvPr>
              <p:cNvSpPr/>
              <p:nvPr/>
            </p:nvSpPr>
            <p:spPr>
              <a:xfrm>
                <a:off x="3367238" y="3156801"/>
                <a:ext cx="116002" cy="241613"/>
              </a:xfrm>
              <a:custGeom>
                <a:avLst/>
                <a:gdLst/>
                <a:ahLst/>
                <a:cxnLst/>
                <a:rect l="l" t="t" r="r" b="b"/>
                <a:pathLst>
                  <a:path w="116002" h="241613" extrusionOk="0">
                    <a:moveTo>
                      <a:pt x="115956" y="6530"/>
                    </a:moveTo>
                    <a:cubicBezTo>
                      <a:pt x="115723" y="10308"/>
                      <a:pt x="80460" y="241614"/>
                      <a:pt x="80460" y="241614"/>
                    </a:cubicBezTo>
                    <a:lnTo>
                      <a:pt x="0" y="240588"/>
                    </a:lnTo>
                    <a:lnTo>
                      <a:pt x="5737" y="0"/>
                    </a:lnTo>
                    <a:lnTo>
                      <a:pt x="116003" y="6483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1094;p9">
                <a:extLst>
                  <a:ext uri="{FF2B5EF4-FFF2-40B4-BE49-F238E27FC236}">
                    <a16:creationId xmlns:a16="http://schemas.microsoft.com/office/drawing/2014/main" id="{F499FEAE-409D-9C40-A4D6-C3E141AD6E3B}"/>
                  </a:ext>
                </a:extLst>
              </p:cNvPr>
              <p:cNvSpPr/>
              <p:nvPr/>
            </p:nvSpPr>
            <p:spPr>
              <a:xfrm rot="-10597200">
                <a:off x="3376985" y="3488596"/>
                <a:ext cx="107839" cy="11241"/>
              </a:xfrm>
              <a:custGeom>
                <a:avLst/>
                <a:gdLst/>
                <a:ahLst/>
                <a:cxnLst/>
                <a:rect l="l" t="t" r="r" b="b"/>
                <a:pathLst>
                  <a:path w="107839" h="11241" extrusionOk="0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1095;p9">
                <a:extLst>
                  <a:ext uri="{FF2B5EF4-FFF2-40B4-BE49-F238E27FC236}">
                    <a16:creationId xmlns:a16="http://schemas.microsoft.com/office/drawing/2014/main" id="{03774FCC-9D61-9745-A926-984EA5AAFE59}"/>
                  </a:ext>
                </a:extLst>
              </p:cNvPr>
              <p:cNvSpPr/>
              <p:nvPr/>
            </p:nvSpPr>
            <p:spPr>
              <a:xfrm>
                <a:off x="3437272" y="3435869"/>
                <a:ext cx="6282" cy="50795"/>
              </a:xfrm>
              <a:custGeom>
                <a:avLst/>
                <a:gdLst/>
                <a:ahLst/>
                <a:cxnLst/>
                <a:rect l="l" t="t" r="r" b="b"/>
                <a:pathLst>
                  <a:path w="6282" h="50795" extrusionOk="0">
                    <a:moveTo>
                      <a:pt x="165" y="47"/>
                    </a:moveTo>
                    <a:cubicBezTo>
                      <a:pt x="771" y="-93"/>
                      <a:pt x="4083" y="11008"/>
                      <a:pt x="5482" y="25141"/>
                    </a:cubicBezTo>
                    <a:cubicBezTo>
                      <a:pt x="6975" y="39321"/>
                      <a:pt x="6042" y="50841"/>
                      <a:pt x="5389" y="50795"/>
                    </a:cubicBezTo>
                    <a:cubicBezTo>
                      <a:pt x="4690" y="50795"/>
                      <a:pt x="4550" y="39367"/>
                      <a:pt x="3057" y="25374"/>
                    </a:cubicBezTo>
                    <a:cubicBezTo>
                      <a:pt x="1658" y="11381"/>
                      <a:pt x="-534" y="187"/>
                      <a:pt x="11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1096;p9">
                <a:extLst>
                  <a:ext uri="{FF2B5EF4-FFF2-40B4-BE49-F238E27FC236}">
                    <a16:creationId xmlns:a16="http://schemas.microsoft.com/office/drawing/2014/main" id="{6AE673D3-C0C8-FE45-A0C6-8824DE06562C}"/>
                  </a:ext>
                </a:extLst>
              </p:cNvPr>
              <p:cNvSpPr/>
              <p:nvPr/>
            </p:nvSpPr>
            <p:spPr>
              <a:xfrm>
                <a:off x="3382071" y="3457671"/>
                <a:ext cx="57123" cy="28248"/>
              </a:xfrm>
              <a:custGeom>
                <a:avLst/>
                <a:gdLst/>
                <a:ahLst/>
                <a:cxnLst/>
                <a:rect l="l" t="t" r="r" b="b"/>
                <a:pathLst>
                  <a:path w="57123" h="28248" extrusionOk="0">
                    <a:moveTo>
                      <a:pt x="0" y="22137"/>
                    </a:moveTo>
                    <a:cubicBezTo>
                      <a:pt x="0" y="22137"/>
                      <a:pt x="0" y="20924"/>
                      <a:pt x="606" y="18965"/>
                    </a:cubicBezTo>
                    <a:cubicBezTo>
                      <a:pt x="1259" y="17006"/>
                      <a:pt x="2566" y="14207"/>
                      <a:pt x="4851" y="11175"/>
                    </a:cubicBezTo>
                    <a:cubicBezTo>
                      <a:pt x="7183" y="8237"/>
                      <a:pt x="10588" y="5065"/>
                      <a:pt x="15113" y="2873"/>
                    </a:cubicBezTo>
                    <a:cubicBezTo>
                      <a:pt x="19637" y="634"/>
                      <a:pt x="25281" y="-439"/>
                      <a:pt x="31111" y="167"/>
                    </a:cubicBezTo>
                    <a:cubicBezTo>
                      <a:pt x="36895" y="820"/>
                      <a:pt x="42213" y="3059"/>
                      <a:pt x="46177" y="6184"/>
                    </a:cubicBezTo>
                    <a:cubicBezTo>
                      <a:pt x="50142" y="9310"/>
                      <a:pt x="52801" y="13088"/>
                      <a:pt x="54480" y="16493"/>
                    </a:cubicBezTo>
                    <a:cubicBezTo>
                      <a:pt x="56112" y="19898"/>
                      <a:pt x="56765" y="22929"/>
                      <a:pt x="56999" y="24982"/>
                    </a:cubicBezTo>
                    <a:cubicBezTo>
                      <a:pt x="57232" y="27081"/>
                      <a:pt x="57092" y="28200"/>
                      <a:pt x="56952" y="28247"/>
                    </a:cubicBezTo>
                    <a:cubicBezTo>
                      <a:pt x="56486" y="28340"/>
                      <a:pt x="56439" y="23582"/>
                      <a:pt x="52941" y="17286"/>
                    </a:cubicBezTo>
                    <a:cubicBezTo>
                      <a:pt x="51215" y="14207"/>
                      <a:pt x="48556" y="10756"/>
                      <a:pt x="44825" y="7957"/>
                    </a:cubicBezTo>
                    <a:cubicBezTo>
                      <a:pt x="41140" y="5158"/>
                      <a:pt x="36242" y="3153"/>
                      <a:pt x="30878" y="2546"/>
                    </a:cubicBezTo>
                    <a:cubicBezTo>
                      <a:pt x="25514" y="1986"/>
                      <a:pt x="20337" y="2919"/>
                      <a:pt x="16092" y="4878"/>
                    </a:cubicBezTo>
                    <a:cubicBezTo>
                      <a:pt x="11848" y="6837"/>
                      <a:pt x="8536" y="9636"/>
                      <a:pt x="6204" y="12295"/>
                    </a:cubicBezTo>
                    <a:cubicBezTo>
                      <a:pt x="1493" y="17705"/>
                      <a:pt x="420" y="22323"/>
                      <a:pt x="0" y="22137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" name="Google Shape;1097;p9">
              <a:extLst>
                <a:ext uri="{FF2B5EF4-FFF2-40B4-BE49-F238E27FC236}">
                  <a16:creationId xmlns:a16="http://schemas.microsoft.com/office/drawing/2014/main" id="{9D42499B-06A5-CE40-A8A6-54F211903EBA}"/>
                </a:ext>
              </a:extLst>
            </p:cNvPr>
            <p:cNvGrpSpPr/>
            <p:nvPr/>
          </p:nvGrpSpPr>
          <p:grpSpPr>
            <a:xfrm>
              <a:off x="3062689" y="2388301"/>
              <a:ext cx="459732" cy="510001"/>
              <a:chOff x="3062689" y="2388301"/>
              <a:chExt cx="459732" cy="510001"/>
            </a:xfrm>
          </p:grpSpPr>
          <p:sp>
            <p:nvSpPr>
              <p:cNvPr id="63" name="Google Shape;1098;p9">
                <a:extLst>
                  <a:ext uri="{FF2B5EF4-FFF2-40B4-BE49-F238E27FC236}">
                    <a16:creationId xmlns:a16="http://schemas.microsoft.com/office/drawing/2014/main" id="{B6398482-DBEA-CC42-A0CF-154A9634FCD4}"/>
                  </a:ext>
                </a:extLst>
              </p:cNvPr>
              <p:cNvSpPr/>
              <p:nvPr/>
            </p:nvSpPr>
            <p:spPr>
              <a:xfrm>
                <a:off x="3128937" y="2388301"/>
                <a:ext cx="90554" cy="158028"/>
              </a:xfrm>
              <a:custGeom>
                <a:avLst/>
                <a:gdLst/>
                <a:ahLst/>
                <a:cxnLst/>
                <a:rect l="l" t="t" r="r" b="b"/>
                <a:pathLst>
                  <a:path w="90554" h="158028" extrusionOk="0">
                    <a:moveTo>
                      <a:pt x="56859" y="116096"/>
                    </a:moveTo>
                    <a:cubicBezTo>
                      <a:pt x="56859" y="116096"/>
                      <a:pt x="71644" y="101870"/>
                      <a:pt x="76169" y="88156"/>
                    </a:cubicBezTo>
                    <a:cubicBezTo>
                      <a:pt x="80693" y="74397"/>
                      <a:pt x="89556" y="54433"/>
                      <a:pt x="90442" y="50142"/>
                    </a:cubicBezTo>
                    <a:cubicBezTo>
                      <a:pt x="91328" y="45851"/>
                      <a:pt x="86850" y="43845"/>
                      <a:pt x="81626" y="47996"/>
                    </a:cubicBezTo>
                    <a:cubicBezTo>
                      <a:pt x="76402" y="52148"/>
                      <a:pt x="73930" y="59937"/>
                      <a:pt x="71271" y="66934"/>
                    </a:cubicBezTo>
                    <a:cubicBezTo>
                      <a:pt x="68613" y="73930"/>
                      <a:pt x="64695" y="73137"/>
                      <a:pt x="64695" y="73137"/>
                    </a:cubicBezTo>
                    <a:cubicBezTo>
                      <a:pt x="64695" y="73137"/>
                      <a:pt x="71738" y="40300"/>
                      <a:pt x="73370" y="29852"/>
                    </a:cubicBezTo>
                    <a:cubicBezTo>
                      <a:pt x="75096" y="18658"/>
                      <a:pt x="77475" y="9982"/>
                      <a:pt x="72344" y="8163"/>
                    </a:cubicBezTo>
                    <a:cubicBezTo>
                      <a:pt x="66607" y="6157"/>
                      <a:pt x="65021" y="11474"/>
                      <a:pt x="62922" y="19497"/>
                    </a:cubicBezTo>
                    <a:cubicBezTo>
                      <a:pt x="60917" y="27240"/>
                      <a:pt x="55786" y="46084"/>
                      <a:pt x="55786" y="46084"/>
                    </a:cubicBezTo>
                    <a:lnTo>
                      <a:pt x="59284" y="16139"/>
                    </a:lnTo>
                    <a:cubicBezTo>
                      <a:pt x="59284" y="16139"/>
                      <a:pt x="62642" y="47"/>
                      <a:pt x="55692" y="0"/>
                    </a:cubicBezTo>
                    <a:cubicBezTo>
                      <a:pt x="48743" y="-47"/>
                      <a:pt x="48649" y="16372"/>
                      <a:pt x="48649" y="16372"/>
                    </a:cubicBezTo>
                    <a:lnTo>
                      <a:pt x="42912" y="46457"/>
                    </a:lnTo>
                    <a:cubicBezTo>
                      <a:pt x="42912" y="46457"/>
                      <a:pt x="47716" y="8583"/>
                      <a:pt x="44964" y="7183"/>
                    </a:cubicBezTo>
                    <a:cubicBezTo>
                      <a:pt x="42212" y="5784"/>
                      <a:pt x="37921" y="4898"/>
                      <a:pt x="36149" y="16745"/>
                    </a:cubicBezTo>
                    <a:cubicBezTo>
                      <a:pt x="34376" y="28593"/>
                      <a:pt x="28965" y="52847"/>
                      <a:pt x="28965" y="52847"/>
                    </a:cubicBezTo>
                    <a:lnTo>
                      <a:pt x="27939" y="52707"/>
                    </a:lnTo>
                    <a:lnTo>
                      <a:pt x="30365" y="27147"/>
                    </a:lnTo>
                    <a:cubicBezTo>
                      <a:pt x="30505" y="25794"/>
                      <a:pt x="30785" y="23415"/>
                      <a:pt x="30085" y="22249"/>
                    </a:cubicBezTo>
                    <a:cubicBezTo>
                      <a:pt x="28732" y="19917"/>
                      <a:pt x="25654" y="18378"/>
                      <a:pt x="23695" y="25841"/>
                    </a:cubicBezTo>
                    <a:cubicBezTo>
                      <a:pt x="21456" y="34470"/>
                      <a:pt x="17025" y="63855"/>
                      <a:pt x="15812" y="74303"/>
                    </a:cubicBezTo>
                    <a:cubicBezTo>
                      <a:pt x="14599" y="84751"/>
                      <a:pt x="16372" y="111338"/>
                      <a:pt x="16372" y="111338"/>
                    </a:cubicBezTo>
                    <a:lnTo>
                      <a:pt x="0" y="135826"/>
                    </a:lnTo>
                    <a:lnTo>
                      <a:pt x="40673" y="158029"/>
                    </a:lnTo>
                    <a:lnTo>
                      <a:pt x="56765" y="116143"/>
                    </a:ln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1099;p9">
                <a:extLst>
                  <a:ext uri="{FF2B5EF4-FFF2-40B4-BE49-F238E27FC236}">
                    <a16:creationId xmlns:a16="http://schemas.microsoft.com/office/drawing/2014/main" id="{59F457A4-74CE-6649-9659-80D37766474D}"/>
                  </a:ext>
                </a:extLst>
              </p:cNvPr>
              <p:cNvSpPr/>
              <p:nvPr/>
            </p:nvSpPr>
            <p:spPr>
              <a:xfrm>
                <a:off x="3293542" y="2626790"/>
                <a:ext cx="90628" cy="78641"/>
              </a:xfrm>
              <a:custGeom>
                <a:avLst/>
                <a:gdLst/>
                <a:ahLst/>
                <a:cxnLst/>
                <a:rect l="l" t="t" r="r" b="b"/>
                <a:pathLst>
                  <a:path w="90628" h="78641" extrusionOk="0">
                    <a:moveTo>
                      <a:pt x="0" y="0"/>
                    </a:moveTo>
                    <a:lnTo>
                      <a:pt x="90628" y="0"/>
                    </a:lnTo>
                    <a:lnTo>
                      <a:pt x="90628" y="78641"/>
                    </a:lnTo>
                    <a:lnTo>
                      <a:pt x="0" y="78641"/>
                    </a:lnTo>
                    <a:close/>
                  </a:path>
                </a:pathLst>
              </a:custGeom>
              <a:solidFill>
                <a:srgbClr val="AE746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5" name="Google Shape;1100;p9">
                <a:extLst>
                  <a:ext uri="{FF2B5EF4-FFF2-40B4-BE49-F238E27FC236}">
                    <a16:creationId xmlns:a16="http://schemas.microsoft.com/office/drawing/2014/main" id="{CB206B7E-A059-9D49-B056-B4ED240F65D7}"/>
                  </a:ext>
                </a:extLst>
              </p:cNvPr>
              <p:cNvGrpSpPr/>
              <p:nvPr/>
            </p:nvGrpSpPr>
            <p:grpSpPr>
              <a:xfrm>
                <a:off x="3062689" y="2504304"/>
                <a:ext cx="459732" cy="393998"/>
                <a:chOff x="3062689" y="2504304"/>
                <a:chExt cx="459732" cy="393998"/>
              </a:xfrm>
            </p:grpSpPr>
            <p:sp>
              <p:nvSpPr>
                <p:cNvPr id="67" name="Google Shape;1101;p9">
                  <a:extLst>
                    <a:ext uri="{FF2B5EF4-FFF2-40B4-BE49-F238E27FC236}">
                      <a16:creationId xmlns:a16="http://schemas.microsoft.com/office/drawing/2014/main" id="{6C907EDB-1036-BE43-9987-F2D2F5DFD47F}"/>
                    </a:ext>
                  </a:extLst>
                </p:cNvPr>
                <p:cNvSpPr/>
                <p:nvPr/>
              </p:nvSpPr>
              <p:spPr>
                <a:xfrm>
                  <a:off x="3062689" y="2504304"/>
                  <a:ext cx="182530" cy="2898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30" h="289889" extrusionOk="0">
                      <a:moveTo>
                        <a:pt x="178612" y="183729"/>
                      </a:moveTo>
                      <a:lnTo>
                        <a:pt x="138732" y="178039"/>
                      </a:lnTo>
                      <a:lnTo>
                        <a:pt x="75903" y="147767"/>
                      </a:lnTo>
                      <a:lnTo>
                        <a:pt x="122640" y="28919"/>
                      </a:lnTo>
                      <a:lnTo>
                        <a:pt x="64382" y="0"/>
                      </a:lnTo>
                      <a:cubicBezTo>
                        <a:pt x="64382" y="0"/>
                        <a:pt x="14893" y="108726"/>
                        <a:pt x="6264" y="139931"/>
                      </a:cubicBezTo>
                      <a:cubicBezTo>
                        <a:pt x="-2365" y="171135"/>
                        <a:pt x="-4464" y="186668"/>
                        <a:pt x="15639" y="203040"/>
                      </a:cubicBezTo>
                      <a:cubicBezTo>
                        <a:pt x="35743" y="219411"/>
                        <a:pt x="182530" y="289890"/>
                        <a:pt x="182530" y="289890"/>
                      </a:cubicBezTo>
                      <a:lnTo>
                        <a:pt x="178612" y="183729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" name="Google Shape;1102;p9">
                  <a:extLst>
                    <a:ext uri="{FF2B5EF4-FFF2-40B4-BE49-F238E27FC236}">
                      <a16:creationId xmlns:a16="http://schemas.microsoft.com/office/drawing/2014/main" id="{D1BFE587-047C-C54F-998B-799BB32555B6}"/>
                    </a:ext>
                  </a:extLst>
                </p:cNvPr>
                <p:cNvSpPr/>
                <p:nvPr/>
              </p:nvSpPr>
              <p:spPr>
                <a:xfrm>
                  <a:off x="3219098" y="2672951"/>
                  <a:ext cx="260644" cy="2253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644" h="225351" extrusionOk="0">
                      <a:moveTo>
                        <a:pt x="212881" y="12284"/>
                      </a:moveTo>
                      <a:lnTo>
                        <a:pt x="182563" y="3468"/>
                      </a:lnTo>
                      <a:lnTo>
                        <a:pt x="97299" y="63"/>
                      </a:lnTo>
                      <a:cubicBezTo>
                        <a:pt x="97299" y="63"/>
                        <a:pt x="85544" y="-1010"/>
                        <a:pt x="56579" y="5707"/>
                      </a:cubicBezTo>
                      <a:cubicBezTo>
                        <a:pt x="34750" y="10744"/>
                        <a:pt x="6110" y="15689"/>
                        <a:pt x="6110" y="15689"/>
                      </a:cubicBezTo>
                      <a:cubicBezTo>
                        <a:pt x="6110" y="15689"/>
                        <a:pt x="0" y="87660"/>
                        <a:pt x="0" y="102352"/>
                      </a:cubicBezTo>
                      <a:lnTo>
                        <a:pt x="25514" y="225351"/>
                      </a:lnTo>
                      <a:lnTo>
                        <a:pt x="235270" y="225351"/>
                      </a:lnTo>
                      <a:lnTo>
                        <a:pt x="248051" y="136682"/>
                      </a:lnTo>
                      <a:cubicBezTo>
                        <a:pt x="248051" y="136962"/>
                        <a:pt x="260738" y="38451"/>
                        <a:pt x="260644" y="38217"/>
                      </a:cubicBezTo>
                      <a:cubicBezTo>
                        <a:pt x="260644" y="38217"/>
                        <a:pt x="236297" y="18954"/>
                        <a:pt x="212881" y="1233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" name="Google Shape;1103;p9">
                  <a:extLst>
                    <a:ext uri="{FF2B5EF4-FFF2-40B4-BE49-F238E27FC236}">
                      <a16:creationId xmlns:a16="http://schemas.microsoft.com/office/drawing/2014/main" id="{783B4A32-9F94-1341-AF91-1C4CAD0E94CD}"/>
                    </a:ext>
                  </a:extLst>
                </p:cNvPr>
                <p:cNvSpPr/>
                <p:nvPr/>
              </p:nvSpPr>
              <p:spPr>
                <a:xfrm>
                  <a:off x="3109129" y="2652460"/>
                  <a:ext cx="30258" cy="23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58" h="23639" extrusionOk="0">
                      <a:moveTo>
                        <a:pt x="30256" y="77"/>
                      </a:moveTo>
                      <a:cubicBezTo>
                        <a:pt x="30442" y="590"/>
                        <a:pt x="21393" y="2083"/>
                        <a:pt x="12811" y="8846"/>
                      </a:cubicBezTo>
                      <a:cubicBezTo>
                        <a:pt x="4135" y="15516"/>
                        <a:pt x="497" y="23912"/>
                        <a:pt x="31" y="23632"/>
                      </a:cubicBezTo>
                      <a:cubicBezTo>
                        <a:pt x="-156" y="23586"/>
                        <a:pt x="497" y="21393"/>
                        <a:pt x="2363" y="18222"/>
                      </a:cubicBezTo>
                      <a:cubicBezTo>
                        <a:pt x="4182" y="15050"/>
                        <a:pt x="7400" y="11039"/>
                        <a:pt x="11785" y="7587"/>
                      </a:cubicBezTo>
                      <a:cubicBezTo>
                        <a:pt x="16216" y="4135"/>
                        <a:pt x="20880" y="2036"/>
                        <a:pt x="24378" y="1010"/>
                      </a:cubicBezTo>
                      <a:cubicBezTo>
                        <a:pt x="27877" y="-16"/>
                        <a:pt x="30162" y="-109"/>
                        <a:pt x="30209" y="77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" name="Google Shape;1104;p9">
                  <a:extLst>
                    <a:ext uri="{FF2B5EF4-FFF2-40B4-BE49-F238E27FC236}">
                      <a16:creationId xmlns:a16="http://schemas.microsoft.com/office/drawing/2014/main" id="{24EE9255-E8B7-0E4F-B3BE-55FCC89A82C2}"/>
                    </a:ext>
                  </a:extLst>
                </p:cNvPr>
                <p:cNvSpPr/>
                <p:nvPr/>
              </p:nvSpPr>
              <p:spPr>
                <a:xfrm>
                  <a:off x="3456001" y="2711121"/>
                  <a:ext cx="66420" cy="187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20" h="187134" extrusionOk="0">
                      <a:moveTo>
                        <a:pt x="23741" y="0"/>
                      </a:moveTo>
                      <a:cubicBezTo>
                        <a:pt x="23741" y="0"/>
                        <a:pt x="46830" y="16372"/>
                        <a:pt x="51588" y="51355"/>
                      </a:cubicBezTo>
                      <a:cubicBezTo>
                        <a:pt x="56346" y="86337"/>
                        <a:pt x="66420" y="187134"/>
                        <a:pt x="66420" y="187134"/>
                      </a:cubicBezTo>
                      <a:lnTo>
                        <a:pt x="10681" y="187134"/>
                      </a:lnTo>
                      <a:lnTo>
                        <a:pt x="0" y="145201"/>
                      </a:lnTo>
                      <a:lnTo>
                        <a:pt x="23741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" name="Google Shape;1105;p9">
                  <a:extLst>
                    <a:ext uri="{FF2B5EF4-FFF2-40B4-BE49-F238E27FC236}">
                      <a16:creationId xmlns:a16="http://schemas.microsoft.com/office/drawing/2014/main" id="{5DB08ABF-F9E1-E243-AE8D-FCE8AEE9F481}"/>
                    </a:ext>
                  </a:extLst>
                </p:cNvPr>
                <p:cNvSpPr/>
                <p:nvPr/>
              </p:nvSpPr>
              <p:spPr>
                <a:xfrm>
                  <a:off x="3454581" y="2751794"/>
                  <a:ext cx="22269" cy="144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69" h="144735" extrusionOk="0">
                      <a:moveTo>
                        <a:pt x="22270" y="0"/>
                      </a:moveTo>
                      <a:cubicBezTo>
                        <a:pt x="22270" y="0"/>
                        <a:pt x="22270" y="513"/>
                        <a:pt x="22270" y="1493"/>
                      </a:cubicBezTo>
                      <a:cubicBezTo>
                        <a:pt x="22176" y="2659"/>
                        <a:pt x="22036" y="4058"/>
                        <a:pt x="21850" y="5737"/>
                      </a:cubicBezTo>
                      <a:cubicBezTo>
                        <a:pt x="21477" y="9422"/>
                        <a:pt x="20777" y="14739"/>
                        <a:pt x="19891" y="21316"/>
                      </a:cubicBezTo>
                      <a:cubicBezTo>
                        <a:pt x="18118" y="34470"/>
                        <a:pt x="15273" y="52567"/>
                        <a:pt x="11961" y="72484"/>
                      </a:cubicBezTo>
                      <a:cubicBezTo>
                        <a:pt x="8696" y="92308"/>
                        <a:pt x="5758" y="110265"/>
                        <a:pt x="3565" y="123605"/>
                      </a:cubicBezTo>
                      <a:cubicBezTo>
                        <a:pt x="2539" y="129949"/>
                        <a:pt x="1747" y="135173"/>
                        <a:pt x="1093" y="139091"/>
                      </a:cubicBezTo>
                      <a:cubicBezTo>
                        <a:pt x="814" y="140770"/>
                        <a:pt x="580" y="142170"/>
                        <a:pt x="394" y="143289"/>
                      </a:cubicBezTo>
                      <a:cubicBezTo>
                        <a:pt x="207" y="144269"/>
                        <a:pt x="67" y="144735"/>
                        <a:pt x="21" y="144735"/>
                      </a:cubicBezTo>
                      <a:cubicBezTo>
                        <a:pt x="-26" y="144735"/>
                        <a:pt x="21" y="144222"/>
                        <a:pt x="21" y="143242"/>
                      </a:cubicBezTo>
                      <a:cubicBezTo>
                        <a:pt x="114" y="142076"/>
                        <a:pt x="254" y="140677"/>
                        <a:pt x="440" y="138998"/>
                      </a:cubicBezTo>
                      <a:cubicBezTo>
                        <a:pt x="814" y="135313"/>
                        <a:pt x="1513" y="129996"/>
                        <a:pt x="2399" y="123419"/>
                      </a:cubicBezTo>
                      <a:cubicBezTo>
                        <a:pt x="4172" y="110265"/>
                        <a:pt x="7017" y="92168"/>
                        <a:pt x="10329" y="72204"/>
                      </a:cubicBezTo>
                      <a:cubicBezTo>
                        <a:pt x="13594" y="52381"/>
                        <a:pt x="16532" y="34423"/>
                        <a:pt x="18725" y="21130"/>
                      </a:cubicBezTo>
                      <a:cubicBezTo>
                        <a:pt x="19751" y="14786"/>
                        <a:pt x="20544" y="9562"/>
                        <a:pt x="21197" y="5644"/>
                      </a:cubicBezTo>
                      <a:cubicBezTo>
                        <a:pt x="21477" y="3965"/>
                        <a:pt x="21710" y="2565"/>
                        <a:pt x="21897" y="1446"/>
                      </a:cubicBezTo>
                      <a:cubicBezTo>
                        <a:pt x="22083" y="466"/>
                        <a:pt x="22223" y="0"/>
                        <a:pt x="22270" y="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6" name="Google Shape;1106;p9">
                <a:extLst>
                  <a:ext uri="{FF2B5EF4-FFF2-40B4-BE49-F238E27FC236}">
                    <a16:creationId xmlns:a16="http://schemas.microsoft.com/office/drawing/2014/main" id="{01991CA3-3749-6549-BC0F-5A57E85D08AE}"/>
                  </a:ext>
                </a:extLst>
              </p:cNvPr>
              <p:cNvSpPr/>
              <p:nvPr/>
            </p:nvSpPr>
            <p:spPr>
              <a:xfrm>
                <a:off x="3209553" y="2714293"/>
                <a:ext cx="20629" cy="115349"/>
              </a:xfrm>
              <a:custGeom>
                <a:avLst/>
                <a:gdLst/>
                <a:ahLst/>
                <a:cxnLst/>
                <a:rect l="l" t="t" r="r" b="b"/>
                <a:pathLst>
                  <a:path w="20629" h="115349" extrusionOk="0">
                    <a:moveTo>
                      <a:pt x="76" y="0"/>
                    </a:moveTo>
                    <a:cubicBezTo>
                      <a:pt x="450" y="0"/>
                      <a:pt x="1522" y="6437"/>
                      <a:pt x="3481" y="16838"/>
                    </a:cubicBezTo>
                    <a:cubicBezTo>
                      <a:pt x="5394" y="27240"/>
                      <a:pt x="8286" y="41559"/>
                      <a:pt x="11504" y="57418"/>
                    </a:cubicBezTo>
                    <a:cubicBezTo>
                      <a:pt x="14676" y="73277"/>
                      <a:pt x="17335" y="87690"/>
                      <a:pt x="18827" y="98231"/>
                    </a:cubicBezTo>
                    <a:cubicBezTo>
                      <a:pt x="19573" y="103502"/>
                      <a:pt x="20086" y="107747"/>
                      <a:pt x="20366" y="110732"/>
                    </a:cubicBezTo>
                    <a:cubicBezTo>
                      <a:pt x="20646" y="113670"/>
                      <a:pt x="20693" y="115350"/>
                      <a:pt x="20553" y="115350"/>
                    </a:cubicBezTo>
                    <a:cubicBezTo>
                      <a:pt x="20180" y="115350"/>
                      <a:pt x="19107" y="108913"/>
                      <a:pt x="17148" y="98511"/>
                    </a:cubicBezTo>
                    <a:cubicBezTo>
                      <a:pt x="15236" y="88110"/>
                      <a:pt x="12344" y="73790"/>
                      <a:pt x="9125" y="57931"/>
                    </a:cubicBezTo>
                    <a:cubicBezTo>
                      <a:pt x="5954" y="42073"/>
                      <a:pt x="3295" y="27660"/>
                      <a:pt x="1802" y="17165"/>
                    </a:cubicBezTo>
                    <a:cubicBezTo>
                      <a:pt x="1056" y="11894"/>
                      <a:pt x="543" y="7650"/>
                      <a:pt x="263" y="4664"/>
                    </a:cubicBezTo>
                    <a:cubicBezTo>
                      <a:pt x="-17" y="1726"/>
                      <a:pt x="-64" y="47"/>
                      <a:pt x="76" y="47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" name="Google Shape;1107;p9">
              <a:extLst>
                <a:ext uri="{FF2B5EF4-FFF2-40B4-BE49-F238E27FC236}">
                  <a16:creationId xmlns:a16="http://schemas.microsoft.com/office/drawing/2014/main" id="{09C4DBCE-7A8D-A94E-87E3-5F207903FD74}"/>
                </a:ext>
              </a:extLst>
            </p:cNvPr>
            <p:cNvGrpSpPr/>
            <p:nvPr/>
          </p:nvGrpSpPr>
          <p:grpSpPr>
            <a:xfrm>
              <a:off x="3140131" y="2868683"/>
              <a:ext cx="419279" cy="631134"/>
              <a:chOff x="3140131" y="2868683"/>
              <a:chExt cx="419279" cy="631134"/>
            </a:xfrm>
          </p:grpSpPr>
          <p:sp>
            <p:nvSpPr>
              <p:cNvPr id="58" name="Google Shape;1108;p9">
                <a:extLst>
                  <a:ext uri="{FF2B5EF4-FFF2-40B4-BE49-F238E27FC236}">
                    <a16:creationId xmlns:a16="http://schemas.microsoft.com/office/drawing/2014/main" id="{7F4D11EA-D179-2141-88B1-E394A5493EC4}"/>
                  </a:ext>
                </a:extLst>
              </p:cNvPr>
              <p:cNvSpPr/>
              <p:nvPr/>
            </p:nvSpPr>
            <p:spPr>
              <a:xfrm>
                <a:off x="3168742" y="2868683"/>
                <a:ext cx="365859" cy="284199"/>
              </a:xfrm>
              <a:custGeom>
                <a:avLst/>
                <a:gdLst/>
                <a:ahLst/>
                <a:cxnLst/>
                <a:rect l="l" t="t" r="r" b="b"/>
                <a:pathLst>
                  <a:path w="365859" h="284199" extrusionOk="0">
                    <a:moveTo>
                      <a:pt x="64023" y="284199"/>
                    </a:moveTo>
                    <a:cubicBezTo>
                      <a:pt x="30393" y="284199"/>
                      <a:pt x="2593" y="257566"/>
                      <a:pt x="1707" y="223936"/>
                    </a:cubicBezTo>
                    <a:cubicBezTo>
                      <a:pt x="-19" y="160827"/>
                      <a:pt x="-65" y="63109"/>
                      <a:pt x="28" y="20756"/>
                    </a:cubicBezTo>
                    <a:cubicBezTo>
                      <a:pt x="28" y="9282"/>
                      <a:pt x="9357" y="0"/>
                      <a:pt x="20878" y="0"/>
                    </a:cubicBezTo>
                    <a:lnTo>
                      <a:pt x="345051" y="0"/>
                    </a:lnTo>
                    <a:cubicBezTo>
                      <a:pt x="356758" y="0"/>
                      <a:pt x="366133" y="9609"/>
                      <a:pt x="365854" y="21316"/>
                    </a:cubicBezTo>
                    <a:cubicBezTo>
                      <a:pt x="364781" y="65301"/>
                      <a:pt x="362309" y="167311"/>
                      <a:pt x="360770" y="230559"/>
                    </a:cubicBezTo>
                    <a:cubicBezTo>
                      <a:pt x="360023" y="260411"/>
                      <a:pt x="335629" y="284199"/>
                      <a:pt x="305730" y="284199"/>
                    </a:cubicBezTo>
                    <a:lnTo>
                      <a:pt x="64023" y="284199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9" name="Google Shape;1109;p9">
                <a:extLst>
                  <a:ext uri="{FF2B5EF4-FFF2-40B4-BE49-F238E27FC236}">
                    <a16:creationId xmlns:a16="http://schemas.microsoft.com/office/drawing/2014/main" id="{72979DE4-5732-9241-BD8C-103EC14CCE5D}"/>
                  </a:ext>
                </a:extLst>
              </p:cNvPr>
              <p:cNvGrpSpPr/>
              <p:nvPr/>
            </p:nvGrpSpPr>
            <p:grpSpPr>
              <a:xfrm>
                <a:off x="3140131" y="3150719"/>
                <a:ext cx="419279" cy="349098"/>
                <a:chOff x="3140131" y="3150719"/>
                <a:chExt cx="419279" cy="349098"/>
              </a:xfrm>
            </p:grpSpPr>
            <p:sp>
              <p:nvSpPr>
                <p:cNvPr id="61" name="Google Shape;1110;p9">
                  <a:extLst>
                    <a:ext uri="{FF2B5EF4-FFF2-40B4-BE49-F238E27FC236}">
                      <a16:creationId xmlns:a16="http://schemas.microsoft.com/office/drawing/2014/main" id="{4435FA0E-816E-3D4A-99BA-924BC2D36DA8}"/>
                    </a:ext>
                  </a:extLst>
                </p:cNvPr>
                <p:cNvSpPr/>
                <p:nvPr/>
              </p:nvSpPr>
              <p:spPr>
                <a:xfrm>
                  <a:off x="3140551" y="3151763"/>
                  <a:ext cx="417739" cy="346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739" h="346655" extrusionOk="0">
                      <a:moveTo>
                        <a:pt x="18517" y="346655"/>
                      </a:moveTo>
                      <a:lnTo>
                        <a:pt x="0" y="344416"/>
                      </a:lnTo>
                      <a:lnTo>
                        <a:pt x="38154" y="32137"/>
                      </a:lnTo>
                      <a:cubicBezTo>
                        <a:pt x="40347" y="13806"/>
                        <a:pt x="55692" y="0"/>
                        <a:pt x="73837" y="0"/>
                      </a:cubicBezTo>
                      <a:lnTo>
                        <a:pt x="347215" y="0"/>
                      </a:lnTo>
                      <a:cubicBezTo>
                        <a:pt x="365313" y="0"/>
                        <a:pt x="380612" y="13760"/>
                        <a:pt x="382897" y="32044"/>
                      </a:cubicBezTo>
                      <a:cubicBezTo>
                        <a:pt x="392039" y="105881"/>
                        <a:pt x="417507" y="342177"/>
                        <a:pt x="417740" y="344556"/>
                      </a:cubicBezTo>
                      <a:lnTo>
                        <a:pt x="399176" y="346562"/>
                      </a:lnTo>
                      <a:cubicBezTo>
                        <a:pt x="398896" y="344183"/>
                        <a:pt x="373475" y="108027"/>
                        <a:pt x="364333" y="34330"/>
                      </a:cubicBezTo>
                      <a:cubicBezTo>
                        <a:pt x="363214" y="25421"/>
                        <a:pt x="355844" y="18657"/>
                        <a:pt x="347168" y="18657"/>
                      </a:cubicBezTo>
                      <a:lnTo>
                        <a:pt x="73790" y="18657"/>
                      </a:lnTo>
                      <a:cubicBezTo>
                        <a:pt x="65068" y="18657"/>
                        <a:pt x="57698" y="25421"/>
                        <a:pt x="56625" y="34376"/>
                      </a:cubicBezTo>
                      <a:lnTo>
                        <a:pt x="18471" y="346655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" name="Google Shape;1111;p9">
                  <a:extLst>
                    <a:ext uri="{FF2B5EF4-FFF2-40B4-BE49-F238E27FC236}">
                      <a16:creationId xmlns:a16="http://schemas.microsoft.com/office/drawing/2014/main" id="{2DB61B04-AE65-DF47-9749-AEDE6B311F50}"/>
                    </a:ext>
                  </a:extLst>
                </p:cNvPr>
                <p:cNvSpPr/>
                <p:nvPr/>
              </p:nvSpPr>
              <p:spPr>
                <a:xfrm>
                  <a:off x="3140131" y="3150719"/>
                  <a:ext cx="419279" cy="349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79" h="349098" extrusionOk="0">
                      <a:moveTo>
                        <a:pt x="18937" y="347700"/>
                      </a:moveTo>
                      <a:cubicBezTo>
                        <a:pt x="18937" y="347700"/>
                        <a:pt x="19077" y="346020"/>
                        <a:pt x="19451" y="342756"/>
                      </a:cubicBezTo>
                      <a:cubicBezTo>
                        <a:pt x="19824" y="339490"/>
                        <a:pt x="20383" y="334733"/>
                        <a:pt x="21130" y="328483"/>
                      </a:cubicBezTo>
                      <a:cubicBezTo>
                        <a:pt x="22622" y="315935"/>
                        <a:pt x="24814" y="297465"/>
                        <a:pt x="27613" y="273676"/>
                      </a:cubicBezTo>
                      <a:cubicBezTo>
                        <a:pt x="33304" y="226147"/>
                        <a:pt x="41560" y="157394"/>
                        <a:pt x="51775" y="72176"/>
                      </a:cubicBezTo>
                      <a:cubicBezTo>
                        <a:pt x="53080" y="61541"/>
                        <a:pt x="54387" y="50627"/>
                        <a:pt x="55739" y="39479"/>
                      </a:cubicBezTo>
                      <a:cubicBezTo>
                        <a:pt x="56112" y="36774"/>
                        <a:pt x="56206" y="33835"/>
                        <a:pt x="57278" y="30943"/>
                      </a:cubicBezTo>
                      <a:cubicBezTo>
                        <a:pt x="58258" y="28144"/>
                        <a:pt x="60030" y="25579"/>
                        <a:pt x="62223" y="23527"/>
                      </a:cubicBezTo>
                      <a:cubicBezTo>
                        <a:pt x="64461" y="21521"/>
                        <a:pt x="67214" y="19982"/>
                        <a:pt x="70199" y="19282"/>
                      </a:cubicBezTo>
                      <a:cubicBezTo>
                        <a:pt x="73230" y="18489"/>
                        <a:pt x="76262" y="18862"/>
                        <a:pt x="79154" y="18769"/>
                      </a:cubicBezTo>
                      <a:cubicBezTo>
                        <a:pt x="102616" y="18769"/>
                        <a:pt x="127057" y="18769"/>
                        <a:pt x="152385" y="18676"/>
                      </a:cubicBezTo>
                      <a:cubicBezTo>
                        <a:pt x="203040" y="18676"/>
                        <a:pt x="257239" y="18583"/>
                        <a:pt x="314331" y="18583"/>
                      </a:cubicBezTo>
                      <a:cubicBezTo>
                        <a:pt x="321468" y="18583"/>
                        <a:pt x="328651" y="18583"/>
                        <a:pt x="335880" y="18583"/>
                      </a:cubicBezTo>
                      <a:cubicBezTo>
                        <a:pt x="339472" y="18583"/>
                        <a:pt x="343110" y="18583"/>
                        <a:pt x="346749" y="18583"/>
                      </a:cubicBezTo>
                      <a:cubicBezTo>
                        <a:pt x="350527" y="18396"/>
                        <a:pt x="354538" y="19515"/>
                        <a:pt x="357710" y="21708"/>
                      </a:cubicBezTo>
                      <a:cubicBezTo>
                        <a:pt x="360975" y="23853"/>
                        <a:pt x="363447" y="27118"/>
                        <a:pt x="364800" y="30757"/>
                      </a:cubicBezTo>
                      <a:cubicBezTo>
                        <a:pt x="366246" y="34535"/>
                        <a:pt x="366105" y="38266"/>
                        <a:pt x="366665" y="41904"/>
                      </a:cubicBezTo>
                      <a:cubicBezTo>
                        <a:pt x="367505" y="49274"/>
                        <a:pt x="368298" y="56644"/>
                        <a:pt x="369137" y="64107"/>
                      </a:cubicBezTo>
                      <a:cubicBezTo>
                        <a:pt x="372449" y="93865"/>
                        <a:pt x="375854" y="124277"/>
                        <a:pt x="379352" y="155248"/>
                      </a:cubicBezTo>
                      <a:cubicBezTo>
                        <a:pt x="386256" y="217238"/>
                        <a:pt x="393439" y="281466"/>
                        <a:pt x="400808" y="347420"/>
                      </a:cubicBezTo>
                      <a:lnTo>
                        <a:pt x="399456" y="346347"/>
                      </a:lnTo>
                      <a:cubicBezTo>
                        <a:pt x="405286" y="345741"/>
                        <a:pt x="411630" y="345041"/>
                        <a:pt x="418020" y="344341"/>
                      </a:cubicBezTo>
                      <a:lnTo>
                        <a:pt x="416947" y="345694"/>
                      </a:lnTo>
                      <a:cubicBezTo>
                        <a:pt x="416014" y="337158"/>
                        <a:pt x="414988" y="327969"/>
                        <a:pt x="413962" y="318734"/>
                      </a:cubicBezTo>
                      <a:cubicBezTo>
                        <a:pt x="407199" y="258097"/>
                        <a:pt x="400575" y="198673"/>
                        <a:pt x="394138" y="141022"/>
                      </a:cubicBezTo>
                      <a:cubicBezTo>
                        <a:pt x="390920" y="112196"/>
                        <a:pt x="387795" y="83790"/>
                        <a:pt x="384670" y="55897"/>
                      </a:cubicBezTo>
                      <a:cubicBezTo>
                        <a:pt x="383877" y="48901"/>
                        <a:pt x="383130" y="41998"/>
                        <a:pt x="382338" y="35048"/>
                      </a:cubicBezTo>
                      <a:cubicBezTo>
                        <a:pt x="381778" y="28238"/>
                        <a:pt x="379446" y="21754"/>
                        <a:pt x="375434" y="16390"/>
                      </a:cubicBezTo>
                      <a:cubicBezTo>
                        <a:pt x="371516" y="10980"/>
                        <a:pt x="366012" y="6828"/>
                        <a:pt x="359855" y="4403"/>
                      </a:cubicBezTo>
                      <a:cubicBezTo>
                        <a:pt x="356777" y="3237"/>
                        <a:pt x="353512" y="2537"/>
                        <a:pt x="350247" y="2257"/>
                      </a:cubicBezTo>
                      <a:cubicBezTo>
                        <a:pt x="347028" y="2024"/>
                        <a:pt x="343530" y="2164"/>
                        <a:pt x="340172" y="2117"/>
                      </a:cubicBezTo>
                      <a:cubicBezTo>
                        <a:pt x="286112" y="2117"/>
                        <a:pt x="234291" y="2071"/>
                        <a:pt x="185128" y="2024"/>
                      </a:cubicBezTo>
                      <a:cubicBezTo>
                        <a:pt x="160547" y="2024"/>
                        <a:pt x="136666" y="2024"/>
                        <a:pt x="113484" y="1978"/>
                      </a:cubicBezTo>
                      <a:cubicBezTo>
                        <a:pt x="101916" y="1978"/>
                        <a:pt x="90489" y="1978"/>
                        <a:pt x="79247" y="1978"/>
                      </a:cubicBezTo>
                      <a:cubicBezTo>
                        <a:pt x="76449" y="1978"/>
                        <a:pt x="73650" y="1978"/>
                        <a:pt x="70945" y="2117"/>
                      </a:cubicBezTo>
                      <a:cubicBezTo>
                        <a:pt x="68286" y="2444"/>
                        <a:pt x="65581" y="2910"/>
                        <a:pt x="63062" y="3843"/>
                      </a:cubicBezTo>
                      <a:cubicBezTo>
                        <a:pt x="57978" y="5522"/>
                        <a:pt x="53360" y="8508"/>
                        <a:pt x="49629" y="12239"/>
                      </a:cubicBezTo>
                      <a:cubicBezTo>
                        <a:pt x="45851" y="15924"/>
                        <a:pt x="43052" y="20495"/>
                        <a:pt x="41280" y="25393"/>
                      </a:cubicBezTo>
                      <a:cubicBezTo>
                        <a:pt x="39414" y="30244"/>
                        <a:pt x="39181" y="35468"/>
                        <a:pt x="38434" y="40692"/>
                      </a:cubicBezTo>
                      <a:cubicBezTo>
                        <a:pt x="37175" y="51047"/>
                        <a:pt x="35916" y="61215"/>
                        <a:pt x="34656" y="71150"/>
                      </a:cubicBezTo>
                      <a:cubicBezTo>
                        <a:pt x="32184" y="91020"/>
                        <a:pt x="29852" y="110051"/>
                        <a:pt x="27613" y="128242"/>
                      </a:cubicBezTo>
                      <a:cubicBezTo>
                        <a:pt x="23135" y="164530"/>
                        <a:pt x="19077" y="197227"/>
                        <a:pt x="15486" y="225913"/>
                      </a:cubicBezTo>
                      <a:cubicBezTo>
                        <a:pt x="8303" y="283145"/>
                        <a:pt x="3172" y="324191"/>
                        <a:pt x="467" y="345554"/>
                      </a:cubicBezTo>
                      <a:lnTo>
                        <a:pt x="280" y="345321"/>
                      </a:lnTo>
                      <a:cubicBezTo>
                        <a:pt x="6530" y="346161"/>
                        <a:pt x="11101" y="346767"/>
                        <a:pt x="14227" y="347140"/>
                      </a:cubicBezTo>
                      <a:cubicBezTo>
                        <a:pt x="17258" y="347560"/>
                        <a:pt x="18798" y="347793"/>
                        <a:pt x="18798" y="347793"/>
                      </a:cubicBezTo>
                      <a:cubicBezTo>
                        <a:pt x="18798" y="347793"/>
                        <a:pt x="17398" y="347653"/>
                        <a:pt x="14320" y="347327"/>
                      </a:cubicBezTo>
                      <a:cubicBezTo>
                        <a:pt x="11195" y="346953"/>
                        <a:pt x="6577" y="346440"/>
                        <a:pt x="233" y="345741"/>
                      </a:cubicBezTo>
                      <a:lnTo>
                        <a:pt x="0" y="345741"/>
                      </a:lnTo>
                      <a:cubicBezTo>
                        <a:pt x="0" y="345741"/>
                        <a:pt x="0" y="345507"/>
                        <a:pt x="0" y="345507"/>
                      </a:cubicBezTo>
                      <a:cubicBezTo>
                        <a:pt x="2519" y="324145"/>
                        <a:pt x="7416" y="283052"/>
                        <a:pt x="14227" y="225773"/>
                      </a:cubicBezTo>
                      <a:cubicBezTo>
                        <a:pt x="17678" y="197088"/>
                        <a:pt x="21643" y="164390"/>
                        <a:pt x="25981" y="128102"/>
                      </a:cubicBezTo>
                      <a:cubicBezTo>
                        <a:pt x="28173" y="109957"/>
                        <a:pt x="30458" y="90880"/>
                        <a:pt x="32884" y="71010"/>
                      </a:cubicBezTo>
                      <a:cubicBezTo>
                        <a:pt x="34096" y="61075"/>
                        <a:pt x="35309" y="50907"/>
                        <a:pt x="36569" y="40552"/>
                      </a:cubicBezTo>
                      <a:cubicBezTo>
                        <a:pt x="37268" y="35421"/>
                        <a:pt x="37502" y="30010"/>
                        <a:pt x="39461" y="24880"/>
                      </a:cubicBezTo>
                      <a:cubicBezTo>
                        <a:pt x="41280" y="19749"/>
                        <a:pt x="44218" y="14944"/>
                        <a:pt x="48183" y="11026"/>
                      </a:cubicBezTo>
                      <a:cubicBezTo>
                        <a:pt x="52101" y="7108"/>
                        <a:pt x="56905" y="3983"/>
                        <a:pt x="62316" y="2164"/>
                      </a:cubicBezTo>
                      <a:cubicBezTo>
                        <a:pt x="64974" y="1185"/>
                        <a:pt x="67820" y="671"/>
                        <a:pt x="70618" y="345"/>
                      </a:cubicBezTo>
                      <a:cubicBezTo>
                        <a:pt x="73510" y="158"/>
                        <a:pt x="76262" y="158"/>
                        <a:pt x="79061" y="158"/>
                      </a:cubicBezTo>
                      <a:cubicBezTo>
                        <a:pt x="90302" y="158"/>
                        <a:pt x="101683" y="158"/>
                        <a:pt x="113297" y="158"/>
                      </a:cubicBezTo>
                      <a:cubicBezTo>
                        <a:pt x="136479" y="158"/>
                        <a:pt x="160407" y="158"/>
                        <a:pt x="184942" y="112"/>
                      </a:cubicBezTo>
                      <a:cubicBezTo>
                        <a:pt x="234104" y="112"/>
                        <a:pt x="285925" y="65"/>
                        <a:pt x="339985" y="18"/>
                      </a:cubicBezTo>
                      <a:cubicBezTo>
                        <a:pt x="343390" y="18"/>
                        <a:pt x="346655" y="-75"/>
                        <a:pt x="350247" y="158"/>
                      </a:cubicBezTo>
                      <a:cubicBezTo>
                        <a:pt x="353745" y="485"/>
                        <a:pt x="357197" y="1185"/>
                        <a:pt x="360508" y="2444"/>
                      </a:cubicBezTo>
                      <a:cubicBezTo>
                        <a:pt x="367085" y="5009"/>
                        <a:pt x="372916" y="9441"/>
                        <a:pt x="377114" y="15178"/>
                      </a:cubicBezTo>
                      <a:cubicBezTo>
                        <a:pt x="381358" y="20868"/>
                        <a:pt x="383877" y="27911"/>
                        <a:pt x="384483" y="34955"/>
                      </a:cubicBezTo>
                      <a:cubicBezTo>
                        <a:pt x="385276" y="41858"/>
                        <a:pt x="386022" y="48808"/>
                        <a:pt x="386815" y="55804"/>
                      </a:cubicBezTo>
                      <a:cubicBezTo>
                        <a:pt x="389941" y="83697"/>
                        <a:pt x="393112" y="112103"/>
                        <a:pt x="396331" y="140929"/>
                      </a:cubicBezTo>
                      <a:cubicBezTo>
                        <a:pt x="402768" y="198580"/>
                        <a:pt x="409391" y="257958"/>
                        <a:pt x="416154" y="318641"/>
                      </a:cubicBezTo>
                      <a:cubicBezTo>
                        <a:pt x="417180" y="327876"/>
                        <a:pt x="418207" y="337065"/>
                        <a:pt x="419139" y="345601"/>
                      </a:cubicBezTo>
                      <a:lnTo>
                        <a:pt x="419279" y="346813"/>
                      </a:lnTo>
                      <a:lnTo>
                        <a:pt x="418066" y="346953"/>
                      </a:lnTo>
                      <a:cubicBezTo>
                        <a:pt x="411723" y="347653"/>
                        <a:pt x="405380" y="348306"/>
                        <a:pt x="399502" y="348959"/>
                      </a:cubicBezTo>
                      <a:lnTo>
                        <a:pt x="398290" y="349099"/>
                      </a:lnTo>
                      <a:lnTo>
                        <a:pt x="398150" y="347886"/>
                      </a:lnTo>
                      <a:cubicBezTo>
                        <a:pt x="390827" y="281932"/>
                        <a:pt x="383643" y="217657"/>
                        <a:pt x="376740" y="155715"/>
                      </a:cubicBezTo>
                      <a:cubicBezTo>
                        <a:pt x="373289" y="124743"/>
                        <a:pt x="369930" y="94332"/>
                        <a:pt x="366619" y="64573"/>
                      </a:cubicBezTo>
                      <a:cubicBezTo>
                        <a:pt x="365779" y="57157"/>
                        <a:pt x="364986" y="49740"/>
                        <a:pt x="364146" y="42371"/>
                      </a:cubicBezTo>
                      <a:cubicBezTo>
                        <a:pt x="363633" y="38733"/>
                        <a:pt x="363680" y="34908"/>
                        <a:pt x="362421" y="31736"/>
                      </a:cubicBezTo>
                      <a:cubicBezTo>
                        <a:pt x="361208" y="28518"/>
                        <a:pt x="359016" y="25626"/>
                        <a:pt x="356171" y="23760"/>
                      </a:cubicBezTo>
                      <a:cubicBezTo>
                        <a:pt x="353325" y="21801"/>
                        <a:pt x="349967" y="20868"/>
                        <a:pt x="346469" y="21008"/>
                      </a:cubicBezTo>
                      <a:cubicBezTo>
                        <a:pt x="342830" y="21008"/>
                        <a:pt x="339192" y="21008"/>
                        <a:pt x="335601" y="21008"/>
                      </a:cubicBezTo>
                      <a:cubicBezTo>
                        <a:pt x="328371" y="21008"/>
                        <a:pt x="321188" y="21008"/>
                        <a:pt x="314051" y="21008"/>
                      </a:cubicBezTo>
                      <a:cubicBezTo>
                        <a:pt x="256960" y="21008"/>
                        <a:pt x="202760" y="20915"/>
                        <a:pt x="152105" y="20915"/>
                      </a:cubicBezTo>
                      <a:cubicBezTo>
                        <a:pt x="126777" y="20915"/>
                        <a:pt x="102336" y="20868"/>
                        <a:pt x="78874" y="20822"/>
                      </a:cubicBezTo>
                      <a:cubicBezTo>
                        <a:pt x="75936" y="20915"/>
                        <a:pt x="72997" y="20588"/>
                        <a:pt x="70385" y="21288"/>
                      </a:cubicBezTo>
                      <a:cubicBezTo>
                        <a:pt x="67680" y="21894"/>
                        <a:pt x="65254" y="23294"/>
                        <a:pt x="63202" y="25113"/>
                      </a:cubicBezTo>
                      <a:cubicBezTo>
                        <a:pt x="61243" y="26978"/>
                        <a:pt x="59611" y="29264"/>
                        <a:pt x="58724" y="31829"/>
                      </a:cubicBezTo>
                      <a:cubicBezTo>
                        <a:pt x="57745" y="34301"/>
                        <a:pt x="57652" y="37147"/>
                        <a:pt x="57232" y="39945"/>
                      </a:cubicBezTo>
                      <a:cubicBezTo>
                        <a:pt x="55833" y="51140"/>
                        <a:pt x="54480" y="62054"/>
                        <a:pt x="53174" y="72736"/>
                      </a:cubicBezTo>
                      <a:cubicBezTo>
                        <a:pt x="42539" y="158047"/>
                        <a:pt x="33957" y="226939"/>
                        <a:pt x="28033" y="274516"/>
                      </a:cubicBezTo>
                      <a:cubicBezTo>
                        <a:pt x="25048" y="298164"/>
                        <a:pt x="22715" y="316542"/>
                        <a:pt x="21176" y="329042"/>
                      </a:cubicBezTo>
                      <a:cubicBezTo>
                        <a:pt x="20383" y="335199"/>
                        <a:pt x="19777" y="339910"/>
                        <a:pt x="19357" y="343175"/>
                      </a:cubicBezTo>
                      <a:cubicBezTo>
                        <a:pt x="18937" y="346347"/>
                        <a:pt x="18704" y="347933"/>
                        <a:pt x="18704" y="347933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0" name="Google Shape;1112;p9">
                <a:extLst>
                  <a:ext uri="{FF2B5EF4-FFF2-40B4-BE49-F238E27FC236}">
                    <a16:creationId xmlns:a16="http://schemas.microsoft.com/office/drawing/2014/main" id="{F4BDCBF1-851E-BA40-B668-17CB6162ADBF}"/>
                  </a:ext>
                </a:extLst>
              </p:cNvPr>
              <p:cNvSpPr/>
              <p:nvPr/>
            </p:nvSpPr>
            <p:spPr>
              <a:xfrm>
                <a:off x="3184536" y="2884169"/>
                <a:ext cx="312657" cy="250708"/>
              </a:xfrm>
              <a:custGeom>
                <a:avLst/>
                <a:gdLst/>
                <a:ahLst/>
                <a:cxnLst/>
                <a:rect l="l" t="t" r="r" b="b"/>
                <a:pathLst>
                  <a:path w="312657" h="250708" extrusionOk="0">
                    <a:moveTo>
                      <a:pt x="312419" y="212135"/>
                    </a:moveTo>
                    <a:cubicBezTo>
                      <a:pt x="312419" y="212135"/>
                      <a:pt x="312512" y="212601"/>
                      <a:pt x="312559" y="213534"/>
                    </a:cubicBezTo>
                    <a:cubicBezTo>
                      <a:pt x="312512" y="214467"/>
                      <a:pt x="312932" y="215866"/>
                      <a:pt x="312326" y="217639"/>
                    </a:cubicBezTo>
                    <a:cubicBezTo>
                      <a:pt x="311859" y="221277"/>
                      <a:pt x="308967" y="226408"/>
                      <a:pt x="303230" y="230373"/>
                    </a:cubicBezTo>
                    <a:cubicBezTo>
                      <a:pt x="291802" y="238489"/>
                      <a:pt x="271979" y="243526"/>
                      <a:pt x="247724" y="246651"/>
                    </a:cubicBezTo>
                    <a:cubicBezTo>
                      <a:pt x="198935" y="252668"/>
                      <a:pt x="130835" y="251922"/>
                      <a:pt x="56299" y="244879"/>
                    </a:cubicBezTo>
                    <a:cubicBezTo>
                      <a:pt x="47017" y="243853"/>
                      <a:pt x="37501" y="242313"/>
                      <a:pt x="29292" y="237556"/>
                    </a:cubicBezTo>
                    <a:cubicBezTo>
                      <a:pt x="20990" y="232891"/>
                      <a:pt x="15532" y="224449"/>
                      <a:pt x="13013" y="215913"/>
                    </a:cubicBezTo>
                    <a:cubicBezTo>
                      <a:pt x="10308" y="207284"/>
                      <a:pt x="9562" y="198515"/>
                      <a:pt x="8676" y="190119"/>
                    </a:cubicBezTo>
                    <a:cubicBezTo>
                      <a:pt x="7883" y="181677"/>
                      <a:pt x="7137" y="173374"/>
                      <a:pt x="6390" y="165305"/>
                    </a:cubicBezTo>
                    <a:cubicBezTo>
                      <a:pt x="3638" y="132981"/>
                      <a:pt x="2006" y="103829"/>
                      <a:pt x="1119" y="79341"/>
                    </a:cubicBezTo>
                    <a:cubicBezTo>
                      <a:pt x="186" y="54853"/>
                      <a:pt x="0" y="34983"/>
                      <a:pt x="0" y="21269"/>
                    </a:cubicBezTo>
                    <a:cubicBezTo>
                      <a:pt x="0" y="14413"/>
                      <a:pt x="47" y="9096"/>
                      <a:pt x="140" y="5504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7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04"/>
                    </a:cubicBezTo>
                    <a:cubicBezTo>
                      <a:pt x="746" y="9282"/>
                      <a:pt x="840" y="14553"/>
                      <a:pt x="980" y="21269"/>
                    </a:cubicBezTo>
                    <a:cubicBezTo>
                      <a:pt x="1259" y="34983"/>
                      <a:pt x="1726" y="54806"/>
                      <a:pt x="2892" y="79247"/>
                    </a:cubicBezTo>
                    <a:cubicBezTo>
                      <a:pt x="4011" y="103735"/>
                      <a:pt x="5784" y="132841"/>
                      <a:pt x="8676" y="165118"/>
                    </a:cubicBezTo>
                    <a:cubicBezTo>
                      <a:pt x="9469" y="173188"/>
                      <a:pt x="10262" y="181444"/>
                      <a:pt x="11055" y="189886"/>
                    </a:cubicBezTo>
                    <a:cubicBezTo>
                      <a:pt x="11941" y="198328"/>
                      <a:pt x="12687" y="206958"/>
                      <a:pt x="15346" y="215214"/>
                    </a:cubicBezTo>
                    <a:cubicBezTo>
                      <a:pt x="17818" y="223469"/>
                      <a:pt x="22855" y="231166"/>
                      <a:pt x="30598" y="235503"/>
                    </a:cubicBezTo>
                    <a:cubicBezTo>
                      <a:pt x="38248" y="239935"/>
                      <a:pt x="47483" y="241520"/>
                      <a:pt x="56672" y="242500"/>
                    </a:cubicBezTo>
                    <a:cubicBezTo>
                      <a:pt x="131022" y="249496"/>
                      <a:pt x="199028" y="250569"/>
                      <a:pt x="247631" y="244972"/>
                    </a:cubicBezTo>
                    <a:cubicBezTo>
                      <a:pt x="271839" y="242080"/>
                      <a:pt x="291522" y="237323"/>
                      <a:pt x="302810" y="229626"/>
                    </a:cubicBezTo>
                    <a:cubicBezTo>
                      <a:pt x="308501" y="225848"/>
                      <a:pt x="311393" y="221091"/>
                      <a:pt x="311999" y="217592"/>
                    </a:cubicBezTo>
                    <a:cubicBezTo>
                      <a:pt x="312652" y="215913"/>
                      <a:pt x="312326" y="214514"/>
                      <a:pt x="312465" y="213581"/>
                    </a:cubicBezTo>
                    <a:cubicBezTo>
                      <a:pt x="312465" y="212648"/>
                      <a:pt x="312559" y="212182"/>
                      <a:pt x="312605" y="212182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" name="Google Shape;1113;p9">
              <a:extLst>
                <a:ext uri="{FF2B5EF4-FFF2-40B4-BE49-F238E27FC236}">
                  <a16:creationId xmlns:a16="http://schemas.microsoft.com/office/drawing/2014/main" id="{A30917B1-D207-4D47-99A0-15E18887C544}"/>
                </a:ext>
              </a:extLst>
            </p:cNvPr>
            <p:cNvGrpSpPr/>
            <p:nvPr/>
          </p:nvGrpSpPr>
          <p:grpSpPr>
            <a:xfrm>
              <a:off x="3193133" y="2428475"/>
              <a:ext cx="300690" cy="242348"/>
              <a:chOff x="3193133" y="2428475"/>
              <a:chExt cx="300690" cy="242348"/>
            </a:xfrm>
          </p:grpSpPr>
          <p:grpSp>
            <p:nvGrpSpPr>
              <p:cNvPr id="51" name="Google Shape;1114;p9">
                <a:extLst>
                  <a:ext uri="{FF2B5EF4-FFF2-40B4-BE49-F238E27FC236}">
                    <a16:creationId xmlns:a16="http://schemas.microsoft.com/office/drawing/2014/main" id="{B2939CDC-E6A9-7045-B92A-C2B60582985C}"/>
                  </a:ext>
                </a:extLst>
              </p:cNvPr>
              <p:cNvGrpSpPr/>
              <p:nvPr/>
            </p:nvGrpSpPr>
            <p:grpSpPr>
              <a:xfrm>
                <a:off x="3193133" y="2428475"/>
                <a:ext cx="300690" cy="242348"/>
                <a:chOff x="3193133" y="2428475"/>
                <a:chExt cx="300690" cy="242348"/>
              </a:xfrm>
            </p:grpSpPr>
            <p:sp>
              <p:nvSpPr>
                <p:cNvPr id="55" name="Google Shape;1115;p9">
                  <a:extLst>
                    <a:ext uri="{FF2B5EF4-FFF2-40B4-BE49-F238E27FC236}">
                      <a16:creationId xmlns:a16="http://schemas.microsoft.com/office/drawing/2014/main" id="{EB1DA382-D197-0B40-A07A-65B00136E36F}"/>
                    </a:ext>
                  </a:extLst>
                </p:cNvPr>
                <p:cNvSpPr/>
                <p:nvPr/>
              </p:nvSpPr>
              <p:spPr>
                <a:xfrm>
                  <a:off x="3193133" y="2433905"/>
                  <a:ext cx="297216" cy="2369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216" h="236918" extrusionOk="0">
                      <a:moveTo>
                        <a:pt x="183854" y="31452"/>
                      </a:moveTo>
                      <a:cubicBezTo>
                        <a:pt x="194909" y="21983"/>
                        <a:pt x="218650" y="26601"/>
                        <a:pt x="223454" y="34343"/>
                      </a:cubicBezTo>
                      <a:cubicBezTo>
                        <a:pt x="232317" y="31078"/>
                        <a:pt x="243371" y="36349"/>
                        <a:pt x="246403" y="45305"/>
                      </a:cubicBezTo>
                      <a:cubicBezTo>
                        <a:pt x="254659" y="48243"/>
                        <a:pt x="262915" y="51135"/>
                        <a:pt x="271171" y="54074"/>
                      </a:cubicBezTo>
                      <a:cubicBezTo>
                        <a:pt x="275415" y="55566"/>
                        <a:pt x="279800" y="57199"/>
                        <a:pt x="282785" y="60557"/>
                      </a:cubicBezTo>
                      <a:cubicBezTo>
                        <a:pt x="285770" y="63915"/>
                        <a:pt x="286656" y="69559"/>
                        <a:pt x="283438" y="72731"/>
                      </a:cubicBezTo>
                      <a:cubicBezTo>
                        <a:pt x="292114" y="76183"/>
                        <a:pt x="293979" y="89989"/>
                        <a:pt x="286517" y="95633"/>
                      </a:cubicBezTo>
                      <a:cubicBezTo>
                        <a:pt x="289688" y="99924"/>
                        <a:pt x="288102" y="106967"/>
                        <a:pt x="283345" y="109440"/>
                      </a:cubicBezTo>
                      <a:cubicBezTo>
                        <a:pt x="289315" y="118768"/>
                        <a:pt x="293700" y="129077"/>
                        <a:pt x="296218" y="139898"/>
                      </a:cubicBezTo>
                      <a:cubicBezTo>
                        <a:pt x="297291" y="144422"/>
                        <a:pt x="297944" y="149367"/>
                        <a:pt x="295799" y="153471"/>
                      </a:cubicBezTo>
                      <a:cubicBezTo>
                        <a:pt x="293653" y="157576"/>
                        <a:pt x="287636" y="159861"/>
                        <a:pt x="284231" y="156690"/>
                      </a:cubicBezTo>
                      <a:cubicBezTo>
                        <a:pt x="286330" y="160514"/>
                        <a:pt x="285910" y="165552"/>
                        <a:pt x="283252" y="168957"/>
                      </a:cubicBezTo>
                      <a:cubicBezTo>
                        <a:pt x="287543" y="169610"/>
                        <a:pt x="288009" y="176420"/>
                        <a:pt x="284651" y="179172"/>
                      </a:cubicBezTo>
                      <a:cubicBezTo>
                        <a:pt x="281293" y="181924"/>
                        <a:pt x="276441" y="181644"/>
                        <a:pt x="272150" y="181037"/>
                      </a:cubicBezTo>
                      <a:cubicBezTo>
                        <a:pt x="267859" y="180431"/>
                        <a:pt x="263195" y="179592"/>
                        <a:pt x="259370" y="181597"/>
                      </a:cubicBezTo>
                      <a:cubicBezTo>
                        <a:pt x="259370" y="182903"/>
                        <a:pt x="259790" y="183836"/>
                        <a:pt x="260443" y="184489"/>
                      </a:cubicBezTo>
                      <a:cubicBezTo>
                        <a:pt x="267113" y="191439"/>
                        <a:pt x="267906" y="202074"/>
                        <a:pt x="261376" y="209117"/>
                      </a:cubicBezTo>
                      <a:cubicBezTo>
                        <a:pt x="260769" y="209770"/>
                        <a:pt x="260210" y="210376"/>
                        <a:pt x="259697" y="210936"/>
                      </a:cubicBezTo>
                      <a:cubicBezTo>
                        <a:pt x="256758" y="214154"/>
                        <a:pt x="250181" y="216627"/>
                        <a:pt x="246076" y="218166"/>
                      </a:cubicBezTo>
                      <a:cubicBezTo>
                        <a:pt x="235675" y="222037"/>
                        <a:pt x="229985" y="220358"/>
                        <a:pt x="218930" y="220545"/>
                      </a:cubicBezTo>
                      <a:cubicBezTo>
                        <a:pt x="221029" y="227914"/>
                        <a:pt x="201392" y="241254"/>
                        <a:pt x="183061" y="223483"/>
                      </a:cubicBezTo>
                      <a:cubicBezTo>
                        <a:pt x="109318" y="256134"/>
                        <a:pt x="95931" y="219005"/>
                        <a:pt x="95931" y="219005"/>
                      </a:cubicBezTo>
                      <a:cubicBezTo>
                        <a:pt x="75641" y="232345"/>
                        <a:pt x="56890" y="222224"/>
                        <a:pt x="54931" y="216533"/>
                      </a:cubicBezTo>
                      <a:cubicBezTo>
                        <a:pt x="49940" y="217233"/>
                        <a:pt x="44996" y="214294"/>
                        <a:pt x="41871" y="210376"/>
                      </a:cubicBezTo>
                      <a:cubicBezTo>
                        <a:pt x="38746" y="206412"/>
                        <a:pt x="37067" y="201561"/>
                        <a:pt x="35434" y="196756"/>
                      </a:cubicBezTo>
                      <a:cubicBezTo>
                        <a:pt x="25452" y="192698"/>
                        <a:pt x="18736" y="181737"/>
                        <a:pt x="19669" y="171009"/>
                      </a:cubicBezTo>
                      <a:cubicBezTo>
                        <a:pt x="13372" y="164666"/>
                        <a:pt x="9920" y="155570"/>
                        <a:pt x="10433" y="146661"/>
                      </a:cubicBezTo>
                      <a:cubicBezTo>
                        <a:pt x="778" y="142323"/>
                        <a:pt x="-3140" y="128610"/>
                        <a:pt x="2830" y="119888"/>
                      </a:cubicBezTo>
                      <a:cubicBezTo>
                        <a:pt x="6515" y="107854"/>
                        <a:pt x="12252" y="96426"/>
                        <a:pt x="19622" y="86258"/>
                      </a:cubicBezTo>
                      <a:cubicBezTo>
                        <a:pt x="12952" y="83926"/>
                        <a:pt x="11553" y="74364"/>
                        <a:pt x="15144" y="68347"/>
                      </a:cubicBezTo>
                      <a:cubicBezTo>
                        <a:pt x="18736" y="62283"/>
                        <a:pt x="25499" y="58971"/>
                        <a:pt x="31842" y="55939"/>
                      </a:cubicBezTo>
                      <a:cubicBezTo>
                        <a:pt x="26572" y="56639"/>
                        <a:pt x="22887" y="49689"/>
                        <a:pt x="24753" y="44698"/>
                      </a:cubicBezTo>
                      <a:cubicBezTo>
                        <a:pt x="26618" y="39707"/>
                        <a:pt x="31703" y="36722"/>
                        <a:pt x="36554" y="34577"/>
                      </a:cubicBezTo>
                      <a:cubicBezTo>
                        <a:pt x="43690" y="31405"/>
                        <a:pt x="51246" y="29119"/>
                        <a:pt x="58942" y="27767"/>
                      </a:cubicBezTo>
                      <a:cubicBezTo>
                        <a:pt x="62487" y="19091"/>
                        <a:pt x="75268" y="10275"/>
                        <a:pt x="84223" y="7337"/>
                      </a:cubicBezTo>
                      <a:cubicBezTo>
                        <a:pt x="120232" y="-4511"/>
                        <a:pt x="144534" y="-5583"/>
                        <a:pt x="183901" y="31545"/>
                      </a:cubicBezTo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Google Shape;1116;p9">
                  <a:extLst>
                    <a:ext uri="{FF2B5EF4-FFF2-40B4-BE49-F238E27FC236}">
                      <a16:creationId xmlns:a16="http://schemas.microsoft.com/office/drawing/2014/main" id="{C28E724D-1ADF-2547-A39C-7103F12861C5}"/>
                    </a:ext>
                  </a:extLst>
                </p:cNvPr>
                <p:cNvSpPr/>
                <p:nvPr/>
              </p:nvSpPr>
              <p:spPr>
                <a:xfrm>
                  <a:off x="3375494" y="2454896"/>
                  <a:ext cx="118329" cy="1363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29" h="136336" extrusionOk="0">
                      <a:moveTo>
                        <a:pt x="104155" y="136258"/>
                      </a:moveTo>
                      <a:cubicBezTo>
                        <a:pt x="104155" y="136258"/>
                        <a:pt x="104808" y="136398"/>
                        <a:pt x="106067" y="136304"/>
                      </a:cubicBezTo>
                      <a:cubicBezTo>
                        <a:pt x="107327" y="136211"/>
                        <a:pt x="109193" y="135931"/>
                        <a:pt x="111338" y="134812"/>
                      </a:cubicBezTo>
                      <a:cubicBezTo>
                        <a:pt x="113437" y="133739"/>
                        <a:pt x="115909" y="131733"/>
                        <a:pt x="117262" y="128468"/>
                      </a:cubicBezTo>
                      <a:cubicBezTo>
                        <a:pt x="118615" y="125297"/>
                        <a:pt x="118894" y="120959"/>
                        <a:pt x="116842" y="116994"/>
                      </a:cubicBezTo>
                      <a:cubicBezTo>
                        <a:pt x="115816" y="115035"/>
                        <a:pt x="114277" y="113309"/>
                        <a:pt x="112737" y="111490"/>
                      </a:cubicBezTo>
                      <a:cubicBezTo>
                        <a:pt x="111245" y="109671"/>
                        <a:pt x="109659" y="107712"/>
                        <a:pt x="109053" y="105240"/>
                      </a:cubicBezTo>
                      <a:cubicBezTo>
                        <a:pt x="108400" y="102768"/>
                        <a:pt x="109146" y="100156"/>
                        <a:pt x="110405" y="97730"/>
                      </a:cubicBezTo>
                      <a:cubicBezTo>
                        <a:pt x="111665" y="95305"/>
                        <a:pt x="113391" y="93019"/>
                        <a:pt x="114603" y="90314"/>
                      </a:cubicBezTo>
                      <a:cubicBezTo>
                        <a:pt x="117075" y="84950"/>
                        <a:pt x="117542" y="78233"/>
                        <a:pt x="115210" y="72076"/>
                      </a:cubicBezTo>
                      <a:cubicBezTo>
                        <a:pt x="112878" y="65966"/>
                        <a:pt x="107700" y="60649"/>
                        <a:pt x="101077" y="58316"/>
                      </a:cubicBezTo>
                      <a:lnTo>
                        <a:pt x="101217" y="58923"/>
                      </a:lnTo>
                      <a:cubicBezTo>
                        <a:pt x="102523" y="57570"/>
                        <a:pt x="103455" y="55844"/>
                        <a:pt x="103968" y="54025"/>
                      </a:cubicBezTo>
                      <a:cubicBezTo>
                        <a:pt x="104482" y="52206"/>
                        <a:pt x="104622" y="50247"/>
                        <a:pt x="104388" y="48335"/>
                      </a:cubicBezTo>
                      <a:cubicBezTo>
                        <a:pt x="104155" y="46422"/>
                        <a:pt x="103596" y="44510"/>
                        <a:pt x="102709" y="42784"/>
                      </a:cubicBezTo>
                      <a:cubicBezTo>
                        <a:pt x="101823" y="41058"/>
                        <a:pt x="100610" y="39472"/>
                        <a:pt x="99257" y="38073"/>
                      </a:cubicBezTo>
                      <a:cubicBezTo>
                        <a:pt x="95106" y="33875"/>
                        <a:pt x="89742" y="31450"/>
                        <a:pt x="84471" y="29677"/>
                      </a:cubicBezTo>
                      <a:cubicBezTo>
                        <a:pt x="79201" y="27905"/>
                        <a:pt x="73790" y="27018"/>
                        <a:pt x="68613" y="26832"/>
                      </a:cubicBezTo>
                      <a:lnTo>
                        <a:pt x="68939" y="27205"/>
                      </a:lnTo>
                      <a:cubicBezTo>
                        <a:pt x="69592" y="20815"/>
                        <a:pt x="66374" y="14471"/>
                        <a:pt x="61383" y="11346"/>
                      </a:cubicBezTo>
                      <a:cubicBezTo>
                        <a:pt x="58911" y="9714"/>
                        <a:pt x="56066" y="8827"/>
                        <a:pt x="53267" y="8641"/>
                      </a:cubicBezTo>
                      <a:cubicBezTo>
                        <a:pt x="50422" y="8361"/>
                        <a:pt x="47716" y="9154"/>
                        <a:pt x="45198" y="9667"/>
                      </a:cubicBezTo>
                      <a:cubicBezTo>
                        <a:pt x="43938" y="9900"/>
                        <a:pt x="42679" y="10087"/>
                        <a:pt x="41420" y="10040"/>
                      </a:cubicBezTo>
                      <a:cubicBezTo>
                        <a:pt x="40207" y="10040"/>
                        <a:pt x="38994" y="9667"/>
                        <a:pt x="37875" y="9201"/>
                      </a:cubicBezTo>
                      <a:cubicBezTo>
                        <a:pt x="35682" y="8221"/>
                        <a:pt x="33817" y="6682"/>
                        <a:pt x="31997" y="5283"/>
                      </a:cubicBezTo>
                      <a:cubicBezTo>
                        <a:pt x="30178" y="3883"/>
                        <a:pt x="28359" y="2577"/>
                        <a:pt x="26354" y="1738"/>
                      </a:cubicBezTo>
                      <a:cubicBezTo>
                        <a:pt x="24395" y="898"/>
                        <a:pt x="22389" y="338"/>
                        <a:pt x="20477" y="152"/>
                      </a:cubicBezTo>
                      <a:cubicBezTo>
                        <a:pt x="16605" y="-315"/>
                        <a:pt x="13060" y="338"/>
                        <a:pt x="10262" y="1504"/>
                      </a:cubicBezTo>
                      <a:cubicBezTo>
                        <a:pt x="7463" y="2671"/>
                        <a:pt x="5317" y="4256"/>
                        <a:pt x="3825" y="5749"/>
                      </a:cubicBezTo>
                      <a:cubicBezTo>
                        <a:pt x="2285" y="7242"/>
                        <a:pt x="1353" y="8548"/>
                        <a:pt x="793" y="9480"/>
                      </a:cubicBezTo>
                      <a:cubicBezTo>
                        <a:pt x="233" y="10413"/>
                        <a:pt x="0" y="10926"/>
                        <a:pt x="0" y="10926"/>
                      </a:cubicBezTo>
                      <a:cubicBezTo>
                        <a:pt x="0" y="10926"/>
                        <a:pt x="280" y="10413"/>
                        <a:pt x="886" y="9527"/>
                      </a:cubicBezTo>
                      <a:cubicBezTo>
                        <a:pt x="1493" y="8641"/>
                        <a:pt x="2472" y="7335"/>
                        <a:pt x="3965" y="5889"/>
                      </a:cubicBezTo>
                      <a:cubicBezTo>
                        <a:pt x="5504" y="4490"/>
                        <a:pt x="7603" y="2904"/>
                        <a:pt x="10355" y="1784"/>
                      </a:cubicBezTo>
                      <a:cubicBezTo>
                        <a:pt x="13107" y="665"/>
                        <a:pt x="16605" y="58"/>
                        <a:pt x="20383" y="525"/>
                      </a:cubicBezTo>
                      <a:cubicBezTo>
                        <a:pt x="22249" y="758"/>
                        <a:pt x="24208" y="1271"/>
                        <a:pt x="26120" y="2157"/>
                      </a:cubicBezTo>
                      <a:cubicBezTo>
                        <a:pt x="28033" y="2997"/>
                        <a:pt x="29852" y="4256"/>
                        <a:pt x="31624" y="5656"/>
                      </a:cubicBezTo>
                      <a:cubicBezTo>
                        <a:pt x="33443" y="7055"/>
                        <a:pt x="35263" y="8594"/>
                        <a:pt x="37595" y="9667"/>
                      </a:cubicBezTo>
                      <a:cubicBezTo>
                        <a:pt x="38761" y="10180"/>
                        <a:pt x="40020" y="10553"/>
                        <a:pt x="41326" y="10600"/>
                      </a:cubicBezTo>
                      <a:cubicBezTo>
                        <a:pt x="42632" y="10693"/>
                        <a:pt x="43938" y="10507"/>
                        <a:pt x="45244" y="10273"/>
                      </a:cubicBezTo>
                      <a:cubicBezTo>
                        <a:pt x="47810" y="9760"/>
                        <a:pt x="50422" y="9061"/>
                        <a:pt x="53127" y="9294"/>
                      </a:cubicBezTo>
                      <a:cubicBezTo>
                        <a:pt x="55832" y="9527"/>
                        <a:pt x="58538" y="10367"/>
                        <a:pt x="60917" y="11953"/>
                      </a:cubicBezTo>
                      <a:cubicBezTo>
                        <a:pt x="65721" y="14984"/>
                        <a:pt x="68799" y="21048"/>
                        <a:pt x="68146" y="27205"/>
                      </a:cubicBezTo>
                      <a:lnTo>
                        <a:pt x="68146" y="27578"/>
                      </a:lnTo>
                      <a:cubicBezTo>
                        <a:pt x="68146" y="27578"/>
                        <a:pt x="68473" y="27578"/>
                        <a:pt x="68473" y="27578"/>
                      </a:cubicBezTo>
                      <a:cubicBezTo>
                        <a:pt x="73603" y="27765"/>
                        <a:pt x="78921" y="28651"/>
                        <a:pt x="84145" y="30377"/>
                      </a:cubicBezTo>
                      <a:cubicBezTo>
                        <a:pt x="89323" y="32103"/>
                        <a:pt x="94593" y="34528"/>
                        <a:pt x="98605" y="38586"/>
                      </a:cubicBezTo>
                      <a:cubicBezTo>
                        <a:pt x="99957" y="39939"/>
                        <a:pt x="101077" y="41478"/>
                        <a:pt x="101963" y="43111"/>
                      </a:cubicBezTo>
                      <a:cubicBezTo>
                        <a:pt x="102849" y="44743"/>
                        <a:pt x="103362" y="46562"/>
                        <a:pt x="103596" y="48381"/>
                      </a:cubicBezTo>
                      <a:cubicBezTo>
                        <a:pt x="103829" y="50200"/>
                        <a:pt x="103689" y="52066"/>
                        <a:pt x="103222" y="53792"/>
                      </a:cubicBezTo>
                      <a:cubicBezTo>
                        <a:pt x="102756" y="55518"/>
                        <a:pt x="101870" y="57104"/>
                        <a:pt x="100657" y="58410"/>
                      </a:cubicBezTo>
                      <a:lnTo>
                        <a:pt x="100284" y="58829"/>
                      </a:lnTo>
                      <a:lnTo>
                        <a:pt x="100797" y="59016"/>
                      </a:lnTo>
                      <a:cubicBezTo>
                        <a:pt x="107234" y="61302"/>
                        <a:pt x="112271" y="66432"/>
                        <a:pt x="114557" y="72356"/>
                      </a:cubicBezTo>
                      <a:cubicBezTo>
                        <a:pt x="116842" y="78280"/>
                        <a:pt x="116376" y="84857"/>
                        <a:pt x="114044" y="90081"/>
                      </a:cubicBezTo>
                      <a:cubicBezTo>
                        <a:pt x="112831" y="92693"/>
                        <a:pt x="111152" y="95025"/>
                        <a:pt x="109892" y="97497"/>
                      </a:cubicBezTo>
                      <a:cubicBezTo>
                        <a:pt x="108586" y="99922"/>
                        <a:pt x="107793" y="102768"/>
                        <a:pt x="108493" y="105380"/>
                      </a:cubicBezTo>
                      <a:cubicBezTo>
                        <a:pt x="109146" y="107992"/>
                        <a:pt x="110825" y="109997"/>
                        <a:pt x="112318" y="111817"/>
                      </a:cubicBezTo>
                      <a:cubicBezTo>
                        <a:pt x="113857" y="113636"/>
                        <a:pt x="115396" y="115315"/>
                        <a:pt x="116376" y="117227"/>
                      </a:cubicBezTo>
                      <a:cubicBezTo>
                        <a:pt x="118428" y="121005"/>
                        <a:pt x="118195" y="125250"/>
                        <a:pt x="116889" y="128328"/>
                      </a:cubicBezTo>
                      <a:cubicBezTo>
                        <a:pt x="115583" y="131453"/>
                        <a:pt x="113250" y="133459"/>
                        <a:pt x="111152" y="134579"/>
                      </a:cubicBezTo>
                      <a:cubicBezTo>
                        <a:pt x="109053" y="135698"/>
                        <a:pt x="107187" y="136025"/>
                        <a:pt x="105974" y="136164"/>
                      </a:cubicBezTo>
                      <a:cubicBezTo>
                        <a:pt x="104715" y="136258"/>
                        <a:pt x="104062" y="136164"/>
                        <a:pt x="104062" y="13621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Google Shape;1117;p9">
                  <a:extLst>
                    <a:ext uri="{FF2B5EF4-FFF2-40B4-BE49-F238E27FC236}">
                      <a16:creationId xmlns:a16="http://schemas.microsoft.com/office/drawing/2014/main" id="{A8CA94F7-06FF-EF42-8939-602B2225419E}"/>
                    </a:ext>
                  </a:extLst>
                </p:cNvPr>
                <p:cNvSpPr/>
                <p:nvPr/>
              </p:nvSpPr>
              <p:spPr>
                <a:xfrm>
                  <a:off x="3233511" y="2428475"/>
                  <a:ext cx="138764" cy="58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64" h="58243" extrusionOk="0">
                      <a:moveTo>
                        <a:pt x="0" y="58151"/>
                      </a:moveTo>
                      <a:cubicBezTo>
                        <a:pt x="0" y="58151"/>
                        <a:pt x="47" y="58011"/>
                        <a:pt x="140" y="57684"/>
                      </a:cubicBezTo>
                      <a:cubicBezTo>
                        <a:pt x="233" y="57358"/>
                        <a:pt x="327" y="56938"/>
                        <a:pt x="466" y="56378"/>
                      </a:cubicBezTo>
                      <a:cubicBezTo>
                        <a:pt x="746" y="55165"/>
                        <a:pt x="1119" y="53486"/>
                        <a:pt x="1632" y="51341"/>
                      </a:cubicBezTo>
                      <a:cubicBezTo>
                        <a:pt x="2146" y="49148"/>
                        <a:pt x="2845" y="46490"/>
                        <a:pt x="3871" y="43458"/>
                      </a:cubicBezTo>
                      <a:cubicBezTo>
                        <a:pt x="4898" y="40426"/>
                        <a:pt x="6250" y="37021"/>
                        <a:pt x="8396" y="33616"/>
                      </a:cubicBezTo>
                      <a:cubicBezTo>
                        <a:pt x="10495" y="30211"/>
                        <a:pt x="13433" y="26806"/>
                        <a:pt x="17351" y="24241"/>
                      </a:cubicBezTo>
                      <a:cubicBezTo>
                        <a:pt x="19311" y="22981"/>
                        <a:pt x="21549" y="21955"/>
                        <a:pt x="23928" y="21302"/>
                      </a:cubicBezTo>
                      <a:cubicBezTo>
                        <a:pt x="26354" y="20696"/>
                        <a:pt x="28919" y="20509"/>
                        <a:pt x="31578" y="20183"/>
                      </a:cubicBezTo>
                      <a:cubicBezTo>
                        <a:pt x="34237" y="19856"/>
                        <a:pt x="36988" y="19250"/>
                        <a:pt x="39507" y="17851"/>
                      </a:cubicBezTo>
                      <a:cubicBezTo>
                        <a:pt x="42026" y="16498"/>
                        <a:pt x="44218" y="14632"/>
                        <a:pt x="46364" y="12626"/>
                      </a:cubicBezTo>
                      <a:cubicBezTo>
                        <a:pt x="48509" y="10667"/>
                        <a:pt x="50562" y="8522"/>
                        <a:pt x="52894" y="6703"/>
                      </a:cubicBezTo>
                      <a:cubicBezTo>
                        <a:pt x="55179" y="4837"/>
                        <a:pt x="57838" y="3344"/>
                        <a:pt x="60730" y="2412"/>
                      </a:cubicBezTo>
                      <a:cubicBezTo>
                        <a:pt x="66514" y="499"/>
                        <a:pt x="72624" y="546"/>
                        <a:pt x="78361" y="1059"/>
                      </a:cubicBezTo>
                      <a:cubicBezTo>
                        <a:pt x="84099" y="1665"/>
                        <a:pt x="89602" y="2598"/>
                        <a:pt x="94780" y="3951"/>
                      </a:cubicBezTo>
                      <a:cubicBezTo>
                        <a:pt x="105088" y="6516"/>
                        <a:pt x="113904" y="10621"/>
                        <a:pt x="120620" y="15005"/>
                      </a:cubicBezTo>
                      <a:cubicBezTo>
                        <a:pt x="127337" y="19436"/>
                        <a:pt x="131908" y="24194"/>
                        <a:pt x="134707" y="27692"/>
                      </a:cubicBezTo>
                      <a:cubicBezTo>
                        <a:pt x="135406" y="28579"/>
                        <a:pt x="136013" y="29372"/>
                        <a:pt x="136526" y="30071"/>
                      </a:cubicBezTo>
                      <a:cubicBezTo>
                        <a:pt x="136992" y="30771"/>
                        <a:pt x="137412" y="31377"/>
                        <a:pt x="137739" y="31890"/>
                      </a:cubicBezTo>
                      <a:cubicBezTo>
                        <a:pt x="138065" y="32357"/>
                        <a:pt x="138298" y="32730"/>
                        <a:pt x="138485" y="33010"/>
                      </a:cubicBezTo>
                      <a:cubicBezTo>
                        <a:pt x="138671" y="33243"/>
                        <a:pt x="138765" y="33383"/>
                        <a:pt x="138765" y="33383"/>
                      </a:cubicBezTo>
                      <a:cubicBezTo>
                        <a:pt x="138765" y="33383"/>
                        <a:pt x="138718" y="33243"/>
                        <a:pt x="138532" y="32963"/>
                      </a:cubicBezTo>
                      <a:cubicBezTo>
                        <a:pt x="138345" y="32683"/>
                        <a:pt x="138112" y="32310"/>
                        <a:pt x="137832" y="31797"/>
                      </a:cubicBezTo>
                      <a:cubicBezTo>
                        <a:pt x="137505" y="31284"/>
                        <a:pt x="137132" y="30678"/>
                        <a:pt x="136666" y="29931"/>
                      </a:cubicBezTo>
                      <a:cubicBezTo>
                        <a:pt x="136199" y="29232"/>
                        <a:pt x="135546" y="28439"/>
                        <a:pt x="134893" y="27506"/>
                      </a:cubicBezTo>
                      <a:cubicBezTo>
                        <a:pt x="132141" y="23961"/>
                        <a:pt x="127617" y="19063"/>
                        <a:pt x="120900" y="14539"/>
                      </a:cubicBezTo>
                      <a:cubicBezTo>
                        <a:pt x="114183" y="10061"/>
                        <a:pt x="105321" y="5863"/>
                        <a:pt x="94966" y="3251"/>
                      </a:cubicBezTo>
                      <a:cubicBezTo>
                        <a:pt x="89789" y="1899"/>
                        <a:pt x="84238" y="919"/>
                        <a:pt x="78455" y="313"/>
                      </a:cubicBezTo>
                      <a:cubicBezTo>
                        <a:pt x="72671" y="-200"/>
                        <a:pt x="66467" y="-294"/>
                        <a:pt x="60543" y="1712"/>
                      </a:cubicBezTo>
                      <a:cubicBezTo>
                        <a:pt x="57558" y="2645"/>
                        <a:pt x="54853" y="4231"/>
                        <a:pt x="52521" y="6143"/>
                      </a:cubicBezTo>
                      <a:cubicBezTo>
                        <a:pt x="50142" y="8009"/>
                        <a:pt x="48090" y="10154"/>
                        <a:pt x="45944" y="12113"/>
                      </a:cubicBezTo>
                      <a:cubicBezTo>
                        <a:pt x="43845" y="14073"/>
                        <a:pt x="41653" y="15938"/>
                        <a:pt x="39227" y="17244"/>
                      </a:cubicBezTo>
                      <a:cubicBezTo>
                        <a:pt x="36802" y="18550"/>
                        <a:pt x="34190" y="19203"/>
                        <a:pt x="31531" y="19530"/>
                      </a:cubicBezTo>
                      <a:cubicBezTo>
                        <a:pt x="28919" y="19856"/>
                        <a:pt x="26307" y="20089"/>
                        <a:pt x="23788" y="20696"/>
                      </a:cubicBezTo>
                      <a:cubicBezTo>
                        <a:pt x="21316" y="21349"/>
                        <a:pt x="19031" y="22422"/>
                        <a:pt x="17025" y="23774"/>
                      </a:cubicBezTo>
                      <a:cubicBezTo>
                        <a:pt x="13013" y="26480"/>
                        <a:pt x="10075" y="29931"/>
                        <a:pt x="7976" y="33383"/>
                      </a:cubicBezTo>
                      <a:cubicBezTo>
                        <a:pt x="5830" y="36835"/>
                        <a:pt x="4524" y="40286"/>
                        <a:pt x="3545" y="43365"/>
                      </a:cubicBezTo>
                      <a:cubicBezTo>
                        <a:pt x="2565" y="46443"/>
                        <a:pt x="1912" y="49102"/>
                        <a:pt x="1446" y="51341"/>
                      </a:cubicBezTo>
                      <a:cubicBezTo>
                        <a:pt x="980" y="53533"/>
                        <a:pt x="653" y="55259"/>
                        <a:pt x="420" y="56425"/>
                      </a:cubicBezTo>
                      <a:cubicBezTo>
                        <a:pt x="327" y="56985"/>
                        <a:pt x="233" y="57404"/>
                        <a:pt x="186" y="57778"/>
                      </a:cubicBezTo>
                      <a:cubicBezTo>
                        <a:pt x="140" y="58057"/>
                        <a:pt x="140" y="58244"/>
                        <a:pt x="140" y="58244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" name="Google Shape;1118;p9">
                <a:extLst>
                  <a:ext uri="{FF2B5EF4-FFF2-40B4-BE49-F238E27FC236}">
                    <a16:creationId xmlns:a16="http://schemas.microsoft.com/office/drawing/2014/main" id="{A3A3AF1C-613D-E04B-86BC-2DEF34BC61C9}"/>
                  </a:ext>
                </a:extLst>
              </p:cNvPr>
              <p:cNvSpPr/>
              <p:nvPr/>
            </p:nvSpPr>
            <p:spPr>
              <a:xfrm>
                <a:off x="3237037" y="2463549"/>
                <a:ext cx="118780" cy="155357"/>
              </a:xfrm>
              <a:custGeom>
                <a:avLst/>
                <a:gdLst/>
                <a:ahLst/>
                <a:cxnLst/>
                <a:rect l="l" t="t" r="r" b="b"/>
                <a:pathLst>
                  <a:path w="118780" h="155357" extrusionOk="0">
                    <a:moveTo>
                      <a:pt x="18630" y="155311"/>
                    </a:moveTo>
                    <a:cubicBezTo>
                      <a:pt x="18630" y="155311"/>
                      <a:pt x="17791" y="155078"/>
                      <a:pt x="16391" y="154332"/>
                    </a:cubicBezTo>
                    <a:cubicBezTo>
                      <a:pt x="15039" y="153492"/>
                      <a:pt x="13033" y="152046"/>
                      <a:pt x="11214" y="149481"/>
                    </a:cubicBezTo>
                    <a:cubicBezTo>
                      <a:pt x="9442" y="146962"/>
                      <a:pt x="7715" y="143370"/>
                      <a:pt x="7342" y="138893"/>
                    </a:cubicBezTo>
                    <a:cubicBezTo>
                      <a:pt x="6923" y="134508"/>
                      <a:pt x="7809" y="129004"/>
                      <a:pt x="11587" y="124573"/>
                    </a:cubicBezTo>
                    <a:lnTo>
                      <a:pt x="11867" y="125879"/>
                    </a:lnTo>
                    <a:cubicBezTo>
                      <a:pt x="5943" y="123220"/>
                      <a:pt x="719" y="116877"/>
                      <a:pt x="66" y="108854"/>
                    </a:cubicBezTo>
                    <a:cubicBezTo>
                      <a:pt x="-634" y="100925"/>
                      <a:pt x="4264" y="92016"/>
                      <a:pt x="12800" y="88518"/>
                    </a:cubicBezTo>
                    <a:lnTo>
                      <a:pt x="12287" y="90243"/>
                    </a:lnTo>
                    <a:cubicBezTo>
                      <a:pt x="7809" y="84180"/>
                      <a:pt x="5990" y="75877"/>
                      <a:pt x="7762" y="67948"/>
                    </a:cubicBezTo>
                    <a:cubicBezTo>
                      <a:pt x="9395" y="59925"/>
                      <a:pt x="15365" y="52695"/>
                      <a:pt x="23201" y="49244"/>
                    </a:cubicBezTo>
                    <a:cubicBezTo>
                      <a:pt x="26979" y="47518"/>
                      <a:pt x="31131" y="46678"/>
                      <a:pt x="35189" y="46772"/>
                    </a:cubicBezTo>
                    <a:lnTo>
                      <a:pt x="33976" y="48218"/>
                    </a:lnTo>
                    <a:cubicBezTo>
                      <a:pt x="31504" y="36137"/>
                      <a:pt x="37288" y="23823"/>
                      <a:pt x="46616" y="18039"/>
                    </a:cubicBezTo>
                    <a:cubicBezTo>
                      <a:pt x="55992" y="12162"/>
                      <a:pt x="67466" y="12582"/>
                      <a:pt x="75535" y="16920"/>
                    </a:cubicBezTo>
                    <a:lnTo>
                      <a:pt x="74183" y="17433"/>
                    </a:lnTo>
                    <a:cubicBezTo>
                      <a:pt x="77355" y="9690"/>
                      <a:pt x="83511" y="4466"/>
                      <a:pt x="89622" y="1994"/>
                    </a:cubicBezTo>
                    <a:cubicBezTo>
                      <a:pt x="95779" y="-572"/>
                      <a:pt x="101796" y="-292"/>
                      <a:pt x="106320" y="781"/>
                    </a:cubicBezTo>
                    <a:cubicBezTo>
                      <a:pt x="110891" y="1900"/>
                      <a:pt x="114063" y="3813"/>
                      <a:pt x="116022" y="5259"/>
                    </a:cubicBezTo>
                    <a:cubicBezTo>
                      <a:pt x="117002" y="6005"/>
                      <a:pt x="117701" y="6611"/>
                      <a:pt x="118168" y="7078"/>
                    </a:cubicBezTo>
                    <a:cubicBezTo>
                      <a:pt x="118634" y="7544"/>
                      <a:pt x="118820" y="7778"/>
                      <a:pt x="118774" y="7824"/>
                    </a:cubicBezTo>
                    <a:cubicBezTo>
                      <a:pt x="118587" y="8197"/>
                      <a:pt x="114996" y="3813"/>
                      <a:pt x="106087" y="1854"/>
                    </a:cubicBezTo>
                    <a:cubicBezTo>
                      <a:pt x="101749" y="968"/>
                      <a:pt x="96012" y="874"/>
                      <a:pt x="90275" y="3440"/>
                    </a:cubicBezTo>
                    <a:cubicBezTo>
                      <a:pt x="84584" y="5912"/>
                      <a:pt x="78894" y="10949"/>
                      <a:pt x="76048" y="18132"/>
                    </a:cubicBezTo>
                    <a:lnTo>
                      <a:pt x="75628" y="19159"/>
                    </a:lnTo>
                    <a:lnTo>
                      <a:pt x="74649" y="18645"/>
                    </a:lnTo>
                    <a:cubicBezTo>
                      <a:pt x="67140" y="14727"/>
                      <a:pt x="56411" y="14494"/>
                      <a:pt x="47876" y="19952"/>
                    </a:cubicBezTo>
                    <a:cubicBezTo>
                      <a:pt x="39387" y="25269"/>
                      <a:pt x="34116" y="36743"/>
                      <a:pt x="36401" y="47704"/>
                    </a:cubicBezTo>
                    <a:lnTo>
                      <a:pt x="36728" y="49197"/>
                    </a:lnTo>
                    <a:lnTo>
                      <a:pt x="35189" y="49197"/>
                    </a:lnTo>
                    <a:cubicBezTo>
                      <a:pt x="31504" y="49104"/>
                      <a:pt x="27726" y="49850"/>
                      <a:pt x="24274" y="51436"/>
                    </a:cubicBezTo>
                    <a:cubicBezTo>
                      <a:pt x="17044" y="54654"/>
                      <a:pt x="11680" y="61184"/>
                      <a:pt x="10141" y="68461"/>
                    </a:cubicBezTo>
                    <a:cubicBezTo>
                      <a:pt x="8509" y="75737"/>
                      <a:pt x="10141" y="83387"/>
                      <a:pt x="14152" y="88937"/>
                    </a:cubicBezTo>
                    <a:lnTo>
                      <a:pt x="14992" y="90103"/>
                    </a:lnTo>
                    <a:lnTo>
                      <a:pt x="13639" y="90663"/>
                    </a:lnTo>
                    <a:cubicBezTo>
                      <a:pt x="6083" y="93695"/>
                      <a:pt x="1512" y="101671"/>
                      <a:pt x="2072" y="108761"/>
                    </a:cubicBezTo>
                    <a:cubicBezTo>
                      <a:pt x="2538" y="115944"/>
                      <a:pt x="7249" y="121914"/>
                      <a:pt x="12567" y="124433"/>
                    </a:cubicBezTo>
                    <a:lnTo>
                      <a:pt x="13593" y="124900"/>
                    </a:lnTo>
                    <a:lnTo>
                      <a:pt x="12846" y="125739"/>
                    </a:lnTo>
                    <a:cubicBezTo>
                      <a:pt x="9395" y="129657"/>
                      <a:pt x="8369" y="134741"/>
                      <a:pt x="8648" y="138846"/>
                    </a:cubicBezTo>
                    <a:cubicBezTo>
                      <a:pt x="8882" y="143044"/>
                      <a:pt x="10374" y="146542"/>
                      <a:pt x="11960" y="149014"/>
                    </a:cubicBezTo>
                    <a:cubicBezTo>
                      <a:pt x="15318" y="154005"/>
                      <a:pt x="18863" y="155078"/>
                      <a:pt x="18630" y="155358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1119;p9">
                <a:extLst>
                  <a:ext uri="{FF2B5EF4-FFF2-40B4-BE49-F238E27FC236}">
                    <a16:creationId xmlns:a16="http://schemas.microsoft.com/office/drawing/2014/main" id="{8534F7E7-1698-7F4F-A761-F13F80827989}"/>
                  </a:ext>
                </a:extLst>
              </p:cNvPr>
              <p:cNvSpPr/>
              <p:nvPr/>
            </p:nvSpPr>
            <p:spPr>
              <a:xfrm>
                <a:off x="3317171" y="2477003"/>
                <a:ext cx="52547" cy="146567"/>
              </a:xfrm>
              <a:custGeom>
                <a:avLst/>
                <a:gdLst/>
                <a:ahLst/>
                <a:cxnLst/>
                <a:rect l="l" t="t" r="r" b="b"/>
                <a:pathLst>
                  <a:path w="52547" h="146567" extrusionOk="0">
                    <a:moveTo>
                      <a:pt x="10420" y="146521"/>
                    </a:moveTo>
                    <a:cubicBezTo>
                      <a:pt x="10420" y="146521"/>
                      <a:pt x="9161" y="145728"/>
                      <a:pt x="7389" y="143629"/>
                    </a:cubicBezTo>
                    <a:cubicBezTo>
                      <a:pt x="5663" y="141577"/>
                      <a:pt x="3331" y="138219"/>
                      <a:pt x="1698" y="133414"/>
                    </a:cubicBezTo>
                    <a:cubicBezTo>
                      <a:pt x="112" y="128657"/>
                      <a:pt x="-774" y="122313"/>
                      <a:pt x="905" y="115503"/>
                    </a:cubicBezTo>
                    <a:cubicBezTo>
                      <a:pt x="2538" y="108740"/>
                      <a:pt x="6689" y="101557"/>
                      <a:pt x="13592" y="96473"/>
                    </a:cubicBezTo>
                    <a:lnTo>
                      <a:pt x="13312" y="98012"/>
                    </a:lnTo>
                    <a:cubicBezTo>
                      <a:pt x="7622" y="89616"/>
                      <a:pt x="5103" y="77815"/>
                      <a:pt x="8135" y="66481"/>
                    </a:cubicBezTo>
                    <a:cubicBezTo>
                      <a:pt x="12100" y="51741"/>
                      <a:pt x="24833" y="41853"/>
                      <a:pt x="36681" y="39334"/>
                    </a:cubicBezTo>
                    <a:lnTo>
                      <a:pt x="35935" y="40827"/>
                    </a:lnTo>
                    <a:cubicBezTo>
                      <a:pt x="33136" y="33970"/>
                      <a:pt x="32996" y="26880"/>
                      <a:pt x="34395" y="21097"/>
                    </a:cubicBezTo>
                    <a:cubicBezTo>
                      <a:pt x="35795" y="15266"/>
                      <a:pt x="38686" y="10695"/>
                      <a:pt x="41578" y="7523"/>
                    </a:cubicBezTo>
                    <a:cubicBezTo>
                      <a:pt x="44470" y="4352"/>
                      <a:pt x="47316" y="2439"/>
                      <a:pt x="49321" y="1366"/>
                    </a:cubicBezTo>
                    <a:cubicBezTo>
                      <a:pt x="51327" y="294"/>
                      <a:pt x="52493" y="-80"/>
                      <a:pt x="52540" y="14"/>
                    </a:cubicBezTo>
                    <a:cubicBezTo>
                      <a:pt x="52773" y="340"/>
                      <a:pt x="47922" y="2019"/>
                      <a:pt x="42558" y="8363"/>
                    </a:cubicBezTo>
                    <a:cubicBezTo>
                      <a:pt x="39946" y="11535"/>
                      <a:pt x="37334" y="15919"/>
                      <a:pt x="36168" y="21470"/>
                    </a:cubicBezTo>
                    <a:cubicBezTo>
                      <a:pt x="34955" y="26974"/>
                      <a:pt x="35235" y="33644"/>
                      <a:pt x="37940" y="39987"/>
                    </a:cubicBezTo>
                    <a:lnTo>
                      <a:pt x="38453" y="41200"/>
                    </a:lnTo>
                    <a:lnTo>
                      <a:pt x="37194" y="41480"/>
                    </a:lnTo>
                    <a:cubicBezTo>
                      <a:pt x="26093" y="43952"/>
                      <a:pt x="14199" y="53374"/>
                      <a:pt x="10514" y="67134"/>
                    </a:cubicBezTo>
                    <a:cubicBezTo>
                      <a:pt x="7669" y="77722"/>
                      <a:pt x="9954" y="88870"/>
                      <a:pt x="15225" y="96753"/>
                    </a:cubicBezTo>
                    <a:lnTo>
                      <a:pt x="15831" y="97685"/>
                    </a:lnTo>
                    <a:lnTo>
                      <a:pt x="14945" y="98338"/>
                    </a:lnTo>
                    <a:cubicBezTo>
                      <a:pt x="8508" y="102956"/>
                      <a:pt x="4450" y="109673"/>
                      <a:pt x="2771" y="116016"/>
                    </a:cubicBezTo>
                    <a:cubicBezTo>
                      <a:pt x="1045" y="122406"/>
                      <a:pt x="1698" y="128424"/>
                      <a:pt x="3004" y="133041"/>
                    </a:cubicBezTo>
                    <a:cubicBezTo>
                      <a:pt x="5896" y="142417"/>
                      <a:pt x="10747" y="146335"/>
                      <a:pt x="10374" y="146568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1120;p9">
                <a:extLst>
                  <a:ext uri="{FF2B5EF4-FFF2-40B4-BE49-F238E27FC236}">
                    <a16:creationId xmlns:a16="http://schemas.microsoft.com/office/drawing/2014/main" id="{DB897AD2-4FF8-3646-966C-4254D49670CB}"/>
                  </a:ext>
                </a:extLst>
              </p:cNvPr>
              <p:cNvSpPr/>
              <p:nvPr/>
            </p:nvSpPr>
            <p:spPr>
              <a:xfrm>
                <a:off x="3380668" y="2480817"/>
                <a:ext cx="55540" cy="137394"/>
              </a:xfrm>
              <a:custGeom>
                <a:avLst/>
                <a:gdLst/>
                <a:ahLst/>
                <a:cxnLst/>
                <a:rect l="l" t="t" r="r" b="b"/>
                <a:pathLst>
                  <a:path w="55540" h="137394" extrusionOk="0">
                    <a:moveTo>
                      <a:pt x="47067" y="137297"/>
                    </a:moveTo>
                    <a:cubicBezTo>
                      <a:pt x="46788" y="137063"/>
                      <a:pt x="50566" y="135291"/>
                      <a:pt x="53038" y="129321"/>
                    </a:cubicBezTo>
                    <a:cubicBezTo>
                      <a:pt x="54204" y="126382"/>
                      <a:pt x="54810" y="122371"/>
                      <a:pt x="53318" y="118219"/>
                    </a:cubicBezTo>
                    <a:cubicBezTo>
                      <a:pt x="51918" y="114115"/>
                      <a:pt x="48420" y="109964"/>
                      <a:pt x="43336" y="108238"/>
                    </a:cubicBezTo>
                    <a:lnTo>
                      <a:pt x="41983" y="107771"/>
                    </a:lnTo>
                    <a:lnTo>
                      <a:pt x="42869" y="106652"/>
                    </a:lnTo>
                    <a:cubicBezTo>
                      <a:pt x="47067" y="101428"/>
                      <a:pt x="50286" y="94385"/>
                      <a:pt x="51032" y="86502"/>
                    </a:cubicBezTo>
                    <a:cubicBezTo>
                      <a:pt x="51918" y="78619"/>
                      <a:pt x="50146" y="69943"/>
                      <a:pt x="45342" y="62620"/>
                    </a:cubicBezTo>
                    <a:cubicBezTo>
                      <a:pt x="40118" y="54551"/>
                      <a:pt x="32048" y="48907"/>
                      <a:pt x="23932" y="46622"/>
                    </a:cubicBezTo>
                    <a:lnTo>
                      <a:pt x="22719" y="46295"/>
                    </a:lnTo>
                    <a:lnTo>
                      <a:pt x="23139" y="45129"/>
                    </a:lnTo>
                    <a:cubicBezTo>
                      <a:pt x="25938" y="37433"/>
                      <a:pt x="25611" y="29363"/>
                      <a:pt x="23513" y="22927"/>
                    </a:cubicBezTo>
                    <a:cubicBezTo>
                      <a:pt x="21414" y="16397"/>
                      <a:pt x="17589" y="11452"/>
                      <a:pt x="13857" y="8094"/>
                    </a:cubicBezTo>
                    <a:cubicBezTo>
                      <a:pt x="6208" y="1377"/>
                      <a:pt x="-182" y="444"/>
                      <a:pt x="4" y="25"/>
                    </a:cubicBezTo>
                    <a:cubicBezTo>
                      <a:pt x="4" y="-69"/>
                      <a:pt x="1543" y="71"/>
                      <a:pt x="4249" y="1004"/>
                    </a:cubicBezTo>
                    <a:cubicBezTo>
                      <a:pt x="6907" y="1937"/>
                      <a:pt x="10732" y="3663"/>
                      <a:pt x="14790" y="7021"/>
                    </a:cubicBezTo>
                    <a:cubicBezTo>
                      <a:pt x="18755" y="10380"/>
                      <a:pt x="22999" y="15417"/>
                      <a:pt x="25331" y="22320"/>
                    </a:cubicBezTo>
                    <a:cubicBezTo>
                      <a:pt x="27664" y="29130"/>
                      <a:pt x="28177" y="37619"/>
                      <a:pt x="25238" y="45922"/>
                    </a:cubicBezTo>
                    <a:lnTo>
                      <a:pt x="24445" y="44429"/>
                    </a:lnTo>
                    <a:cubicBezTo>
                      <a:pt x="33121" y="46808"/>
                      <a:pt x="41703" y="52685"/>
                      <a:pt x="47254" y="61314"/>
                    </a:cubicBezTo>
                    <a:cubicBezTo>
                      <a:pt x="52385" y="69104"/>
                      <a:pt x="54250" y="78479"/>
                      <a:pt x="53224" y="86782"/>
                    </a:cubicBezTo>
                    <a:cubicBezTo>
                      <a:pt x="52338" y="95178"/>
                      <a:pt x="48840" y="102547"/>
                      <a:pt x="44315" y="108005"/>
                    </a:cubicBezTo>
                    <a:lnTo>
                      <a:pt x="43896" y="106419"/>
                    </a:lnTo>
                    <a:cubicBezTo>
                      <a:pt x="49633" y="108518"/>
                      <a:pt x="53318" y="113229"/>
                      <a:pt x="54764" y="117800"/>
                    </a:cubicBezTo>
                    <a:cubicBezTo>
                      <a:pt x="56256" y="122417"/>
                      <a:pt x="55370" y="126802"/>
                      <a:pt x="54017" y="129834"/>
                    </a:cubicBezTo>
                    <a:cubicBezTo>
                      <a:pt x="52618" y="132912"/>
                      <a:pt x="50706" y="134871"/>
                      <a:pt x="49353" y="135991"/>
                    </a:cubicBezTo>
                    <a:cubicBezTo>
                      <a:pt x="47954" y="137110"/>
                      <a:pt x="47067" y="137437"/>
                      <a:pt x="47021" y="13739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5" name="Google Shape;1121;p9">
            <a:extLst>
              <a:ext uri="{FF2B5EF4-FFF2-40B4-BE49-F238E27FC236}">
                <a16:creationId xmlns:a16="http://schemas.microsoft.com/office/drawing/2014/main" id="{B0D8D3BD-9D67-E246-8EB8-97FA5343301B}"/>
              </a:ext>
            </a:extLst>
          </p:cNvPr>
          <p:cNvGrpSpPr/>
          <p:nvPr/>
        </p:nvGrpSpPr>
        <p:grpSpPr>
          <a:xfrm>
            <a:off x="2458801" y="3288247"/>
            <a:ext cx="467902" cy="1109112"/>
            <a:chOff x="2542015" y="2390472"/>
            <a:chExt cx="467902" cy="1109112"/>
          </a:xfrm>
        </p:grpSpPr>
        <p:grpSp>
          <p:nvGrpSpPr>
            <p:cNvPr id="86" name="Google Shape;1122;p9">
              <a:extLst>
                <a:ext uri="{FF2B5EF4-FFF2-40B4-BE49-F238E27FC236}">
                  <a16:creationId xmlns:a16="http://schemas.microsoft.com/office/drawing/2014/main" id="{A71CA181-7C1B-FE4B-B8AC-AA02BD9DD83D}"/>
                </a:ext>
              </a:extLst>
            </p:cNvPr>
            <p:cNvGrpSpPr/>
            <p:nvPr/>
          </p:nvGrpSpPr>
          <p:grpSpPr>
            <a:xfrm>
              <a:off x="2682603" y="2390472"/>
              <a:ext cx="174314" cy="272746"/>
              <a:chOff x="2682603" y="2390472"/>
              <a:chExt cx="174314" cy="272746"/>
            </a:xfrm>
          </p:grpSpPr>
          <p:sp>
            <p:nvSpPr>
              <p:cNvPr id="112" name="Google Shape;1123;p9">
                <a:extLst>
                  <a:ext uri="{FF2B5EF4-FFF2-40B4-BE49-F238E27FC236}">
                    <a16:creationId xmlns:a16="http://schemas.microsoft.com/office/drawing/2014/main" id="{A70D3676-36CD-894E-B9D0-5CF02F1F91E4}"/>
                  </a:ext>
                </a:extLst>
              </p:cNvPr>
              <p:cNvSpPr/>
              <p:nvPr/>
            </p:nvSpPr>
            <p:spPr>
              <a:xfrm>
                <a:off x="2699069" y="2429451"/>
                <a:ext cx="137831" cy="233767"/>
              </a:xfrm>
              <a:custGeom>
                <a:avLst/>
                <a:gdLst/>
                <a:ahLst/>
                <a:cxnLst/>
                <a:rect l="l" t="t" r="r" b="b"/>
                <a:pathLst>
                  <a:path w="137831" h="233767" extrusionOk="0">
                    <a:moveTo>
                      <a:pt x="123046" y="224112"/>
                    </a:moveTo>
                    <a:lnTo>
                      <a:pt x="24768" y="233768"/>
                    </a:lnTo>
                    <a:lnTo>
                      <a:pt x="24395" y="150089"/>
                    </a:lnTo>
                    <a:cubicBezTo>
                      <a:pt x="24395" y="150089"/>
                      <a:pt x="17351" y="149436"/>
                      <a:pt x="12920" y="113520"/>
                    </a:cubicBezTo>
                    <a:cubicBezTo>
                      <a:pt x="8489" y="77605"/>
                      <a:pt x="0" y="16642"/>
                      <a:pt x="0" y="16642"/>
                    </a:cubicBezTo>
                    <a:lnTo>
                      <a:pt x="0" y="16642"/>
                    </a:lnTo>
                    <a:cubicBezTo>
                      <a:pt x="41140" y="-6027"/>
                      <a:pt x="91608" y="-5514"/>
                      <a:pt x="131861" y="18041"/>
                    </a:cubicBezTo>
                    <a:lnTo>
                      <a:pt x="137832" y="21539"/>
                    </a:lnTo>
                    <a:lnTo>
                      <a:pt x="123046" y="224159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24;p9">
                <a:extLst>
                  <a:ext uri="{FF2B5EF4-FFF2-40B4-BE49-F238E27FC236}">
                    <a16:creationId xmlns:a16="http://schemas.microsoft.com/office/drawing/2014/main" id="{404846C6-6927-3544-8483-9B2C5F1FB05C}"/>
                  </a:ext>
                </a:extLst>
              </p:cNvPr>
              <p:cNvSpPr/>
              <p:nvPr/>
            </p:nvSpPr>
            <p:spPr>
              <a:xfrm>
                <a:off x="2830091" y="2494325"/>
                <a:ext cx="26826" cy="38177"/>
              </a:xfrm>
              <a:custGeom>
                <a:avLst/>
                <a:gdLst/>
                <a:ahLst/>
                <a:cxnLst/>
                <a:rect l="l" t="t" r="r" b="b"/>
                <a:pathLst>
                  <a:path w="26826" h="38177" extrusionOk="0">
                    <a:moveTo>
                      <a:pt x="47" y="2189"/>
                    </a:moveTo>
                    <a:cubicBezTo>
                      <a:pt x="653" y="1863"/>
                      <a:pt x="24861" y="-7932"/>
                      <a:pt x="26727" y="16742"/>
                    </a:cubicBezTo>
                    <a:cubicBezTo>
                      <a:pt x="28639" y="41417"/>
                      <a:pt x="2565" y="38385"/>
                      <a:pt x="2472" y="37685"/>
                    </a:cubicBezTo>
                    <a:cubicBezTo>
                      <a:pt x="2379" y="36985"/>
                      <a:pt x="0" y="2236"/>
                      <a:pt x="0" y="2236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25;p9">
                <a:extLst>
                  <a:ext uri="{FF2B5EF4-FFF2-40B4-BE49-F238E27FC236}">
                    <a16:creationId xmlns:a16="http://schemas.microsoft.com/office/drawing/2014/main" id="{88F3C027-BC30-0A4C-81AE-9FD69148A4DD}"/>
                  </a:ext>
                </a:extLst>
              </p:cNvPr>
              <p:cNvSpPr/>
              <p:nvPr/>
            </p:nvSpPr>
            <p:spPr>
              <a:xfrm>
                <a:off x="2689095" y="2504322"/>
                <a:ext cx="28585" cy="38326"/>
              </a:xfrm>
              <a:custGeom>
                <a:avLst/>
                <a:gdLst/>
                <a:ahLst/>
                <a:cxnLst/>
                <a:rect l="l" t="t" r="r" b="b"/>
                <a:pathLst>
                  <a:path w="28585" h="38326" extrusionOk="0">
                    <a:moveTo>
                      <a:pt x="20842" y="261"/>
                    </a:moveTo>
                    <a:cubicBezTo>
                      <a:pt x="20189" y="74"/>
                      <a:pt x="-3179" y="-3330"/>
                      <a:pt x="366" y="21157"/>
                    </a:cubicBezTo>
                    <a:cubicBezTo>
                      <a:pt x="3911" y="45645"/>
                      <a:pt x="28679" y="36970"/>
                      <a:pt x="28585" y="36270"/>
                    </a:cubicBezTo>
                    <a:cubicBezTo>
                      <a:pt x="28539" y="35570"/>
                      <a:pt x="20842" y="214"/>
                      <a:pt x="20842" y="214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26;p9">
                <a:extLst>
                  <a:ext uri="{FF2B5EF4-FFF2-40B4-BE49-F238E27FC236}">
                    <a16:creationId xmlns:a16="http://schemas.microsoft.com/office/drawing/2014/main" id="{5B7503F7-C309-2A49-8434-B222217BCA63}"/>
                  </a:ext>
                </a:extLst>
              </p:cNvPr>
              <p:cNvSpPr/>
              <p:nvPr/>
            </p:nvSpPr>
            <p:spPr>
              <a:xfrm>
                <a:off x="2694125" y="2424030"/>
                <a:ext cx="143988" cy="179604"/>
              </a:xfrm>
              <a:custGeom>
                <a:avLst/>
                <a:gdLst/>
                <a:ahLst/>
                <a:cxnLst/>
                <a:rect l="l" t="t" r="r" b="b"/>
                <a:pathLst>
                  <a:path w="143988" h="179604" extrusionOk="0">
                    <a:moveTo>
                      <a:pt x="143989" y="68799"/>
                    </a:moveTo>
                    <a:cubicBezTo>
                      <a:pt x="142450" y="89836"/>
                      <a:pt x="144409" y="100564"/>
                      <a:pt x="142403" y="114743"/>
                    </a:cubicBezTo>
                    <a:cubicBezTo>
                      <a:pt x="139231" y="137132"/>
                      <a:pt x="129902" y="155090"/>
                      <a:pt x="110779" y="168197"/>
                    </a:cubicBezTo>
                    <a:cubicBezTo>
                      <a:pt x="91655" y="181304"/>
                      <a:pt x="64135" y="184149"/>
                      <a:pt x="45058" y="171275"/>
                    </a:cubicBezTo>
                    <a:cubicBezTo>
                      <a:pt x="31811" y="162320"/>
                      <a:pt x="21923" y="151685"/>
                      <a:pt x="18424" y="136386"/>
                    </a:cubicBezTo>
                    <a:cubicBezTo>
                      <a:pt x="14926" y="121133"/>
                      <a:pt x="10075" y="93893"/>
                      <a:pt x="8256" y="78361"/>
                    </a:cubicBezTo>
                    <a:cubicBezTo>
                      <a:pt x="4944" y="50282"/>
                      <a:pt x="0" y="23695"/>
                      <a:pt x="0" y="23695"/>
                    </a:cubicBezTo>
                    <a:lnTo>
                      <a:pt x="81486" y="0"/>
                    </a:lnTo>
                    <a:lnTo>
                      <a:pt x="131768" y="21922"/>
                    </a:lnTo>
                    <a:lnTo>
                      <a:pt x="143989" y="68799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27;p9">
                <a:extLst>
                  <a:ext uri="{FF2B5EF4-FFF2-40B4-BE49-F238E27FC236}">
                    <a16:creationId xmlns:a16="http://schemas.microsoft.com/office/drawing/2014/main" id="{D1DA6F75-EC64-6A43-9A01-D81F9A129A97}"/>
                  </a:ext>
                </a:extLst>
              </p:cNvPr>
              <p:cNvSpPr/>
              <p:nvPr/>
            </p:nvSpPr>
            <p:spPr>
              <a:xfrm>
                <a:off x="2764230" y="2603004"/>
                <a:ext cx="28182" cy="7009"/>
              </a:xfrm>
              <a:custGeom>
                <a:avLst/>
                <a:gdLst/>
                <a:ahLst/>
                <a:cxnLst/>
                <a:rect l="l" t="t" r="r" b="b"/>
                <a:pathLst>
                  <a:path w="28182" h="7009" extrusionOk="0">
                    <a:moveTo>
                      <a:pt x="0" y="6295"/>
                    </a:moveTo>
                    <a:cubicBezTo>
                      <a:pt x="-46" y="6854"/>
                      <a:pt x="6624" y="7740"/>
                      <a:pt x="14693" y="5921"/>
                    </a:cubicBezTo>
                    <a:cubicBezTo>
                      <a:pt x="22762" y="4196"/>
                      <a:pt x="28453" y="604"/>
                      <a:pt x="28173" y="91"/>
                    </a:cubicBezTo>
                    <a:cubicBezTo>
                      <a:pt x="27846" y="-515"/>
                      <a:pt x="21923" y="2050"/>
                      <a:pt x="14226" y="3682"/>
                    </a:cubicBezTo>
                    <a:cubicBezTo>
                      <a:pt x="6530" y="5408"/>
                      <a:pt x="47" y="5595"/>
                      <a:pt x="47" y="6248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7" name="Google Shape;1128;p9">
                <a:extLst>
                  <a:ext uri="{FF2B5EF4-FFF2-40B4-BE49-F238E27FC236}">
                    <a16:creationId xmlns:a16="http://schemas.microsoft.com/office/drawing/2014/main" id="{C9FDC228-2FB5-C74A-BAE0-AA5034DEF939}"/>
                  </a:ext>
                </a:extLst>
              </p:cNvPr>
              <p:cNvGrpSpPr/>
              <p:nvPr/>
            </p:nvGrpSpPr>
            <p:grpSpPr>
              <a:xfrm>
                <a:off x="2682603" y="2390472"/>
                <a:ext cx="156512" cy="183309"/>
                <a:chOff x="2682603" y="2390472"/>
                <a:chExt cx="156512" cy="183309"/>
              </a:xfrm>
            </p:grpSpPr>
            <p:sp>
              <p:nvSpPr>
                <p:cNvPr id="118" name="Google Shape;1129;p9">
                  <a:extLst>
                    <a:ext uri="{FF2B5EF4-FFF2-40B4-BE49-F238E27FC236}">
                      <a16:creationId xmlns:a16="http://schemas.microsoft.com/office/drawing/2014/main" id="{BCA37F91-432E-AE43-BF3C-2B0499358D40}"/>
                    </a:ext>
                  </a:extLst>
                </p:cNvPr>
                <p:cNvSpPr/>
                <p:nvPr/>
              </p:nvSpPr>
              <p:spPr>
                <a:xfrm>
                  <a:off x="2682603" y="2390472"/>
                  <a:ext cx="156512" cy="137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12" h="137853" extrusionOk="0">
                      <a:moveTo>
                        <a:pt x="155371" y="137853"/>
                      </a:moveTo>
                      <a:cubicBezTo>
                        <a:pt x="155464" y="116444"/>
                        <a:pt x="154391" y="92143"/>
                        <a:pt x="155371" y="69474"/>
                      </a:cubicBezTo>
                      <a:cubicBezTo>
                        <a:pt x="155744" y="60985"/>
                        <a:pt x="157470" y="48577"/>
                        <a:pt x="155791" y="40275"/>
                      </a:cubicBezTo>
                      <a:cubicBezTo>
                        <a:pt x="154065" y="31926"/>
                        <a:pt x="152292" y="23343"/>
                        <a:pt x="147581" y="16160"/>
                      </a:cubicBezTo>
                      <a:cubicBezTo>
                        <a:pt x="141704" y="7158"/>
                        <a:pt x="131303" y="1048"/>
                        <a:pt x="120248" y="115"/>
                      </a:cubicBezTo>
                      <a:cubicBezTo>
                        <a:pt x="109240" y="-771"/>
                        <a:pt x="97812" y="3520"/>
                        <a:pt x="90303" y="11449"/>
                      </a:cubicBezTo>
                      <a:cubicBezTo>
                        <a:pt x="83306" y="3380"/>
                        <a:pt x="70899" y="161"/>
                        <a:pt x="60591" y="3706"/>
                      </a:cubicBezTo>
                      <a:cubicBezTo>
                        <a:pt x="50236" y="7251"/>
                        <a:pt x="42680" y="17326"/>
                        <a:pt x="42353" y="27868"/>
                      </a:cubicBezTo>
                      <a:cubicBezTo>
                        <a:pt x="35823" y="23110"/>
                        <a:pt x="25981" y="23157"/>
                        <a:pt x="19451" y="28008"/>
                      </a:cubicBezTo>
                      <a:cubicBezTo>
                        <a:pt x="12921" y="32859"/>
                        <a:pt x="10356" y="42094"/>
                        <a:pt x="13434" y="49417"/>
                      </a:cubicBezTo>
                      <a:cubicBezTo>
                        <a:pt x="7557" y="51050"/>
                        <a:pt x="2660" y="55621"/>
                        <a:pt x="841" y="61264"/>
                      </a:cubicBezTo>
                      <a:cubicBezTo>
                        <a:pt x="-1025" y="66862"/>
                        <a:pt x="281" y="73345"/>
                        <a:pt x="4105" y="77870"/>
                      </a:cubicBezTo>
                      <a:cubicBezTo>
                        <a:pt x="8583" y="83187"/>
                        <a:pt x="15860" y="85566"/>
                        <a:pt x="20711" y="90557"/>
                      </a:cubicBezTo>
                      <a:cubicBezTo>
                        <a:pt x="26308" y="96294"/>
                        <a:pt x="27847" y="105389"/>
                        <a:pt x="24442" y="112619"/>
                      </a:cubicBezTo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Google Shape;1130;p9">
                  <a:extLst>
                    <a:ext uri="{FF2B5EF4-FFF2-40B4-BE49-F238E27FC236}">
                      <a16:creationId xmlns:a16="http://schemas.microsoft.com/office/drawing/2014/main" id="{BA90248D-363A-894C-A118-B820CC2F59AC}"/>
                    </a:ext>
                  </a:extLst>
                </p:cNvPr>
                <p:cNvSpPr/>
                <p:nvPr/>
              </p:nvSpPr>
              <p:spPr>
                <a:xfrm>
                  <a:off x="2714042" y="2444600"/>
                  <a:ext cx="106598" cy="33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98" h="33144" extrusionOk="0">
                      <a:moveTo>
                        <a:pt x="93" y="20197"/>
                      </a:moveTo>
                      <a:cubicBezTo>
                        <a:pt x="93" y="20197"/>
                        <a:pt x="327" y="21083"/>
                        <a:pt x="1259" y="22389"/>
                      </a:cubicBezTo>
                      <a:cubicBezTo>
                        <a:pt x="2239" y="23695"/>
                        <a:pt x="3918" y="25561"/>
                        <a:pt x="6670" y="27100"/>
                      </a:cubicBezTo>
                      <a:cubicBezTo>
                        <a:pt x="9375" y="28639"/>
                        <a:pt x="13340" y="29852"/>
                        <a:pt x="17864" y="29199"/>
                      </a:cubicBezTo>
                      <a:cubicBezTo>
                        <a:pt x="22296" y="28593"/>
                        <a:pt x="27240" y="26214"/>
                        <a:pt x="30505" y="21689"/>
                      </a:cubicBezTo>
                      <a:lnTo>
                        <a:pt x="28686" y="21409"/>
                      </a:lnTo>
                      <a:cubicBezTo>
                        <a:pt x="30132" y="26634"/>
                        <a:pt x="35076" y="30971"/>
                        <a:pt x="41140" y="32464"/>
                      </a:cubicBezTo>
                      <a:cubicBezTo>
                        <a:pt x="47203" y="34236"/>
                        <a:pt x="54526" y="32464"/>
                        <a:pt x="59610" y="28126"/>
                      </a:cubicBezTo>
                      <a:cubicBezTo>
                        <a:pt x="64368" y="24208"/>
                        <a:pt x="67353" y="18891"/>
                        <a:pt x="68659" y="13620"/>
                      </a:cubicBezTo>
                      <a:lnTo>
                        <a:pt x="66654" y="14086"/>
                      </a:lnTo>
                      <a:cubicBezTo>
                        <a:pt x="71878" y="20197"/>
                        <a:pt x="79900" y="22576"/>
                        <a:pt x="86570" y="21969"/>
                      </a:cubicBezTo>
                      <a:cubicBezTo>
                        <a:pt x="93427" y="21409"/>
                        <a:pt x="98698" y="17678"/>
                        <a:pt x="101730" y="13993"/>
                      </a:cubicBezTo>
                      <a:cubicBezTo>
                        <a:pt x="104855" y="10215"/>
                        <a:pt x="106021" y="6483"/>
                        <a:pt x="106394" y="3965"/>
                      </a:cubicBezTo>
                      <a:cubicBezTo>
                        <a:pt x="106767" y="1399"/>
                        <a:pt x="106534" y="0"/>
                        <a:pt x="106441" y="0"/>
                      </a:cubicBezTo>
                      <a:cubicBezTo>
                        <a:pt x="106254" y="0"/>
                        <a:pt x="106254" y="1399"/>
                        <a:pt x="105601" y="3825"/>
                      </a:cubicBezTo>
                      <a:cubicBezTo>
                        <a:pt x="104995" y="6204"/>
                        <a:pt x="103642" y="9702"/>
                        <a:pt x="100564" y="13107"/>
                      </a:cubicBezTo>
                      <a:cubicBezTo>
                        <a:pt x="97578" y="16465"/>
                        <a:pt x="92634" y="19730"/>
                        <a:pt x="86384" y="20103"/>
                      </a:cubicBezTo>
                      <a:cubicBezTo>
                        <a:pt x="80274" y="20570"/>
                        <a:pt x="72997" y="18238"/>
                        <a:pt x="68380" y="12734"/>
                      </a:cubicBezTo>
                      <a:lnTo>
                        <a:pt x="66934" y="11008"/>
                      </a:lnTo>
                      <a:lnTo>
                        <a:pt x="66374" y="13154"/>
                      </a:lnTo>
                      <a:cubicBezTo>
                        <a:pt x="65114" y="18004"/>
                        <a:pt x="62316" y="22902"/>
                        <a:pt x="58025" y="26447"/>
                      </a:cubicBezTo>
                      <a:cubicBezTo>
                        <a:pt x="53360" y="30365"/>
                        <a:pt x="47063" y="31904"/>
                        <a:pt x="41653" y="30412"/>
                      </a:cubicBezTo>
                      <a:cubicBezTo>
                        <a:pt x="36195" y="29106"/>
                        <a:pt x="31858" y="25328"/>
                        <a:pt x="30551" y="20896"/>
                      </a:cubicBezTo>
                      <a:lnTo>
                        <a:pt x="29945" y="18891"/>
                      </a:lnTo>
                      <a:lnTo>
                        <a:pt x="28732" y="20617"/>
                      </a:lnTo>
                      <a:cubicBezTo>
                        <a:pt x="25934" y="24628"/>
                        <a:pt x="21503" y="26960"/>
                        <a:pt x="17491" y="27613"/>
                      </a:cubicBezTo>
                      <a:cubicBezTo>
                        <a:pt x="13433" y="28313"/>
                        <a:pt x="9748" y="27380"/>
                        <a:pt x="7136" y="26074"/>
                      </a:cubicBezTo>
                      <a:cubicBezTo>
                        <a:pt x="1772" y="23368"/>
                        <a:pt x="233" y="19917"/>
                        <a:pt x="0" y="2015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" name="Google Shape;1131;p9">
                  <a:extLst>
                    <a:ext uri="{FF2B5EF4-FFF2-40B4-BE49-F238E27FC236}">
                      <a16:creationId xmlns:a16="http://schemas.microsoft.com/office/drawing/2014/main" id="{513B6DB4-A0B9-B045-82B2-122BE3050571}"/>
                    </a:ext>
                  </a:extLst>
                </p:cNvPr>
                <p:cNvSpPr/>
                <p:nvPr/>
              </p:nvSpPr>
              <p:spPr>
                <a:xfrm>
                  <a:off x="2712684" y="2414507"/>
                  <a:ext cx="59110" cy="40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10" h="40495" extrusionOk="0">
                      <a:moveTo>
                        <a:pt x="518" y="40494"/>
                      </a:moveTo>
                      <a:cubicBezTo>
                        <a:pt x="938" y="40494"/>
                        <a:pt x="5" y="36483"/>
                        <a:pt x="3083" y="31165"/>
                      </a:cubicBezTo>
                      <a:cubicBezTo>
                        <a:pt x="4622" y="28600"/>
                        <a:pt x="7281" y="25848"/>
                        <a:pt x="11199" y="24542"/>
                      </a:cubicBezTo>
                      <a:cubicBezTo>
                        <a:pt x="15024" y="23189"/>
                        <a:pt x="19968" y="23236"/>
                        <a:pt x="24120" y="25475"/>
                      </a:cubicBezTo>
                      <a:lnTo>
                        <a:pt x="26312" y="26641"/>
                      </a:lnTo>
                      <a:lnTo>
                        <a:pt x="25845" y="24262"/>
                      </a:lnTo>
                      <a:cubicBezTo>
                        <a:pt x="25379" y="21976"/>
                        <a:pt x="25426" y="19551"/>
                        <a:pt x="25892" y="17079"/>
                      </a:cubicBezTo>
                      <a:cubicBezTo>
                        <a:pt x="27058" y="11622"/>
                        <a:pt x="30556" y="6957"/>
                        <a:pt x="34847" y="4485"/>
                      </a:cubicBezTo>
                      <a:cubicBezTo>
                        <a:pt x="39092" y="1920"/>
                        <a:pt x="43896" y="1500"/>
                        <a:pt x="47674" y="1966"/>
                      </a:cubicBezTo>
                      <a:cubicBezTo>
                        <a:pt x="55417" y="3039"/>
                        <a:pt x="58869" y="7050"/>
                        <a:pt x="59102" y="6631"/>
                      </a:cubicBezTo>
                      <a:cubicBezTo>
                        <a:pt x="59195" y="6537"/>
                        <a:pt x="58496" y="5511"/>
                        <a:pt x="56723" y="4112"/>
                      </a:cubicBezTo>
                      <a:cubicBezTo>
                        <a:pt x="54951" y="2759"/>
                        <a:pt x="52012" y="1080"/>
                        <a:pt x="47908" y="334"/>
                      </a:cubicBezTo>
                      <a:cubicBezTo>
                        <a:pt x="43896" y="-366"/>
                        <a:pt x="38579" y="-133"/>
                        <a:pt x="33728" y="2666"/>
                      </a:cubicBezTo>
                      <a:cubicBezTo>
                        <a:pt x="28877" y="5371"/>
                        <a:pt x="24912" y="10549"/>
                        <a:pt x="23606" y="16612"/>
                      </a:cubicBezTo>
                      <a:cubicBezTo>
                        <a:pt x="23047" y="19318"/>
                        <a:pt x="23047" y="22116"/>
                        <a:pt x="23606" y="24682"/>
                      </a:cubicBezTo>
                      <a:lnTo>
                        <a:pt x="25286" y="23469"/>
                      </a:lnTo>
                      <a:cubicBezTo>
                        <a:pt x="20388" y="20904"/>
                        <a:pt x="14791" y="20997"/>
                        <a:pt x="10500" y="22676"/>
                      </a:cubicBezTo>
                      <a:cubicBezTo>
                        <a:pt x="6115" y="24309"/>
                        <a:pt x="3270" y="27574"/>
                        <a:pt x="1777" y="30465"/>
                      </a:cubicBezTo>
                      <a:cubicBezTo>
                        <a:pt x="238" y="33404"/>
                        <a:pt x="-42" y="36063"/>
                        <a:pt x="5" y="37835"/>
                      </a:cubicBezTo>
                      <a:cubicBezTo>
                        <a:pt x="51" y="39608"/>
                        <a:pt x="424" y="40541"/>
                        <a:pt x="518" y="40494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" name="Google Shape;1132;p9">
                  <a:extLst>
                    <a:ext uri="{FF2B5EF4-FFF2-40B4-BE49-F238E27FC236}">
                      <a16:creationId xmlns:a16="http://schemas.microsoft.com/office/drawing/2014/main" id="{FF9C6E5A-8F42-F049-9408-75E9D92EC2DC}"/>
                    </a:ext>
                  </a:extLst>
                </p:cNvPr>
                <p:cNvSpPr/>
                <p:nvPr/>
              </p:nvSpPr>
              <p:spPr>
                <a:xfrm>
                  <a:off x="2764038" y="2429922"/>
                  <a:ext cx="10422" cy="19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2" h="19960" extrusionOk="0">
                      <a:moveTo>
                        <a:pt x="2244" y="19948"/>
                      </a:moveTo>
                      <a:cubicBezTo>
                        <a:pt x="2571" y="19762"/>
                        <a:pt x="2011" y="18549"/>
                        <a:pt x="1918" y="16543"/>
                      </a:cubicBezTo>
                      <a:cubicBezTo>
                        <a:pt x="1824" y="14538"/>
                        <a:pt x="2291" y="11832"/>
                        <a:pt x="3690" y="8987"/>
                      </a:cubicBezTo>
                      <a:cubicBezTo>
                        <a:pt x="5090" y="6235"/>
                        <a:pt x="6769" y="3437"/>
                        <a:pt x="7748" y="1944"/>
                      </a:cubicBezTo>
                      <a:cubicBezTo>
                        <a:pt x="8868" y="545"/>
                        <a:pt x="10174" y="1291"/>
                        <a:pt x="10360" y="1151"/>
                      </a:cubicBezTo>
                      <a:cubicBezTo>
                        <a:pt x="10500" y="1104"/>
                        <a:pt x="10454" y="591"/>
                        <a:pt x="9707" y="218"/>
                      </a:cubicBezTo>
                      <a:cubicBezTo>
                        <a:pt x="9054" y="-155"/>
                        <a:pt x="7655" y="-108"/>
                        <a:pt x="6629" y="825"/>
                      </a:cubicBezTo>
                      <a:cubicBezTo>
                        <a:pt x="5603" y="1711"/>
                        <a:pt x="4950" y="2784"/>
                        <a:pt x="4063" y="3950"/>
                      </a:cubicBezTo>
                      <a:cubicBezTo>
                        <a:pt x="3224" y="5162"/>
                        <a:pt x="2338" y="6515"/>
                        <a:pt x="1591" y="8054"/>
                      </a:cubicBezTo>
                      <a:cubicBezTo>
                        <a:pt x="5" y="11179"/>
                        <a:pt x="-321" y="14538"/>
                        <a:pt x="285" y="16777"/>
                      </a:cubicBezTo>
                      <a:cubicBezTo>
                        <a:pt x="845" y="19062"/>
                        <a:pt x="2011" y="20088"/>
                        <a:pt x="2244" y="19948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" name="Google Shape;1133;p9">
                  <a:extLst>
                    <a:ext uri="{FF2B5EF4-FFF2-40B4-BE49-F238E27FC236}">
                      <a16:creationId xmlns:a16="http://schemas.microsoft.com/office/drawing/2014/main" id="{16D390D1-23E0-0940-A039-011111AD0A8B}"/>
                    </a:ext>
                  </a:extLst>
                </p:cNvPr>
                <p:cNvSpPr/>
                <p:nvPr/>
              </p:nvSpPr>
              <p:spPr>
                <a:xfrm>
                  <a:off x="2787462" y="2404704"/>
                  <a:ext cx="24730" cy="11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30" h="11833" extrusionOk="0">
                      <a:moveTo>
                        <a:pt x="24672" y="8785"/>
                      </a:moveTo>
                      <a:cubicBezTo>
                        <a:pt x="24905" y="8645"/>
                        <a:pt x="24485" y="6872"/>
                        <a:pt x="22619" y="4447"/>
                      </a:cubicBezTo>
                      <a:cubicBezTo>
                        <a:pt x="21686" y="3281"/>
                        <a:pt x="20334" y="1928"/>
                        <a:pt x="18421" y="995"/>
                      </a:cubicBezTo>
                      <a:cubicBezTo>
                        <a:pt x="16509" y="62"/>
                        <a:pt x="13944" y="-311"/>
                        <a:pt x="11518" y="295"/>
                      </a:cubicBezTo>
                      <a:cubicBezTo>
                        <a:pt x="6574" y="1555"/>
                        <a:pt x="3682" y="5146"/>
                        <a:pt x="2096" y="7525"/>
                      </a:cubicBezTo>
                      <a:cubicBezTo>
                        <a:pt x="510" y="9997"/>
                        <a:pt x="-189" y="11676"/>
                        <a:pt x="44" y="11816"/>
                      </a:cubicBezTo>
                      <a:cubicBezTo>
                        <a:pt x="324" y="12003"/>
                        <a:pt x="1536" y="10604"/>
                        <a:pt x="3402" y="8458"/>
                      </a:cubicBezTo>
                      <a:cubicBezTo>
                        <a:pt x="5268" y="6359"/>
                        <a:pt x="8067" y="3467"/>
                        <a:pt x="12031" y="2488"/>
                      </a:cubicBezTo>
                      <a:cubicBezTo>
                        <a:pt x="15996" y="1415"/>
                        <a:pt x="19448" y="3560"/>
                        <a:pt x="21360" y="5473"/>
                      </a:cubicBezTo>
                      <a:cubicBezTo>
                        <a:pt x="23366" y="7385"/>
                        <a:pt x="24345" y="8878"/>
                        <a:pt x="24672" y="8738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" name="Google Shape;1134;p9">
                  <a:extLst>
                    <a:ext uri="{FF2B5EF4-FFF2-40B4-BE49-F238E27FC236}">
                      <a16:creationId xmlns:a16="http://schemas.microsoft.com/office/drawing/2014/main" id="{B2BEF115-AF05-D742-9348-1A98C6672BF1}"/>
                    </a:ext>
                  </a:extLst>
                </p:cNvPr>
                <p:cNvSpPr/>
                <p:nvPr/>
              </p:nvSpPr>
              <p:spPr>
                <a:xfrm>
                  <a:off x="2810648" y="2484666"/>
                  <a:ext cx="8799" cy="34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9" h="34609" extrusionOk="0">
                      <a:moveTo>
                        <a:pt x="86" y="34563"/>
                      </a:moveTo>
                      <a:cubicBezTo>
                        <a:pt x="599" y="34843"/>
                        <a:pt x="4844" y="27706"/>
                        <a:pt x="7129" y="17911"/>
                      </a:cubicBezTo>
                      <a:cubicBezTo>
                        <a:pt x="9461" y="8116"/>
                        <a:pt x="8855" y="-46"/>
                        <a:pt x="8248" y="0"/>
                      </a:cubicBezTo>
                      <a:cubicBezTo>
                        <a:pt x="7549" y="0"/>
                        <a:pt x="7129" y="7930"/>
                        <a:pt x="4844" y="17445"/>
                      </a:cubicBezTo>
                      <a:cubicBezTo>
                        <a:pt x="2651" y="26960"/>
                        <a:pt x="-567" y="34330"/>
                        <a:pt x="86" y="3461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" name="Google Shape;1135;p9">
                  <a:extLst>
                    <a:ext uri="{FF2B5EF4-FFF2-40B4-BE49-F238E27FC236}">
                      <a16:creationId xmlns:a16="http://schemas.microsoft.com/office/drawing/2014/main" id="{D0E7E07F-E274-B54A-A9C0-64F4B6A60806}"/>
                    </a:ext>
                  </a:extLst>
                </p:cNvPr>
                <p:cNvSpPr/>
                <p:nvPr/>
              </p:nvSpPr>
              <p:spPr>
                <a:xfrm>
                  <a:off x="2800145" y="2501877"/>
                  <a:ext cx="6975" cy="24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5" h="24493" extrusionOk="0">
                      <a:moveTo>
                        <a:pt x="94" y="24489"/>
                      </a:moveTo>
                      <a:cubicBezTo>
                        <a:pt x="700" y="24676"/>
                        <a:pt x="3172" y="19452"/>
                        <a:pt x="5038" y="12642"/>
                      </a:cubicBezTo>
                      <a:cubicBezTo>
                        <a:pt x="6904" y="5785"/>
                        <a:pt x="7324" y="94"/>
                        <a:pt x="6717" y="1"/>
                      </a:cubicBezTo>
                      <a:cubicBezTo>
                        <a:pt x="6064" y="-92"/>
                        <a:pt x="4618" y="5365"/>
                        <a:pt x="2799" y="12082"/>
                      </a:cubicBezTo>
                      <a:cubicBezTo>
                        <a:pt x="980" y="18799"/>
                        <a:pt x="-466" y="24302"/>
                        <a:pt x="140" y="24489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" name="Google Shape;1136;p9">
                  <a:extLst>
                    <a:ext uri="{FF2B5EF4-FFF2-40B4-BE49-F238E27FC236}">
                      <a16:creationId xmlns:a16="http://schemas.microsoft.com/office/drawing/2014/main" id="{0688C57F-143C-9D4C-8A8C-069DD568F10D}"/>
                    </a:ext>
                  </a:extLst>
                </p:cNvPr>
                <p:cNvSpPr/>
                <p:nvPr/>
              </p:nvSpPr>
              <p:spPr>
                <a:xfrm>
                  <a:off x="2730174" y="2535788"/>
                  <a:ext cx="20181" cy="37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81" h="37993" extrusionOk="0">
                      <a:moveTo>
                        <a:pt x="240" y="0"/>
                      </a:moveTo>
                      <a:cubicBezTo>
                        <a:pt x="-320" y="-46"/>
                        <a:pt x="-367" y="10262"/>
                        <a:pt x="5510" y="21316"/>
                      </a:cubicBezTo>
                      <a:cubicBezTo>
                        <a:pt x="11247" y="32417"/>
                        <a:pt x="19877" y="38434"/>
                        <a:pt x="20156" y="37968"/>
                      </a:cubicBezTo>
                      <a:cubicBezTo>
                        <a:pt x="20669" y="37455"/>
                        <a:pt x="13067" y="30925"/>
                        <a:pt x="7609" y="20290"/>
                      </a:cubicBezTo>
                      <a:cubicBezTo>
                        <a:pt x="1965" y="9749"/>
                        <a:pt x="986" y="-93"/>
                        <a:pt x="240" y="47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" name="Google Shape;1137;p9">
                  <a:extLst>
                    <a:ext uri="{FF2B5EF4-FFF2-40B4-BE49-F238E27FC236}">
                      <a16:creationId xmlns:a16="http://schemas.microsoft.com/office/drawing/2014/main" id="{70253711-98E8-8D4B-B0D1-D03A57F4598E}"/>
                    </a:ext>
                  </a:extLst>
                </p:cNvPr>
                <p:cNvSpPr/>
                <p:nvPr/>
              </p:nvSpPr>
              <p:spPr>
                <a:xfrm>
                  <a:off x="2716001" y="2519040"/>
                  <a:ext cx="12398" cy="363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8" h="36362" extrusionOk="0">
                      <a:moveTo>
                        <a:pt x="1260" y="3"/>
                      </a:moveTo>
                      <a:cubicBezTo>
                        <a:pt x="700" y="-184"/>
                        <a:pt x="-1539" y="8912"/>
                        <a:pt x="1773" y="19640"/>
                      </a:cubicBezTo>
                      <a:cubicBezTo>
                        <a:pt x="4991" y="30414"/>
                        <a:pt x="12034" y="36805"/>
                        <a:pt x="12361" y="36338"/>
                      </a:cubicBezTo>
                      <a:cubicBezTo>
                        <a:pt x="12921" y="35918"/>
                        <a:pt x="7043" y="29155"/>
                        <a:pt x="4012" y="18987"/>
                      </a:cubicBezTo>
                      <a:cubicBezTo>
                        <a:pt x="840" y="8865"/>
                        <a:pt x="1959" y="49"/>
                        <a:pt x="1260" y="3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87" name="Google Shape;1138;p9">
              <a:extLst>
                <a:ext uri="{FF2B5EF4-FFF2-40B4-BE49-F238E27FC236}">
                  <a16:creationId xmlns:a16="http://schemas.microsoft.com/office/drawing/2014/main" id="{50FBF888-9E50-8948-922B-E633C0F5C007}"/>
                </a:ext>
              </a:extLst>
            </p:cNvPr>
            <p:cNvGrpSpPr/>
            <p:nvPr/>
          </p:nvGrpSpPr>
          <p:grpSpPr>
            <a:xfrm>
              <a:off x="2542015" y="3029790"/>
              <a:ext cx="228698" cy="465427"/>
              <a:chOff x="2542015" y="3029790"/>
              <a:chExt cx="228698" cy="465427"/>
            </a:xfrm>
          </p:grpSpPr>
          <p:sp>
            <p:nvSpPr>
              <p:cNvPr id="106" name="Google Shape;1139;p9">
                <a:extLst>
                  <a:ext uri="{FF2B5EF4-FFF2-40B4-BE49-F238E27FC236}">
                    <a16:creationId xmlns:a16="http://schemas.microsoft.com/office/drawing/2014/main" id="{A39595E1-65A2-6C4E-B38A-B1301CC2D007}"/>
                  </a:ext>
                </a:extLst>
              </p:cNvPr>
              <p:cNvSpPr/>
              <p:nvPr/>
            </p:nvSpPr>
            <p:spPr>
              <a:xfrm>
                <a:off x="2648507" y="3302935"/>
                <a:ext cx="97391" cy="114463"/>
              </a:xfrm>
              <a:custGeom>
                <a:avLst/>
                <a:gdLst/>
                <a:ahLst/>
                <a:cxnLst/>
                <a:rect l="l" t="t" r="r" b="b"/>
                <a:pathLst>
                  <a:path w="97391" h="114463" extrusionOk="0">
                    <a:moveTo>
                      <a:pt x="38854" y="112971"/>
                    </a:moveTo>
                    <a:lnTo>
                      <a:pt x="0" y="26773"/>
                    </a:lnTo>
                    <a:lnTo>
                      <a:pt x="64835" y="0"/>
                    </a:lnTo>
                    <a:lnTo>
                      <a:pt x="97392" y="90908"/>
                    </a:lnTo>
                    <a:lnTo>
                      <a:pt x="72811" y="114463"/>
                    </a:lnTo>
                    <a:lnTo>
                      <a:pt x="38854" y="112971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140;p9">
                <a:extLst>
                  <a:ext uri="{FF2B5EF4-FFF2-40B4-BE49-F238E27FC236}">
                    <a16:creationId xmlns:a16="http://schemas.microsoft.com/office/drawing/2014/main" id="{008C5EFF-AE1B-C040-B9BD-C3E1CB31D340}"/>
                  </a:ext>
                </a:extLst>
              </p:cNvPr>
              <p:cNvSpPr/>
              <p:nvPr/>
            </p:nvSpPr>
            <p:spPr>
              <a:xfrm>
                <a:off x="2665232" y="3393843"/>
                <a:ext cx="105481" cy="99304"/>
              </a:xfrm>
              <a:custGeom>
                <a:avLst/>
                <a:gdLst/>
                <a:ahLst/>
                <a:cxnLst/>
                <a:rect l="l" t="t" r="r" b="b"/>
                <a:pathLst>
                  <a:path w="105481" h="99304" extrusionOk="0">
                    <a:moveTo>
                      <a:pt x="47224" y="13247"/>
                    </a:moveTo>
                    <a:lnTo>
                      <a:pt x="22130" y="22062"/>
                    </a:lnTo>
                    <a:cubicBezTo>
                      <a:pt x="22130" y="22062"/>
                      <a:pt x="-3011" y="68240"/>
                      <a:pt x="301" y="86477"/>
                    </a:cubicBezTo>
                    <a:cubicBezTo>
                      <a:pt x="1467" y="92961"/>
                      <a:pt x="5618" y="99304"/>
                      <a:pt x="5618" y="99304"/>
                    </a:cubicBezTo>
                    <a:lnTo>
                      <a:pt x="63643" y="77288"/>
                    </a:lnTo>
                    <a:cubicBezTo>
                      <a:pt x="75164" y="72531"/>
                      <a:pt x="105482" y="60030"/>
                      <a:pt x="105482" y="60030"/>
                    </a:cubicBezTo>
                    <a:lnTo>
                      <a:pt x="80667" y="0"/>
                    </a:lnTo>
                    <a:lnTo>
                      <a:pt x="47224" y="13247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141;p9">
                <a:extLst>
                  <a:ext uri="{FF2B5EF4-FFF2-40B4-BE49-F238E27FC236}">
                    <a16:creationId xmlns:a16="http://schemas.microsoft.com/office/drawing/2014/main" id="{14BFAE19-7532-FA4A-BAB2-A47EBB11DAFC}"/>
                  </a:ext>
                </a:extLst>
              </p:cNvPr>
              <p:cNvSpPr/>
              <p:nvPr/>
            </p:nvSpPr>
            <p:spPr>
              <a:xfrm rot="-1347000">
                <a:off x="2664721" y="3463811"/>
                <a:ext cx="107839" cy="11241"/>
              </a:xfrm>
              <a:custGeom>
                <a:avLst/>
                <a:gdLst/>
                <a:ahLst/>
                <a:cxnLst/>
                <a:rect l="l" t="t" r="r" b="b"/>
                <a:pathLst>
                  <a:path w="107839" h="11241" extrusionOk="0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142;p9">
                <a:extLst>
                  <a:ext uri="{FF2B5EF4-FFF2-40B4-BE49-F238E27FC236}">
                    <a16:creationId xmlns:a16="http://schemas.microsoft.com/office/drawing/2014/main" id="{2F40DFAE-578E-9C47-9E3B-02EC1E9DE517}"/>
                  </a:ext>
                </a:extLst>
              </p:cNvPr>
              <p:cNvSpPr/>
              <p:nvPr/>
            </p:nvSpPr>
            <p:spPr>
              <a:xfrm>
                <a:off x="2693904" y="3418518"/>
                <a:ext cx="11959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1959" h="49725" extrusionOk="0">
                    <a:moveTo>
                      <a:pt x="221" y="47"/>
                    </a:moveTo>
                    <a:cubicBezTo>
                      <a:pt x="921" y="-47"/>
                      <a:pt x="2506" y="11288"/>
                      <a:pt x="5771" y="24954"/>
                    </a:cubicBezTo>
                    <a:cubicBezTo>
                      <a:pt x="8943" y="38668"/>
                      <a:pt x="12535" y="49489"/>
                      <a:pt x="11882" y="49722"/>
                    </a:cubicBezTo>
                    <a:cubicBezTo>
                      <a:pt x="11275" y="49955"/>
                      <a:pt x="6611" y="39367"/>
                      <a:pt x="3393" y="25467"/>
                    </a:cubicBezTo>
                    <a:cubicBezTo>
                      <a:pt x="128" y="11614"/>
                      <a:pt x="-385" y="47"/>
                      <a:pt x="22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43;p9">
                <a:extLst>
                  <a:ext uri="{FF2B5EF4-FFF2-40B4-BE49-F238E27FC236}">
                    <a16:creationId xmlns:a16="http://schemas.microsoft.com/office/drawing/2014/main" id="{AAE987A7-6A76-EF45-B9D1-C6F2D32B08E4}"/>
                  </a:ext>
                </a:extLst>
              </p:cNvPr>
              <p:cNvSpPr/>
              <p:nvPr/>
            </p:nvSpPr>
            <p:spPr>
              <a:xfrm>
                <a:off x="2707318" y="3428473"/>
                <a:ext cx="53565" cy="37854"/>
              </a:xfrm>
              <a:custGeom>
                <a:avLst/>
                <a:gdLst/>
                <a:ahLst/>
                <a:cxnLst/>
                <a:rect l="l" t="t" r="r" b="b"/>
                <a:pathLst>
                  <a:path w="53565" h="37854" extrusionOk="0">
                    <a:moveTo>
                      <a:pt x="53507" y="13506"/>
                    </a:moveTo>
                    <a:cubicBezTo>
                      <a:pt x="53181" y="13786"/>
                      <a:pt x="50662" y="9821"/>
                      <a:pt x="44412" y="6230"/>
                    </a:cubicBezTo>
                    <a:cubicBezTo>
                      <a:pt x="41333" y="4504"/>
                      <a:pt x="37275" y="2918"/>
                      <a:pt x="32658" y="2452"/>
                    </a:cubicBezTo>
                    <a:cubicBezTo>
                      <a:pt x="28040" y="1985"/>
                      <a:pt x="22816" y="2825"/>
                      <a:pt x="17918" y="5064"/>
                    </a:cubicBezTo>
                    <a:cubicBezTo>
                      <a:pt x="13067" y="7349"/>
                      <a:pt x="9056" y="10848"/>
                      <a:pt x="6490" y="14719"/>
                    </a:cubicBezTo>
                    <a:cubicBezTo>
                      <a:pt x="3878" y="18590"/>
                      <a:pt x="2479" y="22695"/>
                      <a:pt x="1873" y="26193"/>
                    </a:cubicBezTo>
                    <a:cubicBezTo>
                      <a:pt x="660" y="33283"/>
                      <a:pt x="2106" y="37761"/>
                      <a:pt x="1686" y="37854"/>
                    </a:cubicBezTo>
                    <a:cubicBezTo>
                      <a:pt x="1546" y="37854"/>
                      <a:pt x="1033" y="36828"/>
                      <a:pt x="567" y="34822"/>
                    </a:cubicBezTo>
                    <a:cubicBezTo>
                      <a:pt x="100" y="32770"/>
                      <a:pt x="-226" y="29738"/>
                      <a:pt x="194" y="25960"/>
                    </a:cubicBezTo>
                    <a:cubicBezTo>
                      <a:pt x="660" y="22229"/>
                      <a:pt x="1919" y="17751"/>
                      <a:pt x="4671" y="13506"/>
                    </a:cubicBezTo>
                    <a:cubicBezTo>
                      <a:pt x="7377" y="9215"/>
                      <a:pt x="11668" y="5390"/>
                      <a:pt x="16939" y="2872"/>
                    </a:cubicBezTo>
                    <a:cubicBezTo>
                      <a:pt x="22209" y="399"/>
                      <a:pt x="27946" y="-440"/>
                      <a:pt x="32937" y="213"/>
                    </a:cubicBezTo>
                    <a:cubicBezTo>
                      <a:pt x="37975" y="819"/>
                      <a:pt x="42219" y="2685"/>
                      <a:pt x="45345" y="4737"/>
                    </a:cubicBezTo>
                    <a:cubicBezTo>
                      <a:pt x="48516" y="6836"/>
                      <a:pt x="50662" y="9028"/>
                      <a:pt x="51921" y="10708"/>
                    </a:cubicBezTo>
                    <a:cubicBezTo>
                      <a:pt x="53181" y="12387"/>
                      <a:pt x="53647" y="13413"/>
                      <a:pt x="53554" y="13506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44;p9">
                <a:extLst>
                  <a:ext uri="{FF2B5EF4-FFF2-40B4-BE49-F238E27FC236}">
                    <a16:creationId xmlns:a16="http://schemas.microsoft.com/office/drawing/2014/main" id="{48C36C94-C1B9-8E4D-A157-9641F27A27C1}"/>
                  </a:ext>
                </a:extLst>
              </p:cNvPr>
              <p:cNvSpPr/>
              <p:nvPr/>
            </p:nvSpPr>
            <p:spPr>
              <a:xfrm>
                <a:off x="2542015" y="3029790"/>
                <a:ext cx="182847" cy="330749"/>
              </a:xfrm>
              <a:custGeom>
                <a:avLst/>
                <a:gdLst/>
                <a:ahLst/>
                <a:cxnLst/>
                <a:rect l="l" t="t" r="r" b="b"/>
                <a:pathLst>
                  <a:path w="182847" h="330749" extrusionOk="0">
                    <a:moveTo>
                      <a:pt x="46369" y="47"/>
                    </a:moveTo>
                    <a:cubicBezTo>
                      <a:pt x="46369" y="47"/>
                      <a:pt x="4856" y="31578"/>
                      <a:pt x="984" y="59890"/>
                    </a:cubicBezTo>
                    <a:cubicBezTo>
                      <a:pt x="-2887" y="88203"/>
                      <a:pt x="5789" y="119874"/>
                      <a:pt x="7561" y="124725"/>
                    </a:cubicBezTo>
                    <a:cubicBezTo>
                      <a:pt x="12039" y="136806"/>
                      <a:pt x="91613" y="330750"/>
                      <a:pt x="91613" y="330750"/>
                    </a:cubicBezTo>
                    <a:lnTo>
                      <a:pt x="182848" y="290776"/>
                    </a:lnTo>
                    <a:lnTo>
                      <a:pt x="120719" y="108120"/>
                    </a:lnTo>
                    <a:lnTo>
                      <a:pt x="46369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8" name="Google Shape;1145;p9">
              <a:extLst>
                <a:ext uri="{FF2B5EF4-FFF2-40B4-BE49-F238E27FC236}">
                  <a16:creationId xmlns:a16="http://schemas.microsoft.com/office/drawing/2014/main" id="{87A9B8FC-1865-4E4E-BE8E-CE4281774254}"/>
                </a:ext>
              </a:extLst>
            </p:cNvPr>
            <p:cNvGrpSpPr/>
            <p:nvPr/>
          </p:nvGrpSpPr>
          <p:grpSpPr>
            <a:xfrm>
              <a:off x="2817964" y="3018269"/>
              <a:ext cx="191953" cy="475193"/>
              <a:chOff x="2817964" y="3018269"/>
              <a:chExt cx="191953" cy="475193"/>
            </a:xfrm>
          </p:grpSpPr>
          <p:sp>
            <p:nvSpPr>
              <p:cNvPr id="99" name="Google Shape;1146;p9">
                <a:extLst>
                  <a:ext uri="{FF2B5EF4-FFF2-40B4-BE49-F238E27FC236}">
                    <a16:creationId xmlns:a16="http://schemas.microsoft.com/office/drawing/2014/main" id="{027B9FED-EBFC-284A-81F6-1FB09D96BA53}"/>
                  </a:ext>
                </a:extLst>
              </p:cNvPr>
              <p:cNvSpPr/>
              <p:nvPr/>
            </p:nvSpPr>
            <p:spPr>
              <a:xfrm>
                <a:off x="2837601" y="3305640"/>
                <a:ext cx="91654" cy="114743"/>
              </a:xfrm>
              <a:custGeom>
                <a:avLst/>
                <a:gdLst/>
                <a:ahLst/>
                <a:cxnLst/>
                <a:rect l="l" t="t" r="r" b="b"/>
                <a:pathLst>
                  <a:path w="91654" h="114743" extrusionOk="0">
                    <a:moveTo>
                      <a:pt x="60170" y="110359"/>
                    </a:moveTo>
                    <a:lnTo>
                      <a:pt x="91655" y="21223"/>
                    </a:lnTo>
                    <a:lnTo>
                      <a:pt x="24814" y="0"/>
                    </a:lnTo>
                    <a:lnTo>
                      <a:pt x="0" y="93334"/>
                    </a:lnTo>
                    <a:lnTo>
                      <a:pt x="26447" y="114743"/>
                    </a:lnTo>
                    <a:lnTo>
                      <a:pt x="60170" y="110359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147;p9">
                <a:extLst>
                  <a:ext uri="{FF2B5EF4-FFF2-40B4-BE49-F238E27FC236}">
                    <a16:creationId xmlns:a16="http://schemas.microsoft.com/office/drawing/2014/main" id="{2771EBF9-0D05-2B4E-9CE6-68CA617BCE96}"/>
                  </a:ext>
                </a:extLst>
              </p:cNvPr>
              <p:cNvSpPr/>
              <p:nvPr/>
            </p:nvSpPr>
            <p:spPr>
              <a:xfrm>
                <a:off x="2817964" y="3399021"/>
                <a:ext cx="107074" cy="92634"/>
              </a:xfrm>
              <a:custGeom>
                <a:avLst/>
                <a:gdLst/>
                <a:ahLst/>
                <a:cxnLst/>
                <a:rect l="l" t="t" r="r" b="b"/>
                <a:pathLst>
                  <a:path w="107074" h="92634" extrusionOk="0">
                    <a:moveTo>
                      <a:pt x="54060" y="10355"/>
                    </a:moveTo>
                    <a:lnTo>
                      <a:pt x="79807" y="17025"/>
                    </a:lnTo>
                    <a:cubicBezTo>
                      <a:pt x="79807" y="17025"/>
                      <a:pt x="108726" y="60917"/>
                      <a:pt x="107000" y="79387"/>
                    </a:cubicBezTo>
                    <a:cubicBezTo>
                      <a:pt x="106394" y="85964"/>
                      <a:pt x="102802" y="92634"/>
                      <a:pt x="102802" y="92634"/>
                    </a:cubicBezTo>
                    <a:lnTo>
                      <a:pt x="43145" y="75563"/>
                    </a:lnTo>
                    <a:cubicBezTo>
                      <a:pt x="31251" y="71784"/>
                      <a:pt x="0" y="61896"/>
                      <a:pt x="0" y="61896"/>
                    </a:cubicBezTo>
                    <a:lnTo>
                      <a:pt x="19684" y="0"/>
                    </a:lnTo>
                    <a:lnTo>
                      <a:pt x="54107" y="10355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148;p9">
                <a:extLst>
                  <a:ext uri="{FF2B5EF4-FFF2-40B4-BE49-F238E27FC236}">
                    <a16:creationId xmlns:a16="http://schemas.microsoft.com/office/drawing/2014/main" id="{BC2EC050-F147-CE4B-9AF8-5619197BA0F0}"/>
                  </a:ext>
                </a:extLst>
              </p:cNvPr>
              <p:cNvSpPr/>
              <p:nvPr/>
            </p:nvSpPr>
            <p:spPr>
              <a:xfrm rot="-9742200">
                <a:off x="2817215" y="3466154"/>
                <a:ext cx="107839" cy="11241"/>
              </a:xfrm>
              <a:custGeom>
                <a:avLst/>
                <a:gdLst/>
                <a:ahLst/>
                <a:cxnLst/>
                <a:rect l="l" t="t" r="r" b="b"/>
                <a:pathLst>
                  <a:path w="107839" h="11241" extrusionOk="0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149;p9">
                <a:extLst>
                  <a:ext uri="{FF2B5EF4-FFF2-40B4-BE49-F238E27FC236}">
                    <a16:creationId xmlns:a16="http://schemas.microsoft.com/office/drawing/2014/main" id="{46AE7D8E-2793-CF41-A016-7867260F73FC}"/>
                  </a:ext>
                </a:extLst>
              </p:cNvPr>
              <p:cNvSpPr/>
              <p:nvPr/>
            </p:nvSpPr>
            <p:spPr>
              <a:xfrm>
                <a:off x="2883758" y="3419264"/>
                <a:ext cx="8060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8060" h="50517" extrusionOk="0">
                    <a:moveTo>
                      <a:pt x="7529" y="0"/>
                    </a:moveTo>
                    <a:cubicBezTo>
                      <a:pt x="8182" y="0"/>
                      <a:pt x="8602" y="11568"/>
                      <a:pt x="6503" y="25654"/>
                    </a:cubicBezTo>
                    <a:cubicBezTo>
                      <a:pt x="4451" y="39740"/>
                      <a:pt x="672" y="50702"/>
                      <a:pt x="113" y="50515"/>
                    </a:cubicBezTo>
                    <a:cubicBezTo>
                      <a:pt x="-587" y="50329"/>
                      <a:pt x="2118" y="39227"/>
                      <a:pt x="4124" y="25281"/>
                    </a:cubicBezTo>
                    <a:cubicBezTo>
                      <a:pt x="6176" y="11381"/>
                      <a:pt x="6829" y="-47"/>
                      <a:pt x="752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150;p9">
                <a:extLst>
                  <a:ext uri="{FF2B5EF4-FFF2-40B4-BE49-F238E27FC236}">
                    <a16:creationId xmlns:a16="http://schemas.microsoft.com/office/drawing/2014/main" id="{3FD17DD3-CFDE-ED49-B46F-8673AFB32529}"/>
                  </a:ext>
                </a:extLst>
              </p:cNvPr>
              <p:cNvSpPr/>
              <p:nvPr/>
            </p:nvSpPr>
            <p:spPr>
              <a:xfrm>
                <a:off x="2826779" y="3432623"/>
                <a:ext cx="54825" cy="35478"/>
              </a:xfrm>
              <a:custGeom>
                <a:avLst/>
                <a:gdLst/>
                <a:ahLst/>
                <a:cxnLst/>
                <a:rect l="l" t="t" r="r" b="b"/>
                <a:pathLst>
                  <a:path w="54825" h="35478" extrusionOk="0">
                    <a:moveTo>
                      <a:pt x="0" y="15560"/>
                    </a:moveTo>
                    <a:cubicBezTo>
                      <a:pt x="0" y="15560"/>
                      <a:pt x="280" y="14394"/>
                      <a:pt x="1399" y="12622"/>
                    </a:cubicBezTo>
                    <a:cubicBezTo>
                      <a:pt x="2519" y="10849"/>
                      <a:pt x="4478" y="8470"/>
                      <a:pt x="7463" y="6138"/>
                    </a:cubicBezTo>
                    <a:cubicBezTo>
                      <a:pt x="10448" y="3853"/>
                      <a:pt x="14506" y="1614"/>
                      <a:pt x="19450" y="588"/>
                    </a:cubicBezTo>
                    <a:cubicBezTo>
                      <a:pt x="24395" y="-485"/>
                      <a:pt x="30132" y="-112"/>
                      <a:pt x="35636" y="1894"/>
                    </a:cubicBezTo>
                    <a:cubicBezTo>
                      <a:pt x="41093" y="3946"/>
                      <a:pt x="45711" y="7398"/>
                      <a:pt x="48743" y="11456"/>
                    </a:cubicBezTo>
                    <a:cubicBezTo>
                      <a:pt x="51821" y="15467"/>
                      <a:pt x="53454" y="19805"/>
                      <a:pt x="54247" y="23490"/>
                    </a:cubicBezTo>
                    <a:cubicBezTo>
                      <a:pt x="54993" y="27221"/>
                      <a:pt x="54900" y="30300"/>
                      <a:pt x="54620" y="32352"/>
                    </a:cubicBezTo>
                    <a:cubicBezTo>
                      <a:pt x="54340" y="34404"/>
                      <a:pt x="53920" y="35524"/>
                      <a:pt x="53780" y="35477"/>
                    </a:cubicBezTo>
                    <a:cubicBezTo>
                      <a:pt x="53314" y="35477"/>
                      <a:pt x="54386" y="30859"/>
                      <a:pt x="52614" y="23863"/>
                    </a:cubicBezTo>
                    <a:cubicBezTo>
                      <a:pt x="51681" y="20411"/>
                      <a:pt x="49955" y="16447"/>
                      <a:pt x="47017" y="12855"/>
                    </a:cubicBezTo>
                    <a:cubicBezTo>
                      <a:pt x="44125" y="9217"/>
                      <a:pt x="39880" y="6092"/>
                      <a:pt x="34843" y="4179"/>
                    </a:cubicBezTo>
                    <a:cubicBezTo>
                      <a:pt x="29805" y="2314"/>
                      <a:pt x="24535" y="1940"/>
                      <a:pt x="19963" y="2827"/>
                    </a:cubicBezTo>
                    <a:cubicBezTo>
                      <a:pt x="15346" y="3666"/>
                      <a:pt x="11474" y="5579"/>
                      <a:pt x="8536" y="7538"/>
                    </a:cubicBezTo>
                    <a:cubicBezTo>
                      <a:pt x="2612" y="11642"/>
                      <a:pt x="466" y="15840"/>
                      <a:pt x="93" y="1556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151;p9">
                <a:extLst>
                  <a:ext uri="{FF2B5EF4-FFF2-40B4-BE49-F238E27FC236}">
                    <a16:creationId xmlns:a16="http://schemas.microsoft.com/office/drawing/2014/main" id="{8E01A587-0711-DD42-8CE1-5C9629398F7B}"/>
                  </a:ext>
                </a:extLst>
              </p:cNvPr>
              <p:cNvSpPr/>
              <p:nvPr/>
            </p:nvSpPr>
            <p:spPr>
              <a:xfrm>
                <a:off x="2842638" y="3018269"/>
                <a:ext cx="167279" cy="330563"/>
              </a:xfrm>
              <a:custGeom>
                <a:avLst/>
                <a:gdLst/>
                <a:ahLst/>
                <a:cxnLst/>
                <a:rect l="l" t="t" r="r" b="b"/>
                <a:pathLst>
                  <a:path w="167279" h="330563" extrusionOk="0">
                    <a:moveTo>
                      <a:pt x="0" y="300012"/>
                    </a:moveTo>
                    <a:lnTo>
                      <a:pt x="55039" y="95246"/>
                    </a:lnTo>
                    <a:lnTo>
                      <a:pt x="105881" y="0"/>
                    </a:lnTo>
                    <a:cubicBezTo>
                      <a:pt x="105881" y="0"/>
                      <a:pt x="158262" y="31251"/>
                      <a:pt x="166891" y="65721"/>
                    </a:cubicBezTo>
                    <a:cubicBezTo>
                      <a:pt x="171928" y="85964"/>
                      <a:pt x="126357" y="231819"/>
                      <a:pt x="126357" y="231819"/>
                    </a:cubicBezTo>
                    <a:lnTo>
                      <a:pt x="94826" y="330563"/>
                    </a:lnTo>
                    <a:lnTo>
                      <a:pt x="0" y="300012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" name="Google Shape;1152;p9">
              <a:extLst>
                <a:ext uri="{FF2B5EF4-FFF2-40B4-BE49-F238E27FC236}">
                  <a16:creationId xmlns:a16="http://schemas.microsoft.com/office/drawing/2014/main" id="{D8BBE7D7-D93B-5341-BC3B-9C4CEA9B6701}"/>
                </a:ext>
              </a:extLst>
            </p:cNvPr>
            <p:cNvGrpSpPr/>
            <p:nvPr/>
          </p:nvGrpSpPr>
          <p:grpSpPr>
            <a:xfrm>
              <a:off x="2587265" y="2623525"/>
              <a:ext cx="366928" cy="430846"/>
              <a:chOff x="2587265" y="2623525"/>
              <a:chExt cx="366928" cy="430846"/>
            </a:xfrm>
          </p:grpSpPr>
          <p:sp>
            <p:nvSpPr>
              <p:cNvPr id="96" name="Google Shape;1153;p9">
                <a:extLst>
                  <a:ext uri="{FF2B5EF4-FFF2-40B4-BE49-F238E27FC236}">
                    <a16:creationId xmlns:a16="http://schemas.microsoft.com/office/drawing/2014/main" id="{DD11E886-4C54-DC4D-93D5-8C771F0502EF}"/>
                  </a:ext>
                </a:extLst>
              </p:cNvPr>
              <p:cNvSpPr/>
              <p:nvPr/>
            </p:nvSpPr>
            <p:spPr>
              <a:xfrm>
                <a:off x="2587265" y="2623525"/>
                <a:ext cx="366928" cy="430846"/>
              </a:xfrm>
              <a:custGeom>
                <a:avLst/>
                <a:gdLst/>
                <a:ahLst/>
                <a:cxnLst/>
                <a:rect l="l" t="t" r="r" b="b"/>
                <a:pathLst>
                  <a:path w="366928" h="430846" extrusionOk="0">
                    <a:moveTo>
                      <a:pt x="347868" y="63109"/>
                    </a:moveTo>
                    <a:cubicBezTo>
                      <a:pt x="347868" y="63109"/>
                      <a:pt x="302530" y="18844"/>
                      <a:pt x="234570" y="0"/>
                    </a:cubicBezTo>
                    <a:lnTo>
                      <a:pt x="129949" y="0"/>
                    </a:lnTo>
                    <a:lnTo>
                      <a:pt x="47250" y="41793"/>
                    </a:lnTo>
                    <a:cubicBezTo>
                      <a:pt x="47250" y="41793"/>
                      <a:pt x="0" y="64368"/>
                      <a:pt x="0" y="133307"/>
                    </a:cubicBezTo>
                    <a:cubicBezTo>
                      <a:pt x="0" y="202247"/>
                      <a:pt x="3405" y="300478"/>
                      <a:pt x="11288" y="317456"/>
                    </a:cubicBezTo>
                    <a:cubicBezTo>
                      <a:pt x="18144" y="332196"/>
                      <a:pt x="25887" y="340078"/>
                      <a:pt x="27800" y="341898"/>
                    </a:cubicBezTo>
                    <a:cubicBezTo>
                      <a:pt x="25094" y="383504"/>
                      <a:pt x="22995" y="415128"/>
                      <a:pt x="22389" y="423664"/>
                    </a:cubicBezTo>
                    <a:lnTo>
                      <a:pt x="341991" y="430847"/>
                    </a:lnTo>
                    <a:lnTo>
                      <a:pt x="366852" y="116609"/>
                    </a:lnTo>
                    <a:cubicBezTo>
                      <a:pt x="367738" y="96972"/>
                      <a:pt x="360928" y="77802"/>
                      <a:pt x="347868" y="63109"/>
                    </a:cubicBez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1154;p9">
                <a:extLst>
                  <a:ext uri="{FF2B5EF4-FFF2-40B4-BE49-F238E27FC236}">
                    <a16:creationId xmlns:a16="http://schemas.microsoft.com/office/drawing/2014/main" id="{9C833B56-071D-3A48-A0EA-1686CC41C57F}"/>
                  </a:ext>
                </a:extLst>
              </p:cNvPr>
              <p:cNvSpPr/>
              <p:nvPr/>
            </p:nvSpPr>
            <p:spPr>
              <a:xfrm>
                <a:off x="2627248" y="2739667"/>
                <a:ext cx="12281" cy="124118"/>
              </a:xfrm>
              <a:custGeom>
                <a:avLst/>
                <a:gdLst/>
                <a:ahLst/>
                <a:cxnLst/>
                <a:rect l="l" t="t" r="r" b="b"/>
                <a:pathLst>
                  <a:path w="12281" h="124118" extrusionOk="0">
                    <a:moveTo>
                      <a:pt x="12164" y="124119"/>
                    </a:moveTo>
                    <a:cubicBezTo>
                      <a:pt x="11511" y="124165"/>
                      <a:pt x="8246" y="96459"/>
                      <a:pt x="4935" y="62176"/>
                    </a:cubicBezTo>
                    <a:cubicBezTo>
                      <a:pt x="1623" y="27893"/>
                      <a:pt x="-569" y="47"/>
                      <a:pt x="130" y="0"/>
                    </a:cubicBezTo>
                    <a:cubicBezTo>
                      <a:pt x="783" y="-47"/>
                      <a:pt x="4048" y="27660"/>
                      <a:pt x="7360" y="61943"/>
                    </a:cubicBezTo>
                    <a:cubicBezTo>
                      <a:pt x="10672" y="96226"/>
                      <a:pt x="12817" y="124072"/>
                      <a:pt x="12164" y="12411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1155;p9">
                <a:extLst>
                  <a:ext uri="{FF2B5EF4-FFF2-40B4-BE49-F238E27FC236}">
                    <a16:creationId xmlns:a16="http://schemas.microsoft.com/office/drawing/2014/main" id="{CB39FC46-B6B2-BC44-9192-64F012451B9B}"/>
                  </a:ext>
                </a:extLst>
              </p:cNvPr>
              <p:cNvSpPr/>
              <p:nvPr/>
            </p:nvSpPr>
            <p:spPr>
              <a:xfrm>
                <a:off x="2904094" y="2737381"/>
                <a:ext cx="9182" cy="130648"/>
              </a:xfrm>
              <a:custGeom>
                <a:avLst/>
                <a:gdLst/>
                <a:ahLst/>
                <a:cxnLst/>
                <a:rect l="l" t="t" r="r" b="b"/>
                <a:pathLst>
                  <a:path w="9182" h="130648" extrusionOk="0">
                    <a:moveTo>
                      <a:pt x="160" y="130649"/>
                    </a:moveTo>
                    <a:cubicBezTo>
                      <a:pt x="-493" y="130649"/>
                      <a:pt x="906" y="101310"/>
                      <a:pt x="3378" y="65254"/>
                    </a:cubicBezTo>
                    <a:cubicBezTo>
                      <a:pt x="5804" y="29152"/>
                      <a:pt x="8323" y="-47"/>
                      <a:pt x="9022" y="0"/>
                    </a:cubicBezTo>
                    <a:cubicBezTo>
                      <a:pt x="9675" y="0"/>
                      <a:pt x="8276" y="29339"/>
                      <a:pt x="5804" y="65394"/>
                    </a:cubicBezTo>
                    <a:cubicBezTo>
                      <a:pt x="3378" y="101450"/>
                      <a:pt x="860" y="130649"/>
                      <a:pt x="160" y="13060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" name="Google Shape;1156;p9">
              <a:extLst>
                <a:ext uri="{FF2B5EF4-FFF2-40B4-BE49-F238E27FC236}">
                  <a16:creationId xmlns:a16="http://schemas.microsoft.com/office/drawing/2014/main" id="{471B118C-FAB5-2145-A829-2AC69E33FE91}"/>
                </a:ext>
              </a:extLst>
            </p:cNvPr>
            <p:cNvGrpSpPr/>
            <p:nvPr/>
          </p:nvGrpSpPr>
          <p:grpSpPr>
            <a:xfrm>
              <a:off x="2559698" y="2863179"/>
              <a:ext cx="423010" cy="636405"/>
              <a:chOff x="2559698" y="2863179"/>
              <a:chExt cx="423010" cy="636405"/>
            </a:xfrm>
          </p:grpSpPr>
          <p:sp>
            <p:nvSpPr>
              <p:cNvPr id="91" name="Google Shape;1157;p9">
                <a:extLst>
                  <a:ext uri="{FF2B5EF4-FFF2-40B4-BE49-F238E27FC236}">
                    <a16:creationId xmlns:a16="http://schemas.microsoft.com/office/drawing/2014/main" id="{DCFE54B8-5C8D-A540-8447-C0740E5A62AA}"/>
                  </a:ext>
                </a:extLst>
              </p:cNvPr>
              <p:cNvSpPr/>
              <p:nvPr/>
            </p:nvSpPr>
            <p:spPr>
              <a:xfrm>
                <a:off x="2588421" y="2863179"/>
                <a:ext cx="369060" cy="286764"/>
              </a:xfrm>
              <a:custGeom>
                <a:avLst/>
                <a:gdLst/>
                <a:ahLst/>
                <a:cxnLst/>
                <a:rect l="l" t="t" r="r" b="b"/>
                <a:pathLst>
                  <a:path w="369060" h="286764" extrusionOk="0">
                    <a:moveTo>
                      <a:pt x="64611" y="286671"/>
                    </a:moveTo>
                    <a:cubicBezTo>
                      <a:pt x="30701" y="286671"/>
                      <a:pt x="2669" y="259805"/>
                      <a:pt x="1736" y="225895"/>
                    </a:cubicBezTo>
                    <a:cubicBezTo>
                      <a:pt x="10" y="162226"/>
                      <a:pt x="-37" y="63668"/>
                      <a:pt x="10" y="20943"/>
                    </a:cubicBezTo>
                    <a:cubicBezTo>
                      <a:pt x="10" y="9329"/>
                      <a:pt x="9432" y="0"/>
                      <a:pt x="21000" y="0"/>
                    </a:cubicBezTo>
                    <a:lnTo>
                      <a:pt x="348064" y="0"/>
                    </a:lnTo>
                    <a:cubicBezTo>
                      <a:pt x="359865" y="0"/>
                      <a:pt x="369334" y="9702"/>
                      <a:pt x="369054" y="21503"/>
                    </a:cubicBezTo>
                    <a:cubicBezTo>
                      <a:pt x="367981" y="65861"/>
                      <a:pt x="365462" y="168803"/>
                      <a:pt x="363923" y="232612"/>
                    </a:cubicBezTo>
                    <a:cubicBezTo>
                      <a:pt x="363177" y="262743"/>
                      <a:pt x="338549" y="286765"/>
                      <a:pt x="308417" y="286765"/>
                    </a:cubicBezTo>
                    <a:lnTo>
                      <a:pt x="64565" y="286765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2" name="Google Shape;1158;p9">
                <a:extLst>
                  <a:ext uri="{FF2B5EF4-FFF2-40B4-BE49-F238E27FC236}">
                    <a16:creationId xmlns:a16="http://schemas.microsoft.com/office/drawing/2014/main" id="{D5C56DCB-7CF2-EE40-B12D-79E518ED4A20}"/>
                  </a:ext>
                </a:extLst>
              </p:cNvPr>
              <p:cNvGrpSpPr/>
              <p:nvPr/>
            </p:nvGrpSpPr>
            <p:grpSpPr>
              <a:xfrm>
                <a:off x="2559698" y="3147500"/>
                <a:ext cx="423010" cy="352084"/>
                <a:chOff x="2559698" y="3147500"/>
                <a:chExt cx="423010" cy="352084"/>
              </a:xfrm>
            </p:grpSpPr>
            <p:sp>
              <p:nvSpPr>
                <p:cNvPr id="94" name="Google Shape;1159;p9">
                  <a:extLst>
                    <a:ext uri="{FF2B5EF4-FFF2-40B4-BE49-F238E27FC236}">
                      <a16:creationId xmlns:a16="http://schemas.microsoft.com/office/drawing/2014/main" id="{2FBE88ED-FF3B-0448-95A0-ECFD7F3F5C95}"/>
                    </a:ext>
                  </a:extLst>
                </p:cNvPr>
                <p:cNvSpPr/>
                <p:nvPr/>
              </p:nvSpPr>
              <p:spPr>
                <a:xfrm>
                  <a:off x="2559978" y="3148685"/>
                  <a:ext cx="421424" cy="3497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424" h="349733" extrusionOk="0">
                      <a:moveTo>
                        <a:pt x="18704" y="349734"/>
                      </a:moveTo>
                      <a:lnTo>
                        <a:pt x="0" y="347448"/>
                      </a:lnTo>
                      <a:lnTo>
                        <a:pt x="38481" y="32417"/>
                      </a:lnTo>
                      <a:cubicBezTo>
                        <a:pt x="40720" y="13947"/>
                        <a:pt x="56205" y="0"/>
                        <a:pt x="74490" y="0"/>
                      </a:cubicBezTo>
                      <a:lnTo>
                        <a:pt x="350247" y="0"/>
                      </a:lnTo>
                      <a:cubicBezTo>
                        <a:pt x="368484" y="0"/>
                        <a:pt x="383970" y="13900"/>
                        <a:pt x="386255" y="32324"/>
                      </a:cubicBezTo>
                      <a:cubicBezTo>
                        <a:pt x="395491" y="106814"/>
                        <a:pt x="421145" y="345209"/>
                        <a:pt x="421425" y="347588"/>
                      </a:cubicBezTo>
                      <a:lnTo>
                        <a:pt x="402721" y="349594"/>
                      </a:lnTo>
                      <a:cubicBezTo>
                        <a:pt x="402441" y="347215"/>
                        <a:pt x="376787" y="108959"/>
                        <a:pt x="367598" y="34610"/>
                      </a:cubicBezTo>
                      <a:cubicBezTo>
                        <a:pt x="366479" y="25607"/>
                        <a:pt x="359062" y="18797"/>
                        <a:pt x="350293" y="18797"/>
                      </a:cubicBezTo>
                      <a:lnTo>
                        <a:pt x="74536" y="18797"/>
                      </a:lnTo>
                      <a:cubicBezTo>
                        <a:pt x="65767" y="18797"/>
                        <a:pt x="58304" y="25607"/>
                        <a:pt x="57232" y="34656"/>
                      </a:cubicBezTo>
                      <a:lnTo>
                        <a:pt x="18704" y="349687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" name="Google Shape;1160;p9">
                  <a:extLst>
                    <a:ext uri="{FF2B5EF4-FFF2-40B4-BE49-F238E27FC236}">
                      <a16:creationId xmlns:a16="http://schemas.microsoft.com/office/drawing/2014/main" id="{18FF8190-AAB7-9C45-B1FD-D0EE9C973907}"/>
                    </a:ext>
                  </a:extLst>
                </p:cNvPr>
                <p:cNvSpPr/>
                <p:nvPr/>
              </p:nvSpPr>
              <p:spPr>
                <a:xfrm>
                  <a:off x="2559698" y="3147500"/>
                  <a:ext cx="423010" cy="352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010" h="352084" extrusionOk="0">
                      <a:moveTo>
                        <a:pt x="18984" y="350918"/>
                      </a:moveTo>
                      <a:cubicBezTo>
                        <a:pt x="18984" y="350918"/>
                        <a:pt x="19124" y="349192"/>
                        <a:pt x="19497" y="345927"/>
                      </a:cubicBezTo>
                      <a:cubicBezTo>
                        <a:pt x="19870" y="342616"/>
                        <a:pt x="20430" y="337811"/>
                        <a:pt x="21176" y="331514"/>
                      </a:cubicBezTo>
                      <a:cubicBezTo>
                        <a:pt x="22669" y="318827"/>
                        <a:pt x="24908" y="300217"/>
                        <a:pt x="27706" y="276242"/>
                      </a:cubicBezTo>
                      <a:cubicBezTo>
                        <a:pt x="33443" y="228292"/>
                        <a:pt x="41793" y="158933"/>
                        <a:pt x="52101" y="72969"/>
                      </a:cubicBezTo>
                      <a:cubicBezTo>
                        <a:pt x="53407" y="62241"/>
                        <a:pt x="54713" y="51233"/>
                        <a:pt x="56066" y="39992"/>
                      </a:cubicBezTo>
                      <a:cubicBezTo>
                        <a:pt x="56439" y="37240"/>
                        <a:pt x="56532" y="34255"/>
                        <a:pt x="57651" y="31410"/>
                      </a:cubicBezTo>
                      <a:cubicBezTo>
                        <a:pt x="58631" y="28564"/>
                        <a:pt x="60403" y="25999"/>
                        <a:pt x="62642" y="23900"/>
                      </a:cubicBezTo>
                      <a:cubicBezTo>
                        <a:pt x="64881" y="21848"/>
                        <a:pt x="67633" y="20308"/>
                        <a:pt x="70665" y="19609"/>
                      </a:cubicBezTo>
                      <a:cubicBezTo>
                        <a:pt x="73743" y="18816"/>
                        <a:pt x="76775" y="19189"/>
                        <a:pt x="79667" y="19096"/>
                      </a:cubicBezTo>
                      <a:cubicBezTo>
                        <a:pt x="103362" y="19096"/>
                        <a:pt x="128037" y="19096"/>
                        <a:pt x="153551" y="19002"/>
                      </a:cubicBezTo>
                      <a:cubicBezTo>
                        <a:pt x="204672" y="19002"/>
                        <a:pt x="259338" y="18909"/>
                        <a:pt x="316943" y="18909"/>
                      </a:cubicBezTo>
                      <a:cubicBezTo>
                        <a:pt x="324126" y="18909"/>
                        <a:pt x="331403" y="18909"/>
                        <a:pt x="338679" y="18909"/>
                      </a:cubicBezTo>
                      <a:cubicBezTo>
                        <a:pt x="342317" y="18909"/>
                        <a:pt x="346002" y="18909"/>
                        <a:pt x="349640" y="18909"/>
                      </a:cubicBezTo>
                      <a:cubicBezTo>
                        <a:pt x="353418" y="18723"/>
                        <a:pt x="357476" y="19842"/>
                        <a:pt x="360695" y="22081"/>
                      </a:cubicBezTo>
                      <a:cubicBezTo>
                        <a:pt x="363960" y="24273"/>
                        <a:pt x="366479" y="27538"/>
                        <a:pt x="367831" y="31223"/>
                      </a:cubicBezTo>
                      <a:cubicBezTo>
                        <a:pt x="369277" y="35001"/>
                        <a:pt x="369137" y="38779"/>
                        <a:pt x="369697" y="42464"/>
                      </a:cubicBezTo>
                      <a:cubicBezTo>
                        <a:pt x="370537" y="49880"/>
                        <a:pt x="371376" y="57343"/>
                        <a:pt x="372216" y="64853"/>
                      </a:cubicBezTo>
                      <a:cubicBezTo>
                        <a:pt x="375574" y="94891"/>
                        <a:pt x="379026" y="125536"/>
                        <a:pt x="382524" y="156788"/>
                      </a:cubicBezTo>
                      <a:cubicBezTo>
                        <a:pt x="389520" y="219290"/>
                        <a:pt x="396750" y="284124"/>
                        <a:pt x="404167" y="350638"/>
                      </a:cubicBezTo>
                      <a:lnTo>
                        <a:pt x="402814" y="349565"/>
                      </a:lnTo>
                      <a:cubicBezTo>
                        <a:pt x="408691" y="348912"/>
                        <a:pt x="415128" y="348259"/>
                        <a:pt x="421518" y="347560"/>
                      </a:cubicBezTo>
                      <a:lnTo>
                        <a:pt x="420445" y="348912"/>
                      </a:lnTo>
                      <a:cubicBezTo>
                        <a:pt x="419466" y="340330"/>
                        <a:pt x="418440" y="331048"/>
                        <a:pt x="417414" y="321719"/>
                      </a:cubicBezTo>
                      <a:cubicBezTo>
                        <a:pt x="410603" y="260523"/>
                        <a:pt x="403933" y="200633"/>
                        <a:pt x="397450" y="142468"/>
                      </a:cubicBezTo>
                      <a:cubicBezTo>
                        <a:pt x="394232" y="113409"/>
                        <a:pt x="391013" y="84770"/>
                        <a:pt x="387888" y="56597"/>
                      </a:cubicBezTo>
                      <a:cubicBezTo>
                        <a:pt x="387095" y="49554"/>
                        <a:pt x="386349" y="42557"/>
                        <a:pt x="385556" y="35561"/>
                      </a:cubicBezTo>
                      <a:cubicBezTo>
                        <a:pt x="384996" y="28658"/>
                        <a:pt x="382617" y="22128"/>
                        <a:pt x="378606" y="16717"/>
                      </a:cubicBezTo>
                      <a:cubicBezTo>
                        <a:pt x="374641" y="11260"/>
                        <a:pt x="369091" y="7062"/>
                        <a:pt x="362887" y="4636"/>
                      </a:cubicBezTo>
                      <a:cubicBezTo>
                        <a:pt x="359762" y="3423"/>
                        <a:pt x="356497" y="2770"/>
                        <a:pt x="353185" y="2444"/>
                      </a:cubicBezTo>
                      <a:cubicBezTo>
                        <a:pt x="349920" y="2211"/>
                        <a:pt x="346422" y="2351"/>
                        <a:pt x="343017" y="2304"/>
                      </a:cubicBezTo>
                      <a:cubicBezTo>
                        <a:pt x="288491" y="2304"/>
                        <a:pt x="236203" y="2257"/>
                        <a:pt x="186621" y="2211"/>
                      </a:cubicBezTo>
                      <a:cubicBezTo>
                        <a:pt x="161807" y="2211"/>
                        <a:pt x="137692" y="2211"/>
                        <a:pt x="114323" y="2164"/>
                      </a:cubicBezTo>
                      <a:cubicBezTo>
                        <a:pt x="102616" y="2164"/>
                        <a:pt x="91141" y="2164"/>
                        <a:pt x="79807" y="2164"/>
                      </a:cubicBezTo>
                      <a:cubicBezTo>
                        <a:pt x="76962" y="2164"/>
                        <a:pt x="74163" y="2164"/>
                        <a:pt x="71458" y="2304"/>
                      </a:cubicBezTo>
                      <a:cubicBezTo>
                        <a:pt x="68753" y="2630"/>
                        <a:pt x="66047" y="3097"/>
                        <a:pt x="63529" y="4030"/>
                      </a:cubicBezTo>
                      <a:cubicBezTo>
                        <a:pt x="58398" y="5756"/>
                        <a:pt x="53733" y="8694"/>
                        <a:pt x="50002" y="12472"/>
                      </a:cubicBezTo>
                      <a:cubicBezTo>
                        <a:pt x="46177" y="16204"/>
                        <a:pt x="43378" y="20822"/>
                        <a:pt x="41606" y="25719"/>
                      </a:cubicBezTo>
                      <a:cubicBezTo>
                        <a:pt x="39740" y="30617"/>
                        <a:pt x="39460" y="35887"/>
                        <a:pt x="38761" y="41158"/>
                      </a:cubicBezTo>
                      <a:cubicBezTo>
                        <a:pt x="37455" y="51606"/>
                        <a:pt x="36195" y="61821"/>
                        <a:pt x="34983" y="71850"/>
                      </a:cubicBezTo>
                      <a:cubicBezTo>
                        <a:pt x="32511" y="91906"/>
                        <a:pt x="30132" y="111123"/>
                        <a:pt x="27846" y="129408"/>
                      </a:cubicBezTo>
                      <a:cubicBezTo>
                        <a:pt x="23322" y="166023"/>
                        <a:pt x="19217" y="199000"/>
                        <a:pt x="15626" y="227919"/>
                      </a:cubicBezTo>
                      <a:cubicBezTo>
                        <a:pt x="8396" y="285617"/>
                        <a:pt x="3172" y="327083"/>
                        <a:pt x="466" y="348586"/>
                      </a:cubicBezTo>
                      <a:lnTo>
                        <a:pt x="280" y="348353"/>
                      </a:lnTo>
                      <a:cubicBezTo>
                        <a:pt x="6577" y="349192"/>
                        <a:pt x="11241" y="349799"/>
                        <a:pt x="14319" y="350219"/>
                      </a:cubicBezTo>
                      <a:cubicBezTo>
                        <a:pt x="17398" y="350638"/>
                        <a:pt x="18937" y="350871"/>
                        <a:pt x="18937" y="350871"/>
                      </a:cubicBezTo>
                      <a:cubicBezTo>
                        <a:pt x="18937" y="350871"/>
                        <a:pt x="17491" y="350732"/>
                        <a:pt x="14460" y="350405"/>
                      </a:cubicBezTo>
                      <a:cubicBezTo>
                        <a:pt x="11334" y="350032"/>
                        <a:pt x="6623" y="349519"/>
                        <a:pt x="233" y="348819"/>
                      </a:cubicBezTo>
                      <a:lnTo>
                        <a:pt x="0" y="348819"/>
                      </a:lnTo>
                      <a:cubicBezTo>
                        <a:pt x="0" y="348819"/>
                        <a:pt x="0" y="348586"/>
                        <a:pt x="0" y="348586"/>
                      </a:cubicBezTo>
                      <a:cubicBezTo>
                        <a:pt x="2565" y="327037"/>
                        <a:pt x="7510" y="285570"/>
                        <a:pt x="14366" y="227826"/>
                      </a:cubicBezTo>
                      <a:cubicBezTo>
                        <a:pt x="17864" y="198907"/>
                        <a:pt x="21829" y="165883"/>
                        <a:pt x="26260" y="129268"/>
                      </a:cubicBezTo>
                      <a:cubicBezTo>
                        <a:pt x="28453" y="110937"/>
                        <a:pt x="30785" y="91720"/>
                        <a:pt x="33210" y="71663"/>
                      </a:cubicBezTo>
                      <a:cubicBezTo>
                        <a:pt x="34423" y="61635"/>
                        <a:pt x="35682" y="51373"/>
                        <a:pt x="36942" y="40925"/>
                      </a:cubicBezTo>
                      <a:cubicBezTo>
                        <a:pt x="37641" y="35794"/>
                        <a:pt x="37875" y="30290"/>
                        <a:pt x="39834" y="25113"/>
                      </a:cubicBezTo>
                      <a:cubicBezTo>
                        <a:pt x="41699" y="19935"/>
                        <a:pt x="44638" y="15084"/>
                        <a:pt x="48649" y="11166"/>
                      </a:cubicBezTo>
                      <a:cubicBezTo>
                        <a:pt x="52614" y="7202"/>
                        <a:pt x="57465" y="4030"/>
                        <a:pt x="62875" y="2211"/>
                      </a:cubicBezTo>
                      <a:cubicBezTo>
                        <a:pt x="65581" y="1231"/>
                        <a:pt x="68426" y="718"/>
                        <a:pt x="71271" y="345"/>
                      </a:cubicBezTo>
                      <a:cubicBezTo>
                        <a:pt x="74163" y="158"/>
                        <a:pt x="76962" y="158"/>
                        <a:pt x="79807" y="158"/>
                      </a:cubicBezTo>
                      <a:cubicBezTo>
                        <a:pt x="91141" y="158"/>
                        <a:pt x="102616" y="158"/>
                        <a:pt x="114323" y="158"/>
                      </a:cubicBezTo>
                      <a:cubicBezTo>
                        <a:pt x="137692" y="158"/>
                        <a:pt x="161807" y="158"/>
                        <a:pt x="186621" y="112"/>
                      </a:cubicBezTo>
                      <a:cubicBezTo>
                        <a:pt x="236203" y="112"/>
                        <a:pt x="288491" y="65"/>
                        <a:pt x="343017" y="18"/>
                      </a:cubicBezTo>
                      <a:cubicBezTo>
                        <a:pt x="346469" y="18"/>
                        <a:pt x="349780" y="-75"/>
                        <a:pt x="353372" y="158"/>
                      </a:cubicBezTo>
                      <a:cubicBezTo>
                        <a:pt x="356870" y="485"/>
                        <a:pt x="360368" y="1185"/>
                        <a:pt x="363727" y="2491"/>
                      </a:cubicBezTo>
                      <a:cubicBezTo>
                        <a:pt x="370350" y="5056"/>
                        <a:pt x="376274" y="9534"/>
                        <a:pt x="380472" y="15317"/>
                      </a:cubicBezTo>
                      <a:cubicBezTo>
                        <a:pt x="384763" y="21055"/>
                        <a:pt x="387282" y="28191"/>
                        <a:pt x="387888" y="35234"/>
                      </a:cubicBezTo>
                      <a:cubicBezTo>
                        <a:pt x="388681" y="42231"/>
                        <a:pt x="389474" y="49227"/>
                        <a:pt x="390220" y="56271"/>
                      </a:cubicBezTo>
                      <a:cubicBezTo>
                        <a:pt x="393345" y="84397"/>
                        <a:pt x="396564" y="113083"/>
                        <a:pt x="399829" y="142141"/>
                      </a:cubicBezTo>
                      <a:cubicBezTo>
                        <a:pt x="406312" y="200306"/>
                        <a:pt x="413029" y="260196"/>
                        <a:pt x="419839" y="321393"/>
                      </a:cubicBezTo>
                      <a:cubicBezTo>
                        <a:pt x="420865" y="330722"/>
                        <a:pt x="421891" y="340004"/>
                        <a:pt x="422871" y="348586"/>
                      </a:cubicBezTo>
                      <a:lnTo>
                        <a:pt x="423011" y="349799"/>
                      </a:lnTo>
                      <a:lnTo>
                        <a:pt x="421798" y="349939"/>
                      </a:lnTo>
                      <a:cubicBezTo>
                        <a:pt x="415361" y="350638"/>
                        <a:pt x="408971" y="351338"/>
                        <a:pt x="403094" y="351944"/>
                      </a:cubicBezTo>
                      <a:lnTo>
                        <a:pt x="401881" y="352084"/>
                      </a:lnTo>
                      <a:lnTo>
                        <a:pt x="401741" y="350871"/>
                      </a:lnTo>
                      <a:cubicBezTo>
                        <a:pt x="394325" y="284358"/>
                        <a:pt x="387095" y="219523"/>
                        <a:pt x="380145" y="157021"/>
                      </a:cubicBezTo>
                      <a:cubicBezTo>
                        <a:pt x="376693" y="125770"/>
                        <a:pt x="373242" y="95078"/>
                        <a:pt x="369930" y="65086"/>
                      </a:cubicBezTo>
                      <a:cubicBezTo>
                        <a:pt x="369091" y="57577"/>
                        <a:pt x="368251" y="50114"/>
                        <a:pt x="367458" y="42697"/>
                      </a:cubicBezTo>
                      <a:cubicBezTo>
                        <a:pt x="366898" y="39013"/>
                        <a:pt x="366992" y="35141"/>
                        <a:pt x="365732" y="31969"/>
                      </a:cubicBezTo>
                      <a:cubicBezTo>
                        <a:pt x="364520" y="28704"/>
                        <a:pt x="362281" y="25812"/>
                        <a:pt x="359435" y="23900"/>
                      </a:cubicBezTo>
                      <a:cubicBezTo>
                        <a:pt x="356544" y="21941"/>
                        <a:pt x="353185" y="20961"/>
                        <a:pt x="349640" y="21101"/>
                      </a:cubicBezTo>
                      <a:cubicBezTo>
                        <a:pt x="345955" y="21101"/>
                        <a:pt x="342317" y="21101"/>
                        <a:pt x="338679" y="21101"/>
                      </a:cubicBezTo>
                      <a:cubicBezTo>
                        <a:pt x="331403" y="21101"/>
                        <a:pt x="324126" y="21101"/>
                        <a:pt x="316943" y="21101"/>
                      </a:cubicBezTo>
                      <a:cubicBezTo>
                        <a:pt x="259338" y="21101"/>
                        <a:pt x="204672" y="21008"/>
                        <a:pt x="153551" y="21008"/>
                      </a:cubicBezTo>
                      <a:cubicBezTo>
                        <a:pt x="127990" y="21008"/>
                        <a:pt x="103362" y="20961"/>
                        <a:pt x="79667" y="20961"/>
                      </a:cubicBezTo>
                      <a:cubicBezTo>
                        <a:pt x="76682" y="21055"/>
                        <a:pt x="73743" y="20682"/>
                        <a:pt x="71085" y="21428"/>
                      </a:cubicBezTo>
                      <a:cubicBezTo>
                        <a:pt x="68380" y="22034"/>
                        <a:pt x="65907" y="23434"/>
                        <a:pt x="63855" y="25299"/>
                      </a:cubicBezTo>
                      <a:cubicBezTo>
                        <a:pt x="61849" y="27165"/>
                        <a:pt x="60263" y="29497"/>
                        <a:pt x="59331" y="32063"/>
                      </a:cubicBezTo>
                      <a:cubicBezTo>
                        <a:pt x="58351" y="34581"/>
                        <a:pt x="58211" y="37427"/>
                        <a:pt x="57838" y="40272"/>
                      </a:cubicBezTo>
                      <a:cubicBezTo>
                        <a:pt x="56439" y="51560"/>
                        <a:pt x="55086" y="62614"/>
                        <a:pt x="53733" y="73389"/>
                      </a:cubicBezTo>
                      <a:cubicBezTo>
                        <a:pt x="43005" y="159446"/>
                        <a:pt x="34376" y="228945"/>
                        <a:pt x="28406" y="276941"/>
                      </a:cubicBezTo>
                      <a:cubicBezTo>
                        <a:pt x="25421" y="300823"/>
                        <a:pt x="23088" y="319340"/>
                        <a:pt x="21456" y="331981"/>
                      </a:cubicBezTo>
                      <a:cubicBezTo>
                        <a:pt x="20663" y="338184"/>
                        <a:pt x="20057" y="342942"/>
                        <a:pt x="19637" y="346207"/>
                      </a:cubicBezTo>
                      <a:cubicBezTo>
                        <a:pt x="19217" y="349426"/>
                        <a:pt x="18984" y="351011"/>
                        <a:pt x="18984" y="35101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3" name="Google Shape;1161;p9">
                <a:extLst>
                  <a:ext uri="{FF2B5EF4-FFF2-40B4-BE49-F238E27FC236}">
                    <a16:creationId xmlns:a16="http://schemas.microsoft.com/office/drawing/2014/main" id="{72B688B9-14A6-0945-8F52-03047D18EA14}"/>
                  </a:ext>
                </a:extLst>
              </p:cNvPr>
              <p:cNvSpPr/>
              <p:nvPr/>
            </p:nvSpPr>
            <p:spPr>
              <a:xfrm>
                <a:off x="2604383" y="2878805"/>
                <a:ext cx="315409" cy="252888"/>
              </a:xfrm>
              <a:custGeom>
                <a:avLst/>
                <a:gdLst/>
                <a:ahLst/>
                <a:cxnLst/>
                <a:rect l="l" t="t" r="r" b="b"/>
                <a:pathLst>
                  <a:path w="315409" h="252888" extrusionOk="0">
                    <a:moveTo>
                      <a:pt x="315171" y="214001"/>
                    </a:moveTo>
                    <a:cubicBezTo>
                      <a:pt x="315171" y="214001"/>
                      <a:pt x="315264" y="214467"/>
                      <a:pt x="315311" y="215400"/>
                    </a:cubicBezTo>
                    <a:cubicBezTo>
                      <a:pt x="315264" y="216333"/>
                      <a:pt x="315684" y="217779"/>
                      <a:pt x="315077" y="219551"/>
                    </a:cubicBezTo>
                    <a:cubicBezTo>
                      <a:pt x="314611" y="223236"/>
                      <a:pt x="311672" y="228367"/>
                      <a:pt x="305889" y="232378"/>
                    </a:cubicBezTo>
                    <a:cubicBezTo>
                      <a:pt x="294368" y="240588"/>
                      <a:pt x="274358" y="245672"/>
                      <a:pt x="249870" y="248797"/>
                    </a:cubicBezTo>
                    <a:cubicBezTo>
                      <a:pt x="200614" y="254860"/>
                      <a:pt x="131955" y="254114"/>
                      <a:pt x="56765" y="247024"/>
                    </a:cubicBezTo>
                    <a:cubicBezTo>
                      <a:pt x="47390" y="245998"/>
                      <a:pt x="37781" y="244412"/>
                      <a:pt x="29525" y="239655"/>
                    </a:cubicBezTo>
                    <a:cubicBezTo>
                      <a:pt x="21130" y="234944"/>
                      <a:pt x="15626" y="226455"/>
                      <a:pt x="13107" y="217825"/>
                    </a:cubicBezTo>
                    <a:cubicBezTo>
                      <a:pt x="10355" y="209150"/>
                      <a:pt x="9609" y="200288"/>
                      <a:pt x="8769" y="191798"/>
                    </a:cubicBezTo>
                    <a:cubicBezTo>
                      <a:pt x="7976" y="183263"/>
                      <a:pt x="7183" y="174913"/>
                      <a:pt x="6437" y="166797"/>
                    </a:cubicBezTo>
                    <a:cubicBezTo>
                      <a:pt x="3638" y="134194"/>
                      <a:pt x="2006" y="104761"/>
                      <a:pt x="1119" y="80040"/>
                    </a:cubicBezTo>
                    <a:cubicBezTo>
                      <a:pt x="187" y="55319"/>
                      <a:pt x="0" y="35309"/>
                      <a:pt x="0" y="21456"/>
                    </a:cubicBezTo>
                    <a:cubicBezTo>
                      <a:pt x="0" y="14553"/>
                      <a:pt x="47" y="9189"/>
                      <a:pt x="140" y="5551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7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51"/>
                    </a:cubicBezTo>
                    <a:cubicBezTo>
                      <a:pt x="746" y="9375"/>
                      <a:pt x="840" y="14693"/>
                      <a:pt x="979" y="21456"/>
                    </a:cubicBezTo>
                    <a:cubicBezTo>
                      <a:pt x="1259" y="35263"/>
                      <a:pt x="1726" y="55273"/>
                      <a:pt x="2892" y="79947"/>
                    </a:cubicBezTo>
                    <a:cubicBezTo>
                      <a:pt x="4011" y="104622"/>
                      <a:pt x="5830" y="134007"/>
                      <a:pt x="8722" y="166564"/>
                    </a:cubicBezTo>
                    <a:cubicBezTo>
                      <a:pt x="9515" y="174680"/>
                      <a:pt x="10308" y="183029"/>
                      <a:pt x="11101" y="191565"/>
                    </a:cubicBezTo>
                    <a:cubicBezTo>
                      <a:pt x="11987" y="200054"/>
                      <a:pt x="12780" y="208777"/>
                      <a:pt x="15439" y="217079"/>
                    </a:cubicBezTo>
                    <a:cubicBezTo>
                      <a:pt x="17958" y="225382"/>
                      <a:pt x="22995" y="233171"/>
                      <a:pt x="30831" y="237556"/>
                    </a:cubicBezTo>
                    <a:cubicBezTo>
                      <a:pt x="38574" y="242033"/>
                      <a:pt x="47856" y="243619"/>
                      <a:pt x="57138" y="244599"/>
                    </a:cubicBezTo>
                    <a:cubicBezTo>
                      <a:pt x="132141" y="251689"/>
                      <a:pt x="200754" y="252715"/>
                      <a:pt x="249776" y="247071"/>
                    </a:cubicBezTo>
                    <a:cubicBezTo>
                      <a:pt x="274171" y="244132"/>
                      <a:pt x="294041" y="239328"/>
                      <a:pt x="305469" y="231585"/>
                    </a:cubicBezTo>
                    <a:cubicBezTo>
                      <a:pt x="311206" y="227807"/>
                      <a:pt x="314145" y="222956"/>
                      <a:pt x="314751" y="219458"/>
                    </a:cubicBezTo>
                    <a:cubicBezTo>
                      <a:pt x="315404" y="217732"/>
                      <a:pt x="315077" y="216333"/>
                      <a:pt x="315217" y="215400"/>
                    </a:cubicBezTo>
                    <a:cubicBezTo>
                      <a:pt x="315217" y="214467"/>
                      <a:pt x="315311" y="214001"/>
                      <a:pt x="315357" y="21400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7" name="Google Shape;1162;p9">
            <a:extLst>
              <a:ext uri="{FF2B5EF4-FFF2-40B4-BE49-F238E27FC236}">
                <a16:creationId xmlns:a16="http://schemas.microsoft.com/office/drawing/2014/main" id="{62790B22-29D9-FC44-B191-3F0EC179AB0A}"/>
              </a:ext>
            </a:extLst>
          </p:cNvPr>
          <p:cNvGrpSpPr/>
          <p:nvPr/>
        </p:nvGrpSpPr>
        <p:grpSpPr>
          <a:xfrm>
            <a:off x="1726586" y="2600089"/>
            <a:ext cx="822251" cy="1492928"/>
            <a:chOff x="1809800" y="1702314"/>
            <a:chExt cx="822251" cy="1492928"/>
          </a:xfrm>
        </p:grpSpPr>
        <p:grpSp>
          <p:nvGrpSpPr>
            <p:cNvPr id="128" name="Google Shape;1163;p9">
              <a:extLst>
                <a:ext uri="{FF2B5EF4-FFF2-40B4-BE49-F238E27FC236}">
                  <a16:creationId xmlns:a16="http://schemas.microsoft.com/office/drawing/2014/main" id="{BEB534F5-2D21-0A40-A54F-196BFAA053B2}"/>
                </a:ext>
              </a:extLst>
            </p:cNvPr>
            <p:cNvGrpSpPr/>
            <p:nvPr/>
          </p:nvGrpSpPr>
          <p:grpSpPr>
            <a:xfrm>
              <a:off x="2067294" y="2343850"/>
              <a:ext cx="341791" cy="851392"/>
              <a:chOff x="2067294" y="2343850"/>
              <a:chExt cx="341791" cy="851392"/>
            </a:xfrm>
          </p:grpSpPr>
          <p:grpSp>
            <p:nvGrpSpPr>
              <p:cNvPr id="178" name="Google Shape;1164;p9">
                <a:extLst>
                  <a:ext uri="{FF2B5EF4-FFF2-40B4-BE49-F238E27FC236}">
                    <a16:creationId xmlns:a16="http://schemas.microsoft.com/office/drawing/2014/main" id="{908D0056-7941-9144-B663-938463890E7E}"/>
                  </a:ext>
                </a:extLst>
              </p:cNvPr>
              <p:cNvGrpSpPr/>
              <p:nvPr/>
            </p:nvGrpSpPr>
            <p:grpSpPr>
              <a:xfrm>
                <a:off x="2070450" y="3017663"/>
                <a:ext cx="154534" cy="123138"/>
                <a:chOff x="2070450" y="3017663"/>
                <a:chExt cx="154534" cy="123138"/>
              </a:xfrm>
            </p:grpSpPr>
            <p:sp>
              <p:nvSpPr>
                <p:cNvPr id="195" name="Google Shape;1165;p9">
                  <a:extLst>
                    <a:ext uri="{FF2B5EF4-FFF2-40B4-BE49-F238E27FC236}">
                      <a16:creationId xmlns:a16="http://schemas.microsoft.com/office/drawing/2014/main" id="{3B89DAD2-6929-5C48-A58F-82F609E7808F}"/>
                    </a:ext>
                  </a:extLst>
                </p:cNvPr>
                <p:cNvSpPr/>
                <p:nvPr/>
              </p:nvSpPr>
              <p:spPr>
                <a:xfrm>
                  <a:off x="2070454" y="3017663"/>
                  <a:ext cx="154530" cy="123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530" h="123092" extrusionOk="0">
                      <a:moveTo>
                        <a:pt x="78781" y="47"/>
                      </a:moveTo>
                      <a:lnTo>
                        <a:pt x="80180" y="78221"/>
                      </a:lnTo>
                      <a:cubicBezTo>
                        <a:pt x="80180" y="78221"/>
                        <a:pt x="1166" y="105881"/>
                        <a:pt x="0" y="120341"/>
                      </a:cubicBezTo>
                      <a:lnTo>
                        <a:pt x="151685" y="123092"/>
                      </a:lnTo>
                      <a:lnTo>
                        <a:pt x="154530" y="1166"/>
                      </a:lnTo>
                      <a:lnTo>
                        <a:pt x="78781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" name="Google Shape;1166;p9">
                  <a:extLst>
                    <a:ext uri="{FF2B5EF4-FFF2-40B4-BE49-F238E27FC236}">
                      <a16:creationId xmlns:a16="http://schemas.microsoft.com/office/drawing/2014/main" id="{70A8B67D-08D4-DF44-8CC5-CB6D9B587564}"/>
                    </a:ext>
                  </a:extLst>
                </p:cNvPr>
                <p:cNvSpPr/>
                <p:nvPr/>
              </p:nvSpPr>
              <p:spPr>
                <a:xfrm>
                  <a:off x="2190166" y="3089898"/>
                  <a:ext cx="11795" cy="118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95" h="11801" extrusionOk="0">
                      <a:moveTo>
                        <a:pt x="7485" y="296"/>
                      </a:moveTo>
                      <a:cubicBezTo>
                        <a:pt x="10424" y="1135"/>
                        <a:pt x="12383" y="4494"/>
                        <a:pt x="11636" y="7432"/>
                      </a:cubicBezTo>
                      <a:cubicBezTo>
                        <a:pt x="10890" y="10371"/>
                        <a:pt x="7532" y="12423"/>
                        <a:pt x="4593" y="11630"/>
                      </a:cubicBezTo>
                      <a:cubicBezTo>
                        <a:pt x="1655" y="10837"/>
                        <a:pt x="-817" y="6873"/>
                        <a:pt x="255" y="4027"/>
                      </a:cubicBezTo>
                      <a:cubicBezTo>
                        <a:pt x="1328" y="1182"/>
                        <a:pt x="5433" y="-1010"/>
                        <a:pt x="8091" y="482"/>
                      </a:cubicBezTo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" name="Google Shape;1167;p9">
                  <a:extLst>
                    <a:ext uri="{FF2B5EF4-FFF2-40B4-BE49-F238E27FC236}">
                      <a16:creationId xmlns:a16="http://schemas.microsoft.com/office/drawing/2014/main" id="{F24F2062-421A-E64E-A9F7-489B7CECF979}"/>
                    </a:ext>
                  </a:extLst>
                </p:cNvPr>
                <p:cNvSpPr/>
                <p:nvPr/>
              </p:nvSpPr>
              <p:spPr>
                <a:xfrm>
                  <a:off x="2070450" y="3128488"/>
                  <a:ext cx="151735" cy="12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35" h="12313" extrusionOk="0">
                      <a:moveTo>
                        <a:pt x="151735" y="12314"/>
                      </a:moveTo>
                      <a:lnTo>
                        <a:pt x="151549" y="0"/>
                      </a:lnTo>
                      <a:lnTo>
                        <a:pt x="6161" y="1959"/>
                      </a:lnTo>
                      <a:cubicBezTo>
                        <a:pt x="6161" y="1959"/>
                        <a:pt x="-649" y="4758"/>
                        <a:pt x="50" y="9562"/>
                      </a:cubicBezTo>
                      <a:lnTo>
                        <a:pt x="151735" y="12314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" name="Google Shape;1168;p9">
                  <a:extLst>
                    <a:ext uri="{FF2B5EF4-FFF2-40B4-BE49-F238E27FC236}">
                      <a16:creationId xmlns:a16="http://schemas.microsoft.com/office/drawing/2014/main" id="{D3A13D78-9444-3F47-936C-A9DACC881A60}"/>
                    </a:ext>
                  </a:extLst>
                </p:cNvPr>
                <p:cNvSpPr/>
                <p:nvPr/>
              </p:nvSpPr>
              <p:spPr>
                <a:xfrm>
                  <a:off x="2148205" y="3094438"/>
                  <a:ext cx="13683" cy="95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3" h="9578" extrusionOk="0">
                      <a:moveTo>
                        <a:pt x="3" y="653"/>
                      </a:moveTo>
                      <a:cubicBezTo>
                        <a:pt x="3" y="1399"/>
                        <a:pt x="3735" y="1819"/>
                        <a:pt x="7326" y="4244"/>
                      </a:cubicBezTo>
                      <a:cubicBezTo>
                        <a:pt x="11011" y="6576"/>
                        <a:pt x="12830" y="9842"/>
                        <a:pt x="13483" y="9562"/>
                      </a:cubicBezTo>
                      <a:cubicBezTo>
                        <a:pt x="14183" y="9422"/>
                        <a:pt x="13157" y="4991"/>
                        <a:pt x="8726" y="2099"/>
                      </a:cubicBezTo>
                      <a:cubicBezTo>
                        <a:pt x="4341" y="-840"/>
                        <a:pt x="-137" y="-47"/>
                        <a:pt x="3" y="6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" name="Google Shape;1169;p9">
                  <a:extLst>
                    <a:ext uri="{FF2B5EF4-FFF2-40B4-BE49-F238E27FC236}">
                      <a16:creationId xmlns:a16="http://schemas.microsoft.com/office/drawing/2014/main" id="{EF204CCF-E00E-954F-83B9-D38229FF884D}"/>
                    </a:ext>
                  </a:extLst>
                </p:cNvPr>
                <p:cNvSpPr/>
                <p:nvPr/>
              </p:nvSpPr>
              <p:spPr>
                <a:xfrm>
                  <a:off x="2132155" y="3101103"/>
                  <a:ext cx="9896" cy="11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96" h="11995" extrusionOk="0">
                      <a:moveTo>
                        <a:pt x="8" y="285"/>
                      </a:moveTo>
                      <a:cubicBezTo>
                        <a:pt x="-179" y="985"/>
                        <a:pt x="2993" y="2337"/>
                        <a:pt x="5465" y="5509"/>
                      </a:cubicBezTo>
                      <a:cubicBezTo>
                        <a:pt x="8031" y="8634"/>
                        <a:pt x="8590" y="11992"/>
                        <a:pt x="9337" y="11992"/>
                      </a:cubicBezTo>
                      <a:cubicBezTo>
                        <a:pt x="10036" y="12133"/>
                        <a:pt x="10643" y="7795"/>
                        <a:pt x="7471" y="3876"/>
                      </a:cubicBezTo>
                      <a:cubicBezTo>
                        <a:pt x="4392" y="-42"/>
                        <a:pt x="8" y="-415"/>
                        <a:pt x="8" y="2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" name="Google Shape;1170;p9">
                  <a:extLst>
                    <a:ext uri="{FF2B5EF4-FFF2-40B4-BE49-F238E27FC236}">
                      <a16:creationId xmlns:a16="http://schemas.microsoft.com/office/drawing/2014/main" id="{9D05B13D-8B53-4B4B-8C33-6D09BA2B0589}"/>
                    </a:ext>
                  </a:extLst>
                </p:cNvPr>
                <p:cNvSpPr/>
                <p:nvPr/>
              </p:nvSpPr>
              <p:spPr>
                <a:xfrm>
                  <a:off x="2117091" y="3107378"/>
                  <a:ext cx="6640" cy="12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0" h="12907" extrusionOk="0">
                      <a:moveTo>
                        <a:pt x="5696" y="12901"/>
                      </a:moveTo>
                      <a:cubicBezTo>
                        <a:pt x="6349" y="13087"/>
                        <a:pt x="7469" y="9402"/>
                        <a:pt x="5650" y="5298"/>
                      </a:cubicBezTo>
                      <a:cubicBezTo>
                        <a:pt x="3831" y="1193"/>
                        <a:pt x="379" y="-486"/>
                        <a:pt x="52" y="120"/>
                      </a:cubicBezTo>
                      <a:cubicBezTo>
                        <a:pt x="-367" y="727"/>
                        <a:pt x="1825" y="2919"/>
                        <a:pt x="3271" y="6324"/>
                      </a:cubicBezTo>
                      <a:cubicBezTo>
                        <a:pt x="4810" y="9682"/>
                        <a:pt x="4950" y="12807"/>
                        <a:pt x="5696" y="1290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1" name="Google Shape;1171;p9">
                  <a:extLst>
                    <a:ext uri="{FF2B5EF4-FFF2-40B4-BE49-F238E27FC236}">
                      <a16:creationId xmlns:a16="http://schemas.microsoft.com/office/drawing/2014/main" id="{9E5C9A8A-334C-7E4D-A8C8-D551CBBCA2E7}"/>
                    </a:ext>
                  </a:extLst>
                </p:cNvPr>
                <p:cNvSpPr/>
                <p:nvPr/>
              </p:nvSpPr>
              <p:spPr>
                <a:xfrm>
                  <a:off x="2149841" y="3074714"/>
                  <a:ext cx="15756" cy="3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56" h="3872" extrusionOk="0">
                      <a:moveTo>
                        <a:pt x="0" y="2513"/>
                      </a:moveTo>
                      <a:cubicBezTo>
                        <a:pt x="280" y="3213"/>
                        <a:pt x="3731" y="2233"/>
                        <a:pt x="7883" y="2606"/>
                      </a:cubicBezTo>
                      <a:cubicBezTo>
                        <a:pt x="12081" y="2886"/>
                        <a:pt x="15299" y="4332"/>
                        <a:pt x="15719" y="3726"/>
                      </a:cubicBezTo>
                      <a:cubicBezTo>
                        <a:pt x="16139" y="3213"/>
                        <a:pt x="13013" y="414"/>
                        <a:pt x="8116" y="41"/>
                      </a:cubicBezTo>
                      <a:cubicBezTo>
                        <a:pt x="3172" y="-332"/>
                        <a:pt x="-327" y="1953"/>
                        <a:pt x="47" y="25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9" name="Google Shape;1172;p9">
                <a:extLst>
                  <a:ext uri="{FF2B5EF4-FFF2-40B4-BE49-F238E27FC236}">
                    <a16:creationId xmlns:a16="http://schemas.microsoft.com/office/drawing/2014/main" id="{DCEEEE72-5351-4145-8DEF-B89FAB1EF550}"/>
                  </a:ext>
                </a:extLst>
              </p:cNvPr>
              <p:cNvGrpSpPr/>
              <p:nvPr/>
            </p:nvGrpSpPr>
            <p:grpSpPr>
              <a:xfrm>
                <a:off x="2327372" y="3012952"/>
                <a:ext cx="78837" cy="182290"/>
                <a:chOff x="2327372" y="3012952"/>
                <a:chExt cx="78837" cy="182290"/>
              </a:xfrm>
            </p:grpSpPr>
            <p:sp>
              <p:nvSpPr>
                <p:cNvPr id="186" name="Google Shape;1173;p9">
                  <a:extLst>
                    <a:ext uri="{FF2B5EF4-FFF2-40B4-BE49-F238E27FC236}">
                      <a16:creationId xmlns:a16="http://schemas.microsoft.com/office/drawing/2014/main" id="{42A94B29-CFF6-C845-A22E-79EAFB1FBA90}"/>
                    </a:ext>
                  </a:extLst>
                </p:cNvPr>
                <p:cNvSpPr/>
                <p:nvPr/>
              </p:nvSpPr>
              <p:spPr>
                <a:xfrm>
                  <a:off x="2327372" y="3012952"/>
                  <a:ext cx="78837" cy="182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837" h="182260" extrusionOk="0">
                      <a:moveTo>
                        <a:pt x="6991" y="0"/>
                      </a:moveTo>
                      <a:lnTo>
                        <a:pt x="15200" y="94267"/>
                      </a:lnTo>
                      <a:lnTo>
                        <a:pt x="181" y="170715"/>
                      </a:lnTo>
                      <a:cubicBezTo>
                        <a:pt x="-892" y="176219"/>
                        <a:pt x="2933" y="181490"/>
                        <a:pt x="8483" y="182190"/>
                      </a:cubicBezTo>
                      <a:lnTo>
                        <a:pt x="8483" y="182190"/>
                      </a:lnTo>
                      <a:cubicBezTo>
                        <a:pt x="11608" y="182563"/>
                        <a:pt x="14687" y="181444"/>
                        <a:pt x="16832" y="179158"/>
                      </a:cubicBezTo>
                      <a:cubicBezTo>
                        <a:pt x="30359" y="164419"/>
                        <a:pt x="79848" y="109939"/>
                        <a:pt x="78822" y="103082"/>
                      </a:cubicBezTo>
                      <a:cubicBezTo>
                        <a:pt x="77656" y="95153"/>
                        <a:pt x="76769" y="3078"/>
                        <a:pt x="76769" y="3078"/>
                      </a:cubicBezTo>
                      <a:lnTo>
                        <a:pt x="6991" y="47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1174;p9">
                  <a:extLst>
                    <a:ext uri="{FF2B5EF4-FFF2-40B4-BE49-F238E27FC236}">
                      <a16:creationId xmlns:a16="http://schemas.microsoft.com/office/drawing/2014/main" id="{26FF1454-6E7F-4E4D-BB90-412AC7F9BB5D}"/>
                    </a:ext>
                  </a:extLst>
                </p:cNvPr>
                <p:cNvSpPr/>
                <p:nvPr/>
              </p:nvSpPr>
              <p:spPr>
                <a:xfrm>
                  <a:off x="2335809" y="3109597"/>
                  <a:ext cx="70231" cy="85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31" h="85645" extrusionOk="0">
                      <a:moveTo>
                        <a:pt x="47" y="85498"/>
                      </a:moveTo>
                      <a:lnTo>
                        <a:pt x="69965" y="0"/>
                      </a:lnTo>
                      <a:lnTo>
                        <a:pt x="70199" y="4011"/>
                      </a:lnTo>
                      <a:cubicBezTo>
                        <a:pt x="70432" y="7463"/>
                        <a:pt x="69406" y="10915"/>
                        <a:pt x="67353" y="13667"/>
                      </a:cubicBezTo>
                      <a:cubicBezTo>
                        <a:pt x="61803" y="21083"/>
                        <a:pt x="46037" y="41280"/>
                        <a:pt x="8629" y="82466"/>
                      </a:cubicBezTo>
                      <a:cubicBezTo>
                        <a:pt x="6437" y="84845"/>
                        <a:pt x="3218" y="86011"/>
                        <a:pt x="0" y="85544"/>
                      </a:cubicBezTo>
                      <a:lnTo>
                        <a:pt x="0" y="85544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" name="Google Shape;1175;p9">
                  <a:extLst>
                    <a:ext uri="{FF2B5EF4-FFF2-40B4-BE49-F238E27FC236}">
                      <a16:creationId xmlns:a16="http://schemas.microsoft.com/office/drawing/2014/main" id="{E7743862-0DDA-7B45-8521-0DC6FDCCCF9C}"/>
                    </a:ext>
                  </a:extLst>
                </p:cNvPr>
                <p:cNvSpPr/>
                <p:nvPr/>
              </p:nvSpPr>
              <p:spPr>
                <a:xfrm>
                  <a:off x="2382362" y="3079279"/>
                  <a:ext cx="10856" cy="11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6" h="11055" extrusionOk="0">
                      <a:moveTo>
                        <a:pt x="2096" y="1120"/>
                      </a:moveTo>
                      <a:cubicBezTo>
                        <a:pt x="-143" y="2892"/>
                        <a:pt x="-703" y="6530"/>
                        <a:pt x="976" y="8862"/>
                      </a:cubicBezTo>
                      <a:cubicBezTo>
                        <a:pt x="2656" y="11195"/>
                        <a:pt x="6340" y="11801"/>
                        <a:pt x="8626" y="10029"/>
                      </a:cubicBezTo>
                      <a:cubicBezTo>
                        <a:pt x="10911" y="8303"/>
                        <a:pt x="11704" y="3965"/>
                        <a:pt x="9745" y="1819"/>
                      </a:cubicBezTo>
                      <a:cubicBezTo>
                        <a:pt x="7786" y="-326"/>
                        <a:pt x="3449" y="-746"/>
                        <a:pt x="1629" y="1493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" name="Google Shape;1176;p9">
                  <a:extLst>
                    <a:ext uri="{FF2B5EF4-FFF2-40B4-BE49-F238E27FC236}">
                      <a16:creationId xmlns:a16="http://schemas.microsoft.com/office/drawing/2014/main" id="{09C4D3BD-B657-3344-9152-D99C0BA18FF2}"/>
                    </a:ext>
                  </a:extLst>
                </p:cNvPr>
                <p:cNvSpPr/>
                <p:nvPr/>
              </p:nvSpPr>
              <p:spPr>
                <a:xfrm>
                  <a:off x="2335011" y="3142505"/>
                  <a:ext cx="19816" cy="9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16" h="9969" extrusionOk="0">
                      <a:moveTo>
                        <a:pt x="19782" y="9958"/>
                      </a:moveTo>
                      <a:cubicBezTo>
                        <a:pt x="19269" y="10238"/>
                        <a:pt x="16797" y="5433"/>
                        <a:pt x="11013" y="3148"/>
                      </a:cubicBezTo>
                      <a:cubicBezTo>
                        <a:pt x="5276" y="676"/>
                        <a:pt x="145" y="2355"/>
                        <a:pt x="5" y="1749"/>
                      </a:cubicBezTo>
                      <a:cubicBezTo>
                        <a:pt x="-88" y="1515"/>
                        <a:pt x="1078" y="723"/>
                        <a:pt x="3224" y="256"/>
                      </a:cubicBezTo>
                      <a:cubicBezTo>
                        <a:pt x="5369" y="-210"/>
                        <a:pt x="8588" y="-117"/>
                        <a:pt x="11806" y="1189"/>
                      </a:cubicBezTo>
                      <a:cubicBezTo>
                        <a:pt x="14978" y="2495"/>
                        <a:pt x="17310" y="4734"/>
                        <a:pt x="18523" y="6553"/>
                      </a:cubicBezTo>
                      <a:cubicBezTo>
                        <a:pt x="19735" y="8419"/>
                        <a:pt x="19969" y="9818"/>
                        <a:pt x="19735" y="99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" name="Google Shape;1177;p9">
                  <a:extLst>
                    <a:ext uri="{FF2B5EF4-FFF2-40B4-BE49-F238E27FC236}">
                      <a16:creationId xmlns:a16="http://schemas.microsoft.com/office/drawing/2014/main" id="{0A9645B6-60E4-F145-95D1-4FCD4D30AF4B}"/>
                    </a:ext>
                  </a:extLst>
                </p:cNvPr>
                <p:cNvSpPr/>
                <p:nvPr/>
              </p:nvSpPr>
              <p:spPr>
                <a:xfrm>
                  <a:off x="2330945" y="3159528"/>
                  <a:ext cx="17971" cy="6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71" h="6037" extrusionOk="0">
                      <a:moveTo>
                        <a:pt x="17924" y="5995"/>
                      </a:moveTo>
                      <a:cubicBezTo>
                        <a:pt x="17504" y="6415"/>
                        <a:pt x="14286" y="3570"/>
                        <a:pt x="9295" y="2450"/>
                      </a:cubicBezTo>
                      <a:cubicBezTo>
                        <a:pt x="4351" y="1238"/>
                        <a:pt x="199" y="2450"/>
                        <a:pt x="13" y="1844"/>
                      </a:cubicBezTo>
                      <a:cubicBezTo>
                        <a:pt x="-267" y="1378"/>
                        <a:pt x="4117" y="-908"/>
                        <a:pt x="9761" y="398"/>
                      </a:cubicBezTo>
                      <a:cubicBezTo>
                        <a:pt x="15405" y="1658"/>
                        <a:pt x="18390" y="5669"/>
                        <a:pt x="17924" y="594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" name="Google Shape;1178;p9">
                  <a:extLst>
                    <a:ext uri="{FF2B5EF4-FFF2-40B4-BE49-F238E27FC236}">
                      <a16:creationId xmlns:a16="http://schemas.microsoft.com/office/drawing/2014/main" id="{4F1B0441-EF6D-7040-A9C5-17A6EDAAD29C}"/>
                    </a:ext>
                  </a:extLst>
                </p:cNvPr>
                <p:cNvSpPr/>
                <p:nvPr/>
              </p:nvSpPr>
              <p:spPr>
                <a:xfrm>
                  <a:off x="2339117" y="3125681"/>
                  <a:ext cx="27176" cy="97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76" h="9791" extrusionOk="0">
                      <a:moveTo>
                        <a:pt x="27150" y="9757"/>
                      </a:moveTo>
                      <a:cubicBezTo>
                        <a:pt x="26730" y="10223"/>
                        <a:pt x="21786" y="5792"/>
                        <a:pt x="14230" y="3414"/>
                      </a:cubicBezTo>
                      <a:cubicBezTo>
                        <a:pt x="6674" y="941"/>
                        <a:pt x="97" y="1688"/>
                        <a:pt x="4" y="1035"/>
                      </a:cubicBezTo>
                      <a:cubicBezTo>
                        <a:pt x="-183" y="522"/>
                        <a:pt x="6767" y="-1204"/>
                        <a:pt x="14836" y="1408"/>
                      </a:cubicBezTo>
                      <a:cubicBezTo>
                        <a:pt x="22952" y="3973"/>
                        <a:pt x="27570" y="9430"/>
                        <a:pt x="27150" y="97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" name="Google Shape;1179;p9">
                  <a:extLst>
                    <a:ext uri="{FF2B5EF4-FFF2-40B4-BE49-F238E27FC236}">
                      <a16:creationId xmlns:a16="http://schemas.microsoft.com/office/drawing/2014/main" id="{F30809B9-2E08-314E-A2E0-80F5A30F8155}"/>
                    </a:ext>
                  </a:extLst>
                </p:cNvPr>
                <p:cNvSpPr/>
                <p:nvPr/>
              </p:nvSpPr>
              <p:spPr>
                <a:xfrm>
                  <a:off x="2341489" y="3103432"/>
                  <a:ext cx="24695" cy="37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95" h="3789" extrusionOk="0">
                      <a:moveTo>
                        <a:pt x="24685" y="3180"/>
                      </a:moveTo>
                      <a:cubicBezTo>
                        <a:pt x="24452" y="3740"/>
                        <a:pt x="19134" y="1921"/>
                        <a:pt x="12325" y="2108"/>
                      </a:cubicBezTo>
                      <a:cubicBezTo>
                        <a:pt x="5515" y="2201"/>
                        <a:pt x="244" y="4253"/>
                        <a:pt x="11" y="3693"/>
                      </a:cubicBezTo>
                      <a:cubicBezTo>
                        <a:pt x="-269" y="3227"/>
                        <a:pt x="4955" y="149"/>
                        <a:pt x="12278" y="9"/>
                      </a:cubicBezTo>
                      <a:cubicBezTo>
                        <a:pt x="19601" y="-178"/>
                        <a:pt x="24965" y="2714"/>
                        <a:pt x="24685" y="31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" name="Google Shape;1180;p9">
                  <a:extLst>
                    <a:ext uri="{FF2B5EF4-FFF2-40B4-BE49-F238E27FC236}">
                      <a16:creationId xmlns:a16="http://schemas.microsoft.com/office/drawing/2014/main" id="{7A355779-9420-DB4A-8545-A88106EDEC0B}"/>
                    </a:ext>
                  </a:extLst>
                </p:cNvPr>
                <p:cNvSpPr/>
                <p:nvPr/>
              </p:nvSpPr>
              <p:spPr>
                <a:xfrm>
                  <a:off x="2339238" y="3075259"/>
                  <a:ext cx="25215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15" h="6158" extrusionOk="0">
                      <a:moveTo>
                        <a:pt x="25210" y="3600"/>
                      </a:moveTo>
                      <a:cubicBezTo>
                        <a:pt x="24930" y="4160"/>
                        <a:pt x="19519" y="1361"/>
                        <a:pt x="12336" y="2154"/>
                      </a:cubicBezTo>
                      <a:cubicBezTo>
                        <a:pt x="5153" y="2761"/>
                        <a:pt x="396" y="6585"/>
                        <a:pt x="22" y="6119"/>
                      </a:cubicBezTo>
                      <a:cubicBezTo>
                        <a:pt x="-164" y="5932"/>
                        <a:pt x="815" y="4673"/>
                        <a:pt x="2914" y="3274"/>
                      </a:cubicBezTo>
                      <a:cubicBezTo>
                        <a:pt x="5013" y="1874"/>
                        <a:pt x="8278" y="475"/>
                        <a:pt x="12150" y="102"/>
                      </a:cubicBezTo>
                      <a:cubicBezTo>
                        <a:pt x="16021" y="-271"/>
                        <a:pt x="19519" y="428"/>
                        <a:pt x="21805" y="1408"/>
                      </a:cubicBezTo>
                      <a:cubicBezTo>
                        <a:pt x="24137" y="2388"/>
                        <a:pt x="25303" y="3414"/>
                        <a:pt x="25210" y="36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" name="Google Shape;1181;p9">
                  <a:extLst>
                    <a:ext uri="{FF2B5EF4-FFF2-40B4-BE49-F238E27FC236}">
                      <a16:creationId xmlns:a16="http://schemas.microsoft.com/office/drawing/2014/main" id="{7D4AB34C-E3D0-0548-8B2D-16A23F5533D9}"/>
                    </a:ext>
                  </a:extLst>
                </p:cNvPr>
                <p:cNvSpPr/>
                <p:nvPr/>
              </p:nvSpPr>
              <p:spPr>
                <a:xfrm>
                  <a:off x="2335772" y="3053047"/>
                  <a:ext cx="28128" cy="19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28" h="19096" extrusionOk="0">
                      <a:moveTo>
                        <a:pt x="15663" y="19049"/>
                      </a:moveTo>
                      <a:cubicBezTo>
                        <a:pt x="15663" y="19049"/>
                        <a:pt x="15243" y="17790"/>
                        <a:pt x="15290" y="15504"/>
                      </a:cubicBezTo>
                      <a:cubicBezTo>
                        <a:pt x="15336" y="13219"/>
                        <a:pt x="15803" y="9814"/>
                        <a:pt x="17529" y="5989"/>
                      </a:cubicBezTo>
                      <a:cubicBezTo>
                        <a:pt x="18415" y="4170"/>
                        <a:pt x="19348" y="1838"/>
                        <a:pt x="21913" y="438"/>
                      </a:cubicBezTo>
                      <a:cubicBezTo>
                        <a:pt x="23172" y="-261"/>
                        <a:pt x="25132" y="-168"/>
                        <a:pt x="26344" y="1045"/>
                      </a:cubicBezTo>
                      <a:cubicBezTo>
                        <a:pt x="27510" y="2211"/>
                        <a:pt x="27977" y="3703"/>
                        <a:pt x="28117" y="5196"/>
                      </a:cubicBezTo>
                      <a:cubicBezTo>
                        <a:pt x="28396" y="11213"/>
                        <a:pt x="23639" y="17323"/>
                        <a:pt x="16922" y="18629"/>
                      </a:cubicBezTo>
                      <a:cubicBezTo>
                        <a:pt x="10206" y="19795"/>
                        <a:pt x="3815" y="16344"/>
                        <a:pt x="830" y="11353"/>
                      </a:cubicBezTo>
                      <a:cubicBezTo>
                        <a:pt x="177" y="10047"/>
                        <a:pt x="-336" y="8414"/>
                        <a:pt x="270" y="6782"/>
                      </a:cubicBezTo>
                      <a:cubicBezTo>
                        <a:pt x="877" y="5149"/>
                        <a:pt x="2743" y="4356"/>
                        <a:pt x="4142" y="4496"/>
                      </a:cubicBezTo>
                      <a:cubicBezTo>
                        <a:pt x="6987" y="4729"/>
                        <a:pt x="8853" y="6222"/>
                        <a:pt x="10579" y="7341"/>
                      </a:cubicBezTo>
                      <a:cubicBezTo>
                        <a:pt x="13984" y="9767"/>
                        <a:pt x="16176" y="12379"/>
                        <a:pt x="17482" y="14245"/>
                      </a:cubicBezTo>
                      <a:cubicBezTo>
                        <a:pt x="18788" y="16157"/>
                        <a:pt x="19254" y="17370"/>
                        <a:pt x="19161" y="17416"/>
                      </a:cubicBezTo>
                      <a:cubicBezTo>
                        <a:pt x="18835" y="17696"/>
                        <a:pt x="16456" y="12939"/>
                        <a:pt x="9786" y="8554"/>
                      </a:cubicBezTo>
                      <a:cubicBezTo>
                        <a:pt x="8106" y="7575"/>
                        <a:pt x="6148" y="6269"/>
                        <a:pt x="4142" y="6222"/>
                      </a:cubicBezTo>
                      <a:cubicBezTo>
                        <a:pt x="3162" y="6222"/>
                        <a:pt x="2323" y="6642"/>
                        <a:pt x="2043" y="7435"/>
                      </a:cubicBezTo>
                      <a:cubicBezTo>
                        <a:pt x="1716" y="8228"/>
                        <a:pt x="2043" y="9394"/>
                        <a:pt x="2603" y="10420"/>
                      </a:cubicBezTo>
                      <a:cubicBezTo>
                        <a:pt x="5121" y="14525"/>
                        <a:pt x="10999" y="17650"/>
                        <a:pt x="16642" y="16577"/>
                      </a:cubicBezTo>
                      <a:cubicBezTo>
                        <a:pt x="22286" y="15551"/>
                        <a:pt x="26484" y="10140"/>
                        <a:pt x="26298" y="5336"/>
                      </a:cubicBezTo>
                      <a:cubicBezTo>
                        <a:pt x="26251" y="4170"/>
                        <a:pt x="25831" y="3004"/>
                        <a:pt x="25178" y="2397"/>
                      </a:cubicBezTo>
                      <a:cubicBezTo>
                        <a:pt x="24525" y="1744"/>
                        <a:pt x="23592" y="1651"/>
                        <a:pt x="22753" y="2024"/>
                      </a:cubicBezTo>
                      <a:cubicBezTo>
                        <a:pt x="20980" y="2864"/>
                        <a:pt x="19861" y="4963"/>
                        <a:pt x="18975" y="6642"/>
                      </a:cubicBezTo>
                      <a:cubicBezTo>
                        <a:pt x="15430" y="13825"/>
                        <a:pt x="16176" y="19189"/>
                        <a:pt x="15756" y="190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0" name="Google Shape;1182;p9">
                <a:extLst>
                  <a:ext uri="{FF2B5EF4-FFF2-40B4-BE49-F238E27FC236}">
                    <a16:creationId xmlns:a16="http://schemas.microsoft.com/office/drawing/2014/main" id="{8903F6C3-A629-D940-A669-7E9422846AAF}"/>
                  </a:ext>
                </a:extLst>
              </p:cNvPr>
              <p:cNvGrpSpPr/>
              <p:nvPr/>
            </p:nvGrpSpPr>
            <p:grpSpPr>
              <a:xfrm>
                <a:off x="2067294" y="2343850"/>
                <a:ext cx="341791" cy="729039"/>
                <a:chOff x="2067294" y="2343850"/>
                <a:chExt cx="341791" cy="729039"/>
              </a:xfrm>
            </p:grpSpPr>
            <p:sp>
              <p:nvSpPr>
                <p:cNvPr id="181" name="Google Shape;1183;p9">
                  <a:extLst>
                    <a:ext uri="{FF2B5EF4-FFF2-40B4-BE49-F238E27FC236}">
                      <a16:creationId xmlns:a16="http://schemas.microsoft.com/office/drawing/2014/main" id="{26C3551E-3BBB-1341-AF87-ADE7B9135036}"/>
                    </a:ext>
                  </a:extLst>
                </p:cNvPr>
                <p:cNvSpPr/>
                <p:nvPr/>
              </p:nvSpPr>
              <p:spPr>
                <a:xfrm>
                  <a:off x="2067294" y="2343850"/>
                  <a:ext cx="341791" cy="729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791" h="729039" extrusionOk="0">
                      <a:moveTo>
                        <a:pt x="8244" y="20943"/>
                      </a:moveTo>
                      <a:cubicBezTo>
                        <a:pt x="8244" y="20943"/>
                        <a:pt x="-3277" y="65488"/>
                        <a:pt x="921" y="119734"/>
                      </a:cubicBezTo>
                      <a:cubicBezTo>
                        <a:pt x="2553" y="140724"/>
                        <a:pt x="73405" y="721623"/>
                        <a:pt x="73405" y="721623"/>
                      </a:cubicBezTo>
                      <a:lnTo>
                        <a:pt x="169071" y="721623"/>
                      </a:lnTo>
                      <a:lnTo>
                        <a:pt x="142157" y="175660"/>
                      </a:lnTo>
                      <a:lnTo>
                        <a:pt x="149993" y="177339"/>
                      </a:lnTo>
                      <a:cubicBezTo>
                        <a:pt x="149993" y="177339"/>
                        <a:pt x="202234" y="410184"/>
                        <a:pt x="206479" y="447918"/>
                      </a:cubicBezTo>
                      <a:cubicBezTo>
                        <a:pt x="210304" y="481782"/>
                        <a:pt x="254335" y="728013"/>
                        <a:pt x="254335" y="728013"/>
                      </a:cubicBezTo>
                      <a:lnTo>
                        <a:pt x="341792" y="729039"/>
                      </a:lnTo>
                      <a:lnTo>
                        <a:pt x="313852" y="403420"/>
                      </a:lnTo>
                      <a:lnTo>
                        <a:pt x="281342" y="90955"/>
                      </a:lnTo>
                      <a:lnTo>
                        <a:pt x="269121" y="0"/>
                      </a:lnTo>
                      <a:lnTo>
                        <a:pt x="8197" y="20990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1184;p9">
                  <a:extLst>
                    <a:ext uri="{FF2B5EF4-FFF2-40B4-BE49-F238E27FC236}">
                      <a16:creationId xmlns:a16="http://schemas.microsoft.com/office/drawing/2014/main" id="{98683099-86FA-434F-AA61-61C002157C6E}"/>
                    </a:ext>
                  </a:extLst>
                </p:cNvPr>
                <p:cNvSpPr/>
                <p:nvPr/>
              </p:nvSpPr>
              <p:spPr>
                <a:xfrm>
                  <a:off x="2174670" y="2386995"/>
                  <a:ext cx="49847" cy="83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47" h="83623" extrusionOk="0">
                      <a:moveTo>
                        <a:pt x="49847" y="76822"/>
                      </a:moveTo>
                      <a:cubicBezTo>
                        <a:pt x="49847" y="76822"/>
                        <a:pt x="48495" y="77755"/>
                        <a:pt x="45836" y="79061"/>
                      </a:cubicBezTo>
                      <a:cubicBezTo>
                        <a:pt x="43177" y="80320"/>
                        <a:pt x="39306" y="82233"/>
                        <a:pt x="33989" y="83212"/>
                      </a:cubicBezTo>
                      <a:cubicBezTo>
                        <a:pt x="31330" y="83679"/>
                        <a:pt x="28345" y="83819"/>
                        <a:pt x="25173" y="83259"/>
                      </a:cubicBezTo>
                      <a:cubicBezTo>
                        <a:pt x="22048" y="82699"/>
                        <a:pt x="18689" y="81346"/>
                        <a:pt x="15938" y="78828"/>
                      </a:cubicBezTo>
                      <a:cubicBezTo>
                        <a:pt x="13232" y="76309"/>
                        <a:pt x="11460" y="72764"/>
                        <a:pt x="10340" y="69079"/>
                      </a:cubicBezTo>
                      <a:cubicBezTo>
                        <a:pt x="9221" y="65348"/>
                        <a:pt x="8568" y="61476"/>
                        <a:pt x="7775" y="57558"/>
                      </a:cubicBezTo>
                      <a:cubicBezTo>
                        <a:pt x="4743" y="41793"/>
                        <a:pt x="2644" y="27426"/>
                        <a:pt x="1431" y="16978"/>
                      </a:cubicBezTo>
                      <a:cubicBezTo>
                        <a:pt x="825" y="11754"/>
                        <a:pt x="405" y="7510"/>
                        <a:pt x="219" y="4571"/>
                      </a:cubicBezTo>
                      <a:cubicBezTo>
                        <a:pt x="-15" y="1632"/>
                        <a:pt x="-61" y="0"/>
                        <a:pt x="79" y="0"/>
                      </a:cubicBezTo>
                      <a:cubicBezTo>
                        <a:pt x="219" y="0"/>
                        <a:pt x="545" y="1586"/>
                        <a:pt x="965" y="4478"/>
                      </a:cubicBezTo>
                      <a:cubicBezTo>
                        <a:pt x="1478" y="7789"/>
                        <a:pt x="2084" y="11894"/>
                        <a:pt x="2831" y="16745"/>
                      </a:cubicBezTo>
                      <a:cubicBezTo>
                        <a:pt x="4417" y="27100"/>
                        <a:pt x="6702" y="41420"/>
                        <a:pt x="9734" y="57138"/>
                      </a:cubicBezTo>
                      <a:cubicBezTo>
                        <a:pt x="11273" y="64881"/>
                        <a:pt x="12346" y="72811"/>
                        <a:pt x="17197" y="77428"/>
                      </a:cubicBezTo>
                      <a:cubicBezTo>
                        <a:pt x="22048" y="81953"/>
                        <a:pt x="28811" y="82466"/>
                        <a:pt x="33709" y="81720"/>
                      </a:cubicBezTo>
                      <a:cubicBezTo>
                        <a:pt x="38793" y="80973"/>
                        <a:pt x="42758" y="79294"/>
                        <a:pt x="45463" y="78268"/>
                      </a:cubicBezTo>
                      <a:cubicBezTo>
                        <a:pt x="48168" y="77195"/>
                        <a:pt x="49707" y="76589"/>
                        <a:pt x="49754" y="7672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1185;p9">
                  <a:extLst>
                    <a:ext uri="{FF2B5EF4-FFF2-40B4-BE49-F238E27FC236}">
                      <a16:creationId xmlns:a16="http://schemas.microsoft.com/office/drawing/2014/main" id="{7B8DE88E-AD12-8343-A9CF-7A98FF03D7EE}"/>
                    </a:ext>
                  </a:extLst>
                </p:cNvPr>
                <p:cNvSpPr/>
                <p:nvPr/>
              </p:nvSpPr>
              <p:spPr>
                <a:xfrm>
                  <a:off x="2188867" y="2389175"/>
                  <a:ext cx="18210" cy="17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10" h="17984" extrusionOk="0">
                      <a:moveTo>
                        <a:pt x="6871" y="619"/>
                      </a:moveTo>
                      <a:cubicBezTo>
                        <a:pt x="6871" y="619"/>
                        <a:pt x="7477" y="106"/>
                        <a:pt x="8830" y="12"/>
                      </a:cubicBezTo>
                      <a:cubicBezTo>
                        <a:pt x="10183" y="-81"/>
                        <a:pt x="12188" y="339"/>
                        <a:pt x="14194" y="1738"/>
                      </a:cubicBezTo>
                      <a:cubicBezTo>
                        <a:pt x="16106" y="3138"/>
                        <a:pt x="18159" y="5656"/>
                        <a:pt x="18205" y="9108"/>
                      </a:cubicBezTo>
                      <a:cubicBezTo>
                        <a:pt x="18345" y="12606"/>
                        <a:pt x="15640" y="16058"/>
                        <a:pt x="12095" y="17317"/>
                      </a:cubicBezTo>
                      <a:cubicBezTo>
                        <a:pt x="8550" y="18716"/>
                        <a:pt x="4259" y="17877"/>
                        <a:pt x="2067" y="15172"/>
                      </a:cubicBezTo>
                      <a:cubicBezTo>
                        <a:pt x="-125" y="12513"/>
                        <a:pt x="-265" y="9294"/>
                        <a:pt x="248" y="6962"/>
                      </a:cubicBezTo>
                      <a:cubicBezTo>
                        <a:pt x="807" y="4583"/>
                        <a:pt x="2067" y="2951"/>
                        <a:pt x="3140" y="2158"/>
                      </a:cubicBezTo>
                      <a:cubicBezTo>
                        <a:pt x="4212" y="1318"/>
                        <a:pt x="4959" y="1225"/>
                        <a:pt x="5005" y="1318"/>
                      </a:cubicBezTo>
                      <a:cubicBezTo>
                        <a:pt x="5285" y="1598"/>
                        <a:pt x="2300" y="2904"/>
                        <a:pt x="1647" y="7242"/>
                      </a:cubicBezTo>
                      <a:cubicBezTo>
                        <a:pt x="1367" y="9294"/>
                        <a:pt x="1647" y="12000"/>
                        <a:pt x="3466" y="13959"/>
                      </a:cubicBezTo>
                      <a:cubicBezTo>
                        <a:pt x="5192" y="15964"/>
                        <a:pt x="8457" y="16571"/>
                        <a:pt x="11396" y="15451"/>
                      </a:cubicBezTo>
                      <a:cubicBezTo>
                        <a:pt x="14334" y="14379"/>
                        <a:pt x="16386" y="11767"/>
                        <a:pt x="16386" y="9108"/>
                      </a:cubicBezTo>
                      <a:cubicBezTo>
                        <a:pt x="16433" y="6449"/>
                        <a:pt x="14894" y="4210"/>
                        <a:pt x="13354" y="2858"/>
                      </a:cubicBezTo>
                      <a:cubicBezTo>
                        <a:pt x="9996" y="12"/>
                        <a:pt x="6871" y="945"/>
                        <a:pt x="6918" y="57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1186;p9">
                  <a:extLst>
                    <a:ext uri="{FF2B5EF4-FFF2-40B4-BE49-F238E27FC236}">
                      <a16:creationId xmlns:a16="http://schemas.microsoft.com/office/drawing/2014/main" id="{9BB0EE2E-74F9-AE48-AABC-DC06ACEFD8E6}"/>
                    </a:ext>
                  </a:extLst>
                </p:cNvPr>
                <p:cNvSpPr/>
                <p:nvPr/>
              </p:nvSpPr>
              <p:spPr>
                <a:xfrm>
                  <a:off x="2273251" y="2397945"/>
                  <a:ext cx="74078" cy="31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78" h="31937" extrusionOk="0">
                      <a:moveTo>
                        <a:pt x="74079" y="31216"/>
                      </a:moveTo>
                      <a:cubicBezTo>
                        <a:pt x="74079" y="31216"/>
                        <a:pt x="72913" y="31542"/>
                        <a:pt x="70814" y="31729"/>
                      </a:cubicBezTo>
                      <a:cubicBezTo>
                        <a:pt x="68715" y="31962"/>
                        <a:pt x="65636" y="32009"/>
                        <a:pt x="61858" y="31822"/>
                      </a:cubicBezTo>
                      <a:cubicBezTo>
                        <a:pt x="54302" y="31495"/>
                        <a:pt x="43807" y="29630"/>
                        <a:pt x="33032" y="25152"/>
                      </a:cubicBezTo>
                      <a:cubicBezTo>
                        <a:pt x="22304" y="20628"/>
                        <a:pt x="13675" y="14377"/>
                        <a:pt x="8125" y="9200"/>
                      </a:cubicBezTo>
                      <a:cubicBezTo>
                        <a:pt x="5326" y="6634"/>
                        <a:pt x="3227" y="4396"/>
                        <a:pt x="1921" y="2716"/>
                      </a:cubicBezTo>
                      <a:cubicBezTo>
                        <a:pt x="568" y="1084"/>
                        <a:pt x="-85" y="104"/>
                        <a:pt x="9" y="11"/>
                      </a:cubicBezTo>
                      <a:cubicBezTo>
                        <a:pt x="289" y="-222"/>
                        <a:pt x="3367" y="3276"/>
                        <a:pt x="9058" y="8127"/>
                      </a:cubicBezTo>
                      <a:cubicBezTo>
                        <a:pt x="14748" y="12978"/>
                        <a:pt x="23331" y="18855"/>
                        <a:pt x="33825" y="23286"/>
                      </a:cubicBezTo>
                      <a:cubicBezTo>
                        <a:pt x="44320" y="27671"/>
                        <a:pt x="54535" y="29723"/>
                        <a:pt x="61951" y="30376"/>
                      </a:cubicBezTo>
                      <a:cubicBezTo>
                        <a:pt x="69368" y="31076"/>
                        <a:pt x="74032" y="30842"/>
                        <a:pt x="74079" y="3116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1187;p9">
                  <a:extLst>
                    <a:ext uri="{FF2B5EF4-FFF2-40B4-BE49-F238E27FC236}">
                      <a16:creationId xmlns:a16="http://schemas.microsoft.com/office/drawing/2014/main" id="{C8D1C936-D8EF-D84D-ACAA-D528CB167FAE}"/>
                    </a:ext>
                  </a:extLst>
                </p:cNvPr>
                <p:cNvSpPr/>
                <p:nvPr/>
              </p:nvSpPr>
              <p:spPr>
                <a:xfrm>
                  <a:off x="2068957" y="2388387"/>
                  <a:ext cx="52477" cy="5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77" h="51050" extrusionOk="0">
                      <a:moveTo>
                        <a:pt x="52478" y="7"/>
                      </a:moveTo>
                      <a:cubicBezTo>
                        <a:pt x="52478" y="7"/>
                        <a:pt x="51079" y="3972"/>
                        <a:pt x="47534" y="9755"/>
                      </a:cubicBezTo>
                      <a:cubicBezTo>
                        <a:pt x="43989" y="15539"/>
                        <a:pt x="38345" y="23095"/>
                        <a:pt x="30929" y="30325"/>
                      </a:cubicBezTo>
                      <a:cubicBezTo>
                        <a:pt x="23466" y="37555"/>
                        <a:pt x="15769" y="42966"/>
                        <a:pt x="9892" y="46324"/>
                      </a:cubicBezTo>
                      <a:cubicBezTo>
                        <a:pt x="4015" y="49729"/>
                        <a:pt x="97" y="51221"/>
                        <a:pt x="4" y="51035"/>
                      </a:cubicBezTo>
                      <a:cubicBezTo>
                        <a:pt x="-136" y="50755"/>
                        <a:pt x="3549" y="48796"/>
                        <a:pt x="9146" y="45111"/>
                      </a:cubicBezTo>
                      <a:cubicBezTo>
                        <a:pt x="14743" y="41473"/>
                        <a:pt x="22206" y="35969"/>
                        <a:pt x="29529" y="28879"/>
                      </a:cubicBezTo>
                      <a:cubicBezTo>
                        <a:pt x="36806" y="21743"/>
                        <a:pt x="42543" y="14466"/>
                        <a:pt x="46321" y="8962"/>
                      </a:cubicBezTo>
                      <a:cubicBezTo>
                        <a:pt x="50146" y="3458"/>
                        <a:pt x="52198" y="-180"/>
                        <a:pt x="52478" y="7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9" name="Google Shape;1188;p9">
              <a:extLst>
                <a:ext uri="{FF2B5EF4-FFF2-40B4-BE49-F238E27FC236}">
                  <a16:creationId xmlns:a16="http://schemas.microsoft.com/office/drawing/2014/main" id="{C909FFD7-6BA4-A940-B554-C2E39B9FB9F2}"/>
                </a:ext>
              </a:extLst>
            </p:cNvPr>
            <p:cNvGrpSpPr/>
            <p:nvPr/>
          </p:nvGrpSpPr>
          <p:grpSpPr>
            <a:xfrm>
              <a:off x="2114008" y="1702314"/>
              <a:ext cx="163835" cy="294530"/>
              <a:chOff x="2114008" y="1702314"/>
              <a:chExt cx="163835" cy="294530"/>
            </a:xfrm>
          </p:grpSpPr>
          <p:grpSp>
            <p:nvGrpSpPr>
              <p:cNvPr id="153" name="Google Shape;1189;p9">
                <a:extLst>
                  <a:ext uri="{FF2B5EF4-FFF2-40B4-BE49-F238E27FC236}">
                    <a16:creationId xmlns:a16="http://schemas.microsoft.com/office/drawing/2014/main" id="{24BE371D-35F9-2F4D-8C8E-EFCF269D1BDE}"/>
                  </a:ext>
                </a:extLst>
              </p:cNvPr>
              <p:cNvGrpSpPr/>
              <p:nvPr/>
            </p:nvGrpSpPr>
            <p:grpSpPr>
              <a:xfrm>
                <a:off x="2114008" y="1702314"/>
                <a:ext cx="163835" cy="294530"/>
                <a:chOff x="2114008" y="1702314"/>
                <a:chExt cx="163835" cy="294530"/>
              </a:xfrm>
            </p:grpSpPr>
            <p:grpSp>
              <p:nvGrpSpPr>
                <p:cNvPr id="158" name="Google Shape;1190;p9">
                  <a:extLst>
                    <a:ext uri="{FF2B5EF4-FFF2-40B4-BE49-F238E27FC236}">
                      <a16:creationId xmlns:a16="http://schemas.microsoft.com/office/drawing/2014/main" id="{F7AD63D5-BBAE-9249-8003-0F9A7D8FF57B}"/>
                    </a:ext>
                  </a:extLst>
                </p:cNvPr>
                <p:cNvGrpSpPr/>
                <p:nvPr/>
              </p:nvGrpSpPr>
              <p:grpSpPr>
                <a:xfrm>
                  <a:off x="2114008" y="1702314"/>
                  <a:ext cx="163835" cy="294530"/>
                  <a:chOff x="2114008" y="1702314"/>
                  <a:chExt cx="163835" cy="294530"/>
                </a:xfrm>
              </p:grpSpPr>
              <p:grpSp>
                <p:nvGrpSpPr>
                  <p:cNvPr id="162" name="Google Shape;1191;p9">
                    <a:extLst>
                      <a:ext uri="{FF2B5EF4-FFF2-40B4-BE49-F238E27FC236}">
                        <a16:creationId xmlns:a16="http://schemas.microsoft.com/office/drawing/2014/main" id="{54F889C1-6EFB-5649-B537-8B9F7BB5B0E7}"/>
                      </a:ext>
                    </a:extLst>
                  </p:cNvPr>
                  <p:cNvGrpSpPr/>
                  <p:nvPr/>
                </p:nvGrpSpPr>
                <p:grpSpPr>
                  <a:xfrm>
                    <a:off x="2114008" y="1717648"/>
                    <a:ext cx="163835" cy="279196"/>
                    <a:chOff x="2114008" y="1717648"/>
                    <a:chExt cx="163835" cy="279196"/>
                  </a:xfrm>
                </p:grpSpPr>
                <p:sp>
                  <p:nvSpPr>
                    <p:cNvPr id="166" name="Google Shape;1192;p9">
                      <a:extLst>
                        <a:ext uri="{FF2B5EF4-FFF2-40B4-BE49-F238E27FC236}">
                          <a16:creationId xmlns:a16="http://schemas.microsoft.com/office/drawing/2014/main" id="{CC6AB39D-094F-9C49-BDF3-DD273B0B19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30632" y="1722762"/>
                      <a:ext cx="147211" cy="2740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211" h="274082" extrusionOk="0">
                          <a:moveTo>
                            <a:pt x="55125" y="355"/>
                          </a:moveTo>
                          <a:lnTo>
                            <a:pt x="58950" y="122"/>
                          </a:lnTo>
                          <a:cubicBezTo>
                            <a:pt x="97384" y="-2071"/>
                            <a:pt x="131107" y="25589"/>
                            <a:pt x="136378" y="63744"/>
                          </a:cubicBezTo>
                          <a:cubicBezTo>
                            <a:pt x="141322" y="99193"/>
                            <a:pt x="146267" y="138467"/>
                            <a:pt x="147153" y="157590"/>
                          </a:cubicBezTo>
                          <a:cubicBezTo>
                            <a:pt x="148925" y="197191"/>
                            <a:pt x="109698" y="205633"/>
                            <a:pt x="109698" y="205633"/>
                          </a:cubicBezTo>
                          <a:lnTo>
                            <a:pt x="111097" y="221725"/>
                          </a:lnTo>
                          <a:cubicBezTo>
                            <a:pt x="113430" y="248312"/>
                            <a:pt x="93699" y="271727"/>
                            <a:pt x="67066" y="273920"/>
                          </a:cubicBezTo>
                          <a:lnTo>
                            <a:pt x="67066" y="273920"/>
                          </a:lnTo>
                          <a:cubicBezTo>
                            <a:pt x="40805" y="276065"/>
                            <a:pt x="17670" y="256755"/>
                            <a:pt x="15151" y="230494"/>
                          </a:cubicBezTo>
                          <a:lnTo>
                            <a:pt x="1065" y="83474"/>
                          </a:lnTo>
                          <a:cubicBezTo>
                            <a:pt x="-4859" y="42567"/>
                            <a:pt x="14032" y="5019"/>
                            <a:pt x="55078" y="262"/>
                          </a:cubicBezTo>
                          <a:close/>
                        </a:path>
                      </a:pathLst>
                    </a:custGeom>
                    <a:solidFill>
                      <a:srgbClr val="FFBF9D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" name="Google Shape;1193;p9">
                      <a:extLst>
                        <a:ext uri="{FF2B5EF4-FFF2-40B4-BE49-F238E27FC236}">
                          <a16:creationId xmlns:a16="http://schemas.microsoft.com/office/drawing/2014/main" id="{2958BBE2-7A8E-5F4F-AC78-337BA42F4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87902" y="1916128"/>
                      <a:ext cx="53127" cy="2277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3127" h="22772" extrusionOk="0">
                          <a:moveTo>
                            <a:pt x="52754" y="12221"/>
                          </a:moveTo>
                          <a:cubicBezTo>
                            <a:pt x="52754" y="12221"/>
                            <a:pt x="27566" y="15206"/>
                            <a:pt x="0" y="0"/>
                          </a:cubicBezTo>
                          <a:cubicBezTo>
                            <a:pt x="0" y="0"/>
                            <a:pt x="13853" y="27800"/>
                            <a:pt x="53127" y="21969"/>
                          </a:cubicBezTo>
                          <a:lnTo>
                            <a:pt x="52754" y="12221"/>
                          </a:lnTo>
                          <a:close/>
                        </a:path>
                      </a:pathLst>
                    </a:custGeom>
                    <a:solidFill>
                      <a:srgbClr val="FF9A6C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" name="Google Shape;1194;p9">
                      <a:extLst>
                        <a:ext uri="{FF2B5EF4-FFF2-40B4-BE49-F238E27FC236}">
                          <a16:creationId xmlns:a16="http://schemas.microsoft.com/office/drawing/2014/main" id="{ED8CA7B1-3F00-2346-9017-0829857FD7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44644" y="1818516"/>
                      <a:ext cx="11287" cy="108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287" h="10841" extrusionOk="0">
                          <a:moveTo>
                            <a:pt x="11264" y="4791"/>
                          </a:moveTo>
                          <a:cubicBezTo>
                            <a:pt x="11544" y="7776"/>
                            <a:pt x="9259" y="10482"/>
                            <a:pt x="6133" y="10808"/>
                          </a:cubicBezTo>
                          <a:cubicBezTo>
                            <a:pt x="3055" y="11135"/>
                            <a:pt x="303" y="9036"/>
                            <a:pt x="23" y="6050"/>
                          </a:cubicBezTo>
                          <a:cubicBezTo>
                            <a:pt x="-257" y="3065"/>
                            <a:pt x="2029" y="360"/>
                            <a:pt x="5154" y="33"/>
                          </a:cubicBezTo>
                          <a:cubicBezTo>
                            <a:pt x="8279" y="-293"/>
                            <a:pt x="10984" y="1806"/>
                            <a:pt x="11264" y="4791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" name="Google Shape;1195;p9">
                      <a:extLst>
                        <a:ext uri="{FF2B5EF4-FFF2-40B4-BE49-F238E27FC236}">
                          <a16:creationId xmlns:a16="http://schemas.microsoft.com/office/drawing/2014/main" id="{C5FE828E-B3F5-1043-AE5A-5B53C11AB9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37260" y="1801039"/>
                      <a:ext cx="22410" cy="66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410" h="6609" extrusionOk="0">
                          <a:moveTo>
                            <a:pt x="22333" y="5336"/>
                          </a:moveTo>
                          <a:cubicBezTo>
                            <a:pt x="21680" y="6129"/>
                            <a:pt x="17202" y="3191"/>
                            <a:pt x="11139" y="3564"/>
                          </a:cubicBezTo>
                          <a:cubicBezTo>
                            <a:pt x="5075" y="3844"/>
                            <a:pt x="784" y="7249"/>
                            <a:pt x="84" y="6503"/>
                          </a:cubicBezTo>
                          <a:cubicBezTo>
                            <a:pt x="-242" y="6176"/>
                            <a:pt x="364" y="4823"/>
                            <a:pt x="2230" y="3284"/>
                          </a:cubicBezTo>
                          <a:cubicBezTo>
                            <a:pt x="4049" y="1745"/>
                            <a:pt x="7267" y="206"/>
                            <a:pt x="11045" y="19"/>
                          </a:cubicBezTo>
                          <a:cubicBezTo>
                            <a:pt x="14823" y="-168"/>
                            <a:pt x="18089" y="1045"/>
                            <a:pt x="20001" y="2351"/>
                          </a:cubicBezTo>
                          <a:cubicBezTo>
                            <a:pt x="21960" y="3657"/>
                            <a:pt x="22660" y="4963"/>
                            <a:pt x="22333" y="533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" name="Google Shape;1196;p9">
                      <a:extLst>
                        <a:ext uri="{FF2B5EF4-FFF2-40B4-BE49-F238E27FC236}">
                          <a16:creationId xmlns:a16="http://schemas.microsoft.com/office/drawing/2014/main" id="{6F75B38C-3E4E-154D-A22B-4E96EE0462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92030" y="1822248"/>
                      <a:ext cx="11287" cy="108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287" h="10841" extrusionOk="0">
                          <a:moveTo>
                            <a:pt x="11264" y="4791"/>
                          </a:moveTo>
                          <a:cubicBezTo>
                            <a:pt x="11544" y="7776"/>
                            <a:pt x="9259" y="10482"/>
                            <a:pt x="6133" y="10808"/>
                          </a:cubicBezTo>
                          <a:cubicBezTo>
                            <a:pt x="3055" y="11135"/>
                            <a:pt x="303" y="9036"/>
                            <a:pt x="23" y="6050"/>
                          </a:cubicBezTo>
                          <a:cubicBezTo>
                            <a:pt x="-257" y="3065"/>
                            <a:pt x="2029" y="360"/>
                            <a:pt x="5154" y="33"/>
                          </a:cubicBezTo>
                          <a:cubicBezTo>
                            <a:pt x="8279" y="-293"/>
                            <a:pt x="10984" y="1806"/>
                            <a:pt x="11264" y="4791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" name="Google Shape;1197;p9">
                      <a:extLst>
                        <a:ext uri="{FF2B5EF4-FFF2-40B4-BE49-F238E27FC236}">
                          <a16:creationId xmlns:a16="http://schemas.microsoft.com/office/drawing/2014/main" id="{2C46695B-002A-DF44-9243-C6D62773F5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7557" y="1805610"/>
                      <a:ext cx="22410" cy="66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410" h="6609" extrusionOk="0">
                          <a:moveTo>
                            <a:pt x="22333" y="5336"/>
                          </a:moveTo>
                          <a:cubicBezTo>
                            <a:pt x="21680" y="6129"/>
                            <a:pt x="17202" y="3191"/>
                            <a:pt x="11139" y="3564"/>
                          </a:cubicBezTo>
                          <a:cubicBezTo>
                            <a:pt x="5075" y="3844"/>
                            <a:pt x="784" y="7249"/>
                            <a:pt x="84" y="6503"/>
                          </a:cubicBezTo>
                          <a:cubicBezTo>
                            <a:pt x="-242" y="6176"/>
                            <a:pt x="364" y="4823"/>
                            <a:pt x="2230" y="3284"/>
                          </a:cubicBezTo>
                          <a:cubicBezTo>
                            <a:pt x="4049" y="1745"/>
                            <a:pt x="7267" y="206"/>
                            <a:pt x="11045" y="19"/>
                          </a:cubicBezTo>
                          <a:cubicBezTo>
                            <a:pt x="14823" y="-168"/>
                            <a:pt x="18088" y="1045"/>
                            <a:pt x="20001" y="2351"/>
                          </a:cubicBezTo>
                          <a:cubicBezTo>
                            <a:pt x="21960" y="3657"/>
                            <a:pt x="22660" y="4963"/>
                            <a:pt x="22333" y="533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2" name="Google Shape;1198;p9">
                      <a:extLst>
                        <a:ext uri="{FF2B5EF4-FFF2-40B4-BE49-F238E27FC236}">
                          <a16:creationId xmlns:a16="http://schemas.microsoft.com/office/drawing/2014/main" id="{DEAE0D2D-B1D9-2A47-8A74-7B48AFE6D3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18859" y="1804272"/>
                      <a:ext cx="21014" cy="507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014" h="50711" extrusionOk="0">
                          <a:moveTo>
                            <a:pt x="5705" y="50519"/>
                          </a:moveTo>
                          <a:cubicBezTo>
                            <a:pt x="5658" y="50193"/>
                            <a:pt x="9390" y="49307"/>
                            <a:pt x="15500" y="48187"/>
                          </a:cubicBezTo>
                          <a:cubicBezTo>
                            <a:pt x="17039" y="47954"/>
                            <a:pt x="18485" y="47534"/>
                            <a:pt x="18718" y="46461"/>
                          </a:cubicBezTo>
                          <a:cubicBezTo>
                            <a:pt x="18998" y="45342"/>
                            <a:pt x="18252" y="43663"/>
                            <a:pt x="17412" y="41937"/>
                          </a:cubicBezTo>
                          <a:cubicBezTo>
                            <a:pt x="15733" y="38252"/>
                            <a:pt x="13961" y="34427"/>
                            <a:pt x="12142" y="30369"/>
                          </a:cubicBezTo>
                          <a:cubicBezTo>
                            <a:pt x="4772" y="13904"/>
                            <a:pt x="-639" y="331"/>
                            <a:pt x="61" y="4"/>
                          </a:cubicBezTo>
                          <a:cubicBezTo>
                            <a:pt x="714" y="-275"/>
                            <a:pt x="7244" y="12831"/>
                            <a:pt x="14567" y="29297"/>
                          </a:cubicBezTo>
                          <a:cubicBezTo>
                            <a:pt x="16339" y="33355"/>
                            <a:pt x="18019" y="37226"/>
                            <a:pt x="19651" y="40957"/>
                          </a:cubicBezTo>
                          <a:cubicBezTo>
                            <a:pt x="20351" y="42683"/>
                            <a:pt x="21470" y="44642"/>
                            <a:pt x="20817" y="47021"/>
                          </a:cubicBezTo>
                          <a:cubicBezTo>
                            <a:pt x="20444" y="48187"/>
                            <a:pt x="19371" y="49120"/>
                            <a:pt x="18392" y="49447"/>
                          </a:cubicBezTo>
                          <a:cubicBezTo>
                            <a:pt x="17412" y="49820"/>
                            <a:pt x="16526" y="49866"/>
                            <a:pt x="15780" y="49960"/>
                          </a:cubicBezTo>
                          <a:cubicBezTo>
                            <a:pt x="9623" y="50659"/>
                            <a:pt x="5798" y="50893"/>
                            <a:pt x="5751" y="5056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3" name="Google Shape;1199;p9">
                      <a:extLst>
                        <a:ext uri="{FF2B5EF4-FFF2-40B4-BE49-F238E27FC236}">
                          <a16:creationId xmlns:a16="http://schemas.microsoft.com/office/drawing/2014/main" id="{485D7BB1-D119-674C-A0C5-48E8F716DE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2439" y="1783031"/>
                      <a:ext cx="27653" cy="90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653" h="9052" extrusionOk="0">
                          <a:moveTo>
                            <a:pt x="27637" y="3988"/>
                          </a:moveTo>
                          <a:cubicBezTo>
                            <a:pt x="27124" y="5667"/>
                            <a:pt x="21013" y="5247"/>
                            <a:pt x="13924" y="6506"/>
                          </a:cubicBezTo>
                          <a:cubicBezTo>
                            <a:pt x="6787" y="7626"/>
                            <a:pt x="1190" y="10051"/>
                            <a:pt x="117" y="8605"/>
                          </a:cubicBezTo>
                          <a:cubicBezTo>
                            <a:pt x="-349" y="7906"/>
                            <a:pt x="584" y="6320"/>
                            <a:pt x="2822" y="4547"/>
                          </a:cubicBezTo>
                          <a:cubicBezTo>
                            <a:pt x="5015" y="2821"/>
                            <a:pt x="8653" y="1096"/>
                            <a:pt x="12897" y="349"/>
                          </a:cubicBezTo>
                          <a:cubicBezTo>
                            <a:pt x="17142" y="-350"/>
                            <a:pt x="21107" y="69"/>
                            <a:pt x="23765" y="1002"/>
                          </a:cubicBezTo>
                          <a:cubicBezTo>
                            <a:pt x="26424" y="1889"/>
                            <a:pt x="27823" y="3148"/>
                            <a:pt x="27637" y="3941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4" name="Google Shape;1200;p9">
                      <a:extLst>
                        <a:ext uri="{FF2B5EF4-FFF2-40B4-BE49-F238E27FC236}">
                          <a16:creationId xmlns:a16="http://schemas.microsoft.com/office/drawing/2014/main" id="{753F4200-4286-3148-9304-225D88F3C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35607" y="1783188"/>
                      <a:ext cx="20936" cy="68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936" h="6833" extrusionOk="0">
                          <a:moveTo>
                            <a:pt x="20768" y="5696"/>
                          </a:moveTo>
                          <a:cubicBezTo>
                            <a:pt x="19788" y="7142"/>
                            <a:pt x="15497" y="5929"/>
                            <a:pt x="10459" y="6163"/>
                          </a:cubicBezTo>
                          <a:cubicBezTo>
                            <a:pt x="5422" y="6163"/>
                            <a:pt x="1224" y="7609"/>
                            <a:pt x="151" y="6256"/>
                          </a:cubicBezTo>
                          <a:cubicBezTo>
                            <a:pt x="-315" y="5556"/>
                            <a:pt x="291" y="4157"/>
                            <a:pt x="2064" y="2758"/>
                          </a:cubicBezTo>
                          <a:cubicBezTo>
                            <a:pt x="3836" y="1358"/>
                            <a:pt x="6821" y="99"/>
                            <a:pt x="10319" y="6"/>
                          </a:cubicBezTo>
                          <a:cubicBezTo>
                            <a:pt x="13771" y="-88"/>
                            <a:pt x="16850" y="985"/>
                            <a:pt x="18715" y="2291"/>
                          </a:cubicBezTo>
                          <a:cubicBezTo>
                            <a:pt x="20581" y="3597"/>
                            <a:pt x="21234" y="4997"/>
                            <a:pt x="20814" y="569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5" name="Google Shape;1201;p9">
                      <a:extLst>
                        <a:ext uri="{FF2B5EF4-FFF2-40B4-BE49-F238E27FC236}">
                          <a16:creationId xmlns:a16="http://schemas.microsoft.com/office/drawing/2014/main" id="{B49513AF-8E74-B240-ADAC-95DED39557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0907" y="1717648"/>
                      <a:ext cx="141251" cy="14353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251" h="143534" extrusionOk="0">
                          <a:moveTo>
                            <a:pt x="141251" y="50900"/>
                          </a:moveTo>
                          <a:cubicBezTo>
                            <a:pt x="141251" y="50900"/>
                            <a:pt x="129404" y="26692"/>
                            <a:pt x="117090" y="21608"/>
                          </a:cubicBezTo>
                          <a:cubicBezTo>
                            <a:pt x="102211" y="15451"/>
                            <a:pt x="96893" y="31683"/>
                            <a:pt x="82900" y="28604"/>
                          </a:cubicBezTo>
                          <a:cubicBezTo>
                            <a:pt x="68907" y="25526"/>
                            <a:pt x="54681" y="19602"/>
                            <a:pt x="41201" y="31076"/>
                          </a:cubicBezTo>
                          <a:cubicBezTo>
                            <a:pt x="26462" y="43623"/>
                            <a:pt x="34158" y="51413"/>
                            <a:pt x="34204" y="69044"/>
                          </a:cubicBezTo>
                          <a:cubicBezTo>
                            <a:pt x="34438" y="140502"/>
                            <a:pt x="22590" y="161398"/>
                            <a:pt x="16946" y="128048"/>
                          </a:cubicBezTo>
                          <a:cubicBezTo>
                            <a:pt x="16340" y="124410"/>
                            <a:pt x="5938" y="122078"/>
                            <a:pt x="3560" y="106639"/>
                          </a:cubicBezTo>
                          <a:cubicBezTo>
                            <a:pt x="434" y="86629"/>
                            <a:pt x="-1758" y="62234"/>
                            <a:pt x="1927" y="47681"/>
                          </a:cubicBezTo>
                          <a:cubicBezTo>
                            <a:pt x="5005" y="35414"/>
                            <a:pt x="11396" y="26692"/>
                            <a:pt x="23196" y="16803"/>
                          </a:cubicBezTo>
                          <a:cubicBezTo>
                            <a:pt x="41807" y="1224"/>
                            <a:pt x="68487" y="-641"/>
                            <a:pt x="86725" y="152"/>
                          </a:cubicBezTo>
                          <a:cubicBezTo>
                            <a:pt x="104963" y="944"/>
                            <a:pt x="141111" y="19788"/>
                            <a:pt x="141251" y="50946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6" name="Google Shape;1202;p9">
                      <a:extLst>
                        <a:ext uri="{FF2B5EF4-FFF2-40B4-BE49-F238E27FC236}">
                          <a16:creationId xmlns:a16="http://schemas.microsoft.com/office/drawing/2014/main" id="{C14866B8-B867-614B-BBD9-7D1423E2C2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4008" y="1834660"/>
                      <a:ext cx="29163" cy="411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163" h="41100" extrusionOk="0">
                          <a:moveTo>
                            <a:pt x="26318" y="9824"/>
                          </a:moveTo>
                          <a:cubicBezTo>
                            <a:pt x="25712" y="3714"/>
                            <a:pt x="20161" y="-811"/>
                            <a:pt x="14098" y="122"/>
                          </a:cubicBezTo>
                          <a:cubicBezTo>
                            <a:pt x="6775" y="1242"/>
                            <a:pt x="-1201" y="5906"/>
                            <a:pt x="151" y="21158"/>
                          </a:cubicBezTo>
                          <a:cubicBezTo>
                            <a:pt x="2577" y="48165"/>
                            <a:pt x="29210" y="40189"/>
                            <a:pt x="29163" y="39396"/>
                          </a:cubicBezTo>
                          <a:cubicBezTo>
                            <a:pt x="29163" y="38883"/>
                            <a:pt x="27391" y="21112"/>
                            <a:pt x="26272" y="9824"/>
                          </a:cubicBezTo>
                          <a:close/>
                        </a:path>
                      </a:pathLst>
                    </a:custGeom>
                    <a:solidFill>
                      <a:srgbClr val="FFBF9D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" name="Google Shape;1203;p9">
                      <a:extLst>
                        <a:ext uri="{FF2B5EF4-FFF2-40B4-BE49-F238E27FC236}">
                          <a16:creationId xmlns:a16="http://schemas.microsoft.com/office/drawing/2014/main" id="{11774DB2-DF28-6545-8C85-1EA537AA4E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3396" y="1843432"/>
                      <a:ext cx="13065" cy="235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065" h="23522" extrusionOk="0">
                          <a:moveTo>
                            <a:pt x="13012" y="20968"/>
                          </a:moveTo>
                          <a:cubicBezTo>
                            <a:pt x="13012" y="20968"/>
                            <a:pt x="12592" y="21341"/>
                            <a:pt x="11799" y="21761"/>
                          </a:cubicBezTo>
                          <a:cubicBezTo>
                            <a:pt x="11053" y="22181"/>
                            <a:pt x="9747" y="22554"/>
                            <a:pt x="8301" y="22134"/>
                          </a:cubicBezTo>
                          <a:cubicBezTo>
                            <a:pt x="5362" y="21341"/>
                            <a:pt x="2563" y="17003"/>
                            <a:pt x="1957" y="12152"/>
                          </a:cubicBezTo>
                          <a:cubicBezTo>
                            <a:pt x="1677" y="9680"/>
                            <a:pt x="1957" y="7301"/>
                            <a:pt x="2657" y="5296"/>
                          </a:cubicBezTo>
                          <a:cubicBezTo>
                            <a:pt x="3310" y="3243"/>
                            <a:pt x="4476" y="1751"/>
                            <a:pt x="5875" y="1378"/>
                          </a:cubicBezTo>
                          <a:cubicBezTo>
                            <a:pt x="7275" y="911"/>
                            <a:pt x="8347" y="1704"/>
                            <a:pt x="8767" y="2404"/>
                          </a:cubicBezTo>
                          <a:cubicBezTo>
                            <a:pt x="9187" y="3103"/>
                            <a:pt x="9094" y="3663"/>
                            <a:pt x="9234" y="3710"/>
                          </a:cubicBezTo>
                          <a:cubicBezTo>
                            <a:pt x="9327" y="3756"/>
                            <a:pt x="9793" y="3197"/>
                            <a:pt x="9467" y="2124"/>
                          </a:cubicBezTo>
                          <a:cubicBezTo>
                            <a:pt x="9327" y="1611"/>
                            <a:pt x="8954" y="1004"/>
                            <a:pt x="8254" y="538"/>
                          </a:cubicBezTo>
                          <a:cubicBezTo>
                            <a:pt x="7554" y="71"/>
                            <a:pt x="6575" y="-115"/>
                            <a:pt x="5595" y="71"/>
                          </a:cubicBezTo>
                          <a:cubicBezTo>
                            <a:pt x="3543" y="398"/>
                            <a:pt x="1817" y="2497"/>
                            <a:pt x="1071" y="4689"/>
                          </a:cubicBezTo>
                          <a:cubicBezTo>
                            <a:pt x="185" y="6928"/>
                            <a:pt x="-188" y="9633"/>
                            <a:pt x="91" y="12385"/>
                          </a:cubicBezTo>
                          <a:cubicBezTo>
                            <a:pt x="744" y="17796"/>
                            <a:pt x="4009" y="22647"/>
                            <a:pt x="8021" y="23440"/>
                          </a:cubicBezTo>
                          <a:cubicBezTo>
                            <a:pt x="9980" y="23766"/>
                            <a:pt x="11519" y="23067"/>
                            <a:pt x="12265" y="22320"/>
                          </a:cubicBezTo>
                          <a:cubicBezTo>
                            <a:pt x="13058" y="21574"/>
                            <a:pt x="13152" y="20968"/>
                            <a:pt x="13012" y="20921"/>
                          </a:cubicBezTo>
                          <a:close/>
                        </a:path>
                      </a:pathLst>
                    </a:custGeom>
                    <a:solidFill>
                      <a:srgbClr val="FF9A6C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63" name="Google Shape;1204;p9">
                    <a:extLst>
                      <a:ext uri="{FF2B5EF4-FFF2-40B4-BE49-F238E27FC236}">
                        <a16:creationId xmlns:a16="http://schemas.microsoft.com/office/drawing/2014/main" id="{0E8240CF-0704-D64B-A533-9CC2856B9DF8}"/>
                      </a:ext>
                    </a:extLst>
                  </p:cNvPr>
                  <p:cNvSpPr/>
                  <p:nvPr/>
                </p:nvSpPr>
                <p:spPr>
                  <a:xfrm>
                    <a:off x="2117434" y="1702314"/>
                    <a:ext cx="155368" cy="99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368" h="99915" extrusionOk="0">
                        <a:moveTo>
                          <a:pt x="150462" y="36942"/>
                        </a:moveTo>
                        <a:cubicBezTo>
                          <a:pt x="146310" y="33817"/>
                          <a:pt x="140573" y="33350"/>
                          <a:pt x="136468" y="30179"/>
                        </a:cubicBezTo>
                        <a:cubicBezTo>
                          <a:pt x="128959" y="24441"/>
                          <a:pt x="128632" y="11335"/>
                          <a:pt x="119817" y="7883"/>
                        </a:cubicBezTo>
                        <a:cubicBezTo>
                          <a:pt x="114593" y="5831"/>
                          <a:pt x="108715" y="8349"/>
                          <a:pt x="103118" y="7790"/>
                        </a:cubicBezTo>
                        <a:cubicBezTo>
                          <a:pt x="94069" y="6857"/>
                          <a:pt x="90618" y="47"/>
                          <a:pt x="76858" y="0"/>
                        </a:cubicBezTo>
                        <a:cubicBezTo>
                          <a:pt x="59040" y="-47"/>
                          <a:pt x="53303" y="13247"/>
                          <a:pt x="53303" y="13247"/>
                        </a:cubicBezTo>
                        <a:cubicBezTo>
                          <a:pt x="53303" y="13247"/>
                          <a:pt x="43508" y="7930"/>
                          <a:pt x="32780" y="15159"/>
                        </a:cubicBezTo>
                        <a:cubicBezTo>
                          <a:pt x="24710" y="20617"/>
                          <a:pt x="24197" y="31531"/>
                          <a:pt x="24197" y="31531"/>
                        </a:cubicBezTo>
                        <a:cubicBezTo>
                          <a:pt x="24197" y="31531"/>
                          <a:pt x="21352" y="30132"/>
                          <a:pt x="12816" y="36849"/>
                        </a:cubicBezTo>
                        <a:cubicBezTo>
                          <a:pt x="7359" y="41140"/>
                          <a:pt x="2928" y="50422"/>
                          <a:pt x="969" y="57092"/>
                        </a:cubicBezTo>
                        <a:cubicBezTo>
                          <a:pt x="-1970" y="66980"/>
                          <a:pt x="2321" y="77475"/>
                          <a:pt x="6566" y="86897"/>
                        </a:cubicBezTo>
                        <a:cubicBezTo>
                          <a:pt x="8852" y="91981"/>
                          <a:pt x="11697" y="97625"/>
                          <a:pt x="16967" y="99398"/>
                        </a:cubicBezTo>
                        <a:cubicBezTo>
                          <a:pt x="23451" y="101590"/>
                          <a:pt x="30541" y="96506"/>
                          <a:pt x="33060" y="90209"/>
                        </a:cubicBezTo>
                        <a:cubicBezTo>
                          <a:pt x="35578" y="83865"/>
                          <a:pt x="39590" y="77522"/>
                          <a:pt x="42668" y="71411"/>
                        </a:cubicBezTo>
                        <a:cubicBezTo>
                          <a:pt x="47986" y="60823"/>
                          <a:pt x="53443" y="50982"/>
                          <a:pt x="48965" y="44218"/>
                        </a:cubicBezTo>
                        <a:cubicBezTo>
                          <a:pt x="55122" y="42259"/>
                          <a:pt x="61839" y="42073"/>
                          <a:pt x="67996" y="44125"/>
                        </a:cubicBezTo>
                        <a:cubicBezTo>
                          <a:pt x="74199" y="46177"/>
                          <a:pt x="79610" y="50142"/>
                          <a:pt x="85767" y="52334"/>
                        </a:cubicBezTo>
                        <a:cubicBezTo>
                          <a:pt x="91924" y="54526"/>
                          <a:pt x="99760" y="54387"/>
                          <a:pt x="103958" y="49349"/>
                        </a:cubicBezTo>
                        <a:cubicBezTo>
                          <a:pt x="107083" y="56859"/>
                          <a:pt x="118324" y="59331"/>
                          <a:pt x="124248" y="53734"/>
                        </a:cubicBezTo>
                        <a:cubicBezTo>
                          <a:pt x="129099" y="61710"/>
                          <a:pt x="140526" y="65394"/>
                          <a:pt x="148502" y="60590"/>
                        </a:cubicBezTo>
                        <a:cubicBezTo>
                          <a:pt x="156478" y="55786"/>
                          <a:pt x="157971" y="42539"/>
                          <a:pt x="150508" y="36942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" name="Google Shape;1205;p9">
                    <a:extLst>
                      <a:ext uri="{FF2B5EF4-FFF2-40B4-BE49-F238E27FC236}">
                        <a16:creationId xmlns:a16="http://schemas.microsoft.com/office/drawing/2014/main" id="{66934ED3-60B3-9B4C-B0B9-8C06DFE3A5C2}"/>
                      </a:ext>
                    </a:extLst>
                  </p:cNvPr>
                  <p:cNvSpPr/>
                  <p:nvPr/>
                </p:nvSpPr>
                <p:spPr>
                  <a:xfrm>
                    <a:off x="2121183" y="1781741"/>
                    <a:ext cx="33939" cy="157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939" h="15723" extrusionOk="0">
                        <a:moveTo>
                          <a:pt x="18" y="1126"/>
                        </a:moveTo>
                        <a:cubicBezTo>
                          <a:pt x="252" y="986"/>
                          <a:pt x="1324" y="3505"/>
                          <a:pt x="3144" y="7329"/>
                        </a:cubicBezTo>
                        <a:cubicBezTo>
                          <a:pt x="4076" y="9195"/>
                          <a:pt x="5382" y="11387"/>
                          <a:pt x="7621" y="12787"/>
                        </a:cubicBezTo>
                        <a:cubicBezTo>
                          <a:pt x="9860" y="14186"/>
                          <a:pt x="12892" y="14326"/>
                          <a:pt x="16017" y="13766"/>
                        </a:cubicBezTo>
                        <a:cubicBezTo>
                          <a:pt x="19142" y="13207"/>
                          <a:pt x="21894" y="11947"/>
                          <a:pt x="24133" y="10361"/>
                        </a:cubicBezTo>
                        <a:cubicBezTo>
                          <a:pt x="26325" y="8729"/>
                          <a:pt x="28051" y="6863"/>
                          <a:pt x="29404" y="5277"/>
                        </a:cubicBezTo>
                        <a:cubicBezTo>
                          <a:pt x="32109" y="2012"/>
                          <a:pt x="33695" y="-133"/>
                          <a:pt x="33928" y="6"/>
                        </a:cubicBezTo>
                        <a:cubicBezTo>
                          <a:pt x="34068" y="100"/>
                          <a:pt x="32856" y="2479"/>
                          <a:pt x="30290" y="5977"/>
                        </a:cubicBezTo>
                        <a:cubicBezTo>
                          <a:pt x="28984" y="7703"/>
                          <a:pt x="27352" y="9708"/>
                          <a:pt x="24973" y="11574"/>
                        </a:cubicBezTo>
                        <a:cubicBezTo>
                          <a:pt x="22641" y="13347"/>
                          <a:pt x="19609" y="14792"/>
                          <a:pt x="16297" y="15399"/>
                        </a:cubicBezTo>
                        <a:cubicBezTo>
                          <a:pt x="13032" y="16005"/>
                          <a:pt x="9440" y="15865"/>
                          <a:pt x="6828" y="14093"/>
                        </a:cubicBezTo>
                        <a:cubicBezTo>
                          <a:pt x="4263" y="12320"/>
                          <a:pt x="3004" y="9802"/>
                          <a:pt x="2117" y="7843"/>
                        </a:cubicBezTo>
                        <a:cubicBezTo>
                          <a:pt x="532" y="3785"/>
                          <a:pt x="-122" y="1266"/>
                          <a:pt x="18" y="1173"/>
                        </a:cubicBezTo>
                        <a:close/>
                      </a:path>
                    </a:pathLst>
                  </a:custGeom>
                  <a:solidFill>
                    <a:srgbClr val="455A6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" name="Google Shape;1206;p9">
                    <a:extLst>
                      <a:ext uri="{FF2B5EF4-FFF2-40B4-BE49-F238E27FC236}">
                        <a16:creationId xmlns:a16="http://schemas.microsoft.com/office/drawing/2014/main" id="{213BBBB6-1BDF-2349-8F94-F9648A89A423}"/>
                      </a:ext>
                    </a:extLst>
                  </p:cNvPr>
                  <p:cNvSpPr/>
                  <p:nvPr/>
                </p:nvSpPr>
                <p:spPr>
                  <a:xfrm>
                    <a:off x="2122228" y="1788601"/>
                    <a:ext cx="33139" cy="202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139" h="20234" extrusionOk="0">
                        <a:moveTo>
                          <a:pt x="0" y="15162"/>
                        </a:moveTo>
                        <a:cubicBezTo>
                          <a:pt x="0" y="15162"/>
                          <a:pt x="1726" y="16981"/>
                          <a:pt x="5364" y="18147"/>
                        </a:cubicBezTo>
                        <a:cubicBezTo>
                          <a:pt x="7136" y="18707"/>
                          <a:pt x="9375" y="19034"/>
                          <a:pt x="11848" y="18707"/>
                        </a:cubicBezTo>
                        <a:cubicBezTo>
                          <a:pt x="14273" y="18381"/>
                          <a:pt x="16885" y="17401"/>
                          <a:pt x="19264" y="15862"/>
                        </a:cubicBezTo>
                        <a:cubicBezTo>
                          <a:pt x="24115" y="12737"/>
                          <a:pt x="27240" y="8306"/>
                          <a:pt x="29432" y="5134"/>
                        </a:cubicBezTo>
                        <a:cubicBezTo>
                          <a:pt x="31578" y="1916"/>
                          <a:pt x="32930" y="-90"/>
                          <a:pt x="33117" y="3"/>
                        </a:cubicBezTo>
                        <a:cubicBezTo>
                          <a:pt x="33304" y="96"/>
                          <a:pt x="32324" y="2335"/>
                          <a:pt x="30412" y="5740"/>
                        </a:cubicBezTo>
                        <a:cubicBezTo>
                          <a:pt x="28453" y="9099"/>
                          <a:pt x="25374" y="13856"/>
                          <a:pt x="20150" y="17215"/>
                        </a:cubicBezTo>
                        <a:cubicBezTo>
                          <a:pt x="17538" y="18847"/>
                          <a:pt x="14693" y="19920"/>
                          <a:pt x="12034" y="20153"/>
                        </a:cubicBezTo>
                        <a:cubicBezTo>
                          <a:pt x="9329" y="20433"/>
                          <a:pt x="6903" y="19967"/>
                          <a:pt x="5037" y="19174"/>
                        </a:cubicBezTo>
                        <a:cubicBezTo>
                          <a:pt x="1213" y="17588"/>
                          <a:pt x="-93" y="15162"/>
                          <a:pt x="93" y="15116"/>
                        </a:cubicBezTo>
                        <a:close/>
                      </a:path>
                    </a:pathLst>
                  </a:custGeom>
                  <a:solidFill>
                    <a:srgbClr val="455A6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59" name="Google Shape;1207;p9">
                  <a:extLst>
                    <a:ext uri="{FF2B5EF4-FFF2-40B4-BE49-F238E27FC236}">
                      <a16:creationId xmlns:a16="http://schemas.microsoft.com/office/drawing/2014/main" id="{A54D9B95-43F3-6948-B150-40083E7BBEB5}"/>
                    </a:ext>
                  </a:extLst>
                </p:cNvPr>
                <p:cNvGrpSpPr/>
                <p:nvPr/>
              </p:nvGrpSpPr>
              <p:grpSpPr>
                <a:xfrm>
                  <a:off x="2204618" y="1863841"/>
                  <a:ext cx="26429" cy="22016"/>
                  <a:chOff x="2204618" y="1863841"/>
                  <a:chExt cx="26429" cy="22016"/>
                </a:xfrm>
              </p:grpSpPr>
              <p:sp>
                <p:nvSpPr>
                  <p:cNvPr id="160" name="Google Shape;1208;p9">
                    <a:extLst>
                      <a:ext uri="{FF2B5EF4-FFF2-40B4-BE49-F238E27FC236}">
                        <a16:creationId xmlns:a16="http://schemas.microsoft.com/office/drawing/2014/main" id="{1B836EBF-3BDF-F94D-8E6E-1A18D16CB5A2}"/>
                      </a:ext>
                    </a:extLst>
                  </p:cNvPr>
                  <p:cNvSpPr/>
                  <p:nvPr/>
                </p:nvSpPr>
                <p:spPr>
                  <a:xfrm>
                    <a:off x="2205658" y="1864680"/>
                    <a:ext cx="25389" cy="211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389" h="21177" extrusionOk="0">
                        <a:moveTo>
                          <a:pt x="1601" y="47"/>
                        </a:moveTo>
                        <a:cubicBezTo>
                          <a:pt x="389" y="3032"/>
                          <a:pt x="435" y="5970"/>
                          <a:pt x="62" y="9142"/>
                        </a:cubicBezTo>
                        <a:cubicBezTo>
                          <a:pt x="-311" y="12314"/>
                          <a:pt x="1041" y="14599"/>
                          <a:pt x="3001" y="17118"/>
                        </a:cubicBezTo>
                        <a:cubicBezTo>
                          <a:pt x="5053" y="19730"/>
                          <a:pt x="8458" y="21083"/>
                          <a:pt x="11770" y="21176"/>
                        </a:cubicBezTo>
                        <a:cubicBezTo>
                          <a:pt x="11770" y="21176"/>
                          <a:pt x="11816" y="21176"/>
                          <a:pt x="11863" y="21176"/>
                        </a:cubicBezTo>
                        <a:cubicBezTo>
                          <a:pt x="18066" y="21269"/>
                          <a:pt x="23337" y="16558"/>
                          <a:pt x="24317" y="10402"/>
                        </a:cubicBezTo>
                        <a:lnTo>
                          <a:pt x="25389" y="3685"/>
                        </a:lnTo>
                        <a:cubicBezTo>
                          <a:pt x="19046" y="1959"/>
                          <a:pt x="2021" y="466"/>
                          <a:pt x="1555" y="0"/>
                        </a:cubicBezTo>
                        <a:close/>
                      </a:path>
                    </a:pathLst>
                  </a:custGeom>
                  <a:solidFill>
                    <a:srgbClr val="FF9A6C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1" name="Google Shape;1209;p9">
                    <a:extLst>
                      <a:ext uri="{FF2B5EF4-FFF2-40B4-BE49-F238E27FC236}">
                        <a16:creationId xmlns:a16="http://schemas.microsoft.com/office/drawing/2014/main" id="{F155C58F-9352-DA4F-8261-7361EC92E360}"/>
                      </a:ext>
                    </a:extLst>
                  </p:cNvPr>
                  <p:cNvSpPr/>
                  <p:nvPr/>
                </p:nvSpPr>
                <p:spPr>
                  <a:xfrm>
                    <a:off x="2204618" y="1863841"/>
                    <a:ext cx="23630" cy="215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30" h="21588" extrusionOk="0">
                        <a:moveTo>
                          <a:pt x="19293" y="20103"/>
                        </a:moveTo>
                        <a:cubicBezTo>
                          <a:pt x="19293" y="20103"/>
                          <a:pt x="18500" y="20103"/>
                          <a:pt x="17147" y="20337"/>
                        </a:cubicBezTo>
                        <a:cubicBezTo>
                          <a:pt x="15795" y="20523"/>
                          <a:pt x="13789" y="20756"/>
                          <a:pt x="11410" y="20337"/>
                        </a:cubicBezTo>
                        <a:cubicBezTo>
                          <a:pt x="9078" y="19963"/>
                          <a:pt x="6373" y="18751"/>
                          <a:pt x="4460" y="16279"/>
                        </a:cubicBezTo>
                        <a:cubicBezTo>
                          <a:pt x="2548" y="13900"/>
                          <a:pt x="1522" y="10355"/>
                          <a:pt x="1708" y="6763"/>
                        </a:cubicBezTo>
                        <a:cubicBezTo>
                          <a:pt x="1802" y="4758"/>
                          <a:pt x="2315" y="2892"/>
                          <a:pt x="3154" y="1259"/>
                        </a:cubicBezTo>
                        <a:lnTo>
                          <a:pt x="2315" y="1679"/>
                        </a:lnTo>
                        <a:cubicBezTo>
                          <a:pt x="8378" y="2612"/>
                          <a:pt x="13696" y="3312"/>
                          <a:pt x="17521" y="3778"/>
                        </a:cubicBezTo>
                        <a:cubicBezTo>
                          <a:pt x="21345" y="4245"/>
                          <a:pt x="23631" y="4431"/>
                          <a:pt x="23631" y="4198"/>
                        </a:cubicBezTo>
                        <a:cubicBezTo>
                          <a:pt x="23631" y="4011"/>
                          <a:pt x="21439" y="3452"/>
                          <a:pt x="17661" y="2752"/>
                        </a:cubicBezTo>
                        <a:cubicBezTo>
                          <a:pt x="13882" y="2006"/>
                          <a:pt x="8612" y="1073"/>
                          <a:pt x="2548" y="93"/>
                        </a:cubicBezTo>
                        <a:lnTo>
                          <a:pt x="1988" y="0"/>
                        </a:lnTo>
                        <a:lnTo>
                          <a:pt x="1708" y="513"/>
                        </a:lnTo>
                        <a:cubicBezTo>
                          <a:pt x="729" y="2332"/>
                          <a:pt x="169" y="4478"/>
                          <a:pt x="29" y="6670"/>
                        </a:cubicBezTo>
                        <a:cubicBezTo>
                          <a:pt x="-204" y="10635"/>
                          <a:pt x="962" y="14553"/>
                          <a:pt x="3248" y="17258"/>
                        </a:cubicBezTo>
                        <a:cubicBezTo>
                          <a:pt x="5487" y="19963"/>
                          <a:pt x="8658" y="21269"/>
                          <a:pt x="11224" y="21503"/>
                        </a:cubicBezTo>
                        <a:cubicBezTo>
                          <a:pt x="13836" y="21783"/>
                          <a:pt x="15888" y="21316"/>
                          <a:pt x="17241" y="20943"/>
                        </a:cubicBezTo>
                        <a:cubicBezTo>
                          <a:pt x="18593" y="20570"/>
                          <a:pt x="19293" y="20197"/>
                          <a:pt x="19246" y="20103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154" name="Google Shape;1210;p9">
                <a:extLst>
                  <a:ext uri="{FF2B5EF4-FFF2-40B4-BE49-F238E27FC236}">
                    <a16:creationId xmlns:a16="http://schemas.microsoft.com/office/drawing/2014/main" id="{7F54B640-3D4D-A946-A409-FAA0013CB166}"/>
                  </a:ext>
                </a:extLst>
              </p:cNvPr>
              <p:cNvSpPr/>
              <p:nvPr/>
            </p:nvSpPr>
            <p:spPr>
              <a:xfrm>
                <a:off x="2124744" y="1844303"/>
                <a:ext cx="13433" cy="18401"/>
              </a:xfrm>
              <a:custGeom>
                <a:avLst/>
                <a:gdLst/>
                <a:ahLst/>
                <a:cxnLst/>
                <a:rect l="l" t="t" r="r" b="b"/>
                <a:pathLst>
                  <a:path w="13433" h="18401" extrusionOk="0">
                    <a:moveTo>
                      <a:pt x="12503" y="3305"/>
                    </a:moveTo>
                    <a:cubicBezTo>
                      <a:pt x="11104" y="600"/>
                      <a:pt x="7326" y="-1033"/>
                      <a:pt x="4854" y="740"/>
                    </a:cubicBezTo>
                    <a:cubicBezTo>
                      <a:pt x="1775" y="2466"/>
                      <a:pt x="1169" y="4938"/>
                      <a:pt x="329" y="8343"/>
                    </a:cubicBezTo>
                    <a:cubicBezTo>
                      <a:pt x="-277" y="10768"/>
                      <a:pt x="-91" y="13474"/>
                      <a:pt x="1262" y="15573"/>
                    </a:cubicBezTo>
                    <a:cubicBezTo>
                      <a:pt x="2615" y="17671"/>
                      <a:pt x="5367" y="18931"/>
                      <a:pt x="7746" y="18185"/>
                    </a:cubicBezTo>
                    <a:cubicBezTo>
                      <a:pt x="10264" y="17392"/>
                      <a:pt x="11710" y="14733"/>
                      <a:pt x="12550" y="12214"/>
                    </a:cubicBezTo>
                    <a:cubicBezTo>
                      <a:pt x="13483" y="9322"/>
                      <a:pt x="13949" y="6011"/>
                      <a:pt x="12550" y="3259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211;p9">
                <a:extLst>
                  <a:ext uri="{FF2B5EF4-FFF2-40B4-BE49-F238E27FC236}">
                    <a16:creationId xmlns:a16="http://schemas.microsoft.com/office/drawing/2014/main" id="{9A067D04-A0CE-3F40-9E4E-B6E125EC4EA2}"/>
                  </a:ext>
                </a:extLst>
              </p:cNvPr>
              <p:cNvSpPr/>
              <p:nvPr/>
            </p:nvSpPr>
            <p:spPr>
              <a:xfrm>
                <a:off x="2129225" y="1851293"/>
                <a:ext cx="80506" cy="43331"/>
              </a:xfrm>
              <a:custGeom>
                <a:avLst/>
                <a:gdLst/>
                <a:ahLst/>
                <a:cxnLst/>
                <a:rect l="l" t="t" r="r" b="b"/>
                <a:pathLst>
                  <a:path w="80506" h="43331" extrusionOk="0">
                    <a:moveTo>
                      <a:pt x="56159" y="43332"/>
                    </a:moveTo>
                    <a:cubicBezTo>
                      <a:pt x="47810" y="43332"/>
                      <a:pt x="39460" y="41606"/>
                      <a:pt x="31811" y="38108"/>
                    </a:cubicBezTo>
                    <a:cubicBezTo>
                      <a:pt x="16558" y="31158"/>
                      <a:pt x="4664" y="17351"/>
                      <a:pt x="0" y="1306"/>
                    </a:cubicBezTo>
                    <a:lnTo>
                      <a:pt x="4478" y="0"/>
                    </a:lnTo>
                    <a:cubicBezTo>
                      <a:pt x="8769" y="14786"/>
                      <a:pt x="19730" y="27473"/>
                      <a:pt x="33770" y="33863"/>
                    </a:cubicBezTo>
                    <a:cubicBezTo>
                      <a:pt x="47763" y="40300"/>
                      <a:pt x="64508" y="40300"/>
                      <a:pt x="78548" y="33863"/>
                    </a:cubicBezTo>
                    <a:lnTo>
                      <a:pt x="80507" y="38108"/>
                    </a:lnTo>
                    <a:cubicBezTo>
                      <a:pt x="72904" y="41606"/>
                      <a:pt x="64555" y="43332"/>
                      <a:pt x="56205" y="43332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212;p9">
                <a:extLst>
                  <a:ext uri="{FF2B5EF4-FFF2-40B4-BE49-F238E27FC236}">
                    <a16:creationId xmlns:a16="http://schemas.microsoft.com/office/drawing/2014/main" id="{645B0AB6-3B1B-7A42-A53B-53955B60C99C}"/>
                  </a:ext>
                </a:extLst>
              </p:cNvPr>
              <p:cNvSpPr/>
              <p:nvPr/>
            </p:nvSpPr>
            <p:spPr>
              <a:xfrm rot="-667801">
                <a:off x="2196330" y="1880698"/>
                <a:ext cx="24767" cy="15159"/>
              </a:xfrm>
              <a:custGeom>
                <a:avLst/>
                <a:gdLst/>
                <a:ahLst/>
                <a:cxnLst/>
                <a:rect l="l" t="t" r="r" b="b"/>
                <a:pathLst>
                  <a:path w="24767" h="15159" extrusionOk="0">
                    <a:moveTo>
                      <a:pt x="7416" y="47"/>
                    </a:moveTo>
                    <a:lnTo>
                      <a:pt x="17305" y="47"/>
                    </a:lnTo>
                    <a:cubicBezTo>
                      <a:pt x="21409" y="47"/>
                      <a:pt x="24768" y="3405"/>
                      <a:pt x="24768" y="7510"/>
                    </a:cubicBezTo>
                    <a:lnTo>
                      <a:pt x="24768" y="7743"/>
                    </a:lnTo>
                    <a:cubicBezTo>
                      <a:pt x="24768" y="11847"/>
                      <a:pt x="21456" y="15159"/>
                      <a:pt x="17351" y="15159"/>
                    </a:cubicBezTo>
                    <a:lnTo>
                      <a:pt x="7463" y="15159"/>
                    </a:lnTo>
                    <a:cubicBezTo>
                      <a:pt x="3358" y="15159"/>
                      <a:pt x="0" y="11801"/>
                      <a:pt x="0" y="7696"/>
                    </a:cubicBezTo>
                    <a:lnTo>
                      <a:pt x="0" y="7416"/>
                    </a:lnTo>
                    <a:cubicBezTo>
                      <a:pt x="0" y="3312"/>
                      <a:pt x="3312" y="0"/>
                      <a:pt x="7416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213;p9">
                <a:extLst>
                  <a:ext uri="{FF2B5EF4-FFF2-40B4-BE49-F238E27FC236}">
                    <a16:creationId xmlns:a16="http://schemas.microsoft.com/office/drawing/2014/main" id="{EC2CCE58-6F51-A346-BDF5-F65473BEC5E1}"/>
                  </a:ext>
                </a:extLst>
              </p:cNvPr>
              <p:cNvSpPr/>
              <p:nvPr/>
            </p:nvSpPr>
            <p:spPr>
              <a:xfrm>
                <a:off x="2120602" y="1828499"/>
                <a:ext cx="22331" cy="23633"/>
              </a:xfrm>
              <a:custGeom>
                <a:avLst/>
                <a:gdLst/>
                <a:ahLst/>
                <a:cxnLst/>
                <a:rect l="l" t="t" r="r" b="b"/>
                <a:pathLst>
                  <a:path w="22331" h="23633" extrusionOk="0">
                    <a:moveTo>
                      <a:pt x="16179" y="23634"/>
                    </a:moveTo>
                    <a:cubicBezTo>
                      <a:pt x="18418" y="21301"/>
                      <a:pt x="20470" y="18689"/>
                      <a:pt x="21590" y="15658"/>
                    </a:cubicBezTo>
                    <a:cubicBezTo>
                      <a:pt x="22663" y="12626"/>
                      <a:pt x="22663" y="9034"/>
                      <a:pt x="20983" y="6282"/>
                    </a:cubicBezTo>
                    <a:cubicBezTo>
                      <a:pt x="19491" y="3903"/>
                      <a:pt x="16925" y="2411"/>
                      <a:pt x="14313" y="1385"/>
                    </a:cubicBezTo>
                    <a:cubicBezTo>
                      <a:pt x="12028" y="498"/>
                      <a:pt x="9602" y="-155"/>
                      <a:pt x="7177" y="32"/>
                    </a:cubicBezTo>
                    <a:cubicBezTo>
                      <a:pt x="4752" y="219"/>
                      <a:pt x="2279" y="1291"/>
                      <a:pt x="833" y="3250"/>
                    </a:cubicBezTo>
                    <a:cubicBezTo>
                      <a:pt x="40" y="4323"/>
                      <a:pt x="-379" y="5909"/>
                      <a:pt x="460" y="6982"/>
                    </a:cubicBezTo>
                    <a:cubicBezTo>
                      <a:pt x="1440" y="8148"/>
                      <a:pt x="3259" y="7868"/>
                      <a:pt x="4752" y="7448"/>
                    </a:cubicBezTo>
                    <a:cubicBezTo>
                      <a:pt x="6757" y="6935"/>
                      <a:pt x="8856" y="6469"/>
                      <a:pt x="10908" y="6702"/>
                    </a:cubicBezTo>
                    <a:cubicBezTo>
                      <a:pt x="12961" y="6935"/>
                      <a:pt x="15060" y="7868"/>
                      <a:pt x="16179" y="9641"/>
                    </a:cubicBezTo>
                    <a:cubicBezTo>
                      <a:pt x="17439" y="11646"/>
                      <a:pt x="17159" y="14352"/>
                      <a:pt x="16086" y="16497"/>
                    </a:cubicBezTo>
                    <a:cubicBezTo>
                      <a:pt x="15013" y="18643"/>
                      <a:pt x="13241" y="20322"/>
                      <a:pt x="11515" y="21954"/>
                    </a:cubicBezTo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0" name="Google Shape;1214;p9">
              <a:extLst>
                <a:ext uri="{FF2B5EF4-FFF2-40B4-BE49-F238E27FC236}">
                  <a16:creationId xmlns:a16="http://schemas.microsoft.com/office/drawing/2014/main" id="{D4323BBD-EE45-AF4A-A41E-50D0FFD66627}"/>
                </a:ext>
              </a:extLst>
            </p:cNvPr>
            <p:cNvGrpSpPr/>
            <p:nvPr/>
          </p:nvGrpSpPr>
          <p:grpSpPr>
            <a:xfrm>
              <a:off x="1809800" y="1940663"/>
              <a:ext cx="822251" cy="438554"/>
              <a:chOff x="1809800" y="1940663"/>
              <a:chExt cx="822251" cy="438554"/>
            </a:xfrm>
          </p:grpSpPr>
          <p:sp>
            <p:nvSpPr>
              <p:cNvPr id="131" name="Google Shape;1215;p9">
                <a:extLst>
                  <a:ext uri="{FF2B5EF4-FFF2-40B4-BE49-F238E27FC236}">
                    <a16:creationId xmlns:a16="http://schemas.microsoft.com/office/drawing/2014/main" id="{15D7892D-B16E-8E4E-99EF-3D35CA758BCE}"/>
                  </a:ext>
                </a:extLst>
              </p:cNvPr>
              <p:cNvSpPr/>
              <p:nvPr/>
            </p:nvSpPr>
            <p:spPr>
              <a:xfrm>
                <a:off x="1942790" y="1995842"/>
                <a:ext cx="126077" cy="289152"/>
              </a:xfrm>
              <a:custGeom>
                <a:avLst/>
                <a:gdLst/>
                <a:ahLst/>
                <a:cxnLst/>
                <a:rect l="l" t="t" r="r" b="b"/>
                <a:pathLst>
                  <a:path w="126077" h="289152" extrusionOk="0">
                    <a:moveTo>
                      <a:pt x="103176" y="47"/>
                    </a:moveTo>
                    <a:cubicBezTo>
                      <a:pt x="100843" y="47"/>
                      <a:pt x="67307" y="13433"/>
                      <a:pt x="58491" y="46364"/>
                    </a:cubicBezTo>
                    <a:cubicBezTo>
                      <a:pt x="49675" y="79294"/>
                      <a:pt x="25561" y="199868"/>
                      <a:pt x="25561" y="199868"/>
                    </a:cubicBezTo>
                    <a:lnTo>
                      <a:pt x="0" y="235224"/>
                    </a:lnTo>
                    <a:cubicBezTo>
                      <a:pt x="0" y="235224"/>
                      <a:pt x="8256" y="299872"/>
                      <a:pt x="55319" y="287604"/>
                    </a:cubicBezTo>
                    <a:cubicBezTo>
                      <a:pt x="55319" y="287604"/>
                      <a:pt x="86710" y="293062"/>
                      <a:pt x="96692" y="261251"/>
                    </a:cubicBezTo>
                    <a:cubicBezTo>
                      <a:pt x="106674" y="229440"/>
                      <a:pt x="126078" y="134520"/>
                      <a:pt x="126078" y="134520"/>
                    </a:cubicBezTo>
                    <a:lnTo>
                      <a:pt x="103129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216;p9">
                <a:extLst>
                  <a:ext uri="{FF2B5EF4-FFF2-40B4-BE49-F238E27FC236}">
                    <a16:creationId xmlns:a16="http://schemas.microsoft.com/office/drawing/2014/main" id="{4BF5170C-678A-3D4F-BBED-71D4E48CA691}"/>
                  </a:ext>
                </a:extLst>
              </p:cNvPr>
              <p:cNvSpPr/>
              <p:nvPr/>
            </p:nvSpPr>
            <p:spPr>
              <a:xfrm>
                <a:off x="2045966" y="1940663"/>
                <a:ext cx="304921" cy="438554"/>
              </a:xfrm>
              <a:custGeom>
                <a:avLst/>
                <a:gdLst/>
                <a:ahLst/>
                <a:cxnLst/>
                <a:rect l="l" t="t" r="r" b="b"/>
                <a:pathLst>
                  <a:path w="304921" h="438554" extrusionOk="0">
                    <a:moveTo>
                      <a:pt x="97858" y="0"/>
                    </a:moveTo>
                    <a:lnTo>
                      <a:pt x="80087" y="26867"/>
                    </a:lnTo>
                    <a:lnTo>
                      <a:pt x="0" y="55179"/>
                    </a:lnTo>
                    <a:lnTo>
                      <a:pt x="22949" y="287418"/>
                    </a:lnTo>
                    <a:lnTo>
                      <a:pt x="14366" y="409158"/>
                    </a:lnTo>
                    <a:cubicBezTo>
                      <a:pt x="13247" y="425343"/>
                      <a:pt x="26307" y="439009"/>
                      <a:pt x="42539" y="438543"/>
                    </a:cubicBezTo>
                    <a:lnTo>
                      <a:pt x="294228" y="431127"/>
                    </a:lnTo>
                    <a:cubicBezTo>
                      <a:pt x="300525" y="430940"/>
                      <a:pt x="303463" y="422964"/>
                      <a:pt x="304536" y="414382"/>
                    </a:cubicBezTo>
                    <a:cubicBezTo>
                      <a:pt x="305469" y="406685"/>
                      <a:pt x="304676" y="398849"/>
                      <a:pt x="302530" y="391340"/>
                    </a:cubicBezTo>
                    <a:lnTo>
                      <a:pt x="289284" y="344789"/>
                    </a:lnTo>
                    <a:cubicBezTo>
                      <a:pt x="291243" y="373755"/>
                      <a:pt x="282567" y="171975"/>
                      <a:pt x="282240" y="164652"/>
                    </a:cubicBezTo>
                    <a:lnTo>
                      <a:pt x="301644" y="60823"/>
                    </a:lnTo>
                    <a:lnTo>
                      <a:pt x="210503" y="23975"/>
                    </a:lnTo>
                    <a:lnTo>
                      <a:pt x="196416" y="2192"/>
                    </a:lnTo>
                    <a:lnTo>
                      <a:pt x="155416" y="33397"/>
                    </a:lnTo>
                    <a:lnTo>
                      <a:pt x="97905" y="47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217;p9">
                <a:extLst>
                  <a:ext uri="{FF2B5EF4-FFF2-40B4-BE49-F238E27FC236}">
                    <a16:creationId xmlns:a16="http://schemas.microsoft.com/office/drawing/2014/main" id="{290AB5B9-DC95-EA40-900A-869D6ED4824B}"/>
                  </a:ext>
                </a:extLst>
              </p:cNvPr>
              <p:cNvSpPr/>
              <p:nvPr/>
            </p:nvSpPr>
            <p:spPr>
              <a:xfrm>
                <a:off x="2324708" y="2001486"/>
                <a:ext cx="159800" cy="281521"/>
              </a:xfrm>
              <a:custGeom>
                <a:avLst/>
                <a:gdLst/>
                <a:ahLst/>
                <a:cxnLst/>
                <a:rect l="l" t="t" r="r" b="b"/>
                <a:pathLst>
                  <a:path w="159800" h="281521" extrusionOk="0">
                    <a:moveTo>
                      <a:pt x="22855" y="0"/>
                    </a:moveTo>
                    <a:cubicBezTo>
                      <a:pt x="22855" y="0"/>
                      <a:pt x="41186" y="16092"/>
                      <a:pt x="44265" y="28359"/>
                    </a:cubicBezTo>
                    <a:cubicBezTo>
                      <a:pt x="47343" y="40627"/>
                      <a:pt x="113204" y="183403"/>
                      <a:pt x="113204" y="183403"/>
                    </a:cubicBezTo>
                    <a:lnTo>
                      <a:pt x="145948" y="192218"/>
                    </a:lnTo>
                    <a:lnTo>
                      <a:pt x="154670" y="210363"/>
                    </a:lnTo>
                    <a:cubicBezTo>
                      <a:pt x="165025" y="231865"/>
                      <a:pt x="159428" y="258032"/>
                      <a:pt x="140397" y="272445"/>
                    </a:cubicBezTo>
                    <a:cubicBezTo>
                      <a:pt x="139184" y="273331"/>
                      <a:pt x="138018" y="274171"/>
                      <a:pt x="136899" y="274824"/>
                    </a:cubicBezTo>
                    <a:cubicBezTo>
                      <a:pt x="119221" y="285319"/>
                      <a:pt x="87410" y="284946"/>
                      <a:pt x="68893" y="263070"/>
                    </a:cubicBezTo>
                    <a:cubicBezTo>
                      <a:pt x="51355" y="242360"/>
                      <a:pt x="0" y="167917"/>
                      <a:pt x="0" y="167917"/>
                    </a:cubicBezTo>
                    <a:lnTo>
                      <a:pt x="0" y="76822"/>
                    </a:lnTo>
                    <a:lnTo>
                      <a:pt x="22855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218;p9">
                <a:extLst>
                  <a:ext uri="{FF2B5EF4-FFF2-40B4-BE49-F238E27FC236}">
                    <a16:creationId xmlns:a16="http://schemas.microsoft.com/office/drawing/2014/main" id="{4B2921D2-1160-B64F-B2D2-EDEE9F8277C6}"/>
                  </a:ext>
                </a:extLst>
              </p:cNvPr>
              <p:cNvSpPr/>
              <p:nvPr/>
            </p:nvSpPr>
            <p:spPr>
              <a:xfrm>
                <a:off x="2444768" y="2171502"/>
                <a:ext cx="79900" cy="86290"/>
              </a:xfrm>
              <a:custGeom>
                <a:avLst/>
                <a:gdLst/>
                <a:ahLst/>
                <a:cxnLst/>
                <a:rect l="l" t="t" r="r" b="b"/>
                <a:pathLst>
                  <a:path w="79900" h="86290" extrusionOk="0">
                    <a:moveTo>
                      <a:pt x="10168" y="27800"/>
                    </a:moveTo>
                    <a:lnTo>
                      <a:pt x="57232" y="0"/>
                    </a:lnTo>
                    <a:lnTo>
                      <a:pt x="79901" y="27800"/>
                    </a:lnTo>
                    <a:lnTo>
                      <a:pt x="75190" y="41233"/>
                    </a:lnTo>
                    <a:lnTo>
                      <a:pt x="14506" y="86291"/>
                    </a:lnTo>
                    <a:cubicBezTo>
                      <a:pt x="14506" y="86291"/>
                      <a:pt x="3125" y="77941"/>
                      <a:pt x="420" y="61896"/>
                    </a:cubicBezTo>
                    <a:cubicBezTo>
                      <a:pt x="-2425" y="45011"/>
                      <a:pt x="10122" y="27800"/>
                      <a:pt x="10122" y="27800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219;p9">
                <a:extLst>
                  <a:ext uri="{FF2B5EF4-FFF2-40B4-BE49-F238E27FC236}">
                    <a16:creationId xmlns:a16="http://schemas.microsoft.com/office/drawing/2014/main" id="{314F4EC9-B78E-1E46-84BF-F0D85EEFA986}"/>
                  </a:ext>
                </a:extLst>
              </p:cNvPr>
              <p:cNvSpPr/>
              <p:nvPr/>
            </p:nvSpPr>
            <p:spPr>
              <a:xfrm>
                <a:off x="2393552" y="2184506"/>
                <a:ext cx="46413" cy="46143"/>
              </a:xfrm>
              <a:custGeom>
                <a:avLst/>
                <a:gdLst/>
                <a:ahLst/>
                <a:cxnLst/>
                <a:rect l="l" t="t" r="r" b="b"/>
                <a:pathLst>
                  <a:path w="46413" h="46143" extrusionOk="0">
                    <a:moveTo>
                      <a:pt x="46412" y="429"/>
                    </a:moveTo>
                    <a:cubicBezTo>
                      <a:pt x="46412" y="848"/>
                      <a:pt x="42401" y="522"/>
                      <a:pt x="36524" y="2434"/>
                    </a:cubicBezTo>
                    <a:cubicBezTo>
                      <a:pt x="30646" y="4253"/>
                      <a:pt x="23044" y="8778"/>
                      <a:pt x="16980" y="16008"/>
                    </a:cubicBezTo>
                    <a:cubicBezTo>
                      <a:pt x="10870" y="23284"/>
                      <a:pt x="7138" y="31213"/>
                      <a:pt x="4526" y="36904"/>
                    </a:cubicBezTo>
                    <a:cubicBezTo>
                      <a:pt x="1961" y="42641"/>
                      <a:pt x="422" y="46279"/>
                      <a:pt x="48" y="46139"/>
                    </a:cubicBezTo>
                    <a:cubicBezTo>
                      <a:pt x="-232" y="46046"/>
                      <a:pt x="701" y="42221"/>
                      <a:pt x="2940" y="36251"/>
                    </a:cubicBezTo>
                    <a:cubicBezTo>
                      <a:pt x="5179" y="30327"/>
                      <a:pt x="8724" y="22071"/>
                      <a:pt x="15114" y="14468"/>
                    </a:cubicBezTo>
                    <a:cubicBezTo>
                      <a:pt x="21504" y="6865"/>
                      <a:pt x="29714" y="2294"/>
                      <a:pt x="36057" y="848"/>
                    </a:cubicBezTo>
                    <a:cubicBezTo>
                      <a:pt x="42447" y="-691"/>
                      <a:pt x="46505" y="289"/>
                      <a:pt x="46412" y="522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220;p9">
                <a:extLst>
                  <a:ext uri="{FF2B5EF4-FFF2-40B4-BE49-F238E27FC236}">
                    <a16:creationId xmlns:a16="http://schemas.microsoft.com/office/drawing/2014/main" id="{69085223-54FC-3D4C-9767-0578AF1387EA}"/>
                  </a:ext>
                </a:extLst>
              </p:cNvPr>
              <p:cNvSpPr/>
              <p:nvPr/>
            </p:nvSpPr>
            <p:spPr>
              <a:xfrm>
                <a:off x="2500567" y="2116618"/>
                <a:ext cx="131484" cy="102472"/>
              </a:xfrm>
              <a:custGeom>
                <a:avLst/>
                <a:gdLst/>
                <a:ahLst/>
                <a:cxnLst/>
                <a:rect l="l" t="t" r="r" b="b"/>
                <a:pathLst>
                  <a:path w="131484" h="102472" extrusionOk="0">
                    <a:moveTo>
                      <a:pt x="640" y="70323"/>
                    </a:moveTo>
                    <a:cubicBezTo>
                      <a:pt x="220" y="69437"/>
                      <a:pt x="-3278" y="49473"/>
                      <a:pt x="11927" y="36413"/>
                    </a:cubicBezTo>
                    <a:cubicBezTo>
                      <a:pt x="27133" y="23353"/>
                      <a:pt x="40846" y="18782"/>
                      <a:pt x="49102" y="15097"/>
                    </a:cubicBezTo>
                    <a:cubicBezTo>
                      <a:pt x="57358" y="11412"/>
                      <a:pt x="74523" y="-2954"/>
                      <a:pt x="77602" y="544"/>
                    </a:cubicBezTo>
                    <a:cubicBezTo>
                      <a:pt x="80633" y="4043"/>
                      <a:pt x="81939" y="9220"/>
                      <a:pt x="77602" y="15564"/>
                    </a:cubicBezTo>
                    <a:cubicBezTo>
                      <a:pt x="73264" y="21860"/>
                      <a:pt x="48356" y="31329"/>
                      <a:pt x="51808" y="39352"/>
                    </a:cubicBezTo>
                    <a:cubicBezTo>
                      <a:pt x="53254" y="42617"/>
                      <a:pt x="61043" y="43177"/>
                      <a:pt x="61043" y="43177"/>
                    </a:cubicBezTo>
                    <a:cubicBezTo>
                      <a:pt x="61043" y="43177"/>
                      <a:pt x="91035" y="45136"/>
                      <a:pt x="103675" y="44063"/>
                    </a:cubicBezTo>
                    <a:cubicBezTo>
                      <a:pt x="116269" y="42990"/>
                      <a:pt x="127603" y="45369"/>
                      <a:pt x="126950" y="49707"/>
                    </a:cubicBezTo>
                    <a:cubicBezTo>
                      <a:pt x="126297" y="54045"/>
                      <a:pt x="123919" y="56470"/>
                      <a:pt x="113470" y="57310"/>
                    </a:cubicBezTo>
                    <a:cubicBezTo>
                      <a:pt x="103022" y="58196"/>
                      <a:pt x="86091" y="57543"/>
                      <a:pt x="85204" y="59922"/>
                    </a:cubicBezTo>
                    <a:cubicBezTo>
                      <a:pt x="84318" y="62300"/>
                      <a:pt x="87817" y="63840"/>
                      <a:pt x="93880" y="63420"/>
                    </a:cubicBezTo>
                    <a:cubicBezTo>
                      <a:pt x="99990" y="63000"/>
                      <a:pt x="128676" y="63000"/>
                      <a:pt x="130635" y="66265"/>
                    </a:cubicBezTo>
                    <a:cubicBezTo>
                      <a:pt x="132594" y="69530"/>
                      <a:pt x="131055" y="74521"/>
                      <a:pt x="127137" y="75594"/>
                    </a:cubicBezTo>
                    <a:lnTo>
                      <a:pt x="120420" y="77973"/>
                    </a:lnTo>
                    <a:cubicBezTo>
                      <a:pt x="120420" y="77973"/>
                      <a:pt x="124338" y="83430"/>
                      <a:pt x="121073" y="86462"/>
                    </a:cubicBezTo>
                    <a:cubicBezTo>
                      <a:pt x="117808" y="89494"/>
                      <a:pt x="110439" y="88421"/>
                      <a:pt x="110439" y="88421"/>
                    </a:cubicBezTo>
                    <a:lnTo>
                      <a:pt x="72378" y="87348"/>
                    </a:lnTo>
                    <a:cubicBezTo>
                      <a:pt x="72378" y="87348"/>
                      <a:pt x="70185" y="89634"/>
                      <a:pt x="71305" y="91219"/>
                    </a:cubicBezTo>
                    <a:cubicBezTo>
                      <a:pt x="72378" y="92805"/>
                      <a:pt x="102183" y="90613"/>
                      <a:pt x="102416" y="93878"/>
                    </a:cubicBezTo>
                    <a:cubicBezTo>
                      <a:pt x="102649" y="97143"/>
                      <a:pt x="105261" y="98682"/>
                      <a:pt x="96306" y="100828"/>
                    </a:cubicBezTo>
                    <a:cubicBezTo>
                      <a:pt x="87397" y="103020"/>
                      <a:pt x="65008" y="103020"/>
                      <a:pt x="56938" y="100828"/>
                    </a:cubicBezTo>
                    <a:cubicBezTo>
                      <a:pt x="48916" y="98636"/>
                      <a:pt x="15192" y="97143"/>
                      <a:pt x="15192" y="97143"/>
                    </a:cubicBezTo>
                    <a:lnTo>
                      <a:pt x="640" y="70416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221;p9">
                <a:extLst>
                  <a:ext uri="{FF2B5EF4-FFF2-40B4-BE49-F238E27FC236}">
                    <a16:creationId xmlns:a16="http://schemas.microsoft.com/office/drawing/2014/main" id="{1874F756-48F1-9D4D-847F-FD849921465B}"/>
                  </a:ext>
                </a:extLst>
              </p:cNvPr>
              <p:cNvSpPr/>
              <p:nvPr/>
            </p:nvSpPr>
            <p:spPr>
              <a:xfrm>
                <a:off x="1914851" y="2167770"/>
                <a:ext cx="76885" cy="94126"/>
              </a:xfrm>
              <a:custGeom>
                <a:avLst/>
                <a:gdLst/>
                <a:ahLst/>
                <a:cxnLst/>
                <a:rect l="l" t="t" r="r" b="b"/>
                <a:pathLst>
                  <a:path w="76885" h="94126" extrusionOk="0">
                    <a:moveTo>
                      <a:pt x="69312" y="36522"/>
                    </a:moveTo>
                    <a:lnTo>
                      <a:pt x="25281" y="0"/>
                    </a:lnTo>
                    <a:lnTo>
                      <a:pt x="0" y="28406"/>
                    </a:lnTo>
                    <a:lnTo>
                      <a:pt x="3078" y="42306"/>
                    </a:lnTo>
                    <a:lnTo>
                      <a:pt x="58118" y="94127"/>
                    </a:lnTo>
                    <a:cubicBezTo>
                      <a:pt x="58118" y="94127"/>
                      <a:pt x="70012" y="88390"/>
                      <a:pt x="75423" y="72997"/>
                    </a:cubicBezTo>
                    <a:cubicBezTo>
                      <a:pt x="80880" y="57418"/>
                      <a:pt x="69312" y="36522"/>
                      <a:pt x="69312" y="36522"/>
                    </a:cubicBez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222;p9">
                <a:extLst>
                  <a:ext uri="{FF2B5EF4-FFF2-40B4-BE49-F238E27FC236}">
                    <a16:creationId xmlns:a16="http://schemas.microsoft.com/office/drawing/2014/main" id="{D8BD0FAC-7231-C544-A743-372A68E47398}"/>
                  </a:ext>
                </a:extLst>
              </p:cNvPr>
              <p:cNvSpPr/>
              <p:nvPr/>
            </p:nvSpPr>
            <p:spPr>
              <a:xfrm>
                <a:off x="1809800" y="2107951"/>
                <a:ext cx="131525" cy="103477"/>
              </a:xfrm>
              <a:custGeom>
                <a:avLst/>
                <a:gdLst/>
                <a:ahLst/>
                <a:cxnLst/>
                <a:rect l="l" t="t" r="r" b="b"/>
                <a:pathLst>
                  <a:path w="131525" h="103477" extrusionOk="0">
                    <a:moveTo>
                      <a:pt x="129865" y="78663"/>
                    </a:moveTo>
                    <a:cubicBezTo>
                      <a:pt x="130379" y="77871"/>
                      <a:pt x="136162" y="58374"/>
                      <a:pt x="122589" y="43681"/>
                    </a:cubicBezTo>
                    <a:cubicBezTo>
                      <a:pt x="109016" y="28941"/>
                      <a:pt x="95909" y="22831"/>
                      <a:pt x="88166" y="18167"/>
                    </a:cubicBezTo>
                    <a:cubicBezTo>
                      <a:pt x="80377" y="13549"/>
                      <a:pt x="64984" y="-2730"/>
                      <a:pt x="61579" y="396"/>
                    </a:cubicBezTo>
                    <a:cubicBezTo>
                      <a:pt x="58128" y="3474"/>
                      <a:pt x="56262" y="8512"/>
                      <a:pt x="59854" y="15275"/>
                    </a:cubicBezTo>
                    <a:cubicBezTo>
                      <a:pt x="63445" y="22038"/>
                      <a:pt x="80563" y="29968"/>
                      <a:pt x="79957" y="38643"/>
                    </a:cubicBezTo>
                    <a:cubicBezTo>
                      <a:pt x="79537" y="44940"/>
                      <a:pt x="73054" y="44614"/>
                      <a:pt x="73054" y="44614"/>
                    </a:cubicBezTo>
                    <a:cubicBezTo>
                      <a:pt x="73054" y="44614"/>
                      <a:pt x="43015" y="43074"/>
                      <a:pt x="30608" y="40509"/>
                    </a:cubicBezTo>
                    <a:cubicBezTo>
                      <a:pt x="18201" y="37944"/>
                      <a:pt x="6680" y="39016"/>
                      <a:pt x="6866" y="43401"/>
                    </a:cubicBezTo>
                    <a:cubicBezTo>
                      <a:pt x="7006" y="47785"/>
                      <a:pt x="9105" y="50444"/>
                      <a:pt x="19367" y="52543"/>
                    </a:cubicBezTo>
                    <a:cubicBezTo>
                      <a:pt x="29628" y="54642"/>
                      <a:pt x="46560" y="55948"/>
                      <a:pt x="47120" y="58420"/>
                    </a:cubicBezTo>
                    <a:cubicBezTo>
                      <a:pt x="47726" y="60892"/>
                      <a:pt x="44088" y="62012"/>
                      <a:pt x="38071" y="60846"/>
                    </a:cubicBezTo>
                    <a:cubicBezTo>
                      <a:pt x="32054" y="59726"/>
                      <a:pt x="3555" y="56368"/>
                      <a:pt x="1269" y="59353"/>
                    </a:cubicBezTo>
                    <a:cubicBezTo>
                      <a:pt x="-1063" y="62385"/>
                      <a:pt x="-130" y="67516"/>
                      <a:pt x="3648" y="69055"/>
                    </a:cubicBezTo>
                    <a:lnTo>
                      <a:pt x="10085" y="72227"/>
                    </a:lnTo>
                    <a:cubicBezTo>
                      <a:pt x="10085" y="72227"/>
                      <a:pt x="5560" y="77171"/>
                      <a:pt x="8452" y="80576"/>
                    </a:cubicBezTo>
                    <a:cubicBezTo>
                      <a:pt x="11344" y="83981"/>
                      <a:pt x="18807" y="83748"/>
                      <a:pt x="18807" y="83748"/>
                    </a:cubicBezTo>
                    <a:lnTo>
                      <a:pt x="56728" y="87106"/>
                    </a:lnTo>
                    <a:cubicBezTo>
                      <a:pt x="56728" y="87106"/>
                      <a:pt x="58641" y="89625"/>
                      <a:pt x="57335" y="91071"/>
                    </a:cubicBezTo>
                    <a:cubicBezTo>
                      <a:pt x="56075" y="92517"/>
                      <a:pt x="26737" y="86873"/>
                      <a:pt x="26130" y="90091"/>
                    </a:cubicBezTo>
                    <a:cubicBezTo>
                      <a:pt x="25524" y="93310"/>
                      <a:pt x="22772" y="94522"/>
                      <a:pt x="31354" y="97694"/>
                    </a:cubicBezTo>
                    <a:cubicBezTo>
                      <a:pt x="39937" y="100866"/>
                      <a:pt x="62186" y="103524"/>
                      <a:pt x="70442" y="102265"/>
                    </a:cubicBezTo>
                    <a:cubicBezTo>
                      <a:pt x="78698" y="101052"/>
                      <a:pt x="112328" y="103478"/>
                      <a:pt x="112328" y="103478"/>
                    </a:cubicBezTo>
                    <a:lnTo>
                      <a:pt x="129912" y="78617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223;p9">
                <a:extLst>
                  <a:ext uri="{FF2B5EF4-FFF2-40B4-BE49-F238E27FC236}">
                    <a16:creationId xmlns:a16="http://schemas.microsoft.com/office/drawing/2014/main" id="{03B66228-FEB1-EE4E-990B-8667690277C4}"/>
                  </a:ext>
                </a:extLst>
              </p:cNvPr>
              <p:cNvSpPr/>
              <p:nvPr/>
            </p:nvSpPr>
            <p:spPr>
              <a:xfrm>
                <a:off x="2201729" y="1971261"/>
                <a:ext cx="52466" cy="33816"/>
              </a:xfrm>
              <a:custGeom>
                <a:avLst/>
                <a:gdLst/>
                <a:ahLst/>
                <a:cxnLst/>
                <a:rect l="l" t="t" r="r" b="b"/>
                <a:pathLst>
                  <a:path w="52466" h="33816" extrusionOk="0">
                    <a:moveTo>
                      <a:pt x="52454" y="0"/>
                    </a:moveTo>
                    <a:cubicBezTo>
                      <a:pt x="52687" y="280"/>
                      <a:pt x="49562" y="3312"/>
                      <a:pt x="44524" y="8209"/>
                    </a:cubicBezTo>
                    <a:cubicBezTo>
                      <a:pt x="39534" y="13153"/>
                      <a:pt x="32630" y="19963"/>
                      <a:pt x="25354" y="27846"/>
                    </a:cubicBezTo>
                    <a:cubicBezTo>
                      <a:pt x="23815" y="29525"/>
                      <a:pt x="22322" y="31158"/>
                      <a:pt x="20876" y="32744"/>
                    </a:cubicBezTo>
                    <a:lnTo>
                      <a:pt x="19897" y="33817"/>
                    </a:lnTo>
                    <a:lnTo>
                      <a:pt x="19010" y="32697"/>
                    </a:lnTo>
                    <a:cubicBezTo>
                      <a:pt x="13367" y="25467"/>
                      <a:pt x="8516" y="19031"/>
                      <a:pt x="5111" y="14366"/>
                    </a:cubicBezTo>
                    <a:cubicBezTo>
                      <a:pt x="1706" y="9702"/>
                      <a:pt x="-253" y="6810"/>
                      <a:pt x="26" y="6623"/>
                    </a:cubicBezTo>
                    <a:cubicBezTo>
                      <a:pt x="306" y="6437"/>
                      <a:pt x="2638" y="9002"/>
                      <a:pt x="6370" y="13387"/>
                    </a:cubicBezTo>
                    <a:cubicBezTo>
                      <a:pt x="10101" y="17771"/>
                      <a:pt x="15232" y="24021"/>
                      <a:pt x="20923" y="31205"/>
                    </a:cubicBezTo>
                    <a:lnTo>
                      <a:pt x="19104" y="31205"/>
                    </a:lnTo>
                    <a:cubicBezTo>
                      <a:pt x="20550" y="29572"/>
                      <a:pt x="22042" y="27893"/>
                      <a:pt x="23582" y="26214"/>
                    </a:cubicBezTo>
                    <a:cubicBezTo>
                      <a:pt x="30905" y="18284"/>
                      <a:pt x="38041" y="11614"/>
                      <a:pt x="43358" y="6997"/>
                    </a:cubicBezTo>
                    <a:cubicBezTo>
                      <a:pt x="48676" y="2379"/>
                      <a:pt x="52221" y="-233"/>
                      <a:pt x="52454" y="47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224;p9">
                <a:extLst>
                  <a:ext uri="{FF2B5EF4-FFF2-40B4-BE49-F238E27FC236}">
                    <a16:creationId xmlns:a16="http://schemas.microsoft.com/office/drawing/2014/main" id="{B7A7159C-C0B5-4F4C-9610-CDB591E65BB1}"/>
                  </a:ext>
                </a:extLst>
              </p:cNvPr>
              <p:cNvSpPr/>
              <p:nvPr/>
            </p:nvSpPr>
            <p:spPr>
              <a:xfrm>
                <a:off x="2051090" y="2057365"/>
                <a:ext cx="14211" cy="128176"/>
              </a:xfrm>
              <a:custGeom>
                <a:avLst/>
                <a:gdLst/>
                <a:ahLst/>
                <a:cxnLst/>
                <a:rect l="l" t="t" r="r" b="b"/>
                <a:pathLst>
                  <a:path w="14211" h="128176" extrusionOk="0">
                    <a:moveTo>
                      <a:pt x="100" y="93"/>
                    </a:moveTo>
                    <a:cubicBezTo>
                      <a:pt x="100" y="93"/>
                      <a:pt x="706" y="1819"/>
                      <a:pt x="1406" y="4991"/>
                    </a:cubicBezTo>
                    <a:cubicBezTo>
                      <a:pt x="2106" y="8163"/>
                      <a:pt x="2945" y="12827"/>
                      <a:pt x="3878" y="18611"/>
                    </a:cubicBezTo>
                    <a:cubicBezTo>
                      <a:pt x="5744" y="30132"/>
                      <a:pt x="7703" y="46177"/>
                      <a:pt x="9335" y="63902"/>
                    </a:cubicBezTo>
                    <a:cubicBezTo>
                      <a:pt x="10968" y="81626"/>
                      <a:pt x="12180" y="97718"/>
                      <a:pt x="13067" y="109333"/>
                    </a:cubicBezTo>
                    <a:cubicBezTo>
                      <a:pt x="13440" y="114743"/>
                      <a:pt x="13766" y="119314"/>
                      <a:pt x="14046" y="123092"/>
                    </a:cubicBezTo>
                    <a:cubicBezTo>
                      <a:pt x="14233" y="126357"/>
                      <a:pt x="14279" y="128177"/>
                      <a:pt x="14093" y="128177"/>
                    </a:cubicBezTo>
                    <a:cubicBezTo>
                      <a:pt x="13906" y="128177"/>
                      <a:pt x="13580" y="126404"/>
                      <a:pt x="13067" y="123186"/>
                    </a:cubicBezTo>
                    <a:cubicBezTo>
                      <a:pt x="12554" y="119967"/>
                      <a:pt x="11947" y="115256"/>
                      <a:pt x="11294" y="109473"/>
                    </a:cubicBezTo>
                    <a:cubicBezTo>
                      <a:pt x="9942" y="97858"/>
                      <a:pt x="8496" y="81813"/>
                      <a:pt x="6863" y="64088"/>
                    </a:cubicBezTo>
                    <a:cubicBezTo>
                      <a:pt x="5231" y="46364"/>
                      <a:pt x="3551" y="30365"/>
                      <a:pt x="2106" y="18797"/>
                    </a:cubicBezTo>
                    <a:cubicBezTo>
                      <a:pt x="1452" y="13433"/>
                      <a:pt x="893" y="8862"/>
                      <a:pt x="426" y="5084"/>
                    </a:cubicBezTo>
                    <a:cubicBezTo>
                      <a:pt x="53" y="1866"/>
                      <a:pt x="-87" y="47"/>
                      <a:pt x="5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225;p9">
                <a:extLst>
                  <a:ext uri="{FF2B5EF4-FFF2-40B4-BE49-F238E27FC236}">
                    <a16:creationId xmlns:a16="http://schemas.microsoft.com/office/drawing/2014/main" id="{2CA9BAF5-AC4A-9D4B-B3EE-01A1BF18789F}"/>
                  </a:ext>
                </a:extLst>
              </p:cNvPr>
              <p:cNvSpPr/>
              <p:nvPr/>
            </p:nvSpPr>
            <p:spPr>
              <a:xfrm>
                <a:off x="2329497" y="2049389"/>
                <a:ext cx="3466" cy="158401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58401" extrusionOk="0">
                    <a:moveTo>
                      <a:pt x="155" y="0"/>
                    </a:moveTo>
                    <a:cubicBezTo>
                      <a:pt x="155" y="0"/>
                      <a:pt x="621" y="2192"/>
                      <a:pt x="994" y="6204"/>
                    </a:cubicBezTo>
                    <a:cubicBezTo>
                      <a:pt x="1414" y="10215"/>
                      <a:pt x="1834" y="15999"/>
                      <a:pt x="2207" y="23135"/>
                    </a:cubicBezTo>
                    <a:cubicBezTo>
                      <a:pt x="3000" y="37455"/>
                      <a:pt x="3420" y="57278"/>
                      <a:pt x="3466" y="79154"/>
                    </a:cubicBezTo>
                    <a:cubicBezTo>
                      <a:pt x="3466" y="100797"/>
                      <a:pt x="3466" y="120340"/>
                      <a:pt x="3466" y="135173"/>
                    </a:cubicBezTo>
                    <a:cubicBezTo>
                      <a:pt x="3466" y="141983"/>
                      <a:pt x="3466" y="147674"/>
                      <a:pt x="3466" y="152151"/>
                    </a:cubicBezTo>
                    <a:cubicBezTo>
                      <a:pt x="3466" y="156163"/>
                      <a:pt x="3373" y="158402"/>
                      <a:pt x="3186" y="158402"/>
                    </a:cubicBezTo>
                    <a:cubicBezTo>
                      <a:pt x="3000" y="158402"/>
                      <a:pt x="2767" y="156209"/>
                      <a:pt x="2533" y="152198"/>
                    </a:cubicBezTo>
                    <a:cubicBezTo>
                      <a:pt x="2254" y="148187"/>
                      <a:pt x="1974" y="142403"/>
                      <a:pt x="1740" y="135220"/>
                    </a:cubicBezTo>
                    <a:cubicBezTo>
                      <a:pt x="1274" y="120900"/>
                      <a:pt x="1088" y="101077"/>
                      <a:pt x="1041" y="79201"/>
                    </a:cubicBezTo>
                    <a:cubicBezTo>
                      <a:pt x="994" y="57325"/>
                      <a:pt x="854" y="37548"/>
                      <a:pt x="481" y="23229"/>
                    </a:cubicBezTo>
                    <a:cubicBezTo>
                      <a:pt x="295" y="16419"/>
                      <a:pt x="155" y="10775"/>
                      <a:pt x="61" y="6250"/>
                    </a:cubicBezTo>
                    <a:cubicBezTo>
                      <a:pt x="-32" y="2239"/>
                      <a:pt x="-32" y="0"/>
                      <a:pt x="15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226;p9">
                <a:extLst>
                  <a:ext uri="{FF2B5EF4-FFF2-40B4-BE49-F238E27FC236}">
                    <a16:creationId xmlns:a16="http://schemas.microsoft.com/office/drawing/2014/main" id="{854C184A-46DD-644A-976A-C03222040AB9}"/>
                  </a:ext>
                </a:extLst>
              </p:cNvPr>
              <p:cNvSpPr/>
              <p:nvPr/>
            </p:nvSpPr>
            <p:spPr>
              <a:xfrm>
                <a:off x="1970915" y="2188606"/>
                <a:ext cx="44259" cy="66107"/>
              </a:xfrm>
              <a:custGeom>
                <a:avLst/>
                <a:gdLst/>
                <a:ahLst/>
                <a:cxnLst/>
                <a:rect l="l" t="t" r="r" b="b"/>
                <a:pathLst>
                  <a:path w="44259" h="66107" extrusionOk="0">
                    <a:moveTo>
                      <a:pt x="44126" y="66107"/>
                    </a:moveTo>
                    <a:cubicBezTo>
                      <a:pt x="43753" y="66107"/>
                      <a:pt x="43100" y="61350"/>
                      <a:pt x="41654" y="53794"/>
                    </a:cubicBezTo>
                    <a:cubicBezTo>
                      <a:pt x="40162" y="46237"/>
                      <a:pt x="37783" y="35742"/>
                      <a:pt x="32139" y="25481"/>
                    </a:cubicBezTo>
                    <a:cubicBezTo>
                      <a:pt x="26495" y="15266"/>
                      <a:pt x="18286" y="8083"/>
                      <a:pt x="11569" y="4585"/>
                    </a:cubicBezTo>
                    <a:cubicBezTo>
                      <a:pt x="4806" y="993"/>
                      <a:pt x="-92" y="527"/>
                      <a:pt x="1" y="107"/>
                    </a:cubicBezTo>
                    <a:cubicBezTo>
                      <a:pt x="1" y="-33"/>
                      <a:pt x="1261" y="-80"/>
                      <a:pt x="3406" y="247"/>
                    </a:cubicBezTo>
                    <a:cubicBezTo>
                      <a:pt x="5599" y="573"/>
                      <a:pt x="8724" y="1413"/>
                      <a:pt x="12315" y="3045"/>
                    </a:cubicBezTo>
                    <a:cubicBezTo>
                      <a:pt x="19545" y="6264"/>
                      <a:pt x="28361" y="13633"/>
                      <a:pt x="34238" y="24268"/>
                    </a:cubicBezTo>
                    <a:cubicBezTo>
                      <a:pt x="40068" y="34903"/>
                      <a:pt x="42260" y="45771"/>
                      <a:pt x="43333" y="53467"/>
                    </a:cubicBezTo>
                    <a:cubicBezTo>
                      <a:pt x="44359" y="61210"/>
                      <a:pt x="44406" y="66061"/>
                      <a:pt x="44080" y="6606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227;p9">
                <a:extLst>
                  <a:ext uri="{FF2B5EF4-FFF2-40B4-BE49-F238E27FC236}">
                    <a16:creationId xmlns:a16="http://schemas.microsoft.com/office/drawing/2014/main" id="{BBEE8A82-A4BD-DF4E-95E5-1440FED1B0A7}"/>
                  </a:ext>
                </a:extLst>
              </p:cNvPr>
              <p:cNvSpPr/>
              <p:nvPr/>
            </p:nvSpPr>
            <p:spPr>
              <a:xfrm>
                <a:off x="1985837" y="2191417"/>
                <a:ext cx="40706" cy="15254"/>
              </a:xfrm>
              <a:custGeom>
                <a:avLst/>
                <a:gdLst/>
                <a:ahLst/>
                <a:cxnLst/>
                <a:rect l="l" t="t" r="r" b="b"/>
                <a:pathLst>
                  <a:path w="40706" h="15254" extrusionOk="0">
                    <a:moveTo>
                      <a:pt x="40679" y="15207"/>
                    </a:moveTo>
                    <a:cubicBezTo>
                      <a:pt x="40166" y="15767"/>
                      <a:pt x="33076" y="8491"/>
                      <a:pt x="21555" y="4666"/>
                    </a:cubicBezTo>
                    <a:cubicBezTo>
                      <a:pt x="10127" y="655"/>
                      <a:pt x="52" y="2054"/>
                      <a:pt x="5" y="1308"/>
                    </a:cubicBezTo>
                    <a:cubicBezTo>
                      <a:pt x="-274" y="748"/>
                      <a:pt x="10220" y="-1864"/>
                      <a:pt x="22348" y="2380"/>
                    </a:cubicBezTo>
                    <a:cubicBezTo>
                      <a:pt x="34522" y="6485"/>
                      <a:pt x="41192" y="14974"/>
                      <a:pt x="40679" y="15254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228;p9">
                <a:extLst>
                  <a:ext uri="{FF2B5EF4-FFF2-40B4-BE49-F238E27FC236}">
                    <a16:creationId xmlns:a16="http://schemas.microsoft.com/office/drawing/2014/main" id="{7DD7580D-E338-8D49-B5E5-4A6B5ADA95AF}"/>
                  </a:ext>
                </a:extLst>
              </p:cNvPr>
              <p:cNvSpPr/>
              <p:nvPr/>
            </p:nvSpPr>
            <p:spPr>
              <a:xfrm>
                <a:off x="2200494" y="1980450"/>
                <a:ext cx="6987" cy="391572"/>
              </a:xfrm>
              <a:custGeom>
                <a:avLst/>
                <a:gdLst/>
                <a:ahLst/>
                <a:cxnLst/>
                <a:rect l="l" t="t" r="r" b="b"/>
                <a:pathLst>
                  <a:path w="6987" h="391572" extrusionOk="0">
                    <a:moveTo>
                      <a:pt x="6579" y="391573"/>
                    </a:moveTo>
                    <a:cubicBezTo>
                      <a:pt x="6579" y="391573"/>
                      <a:pt x="6392" y="390220"/>
                      <a:pt x="6299" y="387608"/>
                    </a:cubicBezTo>
                    <a:cubicBezTo>
                      <a:pt x="6252" y="384763"/>
                      <a:pt x="6159" y="380985"/>
                      <a:pt x="6019" y="376180"/>
                    </a:cubicBezTo>
                    <a:cubicBezTo>
                      <a:pt x="5833" y="366059"/>
                      <a:pt x="5553" y="351786"/>
                      <a:pt x="5180" y="334248"/>
                    </a:cubicBezTo>
                    <a:cubicBezTo>
                      <a:pt x="4340" y="298612"/>
                      <a:pt x="3221" y="249776"/>
                      <a:pt x="1915" y="195856"/>
                    </a:cubicBezTo>
                    <a:cubicBezTo>
                      <a:pt x="655" y="141796"/>
                      <a:pt x="-44" y="92821"/>
                      <a:pt x="2" y="57372"/>
                    </a:cubicBezTo>
                    <a:cubicBezTo>
                      <a:pt x="2" y="39647"/>
                      <a:pt x="189" y="25327"/>
                      <a:pt x="422" y="15392"/>
                    </a:cubicBezTo>
                    <a:cubicBezTo>
                      <a:pt x="562" y="10588"/>
                      <a:pt x="655" y="6810"/>
                      <a:pt x="749" y="3965"/>
                    </a:cubicBezTo>
                    <a:cubicBezTo>
                      <a:pt x="842" y="1353"/>
                      <a:pt x="935" y="0"/>
                      <a:pt x="1028" y="0"/>
                    </a:cubicBezTo>
                    <a:cubicBezTo>
                      <a:pt x="1122" y="0"/>
                      <a:pt x="1168" y="1353"/>
                      <a:pt x="1215" y="3965"/>
                    </a:cubicBezTo>
                    <a:cubicBezTo>
                      <a:pt x="1215" y="6810"/>
                      <a:pt x="1262" y="10588"/>
                      <a:pt x="1355" y="15392"/>
                    </a:cubicBezTo>
                    <a:cubicBezTo>
                      <a:pt x="1448" y="25514"/>
                      <a:pt x="1588" y="39787"/>
                      <a:pt x="1728" y="57325"/>
                    </a:cubicBezTo>
                    <a:cubicBezTo>
                      <a:pt x="2101" y="92727"/>
                      <a:pt x="3127" y="141703"/>
                      <a:pt x="4340" y="195763"/>
                    </a:cubicBezTo>
                    <a:cubicBezTo>
                      <a:pt x="5553" y="249823"/>
                      <a:pt x="6579" y="298752"/>
                      <a:pt x="6859" y="334201"/>
                    </a:cubicBezTo>
                    <a:cubicBezTo>
                      <a:pt x="7045" y="351926"/>
                      <a:pt x="6999" y="366245"/>
                      <a:pt x="6905" y="376180"/>
                    </a:cubicBezTo>
                    <a:cubicBezTo>
                      <a:pt x="6812" y="380985"/>
                      <a:pt x="6766" y="384763"/>
                      <a:pt x="6719" y="387608"/>
                    </a:cubicBezTo>
                    <a:cubicBezTo>
                      <a:pt x="6672" y="390220"/>
                      <a:pt x="6579" y="391573"/>
                      <a:pt x="6486" y="391573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229;p9">
                <a:extLst>
                  <a:ext uri="{FF2B5EF4-FFF2-40B4-BE49-F238E27FC236}">
                    <a16:creationId xmlns:a16="http://schemas.microsoft.com/office/drawing/2014/main" id="{6B5F98EF-C7C4-AB41-BFAA-C1ABACCB9199}"/>
                  </a:ext>
                </a:extLst>
              </p:cNvPr>
              <p:cNvSpPr/>
              <p:nvPr/>
            </p:nvSpPr>
            <p:spPr>
              <a:xfrm>
                <a:off x="1970680" y="2202739"/>
                <a:ext cx="22145" cy="59111"/>
              </a:xfrm>
              <a:custGeom>
                <a:avLst/>
                <a:gdLst/>
                <a:ahLst/>
                <a:cxnLst/>
                <a:rect l="l" t="t" r="r" b="b"/>
                <a:pathLst>
                  <a:path w="22145" h="59111" extrusionOk="0">
                    <a:moveTo>
                      <a:pt x="11338" y="14"/>
                    </a:moveTo>
                    <a:cubicBezTo>
                      <a:pt x="11524" y="-219"/>
                      <a:pt x="14789" y="2440"/>
                      <a:pt x="17775" y="8317"/>
                    </a:cubicBezTo>
                    <a:cubicBezTo>
                      <a:pt x="19267" y="11255"/>
                      <a:pt x="20667" y="14893"/>
                      <a:pt x="21506" y="19185"/>
                    </a:cubicBezTo>
                    <a:cubicBezTo>
                      <a:pt x="22299" y="23522"/>
                      <a:pt x="22346" y="28327"/>
                      <a:pt x="21693" y="33271"/>
                    </a:cubicBezTo>
                    <a:cubicBezTo>
                      <a:pt x="20993" y="38215"/>
                      <a:pt x="19734" y="42926"/>
                      <a:pt x="17588" y="46798"/>
                    </a:cubicBezTo>
                    <a:cubicBezTo>
                      <a:pt x="15442" y="50669"/>
                      <a:pt x="12597" y="53561"/>
                      <a:pt x="9892" y="55473"/>
                    </a:cubicBezTo>
                    <a:cubicBezTo>
                      <a:pt x="4388" y="59345"/>
                      <a:pt x="-43" y="59251"/>
                      <a:pt x="3" y="59018"/>
                    </a:cubicBezTo>
                    <a:cubicBezTo>
                      <a:pt x="-136" y="58598"/>
                      <a:pt x="3968" y="58039"/>
                      <a:pt x="8866" y="54074"/>
                    </a:cubicBezTo>
                    <a:cubicBezTo>
                      <a:pt x="11245" y="52115"/>
                      <a:pt x="13763" y="49316"/>
                      <a:pt x="15629" y="45725"/>
                    </a:cubicBezTo>
                    <a:cubicBezTo>
                      <a:pt x="17541" y="42133"/>
                      <a:pt x="18661" y="37655"/>
                      <a:pt x="19314" y="32944"/>
                    </a:cubicBezTo>
                    <a:cubicBezTo>
                      <a:pt x="19920" y="28187"/>
                      <a:pt x="19967" y="23616"/>
                      <a:pt x="19314" y="19558"/>
                    </a:cubicBezTo>
                    <a:cubicBezTo>
                      <a:pt x="18661" y="15500"/>
                      <a:pt x="17448" y="11908"/>
                      <a:pt x="16189" y="9016"/>
                    </a:cubicBezTo>
                    <a:cubicBezTo>
                      <a:pt x="13763" y="3186"/>
                      <a:pt x="11058" y="247"/>
                      <a:pt x="11338" y="14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230;p9">
                <a:extLst>
                  <a:ext uri="{FF2B5EF4-FFF2-40B4-BE49-F238E27FC236}">
                    <a16:creationId xmlns:a16="http://schemas.microsoft.com/office/drawing/2014/main" id="{59DDE5C4-5D35-4A4B-901F-84C8E3B99EAC}"/>
                  </a:ext>
                </a:extLst>
              </p:cNvPr>
              <p:cNvSpPr/>
              <p:nvPr/>
            </p:nvSpPr>
            <p:spPr>
              <a:xfrm>
                <a:off x="2443037" y="2198919"/>
                <a:ext cx="25152" cy="63957"/>
              </a:xfrm>
              <a:custGeom>
                <a:avLst/>
                <a:gdLst/>
                <a:ahLst/>
                <a:cxnLst/>
                <a:rect l="l" t="t" r="r" b="b"/>
                <a:pathLst>
                  <a:path w="25152" h="63957" extrusionOk="0">
                    <a:moveTo>
                      <a:pt x="25099" y="63958"/>
                    </a:moveTo>
                    <a:cubicBezTo>
                      <a:pt x="25099" y="63958"/>
                      <a:pt x="23980" y="63864"/>
                      <a:pt x="22161" y="63071"/>
                    </a:cubicBezTo>
                    <a:cubicBezTo>
                      <a:pt x="20342" y="62325"/>
                      <a:pt x="17823" y="60926"/>
                      <a:pt x="14978" y="58780"/>
                    </a:cubicBezTo>
                    <a:cubicBezTo>
                      <a:pt x="9381" y="54536"/>
                      <a:pt x="2757" y="46373"/>
                      <a:pt x="658" y="35505"/>
                    </a:cubicBezTo>
                    <a:cubicBezTo>
                      <a:pt x="-1394" y="24637"/>
                      <a:pt x="1684" y="14609"/>
                      <a:pt x="5323" y="8592"/>
                    </a:cubicBezTo>
                    <a:cubicBezTo>
                      <a:pt x="7142" y="5513"/>
                      <a:pt x="8961" y="3321"/>
                      <a:pt x="10360" y="1922"/>
                    </a:cubicBezTo>
                    <a:cubicBezTo>
                      <a:pt x="11759" y="522"/>
                      <a:pt x="12646" y="-84"/>
                      <a:pt x="12785" y="9"/>
                    </a:cubicBezTo>
                    <a:cubicBezTo>
                      <a:pt x="13112" y="289"/>
                      <a:pt x="9940" y="3321"/>
                      <a:pt x="6862" y="9385"/>
                    </a:cubicBezTo>
                    <a:cubicBezTo>
                      <a:pt x="3783" y="15355"/>
                      <a:pt x="1125" y="24870"/>
                      <a:pt x="3084" y="35039"/>
                    </a:cubicBezTo>
                    <a:cubicBezTo>
                      <a:pt x="5089" y="45207"/>
                      <a:pt x="11060" y="53043"/>
                      <a:pt x="16144" y="57428"/>
                    </a:cubicBezTo>
                    <a:cubicBezTo>
                      <a:pt x="21275" y="61952"/>
                      <a:pt x="25333" y="63538"/>
                      <a:pt x="25146" y="63958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231;p9">
                <a:extLst>
                  <a:ext uri="{FF2B5EF4-FFF2-40B4-BE49-F238E27FC236}">
                    <a16:creationId xmlns:a16="http://schemas.microsoft.com/office/drawing/2014/main" id="{ED64B618-7533-574E-A33F-01BFCED9509E}"/>
                  </a:ext>
                </a:extLst>
              </p:cNvPr>
              <p:cNvSpPr/>
              <p:nvPr/>
            </p:nvSpPr>
            <p:spPr>
              <a:xfrm>
                <a:off x="2123440" y="2156203"/>
                <a:ext cx="164839" cy="69796"/>
              </a:xfrm>
              <a:custGeom>
                <a:avLst/>
                <a:gdLst/>
                <a:ahLst/>
                <a:cxnLst/>
                <a:rect l="l" t="t" r="r" b="b"/>
                <a:pathLst>
                  <a:path w="164839" h="69796" extrusionOk="0">
                    <a:moveTo>
                      <a:pt x="164839" y="0"/>
                    </a:moveTo>
                    <a:cubicBezTo>
                      <a:pt x="164839" y="0"/>
                      <a:pt x="162740" y="1399"/>
                      <a:pt x="158729" y="3545"/>
                    </a:cubicBezTo>
                    <a:cubicBezTo>
                      <a:pt x="154764" y="5690"/>
                      <a:pt x="148887" y="8722"/>
                      <a:pt x="141657" y="12314"/>
                    </a:cubicBezTo>
                    <a:cubicBezTo>
                      <a:pt x="127151" y="19544"/>
                      <a:pt x="106861" y="29059"/>
                      <a:pt x="84052" y="38714"/>
                    </a:cubicBezTo>
                    <a:cubicBezTo>
                      <a:pt x="61244" y="48369"/>
                      <a:pt x="40301" y="56299"/>
                      <a:pt x="25002" y="61709"/>
                    </a:cubicBezTo>
                    <a:cubicBezTo>
                      <a:pt x="17352" y="64415"/>
                      <a:pt x="11148" y="66514"/>
                      <a:pt x="6811" y="67866"/>
                    </a:cubicBezTo>
                    <a:cubicBezTo>
                      <a:pt x="2473" y="69219"/>
                      <a:pt x="47" y="69919"/>
                      <a:pt x="1" y="69779"/>
                    </a:cubicBezTo>
                    <a:cubicBezTo>
                      <a:pt x="-46" y="69639"/>
                      <a:pt x="2240" y="68659"/>
                      <a:pt x="6484" y="66980"/>
                    </a:cubicBezTo>
                    <a:cubicBezTo>
                      <a:pt x="11148" y="65208"/>
                      <a:pt x="17166" y="62876"/>
                      <a:pt x="24395" y="60124"/>
                    </a:cubicBezTo>
                    <a:cubicBezTo>
                      <a:pt x="39508" y="54340"/>
                      <a:pt x="60358" y="46130"/>
                      <a:pt x="83119" y="36522"/>
                    </a:cubicBezTo>
                    <a:cubicBezTo>
                      <a:pt x="105882" y="26867"/>
                      <a:pt x="126218" y="17631"/>
                      <a:pt x="140911" y="10821"/>
                    </a:cubicBezTo>
                    <a:cubicBezTo>
                      <a:pt x="147954" y="7556"/>
                      <a:pt x="153785" y="4851"/>
                      <a:pt x="158309" y="2752"/>
                    </a:cubicBezTo>
                    <a:cubicBezTo>
                      <a:pt x="162414" y="840"/>
                      <a:pt x="164746" y="-93"/>
                      <a:pt x="164839" y="47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232;p9">
                <a:extLst>
                  <a:ext uri="{FF2B5EF4-FFF2-40B4-BE49-F238E27FC236}">
                    <a16:creationId xmlns:a16="http://schemas.microsoft.com/office/drawing/2014/main" id="{790A76C3-F41A-3846-B334-C7BE1C3AA4CA}"/>
                  </a:ext>
                </a:extLst>
              </p:cNvPr>
              <p:cNvSpPr/>
              <p:nvPr/>
            </p:nvSpPr>
            <p:spPr>
              <a:xfrm>
                <a:off x="2534225" y="2145412"/>
                <a:ext cx="24285" cy="40157"/>
              </a:xfrm>
              <a:custGeom>
                <a:avLst/>
                <a:gdLst/>
                <a:ahLst/>
                <a:cxnLst/>
                <a:rect l="l" t="t" r="r" b="b"/>
                <a:pathLst>
                  <a:path w="24285" h="40157" extrusionOk="0">
                    <a:moveTo>
                      <a:pt x="24260" y="63"/>
                    </a:moveTo>
                    <a:cubicBezTo>
                      <a:pt x="24540" y="343"/>
                      <a:pt x="22488" y="2302"/>
                      <a:pt x="19876" y="5754"/>
                    </a:cubicBezTo>
                    <a:cubicBezTo>
                      <a:pt x="18616" y="7526"/>
                      <a:pt x="17403" y="9672"/>
                      <a:pt x="16890" y="12424"/>
                    </a:cubicBezTo>
                    <a:cubicBezTo>
                      <a:pt x="16331" y="15176"/>
                      <a:pt x="16377" y="18394"/>
                      <a:pt x="15911" y="21892"/>
                    </a:cubicBezTo>
                    <a:cubicBezTo>
                      <a:pt x="14978" y="29122"/>
                      <a:pt x="10547" y="34533"/>
                      <a:pt x="6815" y="37191"/>
                    </a:cubicBezTo>
                    <a:cubicBezTo>
                      <a:pt x="3037" y="39943"/>
                      <a:pt x="99" y="40363"/>
                      <a:pt x="5" y="40083"/>
                    </a:cubicBezTo>
                    <a:cubicBezTo>
                      <a:pt x="-135" y="39710"/>
                      <a:pt x="2477" y="38731"/>
                      <a:pt x="5696" y="35839"/>
                    </a:cubicBezTo>
                    <a:cubicBezTo>
                      <a:pt x="8868" y="32993"/>
                      <a:pt x="12599" y="28002"/>
                      <a:pt x="13439" y="21519"/>
                    </a:cubicBezTo>
                    <a:cubicBezTo>
                      <a:pt x="13905" y="18254"/>
                      <a:pt x="13905" y="14942"/>
                      <a:pt x="14652" y="11910"/>
                    </a:cubicBezTo>
                    <a:cubicBezTo>
                      <a:pt x="15351" y="8832"/>
                      <a:pt x="16984" y="6360"/>
                      <a:pt x="18476" y="4634"/>
                    </a:cubicBezTo>
                    <a:cubicBezTo>
                      <a:pt x="21601" y="1229"/>
                      <a:pt x="24027" y="-170"/>
                      <a:pt x="24213" y="16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233;p9">
                <a:extLst>
                  <a:ext uri="{FF2B5EF4-FFF2-40B4-BE49-F238E27FC236}">
                    <a16:creationId xmlns:a16="http://schemas.microsoft.com/office/drawing/2014/main" id="{08820B91-9181-7449-8810-F07EB7D7F990}"/>
                  </a:ext>
                </a:extLst>
              </p:cNvPr>
              <p:cNvSpPr/>
              <p:nvPr/>
            </p:nvSpPr>
            <p:spPr>
              <a:xfrm>
                <a:off x="1819418" y="2180073"/>
                <a:ext cx="52800" cy="3681"/>
              </a:xfrm>
              <a:custGeom>
                <a:avLst/>
                <a:gdLst/>
                <a:ahLst/>
                <a:cxnLst/>
                <a:rect l="l" t="t" r="r" b="b"/>
                <a:pathLst>
                  <a:path w="52800" h="3681" extrusionOk="0">
                    <a:moveTo>
                      <a:pt x="52801" y="2810"/>
                    </a:moveTo>
                    <a:cubicBezTo>
                      <a:pt x="52801" y="3463"/>
                      <a:pt x="40953" y="4069"/>
                      <a:pt x="26307" y="3369"/>
                    </a:cubicBezTo>
                    <a:cubicBezTo>
                      <a:pt x="11661" y="2670"/>
                      <a:pt x="-46" y="944"/>
                      <a:pt x="0" y="291"/>
                    </a:cubicBezTo>
                    <a:cubicBezTo>
                      <a:pt x="47" y="-409"/>
                      <a:pt x="11894" y="291"/>
                      <a:pt x="26400" y="944"/>
                    </a:cubicBezTo>
                    <a:cubicBezTo>
                      <a:pt x="40953" y="1644"/>
                      <a:pt x="52754" y="2110"/>
                      <a:pt x="52754" y="2810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234;p9">
                <a:extLst>
                  <a:ext uri="{FF2B5EF4-FFF2-40B4-BE49-F238E27FC236}">
                    <a16:creationId xmlns:a16="http://schemas.microsoft.com/office/drawing/2014/main" id="{2C2267CE-7754-9A41-BF70-B5B0782B9689}"/>
                  </a:ext>
                </a:extLst>
              </p:cNvPr>
              <p:cNvSpPr/>
              <p:nvPr/>
            </p:nvSpPr>
            <p:spPr>
              <a:xfrm>
                <a:off x="1886294" y="2140457"/>
                <a:ext cx="12884" cy="40472"/>
              </a:xfrm>
              <a:custGeom>
                <a:avLst/>
                <a:gdLst/>
                <a:ahLst/>
                <a:cxnLst/>
                <a:rect l="l" t="t" r="r" b="b"/>
                <a:pathLst>
                  <a:path w="12884" h="40472" extrusionOk="0">
                    <a:moveTo>
                      <a:pt x="12884" y="40420"/>
                    </a:moveTo>
                    <a:cubicBezTo>
                      <a:pt x="12838" y="40653"/>
                      <a:pt x="10039" y="40187"/>
                      <a:pt x="6727" y="37388"/>
                    </a:cubicBezTo>
                    <a:cubicBezTo>
                      <a:pt x="3462" y="34683"/>
                      <a:pt x="-223" y="29086"/>
                      <a:pt x="11" y="22182"/>
                    </a:cubicBezTo>
                    <a:cubicBezTo>
                      <a:pt x="150" y="18824"/>
                      <a:pt x="1037" y="15839"/>
                      <a:pt x="1643" y="13227"/>
                    </a:cubicBezTo>
                    <a:cubicBezTo>
                      <a:pt x="2296" y="10615"/>
                      <a:pt x="2623" y="8283"/>
                      <a:pt x="2529" y="6277"/>
                    </a:cubicBezTo>
                    <a:cubicBezTo>
                      <a:pt x="2436" y="2312"/>
                      <a:pt x="757" y="260"/>
                      <a:pt x="1037" y="27"/>
                    </a:cubicBezTo>
                    <a:cubicBezTo>
                      <a:pt x="1177" y="-253"/>
                      <a:pt x="3649" y="1659"/>
                      <a:pt x="4208" y="6137"/>
                    </a:cubicBezTo>
                    <a:cubicBezTo>
                      <a:pt x="4535" y="8283"/>
                      <a:pt x="4348" y="10941"/>
                      <a:pt x="3789" y="13693"/>
                    </a:cubicBezTo>
                    <a:cubicBezTo>
                      <a:pt x="3276" y="16445"/>
                      <a:pt x="2483" y="19337"/>
                      <a:pt x="2389" y="22276"/>
                    </a:cubicBezTo>
                    <a:cubicBezTo>
                      <a:pt x="2156" y="28246"/>
                      <a:pt x="5141" y="33330"/>
                      <a:pt x="7847" y="36129"/>
                    </a:cubicBezTo>
                    <a:cubicBezTo>
                      <a:pt x="10599" y="39021"/>
                      <a:pt x="13024" y="40047"/>
                      <a:pt x="12838" y="40420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235;p9">
                <a:extLst>
                  <a:ext uri="{FF2B5EF4-FFF2-40B4-BE49-F238E27FC236}">
                    <a16:creationId xmlns:a16="http://schemas.microsoft.com/office/drawing/2014/main" id="{A4321383-EB58-3F49-870B-8937F68206FA}"/>
                  </a:ext>
                </a:extLst>
              </p:cNvPr>
              <p:cNvSpPr/>
              <p:nvPr/>
            </p:nvSpPr>
            <p:spPr>
              <a:xfrm>
                <a:off x="2565249" y="2189035"/>
                <a:ext cx="56252" cy="5232"/>
              </a:xfrm>
              <a:custGeom>
                <a:avLst/>
                <a:gdLst/>
                <a:ahLst/>
                <a:cxnLst/>
                <a:rect l="l" t="t" r="r" b="b"/>
                <a:pathLst>
                  <a:path w="56252" h="5232" extrusionOk="0">
                    <a:moveTo>
                      <a:pt x="0" y="284"/>
                    </a:moveTo>
                    <a:cubicBezTo>
                      <a:pt x="47" y="-369"/>
                      <a:pt x="12687" y="144"/>
                      <a:pt x="28219" y="1404"/>
                    </a:cubicBezTo>
                    <a:cubicBezTo>
                      <a:pt x="43752" y="2710"/>
                      <a:pt x="56299" y="4296"/>
                      <a:pt x="56252" y="4949"/>
                    </a:cubicBezTo>
                    <a:cubicBezTo>
                      <a:pt x="56206" y="5602"/>
                      <a:pt x="43565" y="5089"/>
                      <a:pt x="28033" y="3829"/>
                    </a:cubicBezTo>
                    <a:cubicBezTo>
                      <a:pt x="12501" y="2523"/>
                      <a:pt x="-47" y="937"/>
                      <a:pt x="0" y="284"/>
                    </a:cubicBezTo>
                    <a:close/>
                  </a:path>
                </a:pathLst>
              </a:custGeom>
              <a:solidFill>
                <a:srgbClr val="FF9A6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236;p9">
                <a:extLst>
                  <a:ext uri="{FF2B5EF4-FFF2-40B4-BE49-F238E27FC236}">
                    <a16:creationId xmlns:a16="http://schemas.microsoft.com/office/drawing/2014/main" id="{68BEB0CE-5577-7345-9743-72871B52C538}"/>
                  </a:ext>
                </a:extLst>
              </p:cNvPr>
              <p:cNvSpPr/>
              <p:nvPr/>
            </p:nvSpPr>
            <p:spPr>
              <a:xfrm>
                <a:off x="2127866" y="1968724"/>
                <a:ext cx="71077" cy="37873"/>
              </a:xfrm>
              <a:custGeom>
                <a:avLst/>
                <a:gdLst/>
                <a:ahLst/>
                <a:cxnLst/>
                <a:rect l="l" t="t" r="r" b="b"/>
                <a:pathLst>
                  <a:path w="71077" h="37873" extrusionOk="0">
                    <a:moveTo>
                      <a:pt x="71044" y="6828"/>
                    </a:moveTo>
                    <a:cubicBezTo>
                      <a:pt x="71370" y="6968"/>
                      <a:pt x="69271" y="12239"/>
                      <a:pt x="65680" y="20588"/>
                    </a:cubicBezTo>
                    <a:cubicBezTo>
                      <a:pt x="64747" y="22734"/>
                      <a:pt x="63767" y="25019"/>
                      <a:pt x="62695" y="27445"/>
                    </a:cubicBezTo>
                    <a:cubicBezTo>
                      <a:pt x="61482" y="29917"/>
                      <a:pt x="60736" y="32436"/>
                      <a:pt x="58963" y="35374"/>
                    </a:cubicBezTo>
                    <a:cubicBezTo>
                      <a:pt x="58124" y="36774"/>
                      <a:pt x="56071" y="38219"/>
                      <a:pt x="53926" y="37800"/>
                    </a:cubicBezTo>
                    <a:cubicBezTo>
                      <a:pt x="51920" y="37427"/>
                      <a:pt x="50521" y="36260"/>
                      <a:pt x="49215" y="35374"/>
                    </a:cubicBezTo>
                    <a:cubicBezTo>
                      <a:pt x="46509" y="33508"/>
                      <a:pt x="43711" y="31596"/>
                      <a:pt x="40819" y="29637"/>
                    </a:cubicBezTo>
                    <a:cubicBezTo>
                      <a:pt x="29344" y="21754"/>
                      <a:pt x="19036" y="14478"/>
                      <a:pt x="11667" y="9114"/>
                    </a:cubicBezTo>
                    <a:cubicBezTo>
                      <a:pt x="4297" y="3750"/>
                      <a:pt x="-181" y="298"/>
                      <a:pt x="6" y="18"/>
                    </a:cubicBezTo>
                    <a:cubicBezTo>
                      <a:pt x="192" y="-262"/>
                      <a:pt x="4997" y="2677"/>
                      <a:pt x="12646" y="7715"/>
                    </a:cubicBezTo>
                    <a:cubicBezTo>
                      <a:pt x="20296" y="12705"/>
                      <a:pt x="30744" y="19749"/>
                      <a:pt x="42218" y="27678"/>
                    </a:cubicBezTo>
                    <a:cubicBezTo>
                      <a:pt x="45063" y="29637"/>
                      <a:pt x="47862" y="31596"/>
                      <a:pt x="50567" y="33462"/>
                    </a:cubicBezTo>
                    <a:cubicBezTo>
                      <a:pt x="51920" y="34395"/>
                      <a:pt x="53179" y="35374"/>
                      <a:pt x="54299" y="35561"/>
                    </a:cubicBezTo>
                    <a:cubicBezTo>
                      <a:pt x="55372" y="35794"/>
                      <a:pt x="56351" y="35188"/>
                      <a:pt x="57097" y="34115"/>
                    </a:cubicBezTo>
                    <a:cubicBezTo>
                      <a:pt x="59803" y="29217"/>
                      <a:pt x="62042" y="23900"/>
                      <a:pt x="64094" y="19935"/>
                    </a:cubicBezTo>
                    <a:cubicBezTo>
                      <a:pt x="68105" y="11726"/>
                      <a:pt x="70717" y="6735"/>
                      <a:pt x="71044" y="6875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2" name="Google Shape;1237;p9">
            <a:extLst>
              <a:ext uri="{FF2B5EF4-FFF2-40B4-BE49-F238E27FC236}">
                <a16:creationId xmlns:a16="http://schemas.microsoft.com/office/drawing/2014/main" id="{1D3A3066-0BDB-A14D-995D-1EBAF94B7406}"/>
              </a:ext>
            </a:extLst>
          </p:cNvPr>
          <p:cNvGrpSpPr/>
          <p:nvPr/>
        </p:nvGrpSpPr>
        <p:grpSpPr>
          <a:xfrm>
            <a:off x="1208012" y="3262669"/>
            <a:ext cx="425388" cy="1139704"/>
            <a:chOff x="1291226" y="2364894"/>
            <a:chExt cx="425388" cy="1139704"/>
          </a:xfrm>
        </p:grpSpPr>
        <p:grpSp>
          <p:nvGrpSpPr>
            <p:cNvPr id="203" name="Google Shape;1238;p9">
              <a:extLst>
                <a:ext uri="{FF2B5EF4-FFF2-40B4-BE49-F238E27FC236}">
                  <a16:creationId xmlns:a16="http://schemas.microsoft.com/office/drawing/2014/main" id="{F1F558B7-8486-A544-ACEF-6ED17BCE5FA4}"/>
                </a:ext>
              </a:extLst>
            </p:cNvPr>
            <p:cNvGrpSpPr/>
            <p:nvPr/>
          </p:nvGrpSpPr>
          <p:grpSpPr>
            <a:xfrm>
              <a:off x="1304704" y="2364894"/>
              <a:ext cx="411910" cy="1139704"/>
              <a:chOff x="1304704" y="2364894"/>
              <a:chExt cx="411910" cy="1139704"/>
            </a:xfrm>
          </p:grpSpPr>
          <p:grpSp>
            <p:nvGrpSpPr>
              <p:cNvPr id="210" name="Google Shape;1239;p9">
                <a:extLst>
                  <a:ext uri="{FF2B5EF4-FFF2-40B4-BE49-F238E27FC236}">
                    <a16:creationId xmlns:a16="http://schemas.microsoft.com/office/drawing/2014/main" id="{1A5B0E72-D812-1942-9B34-7EDE841CB385}"/>
                  </a:ext>
                </a:extLst>
              </p:cNvPr>
              <p:cNvGrpSpPr/>
              <p:nvPr/>
            </p:nvGrpSpPr>
            <p:grpSpPr>
              <a:xfrm>
                <a:off x="1365840" y="3125643"/>
                <a:ext cx="279550" cy="378955"/>
                <a:chOff x="1365840" y="3125643"/>
                <a:chExt cx="279550" cy="378955"/>
              </a:xfrm>
            </p:grpSpPr>
            <p:sp>
              <p:nvSpPr>
                <p:cNvPr id="238" name="Google Shape;1240;p9">
                  <a:extLst>
                    <a:ext uri="{FF2B5EF4-FFF2-40B4-BE49-F238E27FC236}">
                      <a16:creationId xmlns:a16="http://schemas.microsoft.com/office/drawing/2014/main" id="{324F9C97-9DAD-7E4B-8ACF-184BD79ED202}"/>
                    </a:ext>
                  </a:extLst>
                </p:cNvPr>
                <p:cNvSpPr/>
                <p:nvPr/>
              </p:nvSpPr>
              <p:spPr>
                <a:xfrm>
                  <a:off x="1408208" y="3335446"/>
                  <a:ext cx="70151" cy="108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151" h="108866" extrusionOk="0">
                      <a:moveTo>
                        <a:pt x="3032" y="94500"/>
                      </a:moveTo>
                      <a:lnTo>
                        <a:pt x="0" y="0"/>
                      </a:lnTo>
                      <a:lnTo>
                        <a:pt x="70152" y="0"/>
                      </a:lnTo>
                      <a:lnTo>
                        <a:pt x="65488" y="96506"/>
                      </a:lnTo>
                      <a:lnTo>
                        <a:pt x="33817" y="108866"/>
                      </a:lnTo>
                      <a:lnTo>
                        <a:pt x="3032" y="94500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9" name="Google Shape;1241;p9">
                  <a:extLst>
                    <a:ext uri="{FF2B5EF4-FFF2-40B4-BE49-F238E27FC236}">
                      <a16:creationId xmlns:a16="http://schemas.microsoft.com/office/drawing/2014/main" id="{55F99014-0529-B24F-938C-7AB02823FD92}"/>
                    </a:ext>
                  </a:extLst>
                </p:cNvPr>
                <p:cNvSpPr/>
                <p:nvPr/>
              </p:nvSpPr>
              <p:spPr>
                <a:xfrm>
                  <a:off x="1365840" y="3429945"/>
                  <a:ext cx="107902" cy="6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902" h="66980" extrusionOk="0">
                      <a:moveTo>
                        <a:pt x="71940" y="1446"/>
                      </a:moveTo>
                      <a:lnTo>
                        <a:pt x="45400" y="0"/>
                      </a:lnTo>
                      <a:cubicBezTo>
                        <a:pt x="45400" y="0"/>
                        <a:pt x="4540" y="33070"/>
                        <a:pt x="622" y="51215"/>
                      </a:cubicBezTo>
                      <a:cubicBezTo>
                        <a:pt x="-777" y="57651"/>
                        <a:pt x="622" y="65114"/>
                        <a:pt x="622" y="65114"/>
                      </a:cubicBezTo>
                      <a:lnTo>
                        <a:pt x="62658" y="66934"/>
                      </a:lnTo>
                      <a:cubicBezTo>
                        <a:pt x="75158" y="66934"/>
                        <a:pt x="107902" y="66980"/>
                        <a:pt x="107902" y="66980"/>
                      </a:cubicBezTo>
                      <a:lnTo>
                        <a:pt x="107902" y="2052"/>
                      </a:lnTo>
                      <a:lnTo>
                        <a:pt x="71940" y="1492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0" name="Google Shape;1242;p9">
                  <a:extLst>
                    <a:ext uri="{FF2B5EF4-FFF2-40B4-BE49-F238E27FC236}">
                      <a16:creationId xmlns:a16="http://schemas.microsoft.com/office/drawing/2014/main" id="{61C2E690-CEED-8F48-89EB-28E30B204C10}"/>
                    </a:ext>
                  </a:extLst>
                </p:cNvPr>
                <p:cNvSpPr/>
                <p:nvPr/>
              </p:nvSpPr>
              <p:spPr>
                <a:xfrm>
                  <a:off x="1365856" y="3485638"/>
                  <a:ext cx="107839" cy="11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839" h="11241" extrusionOk="0">
                      <a:moveTo>
                        <a:pt x="0" y="0"/>
                      </a:moveTo>
                      <a:lnTo>
                        <a:pt x="107840" y="0"/>
                      </a:lnTo>
                      <a:lnTo>
                        <a:pt x="107840" y="11241"/>
                      </a:lnTo>
                      <a:lnTo>
                        <a:pt x="0" y="11241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" name="Google Shape;1243;p9">
                  <a:extLst>
                    <a:ext uri="{FF2B5EF4-FFF2-40B4-BE49-F238E27FC236}">
                      <a16:creationId xmlns:a16="http://schemas.microsoft.com/office/drawing/2014/main" id="{DC4EA0B5-8A9B-0845-AAD7-5F295C80383D}"/>
                    </a:ext>
                  </a:extLst>
                </p:cNvPr>
                <p:cNvSpPr/>
                <p:nvPr/>
              </p:nvSpPr>
              <p:spPr>
                <a:xfrm>
                  <a:off x="1407807" y="3434934"/>
                  <a:ext cx="8765" cy="50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5" h="50424" extrusionOk="0">
                      <a:moveTo>
                        <a:pt x="8657" y="49"/>
                      </a:moveTo>
                      <a:cubicBezTo>
                        <a:pt x="9357" y="236"/>
                        <a:pt x="6512" y="11337"/>
                        <a:pt x="4273" y="25190"/>
                      </a:cubicBezTo>
                      <a:cubicBezTo>
                        <a:pt x="1987" y="39043"/>
                        <a:pt x="1148" y="50471"/>
                        <a:pt x="448" y="50424"/>
                      </a:cubicBezTo>
                      <a:cubicBezTo>
                        <a:pt x="-205" y="50424"/>
                        <a:pt x="-438" y="38857"/>
                        <a:pt x="1847" y="24770"/>
                      </a:cubicBezTo>
                      <a:cubicBezTo>
                        <a:pt x="4133" y="10730"/>
                        <a:pt x="8051" y="-184"/>
                        <a:pt x="8657" y="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2" name="Google Shape;1244;p9">
                  <a:extLst>
                    <a:ext uri="{FF2B5EF4-FFF2-40B4-BE49-F238E27FC236}">
                      <a16:creationId xmlns:a16="http://schemas.microsoft.com/office/drawing/2014/main" id="{244654B6-C01C-644B-853D-922BB9220E55}"/>
                    </a:ext>
                  </a:extLst>
                </p:cNvPr>
                <p:cNvSpPr/>
                <p:nvPr/>
              </p:nvSpPr>
              <p:spPr>
                <a:xfrm>
                  <a:off x="1411770" y="3458177"/>
                  <a:ext cx="57385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85" h="26575" extrusionOk="0">
                      <a:moveTo>
                        <a:pt x="57354" y="23916"/>
                      </a:moveTo>
                      <a:cubicBezTo>
                        <a:pt x="56935" y="24056"/>
                        <a:pt x="56142" y="19391"/>
                        <a:pt x="51711" y="13701"/>
                      </a:cubicBezTo>
                      <a:cubicBezTo>
                        <a:pt x="49518" y="10902"/>
                        <a:pt x="46393" y="7917"/>
                        <a:pt x="42242" y="5725"/>
                      </a:cubicBezTo>
                      <a:cubicBezTo>
                        <a:pt x="38137" y="3533"/>
                        <a:pt x="33007" y="2273"/>
                        <a:pt x="27643" y="2506"/>
                      </a:cubicBezTo>
                      <a:cubicBezTo>
                        <a:pt x="22279" y="2786"/>
                        <a:pt x="17241" y="4465"/>
                        <a:pt x="13416" y="7077"/>
                      </a:cubicBezTo>
                      <a:cubicBezTo>
                        <a:pt x="9498" y="9643"/>
                        <a:pt x="6700" y="12908"/>
                        <a:pt x="4741" y="15893"/>
                      </a:cubicBezTo>
                      <a:cubicBezTo>
                        <a:pt x="916" y="22003"/>
                        <a:pt x="543" y="26668"/>
                        <a:pt x="123" y="26575"/>
                      </a:cubicBezTo>
                      <a:cubicBezTo>
                        <a:pt x="-17" y="26575"/>
                        <a:pt x="-110" y="25409"/>
                        <a:pt x="263" y="23309"/>
                      </a:cubicBezTo>
                      <a:cubicBezTo>
                        <a:pt x="589" y="21257"/>
                        <a:pt x="1476" y="18272"/>
                        <a:pt x="3295" y="14960"/>
                      </a:cubicBezTo>
                      <a:cubicBezTo>
                        <a:pt x="5160" y="11695"/>
                        <a:pt x="8006" y="8057"/>
                        <a:pt x="12157" y="5165"/>
                      </a:cubicBezTo>
                      <a:cubicBezTo>
                        <a:pt x="16262" y="2227"/>
                        <a:pt x="21719" y="314"/>
                        <a:pt x="27549" y="34"/>
                      </a:cubicBezTo>
                      <a:cubicBezTo>
                        <a:pt x="33380" y="-245"/>
                        <a:pt x="38977" y="1200"/>
                        <a:pt x="43361" y="3719"/>
                      </a:cubicBezTo>
                      <a:cubicBezTo>
                        <a:pt x="47793" y="6191"/>
                        <a:pt x="50964" y="9550"/>
                        <a:pt x="53110" y="12628"/>
                      </a:cubicBezTo>
                      <a:cubicBezTo>
                        <a:pt x="55256" y="15753"/>
                        <a:pt x="56375" y="18598"/>
                        <a:pt x="56888" y="20651"/>
                      </a:cubicBezTo>
                      <a:cubicBezTo>
                        <a:pt x="57448" y="22657"/>
                        <a:pt x="57448" y="23823"/>
                        <a:pt x="57308" y="2386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3" name="Google Shape;1245;p9">
                  <a:extLst>
                    <a:ext uri="{FF2B5EF4-FFF2-40B4-BE49-F238E27FC236}">
                      <a16:creationId xmlns:a16="http://schemas.microsoft.com/office/drawing/2014/main" id="{E3D5098A-D5D1-764D-A01B-39E915F8983A}"/>
                    </a:ext>
                  </a:extLst>
                </p:cNvPr>
                <p:cNvSpPr/>
                <p:nvPr/>
              </p:nvSpPr>
              <p:spPr>
                <a:xfrm>
                  <a:off x="1531440" y="3331108"/>
                  <a:ext cx="76308" cy="11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08" h="112364" extrusionOk="0">
                      <a:moveTo>
                        <a:pt x="62316" y="101683"/>
                      </a:moveTo>
                      <a:lnTo>
                        <a:pt x="76309" y="8209"/>
                      </a:lnTo>
                      <a:lnTo>
                        <a:pt x="6623" y="0"/>
                      </a:lnTo>
                      <a:lnTo>
                        <a:pt x="0" y="96412"/>
                      </a:lnTo>
                      <a:lnTo>
                        <a:pt x="30038" y="112364"/>
                      </a:lnTo>
                      <a:lnTo>
                        <a:pt x="62316" y="101683"/>
                      </a:lnTo>
                      <a:close/>
                    </a:path>
                  </a:pathLst>
                </a:custGeom>
                <a:solidFill>
                  <a:srgbClr val="AE74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4" name="Google Shape;1246;p9">
                  <a:extLst>
                    <a:ext uri="{FF2B5EF4-FFF2-40B4-BE49-F238E27FC236}">
                      <a16:creationId xmlns:a16="http://schemas.microsoft.com/office/drawing/2014/main" id="{932218EA-AEC1-0144-B8D2-3A79555E2415}"/>
                    </a:ext>
                  </a:extLst>
                </p:cNvPr>
                <p:cNvSpPr/>
                <p:nvPr/>
              </p:nvSpPr>
              <p:spPr>
                <a:xfrm>
                  <a:off x="1523884" y="3427520"/>
                  <a:ext cx="108517" cy="75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17" h="75189" extrusionOk="0">
                      <a:moveTo>
                        <a:pt x="43332" y="3638"/>
                      </a:moveTo>
                      <a:lnTo>
                        <a:pt x="69872" y="5317"/>
                      </a:lnTo>
                      <a:cubicBezTo>
                        <a:pt x="69872" y="5317"/>
                        <a:pt x="106581" y="42912"/>
                        <a:pt x="108400" y="61383"/>
                      </a:cubicBezTo>
                      <a:cubicBezTo>
                        <a:pt x="109053" y="67960"/>
                        <a:pt x="106767" y="75190"/>
                        <a:pt x="106767" y="75190"/>
                      </a:cubicBezTo>
                      <a:lnTo>
                        <a:pt x="44964" y="69732"/>
                      </a:lnTo>
                      <a:cubicBezTo>
                        <a:pt x="32557" y="68286"/>
                        <a:pt x="0" y="64508"/>
                        <a:pt x="0" y="64508"/>
                      </a:cubicBezTo>
                      <a:lnTo>
                        <a:pt x="7556" y="0"/>
                      </a:lnTo>
                      <a:lnTo>
                        <a:pt x="43332" y="3638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" name="Google Shape;1247;p9">
                  <a:extLst>
                    <a:ext uri="{FF2B5EF4-FFF2-40B4-BE49-F238E27FC236}">
                      <a16:creationId xmlns:a16="http://schemas.microsoft.com/office/drawing/2014/main" id="{76CA265C-B147-1C46-BBF9-39136638B766}"/>
                    </a:ext>
                  </a:extLst>
                </p:cNvPr>
                <p:cNvSpPr/>
                <p:nvPr/>
              </p:nvSpPr>
              <p:spPr>
                <a:xfrm rot="-10398601">
                  <a:off x="1524048" y="3487114"/>
                  <a:ext cx="107839" cy="11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839" h="11241" extrusionOk="0">
                      <a:moveTo>
                        <a:pt x="0" y="0"/>
                      </a:moveTo>
                      <a:lnTo>
                        <a:pt x="107840" y="0"/>
                      </a:lnTo>
                      <a:lnTo>
                        <a:pt x="107840" y="11241"/>
                      </a:lnTo>
                      <a:lnTo>
                        <a:pt x="0" y="11241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" name="Google Shape;1248;p9">
                  <a:extLst>
                    <a:ext uri="{FF2B5EF4-FFF2-40B4-BE49-F238E27FC236}">
                      <a16:creationId xmlns:a16="http://schemas.microsoft.com/office/drawing/2014/main" id="{313451F0-82BC-834D-B186-501E7E2E8189}"/>
                    </a:ext>
                  </a:extLst>
                </p:cNvPr>
                <p:cNvSpPr/>
                <p:nvPr/>
              </p:nvSpPr>
              <p:spPr>
                <a:xfrm>
                  <a:off x="1587794" y="3437221"/>
                  <a:ext cx="4204" cy="50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4" h="50983" extrusionOk="0">
                      <a:moveTo>
                        <a:pt x="179" y="1"/>
                      </a:moveTo>
                      <a:cubicBezTo>
                        <a:pt x="785" y="-139"/>
                        <a:pt x="3444" y="11149"/>
                        <a:pt x="4050" y="25375"/>
                      </a:cubicBezTo>
                      <a:cubicBezTo>
                        <a:pt x="4703" y="39602"/>
                        <a:pt x="3117" y="51076"/>
                        <a:pt x="2464" y="50983"/>
                      </a:cubicBezTo>
                      <a:cubicBezTo>
                        <a:pt x="1765" y="50936"/>
                        <a:pt x="2278" y="39508"/>
                        <a:pt x="1625" y="25469"/>
                      </a:cubicBezTo>
                      <a:cubicBezTo>
                        <a:pt x="1018" y="11429"/>
                        <a:pt x="-521" y="95"/>
                        <a:pt x="179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" name="Google Shape;1249;p9">
                  <a:extLst>
                    <a:ext uri="{FF2B5EF4-FFF2-40B4-BE49-F238E27FC236}">
                      <a16:creationId xmlns:a16="http://schemas.microsoft.com/office/drawing/2014/main" id="{76945895-B227-7F46-B7AD-25252E4A9E03}"/>
                    </a:ext>
                  </a:extLst>
                </p:cNvPr>
                <p:cNvSpPr/>
                <p:nvPr/>
              </p:nvSpPr>
              <p:spPr>
                <a:xfrm>
                  <a:off x="1530134" y="3457300"/>
                  <a:ext cx="56837" cy="29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37" h="29923" extrusionOk="0">
                      <a:moveTo>
                        <a:pt x="0" y="20548"/>
                      </a:moveTo>
                      <a:cubicBezTo>
                        <a:pt x="0" y="20548"/>
                        <a:pt x="0" y="19335"/>
                        <a:pt x="793" y="17423"/>
                      </a:cubicBezTo>
                      <a:cubicBezTo>
                        <a:pt x="1586" y="15464"/>
                        <a:pt x="3032" y="12759"/>
                        <a:pt x="5504" y="9913"/>
                      </a:cubicBezTo>
                      <a:cubicBezTo>
                        <a:pt x="7976" y="7115"/>
                        <a:pt x="11568" y="4130"/>
                        <a:pt x="16232" y="2217"/>
                      </a:cubicBezTo>
                      <a:cubicBezTo>
                        <a:pt x="20896" y="212"/>
                        <a:pt x="26587" y="-535"/>
                        <a:pt x="32371" y="398"/>
                      </a:cubicBezTo>
                      <a:cubicBezTo>
                        <a:pt x="38108" y="1378"/>
                        <a:pt x="43285" y="3896"/>
                        <a:pt x="47063" y="7301"/>
                      </a:cubicBezTo>
                      <a:cubicBezTo>
                        <a:pt x="50842" y="10660"/>
                        <a:pt x="53267" y="14578"/>
                        <a:pt x="54760" y="18076"/>
                      </a:cubicBezTo>
                      <a:cubicBezTo>
                        <a:pt x="56206" y="21574"/>
                        <a:pt x="56672" y="24606"/>
                        <a:pt x="56812" y="26705"/>
                      </a:cubicBezTo>
                      <a:cubicBezTo>
                        <a:pt x="56905" y="28804"/>
                        <a:pt x="56719" y="29924"/>
                        <a:pt x="56579" y="29924"/>
                      </a:cubicBezTo>
                      <a:cubicBezTo>
                        <a:pt x="56112" y="29970"/>
                        <a:pt x="56299" y="25259"/>
                        <a:pt x="53220" y="18776"/>
                      </a:cubicBezTo>
                      <a:cubicBezTo>
                        <a:pt x="51634" y="15604"/>
                        <a:pt x="49209" y="12012"/>
                        <a:pt x="45664" y="9027"/>
                      </a:cubicBezTo>
                      <a:cubicBezTo>
                        <a:pt x="42119" y="5995"/>
                        <a:pt x="37362" y="3710"/>
                        <a:pt x="32044" y="2824"/>
                      </a:cubicBezTo>
                      <a:cubicBezTo>
                        <a:pt x="26727" y="1984"/>
                        <a:pt x="21503" y="2590"/>
                        <a:pt x="17165" y="4316"/>
                      </a:cubicBezTo>
                      <a:cubicBezTo>
                        <a:pt x="12827" y="5995"/>
                        <a:pt x="9375" y="8607"/>
                        <a:pt x="6857" y="11126"/>
                      </a:cubicBezTo>
                      <a:cubicBezTo>
                        <a:pt x="1819" y="16257"/>
                        <a:pt x="513" y="20828"/>
                        <a:pt x="93" y="20595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" name="Google Shape;1250;p9">
                  <a:extLst>
                    <a:ext uri="{FF2B5EF4-FFF2-40B4-BE49-F238E27FC236}">
                      <a16:creationId xmlns:a16="http://schemas.microsoft.com/office/drawing/2014/main" id="{179F44A8-7399-D040-997E-412012FFE4A7}"/>
                    </a:ext>
                  </a:extLst>
                </p:cNvPr>
                <p:cNvSpPr/>
                <p:nvPr/>
              </p:nvSpPr>
              <p:spPr>
                <a:xfrm>
                  <a:off x="1372946" y="3132033"/>
                  <a:ext cx="127570" cy="235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70" h="235643" extrusionOk="0">
                      <a:moveTo>
                        <a:pt x="0" y="3312"/>
                      </a:moveTo>
                      <a:cubicBezTo>
                        <a:pt x="0" y="7463"/>
                        <a:pt x="15766" y="235643"/>
                        <a:pt x="15766" y="235643"/>
                      </a:cubicBezTo>
                      <a:lnTo>
                        <a:pt x="116749" y="235643"/>
                      </a:lnTo>
                      <a:lnTo>
                        <a:pt x="127570" y="0"/>
                      </a:lnTo>
                      <a:lnTo>
                        <a:pt x="0" y="3265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" name="Google Shape;1251;p9">
                  <a:extLst>
                    <a:ext uri="{FF2B5EF4-FFF2-40B4-BE49-F238E27FC236}">
                      <a16:creationId xmlns:a16="http://schemas.microsoft.com/office/drawing/2014/main" id="{853D69E0-652F-0845-8537-167C66A09A88}"/>
                    </a:ext>
                  </a:extLst>
                </p:cNvPr>
                <p:cNvSpPr/>
                <p:nvPr/>
              </p:nvSpPr>
              <p:spPr>
                <a:xfrm>
                  <a:off x="1520013" y="3125643"/>
                  <a:ext cx="125377" cy="24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377" h="247350" extrusionOk="0">
                      <a:moveTo>
                        <a:pt x="125378" y="6763"/>
                      </a:moveTo>
                      <a:lnTo>
                        <a:pt x="98838" y="247351"/>
                      </a:lnTo>
                      <a:lnTo>
                        <a:pt x="0" y="239375"/>
                      </a:lnTo>
                      <a:lnTo>
                        <a:pt x="6437" y="0"/>
                      </a:lnTo>
                      <a:lnTo>
                        <a:pt x="125378" y="6763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11" name="Google Shape;1252;p9">
                <a:extLst>
                  <a:ext uri="{FF2B5EF4-FFF2-40B4-BE49-F238E27FC236}">
                    <a16:creationId xmlns:a16="http://schemas.microsoft.com/office/drawing/2014/main" id="{5774F3AC-AFFB-8D4C-B593-0588243F324A}"/>
                  </a:ext>
                </a:extLst>
              </p:cNvPr>
              <p:cNvGrpSpPr/>
              <p:nvPr/>
            </p:nvGrpSpPr>
            <p:grpSpPr>
              <a:xfrm>
                <a:off x="1432463" y="2364894"/>
                <a:ext cx="179810" cy="276447"/>
                <a:chOff x="1432463" y="2364894"/>
                <a:chExt cx="179810" cy="276447"/>
              </a:xfrm>
            </p:grpSpPr>
            <p:sp>
              <p:nvSpPr>
                <p:cNvPr id="218" name="Google Shape;1253;p9">
                  <a:extLst>
                    <a:ext uri="{FF2B5EF4-FFF2-40B4-BE49-F238E27FC236}">
                      <a16:creationId xmlns:a16="http://schemas.microsoft.com/office/drawing/2014/main" id="{55398545-A7BF-EB45-B9A6-0094E8F021F9}"/>
                    </a:ext>
                  </a:extLst>
                </p:cNvPr>
                <p:cNvSpPr/>
                <p:nvPr/>
              </p:nvSpPr>
              <p:spPr>
                <a:xfrm>
                  <a:off x="1432463" y="2364894"/>
                  <a:ext cx="124455" cy="89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455" h="89170" extrusionOk="0">
                      <a:moveTo>
                        <a:pt x="124352" y="23547"/>
                      </a:moveTo>
                      <a:lnTo>
                        <a:pt x="122439" y="22801"/>
                      </a:lnTo>
                      <a:cubicBezTo>
                        <a:pt x="117775" y="11186"/>
                        <a:pt x="106394" y="2837"/>
                        <a:pt x="94080" y="645"/>
                      </a:cubicBezTo>
                      <a:cubicBezTo>
                        <a:pt x="81766" y="-1547"/>
                        <a:pt x="68753" y="1998"/>
                        <a:pt x="58398" y="9041"/>
                      </a:cubicBezTo>
                      <a:cubicBezTo>
                        <a:pt x="51215" y="13938"/>
                        <a:pt x="45198" y="20422"/>
                        <a:pt x="38015" y="25319"/>
                      </a:cubicBezTo>
                      <a:cubicBezTo>
                        <a:pt x="30785" y="30170"/>
                        <a:pt x="21643" y="33389"/>
                        <a:pt x="13387" y="30543"/>
                      </a:cubicBezTo>
                      <a:cubicBezTo>
                        <a:pt x="11941" y="33575"/>
                        <a:pt x="17585" y="36141"/>
                        <a:pt x="16838" y="39406"/>
                      </a:cubicBezTo>
                      <a:cubicBezTo>
                        <a:pt x="16465" y="40945"/>
                        <a:pt x="14739" y="41784"/>
                        <a:pt x="13154" y="41878"/>
                      </a:cubicBezTo>
                      <a:cubicBezTo>
                        <a:pt x="10821" y="42064"/>
                        <a:pt x="8536" y="41178"/>
                        <a:pt x="6204" y="40945"/>
                      </a:cubicBezTo>
                      <a:cubicBezTo>
                        <a:pt x="3871" y="40712"/>
                        <a:pt x="1119" y="41458"/>
                        <a:pt x="280" y="43650"/>
                      </a:cubicBezTo>
                      <a:cubicBezTo>
                        <a:pt x="-140" y="44723"/>
                        <a:pt x="0" y="45889"/>
                        <a:pt x="140" y="47055"/>
                      </a:cubicBezTo>
                      <a:cubicBezTo>
                        <a:pt x="1493" y="57224"/>
                        <a:pt x="4338" y="67438"/>
                        <a:pt x="10495" y="75648"/>
                      </a:cubicBezTo>
                      <a:cubicBezTo>
                        <a:pt x="16652" y="83857"/>
                        <a:pt x="26494" y="89734"/>
                        <a:pt x="36709" y="89128"/>
                      </a:cubicBezTo>
                      <a:cubicBezTo>
                        <a:pt x="44871" y="88615"/>
                        <a:pt x="52194" y="84230"/>
                        <a:pt x="59191" y="79939"/>
                      </a:cubicBezTo>
                      <a:cubicBezTo>
                        <a:pt x="72437" y="71823"/>
                        <a:pt x="85684" y="63707"/>
                        <a:pt x="98931" y="55591"/>
                      </a:cubicBezTo>
                      <a:cubicBezTo>
                        <a:pt x="105041" y="51860"/>
                        <a:pt x="111245" y="48035"/>
                        <a:pt x="116143" y="42811"/>
                      </a:cubicBezTo>
                      <a:cubicBezTo>
                        <a:pt x="121087" y="37587"/>
                        <a:pt x="124678" y="30730"/>
                        <a:pt x="124445" y="23593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" name="Google Shape;1254;p9">
                  <a:extLst>
                    <a:ext uri="{FF2B5EF4-FFF2-40B4-BE49-F238E27FC236}">
                      <a16:creationId xmlns:a16="http://schemas.microsoft.com/office/drawing/2014/main" id="{109DE419-B2D4-8F46-968F-54FFF171294A}"/>
                    </a:ext>
                  </a:extLst>
                </p:cNvPr>
                <p:cNvSpPr/>
                <p:nvPr/>
              </p:nvSpPr>
              <p:spPr>
                <a:xfrm>
                  <a:off x="1549025" y="2383251"/>
                  <a:ext cx="63248" cy="1040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48" h="104073" extrusionOk="0">
                      <a:moveTo>
                        <a:pt x="0" y="6262"/>
                      </a:moveTo>
                      <a:cubicBezTo>
                        <a:pt x="5411" y="2951"/>
                        <a:pt x="11521" y="479"/>
                        <a:pt x="17865" y="59"/>
                      </a:cubicBezTo>
                      <a:cubicBezTo>
                        <a:pt x="24208" y="-361"/>
                        <a:pt x="30878" y="1458"/>
                        <a:pt x="35542" y="5796"/>
                      </a:cubicBezTo>
                      <a:cubicBezTo>
                        <a:pt x="39880" y="9807"/>
                        <a:pt x="42119" y="15545"/>
                        <a:pt x="44871" y="20815"/>
                      </a:cubicBezTo>
                      <a:cubicBezTo>
                        <a:pt x="47623" y="26039"/>
                        <a:pt x="51494" y="31310"/>
                        <a:pt x="57185" y="32896"/>
                      </a:cubicBezTo>
                      <a:cubicBezTo>
                        <a:pt x="58165" y="33176"/>
                        <a:pt x="59284" y="33362"/>
                        <a:pt x="59984" y="34202"/>
                      </a:cubicBezTo>
                      <a:cubicBezTo>
                        <a:pt x="61150" y="35648"/>
                        <a:pt x="59890" y="37933"/>
                        <a:pt x="58118" y="38493"/>
                      </a:cubicBezTo>
                      <a:cubicBezTo>
                        <a:pt x="56345" y="39053"/>
                        <a:pt x="54480" y="38400"/>
                        <a:pt x="52754" y="37747"/>
                      </a:cubicBezTo>
                      <a:cubicBezTo>
                        <a:pt x="55179" y="41478"/>
                        <a:pt x="59004" y="44277"/>
                        <a:pt x="63249" y="45536"/>
                      </a:cubicBezTo>
                      <a:cubicBezTo>
                        <a:pt x="61756" y="49688"/>
                        <a:pt x="56392" y="51973"/>
                        <a:pt x="52381" y="50107"/>
                      </a:cubicBezTo>
                      <a:cubicBezTo>
                        <a:pt x="53220" y="57151"/>
                        <a:pt x="54013" y="64240"/>
                        <a:pt x="53080" y="71284"/>
                      </a:cubicBezTo>
                      <a:cubicBezTo>
                        <a:pt x="52147" y="78280"/>
                        <a:pt x="49302" y="85323"/>
                        <a:pt x="43892" y="89848"/>
                      </a:cubicBezTo>
                      <a:cubicBezTo>
                        <a:pt x="37921" y="94839"/>
                        <a:pt x="28966" y="96938"/>
                        <a:pt x="25747" y="104074"/>
                      </a:cubicBezTo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220" name="Google Shape;1255;p9">
                  <a:extLst>
                    <a:ext uri="{FF2B5EF4-FFF2-40B4-BE49-F238E27FC236}">
                      <a16:creationId xmlns:a16="http://schemas.microsoft.com/office/drawing/2014/main" id="{CC666449-ECA9-684B-B02D-CAFED686F408}"/>
                    </a:ext>
                  </a:extLst>
                </p:cNvPr>
                <p:cNvGrpSpPr/>
                <p:nvPr/>
              </p:nvGrpSpPr>
              <p:grpSpPr>
                <a:xfrm>
                  <a:off x="1437169" y="2378873"/>
                  <a:ext cx="164276" cy="262468"/>
                  <a:chOff x="1437169" y="2378873"/>
                  <a:chExt cx="164276" cy="262468"/>
                </a:xfrm>
              </p:grpSpPr>
              <p:sp>
                <p:nvSpPr>
                  <p:cNvPr id="229" name="Google Shape;1256;p9">
                    <a:extLst>
                      <a:ext uri="{FF2B5EF4-FFF2-40B4-BE49-F238E27FC236}">
                        <a16:creationId xmlns:a16="http://schemas.microsoft.com/office/drawing/2014/main" id="{DD1A04F7-F1DD-B640-8E8D-326E28102C6C}"/>
                      </a:ext>
                    </a:extLst>
                  </p:cNvPr>
                  <p:cNvSpPr/>
                  <p:nvPr/>
                </p:nvSpPr>
                <p:spPr>
                  <a:xfrm>
                    <a:off x="1456997" y="2414281"/>
                    <a:ext cx="129109" cy="2270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109" h="227060" extrusionOk="0">
                        <a:moveTo>
                          <a:pt x="10262" y="216473"/>
                        </a:moveTo>
                        <a:lnTo>
                          <a:pt x="104342" y="227061"/>
                        </a:lnTo>
                        <a:lnTo>
                          <a:pt x="103922" y="145761"/>
                        </a:lnTo>
                        <a:cubicBezTo>
                          <a:pt x="103922" y="145761"/>
                          <a:pt x="110499" y="145201"/>
                          <a:pt x="115303" y="110452"/>
                        </a:cubicBezTo>
                        <a:cubicBezTo>
                          <a:pt x="120107" y="75703"/>
                          <a:pt x="129109" y="16792"/>
                          <a:pt x="129109" y="16792"/>
                        </a:cubicBezTo>
                        <a:lnTo>
                          <a:pt x="129109" y="16792"/>
                        </a:lnTo>
                        <a:cubicBezTo>
                          <a:pt x="91002" y="-5597"/>
                          <a:pt x="43752" y="-5597"/>
                          <a:pt x="5644" y="16792"/>
                        </a:cubicBezTo>
                        <a:lnTo>
                          <a:pt x="0" y="20103"/>
                        </a:lnTo>
                        <a:lnTo>
                          <a:pt x="10215" y="216473"/>
                        </a:lnTo>
                        <a:close/>
                      </a:path>
                    </a:pathLst>
                  </a:custGeom>
                  <a:solidFill>
                    <a:srgbClr val="AE746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30" name="Google Shape;1257;p9">
                    <a:extLst>
                      <a:ext uri="{FF2B5EF4-FFF2-40B4-BE49-F238E27FC236}">
                        <a16:creationId xmlns:a16="http://schemas.microsoft.com/office/drawing/2014/main" id="{9ED2A6E3-A72C-4F46-8C5B-2609038EBB6B}"/>
                      </a:ext>
                    </a:extLst>
                  </p:cNvPr>
                  <p:cNvSpPr/>
                  <p:nvPr/>
                </p:nvSpPr>
                <p:spPr>
                  <a:xfrm>
                    <a:off x="1437169" y="2476314"/>
                    <a:ext cx="25379" cy="37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379" h="37000" extrusionOk="0">
                        <a:moveTo>
                          <a:pt x="25379" y="2242"/>
                        </a:moveTo>
                        <a:cubicBezTo>
                          <a:pt x="24819" y="1916"/>
                          <a:pt x="2337" y="-7833"/>
                          <a:pt x="145" y="16049"/>
                        </a:cubicBezTo>
                        <a:cubicBezTo>
                          <a:pt x="-2094" y="39930"/>
                          <a:pt x="22347" y="37225"/>
                          <a:pt x="22441" y="36572"/>
                        </a:cubicBezTo>
                        <a:cubicBezTo>
                          <a:pt x="22534" y="35872"/>
                          <a:pt x="25379" y="2242"/>
                          <a:pt x="25379" y="2242"/>
                        </a:cubicBezTo>
                        <a:close/>
                      </a:path>
                    </a:pathLst>
                  </a:custGeom>
                  <a:solidFill>
                    <a:srgbClr val="AE746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31" name="Google Shape;1258;p9">
                    <a:extLst>
                      <a:ext uri="{FF2B5EF4-FFF2-40B4-BE49-F238E27FC236}">
                        <a16:creationId xmlns:a16="http://schemas.microsoft.com/office/drawing/2014/main" id="{EC4B2BE3-BC65-6049-9A3E-9ED073169D33}"/>
                      </a:ext>
                    </a:extLst>
                  </p:cNvPr>
                  <p:cNvSpPr/>
                  <p:nvPr/>
                </p:nvSpPr>
                <p:spPr>
                  <a:xfrm>
                    <a:off x="1567029" y="2487430"/>
                    <a:ext cx="27116" cy="371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16" h="37165" extrusionOk="0">
                        <a:moveTo>
                          <a:pt x="7883" y="221"/>
                        </a:moveTo>
                        <a:cubicBezTo>
                          <a:pt x="8489" y="35"/>
                          <a:pt x="30459" y="-2997"/>
                          <a:pt x="26680" y="20698"/>
                        </a:cubicBezTo>
                        <a:cubicBezTo>
                          <a:pt x="22949" y="44393"/>
                          <a:pt x="-93" y="35764"/>
                          <a:pt x="0" y="35064"/>
                        </a:cubicBezTo>
                        <a:cubicBezTo>
                          <a:pt x="47" y="34364"/>
                          <a:pt x="7883" y="268"/>
                          <a:pt x="7883" y="268"/>
                        </a:cubicBezTo>
                        <a:close/>
                      </a:path>
                    </a:pathLst>
                  </a:custGeom>
                  <a:solidFill>
                    <a:srgbClr val="AE746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32" name="Google Shape;1259;p9">
                    <a:extLst>
                      <a:ext uri="{FF2B5EF4-FFF2-40B4-BE49-F238E27FC236}">
                        <a16:creationId xmlns:a16="http://schemas.microsoft.com/office/drawing/2014/main" id="{4717EED1-BFA2-2D4F-9E07-26CCAF67CB35}"/>
                      </a:ext>
                    </a:extLst>
                  </p:cNvPr>
                  <p:cNvSpPr/>
                  <p:nvPr/>
                </p:nvSpPr>
                <p:spPr>
                  <a:xfrm>
                    <a:off x="1455131" y="2408964"/>
                    <a:ext cx="135592" cy="1740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592" h="174053" extrusionOk="0">
                        <a:moveTo>
                          <a:pt x="47" y="66001"/>
                        </a:moveTo>
                        <a:cubicBezTo>
                          <a:pt x="1073" y="86384"/>
                          <a:pt x="-933" y="96785"/>
                          <a:pt x="700" y="110499"/>
                        </a:cubicBezTo>
                        <a:cubicBezTo>
                          <a:pt x="3265" y="132235"/>
                          <a:pt x="11708" y="149679"/>
                          <a:pt x="29339" y="162600"/>
                        </a:cubicBezTo>
                        <a:cubicBezTo>
                          <a:pt x="47017" y="175520"/>
                          <a:pt x="72717" y="178552"/>
                          <a:pt x="90815" y="166284"/>
                        </a:cubicBezTo>
                        <a:cubicBezTo>
                          <a:pt x="103362" y="157749"/>
                          <a:pt x="112831" y="147534"/>
                          <a:pt x="116376" y="132794"/>
                        </a:cubicBezTo>
                        <a:cubicBezTo>
                          <a:pt x="119921" y="118055"/>
                          <a:pt x="127897" y="90489"/>
                          <a:pt x="129856" y="75423"/>
                        </a:cubicBezTo>
                        <a:cubicBezTo>
                          <a:pt x="133447" y="48276"/>
                          <a:pt x="135593" y="23788"/>
                          <a:pt x="135593" y="23788"/>
                        </a:cubicBezTo>
                        <a:lnTo>
                          <a:pt x="59750" y="0"/>
                        </a:lnTo>
                        <a:lnTo>
                          <a:pt x="12267" y="20710"/>
                        </a:lnTo>
                        <a:lnTo>
                          <a:pt x="0" y="66001"/>
                        </a:ln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33" name="Google Shape;1260;p9">
                    <a:extLst>
                      <a:ext uri="{FF2B5EF4-FFF2-40B4-BE49-F238E27FC236}">
                        <a16:creationId xmlns:a16="http://schemas.microsoft.com/office/drawing/2014/main" id="{9E2D9510-E704-E245-9A36-8A0626B8FF7F}"/>
                      </a:ext>
                    </a:extLst>
                  </p:cNvPr>
                  <p:cNvSpPr/>
                  <p:nvPr/>
                </p:nvSpPr>
                <p:spPr>
                  <a:xfrm>
                    <a:off x="1495934" y="2582119"/>
                    <a:ext cx="26271" cy="70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71" h="7014" extrusionOk="0">
                        <a:moveTo>
                          <a:pt x="26271" y="6376"/>
                        </a:moveTo>
                        <a:cubicBezTo>
                          <a:pt x="26318" y="6936"/>
                          <a:pt x="20021" y="7682"/>
                          <a:pt x="12511" y="5863"/>
                        </a:cubicBezTo>
                        <a:cubicBezTo>
                          <a:pt x="5002" y="4091"/>
                          <a:pt x="-269" y="593"/>
                          <a:pt x="11" y="80"/>
                        </a:cubicBezTo>
                        <a:cubicBezTo>
                          <a:pt x="290" y="-480"/>
                          <a:pt x="5841" y="2039"/>
                          <a:pt x="13024" y="3718"/>
                        </a:cubicBezTo>
                        <a:cubicBezTo>
                          <a:pt x="20207" y="5444"/>
                          <a:pt x="26271" y="5723"/>
                          <a:pt x="26271" y="6376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234" name="Google Shape;1261;p9">
                    <a:extLst>
                      <a:ext uri="{FF2B5EF4-FFF2-40B4-BE49-F238E27FC236}">
                        <a16:creationId xmlns:a16="http://schemas.microsoft.com/office/drawing/2014/main" id="{589E35E6-1C5A-4540-9B0E-E5005F6A7F5B}"/>
                      </a:ext>
                    </a:extLst>
                  </p:cNvPr>
                  <p:cNvGrpSpPr/>
                  <p:nvPr/>
                </p:nvGrpSpPr>
                <p:grpSpPr>
                  <a:xfrm>
                    <a:off x="1454665" y="2378873"/>
                    <a:ext cx="146780" cy="175271"/>
                    <a:chOff x="1454665" y="2378873"/>
                    <a:chExt cx="146780" cy="175271"/>
                  </a:xfrm>
                </p:grpSpPr>
                <p:sp>
                  <p:nvSpPr>
                    <p:cNvPr id="235" name="Google Shape;1262;p9">
                      <a:extLst>
                        <a:ext uri="{FF2B5EF4-FFF2-40B4-BE49-F238E27FC236}">
                          <a16:creationId xmlns:a16="http://schemas.microsoft.com/office/drawing/2014/main" id="{C339B0B6-080A-5A49-AB44-0F613F4AEE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4665" y="2378873"/>
                      <a:ext cx="146780" cy="1304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780" h="130421" extrusionOk="0">
                          <a:moveTo>
                            <a:pt x="0" y="130421"/>
                          </a:moveTo>
                          <a:cubicBezTo>
                            <a:pt x="280" y="109711"/>
                            <a:pt x="1772" y="86156"/>
                            <a:pt x="1259" y="64234"/>
                          </a:cubicBezTo>
                          <a:cubicBezTo>
                            <a:pt x="1073" y="55978"/>
                            <a:pt x="-327" y="43991"/>
                            <a:pt x="1399" y="35921"/>
                          </a:cubicBezTo>
                          <a:cubicBezTo>
                            <a:pt x="3125" y="27852"/>
                            <a:pt x="5084" y="30604"/>
                            <a:pt x="9609" y="23701"/>
                          </a:cubicBezTo>
                          <a:cubicBezTo>
                            <a:pt x="15299" y="15025"/>
                            <a:pt x="33304" y="11013"/>
                            <a:pt x="43658" y="10267"/>
                          </a:cubicBezTo>
                          <a:cubicBezTo>
                            <a:pt x="54013" y="9521"/>
                            <a:pt x="56345" y="938"/>
                            <a:pt x="63249" y="8681"/>
                          </a:cubicBezTo>
                          <a:cubicBezTo>
                            <a:pt x="69965" y="938"/>
                            <a:pt x="81580" y="-2047"/>
                            <a:pt x="91235" y="1452"/>
                          </a:cubicBezTo>
                          <a:cubicBezTo>
                            <a:pt x="100843" y="4996"/>
                            <a:pt x="107793" y="14838"/>
                            <a:pt x="107887" y="25053"/>
                          </a:cubicBezTo>
                          <a:cubicBezTo>
                            <a:pt x="114044" y="20482"/>
                            <a:pt x="123279" y="20669"/>
                            <a:pt x="129296" y="25426"/>
                          </a:cubicBezTo>
                          <a:cubicBezTo>
                            <a:pt x="135313" y="30184"/>
                            <a:pt x="137552" y="39140"/>
                            <a:pt x="134520" y="46229"/>
                          </a:cubicBezTo>
                          <a:cubicBezTo>
                            <a:pt x="139977" y="47862"/>
                            <a:pt x="144502" y="52340"/>
                            <a:pt x="146088" y="57797"/>
                          </a:cubicBezTo>
                          <a:cubicBezTo>
                            <a:pt x="147720" y="63254"/>
                            <a:pt x="146414" y="69505"/>
                            <a:pt x="142729" y="73842"/>
                          </a:cubicBezTo>
                          <a:cubicBezTo>
                            <a:pt x="138438" y="78927"/>
                            <a:pt x="131582" y="81165"/>
                            <a:pt x="126964" y="85923"/>
                          </a:cubicBezTo>
                          <a:cubicBezTo>
                            <a:pt x="121646" y="91427"/>
                            <a:pt x="120014" y="100196"/>
                            <a:pt x="123092" y="107239"/>
                          </a:cubicBezTo>
                        </a:path>
                      </a:pathLst>
                    </a:custGeom>
                    <a:solidFill>
                      <a:srgbClr val="263238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6" name="Google Shape;1263;p9">
                      <a:extLst>
                        <a:ext uri="{FF2B5EF4-FFF2-40B4-BE49-F238E27FC236}">
                          <a16:creationId xmlns:a16="http://schemas.microsoft.com/office/drawing/2014/main" id="{B4A6506A-C3AB-8745-9004-DA6572EE38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5803" y="2517596"/>
                      <a:ext cx="19570" cy="365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570" h="36548" extrusionOk="0">
                          <a:moveTo>
                            <a:pt x="19379" y="1"/>
                          </a:moveTo>
                          <a:cubicBezTo>
                            <a:pt x="19892" y="-46"/>
                            <a:pt x="19752" y="9936"/>
                            <a:pt x="14061" y="20571"/>
                          </a:cubicBezTo>
                          <a:cubicBezTo>
                            <a:pt x="8464" y="31252"/>
                            <a:pt x="301" y="36989"/>
                            <a:pt x="21" y="36523"/>
                          </a:cubicBezTo>
                          <a:cubicBezTo>
                            <a:pt x="-445" y="36010"/>
                            <a:pt x="6785" y="29759"/>
                            <a:pt x="12102" y="19544"/>
                          </a:cubicBezTo>
                          <a:cubicBezTo>
                            <a:pt x="17559" y="9376"/>
                            <a:pt x="18679" y="-93"/>
                            <a:pt x="19332" y="1"/>
                          </a:cubicBezTo>
                          <a:close/>
                        </a:path>
                      </a:pathLst>
                    </a:custGeom>
                    <a:solidFill>
                      <a:srgbClr val="455A64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7" name="Google Shape;1264;p9">
                      <a:extLst>
                        <a:ext uri="{FF2B5EF4-FFF2-40B4-BE49-F238E27FC236}">
                          <a16:creationId xmlns:a16="http://schemas.microsoft.com/office/drawing/2014/main" id="{156483B9-238B-B341-930B-4014922677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6688" y="2501549"/>
                      <a:ext cx="12130" cy="3514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130" h="35145" extrusionOk="0">
                          <a:moveTo>
                            <a:pt x="11088" y="3"/>
                          </a:moveTo>
                          <a:cubicBezTo>
                            <a:pt x="11601" y="-184"/>
                            <a:pt x="13560" y="8679"/>
                            <a:pt x="10248" y="19033"/>
                          </a:cubicBezTo>
                          <a:cubicBezTo>
                            <a:pt x="7030" y="29435"/>
                            <a:pt x="360" y="35545"/>
                            <a:pt x="33" y="35126"/>
                          </a:cubicBezTo>
                          <a:cubicBezTo>
                            <a:pt x="-480" y="34706"/>
                            <a:pt x="5117" y="28222"/>
                            <a:pt x="8149" y="18380"/>
                          </a:cubicBezTo>
                          <a:cubicBezTo>
                            <a:pt x="11321" y="8585"/>
                            <a:pt x="10435" y="50"/>
                            <a:pt x="11088" y="3"/>
                          </a:cubicBezTo>
                          <a:close/>
                        </a:path>
                      </a:pathLst>
                    </a:custGeom>
                    <a:solidFill>
                      <a:srgbClr val="455A64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221" name="Google Shape;1265;p9">
                  <a:extLst>
                    <a:ext uri="{FF2B5EF4-FFF2-40B4-BE49-F238E27FC236}">
                      <a16:creationId xmlns:a16="http://schemas.microsoft.com/office/drawing/2014/main" id="{A84459AA-7C51-854C-B759-87096F70B4CD}"/>
                    </a:ext>
                  </a:extLst>
                </p:cNvPr>
                <p:cNvSpPr/>
                <p:nvPr/>
              </p:nvSpPr>
              <p:spPr>
                <a:xfrm>
                  <a:off x="1480412" y="2387327"/>
                  <a:ext cx="57604" cy="19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604" h="19724" extrusionOk="0">
                      <a:moveTo>
                        <a:pt x="0" y="19725"/>
                      </a:moveTo>
                      <a:cubicBezTo>
                        <a:pt x="7090" y="11189"/>
                        <a:pt x="16185" y="3913"/>
                        <a:pt x="26913" y="1114"/>
                      </a:cubicBezTo>
                      <a:cubicBezTo>
                        <a:pt x="37641" y="-1685"/>
                        <a:pt x="50142" y="741"/>
                        <a:pt x="57605" y="8950"/>
                      </a:cubicBezTo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" name="Google Shape;1266;p9">
                  <a:extLst>
                    <a:ext uri="{FF2B5EF4-FFF2-40B4-BE49-F238E27FC236}">
                      <a16:creationId xmlns:a16="http://schemas.microsoft.com/office/drawing/2014/main" id="{8D1D621C-41BB-E34D-A840-E9D60C41BE70}"/>
                    </a:ext>
                  </a:extLst>
                </p:cNvPr>
                <p:cNvSpPr/>
                <p:nvPr/>
              </p:nvSpPr>
              <p:spPr>
                <a:xfrm>
                  <a:off x="1472999" y="2415175"/>
                  <a:ext cx="12941" cy="44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41" h="44771" extrusionOk="0">
                      <a:moveTo>
                        <a:pt x="2749" y="44771"/>
                      </a:moveTo>
                      <a:cubicBezTo>
                        <a:pt x="3122" y="44724"/>
                        <a:pt x="3075" y="41972"/>
                        <a:pt x="2888" y="37635"/>
                      </a:cubicBezTo>
                      <a:cubicBezTo>
                        <a:pt x="2702" y="33297"/>
                        <a:pt x="2282" y="27326"/>
                        <a:pt x="3168" y="20936"/>
                      </a:cubicBezTo>
                      <a:cubicBezTo>
                        <a:pt x="4008" y="14546"/>
                        <a:pt x="6340" y="9089"/>
                        <a:pt x="8719" y="5590"/>
                      </a:cubicBezTo>
                      <a:cubicBezTo>
                        <a:pt x="11051" y="2092"/>
                        <a:pt x="13197" y="366"/>
                        <a:pt x="12917" y="40"/>
                      </a:cubicBezTo>
                      <a:cubicBezTo>
                        <a:pt x="12777" y="-240"/>
                        <a:pt x="10118" y="926"/>
                        <a:pt x="7133" y="4424"/>
                      </a:cubicBezTo>
                      <a:cubicBezTo>
                        <a:pt x="4148" y="7829"/>
                        <a:pt x="1349" y="13706"/>
                        <a:pt x="416" y="20563"/>
                      </a:cubicBezTo>
                      <a:cubicBezTo>
                        <a:pt x="-470" y="27373"/>
                        <a:pt x="230" y="33530"/>
                        <a:pt x="929" y="37868"/>
                      </a:cubicBezTo>
                      <a:cubicBezTo>
                        <a:pt x="1676" y="42206"/>
                        <a:pt x="2375" y="44818"/>
                        <a:pt x="2749" y="44771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" name="Google Shape;1267;p9">
                  <a:extLst>
                    <a:ext uri="{FF2B5EF4-FFF2-40B4-BE49-F238E27FC236}">
                      <a16:creationId xmlns:a16="http://schemas.microsoft.com/office/drawing/2014/main" id="{C0D3F577-F27C-6548-B794-E5745D0EAB86}"/>
                    </a:ext>
                  </a:extLst>
                </p:cNvPr>
                <p:cNvSpPr/>
                <p:nvPr/>
              </p:nvSpPr>
              <p:spPr>
                <a:xfrm>
                  <a:off x="1485695" y="2447212"/>
                  <a:ext cx="5333" cy="22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3" h="22633" extrusionOk="0">
                      <a:moveTo>
                        <a:pt x="5119" y="22622"/>
                      </a:moveTo>
                      <a:cubicBezTo>
                        <a:pt x="5865" y="22342"/>
                        <a:pt x="4513" y="17398"/>
                        <a:pt x="3393" y="11241"/>
                      </a:cubicBezTo>
                      <a:cubicBezTo>
                        <a:pt x="2227" y="5084"/>
                        <a:pt x="1714" y="0"/>
                        <a:pt x="921" y="0"/>
                      </a:cubicBezTo>
                      <a:cubicBezTo>
                        <a:pt x="175" y="0"/>
                        <a:pt x="-571" y="5317"/>
                        <a:pt x="641" y="11754"/>
                      </a:cubicBezTo>
                      <a:cubicBezTo>
                        <a:pt x="1807" y="18191"/>
                        <a:pt x="4419" y="22902"/>
                        <a:pt x="5072" y="22622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" name="Google Shape;1268;p9">
                  <a:extLst>
                    <a:ext uri="{FF2B5EF4-FFF2-40B4-BE49-F238E27FC236}">
                      <a16:creationId xmlns:a16="http://schemas.microsoft.com/office/drawing/2014/main" id="{3D47D5F6-D7BE-B240-8D53-AF5AEBAD03AA}"/>
                    </a:ext>
                  </a:extLst>
                </p:cNvPr>
                <p:cNvSpPr/>
                <p:nvPr/>
              </p:nvSpPr>
              <p:spPr>
                <a:xfrm>
                  <a:off x="1561640" y="2411738"/>
                  <a:ext cx="16314" cy="61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14" h="61360" extrusionOk="0">
                      <a:moveTo>
                        <a:pt x="4456" y="61361"/>
                      </a:moveTo>
                      <a:cubicBezTo>
                        <a:pt x="4456" y="61361"/>
                        <a:pt x="7721" y="59029"/>
                        <a:pt x="10847" y="53525"/>
                      </a:cubicBezTo>
                      <a:cubicBezTo>
                        <a:pt x="13972" y="48114"/>
                        <a:pt x="16910" y="39438"/>
                        <a:pt x="16210" y="29690"/>
                      </a:cubicBezTo>
                      <a:cubicBezTo>
                        <a:pt x="15511" y="19941"/>
                        <a:pt x="11360" y="11779"/>
                        <a:pt x="7488" y="6835"/>
                      </a:cubicBezTo>
                      <a:cubicBezTo>
                        <a:pt x="3570" y="1844"/>
                        <a:pt x="212" y="-255"/>
                        <a:pt x="25" y="25"/>
                      </a:cubicBezTo>
                      <a:cubicBezTo>
                        <a:pt x="-301" y="351"/>
                        <a:pt x="2591" y="2963"/>
                        <a:pt x="5902" y="8001"/>
                      </a:cubicBezTo>
                      <a:cubicBezTo>
                        <a:pt x="9214" y="12991"/>
                        <a:pt x="12806" y="20781"/>
                        <a:pt x="13459" y="29876"/>
                      </a:cubicBezTo>
                      <a:cubicBezTo>
                        <a:pt x="14112" y="39019"/>
                        <a:pt x="11686" y="47228"/>
                        <a:pt x="9121" y="52639"/>
                      </a:cubicBezTo>
                      <a:cubicBezTo>
                        <a:pt x="6555" y="58096"/>
                        <a:pt x="4083" y="61081"/>
                        <a:pt x="4456" y="61361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" name="Google Shape;1269;p9">
                  <a:extLst>
                    <a:ext uri="{FF2B5EF4-FFF2-40B4-BE49-F238E27FC236}">
                      <a16:creationId xmlns:a16="http://schemas.microsoft.com/office/drawing/2014/main" id="{E08FA3B9-A5D4-F643-A410-D21B935C1B9B}"/>
                    </a:ext>
                  </a:extLst>
                </p:cNvPr>
                <p:cNvSpPr/>
                <p:nvPr/>
              </p:nvSpPr>
              <p:spPr>
                <a:xfrm>
                  <a:off x="1492395" y="2366460"/>
                  <a:ext cx="47177" cy="19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77" h="19603" extrusionOk="0">
                      <a:moveTo>
                        <a:pt x="5" y="7475"/>
                      </a:moveTo>
                      <a:cubicBezTo>
                        <a:pt x="192" y="7848"/>
                        <a:pt x="3177" y="6728"/>
                        <a:pt x="8074" y="5236"/>
                      </a:cubicBezTo>
                      <a:cubicBezTo>
                        <a:pt x="12925" y="3790"/>
                        <a:pt x="19829" y="1971"/>
                        <a:pt x="27385" y="2997"/>
                      </a:cubicBezTo>
                      <a:cubicBezTo>
                        <a:pt x="34941" y="3883"/>
                        <a:pt x="40725" y="8174"/>
                        <a:pt x="43430" y="12279"/>
                      </a:cubicBezTo>
                      <a:cubicBezTo>
                        <a:pt x="46276" y="16337"/>
                        <a:pt x="46462" y="19695"/>
                        <a:pt x="46929" y="19602"/>
                      </a:cubicBezTo>
                      <a:cubicBezTo>
                        <a:pt x="47208" y="19649"/>
                        <a:pt x="47768" y="16057"/>
                        <a:pt x="45110" y="11253"/>
                      </a:cubicBezTo>
                      <a:cubicBezTo>
                        <a:pt x="43757" y="8874"/>
                        <a:pt x="41658" y="6355"/>
                        <a:pt x="38626" y="4303"/>
                      </a:cubicBezTo>
                      <a:cubicBezTo>
                        <a:pt x="35641" y="2251"/>
                        <a:pt x="31816" y="851"/>
                        <a:pt x="27758" y="292"/>
                      </a:cubicBezTo>
                      <a:cubicBezTo>
                        <a:pt x="19502" y="-828"/>
                        <a:pt x="12226" y="1504"/>
                        <a:pt x="7421" y="3417"/>
                      </a:cubicBezTo>
                      <a:cubicBezTo>
                        <a:pt x="2571" y="5469"/>
                        <a:pt x="-135" y="7195"/>
                        <a:pt x="5" y="7521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" name="Google Shape;1270;p9">
                  <a:extLst>
                    <a:ext uri="{FF2B5EF4-FFF2-40B4-BE49-F238E27FC236}">
                      <a16:creationId xmlns:a16="http://schemas.microsoft.com/office/drawing/2014/main" id="{4F9D9AC1-902E-EF41-8F3A-FF77ED303268}"/>
                    </a:ext>
                  </a:extLst>
                </p:cNvPr>
                <p:cNvSpPr/>
                <p:nvPr/>
              </p:nvSpPr>
              <p:spPr>
                <a:xfrm>
                  <a:off x="1558394" y="2389280"/>
                  <a:ext cx="37442" cy="200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42" h="20016" extrusionOk="0">
                      <a:moveTo>
                        <a:pt x="37321" y="20010"/>
                      </a:moveTo>
                      <a:cubicBezTo>
                        <a:pt x="37648" y="19917"/>
                        <a:pt x="37415" y="17212"/>
                        <a:pt x="35362" y="13387"/>
                      </a:cubicBezTo>
                      <a:cubicBezTo>
                        <a:pt x="33357" y="9609"/>
                        <a:pt x="29159" y="4804"/>
                        <a:pt x="22955" y="2099"/>
                      </a:cubicBezTo>
                      <a:cubicBezTo>
                        <a:pt x="16705" y="-560"/>
                        <a:pt x="10361" y="-326"/>
                        <a:pt x="6210" y="793"/>
                      </a:cubicBezTo>
                      <a:cubicBezTo>
                        <a:pt x="2012" y="1913"/>
                        <a:pt x="-133" y="3638"/>
                        <a:pt x="6" y="3918"/>
                      </a:cubicBezTo>
                      <a:cubicBezTo>
                        <a:pt x="193" y="4291"/>
                        <a:pt x="2572" y="3312"/>
                        <a:pt x="6583" y="2705"/>
                      </a:cubicBezTo>
                      <a:cubicBezTo>
                        <a:pt x="10548" y="2099"/>
                        <a:pt x="16238" y="2239"/>
                        <a:pt x="21836" y="4618"/>
                      </a:cubicBezTo>
                      <a:cubicBezTo>
                        <a:pt x="27386" y="7043"/>
                        <a:pt x="31398" y="11101"/>
                        <a:pt x="33683" y="14413"/>
                      </a:cubicBezTo>
                      <a:cubicBezTo>
                        <a:pt x="36015" y="17725"/>
                        <a:pt x="36902" y="20150"/>
                        <a:pt x="37321" y="20010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7" name="Google Shape;1271;p9">
                  <a:extLst>
                    <a:ext uri="{FF2B5EF4-FFF2-40B4-BE49-F238E27FC236}">
                      <a16:creationId xmlns:a16="http://schemas.microsoft.com/office/drawing/2014/main" id="{0B7A6BDE-13F0-9442-B1E5-412C81A7E23E}"/>
                    </a:ext>
                  </a:extLst>
                </p:cNvPr>
                <p:cNvSpPr/>
                <p:nvPr/>
              </p:nvSpPr>
              <p:spPr>
                <a:xfrm>
                  <a:off x="1499078" y="2463397"/>
                  <a:ext cx="60208" cy="30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08" h="30131" extrusionOk="0">
                      <a:moveTo>
                        <a:pt x="60069" y="30132"/>
                      </a:moveTo>
                      <a:cubicBezTo>
                        <a:pt x="60209" y="29805"/>
                        <a:pt x="56384" y="28266"/>
                        <a:pt x="50507" y="24674"/>
                      </a:cubicBezTo>
                      <a:cubicBezTo>
                        <a:pt x="44630" y="21083"/>
                        <a:pt x="36654" y="15206"/>
                        <a:pt x="29471" y="6250"/>
                      </a:cubicBezTo>
                      <a:lnTo>
                        <a:pt x="25506" y="1306"/>
                      </a:lnTo>
                      <a:lnTo>
                        <a:pt x="27232" y="7416"/>
                      </a:lnTo>
                      <a:cubicBezTo>
                        <a:pt x="28258" y="11055"/>
                        <a:pt x="28958" y="15019"/>
                        <a:pt x="29191" y="19124"/>
                      </a:cubicBezTo>
                      <a:cubicBezTo>
                        <a:pt x="29331" y="21130"/>
                        <a:pt x="29331" y="23648"/>
                        <a:pt x="28538" y="23881"/>
                      </a:cubicBezTo>
                      <a:cubicBezTo>
                        <a:pt x="27931" y="24441"/>
                        <a:pt x="25926" y="23089"/>
                        <a:pt x="24340" y="21596"/>
                      </a:cubicBezTo>
                      <a:cubicBezTo>
                        <a:pt x="18509" y="16745"/>
                        <a:pt x="13798" y="11101"/>
                        <a:pt x="10160" y="5457"/>
                      </a:cubicBezTo>
                      <a:lnTo>
                        <a:pt x="6662" y="0"/>
                      </a:lnTo>
                      <a:lnTo>
                        <a:pt x="7781" y="6390"/>
                      </a:lnTo>
                      <a:cubicBezTo>
                        <a:pt x="8901" y="12780"/>
                        <a:pt x="9927" y="18704"/>
                        <a:pt x="10907" y="24068"/>
                      </a:cubicBezTo>
                      <a:lnTo>
                        <a:pt x="12819" y="23228"/>
                      </a:lnTo>
                      <a:cubicBezTo>
                        <a:pt x="3210" y="11568"/>
                        <a:pt x="598" y="1912"/>
                        <a:pt x="39" y="2192"/>
                      </a:cubicBezTo>
                      <a:cubicBezTo>
                        <a:pt x="-148" y="2239"/>
                        <a:pt x="318" y="4664"/>
                        <a:pt x="1951" y="8722"/>
                      </a:cubicBezTo>
                      <a:cubicBezTo>
                        <a:pt x="3583" y="12780"/>
                        <a:pt x="6382" y="18517"/>
                        <a:pt x="11140" y="24628"/>
                      </a:cubicBezTo>
                      <a:lnTo>
                        <a:pt x="13705" y="27893"/>
                      </a:lnTo>
                      <a:lnTo>
                        <a:pt x="13099" y="23788"/>
                      </a:lnTo>
                      <a:cubicBezTo>
                        <a:pt x="12306" y="18378"/>
                        <a:pt x="11373" y="12407"/>
                        <a:pt x="10440" y="6017"/>
                      </a:cubicBezTo>
                      <a:lnTo>
                        <a:pt x="8061" y="6903"/>
                      </a:lnTo>
                      <a:cubicBezTo>
                        <a:pt x="11746" y="12827"/>
                        <a:pt x="16644" y="18704"/>
                        <a:pt x="22661" y="23742"/>
                      </a:cubicBezTo>
                      <a:cubicBezTo>
                        <a:pt x="23547" y="24441"/>
                        <a:pt x="24340" y="25234"/>
                        <a:pt x="25506" y="25887"/>
                      </a:cubicBezTo>
                      <a:cubicBezTo>
                        <a:pt x="26532" y="26494"/>
                        <a:pt x="28305" y="27193"/>
                        <a:pt x="30030" y="26260"/>
                      </a:cubicBezTo>
                      <a:cubicBezTo>
                        <a:pt x="31710" y="25234"/>
                        <a:pt x="31989" y="23508"/>
                        <a:pt x="32083" y="22342"/>
                      </a:cubicBezTo>
                      <a:cubicBezTo>
                        <a:pt x="32129" y="21083"/>
                        <a:pt x="32083" y="20057"/>
                        <a:pt x="32036" y="18937"/>
                      </a:cubicBezTo>
                      <a:cubicBezTo>
                        <a:pt x="31803" y="14599"/>
                        <a:pt x="31010" y="10448"/>
                        <a:pt x="29844" y="6623"/>
                      </a:cubicBezTo>
                      <a:lnTo>
                        <a:pt x="27605" y="7789"/>
                      </a:lnTo>
                      <a:cubicBezTo>
                        <a:pt x="35161" y="16885"/>
                        <a:pt x="43604" y="22669"/>
                        <a:pt x="49854" y="25934"/>
                      </a:cubicBezTo>
                      <a:cubicBezTo>
                        <a:pt x="56104" y="29199"/>
                        <a:pt x="60115" y="30272"/>
                        <a:pt x="60209" y="30038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8" name="Google Shape;1272;p9">
                  <a:extLst>
                    <a:ext uri="{FF2B5EF4-FFF2-40B4-BE49-F238E27FC236}">
                      <a16:creationId xmlns:a16="http://schemas.microsoft.com/office/drawing/2014/main" id="{9756A3D9-4740-A14B-8147-814E2DB6A738}"/>
                    </a:ext>
                  </a:extLst>
                </p:cNvPr>
                <p:cNvSpPr/>
                <p:nvPr/>
              </p:nvSpPr>
              <p:spPr>
                <a:xfrm>
                  <a:off x="1524584" y="2391037"/>
                  <a:ext cx="38490" cy="21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90" h="21023" extrusionOk="0">
                      <a:moveTo>
                        <a:pt x="700" y="5053"/>
                      </a:moveTo>
                      <a:cubicBezTo>
                        <a:pt x="2565" y="2348"/>
                        <a:pt x="5691" y="715"/>
                        <a:pt x="8909" y="202"/>
                      </a:cubicBezTo>
                      <a:cubicBezTo>
                        <a:pt x="12127" y="-311"/>
                        <a:pt x="15486" y="202"/>
                        <a:pt x="18611" y="1182"/>
                      </a:cubicBezTo>
                      <a:cubicBezTo>
                        <a:pt x="26260" y="3561"/>
                        <a:pt x="33024" y="8691"/>
                        <a:pt x="37362" y="15455"/>
                      </a:cubicBezTo>
                      <a:cubicBezTo>
                        <a:pt x="38341" y="16994"/>
                        <a:pt x="39134" y="19279"/>
                        <a:pt x="37735" y="20445"/>
                      </a:cubicBezTo>
                      <a:cubicBezTo>
                        <a:pt x="36988" y="21052"/>
                        <a:pt x="35916" y="21052"/>
                        <a:pt x="34936" y="21005"/>
                      </a:cubicBezTo>
                      <a:cubicBezTo>
                        <a:pt x="23135" y="20492"/>
                        <a:pt x="11381" y="18626"/>
                        <a:pt x="0" y="15361"/>
                      </a:cubicBezTo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12" name="Google Shape;1273;p9">
                <a:extLst>
                  <a:ext uri="{FF2B5EF4-FFF2-40B4-BE49-F238E27FC236}">
                    <a16:creationId xmlns:a16="http://schemas.microsoft.com/office/drawing/2014/main" id="{33A8C65C-A962-934A-ABD1-C8468569AAE4}"/>
                  </a:ext>
                </a:extLst>
              </p:cNvPr>
              <p:cNvSpPr/>
              <p:nvPr/>
            </p:nvSpPr>
            <p:spPr>
              <a:xfrm>
                <a:off x="1304704" y="2594976"/>
                <a:ext cx="411910" cy="385071"/>
              </a:xfrm>
              <a:custGeom>
                <a:avLst/>
                <a:gdLst/>
                <a:ahLst/>
                <a:cxnLst/>
                <a:rect l="l" t="t" r="r" b="b"/>
                <a:pathLst>
                  <a:path w="411910" h="385071" extrusionOk="0">
                    <a:moveTo>
                      <a:pt x="139560" y="40443"/>
                    </a:moveTo>
                    <a:cubicBezTo>
                      <a:pt x="139560" y="40443"/>
                      <a:pt x="42075" y="65304"/>
                      <a:pt x="25843" y="91098"/>
                    </a:cubicBezTo>
                    <a:cubicBezTo>
                      <a:pt x="9611" y="116891"/>
                      <a:pt x="49" y="176129"/>
                      <a:pt x="49" y="186670"/>
                    </a:cubicBezTo>
                    <a:cubicBezTo>
                      <a:pt x="49" y="197212"/>
                      <a:pt x="-1863" y="316619"/>
                      <a:pt x="18193" y="355800"/>
                    </a:cubicBezTo>
                    <a:cubicBezTo>
                      <a:pt x="38250" y="394980"/>
                      <a:pt x="377489" y="383506"/>
                      <a:pt x="377489" y="383506"/>
                    </a:cubicBezTo>
                    <a:cubicBezTo>
                      <a:pt x="377489" y="383506"/>
                      <a:pt x="403283" y="370120"/>
                      <a:pt x="410000" y="330006"/>
                    </a:cubicBezTo>
                    <a:cubicBezTo>
                      <a:pt x="416670" y="289893"/>
                      <a:pt x="404262" y="156119"/>
                      <a:pt x="397592" y="126500"/>
                    </a:cubicBezTo>
                    <a:cubicBezTo>
                      <a:pt x="390922" y="96881"/>
                      <a:pt x="385185" y="105464"/>
                      <a:pt x="353654" y="86387"/>
                    </a:cubicBezTo>
                    <a:cubicBezTo>
                      <a:pt x="322123" y="67263"/>
                      <a:pt x="273380" y="47206"/>
                      <a:pt x="273380" y="47206"/>
                    </a:cubicBezTo>
                    <a:lnTo>
                      <a:pt x="256169" y="14695"/>
                    </a:lnTo>
                    <a:cubicBezTo>
                      <a:pt x="256169" y="14695"/>
                      <a:pt x="201689" y="-14923"/>
                      <a:pt x="158684" y="9938"/>
                    </a:cubicBezTo>
                    <a:lnTo>
                      <a:pt x="139560" y="40536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1274;p9">
                <a:extLst>
                  <a:ext uri="{FF2B5EF4-FFF2-40B4-BE49-F238E27FC236}">
                    <a16:creationId xmlns:a16="http://schemas.microsoft.com/office/drawing/2014/main" id="{1B8F67F3-E403-E44F-83D2-E07FBF84A583}"/>
                  </a:ext>
                </a:extLst>
              </p:cNvPr>
              <p:cNvSpPr/>
              <p:nvPr/>
            </p:nvSpPr>
            <p:spPr>
              <a:xfrm>
                <a:off x="1652749" y="2760657"/>
                <a:ext cx="2915" cy="115909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15909" extrusionOk="0">
                    <a:moveTo>
                      <a:pt x="2250" y="0"/>
                    </a:moveTo>
                    <a:cubicBezTo>
                      <a:pt x="2903" y="0"/>
                      <a:pt x="3137" y="25981"/>
                      <a:pt x="2670" y="57978"/>
                    </a:cubicBezTo>
                    <a:cubicBezTo>
                      <a:pt x="2250" y="89976"/>
                      <a:pt x="1364" y="115909"/>
                      <a:pt x="665" y="115909"/>
                    </a:cubicBezTo>
                    <a:cubicBezTo>
                      <a:pt x="12" y="115909"/>
                      <a:pt x="-222" y="89929"/>
                      <a:pt x="245" y="57931"/>
                    </a:cubicBezTo>
                    <a:cubicBezTo>
                      <a:pt x="665" y="25934"/>
                      <a:pt x="1551" y="0"/>
                      <a:pt x="22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1275;p9">
                <a:extLst>
                  <a:ext uri="{FF2B5EF4-FFF2-40B4-BE49-F238E27FC236}">
                    <a16:creationId xmlns:a16="http://schemas.microsoft.com/office/drawing/2014/main" id="{089D6247-2EEE-384F-8F88-8530835D779F}"/>
                  </a:ext>
                </a:extLst>
              </p:cNvPr>
              <p:cNvSpPr/>
              <p:nvPr/>
            </p:nvSpPr>
            <p:spPr>
              <a:xfrm>
                <a:off x="1350866" y="2741205"/>
                <a:ext cx="4804" cy="122813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122813" extrusionOk="0">
                    <a:moveTo>
                      <a:pt x="3795" y="1"/>
                    </a:moveTo>
                    <a:cubicBezTo>
                      <a:pt x="3795" y="1"/>
                      <a:pt x="3982" y="1727"/>
                      <a:pt x="3842" y="4852"/>
                    </a:cubicBezTo>
                    <a:cubicBezTo>
                      <a:pt x="3702" y="8490"/>
                      <a:pt x="3515" y="12875"/>
                      <a:pt x="3282" y="18005"/>
                    </a:cubicBezTo>
                    <a:cubicBezTo>
                      <a:pt x="2816" y="29106"/>
                      <a:pt x="2349" y="44452"/>
                      <a:pt x="2442" y="61430"/>
                    </a:cubicBezTo>
                    <a:cubicBezTo>
                      <a:pt x="2582" y="78409"/>
                      <a:pt x="3282" y="93708"/>
                      <a:pt x="3935" y="104809"/>
                    </a:cubicBezTo>
                    <a:cubicBezTo>
                      <a:pt x="4215" y="109940"/>
                      <a:pt x="4495" y="114324"/>
                      <a:pt x="4681" y="117963"/>
                    </a:cubicBezTo>
                    <a:cubicBezTo>
                      <a:pt x="4821" y="121088"/>
                      <a:pt x="4868" y="122813"/>
                      <a:pt x="4681" y="122813"/>
                    </a:cubicBezTo>
                    <a:cubicBezTo>
                      <a:pt x="4495" y="122813"/>
                      <a:pt x="4168" y="121134"/>
                      <a:pt x="3748" y="118056"/>
                    </a:cubicBezTo>
                    <a:cubicBezTo>
                      <a:pt x="3282" y="114977"/>
                      <a:pt x="2769" y="110500"/>
                      <a:pt x="2209" y="104949"/>
                    </a:cubicBezTo>
                    <a:cubicBezTo>
                      <a:pt x="1136" y="93848"/>
                      <a:pt x="157" y="78455"/>
                      <a:pt x="17" y="61430"/>
                    </a:cubicBezTo>
                    <a:cubicBezTo>
                      <a:pt x="-123" y="44406"/>
                      <a:pt x="623" y="29013"/>
                      <a:pt x="1556" y="17912"/>
                    </a:cubicBezTo>
                    <a:cubicBezTo>
                      <a:pt x="2023" y="12361"/>
                      <a:pt x="2489" y="7884"/>
                      <a:pt x="2909" y="4759"/>
                    </a:cubicBezTo>
                    <a:cubicBezTo>
                      <a:pt x="3329" y="1680"/>
                      <a:pt x="3608" y="-46"/>
                      <a:pt x="37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1276;p9">
                <a:extLst>
                  <a:ext uri="{FF2B5EF4-FFF2-40B4-BE49-F238E27FC236}">
                    <a16:creationId xmlns:a16="http://schemas.microsoft.com/office/drawing/2014/main" id="{FD49D295-0C2C-E149-8E6A-82AC21747AA4}"/>
                  </a:ext>
                </a:extLst>
              </p:cNvPr>
              <p:cNvSpPr/>
              <p:nvPr/>
            </p:nvSpPr>
            <p:spPr>
              <a:xfrm>
                <a:off x="1380175" y="2679723"/>
                <a:ext cx="240682" cy="12973"/>
              </a:xfrm>
              <a:custGeom>
                <a:avLst/>
                <a:gdLst/>
                <a:ahLst/>
                <a:cxnLst/>
                <a:rect l="l" t="t" r="r" b="b"/>
                <a:pathLst>
                  <a:path w="240682" h="12973" extrusionOk="0">
                    <a:moveTo>
                      <a:pt x="240634" y="12927"/>
                    </a:moveTo>
                    <a:cubicBezTo>
                      <a:pt x="240634" y="12927"/>
                      <a:pt x="239795" y="12927"/>
                      <a:pt x="238162" y="12834"/>
                    </a:cubicBezTo>
                    <a:cubicBezTo>
                      <a:pt x="236296" y="12601"/>
                      <a:pt x="233964" y="12368"/>
                      <a:pt x="231166" y="12041"/>
                    </a:cubicBezTo>
                    <a:cubicBezTo>
                      <a:pt x="224729" y="11295"/>
                      <a:pt x="216053" y="10315"/>
                      <a:pt x="205512" y="9103"/>
                    </a:cubicBezTo>
                    <a:cubicBezTo>
                      <a:pt x="183822" y="6724"/>
                      <a:pt x="153784" y="4158"/>
                      <a:pt x="120527" y="2992"/>
                    </a:cubicBezTo>
                    <a:cubicBezTo>
                      <a:pt x="87270" y="1873"/>
                      <a:pt x="57092" y="2386"/>
                      <a:pt x="35309" y="3226"/>
                    </a:cubicBezTo>
                    <a:cubicBezTo>
                      <a:pt x="24674" y="3692"/>
                      <a:pt x="15952" y="4112"/>
                      <a:pt x="9515" y="4392"/>
                    </a:cubicBezTo>
                    <a:cubicBezTo>
                      <a:pt x="6670" y="4532"/>
                      <a:pt x="4385" y="4625"/>
                      <a:pt x="2472" y="4671"/>
                    </a:cubicBezTo>
                    <a:cubicBezTo>
                      <a:pt x="886" y="4671"/>
                      <a:pt x="0" y="4671"/>
                      <a:pt x="0" y="4625"/>
                    </a:cubicBezTo>
                    <a:cubicBezTo>
                      <a:pt x="0" y="4532"/>
                      <a:pt x="840" y="4392"/>
                      <a:pt x="2425" y="4205"/>
                    </a:cubicBezTo>
                    <a:cubicBezTo>
                      <a:pt x="4291" y="4018"/>
                      <a:pt x="6623" y="3739"/>
                      <a:pt x="9422" y="3459"/>
                    </a:cubicBezTo>
                    <a:cubicBezTo>
                      <a:pt x="15486" y="2852"/>
                      <a:pt x="24301" y="2153"/>
                      <a:pt x="35216" y="1500"/>
                    </a:cubicBezTo>
                    <a:cubicBezTo>
                      <a:pt x="57045" y="194"/>
                      <a:pt x="87270" y="-599"/>
                      <a:pt x="120620" y="567"/>
                    </a:cubicBezTo>
                    <a:cubicBezTo>
                      <a:pt x="153970" y="1733"/>
                      <a:pt x="184056" y="4625"/>
                      <a:pt x="205745" y="7423"/>
                    </a:cubicBezTo>
                    <a:cubicBezTo>
                      <a:pt x="216566" y="8823"/>
                      <a:pt x="225335" y="10129"/>
                      <a:pt x="231352" y="11155"/>
                    </a:cubicBezTo>
                    <a:cubicBezTo>
                      <a:pt x="234151" y="11668"/>
                      <a:pt x="236436" y="12041"/>
                      <a:pt x="238302" y="12368"/>
                    </a:cubicBezTo>
                    <a:cubicBezTo>
                      <a:pt x="239888" y="12694"/>
                      <a:pt x="240728" y="12881"/>
                      <a:pt x="240681" y="129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1277;p9">
                <a:extLst>
                  <a:ext uri="{FF2B5EF4-FFF2-40B4-BE49-F238E27FC236}">
                    <a16:creationId xmlns:a16="http://schemas.microsoft.com/office/drawing/2014/main" id="{88B8D797-100D-7D4B-B366-E1719ACB1AC9}"/>
                  </a:ext>
                </a:extLst>
              </p:cNvPr>
              <p:cNvSpPr/>
              <p:nvPr/>
            </p:nvSpPr>
            <p:spPr>
              <a:xfrm>
                <a:off x="1443004" y="2631654"/>
                <a:ext cx="129762" cy="9749"/>
              </a:xfrm>
              <a:custGeom>
                <a:avLst/>
                <a:gdLst/>
                <a:ahLst/>
                <a:cxnLst/>
                <a:rect l="l" t="t" r="r" b="b"/>
                <a:pathLst>
                  <a:path w="129762" h="9749" extrusionOk="0">
                    <a:moveTo>
                      <a:pt x="129669" y="9689"/>
                    </a:moveTo>
                    <a:cubicBezTo>
                      <a:pt x="129576" y="10062"/>
                      <a:pt x="122439" y="8662"/>
                      <a:pt x="110779" y="6937"/>
                    </a:cubicBezTo>
                    <a:cubicBezTo>
                      <a:pt x="99118" y="5211"/>
                      <a:pt x="82979" y="3345"/>
                      <a:pt x="65021" y="2645"/>
                    </a:cubicBezTo>
                    <a:cubicBezTo>
                      <a:pt x="47063" y="1992"/>
                      <a:pt x="30785" y="2645"/>
                      <a:pt x="19077" y="3438"/>
                    </a:cubicBezTo>
                    <a:cubicBezTo>
                      <a:pt x="7323" y="4278"/>
                      <a:pt x="93" y="5118"/>
                      <a:pt x="0" y="4744"/>
                    </a:cubicBezTo>
                    <a:cubicBezTo>
                      <a:pt x="0" y="4558"/>
                      <a:pt x="1772" y="4185"/>
                      <a:pt x="5038" y="3625"/>
                    </a:cubicBezTo>
                    <a:cubicBezTo>
                      <a:pt x="8303" y="3018"/>
                      <a:pt x="13014" y="2365"/>
                      <a:pt x="18937" y="1759"/>
                    </a:cubicBezTo>
                    <a:cubicBezTo>
                      <a:pt x="30691" y="453"/>
                      <a:pt x="47063" y="-433"/>
                      <a:pt x="65161" y="220"/>
                    </a:cubicBezTo>
                    <a:cubicBezTo>
                      <a:pt x="83212" y="920"/>
                      <a:pt x="99491" y="3065"/>
                      <a:pt x="111105" y="5211"/>
                    </a:cubicBezTo>
                    <a:cubicBezTo>
                      <a:pt x="116935" y="6284"/>
                      <a:pt x="121600" y="7310"/>
                      <a:pt x="124818" y="8149"/>
                    </a:cubicBezTo>
                    <a:cubicBezTo>
                      <a:pt x="128037" y="8942"/>
                      <a:pt x="129762" y="9502"/>
                      <a:pt x="129762" y="96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1278;p9">
                <a:extLst>
                  <a:ext uri="{FF2B5EF4-FFF2-40B4-BE49-F238E27FC236}">
                    <a16:creationId xmlns:a16="http://schemas.microsoft.com/office/drawing/2014/main" id="{629B0231-09D0-5446-A002-5F15F8A03399}"/>
                  </a:ext>
                </a:extLst>
              </p:cNvPr>
              <p:cNvSpPr/>
              <p:nvPr/>
            </p:nvSpPr>
            <p:spPr>
              <a:xfrm>
                <a:off x="1314270" y="2843177"/>
                <a:ext cx="383182" cy="134792"/>
              </a:xfrm>
              <a:custGeom>
                <a:avLst/>
                <a:gdLst/>
                <a:ahLst/>
                <a:cxnLst/>
                <a:rect l="l" t="t" r="r" b="b"/>
                <a:pathLst>
                  <a:path w="383182" h="134792" extrusionOk="0">
                    <a:moveTo>
                      <a:pt x="362092" y="14498"/>
                    </a:moveTo>
                    <a:cubicBezTo>
                      <a:pt x="352997" y="9181"/>
                      <a:pt x="342036" y="8248"/>
                      <a:pt x="331494" y="7502"/>
                    </a:cubicBezTo>
                    <a:cubicBezTo>
                      <a:pt x="270345" y="3257"/>
                      <a:pt x="209008" y="1951"/>
                      <a:pt x="147719" y="599"/>
                    </a:cubicBezTo>
                    <a:cubicBezTo>
                      <a:pt x="112503" y="-148"/>
                      <a:pt x="77147" y="-941"/>
                      <a:pt x="42164" y="3211"/>
                    </a:cubicBezTo>
                    <a:cubicBezTo>
                      <a:pt x="31156" y="4517"/>
                      <a:pt x="19542" y="6616"/>
                      <a:pt x="11379" y="14079"/>
                    </a:cubicBezTo>
                    <a:cubicBezTo>
                      <a:pt x="371" y="24107"/>
                      <a:pt x="-1121" y="40899"/>
                      <a:pt x="605" y="55685"/>
                    </a:cubicBezTo>
                    <a:cubicBezTo>
                      <a:pt x="2330" y="70471"/>
                      <a:pt x="6575" y="85350"/>
                      <a:pt x="4243" y="100043"/>
                    </a:cubicBezTo>
                    <a:lnTo>
                      <a:pt x="371981" y="134792"/>
                    </a:lnTo>
                    <a:cubicBezTo>
                      <a:pt x="371468" y="113383"/>
                      <a:pt x="379630" y="92766"/>
                      <a:pt x="382429" y="71497"/>
                    </a:cubicBezTo>
                    <a:cubicBezTo>
                      <a:pt x="385228" y="50274"/>
                      <a:pt x="380610" y="25226"/>
                      <a:pt x="362092" y="1440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4" name="Google Shape;1279;p9">
              <a:extLst>
                <a:ext uri="{FF2B5EF4-FFF2-40B4-BE49-F238E27FC236}">
                  <a16:creationId xmlns:a16="http://schemas.microsoft.com/office/drawing/2014/main" id="{58DA7A99-E789-6844-BAA0-0243ADD7281C}"/>
                </a:ext>
              </a:extLst>
            </p:cNvPr>
            <p:cNvGrpSpPr/>
            <p:nvPr/>
          </p:nvGrpSpPr>
          <p:grpSpPr>
            <a:xfrm>
              <a:off x="1291226" y="2867237"/>
              <a:ext cx="419279" cy="631180"/>
              <a:chOff x="1291226" y="2867237"/>
              <a:chExt cx="419279" cy="631180"/>
            </a:xfrm>
          </p:grpSpPr>
          <p:sp>
            <p:nvSpPr>
              <p:cNvPr id="205" name="Google Shape;1280;p9">
                <a:extLst>
                  <a:ext uri="{FF2B5EF4-FFF2-40B4-BE49-F238E27FC236}">
                    <a16:creationId xmlns:a16="http://schemas.microsoft.com/office/drawing/2014/main" id="{DA010DEB-187F-2D48-B50C-749D795F3DB8}"/>
                  </a:ext>
                </a:extLst>
              </p:cNvPr>
              <p:cNvSpPr/>
              <p:nvPr/>
            </p:nvSpPr>
            <p:spPr>
              <a:xfrm>
                <a:off x="1319837" y="2867237"/>
                <a:ext cx="365859" cy="284199"/>
              </a:xfrm>
              <a:custGeom>
                <a:avLst/>
                <a:gdLst/>
                <a:ahLst/>
                <a:cxnLst/>
                <a:rect l="l" t="t" r="r" b="b"/>
                <a:pathLst>
                  <a:path w="365859" h="284199" extrusionOk="0">
                    <a:moveTo>
                      <a:pt x="64023" y="284199"/>
                    </a:moveTo>
                    <a:cubicBezTo>
                      <a:pt x="30393" y="284199"/>
                      <a:pt x="2593" y="257566"/>
                      <a:pt x="1707" y="223936"/>
                    </a:cubicBezTo>
                    <a:cubicBezTo>
                      <a:pt x="-19" y="160827"/>
                      <a:pt x="-65" y="63109"/>
                      <a:pt x="28" y="20756"/>
                    </a:cubicBezTo>
                    <a:cubicBezTo>
                      <a:pt x="28" y="9282"/>
                      <a:pt x="9357" y="0"/>
                      <a:pt x="20878" y="0"/>
                    </a:cubicBezTo>
                    <a:lnTo>
                      <a:pt x="345050" y="0"/>
                    </a:lnTo>
                    <a:cubicBezTo>
                      <a:pt x="356758" y="0"/>
                      <a:pt x="366133" y="9609"/>
                      <a:pt x="365854" y="21316"/>
                    </a:cubicBezTo>
                    <a:cubicBezTo>
                      <a:pt x="364781" y="65301"/>
                      <a:pt x="362309" y="167311"/>
                      <a:pt x="360769" y="230559"/>
                    </a:cubicBezTo>
                    <a:cubicBezTo>
                      <a:pt x="360023" y="260411"/>
                      <a:pt x="335628" y="284199"/>
                      <a:pt x="305730" y="284199"/>
                    </a:cubicBezTo>
                    <a:lnTo>
                      <a:pt x="64023" y="284199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6" name="Google Shape;1281;p9">
                <a:extLst>
                  <a:ext uri="{FF2B5EF4-FFF2-40B4-BE49-F238E27FC236}">
                    <a16:creationId xmlns:a16="http://schemas.microsoft.com/office/drawing/2014/main" id="{4586C1A8-5768-2346-A503-C555A4B5EF7C}"/>
                  </a:ext>
                </a:extLst>
              </p:cNvPr>
              <p:cNvGrpSpPr/>
              <p:nvPr/>
            </p:nvGrpSpPr>
            <p:grpSpPr>
              <a:xfrm>
                <a:off x="1291226" y="3149319"/>
                <a:ext cx="419279" cy="349098"/>
                <a:chOff x="1291226" y="3149319"/>
                <a:chExt cx="419279" cy="349098"/>
              </a:xfrm>
            </p:grpSpPr>
            <p:sp>
              <p:nvSpPr>
                <p:cNvPr id="208" name="Google Shape;1282;p9">
                  <a:extLst>
                    <a:ext uri="{FF2B5EF4-FFF2-40B4-BE49-F238E27FC236}">
                      <a16:creationId xmlns:a16="http://schemas.microsoft.com/office/drawing/2014/main" id="{97FD342B-9C70-244D-B06B-395C461C89C9}"/>
                    </a:ext>
                  </a:extLst>
                </p:cNvPr>
                <p:cNvSpPr/>
                <p:nvPr/>
              </p:nvSpPr>
              <p:spPr>
                <a:xfrm>
                  <a:off x="1291646" y="3150364"/>
                  <a:ext cx="417739" cy="346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739" h="346655" extrusionOk="0">
                      <a:moveTo>
                        <a:pt x="18518" y="346655"/>
                      </a:moveTo>
                      <a:lnTo>
                        <a:pt x="0" y="344416"/>
                      </a:lnTo>
                      <a:lnTo>
                        <a:pt x="38154" y="32137"/>
                      </a:lnTo>
                      <a:cubicBezTo>
                        <a:pt x="40347" y="13806"/>
                        <a:pt x="55692" y="0"/>
                        <a:pt x="73837" y="0"/>
                      </a:cubicBezTo>
                      <a:lnTo>
                        <a:pt x="347215" y="0"/>
                      </a:lnTo>
                      <a:cubicBezTo>
                        <a:pt x="365313" y="0"/>
                        <a:pt x="380612" y="13760"/>
                        <a:pt x="382897" y="32044"/>
                      </a:cubicBezTo>
                      <a:cubicBezTo>
                        <a:pt x="392039" y="105881"/>
                        <a:pt x="417507" y="342177"/>
                        <a:pt x="417740" y="344556"/>
                      </a:cubicBezTo>
                      <a:lnTo>
                        <a:pt x="399176" y="346562"/>
                      </a:lnTo>
                      <a:cubicBezTo>
                        <a:pt x="398896" y="344183"/>
                        <a:pt x="373475" y="108027"/>
                        <a:pt x="364333" y="34330"/>
                      </a:cubicBezTo>
                      <a:cubicBezTo>
                        <a:pt x="363214" y="25421"/>
                        <a:pt x="355844" y="18657"/>
                        <a:pt x="347168" y="18657"/>
                      </a:cubicBezTo>
                      <a:lnTo>
                        <a:pt x="73790" y="18657"/>
                      </a:lnTo>
                      <a:cubicBezTo>
                        <a:pt x="65068" y="18657"/>
                        <a:pt x="57698" y="25421"/>
                        <a:pt x="56625" y="34376"/>
                      </a:cubicBezTo>
                      <a:lnTo>
                        <a:pt x="18471" y="346655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9" name="Google Shape;1283;p9">
                  <a:extLst>
                    <a:ext uri="{FF2B5EF4-FFF2-40B4-BE49-F238E27FC236}">
                      <a16:creationId xmlns:a16="http://schemas.microsoft.com/office/drawing/2014/main" id="{79EA2C09-5442-BD45-A593-714EF37EEC3D}"/>
                    </a:ext>
                  </a:extLst>
                </p:cNvPr>
                <p:cNvSpPr/>
                <p:nvPr/>
              </p:nvSpPr>
              <p:spPr>
                <a:xfrm>
                  <a:off x="1291226" y="3149319"/>
                  <a:ext cx="419279" cy="349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79" h="349098" extrusionOk="0">
                      <a:moveTo>
                        <a:pt x="18937" y="347700"/>
                      </a:moveTo>
                      <a:cubicBezTo>
                        <a:pt x="18937" y="347700"/>
                        <a:pt x="19077" y="346021"/>
                        <a:pt x="19450" y="342755"/>
                      </a:cubicBezTo>
                      <a:cubicBezTo>
                        <a:pt x="19824" y="339490"/>
                        <a:pt x="20383" y="334733"/>
                        <a:pt x="21130" y="328482"/>
                      </a:cubicBezTo>
                      <a:cubicBezTo>
                        <a:pt x="22622" y="315935"/>
                        <a:pt x="24814" y="297465"/>
                        <a:pt x="27613" y="273676"/>
                      </a:cubicBezTo>
                      <a:cubicBezTo>
                        <a:pt x="33304" y="226146"/>
                        <a:pt x="41559" y="157394"/>
                        <a:pt x="51774" y="72176"/>
                      </a:cubicBezTo>
                      <a:cubicBezTo>
                        <a:pt x="53080" y="61541"/>
                        <a:pt x="54386" y="50627"/>
                        <a:pt x="55739" y="39479"/>
                      </a:cubicBezTo>
                      <a:cubicBezTo>
                        <a:pt x="56112" y="36774"/>
                        <a:pt x="56206" y="33835"/>
                        <a:pt x="57278" y="30943"/>
                      </a:cubicBezTo>
                      <a:cubicBezTo>
                        <a:pt x="58258" y="28145"/>
                        <a:pt x="60030" y="25579"/>
                        <a:pt x="62223" y="23527"/>
                      </a:cubicBezTo>
                      <a:cubicBezTo>
                        <a:pt x="64461" y="21521"/>
                        <a:pt x="67213" y="19982"/>
                        <a:pt x="70199" y="19282"/>
                      </a:cubicBezTo>
                      <a:cubicBezTo>
                        <a:pt x="73230" y="18489"/>
                        <a:pt x="76262" y="18863"/>
                        <a:pt x="79154" y="18769"/>
                      </a:cubicBezTo>
                      <a:cubicBezTo>
                        <a:pt x="102616" y="18769"/>
                        <a:pt x="127057" y="18769"/>
                        <a:pt x="152385" y="18676"/>
                      </a:cubicBezTo>
                      <a:cubicBezTo>
                        <a:pt x="203040" y="18676"/>
                        <a:pt x="257239" y="18583"/>
                        <a:pt x="314331" y="18583"/>
                      </a:cubicBezTo>
                      <a:cubicBezTo>
                        <a:pt x="321468" y="18583"/>
                        <a:pt x="328651" y="18583"/>
                        <a:pt x="335880" y="18583"/>
                      </a:cubicBezTo>
                      <a:cubicBezTo>
                        <a:pt x="339472" y="18583"/>
                        <a:pt x="343110" y="18583"/>
                        <a:pt x="346748" y="18583"/>
                      </a:cubicBezTo>
                      <a:cubicBezTo>
                        <a:pt x="350527" y="18396"/>
                        <a:pt x="354538" y="19515"/>
                        <a:pt x="357710" y="21708"/>
                      </a:cubicBezTo>
                      <a:cubicBezTo>
                        <a:pt x="360975" y="23853"/>
                        <a:pt x="363447" y="27118"/>
                        <a:pt x="364800" y="30757"/>
                      </a:cubicBezTo>
                      <a:cubicBezTo>
                        <a:pt x="366245" y="34535"/>
                        <a:pt x="366106" y="38266"/>
                        <a:pt x="366665" y="41904"/>
                      </a:cubicBezTo>
                      <a:cubicBezTo>
                        <a:pt x="367505" y="49274"/>
                        <a:pt x="368298" y="56644"/>
                        <a:pt x="369137" y="64107"/>
                      </a:cubicBezTo>
                      <a:cubicBezTo>
                        <a:pt x="372449" y="93865"/>
                        <a:pt x="375854" y="124277"/>
                        <a:pt x="379352" y="155248"/>
                      </a:cubicBezTo>
                      <a:cubicBezTo>
                        <a:pt x="386256" y="217238"/>
                        <a:pt x="393439" y="281466"/>
                        <a:pt x="400808" y="347420"/>
                      </a:cubicBezTo>
                      <a:lnTo>
                        <a:pt x="399456" y="346347"/>
                      </a:lnTo>
                      <a:cubicBezTo>
                        <a:pt x="405286" y="345741"/>
                        <a:pt x="411630" y="345041"/>
                        <a:pt x="418020" y="344341"/>
                      </a:cubicBezTo>
                      <a:lnTo>
                        <a:pt x="416947" y="345694"/>
                      </a:lnTo>
                      <a:cubicBezTo>
                        <a:pt x="416014" y="337158"/>
                        <a:pt x="414988" y="327969"/>
                        <a:pt x="413962" y="318734"/>
                      </a:cubicBezTo>
                      <a:cubicBezTo>
                        <a:pt x="407199" y="258097"/>
                        <a:pt x="400575" y="198673"/>
                        <a:pt x="394138" y="141022"/>
                      </a:cubicBezTo>
                      <a:cubicBezTo>
                        <a:pt x="390920" y="112196"/>
                        <a:pt x="387795" y="83790"/>
                        <a:pt x="384670" y="55897"/>
                      </a:cubicBezTo>
                      <a:cubicBezTo>
                        <a:pt x="383877" y="48901"/>
                        <a:pt x="383130" y="41998"/>
                        <a:pt x="382337" y="35048"/>
                      </a:cubicBezTo>
                      <a:cubicBezTo>
                        <a:pt x="381778" y="28238"/>
                        <a:pt x="379446" y="21754"/>
                        <a:pt x="375434" y="16390"/>
                      </a:cubicBezTo>
                      <a:cubicBezTo>
                        <a:pt x="371516" y="10980"/>
                        <a:pt x="366012" y="6828"/>
                        <a:pt x="359855" y="4403"/>
                      </a:cubicBezTo>
                      <a:cubicBezTo>
                        <a:pt x="356777" y="3237"/>
                        <a:pt x="353512" y="2537"/>
                        <a:pt x="350247" y="2257"/>
                      </a:cubicBezTo>
                      <a:cubicBezTo>
                        <a:pt x="347028" y="2024"/>
                        <a:pt x="343530" y="2164"/>
                        <a:pt x="340172" y="2117"/>
                      </a:cubicBezTo>
                      <a:cubicBezTo>
                        <a:pt x="286112" y="2117"/>
                        <a:pt x="234291" y="2071"/>
                        <a:pt x="185128" y="2024"/>
                      </a:cubicBezTo>
                      <a:cubicBezTo>
                        <a:pt x="160547" y="2024"/>
                        <a:pt x="136666" y="2024"/>
                        <a:pt x="113484" y="1977"/>
                      </a:cubicBezTo>
                      <a:cubicBezTo>
                        <a:pt x="101916" y="1977"/>
                        <a:pt x="90489" y="1977"/>
                        <a:pt x="79247" y="1977"/>
                      </a:cubicBezTo>
                      <a:cubicBezTo>
                        <a:pt x="76449" y="1977"/>
                        <a:pt x="73650" y="1977"/>
                        <a:pt x="70945" y="2117"/>
                      </a:cubicBezTo>
                      <a:cubicBezTo>
                        <a:pt x="68286" y="2444"/>
                        <a:pt x="65581" y="2910"/>
                        <a:pt x="63062" y="3843"/>
                      </a:cubicBezTo>
                      <a:cubicBezTo>
                        <a:pt x="57978" y="5522"/>
                        <a:pt x="53360" y="8508"/>
                        <a:pt x="49629" y="12239"/>
                      </a:cubicBezTo>
                      <a:cubicBezTo>
                        <a:pt x="45851" y="15924"/>
                        <a:pt x="43052" y="20495"/>
                        <a:pt x="41280" y="25393"/>
                      </a:cubicBezTo>
                      <a:cubicBezTo>
                        <a:pt x="39414" y="30243"/>
                        <a:pt x="39181" y="35468"/>
                        <a:pt x="38434" y="40692"/>
                      </a:cubicBezTo>
                      <a:cubicBezTo>
                        <a:pt x="37175" y="51047"/>
                        <a:pt x="35916" y="61215"/>
                        <a:pt x="34656" y="71150"/>
                      </a:cubicBezTo>
                      <a:cubicBezTo>
                        <a:pt x="32184" y="91020"/>
                        <a:pt x="29852" y="110051"/>
                        <a:pt x="27613" y="128242"/>
                      </a:cubicBezTo>
                      <a:cubicBezTo>
                        <a:pt x="23135" y="164530"/>
                        <a:pt x="19077" y="197228"/>
                        <a:pt x="15486" y="225913"/>
                      </a:cubicBezTo>
                      <a:cubicBezTo>
                        <a:pt x="8303" y="283145"/>
                        <a:pt x="3172" y="324191"/>
                        <a:pt x="466" y="345554"/>
                      </a:cubicBezTo>
                      <a:lnTo>
                        <a:pt x="280" y="345321"/>
                      </a:lnTo>
                      <a:cubicBezTo>
                        <a:pt x="6530" y="346160"/>
                        <a:pt x="11101" y="346767"/>
                        <a:pt x="14226" y="347140"/>
                      </a:cubicBezTo>
                      <a:cubicBezTo>
                        <a:pt x="17258" y="347560"/>
                        <a:pt x="18797" y="347793"/>
                        <a:pt x="18797" y="347793"/>
                      </a:cubicBezTo>
                      <a:cubicBezTo>
                        <a:pt x="18797" y="347793"/>
                        <a:pt x="17398" y="347653"/>
                        <a:pt x="14320" y="347327"/>
                      </a:cubicBezTo>
                      <a:cubicBezTo>
                        <a:pt x="11195" y="346953"/>
                        <a:pt x="6577" y="346440"/>
                        <a:pt x="233" y="345741"/>
                      </a:cubicBezTo>
                      <a:lnTo>
                        <a:pt x="0" y="345741"/>
                      </a:lnTo>
                      <a:cubicBezTo>
                        <a:pt x="0" y="345741"/>
                        <a:pt x="0" y="345508"/>
                        <a:pt x="0" y="345508"/>
                      </a:cubicBezTo>
                      <a:cubicBezTo>
                        <a:pt x="2519" y="324145"/>
                        <a:pt x="7416" y="283052"/>
                        <a:pt x="14226" y="225773"/>
                      </a:cubicBezTo>
                      <a:cubicBezTo>
                        <a:pt x="17678" y="197088"/>
                        <a:pt x="21643" y="164390"/>
                        <a:pt x="25981" y="128102"/>
                      </a:cubicBezTo>
                      <a:cubicBezTo>
                        <a:pt x="28173" y="109957"/>
                        <a:pt x="30458" y="90880"/>
                        <a:pt x="32884" y="71010"/>
                      </a:cubicBezTo>
                      <a:cubicBezTo>
                        <a:pt x="34096" y="61075"/>
                        <a:pt x="35309" y="50907"/>
                        <a:pt x="36569" y="40552"/>
                      </a:cubicBezTo>
                      <a:cubicBezTo>
                        <a:pt x="37268" y="35421"/>
                        <a:pt x="37501" y="30010"/>
                        <a:pt x="39461" y="24879"/>
                      </a:cubicBezTo>
                      <a:cubicBezTo>
                        <a:pt x="41280" y="19749"/>
                        <a:pt x="44218" y="14944"/>
                        <a:pt x="48183" y="11026"/>
                      </a:cubicBezTo>
                      <a:cubicBezTo>
                        <a:pt x="52101" y="7108"/>
                        <a:pt x="56905" y="3983"/>
                        <a:pt x="62316" y="2164"/>
                      </a:cubicBezTo>
                      <a:cubicBezTo>
                        <a:pt x="64975" y="1185"/>
                        <a:pt x="67820" y="671"/>
                        <a:pt x="70618" y="345"/>
                      </a:cubicBezTo>
                      <a:cubicBezTo>
                        <a:pt x="73510" y="158"/>
                        <a:pt x="76262" y="158"/>
                        <a:pt x="79061" y="158"/>
                      </a:cubicBezTo>
                      <a:cubicBezTo>
                        <a:pt x="90302" y="158"/>
                        <a:pt x="101683" y="158"/>
                        <a:pt x="113297" y="158"/>
                      </a:cubicBezTo>
                      <a:cubicBezTo>
                        <a:pt x="136479" y="158"/>
                        <a:pt x="160407" y="158"/>
                        <a:pt x="184942" y="112"/>
                      </a:cubicBezTo>
                      <a:cubicBezTo>
                        <a:pt x="234104" y="112"/>
                        <a:pt x="285925" y="65"/>
                        <a:pt x="339985" y="18"/>
                      </a:cubicBezTo>
                      <a:cubicBezTo>
                        <a:pt x="343390" y="18"/>
                        <a:pt x="346655" y="-75"/>
                        <a:pt x="350247" y="158"/>
                      </a:cubicBezTo>
                      <a:cubicBezTo>
                        <a:pt x="353745" y="485"/>
                        <a:pt x="357197" y="1185"/>
                        <a:pt x="360508" y="2444"/>
                      </a:cubicBezTo>
                      <a:cubicBezTo>
                        <a:pt x="367085" y="5009"/>
                        <a:pt x="372915" y="9440"/>
                        <a:pt x="377113" y="15178"/>
                      </a:cubicBezTo>
                      <a:cubicBezTo>
                        <a:pt x="381358" y="20868"/>
                        <a:pt x="383877" y="27911"/>
                        <a:pt x="384483" y="34954"/>
                      </a:cubicBezTo>
                      <a:cubicBezTo>
                        <a:pt x="385276" y="41858"/>
                        <a:pt x="386022" y="48808"/>
                        <a:pt x="386815" y="55804"/>
                      </a:cubicBezTo>
                      <a:cubicBezTo>
                        <a:pt x="389940" y="83697"/>
                        <a:pt x="393112" y="112103"/>
                        <a:pt x="396331" y="140929"/>
                      </a:cubicBezTo>
                      <a:cubicBezTo>
                        <a:pt x="402767" y="198580"/>
                        <a:pt x="409391" y="257957"/>
                        <a:pt x="416154" y="318641"/>
                      </a:cubicBezTo>
                      <a:cubicBezTo>
                        <a:pt x="417180" y="327876"/>
                        <a:pt x="418206" y="337065"/>
                        <a:pt x="419139" y="345601"/>
                      </a:cubicBezTo>
                      <a:lnTo>
                        <a:pt x="419279" y="346814"/>
                      </a:lnTo>
                      <a:lnTo>
                        <a:pt x="418066" y="346953"/>
                      </a:lnTo>
                      <a:cubicBezTo>
                        <a:pt x="411723" y="347653"/>
                        <a:pt x="405379" y="348306"/>
                        <a:pt x="399502" y="348959"/>
                      </a:cubicBezTo>
                      <a:lnTo>
                        <a:pt x="398290" y="349099"/>
                      </a:lnTo>
                      <a:lnTo>
                        <a:pt x="398150" y="347886"/>
                      </a:lnTo>
                      <a:cubicBezTo>
                        <a:pt x="390827" y="281932"/>
                        <a:pt x="383643" y="217657"/>
                        <a:pt x="376740" y="155715"/>
                      </a:cubicBezTo>
                      <a:cubicBezTo>
                        <a:pt x="373289" y="124743"/>
                        <a:pt x="369930" y="94332"/>
                        <a:pt x="366619" y="64573"/>
                      </a:cubicBezTo>
                      <a:cubicBezTo>
                        <a:pt x="365779" y="57110"/>
                        <a:pt x="364986" y="49741"/>
                        <a:pt x="364146" y="42371"/>
                      </a:cubicBezTo>
                      <a:cubicBezTo>
                        <a:pt x="363633" y="38733"/>
                        <a:pt x="363680" y="34908"/>
                        <a:pt x="362421" y="31736"/>
                      </a:cubicBezTo>
                      <a:cubicBezTo>
                        <a:pt x="361208" y="28518"/>
                        <a:pt x="359016" y="25626"/>
                        <a:pt x="356170" y="23760"/>
                      </a:cubicBezTo>
                      <a:cubicBezTo>
                        <a:pt x="353325" y="21801"/>
                        <a:pt x="349967" y="20868"/>
                        <a:pt x="346469" y="21008"/>
                      </a:cubicBezTo>
                      <a:cubicBezTo>
                        <a:pt x="342830" y="21008"/>
                        <a:pt x="339192" y="21008"/>
                        <a:pt x="335601" y="21008"/>
                      </a:cubicBezTo>
                      <a:cubicBezTo>
                        <a:pt x="328371" y="21008"/>
                        <a:pt x="321188" y="21008"/>
                        <a:pt x="314051" y="21008"/>
                      </a:cubicBezTo>
                      <a:cubicBezTo>
                        <a:pt x="256959" y="21008"/>
                        <a:pt x="202760" y="20915"/>
                        <a:pt x="152105" y="20915"/>
                      </a:cubicBezTo>
                      <a:cubicBezTo>
                        <a:pt x="126777" y="20915"/>
                        <a:pt x="102336" y="20868"/>
                        <a:pt x="78874" y="20868"/>
                      </a:cubicBezTo>
                      <a:cubicBezTo>
                        <a:pt x="75936" y="20961"/>
                        <a:pt x="72997" y="20635"/>
                        <a:pt x="70385" y="21335"/>
                      </a:cubicBezTo>
                      <a:cubicBezTo>
                        <a:pt x="67680" y="21941"/>
                        <a:pt x="65254" y="23340"/>
                        <a:pt x="63202" y="25159"/>
                      </a:cubicBezTo>
                      <a:cubicBezTo>
                        <a:pt x="61243" y="27025"/>
                        <a:pt x="59610" y="29311"/>
                        <a:pt x="58724" y="31876"/>
                      </a:cubicBezTo>
                      <a:cubicBezTo>
                        <a:pt x="57745" y="34348"/>
                        <a:pt x="57651" y="37193"/>
                        <a:pt x="57232" y="39992"/>
                      </a:cubicBezTo>
                      <a:cubicBezTo>
                        <a:pt x="55832" y="51186"/>
                        <a:pt x="54480" y="62101"/>
                        <a:pt x="53174" y="72782"/>
                      </a:cubicBezTo>
                      <a:cubicBezTo>
                        <a:pt x="42539" y="158093"/>
                        <a:pt x="33957" y="226986"/>
                        <a:pt x="28033" y="274563"/>
                      </a:cubicBezTo>
                      <a:cubicBezTo>
                        <a:pt x="25048" y="298211"/>
                        <a:pt x="22715" y="316588"/>
                        <a:pt x="21176" y="329089"/>
                      </a:cubicBezTo>
                      <a:cubicBezTo>
                        <a:pt x="20383" y="335246"/>
                        <a:pt x="19777" y="339957"/>
                        <a:pt x="19357" y="343222"/>
                      </a:cubicBezTo>
                      <a:cubicBezTo>
                        <a:pt x="18937" y="346394"/>
                        <a:pt x="18704" y="347980"/>
                        <a:pt x="18704" y="34798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7" name="Google Shape;1284;p9">
                <a:extLst>
                  <a:ext uri="{FF2B5EF4-FFF2-40B4-BE49-F238E27FC236}">
                    <a16:creationId xmlns:a16="http://schemas.microsoft.com/office/drawing/2014/main" id="{D9C6D14D-4BCE-6249-A720-4865F7B37670}"/>
                  </a:ext>
                </a:extLst>
              </p:cNvPr>
              <p:cNvSpPr/>
              <p:nvPr/>
            </p:nvSpPr>
            <p:spPr>
              <a:xfrm>
                <a:off x="1335631" y="2882770"/>
                <a:ext cx="312657" cy="250708"/>
              </a:xfrm>
              <a:custGeom>
                <a:avLst/>
                <a:gdLst/>
                <a:ahLst/>
                <a:cxnLst/>
                <a:rect l="l" t="t" r="r" b="b"/>
                <a:pathLst>
                  <a:path w="312657" h="250708" extrusionOk="0">
                    <a:moveTo>
                      <a:pt x="312419" y="212135"/>
                    </a:moveTo>
                    <a:cubicBezTo>
                      <a:pt x="312419" y="212135"/>
                      <a:pt x="312512" y="212601"/>
                      <a:pt x="312559" y="213534"/>
                    </a:cubicBezTo>
                    <a:cubicBezTo>
                      <a:pt x="312512" y="214467"/>
                      <a:pt x="312932" y="215866"/>
                      <a:pt x="312325" y="217639"/>
                    </a:cubicBezTo>
                    <a:cubicBezTo>
                      <a:pt x="311859" y="221277"/>
                      <a:pt x="308967" y="226408"/>
                      <a:pt x="303230" y="230373"/>
                    </a:cubicBezTo>
                    <a:cubicBezTo>
                      <a:pt x="291802" y="238489"/>
                      <a:pt x="271979" y="243526"/>
                      <a:pt x="247724" y="246651"/>
                    </a:cubicBezTo>
                    <a:cubicBezTo>
                      <a:pt x="198935" y="252668"/>
                      <a:pt x="130835" y="251922"/>
                      <a:pt x="56299" y="244879"/>
                    </a:cubicBezTo>
                    <a:cubicBezTo>
                      <a:pt x="47017" y="243853"/>
                      <a:pt x="37501" y="242313"/>
                      <a:pt x="29292" y="237556"/>
                    </a:cubicBezTo>
                    <a:cubicBezTo>
                      <a:pt x="20990" y="232891"/>
                      <a:pt x="15532" y="224449"/>
                      <a:pt x="13014" y="215913"/>
                    </a:cubicBezTo>
                    <a:cubicBezTo>
                      <a:pt x="10308" y="207284"/>
                      <a:pt x="9562" y="198515"/>
                      <a:pt x="8676" y="190119"/>
                    </a:cubicBezTo>
                    <a:cubicBezTo>
                      <a:pt x="7883" y="181677"/>
                      <a:pt x="7136" y="173374"/>
                      <a:pt x="6390" y="165305"/>
                    </a:cubicBezTo>
                    <a:cubicBezTo>
                      <a:pt x="3638" y="132981"/>
                      <a:pt x="2006" y="103829"/>
                      <a:pt x="1119" y="79341"/>
                    </a:cubicBezTo>
                    <a:cubicBezTo>
                      <a:pt x="187" y="54853"/>
                      <a:pt x="0" y="34983"/>
                      <a:pt x="0" y="21269"/>
                    </a:cubicBezTo>
                    <a:cubicBezTo>
                      <a:pt x="0" y="14413"/>
                      <a:pt x="47" y="9095"/>
                      <a:pt x="140" y="5504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6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04"/>
                    </a:cubicBezTo>
                    <a:cubicBezTo>
                      <a:pt x="746" y="9282"/>
                      <a:pt x="840" y="14553"/>
                      <a:pt x="980" y="21269"/>
                    </a:cubicBezTo>
                    <a:cubicBezTo>
                      <a:pt x="1259" y="34983"/>
                      <a:pt x="1726" y="54806"/>
                      <a:pt x="2892" y="79247"/>
                    </a:cubicBezTo>
                    <a:cubicBezTo>
                      <a:pt x="4011" y="103735"/>
                      <a:pt x="5784" y="132841"/>
                      <a:pt x="8676" y="165118"/>
                    </a:cubicBezTo>
                    <a:cubicBezTo>
                      <a:pt x="9469" y="173188"/>
                      <a:pt x="10262" y="181444"/>
                      <a:pt x="11055" y="189886"/>
                    </a:cubicBezTo>
                    <a:cubicBezTo>
                      <a:pt x="11941" y="198328"/>
                      <a:pt x="12687" y="206958"/>
                      <a:pt x="15346" y="215213"/>
                    </a:cubicBezTo>
                    <a:cubicBezTo>
                      <a:pt x="17818" y="223469"/>
                      <a:pt x="22855" y="231166"/>
                      <a:pt x="30598" y="235503"/>
                    </a:cubicBezTo>
                    <a:cubicBezTo>
                      <a:pt x="38248" y="239935"/>
                      <a:pt x="47483" y="241520"/>
                      <a:pt x="56672" y="242500"/>
                    </a:cubicBezTo>
                    <a:cubicBezTo>
                      <a:pt x="131022" y="249496"/>
                      <a:pt x="199028" y="250569"/>
                      <a:pt x="247631" y="244972"/>
                    </a:cubicBezTo>
                    <a:cubicBezTo>
                      <a:pt x="271839" y="242080"/>
                      <a:pt x="291522" y="237322"/>
                      <a:pt x="302810" y="229626"/>
                    </a:cubicBezTo>
                    <a:cubicBezTo>
                      <a:pt x="308501" y="225848"/>
                      <a:pt x="311393" y="221091"/>
                      <a:pt x="311999" y="217592"/>
                    </a:cubicBezTo>
                    <a:cubicBezTo>
                      <a:pt x="312652" y="215913"/>
                      <a:pt x="312325" y="214514"/>
                      <a:pt x="312465" y="213581"/>
                    </a:cubicBezTo>
                    <a:cubicBezTo>
                      <a:pt x="312465" y="212648"/>
                      <a:pt x="312559" y="212182"/>
                      <a:pt x="312605" y="212182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0" name="Google Shape;1285;p9">
            <a:extLst>
              <a:ext uri="{FF2B5EF4-FFF2-40B4-BE49-F238E27FC236}">
                <a16:creationId xmlns:a16="http://schemas.microsoft.com/office/drawing/2014/main" id="{C2282C86-9C0F-DF48-BCC7-4139B49752A7}"/>
              </a:ext>
            </a:extLst>
          </p:cNvPr>
          <p:cNvGrpSpPr/>
          <p:nvPr/>
        </p:nvGrpSpPr>
        <p:grpSpPr>
          <a:xfrm>
            <a:off x="649035" y="3328897"/>
            <a:ext cx="419279" cy="1067295"/>
            <a:chOff x="732249" y="2431122"/>
            <a:chExt cx="419279" cy="1067295"/>
          </a:xfrm>
        </p:grpSpPr>
        <p:grpSp>
          <p:nvGrpSpPr>
            <p:cNvPr id="251" name="Google Shape;1286;p9">
              <a:extLst>
                <a:ext uri="{FF2B5EF4-FFF2-40B4-BE49-F238E27FC236}">
                  <a16:creationId xmlns:a16="http://schemas.microsoft.com/office/drawing/2014/main" id="{36CFEE6C-B8E0-6248-AECA-FEDD4802912C}"/>
                </a:ext>
              </a:extLst>
            </p:cNvPr>
            <p:cNvGrpSpPr/>
            <p:nvPr/>
          </p:nvGrpSpPr>
          <p:grpSpPr>
            <a:xfrm>
              <a:off x="764667" y="2431122"/>
              <a:ext cx="360834" cy="549505"/>
              <a:chOff x="764667" y="2431122"/>
              <a:chExt cx="360834" cy="549505"/>
            </a:xfrm>
          </p:grpSpPr>
          <p:sp>
            <p:nvSpPr>
              <p:cNvPr id="270" name="Google Shape;1287;p9">
                <a:extLst>
                  <a:ext uri="{FF2B5EF4-FFF2-40B4-BE49-F238E27FC236}">
                    <a16:creationId xmlns:a16="http://schemas.microsoft.com/office/drawing/2014/main" id="{06E76331-2B53-1D48-AB76-B44E17BC9F77}"/>
                  </a:ext>
                </a:extLst>
              </p:cNvPr>
              <p:cNvSpPr/>
              <p:nvPr/>
            </p:nvSpPr>
            <p:spPr>
              <a:xfrm>
                <a:off x="1041590" y="2783372"/>
                <a:ext cx="78874" cy="197255"/>
              </a:xfrm>
              <a:custGeom>
                <a:avLst/>
                <a:gdLst/>
                <a:ahLst/>
                <a:cxnLst/>
                <a:rect l="l" t="t" r="r" b="b"/>
                <a:pathLst>
                  <a:path w="78874" h="197255" extrusionOk="0">
                    <a:moveTo>
                      <a:pt x="52567" y="0"/>
                    </a:moveTo>
                    <a:cubicBezTo>
                      <a:pt x="52567" y="2799"/>
                      <a:pt x="78874" y="104248"/>
                      <a:pt x="78874" y="137132"/>
                    </a:cubicBezTo>
                    <a:cubicBezTo>
                      <a:pt x="78874" y="170016"/>
                      <a:pt x="47903" y="197256"/>
                      <a:pt x="47903" y="197256"/>
                    </a:cubicBezTo>
                    <a:lnTo>
                      <a:pt x="14086" y="124025"/>
                    </a:lnTo>
                    <a:lnTo>
                      <a:pt x="0" y="32930"/>
                    </a:lnTo>
                    <a:lnTo>
                      <a:pt x="52567" y="47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1288;p9">
                <a:extLst>
                  <a:ext uri="{FF2B5EF4-FFF2-40B4-BE49-F238E27FC236}">
                    <a16:creationId xmlns:a16="http://schemas.microsoft.com/office/drawing/2014/main" id="{0A70CF74-606F-BC4C-871F-D592FB4D905D}"/>
                  </a:ext>
                </a:extLst>
              </p:cNvPr>
              <p:cNvSpPr/>
              <p:nvPr/>
            </p:nvSpPr>
            <p:spPr>
              <a:xfrm>
                <a:off x="772633" y="2773624"/>
                <a:ext cx="56215" cy="129016"/>
              </a:xfrm>
              <a:custGeom>
                <a:avLst/>
                <a:gdLst/>
                <a:ahLst/>
                <a:cxnLst/>
                <a:rect l="l" t="t" r="r" b="b"/>
                <a:pathLst>
                  <a:path w="56215" h="129016" extrusionOk="0">
                    <a:moveTo>
                      <a:pt x="10" y="0"/>
                    </a:moveTo>
                    <a:cubicBezTo>
                      <a:pt x="-270" y="2892"/>
                      <a:pt x="5514" y="129016"/>
                      <a:pt x="5514" y="129016"/>
                    </a:cubicBezTo>
                    <a:lnTo>
                      <a:pt x="56215" y="124305"/>
                    </a:lnTo>
                    <a:lnTo>
                      <a:pt x="44928" y="3978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1289;p9">
                <a:extLst>
                  <a:ext uri="{FF2B5EF4-FFF2-40B4-BE49-F238E27FC236}">
                    <a16:creationId xmlns:a16="http://schemas.microsoft.com/office/drawing/2014/main" id="{46606731-4316-AE49-95DD-55B20740FD66}"/>
                  </a:ext>
                </a:extLst>
              </p:cNvPr>
              <p:cNvSpPr/>
              <p:nvPr/>
            </p:nvSpPr>
            <p:spPr>
              <a:xfrm>
                <a:off x="764667" y="2656548"/>
                <a:ext cx="360834" cy="226361"/>
              </a:xfrm>
              <a:custGeom>
                <a:avLst/>
                <a:gdLst/>
                <a:ahLst/>
                <a:cxnLst/>
                <a:rect l="l" t="t" r="r" b="b"/>
                <a:pathLst>
                  <a:path w="360834" h="226361" extrusionOk="0">
                    <a:moveTo>
                      <a:pt x="77335" y="11334"/>
                    </a:moveTo>
                    <a:cubicBezTo>
                      <a:pt x="76775" y="11614"/>
                      <a:pt x="75236" y="12127"/>
                      <a:pt x="72904" y="12920"/>
                    </a:cubicBezTo>
                    <a:cubicBezTo>
                      <a:pt x="58957" y="17678"/>
                      <a:pt x="12174" y="33583"/>
                      <a:pt x="6390" y="74490"/>
                    </a:cubicBezTo>
                    <a:lnTo>
                      <a:pt x="0" y="132654"/>
                    </a:lnTo>
                    <a:lnTo>
                      <a:pt x="52940" y="156862"/>
                    </a:lnTo>
                    <a:lnTo>
                      <a:pt x="59517" y="221650"/>
                    </a:lnTo>
                    <a:lnTo>
                      <a:pt x="288677" y="226361"/>
                    </a:lnTo>
                    <a:lnTo>
                      <a:pt x="283033" y="171882"/>
                    </a:lnTo>
                    <a:lnTo>
                      <a:pt x="360835" y="154763"/>
                    </a:lnTo>
                    <a:cubicBezTo>
                      <a:pt x="360835" y="154763"/>
                      <a:pt x="346189" y="84518"/>
                      <a:pt x="317736" y="46923"/>
                    </a:cubicBezTo>
                    <a:cubicBezTo>
                      <a:pt x="308594" y="34843"/>
                      <a:pt x="295161" y="26634"/>
                      <a:pt x="280281" y="23695"/>
                    </a:cubicBezTo>
                    <a:lnTo>
                      <a:pt x="161900" y="0"/>
                    </a:lnTo>
                    <a:lnTo>
                      <a:pt x="77382" y="11288"/>
                    </a:lnTo>
                    <a:close/>
                  </a:path>
                </a:pathLst>
              </a:custGeom>
              <a:solidFill>
                <a:srgbClr val="FF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73" name="Google Shape;1290;p9">
                <a:extLst>
                  <a:ext uri="{FF2B5EF4-FFF2-40B4-BE49-F238E27FC236}">
                    <a16:creationId xmlns:a16="http://schemas.microsoft.com/office/drawing/2014/main" id="{2D453A61-8267-5348-B411-D50419F05635}"/>
                  </a:ext>
                </a:extLst>
              </p:cNvPr>
              <p:cNvGrpSpPr/>
              <p:nvPr/>
            </p:nvGrpSpPr>
            <p:grpSpPr>
              <a:xfrm>
                <a:off x="827731" y="2431122"/>
                <a:ext cx="207423" cy="403511"/>
                <a:chOff x="827731" y="2431122"/>
                <a:chExt cx="207423" cy="403511"/>
              </a:xfrm>
            </p:grpSpPr>
            <p:sp>
              <p:nvSpPr>
                <p:cNvPr id="276" name="Google Shape;1291;p9">
                  <a:extLst>
                    <a:ext uri="{FF2B5EF4-FFF2-40B4-BE49-F238E27FC236}">
                      <a16:creationId xmlns:a16="http://schemas.microsoft.com/office/drawing/2014/main" id="{FB87229D-16E1-5548-A52C-14C0FF1A284C}"/>
                    </a:ext>
                  </a:extLst>
                </p:cNvPr>
                <p:cNvSpPr/>
                <p:nvPr/>
              </p:nvSpPr>
              <p:spPr>
                <a:xfrm>
                  <a:off x="827731" y="2431122"/>
                  <a:ext cx="207423" cy="40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423" h="403511" extrusionOk="0">
                      <a:moveTo>
                        <a:pt x="125563" y="6015"/>
                      </a:moveTo>
                      <a:cubicBezTo>
                        <a:pt x="109097" y="3403"/>
                        <a:pt x="92119" y="10306"/>
                        <a:pt x="79805" y="21221"/>
                      </a:cubicBezTo>
                      <a:cubicBezTo>
                        <a:pt x="67538" y="32136"/>
                        <a:pt x="59329" y="46642"/>
                        <a:pt x="52752" y="61474"/>
                      </a:cubicBezTo>
                      <a:cubicBezTo>
                        <a:pt x="39925" y="90347"/>
                        <a:pt x="32462" y="121085"/>
                        <a:pt x="25092" y="151683"/>
                      </a:cubicBezTo>
                      <a:cubicBezTo>
                        <a:pt x="14178" y="196741"/>
                        <a:pt x="3263" y="242078"/>
                        <a:pt x="371" y="288256"/>
                      </a:cubicBezTo>
                      <a:cubicBezTo>
                        <a:pt x="-2521" y="334433"/>
                        <a:pt x="11799" y="361719"/>
                        <a:pt x="32415" y="403512"/>
                      </a:cubicBezTo>
                      <a:lnTo>
                        <a:pt x="105366" y="393763"/>
                      </a:lnTo>
                      <a:lnTo>
                        <a:pt x="105226" y="380423"/>
                      </a:lnTo>
                      <a:lnTo>
                        <a:pt x="115114" y="393763"/>
                      </a:lnTo>
                      <a:lnTo>
                        <a:pt x="143427" y="389519"/>
                      </a:lnTo>
                      <a:cubicBezTo>
                        <a:pt x="143427" y="389519"/>
                        <a:pt x="151916" y="318014"/>
                        <a:pt x="151916" y="318201"/>
                      </a:cubicBezTo>
                      <a:cubicBezTo>
                        <a:pt x="151916" y="318387"/>
                        <a:pt x="165443" y="386300"/>
                        <a:pt x="165443" y="386300"/>
                      </a:cubicBezTo>
                      <a:lnTo>
                        <a:pt x="189044" y="384201"/>
                      </a:lnTo>
                      <a:cubicBezTo>
                        <a:pt x="212506" y="294319"/>
                        <a:pt x="185966" y="235175"/>
                        <a:pt x="199306" y="143381"/>
                      </a:cubicBezTo>
                      <a:cubicBezTo>
                        <a:pt x="202478" y="121551"/>
                        <a:pt x="207515" y="99815"/>
                        <a:pt x="207422" y="77800"/>
                      </a:cubicBezTo>
                      <a:cubicBezTo>
                        <a:pt x="207329" y="55737"/>
                        <a:pt x="201452" y="32695"/>
                        <a:pt x="185686" y="16743"/>
                      </a:cubicBezTo>
                      <a:cubicBezTo>
                        <a:pt x="169921" y="791"/>
                        <a:pt x="142774" y="-5739"/>
                        <a:pt x="123417" y="5969"/>
                      </a:cubicBezTo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" name="Google Shape;1292;p9">
                  <a:extLst>
                    <a:ext uri="{FF2B5EF4-FFF2-40B4-BE49-F238E27FC236}">
                      <a16:creationId xmlns:a16="http://schemas.microsoft.com/office/drawing/2014/main" id="{9B486CD2-AB93-ED49-88DE-A960B290CF7B}"/>
                    </a:ext>
                  </a:extLst>
                </p:cNvPr>
                <p:cNvSpPr/>
                <p:nvPr/>
              </p:nvSpPr>
              <p:spPr>
                <a:xfrm>
                  <a:off x="954553" y="2434571"/>
                  <a:ext cx="45434" cy="386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34" h="386208" extrusionOk="0">
                      <a:moveTo>
                        <a:pt x="16605" y="386069"/>
                      </a:moveTo>
                      <a:cubicBezTo>
                        <a:pt x="16605" y="386069"/>
                        <a:pt x="16465" y="385742"/>
                        <a:pt x="16325" y="385043"/>
                      </a:cubicBezTo>
                      <a:cubicBezTo>
                        <a:pt x="16185" y="384296"/>
                        <a:pt x="15952" y="383270"/>
                        <a:pt x="15719" y="382011"/>
                      </a:cubicBezTo>
                      <a:cubicBezTo>
                        <a:pt x="15206" y="379212"/>
                        <a:pt x="14460" y="375294"/>
                        <a:pt x="13573" y="370257"/>
                      </a:cubicBezTo>
                      <a:cubicBezTo>
                        <a:pt x="11801" y="360042"/>
                        <a:pt x="9282" y="345256"/>
                        <a:pt x="7043" y="326878"/>
                      </a:cubicBezTo>
                      <a:cubicBezTo>
                        <a:pt x="4804" y="308501"/>
                        <a:pt x="2892" y="286438"/>
                        <a:pt x="3358" y="261950"/>
                      </a:cubicBezTo>
                      <a:cubicBezTo>
                        <a:pt x="3638" y="249683"/>
                        <a:pt x="4524" y="236856"/>
                        <a:pt x="6343" y="223609"/>
                      </a:cubicBezTo>
                      <a:cubicBezTo>
                        <a:pt x="8209" y="210363"/>
                        <a:pt x="11101" y="196836"/>
                        <a:pt x="14926" y="183169"/>
                      </a:cubicBezTo>
                      <a:cubicBezTo>
                        <a:pt x="22995" y="155930"/>
                        <a:pt x="34236" y="131162"/>
                        <a:pt x="39740" y="107327"/>
                      </a:cubicBezTo>
                      <a:cubicBezTo>
                        <a:pt x="42539" y="95433"/>
                        <a:pt x="44125" y="83912"/>
                        <a:pt x="44078" y="73090"/>
                      </a:cubicBezTo>
                      <a:cubicBezTo>
                        <a:pt x="44078" y="62269"/>
                        <a:pt x="42399" y="52194"/>
                        <a:pt x="39414" y="43472"/>
                      </a:cubicBezTo>
                      <a:cubicBezTo>
                        <a:pt x="36429" y="34749"/>
                        <a:pt x="32231" y="27380"/>
                        <a:pt x="27753" y="21456"/>
                      </a:cubicBezTo>
                      <a:cubicBezTo>
                        <a:pt x="23275" y="15579"/>
                        <a:pt x="18471" y="11194"/>
                        <a:pt x="14273" y="8069"/>
                      </a:cubicBezTo>
                      <a:cubicBezTo>
                        <a:pt x="10075" y="4851"/>
                        <a:pt x="6343" y="3078"/>
                        <a:pt x="3871" y="1772"/>
                      </a:cubicBezTo>
                      <a:cubicBezTo>
                        <a:pt x="2659" y="1259"/>
                        <a:pt x="1679" y="793"/>
                        <a:pt x="980" y="466"/>
                      </a:cubicBezTo>
                      <a:cubicBezTo>
                        <a:pt x="327" y="187"/>
                        <a:pt x="0" y="0"/>
                        <a:pt x="0" y="0"/>
                      </a:cubicBezTo>
                      <a:cubicBezTo>
                        <a:pt x="0" y="0"/>
                        <a:pt x="373" y="93"/>
                        <a:pt x="1026" y="327"/>
                      </a:cubicBezTo>
                      <a:cubicBezTo>
                        <a:pt x="1772" y="606"/>
                        <a:pt x="2752" y="980"/>
                        <a:pt x="4011" y="1493"/>
                      </a:cubicBezTo>
                      <a:cubicBezTo>
                        <a:pt x="6530" y="2659"/>
                        <a:pt x="10355" y="4431"/>
                        <a:pt x="14646" y="7556"/>
                      </a:cubicBezTo>
                      <a:cubicBezTo>
                        <a:pt x="18984" y="10635"/>
                        <a:pt x="23881" y="15019"/>
                        <a:pt x="28499" y="20943"/>
                      </a:cubicBezTo>
                      <a:cubicBezTo>
                        <a:pt x="33070" y="26867"/>
                        <a:pt x="37408" y="34283"/>
                        <a:pt x="40487" y="43145"/>
                      </a:cubicBezTo>
                      <a:cubicBezTo>
                        <a:pt x="43612" y="51961"/>
                        <a:pt x="45338" y="62176"/>
                        <a:pt x="45431" y="73090"/>
                      </a:cubicBezTo>
                      <a:cubicBezTo>
                        <a:pt x="45524" y="84052"/>
                        <a:pt x="44032" y="95713"/>
                        <a:pt x="41233" y="107700"/>
                      </a:cubicBezTo>
                      <a:cubicBezTo>
                        <a:pt x="35776" y="131768"/>
                        <a:pt x="24534" y="156583"/>
                        <a:pt x="16512" y="183682"/>
                      </a:cubicBezTo>
                      <a:cubicBezTo>
                        <a:pt x="12734" y="197256"/>
                        <a:pt x="9795" y="210736"/>
                        <a:pt x="7929" y="223889"/>
                      </a:cubicBezTo>
                      <a:cubicBezTo>
                        <a:pt x="6110" y="237043"/>
                        <a:pt x="5224" y="249870"/>
                        <a:pt x="4898" y="262044"/>
                      </a:cubicBezTo>
                      <a:cubicBezTo>
                        <a:pt x="4338" y="286485"/>
                        <a:pt x="6110" y="308454"/>
                        <a:pt x="8209" y="326832"/>
                      </a:cubicBezTo>
                      <a:cubicBezTo>
                        <a:pt x="10308" y="345209"/>
                        <a:pt x="12594" y="360042"/>
                        <a:pt x="14180" y="370257"/>
                      </a:cubicBezTo>
                      <a:cubicBezTo>
                        <a:pt x="14973" y="375294"/>
                        <a:pt x="15579" y="379259"/>
                        <a:pt x="16045" y="382058"/>
                      </a:cubicBezTo>
                      <a:cubicBezTo>
                        <a:pt x="16232" y="383317"/>
                        <a:pt x="16372" y="384343"/>
                        <a:pt x="16512" y="385136"/>
                      </a:cubicBezTo>
                      <a:cubicBezTo>
                        <a:pt x="16605" y="385836"/>
                        <a:pt x="16652" y="386209"/>
                        <a:pt x="16605" y="386209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" name="Google Shape;1293;p9">
                  <a:extLst>
                    <a:ext uri="{FF2B5EF4-FFF2-40B4-BE49-F238E27FC236}">
                      <a16:creationId xmlns:a16="http://schemas.microsoft.com/office/drawing/2014/main" id="{43093908-8417-B340-B5F7-0295D146A844}"/>
                    </a:ext>
                  </a:extLst>
                </p:cNvPr>
                <p:cNvSpPr/>
                <p:nvPr/>
              </p:nvSpPr>
              <p:spPr>
                <a:xfrm>
                  <a:off x="864663" y="2450057"/>
                  <a:ext cx="68480" cy="323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480" h="323753" extrusionOk="0">
                      <a:moveTo>
                        <a:pt x="3879" y="323753"/>
                      </a:moveTo>
                      <a:cubicBezTo>
                        <a:pt x="3879" y="323753"/>
                        <a:pt x="3786" y="323473"/>
                        <a:pt x="3739" y="322913"/>
                      </a:cubicBezTo>
                      <a:cubicBezTo>
                        <a:pt x="3646" y="322260"/>
                        <a:pt x="3552" y="321421"/>
                        <a:pt x="3412" y="320395"/>
                      </a:cubicBezTo>
                      <a:cubicBezTo>
                        <a:pt x="3179" y="318063"/>
                        <a:pt x="2806" y="314798"/>
                        <a:pt x="2386" y="310693"/>
                      </a:cubicBezTo>
                      <a:cubicBezTo>
                        <a:pt x="2153" y="308594"/>
                        <a:pt x="1920" y="306215"/>
                        <a:pt x="1687" y="303696"/>
                      </a:cubicBezTo>
                      <a:cubicBezTo>
                        <a:pt x="1453" y="301131"/>
                        <a:pt x="1360" y="298332"/>
                        <a:pt x="1174" y="295347"/>
                      </a:cubicBezTo>
                      <a:cubicBezTo>
                        <a:pt x="847" y="289330"/>
                        <a:pt x="287" y="282520"/>
                        <a:pt x="241" y="274917"/>
                      </a:cubicBezTo>
                      <a:cubicBezTo>
                        <a:pt x="194" y="271139"/>
                        <a:pt x="101" y="267174"/>
                        <a:pt x="7" y="263023"/>
                      </a:cubicBezTo>
                      <a:cubicBezTo>
                        <a:pt x="-39" y="258872"/>
                        <a:pt x="147" y="254581"/>
                        <a:pt x="194" y="250149"/>
                      </a:cubicBezTo>
                      <a:cubicBezTo>
                        <a:pt x="194" y="241241"/>
                        <a:pt x="940" y="231725"/>
                        <a:pt x="1547" y="221744"/>
                      </a:cubicBezTo>
                      <a:cubicBezTo>
                        <a:pt x="3179" y="201780"/>
                        <a:pt x="5931" y="179858"/>
                        <a:pt x="10409" y="157142"/>
                      </a:cubicBezTo>
                      <a:cubicBezTo>
                        <a:pt x="15027" y="134427"/>
                        <a:pt x="20857" y="113111"/>
                        <a:pt x="27061" y="93940"/>
                      </a:cubicBezTo>
                      <a:cubicBezTo>
                        <a:pt x="30326" y="84425"/>
                        <a:pt x="33358" y="75376"/>
                        <a:pt x="36716" y="67073"/>
                      </a:cubicBezTo>
                      <a:cubicBezTo>
                        <a:pt x="38348" y="62922"/>
                        <a:pt x="39841" y="58864"/>
                        <a:pt x="41474" y="55039"/>
                      </a:cubicBezTo>
                      <a:cubicBezTo>
                        <a:pt x="43153" y="51215"/>
                        <a:pt x="44739" y="47576"/>
                        <a:pt x="46231" y="44078"/>
                      </a:cubicBezTo>
                      <a:cubicBezTo>
                        <a:pt x="49170" y="37035"/>
                        <a:pt x="52342" y="30925"/>
                        <a:pt x="54954" y="25421"/>
                      </a:cubicBezTo>
                      <a:cubicBezTo>
                        <a:pt x="56306" y="22715"/>
                        <a:pt x="57472" y="20150"/>
                        <a:pt x="58685" y="17864"/>
                      </a:cubicBezTo>
                      <a:cubicBezTo>
                        <a:pt x="59898" y="15579"/>
                        <a:pt x="61017" y="13480"/>
                        <a:pt x="62043" y="11614"/>
                      </a:cubicBezTo>
                      <a:cubicBezTo>
                        <a:pt x="64049" y="7929"/>
                        <a:pt x="65635" y="5037"/>
                        <a:pt x="66754" y="2985"/>
                      </a:cubicBezTo>
                      <a:cubicBezTo>
                        <a:pt x="67267" y="2052"/>
                        <a:pt x="67687" y="1353"/>
                        <a:pt x="68014" y="746"/>
                      </a:cubicBezTo>
                      <a:cubicBezTo>
                        <a:pt x="68294" y="233"/>
                        <a:pt x="68480" y="0"/>
                        <a:pt x="68480" y="0"/>
                      </a:cubicBezTo>
                      <a:cubicBezTo>
                        <a:pt x="68480" y="0"/>
                        <a:pt x="68387" y="280"/>
                        <a:pt x="68154" y="793"/>
                      </a:cubicBezTo>
                      <a:cubicBezTo>
                        <a:pt x="67874" y="1399"/>
                        <a:pt x="67501" y="2146"/>
                        <a:pt x="67034" y="3078"/>
                      </a:cubicBezTo>
                      <a:cubicBezTo>
                        <a:pt x="65961" y="5177"/>
                        <a:pt x="64469" y="8116"/>
                        <a:pt x="62603" y="11847"/>
                      </a:cubicBezTo>
                      <a:cubicBezTo>
                        <a:pt x="61624" y="13760"/>
                        <a:pt x="60551" y="15859"/>
                        <a:pt x="59385" y="18144"/>
                      </a:cubicBezTo>
                      <a:cubicBezTo>
                        <a:pt x="58265" y="20477"/>
                        <a:pt x="57099" y="23042"/>
                        <a:pt x="55793" y="25747"/>
                      </a:cubicBezTo>
                      <a:cubicBezTo>
                        <a:pt x="53274" y="31251"/>
                        <a:pt x="50196" y="37408"/>
                        <a:pt x="47351" y="44451"/>
                      </a:cubicBezTo>
                      <a:cubicBezTo>
                        <a:pt x="45858" y="47950"/>
                        <a:pt x="44319" y="51634"/>
                        <a:pt x="42686" y="55413"/>
                      </a:cubicBezTo>
                      <a:cubicBezTo>
                        <a:pt x="41100" y="59237"/>
                        <a:pt x="39654" y="63295"/>
                        <a:pt x="38022" y="67447"/>
                      </a:cubicBezTo>
                      <a:cubicBezTo>
                        <a:pt x="34710" y="75749"/>
                        <a:pt x="31772" y="84798"/>
                        <a:pt x="28507" y="94313"/>
                      </a:cubicBezTo>
                      <a:cubicBezTo>
                        <a:pt x="22443" y="113437"/>
                        <a:pt x="16659" y="134707"/>
                        <a:pt x="12041" y="157375"/>
                      </a:cubicBezTo>
                      <a:cubicBezTo>
                        <a:pt x="7610" y="180044"/>
                        <a:pt x="4812" y="201873"/>
                        <a:pt x="3086" y="221790"/>
                      </a:cubicBezTo>
                      <a:cubicBezTo>
                        <a:pt x="2433" y="231772"/>
                        <a:pt x="1687" y="241241"/>
                        <a:pt x="1593" y="250149"/>
                      </a:cubicBezTo>
                      <a:cubicBezTo>
                        <a:pt x="1500" y="254581"/>
                        <a:pt x="1267" y="258872"/>
                        <a:pt x="1313" y="263023"/>
                      </a:cubicBezTo>
                      <a:cubicBezTo>
                        <a:pt x="1313" y="267128"/>
                        <a:pt x="1407" y="271092"/>
                        <a:pt x="1407" y="274871"/>
                      </a:cubicBezTo>
                      <a:cubicBezTo>
                        <a:pt x="1360" y="282427"/>
                        <a:pt x="1827" y="289283"/>
                        <a:pt x="2060" y="295254"/>
                      </a:cubicBezTo>
                      <a:cubicBezTo>
                        <a:pt x="2200" y="298239"/>
                        <a:pt x="2340" y="301038"/>
                        <a:pt x="2480" y="303603"/>
                      </a:cubicBezTo>
                      <a:cubicBezTo>
                        <a:pt x="2666" y="306168"/>
                        <a:pt x="2899" y="308501"/>
                        <a:pt x="3039" y="310600"/>
                      </a:cubicBezTo>
                      <a:cubicBezTo>
                        <a:pt x="3366" y="314751"/>
                        <a:pt x="3599" y="317969"/>
                        <a:pt x="3786" y="320301"/>
                      </a:cubicBezTo>
                      <a:cubicBezTo>
                        <a:pt x="3832" y="321328"/>
                        <a:pt x="3879" y="322167"/>
                        <a:pt x="3926" y="322820"/>
                      </a:cubicBezTo>
                      <a:cubicBezTo>
                        <a:pt x="3926" y="323380"/>
                        <a:pt x="3926" y="323706"/>
                        <a:pt x="3926" y="323706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" name="Google Shape;1294;p9">
                  <a:extLst>
                    <a:ext uri="{FF2B5EF4-FFF2-40B4-BE49-F238E27FC236}">
                      <a16:creationId xmlns:a16="http://schemas.microsoft.com/office/drawing/2014/main" id="{68DD7016-C4EA-9A4A-A34F-18F88A6BC4EB}"/>
                    </a:ext>
                  </a:extLst>
                </p:cNvPr>
                <p:cNvSpPr/>
                <p:nvPr/>
              </p:nvSpPr>
              <p:spPr>
                <a:xfrm>
                  <a:off x="887002" y="2485268"/>
                  <a:ext cx="46001" cy="342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01" h="342835" extrusionOk="0">
                      <a:moveTo>
                        <a:pt x="22027" y="342835"/>
                      </a:moveTo>
                      <a:cubicBezTo>
                        <a:pt x="22027" y="342835"/>
                        <a:pt x="21887" y="342556"/>
                        <a:pt x="21700" y="341996"/>
                      </a:cubicBezTo>
                      <a:cubicBezTo>
                        <a:pt x="21467" y="341343"/>
                        <a:pt x="21187" y="340503"/>
                        <a:pt x="20861" y="339477"/>
                      </a:cubicBezTo>
                      <a:cubicBezTo>
                        <a:pt x="20114" y="337145"/>
                        <a:pt x="19088" y="333833"/>
                        <a:pt x="17782" y="329682"/>
                      </a:cubicBezTo>
                      <a:cubicBezTo>
                        <a:pt x="17129" y="327536"/>
                        <a:pt x="16383" y="325157"/>
                        <a:pt x="15590" y="322592"/>
                      </a:cubicBezTo>
                      <a:cubicBezTo>
                        <a:pt x="14797" y="319980"/>
                        <a:pt x="14191" y="317135"/>
                        <a:pt x="13398" y="314056"/>
                      </a:cubicBezTo>
                      <a:cubicBezTo>
                        <a:pt x="11952" y="307899"/>
                        <a:pt x="9899" y="300996"/>
                        <a:pt x="8547" y="293113"/>
                      </a:cubicBezTo>
                      <a:cubicBezTo>
                        <a:pt x="7800" y="289195"/>
                        <a:pt x="7007" y="285091"/>
                        <a:pt x="6168" y="280846"/>
                      </a:cubicBezTo>
                      <a:cubicBezTo>
                        <a:pt x="5282" y="276601"/>
                        <a:pt x="4862" y="272077"/>
                        <a:pt x="4162" y="267459"/>
                      </a:cubicBezTo>
                      <a:cubicBezTo>
                        <a:pt x="3602" y="262842"/>
                        <a:pt x="2670" y="258037"/>
                        <a:pt x="2343" y="253093"/>
                      </a:cubicBezTo>
                      <a:cubicBezTo>
                        <a:pt x="1923" y="248149"/>
                        <a:pt x="1457" y="243018"/>
                        <a:pt x="990" y="237794"/>
                      </a:cubicBezTo>
                      <a:cubicBezTo>
                        <a:pt x="-362" y="216804"/>
                        <a:pt x="-456" y="193669"/>
                        <a:pt x="1503" y="169461"/>
                      </a:cubicBezTo>
                      <a:cubicBezTo>
                        <a:pt x="3602" y="145253"/>
                        <a:pt x="7567" y="122444"/>
                        <a:pt x="12092" y="101921"/>
                      </a:cubicBezTo>
                      <a:cubicBezTo>
                        <a:pt x="13304" y="96790"/>
                        <a:pt x="14517" y="91800"/>
                        <a:pt x="15683" y="86949"/>
                      </a:cubicBezTo>
                      <a:cubicBezTo>
                        <a:pt x="16849" y="82098"/>
                        <a:pt x="18295" y="77480"/>
                        <a:pt x="19555" y="72956"/>
                      </a:cubicBezTo>
                      <a:cubicBezTo>
                        <a:pt x="21980" y="63907"/>
                        <a:pt x="24779" y="55651"/>
                        <a:pt x="27297" y="48048"/>
                      </a:cubicBezTo>
                      <a:cubicBezTo>
                        <a:pt x="29676" y="40445"/>
                        <a:pt x="32382" y="33728"/>
                        <a:pt x="34527" y="27805"/>
                      </a:cubicBezTo>
                      <a:cubicBezTo>
                        <a:pt x="36673" y="21834"/>
                        <a:pt x="38772" y="16797"/>
                        <a:pt x="40497" y="12692"/>
                      </a:cubicBezTo>
                      <a:cubicBezTo>
                        <a:pt x="42177" y="8681"/>
                        <a:pt x="43529" y="5509"/>
                        <a:pt x="44509" y="3223"/>
                      </a:cubicBezTo>
                      <a:cubicBezTo>
                        <a:pt x="44929" y="2197"/>
                        <a:pt x="45302" y="1404"/>
                        <a:pt x="45582" y="798"/>
                      </a:cubicBezTo>
                      <a:cubicBezTo>
                        <a:pt x="45815" y="238"/>
                        <a:pt x="45955" y="-42"/>
                        <a:pt x="46001" y="5"/>
                      </a:cubicBezTo>
                      <a:cubicBezTo>
                        <a:pt x="46001" y="5"/>
                        <a:pt x="45955" y="332"/>
                        <a:pt x="45722" y="891"/>
                      </a:cubicBezTo>
                      <a:cubicBezTo>
                        <a:pt x="45488" y="1544"/>
                        <a:pt x="45162" y="2384"/>
                        <a:pt x="44789" y="3410"/>
                      </a:cubicBezTo>
                      <a:cubicBezTo>
                        <a:pt x="43902" y="5696"/>
                        <a:pt x="42643" y="8914"/>
                        <a:pt x="41104" y="12972"/>
                      </a:cubicBezTo>
                      <a:cubicBezTo>
                        <a:pt x="39471" y="17123"/>
                        <a:pt x="37466" y="22161"/>
                        <a:pt x="35413" y="28178"/>
                      </a:cubicBezTo>
                      <a:cubicBezTo>
                        <a:pt x="33361" y="34148"/>
                        <a:pt x="30702" y="40865"/>
                        <a:pt x="28417" y="48468"/>
                      </a:cubicBezTo>
                      <a:cubicBezTo>
                        <a:pt x="25991" y="56024"/>
                        <a:pt x="23286" y="64327"/>
                        <a:pt x="20907" y="73375"/>
                      </a:cubicBezTo>
                      <a:cubicBezTo>
                        <a:pt x="19694" y="77900"/>
                        <a:pt x="18248" y="82518"/>
                        <a:pt x="17129" y="87368"/>
                      </a:cubicBezTo>
                      <a:cubicBezTo>
                        <a:pt x="15963" y="92219"/>
                        <a:pt x="14797" y="97210"/>
                        <a:pt x="13584" y="102294"/>
                      </a:cubicBezTo>
                      <a:cubicBezTo>
                        <a:pt x="9153" y="122818"/>
                        <a:pt x="5235" y="145580"/>
                        <a:pt x="3136" y="169694"/>
                      </a:cubicBezTo>
                      <a:cubicBezTo>
                        <a:pt x="1177" y="193809"/>
                        <a:pt x="1270" y="216851"/>
                        <a:pt x="2483" y="237794"/>
                      </a:cubicBezTo>
                      <a:cubicBezTo>
                        <a:pt x="2903" y="243018"/>
                        <a:pt x="3323" y="248102"/>
                        <a:pt x="3742" y="253046"/>
                      </a:cubicBezTo>
                      <a:cubicBezTo>
                        <a:pt x="4069" y="257991"/>
                        <a:pt x="4955" y="262748"/>
                        <a:pt x="5468" y="267366"/>
                      </a:cubicBezTo>
                      <a:cubicBezTo>
                        <a:pt x="6168" y="271984"/>
                        <a:pt x="6541" y="276462"/>
                        <a:pt x="7381" y="280706"/>
                      </a:cubicBezTo>
                      <a:cubicBezTo>
                        <a:pt x="8173" y="284951"/>
                        <a:pt x="8920" y="289055"/>
                        <a:pt x="9619" y="292973"/>
                      </a:cubicBezTo>
                      <a:cubicBezTo>
                        <a:pt x="10879" y="300809"/>
                        <a:pt x="12838" y="307759"/>
                        <a:pt x="14191" y="313916"/>
                      </a:cubicBezTo>
                      <a:cubicBezTo>
                        <a:pt x="14937" y="316995"/>
                        <a:pt x="15497" y="319840"/>
                        <a:pt x="16243" y="322452"/>
                      </a:cubicBezTo>
                      <a:cubicBezTo>
                        <a:pt x="16989" y="325064"/>
                        <a:pt x="17689" y="327396"/>
                        <a:pt x="18295" y="329542"/>
                      </a:cubicBezTo>
                      <a:cubicBezTo>
                        <a:pt x="19461" y="333740"/>
                        <a:pt x="20394" y="337052"/>
                        <a:pt x="21047" y="339384"/>
                      </a:cubicBezTo>
                      <a:cubicBezTo>
                        <a:pt x="21327" y="340457"/>
                        <a:pt x="21560" y="341296"/>
                        <a:pt x="21747" y="341949"/>
                      </a:cubicBezTo>
                      <a:cubicBezTo>
                        <a:pt x="21887" y="342556"/>
                        <a:pt x="21933" y="342835"/>
                        <a:pt x="21933" y="342835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" name="Google Shape;1295;p9">
                  <a:extLst>
                    <a:ext uri="{FF2B5EF4-FFF2-40B4-BE49-F238E27FC236}">
                      <a16:creationId xmlns:a16="http://schemas.microsoft.com/office/drawing/2014/main" id="{FD29599A-779A-E44F-A868-A19DFC4D153C}"/>
                    </a:ext>
                  </a:extLst>
                </p:cNvPr>
                <p:cNvSpPr/>
                <p:nvPr/>
              </p:nvSpPr>
              <p:spPr>
                <a:xfrm>
                  <a:off x="959543" y="2431959"/>
                  <a:ext cx="64045" cy="352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45" h="352718" extrusionOk="0">
                      <a:moveTo>
                        <a:pt x="51914" y="352719"/>
                      </a:moveTo>
                      <a:cubicBezTo>
                        <a:pt x="51914" y="352719"/>
                        <a:pt x="51728" y="352439"/>
                        <a:pt x="51401" y="351833"/>
                      </a:cubicBezTo>
                      <a:cubicBezTo>
                        <a:pt x="51075" y="351133"/>
                        <a:pt x="50608" y="350293"/>
                        <a:pt x="50095" y="349174"/>
                      </a:cubicBezTo>
                      <a:cubicBezTo>
                        <a:pt x="49489" y="347961"/>
                        <a:pt x="48789" y="346515"/>
                        <a:pt x="47996" y="344836"/>
                      </a:cubicBezTo>
                      <a:cubicBezTo>
                        <a:pt x="47250" y="343064"/>
                        <a:pt x="46364" y="341058"/>
                        <a:pt x="45384" y="338772"/>
                      </a:cubicBezTo>
                      <a:cubicBezTo>
                        <a:pt x="41653" y="329630"/>
                        <a:pt x="36615" y="316104"/>
                        <a:pt x="33164" y="298799"/>
                      </a:cubicBezTo>
                      <a:cubicBezTo>
                        <a:pt x="29572" y="281541"/>
                        <a:pt x="27566" y="260411"/>
                        <a:pt x="29432" y="237136"/>
                      </a:cubicBezTo>
                      <a:cubicBezTo>
                        <a:pt x="30365" y="225522"/>
                        <a:pt x="32324" y="213348"/>
                        <a:pt x="35402" y="201034"/>
                      </a:cubicBezTo>
                      <a:cubicBezTo>
                        <a:pt x="38434" y="188673"/>
                        <a:pt x="42446" y="176126"/>
                        <a:pt x="46550" y="163299"/>
                      </a:cubicBezTo>
                      <a:cubicBezTo>
                        <a:pt x="50608" y="150472"/>
                        <a:pt x="54526" y="137925"/>
                        <a:pt x="57372" y="125611"/>
                      </a:cubicBezTo>
                      <a:cubicBezTo>
                        <a:pt x="60217" y="113297"/>
                        <a:pt x="62083" y="101217"/>
                        <a:pt x="62409" y="89649"/>
                      </a:cubicBezTo>
                      <a:cubicBezTo>
                        <a:pt x="62782" y="78081"/>
                        <a:pt x="61616" y="67073"/>
                        <a:pt x="58957" y="57092"/>
                      </a:cubicBezTo>
                      <a:cubicBezTo>
                        <a:pt x="56345" y="47110"/>
                        <a:pt x="52054" y="38388"/>
                        <a:pt x="47063" y="31065"/>
                      </a:cubicBezTo>
                      <a:cubicBezTo>
                        <a:pt x="37035" y="16372"/>
                        <a:pt x="24301" y="8163"/>
                        <a:pt x="15113" y="4291"/>
                      </a:cubicBezTo>
                      <a:cubicBezTo>
                        <a:pt x="10401" y="2425"/>
                        <a:pt x="6623" y="1399"/>
                        <a:pt x="4011" y="840"/>
                      </a:cubicBezTo>
                      <a:cubicBezTo>
                        <a:pt x="2752" y="606"/>
                        <a:pt x="1772" y="420"/>
                        <a:pt x="1026" y="233"/>
                      </a:cubicBezTo>
                      <a:cubicBezTo>
                        <a:pt x="373" y="93"/>
                        <a:pt x="0" y="0"/>
                        <a:pt x="0" y="0"/>
                      </a:cubicBezTo>
                      <a:cubicBezTo>
                        <a:pt x="0" y="0"/>
                        <a:pt x="373" y="0"/>
                        <a:pt x="1026" y="93"/>
                      </a:cubicBezTo>
                      <a:cubicBezTo>
                        <a:pt x="1819" y="187"/>
                        <a:pt x="2799" y="326"/>
                        <a:pt x="4058" y="513"/>
                      </a:cubicBezTo>
                      <a:cubicBezTo>
                        <a:pt x="6717" y="933"/>
                        <a:pt x="10588" y="1912"/>
                        <a:pt x="15346" y="3685"/>
                      </a:cubicBezTo>
                      <a:cubicBezTo>
                        <a:pt x="24721" y="7416"/>
                        <a:pt x="37735" y="15579"/>
                        <a:pt x="48043" y="30365"/>
                      </a:cubicBezTo>
                      <a:cubicBezTo>
                        <a:pt x="53174" y="37688"/>
                        <a:pt x="57605" y="46550"/>
                        <a:pt x="60310" y="56672"/>
                      </a:cubicBezTo>
                      <a:cubicBezTo>
                        <a:pt x="63062" y="66747"/>
                        <a:pt x="64321" y="77895"/>
                        <a:pt x="63995" y="89602"/>
                      </a:cubicBezTo>
                      <a:cubicBezTo>
                        <a:pt x="63715" y="101310"/>
                        <a:pt x="61849" y="113484"/>
                        <a:pt x="59051" y="125891"/>
                      </a:cubicBezTo>
                      <a:cubicBezTo>
                        <a:pt x="56205" y="138298"/>
                        <a:pt x="52287" y="150892"/>
                        <a:pt x="48229" y="163719"/>
                      </a:cubicBezTo>
                      <a:cubicBezTo>
                        <a:pt x="44171" y="176546"/>
                        <a:pt x="40160" y="189046"/>
                        <a:pt x="37082" y="201360"/>
                      </a:cubicBezTo>
                      <a:cubicBezTo>
                        <a:pt x="34003" y="213628"/>
                        <a:pt x="32044" y="225662"/>
                        <a:pt x="31065" y="237229"/>
                      </a:cubicBezTo>
                      <a:cubicBezTo>
                        <a:pt x="29152" y="260364"/>
                        <a:pt x="31065" y="281354"/>
                        <a:pt x="34423" y="298566"/>
                      </a:cubicBezTo>
                      <a:cubicBezTo>
                        <a:pt x="37688" y="315824"/>
                        <a:pt x="42539" y="329350"/>
                        <a:pt x="46084" y="338539"/>
                      </a:cubicBezTo>
                      <a:cubicBezTo>
                        <a:pt x="47017" y="340825"/>
                        <a:pt x="47810" y="342830"/>
                        <a:pt x="48556" y="344649"/>
                      </a:cubicBezTo>
                      <a:cubicBezTo>
                        <a:pt x="49302" y="346375"/>
                        <a:pt x="49955" y="347821"/>
                        <a:pt x="50515" y="349034"/>
                      </a:cubicBezTo>
                      <a:cubicBezTo>
                        <a:pt x="50981" y="350153"/>
                        <a:pt x="51401" y="351040"/>
                        <a:pt x="51681" y="351739"/>
                      </a:cubicBezTo>
                      <a:cubicBezTo>
                        <a:pt x="51914" y="352346"/>
                        <a:pt x="52054" y="352672"/>
                        <a:pt x="52008" y="352672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74" name="Google Shape;1296;p9">
                <a:extLst>
                  <a:ext uri="{FF2B5EF4-FFF2-40B4-BE49-F238E27FC236}">
                    <a16:creationId xmlns:a16="http://schemas.microsoft.com/office/drawing/2014/main" id="{A1522713-BD55-7B4E-99B2-7BA7BE7ED031}"/>
                  </a:ext>
                </a:extLst>
              </p:cNvPr>
              <p:cNvSpPr/>
              <p:nvPr/>
            </p:nvSpPr>
            <p:spPr>
              <a:xfrm>
                <a:off x="806522" y="2742186"/>
                <a:ext cx="15005" cy="94360"/>
              </a:xfrm>
              <a:custGeom>
                <a:avLst/>
                <a:gdLst/>
                <a:ahLst/>
                <a:cxnLst/>
                <a:rect l="l" t="t" r="r" b="b"/>
                <a:pathLst>
                  <a:path w="15005" h="94360" extrusionOk="0">
                    <a:moveTo>
                      <a:pt x="217" y="0"/>
                    </a:moveTo>
                    <a:cubicBezTo>
                      <a:pt x="544" y="0"/>
                      <a:pt x="1477" y="5224"/>
                      <a:pt x="2783" y="13760"/>
                    </a:cubicBezTo>
                    <a:cubicBezTo>
                      <a:pt x="4229" y="23042"/>
                      <a:pt x="5954" y="34470"/>
                      <a:pt x="7913" y="47110"/>
                    </a:cubicBezTo>
                    <a:cubicBezTo>
                      <a:pt x="9919" y="59750"/>
                      <a:pt x="11738" y="71178"/>
                      <a:pt x="13184" y="80460"/>
                    </a:cubicBezTo>
                    <a:cubicBezTo>
                      <a:pt x="14537" y="88996"/>
                      <a:pt x="15283" y="94313"/>
                      <a:pt x="14910" y="94360"/>
                    </a:cubicBezTo>
                    <a:cubicBezTo>
                      <a:pt x="14583" y="94407"/>
                      <a:pt x="13231" y="89229"/>
                      <a:pt x="11458" y="80787"/>
                    </a:cubicBezTo>
                    <a:cubicBezTo>
                      <a:pt x="9686" y="72298"/>
                      <a:pt x="7494" y="60543"/>
                      <a:pt x="5441" y="47530"/>
                    </a:cubicBezTo>
                    <a:cubicBezTo>
                      <a:pt x="3389" y="34470"/>
                      <a:pt x="1896" y="22622"/>
                      <a:pt x="1010" y="14040"/>
                    </a:cubicBezTo>
                    <a:cubicBezTo>
                      <a:pt x="124" y="5411"/>
                      <a:pt x="-203" y="93"/>
                      <a:pt x="124" y="4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1297;p9">
                <a:extLst>
                  <a:ext uri="{FF2B5EF4-FFF2-40B4-BE49-F238E27FC236}">
                    <a16:creationId xmlns:a16="http://schemas.microsoft.com/office/drawing/2014/main" id="{E09CDAD2-BF56-E14E-AB34-4B3F2AA3C267}"/>
                  </a:ext>
                </a:extLst>
              </p:cNvPr>
              <p:cNvSpPr/>
              <p:nvPr/>
            </p:nvSpPr>
            <p:spPr>
              <a:xfrm>
                <a:off x="1046290" y="2760004"/>
                <a:ext cx="6177" cy="86430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86430" extrusionOk="0">
                    <a:moveTo>
                      <a:pt x="5934" y="0"/>
                    </a:moveTo>
                    <a:cubicBezTo>
                      <a:pt x="6587" y="0"/>
                      <a:pt x="5887" y="19404"/>
                      <a:pt x="4301" y="43285"/>
                    </a:cubicBezTo>
                    <a:cubicBezTo>
                      <a:pt x="2716" y="67167"/>
                      <a:pt x="896" y="86477"/>
                      <a:pt x="243" y="86431"/>
                    </a:cubicBezTo>
                    <a:cubicBezTo>
                      <a:pt x="-410" y="86431"/>
                      <a:pt x="290" y="67027"/>
                      <a:pt x="1876" y="43145"/>
                    </a:cubicBezTo>
                    <a:cubicBezTo>
                      <a:pt x="3462" y="19264"/>
                      <a:pt x="5281" y="0"/>
                      <a:pt x="59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" name="Google Shape;1298;p9">
              <a:extLst>
                <a:ext uri="{FF2B5EF4-FFF2-40B4-BE49-F238E27FC236}">
                  <a16:creationId xmlns:a16="http://schemas.microsoft.com/office/drawing/2014/main" id="{DC2C14C2-46E8-1449-9802-A7901291FFEA}"/>
                </a:ext>
              </a:extLst>
            </p:cNvPr>
            <p:cNvGrpSpPr/>
            <p:nvPr/>
          </p:nvGrpSpPr>
          <p:grpSpPr>
            <a:xfrm>
              <a:off x="818198" y="3149991"/>
              <a:ext cx="330204" cy="345955"/>
              <a:chOff x="818198" y="3149991"/>
              <a:chExt cx="330204" cy="345955"/>
            </a:xfrm>
          </p:grpSpPr>
          <p:sp>
            <p:nvSpPr>
              <p:cNvPr id="259" name="Google Shape;1299;p9">
                <a:extLst>
                  <a:ext uri="{FF2B5EF4-FFF2-40B4-BE49-F238E27FC236}">
                    <a16:creationId xmlns:a16="http://schemas.microsoft.com/office/drawing/2014/main" id="{9678DCBC-65D9-1B4A-9007-AC9812F94FDC}"/>
                  </a:ext>
                </a:extLst>
              </p:cNvPr>
              <p:cNvSpPr/>
              <p:nvPr/>
            </p:nvSpPr>
            <p:spPr>
              <a:xfrm>
                <a:off x="995459" y="3197053"/>
                <a:ext cx="80273" cy="116749"/>
              </a:xfrm>
              <a:custGeom>
                <a:avLst/>
                <a:gdLst/>
                <a:ahLst/>
                <a:cxnLst/>
                <a:rect l="l" t="t" r="r" b="b"/>
                <a:pathLst>
                  <a:path w="80273" h="116749" extrusionOk="0">
                    <a:moveTo>
                      <a:pt x="26260" y="101917"/>
                    </a:moveTo>
                    <a:lnTo>
                      <a:pt x="0" y="18285"/>
                    </a:lnTo>
                    <a:cubicBezTo>
                      <a:pt x="0" y="18285"/>
                      <a:pt x="60777" y="-139"/>
                      <a:pt x="60357" y="1"/>
                    </a:cubicBezTo>
                    <a:cubicBezTo>
                      <a:pt x="59937" y="141"/>
                      <a:pt x="80274" y="104902"/>
                      <a:pt x="80274" y="104902"/>
                    </a:cubicBezTo>
                    <a:lnTo>
                      <a:pt x="50935" y="116750"/>
                    </a:lnTo>
                    <a:lnTo>
                      <a:pt x="26214" y="101917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1300;p9">
                <a:extLst>
                  <a:ext uri="{FF2B5EF4-FFF2-40B4-BE49-F238E27FC236}">
                    <a16:creationId xmlns:a16="http://schemas.microsoft.com/office/drawing/2014/main" id="{094C6BF5-8B87-2349-8B9B-FBE68C434B4D}"/>
                  </a:ext>
                </a:extLst>
              </p:cNvPr>
              <p:cNvSpPr/>
              <p:nvPr/>
            </p:nvSpPr>
            <p:spPr>
              <a:xfrm>
                <a:off x="1018921" y="3286796"/>
                <a:ext cx="129435" cy="54153"/>
              </a:xfrm>
              <a:custGeom>
                <a:avLst/>
                <a:gdLst/>
                <a:ahLst/>
                <a:cxnLst/>
                <a:rect l="l" t="t" r="r" b="b"/>
                <a:pathLst>
                  <a:path w="129435" h="54153" extrusionOk="0">
                    <a:moveTo>
                      <a:pt x="115629" y="22762"/>
                    </a:moveTo>
                    <a:lnTo>
                      <a:pt x="93754" y="15392"/>
                    </a:lnTo>
                    <a:lnTo>
                      <a:pt x="53873" y="0"/>
                    </a:lnTo>
                    <a:lnTo>
                      <a:pt x="0" y="5644"/>
                    </a:lnTo>
                    <a:lnTo>
                      <a:pt x="8069" y="54153"/>
                    </a:lnTo>
                    <a:lnTo>
                      <a:pt x="53034" y="50515"/>
                    </a:lnTo>
                    <a:lnTo>
                      <a:pt x="129436" y="45757"/>
                    </a:lnTo>
                    <a:lnTo>
                      <a:pt x="127897" y="39227"/>
                    </a:lnTo>
                    <a:cubicBezTo>
                      <a:pt x="126264" y="32231"/>
                      <a:pt x="121786" y="26260"/>
                      <a:pt x="115583" y="22809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1301;p9">
                <a:extLst>
                  <a:ext uri="{FF2B5EF4-FFF2-40B4-BE49-F238E27FC236}">
                    <a16:creationId xmlns:a16="http://schemas.microsoft.com/office/drawing/2014/main" id="{35734F7F-3C26-D849-A136-BCCB320CD857}"/>
                  </a:ext>
                </a:extLst>
              </p:cNvPr>
              <p:cNvSpPr/>
              <p:nvPr/>
            </p:nvSpPr>
            <p:spPr>
              <a:xfrm>
                <a:off x="1072573" y="3286742"/>
                <a:ext cx="8115" cy="46418"/>
              </a:xfrm>
              <a:custGeom>
                <a:avLst/>
                <a:gdLst/>
                <a:ahLst/>
                <a:cxnLst/>
                <a:rect l="l" t="t" r="r" b="b"/>
                <a:pathLst>
                  <a:path w="8115" h="46418" extrusionOk="0">
                    <a:moveTo>
                      <a:pt x="7917" y="46418"/>
                    </a:moveTo>
                    <a:cubicBezTo>
                      <a:pt x="7264" y="46511"/>
                      <a:pt x="4979" y="36203"/>
                      <a:pt x="2833" y="23376"/>
                    </a:cubicBezTo>
                    <a:cubicBezTo>
                      <a:pt x="687" y="10595"/>
                      <a:pt x="-525" y="-86"/>
                      <a:pt x="221" y="7"/>
                    </a:cubicBezTo>
                    <a:cubicBezTo>
                      <a:pt x="827" y="-319"/>
                      <a:pt x="3113" y="10176"/>
                      <a:pt x="5258" y="22956"/>
                    </a:cubicBezTo>
                    <a:cubicBezTo>
                      <a:pt x="7404" y="35783"/>
                      <a:pt x="8617" y="46278"/>
                      <a:pt x="7917" y="46418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1302;p9">
                <a:extLst>
                  <a:ext uri="{FF2B5EF4-FFF2-40B4-BE49-F238E27FC236}">
                    <a16:creationId xmlns:a16="http://schemas.microsoft.com/office/drawing/2014/main" id="{E6DD0FED-14A7-044A-B3E8-7EE79AFFED32}"/>
                  </a:ext>
                </a:extLst>
              </p:cNvPr>
              <p:cNvSpPr/>
              <p:nvPr/>
            </p:nvSpPr>
            <p:spPr>
              <a:xfrm>
                <a:off x="1025637" y="3324018"/>
                <a:ext cx="122765" cy="16885"/>
              </a:xfrm>
              <a:custGeom>
                <a:avLst/>
                <a:gdLst/>
                <a:ahLst/>
                <a:cxnLst/>
                <a:rect l="l" t="t" r="r" b="b"/>
                <a:pathLst>
                  <a:path w="122765" h="16885" extrusionOk="0">
                    <a:moveTo>
                      <a:pt x="1399" y="16885"/>
                    </a:moveTo>
                    <a:lnTo>
                      <a:pt x="0" y="8629"/>
                    </a:lnTo>
                    <a:lnTo>
                      <a:pt x="120760" y="0"/>
                    </a:lnTo>
                    <a:lnTo>
                      <a:pt x="122766" y="8489"/>
                    </a:lnTo>
                    <a:lnTo>
                      <a:pt x="1399" y="16885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1303;p9">
                <a:extLst>
                  <a:ext uri="{FF2B5EF4-FFF2-40B4-BE49-F238E27FC236}">
                    <a16:creationId xmlns:a16="http://schemas.microsoft.com/office/drawing/2014/main" id="{7CFF2F96-049E-5F4A-81D7-1614CECA9CD6}"/>
                  </a:ext>
                </a:extLst>
              </p:cNvPr>
              <p:cNvSpPr/>
              <p:nvPr/>
            </p:nvSpPr>
            <p:spPr>
              <a:xfrm>
                <a:off x="863598" y="3344168"/>
                <a:ext cx="66653" cy="99164"/>
              </a:xfrm>
              <a:custGeom>
                <a:avLst/>
                <a:gdLst/>
                <a:ahLst/>
                <a:cxnLst/>
                <a:rect l="l" t="t" r="r" b="b"/>
                <a:pathLst>
                  <a:path w="66653" h="99164" extrusionOk="0">
                    <a:moveTo>
                      <a:pt x="0" y="84798"/>
                    </a:moveTo>
                    <a:lnTo>
                      <a:pt x="0" y="4198"/>
                    </a:lnTo>
                    <a:lnTo>
                      <a:pt x="66654" y="0"/>
                    </a:lnTo>
                    <a:lnTo>
                      <a:pt x="62502" y="86757"/>
                    </a:lnTo>
                    <a:lnTo>
                      <a:pt x="30831" y="99164"/>
                    </a:lnTo>
                    <a:lnTo>
                      <a:pt x="0" y="84798"/>
                    </a:lnTo>
                    <a:close/>
                  </a:path>
                </a:pathLst>
              </a:custGeom>
              <a:solidFill>
                <a:srgbClr val="FFBF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1304;p9">
                <a:extLst>
                  <a:ext uri="{FF2B5EF4-FFF2-40B4-BE49-F238E27FC236}">
                    <a16:creationId xmlns:a16="http://schemas.microsoft.com/office/drawing/2014/main" id="{E9FF96B3-0FD3-E242-A691-7DF8CFB78072}"/>
                  </a:ext>
                </a:extLst>
              </p:cNvPr>
              <p:cNvSpPr/>
              <p:nvPr/>
            </p:nvSpPr>
            <p:spPr>
              <a:xfrm>
                <a:off x="818198" y="3428966"/>
                <a:ext cx="107902" cy="66980"/>
              </a:xfrm>
              <a:custGeom>
                <a:avLst/>
                <a:gdLst/>
                <a:ahLst/>
                <a:cxnLst/>
                <a:rect l="l" t="t" r="r" b="b"/>
                <a:pathLst>
                  <a:path w="107902" h="66980" extrusionOk="0">
                    <a:moveTo>
                      <a:pt x="71940" y="1446"/>
                    </a:moveTo>
                    <a:lnTo>
                      <a:pt x="45400" y="0"/>
                    </a:lnTo>
                    <a:cubicBezTo>
                      <a:pt x="45400" y="0"/>
                      <a:pt x="4540" y="33070"/>
                      <a:pt x="622" y="51215"/>
                    </a:cubicBezTo>
                    <a:cubicBezTo>
                      <a:pt x="-777" y="57698"/>
                      <a:pt x="622" y="65115"/>
                      <a:pt x="622" y="65115"/>
                    </a:cubicBezTo>
                    <a:lnTo>
                      <a:pt x="62658" y="66934"/>
                    </a:lnTo>
                    <a:cubicBezTo>
                      <a:pt x="75158" y="66934"/>
                      <a:pt x="107902" y="66980"/>
                      <a:pt x="107902" y="66980"/>
                    </a:cubicBezTo>
                    <a:lnTo>
                      <a:pt x="107902" y="2052"/>
                    </a:lnTo>
                    <a:lnTo>
                      <a:pt x="71940" y="1493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1305;p9">
                <a:extLst>
                  <a:ext uri="{FF2B5EF4-FFF2-40B4-BE49-F238E27FC236}">
                    <a16:creationId xmlns:a16="http://schemas.microsoft.com/office/drawing/2014/main" id="{712FDACE-5BB1-124F-A8B8-B2008C67E5CD}"/>
                  </a:ext>
                </a:extLst>
              </p:cNvPr>
              <p:cNvSpPr/>
              <p:nvPr/>
            </p:nvSpPr>
            <p:spPr>
              <a:xfrm>
                <a:off x="950541" y="3149991"/>
                <a:ext cx="126777" cy="94080"/>
              </a:xfrm>
              <a:custGeom>
                <a:avLst/>
                <a:gdLst/>
                <a:ahLst/>
                <a:cxnLst/>
                <a:rect l="l" t="t" r="r" b="b"/>
                <a:pathLst>
                  <a:path w="126777" h="94080" extrusionOk="0">
                    <a:moveTo>
                      <a:pt x="0" y="0"/>
                    </a:moveTo>
                    <a:cubicBezTo>
                      <a:pt x="1306" y="3172"/>
                      <a:pt x="18937" y="94080"/>
                      <a:pt x="18937" y="94080"/>
                    </a:cubicBezTo>
                    <a:lnTo>
                      <a:pt x="126777" y="69779"/>
                    </a:lnTo>
                    <a:lnTo>
                      <a:pt x="112877" y="82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1306;p9">
                <a:extLst>
                  <a:ext uri="{FF2B5EF4-FFF2-40B4-BE49-F238E27FC236}">
                    <a16:creationId xmlns:a16="http://schemas.microsoft.com/office/drawing/2014/main" id="{57F25488-C020-2346-B5B8-0059669AD905}"/>
                  </a:ext>
                </a:extLst>
              </p:cNvPr>
              <p:cNvSpPr/>
              <p:nvPr/>
            </p:nvSpPr>
            <p:spPr>
              <a:xfrm>
                <a:off x="839203" y="3159179"/>
                <a:ext cx="110452" cy="192638"/>
              </a:xfrm>
              <a:custGeom>
                <a:avLst/>
                <a:gdLst/>
                <a:ahLst/>
                <a:cxnLst/>
                <a:rect l="l" t="t" r="r" b="b"/>
                <a:pathLst>
                  <a:path w="110452" h="192638" extrusionOk="0">
                    <a:moveTo>
                      <a:pt x="0" y="0"/>
                    </a:moveTo>
                    <a:lnTo>
                      <a:pt x="0" y="188114"/>
                    </a:lnTo>
                    <a:lnTo>
                      <a:pt x="105834" y="192638"/>
                    </a:lnTo>
                    <a:lnTo>
                      <a:pt x="1104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1307;p9">
                <a:extLst>
                  <a:ext uri="{FF2B5EF4-FFF2-40B4-BE49-F238E27FC236}">
                    <a16:creationId xmlns:a16="http://schemas.microsoft.com/office/drawing/2014/main" id="{84FC73A4-54D1-AF47-8E06-C013EC764038}"/>
                  </a:ext>
                </a:extLst>
              </p:cNvPr>
              <p:cNvSpPr/>
              <p:nvPr/>
            </p:nvSpPr>
            <p:spPr>
              <a:xfrm>
                <a:off x="818260" y="3484612"/>
                <a:ext cx="107839" cy="11241"/>
              </a:xfrm>
              <a:custGeom>
                <a:avLst/>
                <a:gdLst/>
                <a:ahLst/>
                <a:cxnLst/>
                <a:rect l="l" t="t" r="r" b="b"/>
                <a:pathLst>
                  <a:path w="107839" h="11241" extrusionOk="0">
                    <a:moveTo>
                      <a:pt x="0" y="0"/>
                    </a:moveTo>
                    <a:lnTo>
                      <a:pt x="107840" y="0"/>
                    </a:lnTo>
                    <a:lnTo>
                      <a:pt x="107840" y="11241"/>
                    </a:lnTo>
                    <a:lnTo>
                      <a:pt x="0" y="1124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1308;p9">
                <a:extLst>
                  <a:ext uri="{FF2B5EF4-FFF2-40B4-BE49-F238E27FC236}">
                    <a16:creationId xmlns:a16="http://schemas.microsoft.com/office/drawing/2014/main" id="{0A15FA59-F9CF-E74F-93B3-0E77B870C526}"/>
                  </a:ext>
                </a:extLst>
              </p:cNvPr>
              <p:cNvSpPr/>
              <p:nvPr/>
            </p:nvSpPr>
            <p:spPr>
              <a:xfrm>
                <a:off x="860164" y="3433954"/>
                <a:ext cx="8765" cy="50424"/>
              </a:xfrm>
              <a:custGeom>
                <a:avLst/>
                <a:gdLst/>
                <a:ahLst/>
                <a:cxnLst/>
                <a:rect l="l" t="t" r="r" b="b"/>
                <a:pathLst>
                  <a:path w="8765" h="50424" extrusionOk="0">
                    <a:moveTo>
                      <a:pt x="8657" y="49"/>
                    </a:moveTo>
                    <a:cubicBezTo>
                      <a:pt x="9357" y="236"/>
                      <a:pt x="6512" y="11337"/>
                      <a:pt x="4273" y="25190"/>
                    </a:cubicBezTo>
                    <a:cubicBezTo>
                      <a:pt x="1987" y="39043"/>
                      <a:pt x="1148" y="50471"/>
                      <a:pt x="448" y="50424"/>
                    </a:cubicBezTo>
                    <a:cubicBezTo>
                      <a:pt x="-205" y="50424"/>
                      <a:pt x="-438" y="38857"/>
                      <a:pt x="1847" y="24770"/>
                    </a:cubicBezTo>
                    <a:cubicBezTo>
                      <a:pt x="4133" y="10730"/>
                      <a:pt x="8051" y="-184"/>
                      <a:pt x="8657" y="2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1309;p9">
                <a:extLst>
                  <a:ext uri="{FF2B5EF4-FFF2-40B4-BE49-F238E27FC236}">
                    <a16:creationId xmlns:a16="http://schemas.microsoft.com/office/drawing/2014/main" id="{C3177882-EBD1-3E4F-A970-D86A770553E5}"/>
                  </a:ext>
                </a:extLst>
              </p:cNvPr>
              <p:cNvSpPr/>
              <p:nvPr/>
            </p:nvSpPr>
            <p:spPr>
              <a:xfrm>
                <a:off x="864174" y="3457198"/>
                <a:ext cx="57385" cy="26577"/>
              </a:xfrm>
              <a:custGeom>
                <a:avLst/>
                <a:gdLst/>
                <a:ahLst/>
                <a:cxnLst/>
                <a:rect l="l" t="t" r="r" b="b"/>
                <a:pathLst>
                  <a:path w="57385" h="26577" extrusionOk="0">
                    <a:moveTo>
                      <a:pt x="57355" y="23916"/>
                    </a:moveTo>
                    <a:cubicBezTo>
                      <a:pt x="56935" y="24056"/>
                      <a:pt x="56095" y="19391"/>
                      <a:pt x="51711" y="13701"/>
                    </a:cubicBezTo>
                    <a:cubicBezTo>
                      <a:pt x="49518" y="10902"/>
                      <a:pt x="46393" y="7917"/>
                      <a:pt x="42242" y="5725"/>
                    </a:cubicBezTo>
                    <a:cubicBezTo>
                      <a:pt x="38137" y="3533"/>
                      <a:pt x="33007" y="2273"/>
                      <a:pt x="27643" y="2507"/>
                    </a:cubicBezTo>
                    <a:cubicBezTo>
                      <a:pt x="22279" y="2786"/>
                      <a:pt x="17241" y="4465"/>
                      <a:pt x="13416" y="7078"/>
                    </a:cubicBezTo>
                    <a:cubicBezTo>
                      <a:pt x="9498" y="9643"/>
                      <a:pt x="6700" y="12908"/>
                      <a:pt x="4741" y="15893"/>
                    </a:cubicBezTo>
                    <a:cubicBezTo>
                      <a:pt x="916" y="22004"/>
                      <a:pt x="543" y="26714"/>
                      <a:pt x="123" y="26574"/>
                    </a:cubicBezTo>
                    <a:cubicBezTo>
                      <a:pt x="-17" y="26574"/>
                      <a:pt x="-110" y="25408"/>
                      <a:pt x="263" y="23310"/>
                    </a:cubicBezTo>
                    <a:cubicBezTo>
                      <a:pt x="589" y="21257"/>
                      <a:pt x="1476" y="18272"/>
                      <a:pt x="3295" y="14960"/>
                    </a:cubicBezTo>
                    <a:cubicBezTo>
                      <a:pt x="5160" y="11695"/>
                      <a:pt x="8006" y="8057"/>
                      <a:pt x="12157" y="5165"/>
                    </a:cubicBezTo>
                    <a:cubicBezTo>
                      <a:pt x="16262" y="2227"/>
                      <a:pt x="21719" y="314"/>
                      <a:pt x="27549" y="34"/>
                    </a:cubicBezTo>
                    <a:cubicBezTo>
                      <a:pt x="33380" y="-246"/>
                      <a:pt x="38977" y="1201"/>
                      <a:pt x="43361" y="3719"/>
                    </a:cubicBezTo>
                    <a:cubicBezTo>
                      <a:pt x="47793" y="6191"/>
                      <a:pt x="50964" y="9550"/>
                      <a:pt x="53110" y="12628"/>
                    </a:cubicBezTo>
                    <a:cubicBezTo>
                      <a:pt x="55256" y="15753"/>
                      <a:pt x="56375" y="18598"/>
                      <a:pt x="56888" y="20651"/>
                    </a:cubicBezTo>
                    <a:cubicBezTo>
                      <a:pt x="57448" y="22656"/>
                      <a:pt x="57448" y="23823"/>
                      <a:pt x="57308" y="23869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3" name="Google Shape;1310;p9">
              <a:extLst>
                <a:ext uri="{FF2B5EF4-FFF2-40B4-BE49-F238E27FC236}">
                  <a16:creationId xmlns:a16="http://schemas.microsoft.com/office/drawing/2014/main" id="{9C32B13A-2729-534D-8E13-94B66CB45182}"/>
                </a:ext>
              </a:extLst>
            </p:cNvPr>
            <p:cNvGrpSpPr/>
            <p:nvPr/>
          </p:nvGrpSpPr>
          <p:grpSpPr>
            <a:xfrm>
              <a:off x="732249" y="2867237"/>
              <a:ext cx="419279" cy="631180"/>
              <a:chOff x="732249" y="2867237"/>
              <a:chExt cx="419279" cy="631180"/>
            </a:xfrm>
          </p:grpSpPr>
          <p:sp>
            <p:nvSpPr>
              <p:cNvPr id="254" name="Google Shape;1311;p9">
                <a:extLst>
                  <a:ext uri="{FF2B5EF4-FFF2-40B4-BE49-F238E27FC236}">
                    <a16:creationId xmlns:a16="http://schemas.microsoft.com/office/drawing/2014/main" id="{7B1B606E-D6E0-5145-92FD-719A36A379FB}"/>
                  </a:ext>
                </a:extLst>
              </p:cNvPr>
              <p:cNvSpPr/>
              <p:nvPr/>
            </p:nvSpPr>
            <p:spPr>
              <a:xfrm>
                <a:off x="760907" y="2867237"/>
                <a:ext cx="365859" cy="284199"/>
              </a:xfrm>
              <a:custGeom>
                <a:avLst/>
                <a:gdLst/>
                <a:ahLst/>
                <a:cxnLst/>
                <a:rect l="l" t="t" r="r" b="b"/>
                <a:pathLst>
                  <a:path w="365859" h="284199" extrusionOk="0">
                    <a:moveTo>
                      <a:pt x="64023" y="284199"/>
                    </a:moveTo>
                    <a:cubicBezTo>
                      <a:pt x="30393" y="284199"/>
                      <a:pt x="2593" y="257566"/>
                      <a:pt x="1707" y="223936"/>
                    </a:cubicBezTo>
                    <a:cubicBezTo>
                      <a:pt x="-19" y="160827"/>
                      <a:pt x="-65" y="63109"/>
                      <a:pt x="28" y="20756"/>
                    </a:cubicBezTo>
                    <a:cubicBezTo>
                      <a:pt x="28" y="9282"/>
                      <a:pt x="9357" y="0"/>
                      <a:pt x="20878" y="0"/>
                    </a:cubicBezTo>
                    <a:lnTo>
                      <a:pt x="345050" y="0"/>
                    </a:lnTo>
                    <a:cubicBezTo>
                      <a:pt x="356758" y="0"/>
                      <a:pt x="366133" y="9609"/>
                      <a:pt x="365854" y="21316"/>
                    </a:cubicBezTo>
                    <a:cubicBezTo>
                      <a:pt x="364781" y="65301"/>
                      <a:pt x="362309" y="167311"/>
                      <a:pt x="360769" y="230559"/>
                    </a:cubicBezTo>
                    <a:cubicBezTo>
                      <a:pt x="360023" y="260411"/>
                      <a:pt x="335628" y="284199"/>
                      <a:pt x="305730" y="284199"/>
                    </a:cubicBezTo>
                    <a:lnTo>
                      <a:pt x="64023" y="284199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55" name="Google Shape;1312;p9">
                <a:extLst>
                  <a:ext uri="{FF2B5EF4-FFF2-40B4-BE49-F238E27FC236}">
                    <a16:creationId xmlns:a16="http://schemas.microsoft.com/office/drawing/2014/main" id="{C9E40B2C-5634-3448-BA43-3E3CE972A35A}"/>
                  </a:ext>
                </a:extLst>
              </p:cNvPr>
              <p:cNvGrpSpPr/>
              <p:nvPr/>
            </p:nvGrpSpPr>
            <p:grpSpPr>
              <a:xfrm>
                <a:off x="732249" y="3149319"/>
                <a:ext cx="419279" cy="349098"/>
                <a:chOff x="732249" y="3149319"/>
                <a:chExt cx="419279" cy="349098"/>
              </a:xfrm>
            </p:grpSpPr>
            <p:sp>
              <p:nvSpPr>
                <p:cNvPr id="257" name="Google Shape;1313;p9">
                  <a:extLst>
                    <a:ext uri="{FF2B5EF4-FFF2-40B4-BE49-F238E27FC236}">
                      <a16:creationId xmlns:a16="http://schemas.microsoft.com/office/drawing/2014/main" id="{7CD8C2C5-F00F-AD41-8800-82BE0F7687D3}"/>
                    </a:ext>
                  </a:extLst>
                </p:cNvPr>
                <p:cNvSpPr/>
                <p:nvPr/>
              </p:nvSpPr>
              <p:spPr>
                <a:xfrm>
                  <a:off x="732669" y="3150364"/>
                  <a:ext cx="417739" cy="346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739" h="346655" extrusionOk="0">
                      <a:moveTo>
                        <a:pt x="18518" y="346655"/>
                      </a:moveTo>
                      <a:lnTo>
                        <a:pt x="0" y="344416"/>
                      </a:lnTo>
                      <a:lnTo>
                        <a:pt x="38154" y="32137"/>
                      </a:lnTo>
                      <a:cubicBezTo>
                        <a:pt x="40347" y="13806"/>
                        <a:pt x="55692" y="0"/>
                        <a:pt x="73837" y="0"/>
                      </a:cubicBezTo>
                      <a:lnTo>
                        <a:pt x="347215" y="0"/>
                      </a:lnTo>
                      <a:cubicBezTo>
                        <a:pt x="365313" y="0"/>
                        <a:pt x="380612" y="13760"/>
                        <a:pt x="382897" y="32044"/>
                      </a:cubicBezTo>
                      <a:cubicBezTo>
                        <a:pt x="392039" y="105881"/>
                        <a:pt x="417507" y="342177"/>
                        <a:pt x="417740" y="344556"/>
                      </a:cubicBezTo>
                      <a:lnTo>
                        <a:pt x="399176" y="346562"/>
                      </a:lnTo>
                      <a:cubicBezTo>
                        <a:pt x="398896" y="344183"/>
                        <a:pt x="373475" y="108027"/>
                        <a:pt x="364333" y="34330"/>
                      </a:cubicBezTo>
                      <a:cubicBezTo>
                        <a:pt x="363214" y="25421"/>
                        <a:pt x="355844" y="18657"/>
                        <a:pt x="347168" y="18657"/>
                      </a:cubicBezTo>
                      <a:lnTo>
                        <a:pt x="73790" y="18657"/>
                      </a:lnTo>
                      <a:cubicBezTo>
                        <a:pt x="65068" y="18657"/>
                        <a:pt x="57698" y="25421"/>
                        <a:pt x="56625" y="34376"/>
                      </a:cubicBezTo>
                      <a:lnTo>
                        <a:pt x="18471" y="346655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8" name="Google Shape;1314;p9">
                  <a:extLst>
                    <a:ext uri="{FF2B5EF4-FFF2-40B4-BE49-F238E27FC236}">
                      <a16:creationId xmlns:a16="http://schemas.microsoft.com/office/drawing/2014/main" id="{78B39340-81C9-5D4D-BF76-83FCF01C94E9}"/>
                    </a:ext>
                  </a:extLst>
                </p:cNvPr>
                <p:cNvSpPr/>
                <p:nvPr/>
              </p:nvSpPr>
              <p:spPr>
                <a:xfrm>
                  <a:off x="732249" y="3149319"/>
                  <a:ext cx="419279" cy="349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79" h="349098" extrusionOk="0">
                      <a:moveTo>
                        <a:pt x="18937" y="347700"/>
                      </a:moveTo>
                      <a:cubicBezTo>
                        <a:pt x="18937" y="347700"/>
                        <a:pt x="19077" y="346021"/>
                        <a:pt x="19450" y="342755"/>
                      </a:cubicBezTo>
                      <a:cubicBezTo>
                        <a:pt x="19824" y="339490"/>
                        <a:pt x="20383" y="334733"/>
                        <a:pt x="21130" y="328482"/>
                      </a:cubicBezTo>
                      <a:cubicBezTo>
                        <a:pt x="22622" y="315935"/>
                        <a:pt x="24814" y="297465"/>
                        <a:pt x="27613" y="273676"/>
                      </a:cubicBezTo>
                      <a:cubicBezTo>
                        <a:pt x="33304" y="226146"/>
                        <a:pt x="41559" y="157394"/>
                        <a:pt x="51774" y="72176"/>
                      </a:cubicBezTo>
                      <a:cubicBezTo>
                        <a:pt x="53080" y="61541"/>
                        <a:pt x="54386" y="50627"/>
                        <a:pt x="55739" y="39479"/>
                      </a:cubicBezTo>
                      <a:cubicBezTo>
                        <a:pt x="56112" y="36774"/>
                        <a:pt x="56206" y="33835"/>
                        <a:pt x="57278" y="30943"/>
                      </a:cubicBezTo>
                      <a:cubicBezTo>
                        <a:pt x="58258" y="28145"/>
                        <a:pt x="60030" y="25579"/>
                        <a:pt x="62223" y="23527"/>
                      </a:cubicBezTo>
                      <a:cubicBezTo>
                        <a:pt x="64461" y="21521"/>
                        <a:pt x="67213" y="19982"/>
                        <a:pt x="70199" y="19282"/>
                      </a:cubicBezTo>
                      <a:cubicBezTo>
                        <a:pt x="73230" y="18489"/>
                        <a:pt x="76262" y="18863"/>
                        <a:pt x="79154" y="18769"/>
                      </a:cubicBezTo>
                      <a:cubicBezTo>
                        <a:pt x="102616" y="18769"/>
                        <a:pt x="127057" y="18769"/>
                        <a:pt x="152385" y="18676"/>
                      </a:cubicBezTo>
                      <a:cubicBezTo>
                        <a:pt x="203040" y="18676"/>
                        <a:pt x="257239" y="18583"/>
                        <a:pt x="314331" y="18583"/>
                      </a:cubicBezTo>
                      <a:cubicBezTo>
                        <a:pt x="321468" y="18583"/>
                        <a:pt x="328651" y="18583"/>
                        <a:pt x="335880" y="18583"/>
                      </a:cubicBezTo>
                      <a:cubicBezTo>
                        <a:pt x="339519" y="18583"/>
                        <a:pt x="343110" y="18583"/>
                        <a:pt x="346748" y="18583"/>
                      </a:cubicBezTo>
                      <a:cubicBezTo>
                        <a:pt x="350527" y="18396"/>
                        <a:pt x="354538" y="19515"/>
                        <a:pt x="357710" y="21708"/>
                      </a:cubicBezTo>
                      <a:cubicBezTo>
                        <a:pt x="360975" y="23853"/>
                        <a:pt x="363447" y="27118"/>
                        <a:pt x="364799" y="30757"/>
                      </a:cubicBezTo>
                      <a:cubicBezTo>
                        <a:pt x="366245" y="34535"/>
                        <a:pt x="366105" y="38266"/>
                        <a:pt x="366665" y="41904"/>
                      </a:cubicBezTo>
                      <a:cubicBezTo>
                        <a:pt x="367505" y="49274"/>
                        <a:pt x="368298" y="56644"/>
                        <a:pt x="369137" y="64107"/>
                      </a:cubicBezTo>
                      <a:cubicBezTo>
                        <a:pt x="372449" y="93865"/>
                        <a:pt x="375854" y="124277"/>
                        <a:pt x="379352" y="155248"/>
                      </a:cubicBezTo>
                      <a:cubicBezTo>
                        <a:pt x="386256" y="217238"/>
                        <a:pt x="393439" y="281466"/>
                        <a:pt x="400808" y="347420"/>
                      </a:cubicBezTo>
                      <a:lnTo>
                        <a:pt x="399456" y="346347"/>
                      </a:lnTo>
                      <a:cubicBezTo>
                        <a:pt x="405286" y="345741"/>
                        <a:pt x="411630" y="345041"/>
                        <a:pt x="418020" y="344341"/>
                      </a:cubicBezTo>
                      <a:lnTo>
                        <a:pt x="416947" y="345694"/>
                      </a:lnTo>
                      <a:cubicBezTo>
                        <a:pt x="416014" y="337158"/>
                        <a:pt x="414988" y="327969"/>
                        <a:pt x="413962" y="318734"/>
                      </a:cubicBezTo>
                      <a:cubicBezTo>
                        <a:pt x="407199" y="258097"/>
                        <a:pt x="400575" y="198673"/>
                        <a:pt x="394138" y="141022"/>
                      </a:cubicBezTo>
                      <a:cubicBezTo>
                        <a:pt x="390920" y="112196"/>
                        <a:pt x="387795" y="83790"/>
                        <a:pt x="384670" y="55897"/>
                      </a:cubicBezTo>
                      <a:cubicBezTo>
                        <a:pt x="383877" y="48901"/>
                        <a:pt x="383130" y="41998"/>
                        <a:pt x="382337" y="35048"/>
                      </a:cubicBezTo>
                      <a:cubicBezTo>
                        <a:pt x="381778" y="28238"/>
                        <a:pt x="379446" y="21754"/>
                        <a:pt x="375434" y="16390"/>
                      </a:cubicBezTo>
                      <a:cubicBezTo>
                        <a:pt x="371516" y="10980"/>
                        <a:pt x="366012" y="6828"/>
                        <a:pt x="359855" y="4403"/>
                      </a:cubicBezTo>
                      <a:cubicBezTo>
                        <a:pt x="356777" y="3237"/>
                        <a:pt x="353512" y="2537"/>
                        <a:pt x="350247" y="2257"/>
                      </a:cubicBezTo>
                      <a:cubicBezTo>
                        <a:pt x="347028" y="2024"/>
                        <a:pt x="343530" y="2164"/>
                        <a:pt x="340172" y="2117"/>
                      </a:cubicBezTo>
                      <a:cubicBezTo>
                        <a:pt x="286112" y="2117"/>
                        <a:pt x="234291" y="2071"/>
                        <a:pt x="185128" y="2024"/>
                      </a:cubicBezTo>
                      <a:cubicBezTo>
                        <a:pt x="160547" y="2024"/>
                        <a:pt x="136666" y="2024"/>
                        <a:pt x="113484" y="1977"/>
                      </a:cubicBezTo>
                      <a:cubicBezTo>
                        <a:pt x="101916" y="1977"/>
                        <a:pt x="90489" y="1977"/>
                        <a:pt x="79247" y="1977"/>
                      </a:cubicBezTo>
                      <a:cubicBezTo>
                        <a:pt x="76449" y="1977"/>
                        <a:pt x="73650" y="1977"/>
                        <a:pt x="70945" y="2117"/>
                      </a:cubicBezTo>
                      <a:cubicBezTo>
                        <a:pt x="68286" y="2444"/>
                        <a:pt x="65581" y="2910"/>
                        <a:pt x="63062" y="3843"/>
                      </a:cubicBezTo>
                      <a:cubicBezTo>
                        <a:pt x="57978" y="5522"/>
                        <a:pt x="53360" y="8508"/>
                        <a:pt x="49629" y="12239"/>
                      </a:cubicBezTo>
                      <a:cubicBezTo>
                        <a:pt x="45851" y="15924"/>
                        <a:pt x="43052" y="20495"/>
                        <a:pt x="41280" y="25393"/>
                      </a:cubicBezTo>
                      <a:cubicBezTo>
                        <a:pt x="39414" y="30243"/>
                        <a:pt x="39181" y="35468"/>
                        <a:pt x="38434" y="40692"/>
                      </a:cubicBezTo>
                      <a:cubicBezTo>
                        <a:pt x="37175" y="51047"/>
                        <a:pt x="35916" y="61215"/>
                        <a:pt x="34656" y="71150"/>
                      </a:cubicBezTo>
                      <a:cubicBezTo>
                        <a:pt x="32184" y="91020"/>
                        <a:pt x="29852" y="110051"/>
                        <a:pt x="27613" y="128242"/>
                      </a:cubicBezTo>
                      <a:cubicBezTo>
                        <a:pt x="23135" y="164530"/>
                        <a:pt x="19077" y="197228"/>
                        <a:pt x="15486" y="225913"/>
                      </a:cubicBezTo>
                      <a:cubicBezTo>
                        <a:pt x="8303" y="283145"/>
                        <a:pt x="3172" y="324191"/>
                        <a:pt x="466" y="345554"/>
                      </a:cubicBezTo>
                      <a:lnTo>
                        <a:pt x="280" y="345321"/>
                      </a:lnTo>
                      <a:cubicBezTo>
                        <a:pt x="6530" y="346160"/>
                        <a:pt x="11101" y="346767"/>
                        <a:pt x="14226" y="347140"/>
                      </a:cubicBezTo>
                      <a:cubicBezTo>
                        <a:pt x="17258" y="347560"/>
                        <a:pt x="18797" y="347793"/>
                        <a:pt x="18797" y="347793"/>
                      </a:cubicBezTo>
                      <a:cubicBezTo>
                        <a:pt x="18797" y="347793"/>
                        <a:pt x="17398" y="347653"/>
                        <a:pt x="14320" y="347327"/>
                      </a:cubicBezTo>
                      <a:cubicBezTo>
                        <a:pt x="11194" y="346953"/>
                        <a:pt x="6577" y="346440"/>
                        <a:pt x="233" y="345741"/>
                      </a:cubicBezTo>
                      <a:lnTo>
                        <a:pt x="0" y="345741"/>
                      </a:lnTo>
                      <a:cubicBezTo>
                        <a:pt x="0" y="345741"/>
                        <a:pt x="0" y="345508"/>
                        <a:pt x="0" y="345508"/>
                      </a:cubicBezTo>
                      <a:cubicBezTo>
                        <a:pt x="2519" y="324145"/>
                        <a:pt x="7416" y="283052"/>
                        <a:pt x="14226" y="225773"/>
                      </a:cubicBezTo>
                      <a:cubicBezTo>
                        <a:pt x="17678" y="197088"/>
                        <a:pt x="21643" y="164390"/>
                        <a:pt x="25980" y="128102"/>
                      </a:cubicBezTo>
                      <a:cubicBezTo>
                        <a:pt x="28173" y="109957"/>
                        <a:pt x="30458" y="90880"/>
                        <a:pt x="32884" y="71010"/>
                      </a:cubicBezTo>
                      <a:cubicBezTo>
                        <a:pt x="34096" y="61075"/>
                        <a:pt x="35309" y="50907"/>
                        <a:pt x="36569" y="40552"/>
                      </a:cubicBezTo>
                      <a:cubicBezTo>
                        <a:pt x="37268" y="35421"/>
                        <a:pt x="37501" y="30010"/>
                        <a:pt x="39460" y="24879"/>
                      </a:cubicBezTo>
                      <a:cubicBezTo>
                        <a:pt x="41280" y="19749"/>
                        <a:pt x="44218" y="14944"/>
                        <a:pt x="48183" y="11026"/>
                      </a:cubicBezTo>
                      <a:cubicBezTo>
                        <a:pt x="52101" y="7108"/>
                        <a:pt x="56905" y="3983"/>
                        <a:pt x="62316" y="2164"/>
                      </a:cubicBezTo>
                      <a:cubicBezTo>
                        <a:pt x="64975" y="1185"/>
                        <a:pt x="67820" y="671"/>
                        <a:pt x="70618" y="345"/>
                      </a:cubicBezTo>
                      <a:cubicBezTo>
                        <a:pt x="73510" y="158"/>
                        <a:pt x="76262" y="158"/>
                        <a:pt x="79061" y="158"/>
                      </a:cubicBezTo>
                      <a:cubicBezTo>
                        <a:pt x="90302" y="158"/>
                        <a:pt x="101683" y="158"/>
                        <a:pt x="113297" y="158"/>
                      </a:cubicBezTo>
                      <a:cubicBezTo>
                        <a:pt x="136479" y="158"/>
                        <a:pt x="160407" y="158"/>
                        <a:pt x="184942" y="112"/>
                      </a:cubicBezTo>
                      <a:cubicBezTo>
                        <a:pt x="234104" y="112"/>
                        <a:pt x="285925" y="65"/>
                        <a:pt x="339985" y="18"/>
                      </a:cubicBezTo>
                      <a:cubicBezTo>
                        <a:pt x="343390" y="18"/>
                        <a:pt x="346655" y="-75"/>
                        <a:pt x="350247" y="158"/>
                      </a:cubicBezTo>
                      <a:cubicBezTo>
                        <a:pt x="353745" y="485"/>
                        <a:pt x="357197" y="1185"/>
                        <a:pt x="360508" y="2444"/>
                      </a:cubicBezTo>
                      <a:cubicBezTo>
                        <a:pt x="367085" y="5009"/>
                        <a:pt x="372915" y="9440"/>
                        <a:pt x="377113" y="15178"/>
                      </a:cubicBezTo>
                      <a:cubicBezTo>
                        <a:pt x="381358" y="20868"/>
                        <a:pt x="383877" y="27911"/>
                        <a:pt x="384483" y="34954"/>
                      </a:cubicBezTo>
                      <a:cubicBezTo>
                        <a:pt x="385276" y="41858"/>
                        <a:pt x="386022" y="48808"/>
                        <a:pt x="386815" y="55804"/>
                      </a:cubicBezTo>
                      <a:cubicBezTo>
                        <a:pt x="389940" y="83697"/>
                        <a:pt x="393112" y="112103"/>
                        <a:pt x="396331" y="140929"/>
                      </a:cubicBezTo>
                      <a:cubicBezTo>
                        <a:pt x="402767" y="198580"/>
                        <a:pt x="409391" y="257957"/>
                        <a:pt x="416154" y="318641"/>
                      </a:cubicBezTo>
                      <a:cubicBezTo>
                        <a:pt x="417180" y="327876"/>
                        <a:pt x="418206" y="337065"/>
                        <a:pt x="419139" y="345601"/>
                      </a:cubicBezTo>
                      <a:lnTo>
                        <a:pt x="419279" y="346814"/>
                      </a:lnTo>
                      <a:lnTo>
                        <a:pt x="418066" y="346953"/>
                      </a:lnTo>
                      <a:cubicBezTo>
                        <a:pt x="411723" y="347653"/>
                        <a:pt x="405379" y="348306"/>
                        <a:pt x="399502" y="348959"/>
                      </a:cubicBezTo>
                      <a:lnTo>
                        <a:pt x="398290" y="349099"/>
                      </a:lnTo>
                      <a:lnTo>
                        <a:pt x="398150" y="347886"/>
                      </a:lnTo>
                      <a:cubicBezTo>
                        <a:pt x="390827" y="281932"/>
                        <a:pt x="383643" y="217657"/>
                        <a:pt x="376740" y="155715"/>
                      </a:cubicBezTo>
                      <a:cubicBezTo>
                        <a:pt x="373289" y="124743"/>
                        <a:pt x="369930" y="94332"/>
                        <a:pt x="366619" y="64573"/>
                      </a:cubicBezTo>
                      <a:cubicBezTo>
                        <a:pt x="365779" y="57110"/>
                        <a:pt x="364986" y="49741"/>
                        <a:pt x="364146" y="42371"/>
                      </a:cubicBezTo>
                      <a:cubicBezTo>
                        <a:pt x="363633" y="38733"/>
                        <a:pt x="363680" y="34908"/>
                        <a:pt x="362421" y="31736"/>
                      </a:cubicBezTo>
                      <a:cubicBezTo>
                        <a:pt x="361208" y="28518"/>
                        <a:pt x="359016" y="25626"/>
                        <a:pt x="356170" y="23760"/>
                      </a:cubicBezTo>
                      <a:cubicBezTo>
                        <a:pt x="353325" y="21801"/>
                        <a:pt x="349967" y="20868"/>
                        <a:pt x="346469" y="21008"/>
                      </a:cubicBezTo>
                      <a:cubicBezTo>
                        <a:pt x="342830" y="21008"/>
                        <a:pt x="339192" y="21008"/>
                        <a:pt x="335601" y="21008"/>
                      </a:cubicBezTo>
                      <a:cubicBezTo>
                        <a:pt x="328371" y="21008"/>
                        <a:pt x="321188" y="21008"/>
                        <a:pt x="314051" y="21008"/>
                      </a:cubicBezTo>
                      <a:cubicBezTo>
                        <a:pt x="256959" y="21008"/>
                        <a:pt x="202760" y="20915"/>
                        <a:pt x="152105" y="20915"/>
                      </a:cubicBezTo>
                      <a:cubicBezTo>
                        <a:pt x="126777" y="20915"/>
                        <a:pt x="102336" y="20868"/>
                        <a:pt x="78874" y="20868"/>
                      </a:cubicBezTo>
                      <a:cubicBezTo>
                        <a:pt x="75936" y="20961"/>
                        <a:pt x="72997" y="20635"/>
                        <a:pt x="70385" y="21335"/>
                      </a:cubicBezTo>
                      <a:cubicBezTo>
                        <a:pt x="67680" y="21941"/>
                        <a:pt x="65254" y="23340"/>
                        <a:pt x="63202" y="25159"/>
                      </a:cubicBezTo>
                      <a:cubicBezTo>
                        <a:pt x="61243" y="27025"/>
                        <a:pt x="59610" y="29311"/>
                        <a:pt x="58724" y="31876"/>
                      </a:cubicBezTo>
                      <a:cubicBezTo>
                        <a:pt x="57745" y="34348"/>
                        <a:pt x="57651" y="37193"/>
                        <a:pt x="57232" y="39992"/>
                      </a:cubicBezTo>
                      <a:cubicBezTo>
                        <a:pt x="55832" y="51186"/>
                        <a:pt x="54480" y="62101"/>
                        <a:pt x="53174" y="72782"/>
                      </a:cubicBezTo>
                      <a:cubicBezTo>
                        <a:pt x="42539" y="158093"/>
                        <a:pt x="33957" y="226986"/>
                        <a:pt x="28033" y="274563"/>
                      </a:cubicBezTo>
                      <a:cubicBezTo>
                        <a:pt x="25048" y="298211"/>
                        <a:pt x="22715" y="316588"/>
                        <a:pt x="21176" y="329089"/>
                      </a:cubicBezTo>
                      <a:cubicBezTo>
                        <a:pt x="20383" y="335246"/>
                        <a:pt x="19777" y="339957"/>
                        <a:pt x="19357" y="343222"/>
                      </a:cubicBezTo>
                      <a:cubicBezTo>
                        <a:pt x="18937" y="346394"/>
                        <a:pt x="18704" y="347980"/>
                        <a:pt x="18704" y="34798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56" name="Google Shape;1315;p9">
                <a:extLst>
                  <a:ext uri="{FF2B5EF4-FFF2-40B4-BE49-F238E27FC236}">
                    <a16:creationId xmlns:a16="http://schemas.microsoft.com/office/drawing/2014/main" id="{49D1866F-57CC-384C-A3F8-9DA3888754E6}"/>
                  </a:ext>
                </a:extLst>
              </p:cNvPr>
              <p:cNvSpPr/>
              <p:nvPr/>
            </p:nvSpPr>
            <p:spPr>
              <a:xfrm>
                <a:off x="776701" y="2882770"/>
                <a:ext cx="312657" cy="250708"/>
              </a:xfrm>
              <a:custGeom>
                <a:avLst/>
                <a:gdLst/>
                <a:ahLst/>
                <a:cxnLst/>
                <a:rect l="l" t="t" r="r" b="b"/>
                <a:pathLst>
                  <a:path w="312657" h="250708" extrusionOk="0">
                    <a:moveTo>
                      <a:pt x="312419" y="212135"/>
                    </a:moveTo>
                    <a:cubicBezTo>
                      <a:pt x="312419" y="212135"/>
                      <a:pt x="312512" y="212601"/>
                      <a:pt x="312559" y="213534"/>
                    </a:cubicBezTo>
                    <a:cubicBezTo>
                      <a:pt x="312512" y="214467"/>
                      <a:pt x="312932" y="215866"/>
                      <a:pt x="312325" y="217639"/>
                    </a:cubicBezTo>
                    <a:cubicBezTo>
                      <a:pt x="311859" y="221277"/>
                      <a:pt x="308967" y="226408"/>
                      <a:pt x="303230" y="230373"/>
                    </a:cubicBezTo>
                    <a:cubicBezTo>
                      <a:pt x="291802" y="238489"/>
                      <a:pt x="271979" y="243526"/>
                      <a:pt x="247724" y="246651"/>
                    </a:cubicBezTo>
                    <a:cubicBezTo>
                      <a:pt x="198935" y="252668"/>
                      <a:pt x="130835" y="251922"/>
                      <a:pt x="56299" y="244879"/>
                    </a:cubicBezTo>
                    <a:cubicBezTo>
                      <a:pt x="47017" y="243853"/>
                      <a:pt x="37501" y="242313"/>
                      <a:pt x="29292" y="237556"/>
                    </a:cubicBezTo>
                    <a:cubicBezTo>
                      <a:pt x="20943" y="232891"/>
                      <a:pt x="15532" y="224449"/>
                      <a:pt x="13014" y="215913"/>
                    </a:cubicBezTo>
                    <a:cubicBezTo>
                      <a:pt x="10308" y="207284"/>
                      <a:pt x="9562" y="198515"/>
                      <a:pt x="8676" y="190119"/>
                    </a:cubicBezTo>
                    <a:cubicBezTo>
                      <a:pt x="7883" y="181677"/>
                      <a:pt x="7136" y="173374"/>
                      <a:pt x="6390" y="165305"/>
                    </a:cubicBezTo>
                    <a:cubicBezTo>
                      <a:pt x="3638" y="132981"/>
                      <a:pt x="2006" y="103829"/>
                      <a:pt x="1119" y="79341"/>
                    </a:cubicBezTo>
                    <a:cubicBezTo>
                      <a:pt x="187" y="54853"/>
                      <a:pt x="0" y="34983"/>
                      <a:pt x="0" y="21269"/>
                    </a:cubicBezTo>
                    <a:cubicBezTo>
                      <a:pt x="0" y="14413"/>
                      <a:pt x="47" y="9095"/>
                      <a:pt x="140" y="5504"/>
                    </a:cubicBezTo>
                    <a:cubicBezTo>
                      <a:pt x="140" y="3825"/>
                      <a:pt x="233" y="2472"/>
                      <a:pt x="233" y="1399"/>
                    </a:cubicBezTo>
                    <a:cubicBezTo>
                      <a:pt x="233" y="466"/>
                      <a:pt x="327" y="0"/>
                      <a:pt x="373" y="0"/>
                    </a:cubicBezTo>
                    <a:cubicBezTo>
                      <a:pt x="420" y="0"/>
                      <a:pt x="466" y="466"/>
                      <a:pt x="513" y="1399"/>
                    </a:cubicBezTo>
                    <a:cubicBezTo>
                      <a:pt x="513" y="2472"/>
                      <a:pt x="606" y="3825"/>
                      <a:pt x="653" y="5504"/>
                    </a:cubicBezTo>
                    <a:cubicBezTo>
                      <a:pt x="746" y="9282"/>
                      <a:pt x="840" y="14553"/>
                      <a:pt x="980" y="21269"/>
                    </a:cubicBezTo>
                    <a:cubicBezTo>
                      <a:pt x="1259" y="34983"/>
                      <a:pt x="1726" y="54806"/>
                      <a:pt x="2892" y="79247"/>
                    </a:cubicBezTo>
                    <a:cubicBezTo>
                      <a:pt x="4011" y="103735"/>
                      <a:pt x="5784" y="132841"/>
                      <a:pt x="8676" y="165118"/>
                    </a:cubicBezTo>
                    <a:cubicBezTo>
                      <a:pt x="9469" y="173188"/>
                      <a:pt x="10262" y="181444"/>
                      <a:pt x="11055" y="189886"/>
                    </a:cubicBezTo>
                    <a:cubicBezTo>
                      <a:pt x="11941" y="198328"/>
                      <a:pt x="12734" y="206958"/>
                      <a:pt x="15346" y="215213"/>
                    </a:cubicBezTo>
                    <a:cubicBezTo>
                      <a:pt x="17818" y="223469"/>
                      <a:pt x="22855" y="231166"/>
                      <a:pt x="30598" y="235503"/>
                    </a:cubicBezTo>
                    <a:cubicBezTo>
                      <a:pt x="38248" y="239935"/>
                      <a:pt x="47483" y="241520"/>
                      <a:pt x="56672" y="242500"/>
                    </a:cubicBezTo>
                    <a:cubicBezTo>
                      <a:pt x="131022" y="249496"/>
                      <a:pt x="199028" y="250569"/>
                      <a:pt x="247631" y="244972"/>
                    </a:cubicBezTo>
                    <a:cubicBezTo>
                      <a:pt x="271839" y="242080"/>
                      <a:pt x="291522" y="237322"/>
                      <a:pt x="302810" y="229626"/>
                    </a:cubicBezTo>
                    <a:cubicBezTo>
                      <a:pt x="308501" y="225848"/>
                      <a:pt x="311393" y="221091"/>
                      <a:pt x="311999" y="217592"/>
                    </a:cubicBezTo>
                    <a:cubicBezTo>
                      <a:pt x="312652" y="215913"/>
                      <a:pt x="312325" y="214514"/>
                      <a:pt x="312465" y="213581"/>
                    </a:cubicBezTo>
                    <a:cubicBezTo>
                      <a:pt x="312465" y="212648"/>
                      <a:pt x="312559" y="212182"/>
                      <a:pt x="312605" y="212182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Sanidad Vegetal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2157474"/>
              </p:ext>
            </p:extLst>
          </p:nvPr>
        </p:nvGraphicFramePr>
        <p:xfrm>
          <a:off x="990052" y="1343024"/>
          <a:ext cx="7040562" cy="3629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oogle Shape;1395;p12">
            <a:extLst>
              <a:ext uri="{FF2B5EF4-FFF2-40B4-BE49-F238E27FC236}">
                <a16:creationId xmlns:a16="http://schemas.microsoft.com/office/drawing/2014/main" id="{18F55652-A2B0-3244-BE1F-6AE04A8A1F1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78881" y="1092884"/>
            <a:ext cx="2787452" cy="38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587567" y="231150"/>
            <a:ext cx="5275385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Productos exportados</a:t>
            </a:r>
            <a:endParaRPr/>
          </a:p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" name="Diagrama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817639"/>
              </p:ext>
            </p:extLst>
          </p:nvPr>
        </p:nvGraphicFramePr>
        <p:xfrm>
          <a:off x="1701800" y="1015999"/>
          <a:ext cx="8178800" cy="4965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Inocuidad de Alimentos</a:t>
            </a:r>
            <a:endParaRPr/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443679"/>
              </p:ext>
            </p:extLst>
          </p:nvPr>
        </p:nvGraphicFramePr>
        <p:xfrm>
          <a:off x="5005461" y="1399762"/>
          <a:ext cx="6363180" cy="405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oogle Shape;1417;p13">
            <a:extLst>
              <a:ext uri="{FF2B5EF4-FFF2-40B4-BE49-F238E27FC236}">
                <a16:creationId xmlns:a16="http://schemas.microsoft.com/office/drawing/2014/main" id="{6265219D-CBB9-9B4C-9F0B-2F15075F63A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3619" y="2255444"/>
            <a:ext cx="4377578" cy="1992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Inocuidad de Alimentos</a:t>
            </a:r>
            <a:endParaRPr/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6522336"/>
              </p:ext>
            </p:extLst>
          </p:nvPr>
        </p:nvGraphicFramePr>
        <p:xfrm>
          <a:off x="625667" y="1302147"/>
          <a:ext cx="6963255" cy="4253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oogle Shape;1401;p13">
            <a:extLst>
              <a:ext uri="{FF2B5EF4-FFF2-40B4-BE49-F238E27FC236}">
                <a16:creationId xmlns:a16="http://schemas.microsoft.com/office/drawing/2014/main" id="{134364CE-22F6-A34D-9949-40CB2DDBBD2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03672" y="1302147"/>
            <a:ext cx="2715745" cy="391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7" y="231150"/>
            <a:ext cx="6041833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Registro de Insumos Agropecuarios</a:t>
            </a:r>
            <a:endParaRPr/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4535089"/>
              </p:ext>
            </p:extLst>
          </p:nvPr>
        </p:nvGraphicFramePr>
        <p:xfrm>
          <a:off x="4028498" y="1025524"/>
          <a:ext cx="7626350" cy="4806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oogle Shape;1418;p13">
            <a:extLst>
              <a:ext uri="{FF2B5EF4-FFF2-40B4-BE49-F238E27FC236}">
                <a16:creationId xmlns:a16="http://schemas.microsoft.com/office/drawing/2014/main" id="{DDEA82F4-CA13-AF4F-B061-65B6518F4D3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6284" y="1261978"/>
            <a:ext cx="3414319" cy="3811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25666" y="231149"/>
            <a:ext cx="5275744" cy="85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  <a:latin typeface="Arial"/>
                <a:ea typeface="Arial"/>
                <a:cs typeface="Arial"/>
              </a:rPr>
              <a:t>Laboratorios</a:t>
            </a:r>
            <a:endParaRPr>
              <a:latin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sz="2500" b="1" i="0" u="none" strike="noStrike" cap="none">
              <a:solidFill>
                <a:srgbClr val="2E2D91"/>
              </a:solidFill>
              <a:latin typeface="Arial"/>
              <a:cs typeface="Arial"/>
            </a:endParaRPr>
          </a:p>
        </p:txBody>
      </p:sp>
      <p:graphicFrame>
        <p:nvGraphicFramePr>
          <p:cNvPr id="3" name="Diagrama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700894"/>
              </p:ext>
            </p:extLst>
          </p:nvPr>
        </p:nvGraphicFramePr>
        <p:xfrm>
          <a:off x="625666" y="785283"/>
          <a:ext cx="8064500" cy="5287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oogle Shape;1462;p16">
            <a:extLst>
              <a:ext uri="{FF2B5EF4-FFF2-40B4-BE49-F238E27FC236}">
                <a16:creationId xmlns:a16="http://schemas.microsoft.com/office/drawing/2014/main" id="{82E75AAF-B2DE-4645-AB5E-83E35AAEE5B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70642" y="1720735"/>
            <a:ext cx="3336514" cy="3275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820615" y="274012"/>
            <a:ext cx="5275385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Administrativo Financiero </a:t>
            </a:r>
            <a:endParaRPr/>
          </a:p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</a:rPr>
              <a:t>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lang="es-EC"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" name="Gráfico 1"/>
          <p:cNvGraphicFramePr>
            <a:graphicFrameLocks/>
          </p:cNvGraphicFramePr>
          <p:nvPr/>
        </p:nvGraphicFramePr>
        <p:xfrm>
          <a:off x="450969" y="1521617"/>
          <a:ext cx="5648325" cy="3729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ángulo 2"/>
          <p:cNvSpPr/>
          <p:nvPr/>
        </p:nvSpPr>
        <p:spPr bwMode="auto">
          <a:xfrm>
            <a:off x="1464879" y="2621754"/>
            <a:ext cx="1607647" cy="579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cap="none" spc="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95,69%</a:t>
            </a:r>
            <a:endParaRPr b="1"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 bwMode="auto">
          <a:xfrm>
            <a:off x="3960428" y="1831177"/>
            <a:ext cx="1607647" cy="579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cap="none" spc="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90,12%</a:t>
            </a:r>
            <a:endParaRPr b="1">
              <a:latin typeface="Arial"/>
              <a:cs typeface="Arial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/>
        </p:nvGraphicFramePr>
        <p:xfrm>
          <a:off x="6357939" y="1520467"/>
          <a:ext cx="5470646" cy="3729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ángulo 5"/>
          <p:cNvSpPr/>
          <p:nvPr/>
        </p:nvSpPr>
        <p:spPr bwMode="auto">
          <a:xfrm>
            <a:off x="7341804" y="2897468"/>
            <a:ext cx="1607647" cy="579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cap="none" spc="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97,62%</a:t>
            </a:r>
            <a:endParaRPr b="1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 bwMode="auto">
          <a:xfrm>
            <a:off x="9708766" y="1935444"/>
            <a:ext cx="1607647" cy="579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cap="none" spc="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97,16%</a:t>
            </a:r>
            <a:endParaRPr b="1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601403" y="265377"/>
            <a:ext cx="5275744" cy="1067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  <a:latin typeface="Arial"/>
                <a:ea typeface="Arial"/>
                <a:cs typeface="Arial"/>
              </a:rPr>
              <a:t>Talento Humano</a:t>
            </a:r>
            <a:endParaRPr>
              <a:latin typeface="Arial"/>
              <a:cs typeface="Arial"/>
            </a:endParaRPr>
          </a:p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  <a:latin typeface="Arial"/>
                <a:ea typeface="Arial"/>
                <a:cs typeface="Arial"/>
              </a:rPr>
              <a:t> </a:t>
            </a:r>
            <a:endParaRPr>
              <a:latin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sz="2500" b="1" i="0" u="none" strike="noStrike" cap="none">
              <a:solidFill>
                <a:srgbClr val="2E2D91"/>
              </a:solidFill>
              <a:latin typeface="Arial"/>
              <a:cs typeface="Arial"/>
            </a:endParaRPr>
          </a:p>
        </p:txBody>
      </p:sp>
      <p:graphicFrame>
        <p:nvGraphicFramePr>
          <p:cNvPr id="9" name="Diagrama 8"/>
          <p:cNvGraphicFramePr>
            <a:graphicFrameLocks/>
          </p:cNvGraphicFramePr>
          <p:nvPr/>
        </p:nvGraphicFramePr>
        <p:xfrm>
          <a:off x="889001" y="1643063"/>
          <a:ext cx="5011738" cy="4166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ángulo 9"/>
          <p:cNvSpPr/>
          <p:nvPr/>
        </p:nvSpPr>
        <p:spPr bwMode="auto">
          <a:xfrm>
            <a:off x="2317467" y="1195998"/>
            <a:ext cx="21509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400" b="1" dirty="0">
                <a:ln w="0"/>
                <a:solidFill>
                  <a:schemeClr val="accent1"/>
                </a:solidFill>
              </a:rPr>
              <a:t>MANABÍ</a:t>
            </a:r>
            <a:endParaRPr sz="2400" b="1" dirty="0">
              <a:ln w="0"/>
              <a:solidFill>
                <a:schemeClr val="accent1"/>
              </a:solidFill>
            </a:endParaRPr>
          </a:p>
        </p:txBody>
      </p:sp>
      <p:sp>
        <p:nvSpPr>
          <p:cNvPr id="11" name="Rectángulo 10"/>
          <p:cNvSpPr/>
          <p:nvPr/>
        </p:nvSpPr>
        <p:spPr bwMode="auto">
          <a:xfrm>
            <a:off x="6915661" y="1010232"/>
            <a:ext cx="321181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400" b="1" dirty="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SANTO DOMINGO DE LOS TSÁCHILAS</a:t>
            </a:r>
            <a:endParaRPr sz="2400" b="1" cap="none" spc="0" dirty="0">
              <a:ln w="0"/>
              <a:solidFill>
                <a:schemeClr val="accent1"/>
              </a:solidFill>
              <a:latin typeface="Arial"/>
              <a:cs typeface="Arial"/>
            </a:endParaRPr>
          </a:p>
        </p:txBody>
      </p:sp>
      <p:graphicFrame>
        <p:nvGraphicFramePr>
          <p:cNvPr id="12" name="Diagrama 11"/>
          <p:cNvGraphicFramePr>
            <a:graphicFrameLocks/>
          </p:cNvGraphicFramePr>
          <p:nvPr/>
        </p:nvGraphicFramePr>
        <p:xfrm>
          <a:off x="5876789" y="1681110"/>
          <a:ext cx="5011738" cy="4166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Rectángulo 12"/>
          <p:cNvSpPr/>
          <p:nvPr/>
        </p:nvSpPr>
        <p:spPr bwMode="auto">
          <a:xfrm>
            <a:off x="2246850" y="5634939"/>
            <a:ext cx="2292166" cy="579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160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58 SERVIDORES PÚBLICOS</a:t>
            </a:r>
            <a:endParaRPr sz="1600" b="0" cap="none" spc="0">
              <a:ln w="0"/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3BCC940-2770-2D48-AAE1-EE7C38751C04}"/>
              </a:ext>
            </a:extLst>
          </p:cNvPr>
          <p:cNvSpPr/>
          <p:nvPr/>
        </p:nvSpPr>
        <p:spPr>
          <a:xfrm>
            <a:off x="8794865" y="6118167"/>
            <a:ext cx="3133899" cy="532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Rectángulo 13"/>
          <p:cNvSpPr/>
          <p:nvPr/>
        </p:nvSpPr>
        <p:spPr bwMode="auto">
          <a:xfrm>
            <a:off x="7457024" y="5678490"/>
            <a:ext cx="2292166" cy="579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160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48 SERVIDORES PÚBLICOS</a:t>
            </a:r>
            <a:endParaRPr sz="1600" b="0" cap="none" spc="0">
              <a:ln w="0"/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 bwMode="auto">
          <a:xfrm>
            <a:off x="757176" y="104220"/>
            <a:ext cx="5276104" cy="1067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  <a:latin typeface="Arial"/>
                <a:ea typeface="Arial"/>
                <a:cs typeface="Arial"/>
              </a:rPr>
              <a:t>Eventos relevantes</a:t>
            </a:r>
            <a:endParaRPr>
              <a:latin typeface="Arial"/>
              <a:cs typeface="Arial"/>
            </a:endParaRPr>
          </a:p>
          <a:p>
            <a:pPr>
              <a:buSzPts val="2000"/>
              <a:defRPr/>
            </a:pPr>
            <a:r>
              <a:rPr lang="es-EC" sz="2500" b="1">
                <a:solidFill>
                  <a:srgbClr val="2E2D91"/>
                </a:solidFill>
                <a:latin typeface="Arial"/>
                <a:ea typeface="Arial"/>
                <a:cs typeface="Arial"/>
              </a:rPr>
              <a:t> </a:t>
            </a:r>
            <a:endParaRPr>
              <a:latin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sz="2500" b="1" i="0" u="none" strike="noStrike" cap="none">
              <a:solidFill>
                <a:srgbClr val="2E2D91"/>
              </a:solidFill>
              <a:latin typeface="Arial"/>
              <a:cs typeface="Arial"/>
            </a:endParaRPr>
          </a:p>
        </p:txBody>
      </p:sp>
      <p:graphicFrame>
        <p:nvGraphicFramePr>
          <p:cNvPr id="2" name="Diagrama 1"/>
          <p:cNvGraphicFramePr>
            <a:graphicFrameLocks/>
          </p:cNvGraphicFramePr>
          <p:nvPr/>
        </p:nvGraphicFramePr>
        <p:xfrm>
          <a:off x="668015" y="1854954"/>
          <a:ext cx="4625976" cy="3600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142971" y="5087044"/>
            <a:ext cx="760735" cy="7292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041005" y="5121711"/>
            <a:ext cx="643063" cy="6225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2804461" y="5182245"/>
            <a:ext cx="1292615" cy="56200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4097076" y="5182245"/>
            <a:ext cx="1375012" cy="519137"/>
          </a:xfrm>
          <a:prstGeom prst="rect">
            <a:avLst/>
          </a:prstGeom>
        </p:spPr>
      </p:pic>
      <p:graphicFrame>
        <p:nvGraphicFramePr>
          <p:cNvPr id="5" name="Diagrama 4"/>
          <p:cNvGraphicFramePr>
            <a:graphicFrameLocks/>
          </p:cNvGraphicFramePr>
          <p:nvPr/>
        </p:nvGraphicFramePr>
        <p:xfrm>
          <a:off x="6423053" y="1862797"/>
          <a:ext cx="4625976" cy="3600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8225079" y="5087044"/>
            <a:ext cx="1476784" cy="87322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9B3C8474-24E5-2E44-B35F-8F06ECB1EF62}"/>
              </a:ext>
            </a:extLst>
          </p:cNvPr>
          <p:cNvSpPr/>
          <p:nvPr/>
        </p:nvSpPr>
        <p:spPr bwMode="auto">
          <a:xfrm>
            <a:off x="7721712" y="1163919"/>
            <a:ext cx="21509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400" b="1" dirty="0">
                <a:ln w="0"/>
                <a:solidFill>
                  <a:schemeClr val="accent1"/>
                </a:solidFill>
              </a:rPr>
              <a:t>MANABÍ</a:t>
            </a:r>
            <a:endParaRPr sz="2400" b="1" dirty="0">
              <a:ln w="0"/>
              <a:solidFill>
                <a:schemeClr val="accent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94A6200-43B3-FD4D-AD80-6CD3B1220D37}"/>
              </a:ext>
            </a:extLst>
          </p:cNvPr>
          <p:cNvSpPr/>
          <p:nvPr/>
        </p:nvSpPr>
        <p:spPr bwMode="auto">
          <a:xfrm>
            <a:off x="1523338" y="936310"/>
            <a:ext cx="321181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400" b="1" dirty="0">
                <a:ln w="0"/>
                <a:solidFill>
                  <a:schemeClr val="accent1"/>
                </a:solidFill>
                <a:latin typeface="Arial"/>
                <a:ea typeface="Arial"/>
                <a:cs typeface="Arial"/>
              </a:rPr>
              <a:t>SANTO DOMINGO DE LOS TSÁCHILAS</a:t>
            </a:r>
            <a:endParaRPr sz="2400" b="1" cap="none" spc="0" dirty="0">
              <a:ln w="0"/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752</Words>
  <Application>Microsoft Office PowerPoint</Application>
  <DocSecurity>0</DocSecurity>
  <PresentationFormat>Panorámica</PresentationFormat>
  <Paragraphs>234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Barlow Condensed Medium</vt:lpstr>
      <vt:lpstr>Calibri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/>
  <cp:lastModifiedBy>JOSÉ MILTON COBA UBIDIA</cp:lastModifiedBy>
  <cp:revision>28</cp:revision>
  <dcterms:modified xsi:type="dcterms:W3CDTF">2025-06-13T17:01:57Z</dcterms:modified>
  <cp:category/>
  <dc:identifier/>
  <cp:contentStatus/>
  <dc:language/>
  <cp:version/>
</cp:coreProperties>
</file>