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76" r:id="rId4"/>
    <p:sldId id="258" r:id="rId5"/>
    <p:sldId id="28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9" r:id="rId15"/>
    <p:sldId id="270" r:id="rId16"/>
    <p:sldId id="271" r:id="rId17"/>
    <p:sldId id="273" r:id="rId18"/>
    <p:sldId id="274" r:id="rId19"/>
    <p:sldId id="260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46" autoAdjust="0"/>
  </p:normalViewPr>
  <p:slideViewPr>
    <p:cSldViewPr snapToGrid="0">
      <p:cViewPr varScale="1">
        <p:scale>
          <a:sx n="83" d="100"/>
          <a:sy n="83" d="100"/>
        </p:scale>
        <p:origin x="82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E6FC23-5D6D-496C-B7CF-3DBA36266DC8}" type="doc">
      <dgm:prSet loTypeId="urn:microsoft.com/office/officeart/2005/8/layout/matrix3" loCatId="matrix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9A45F7A-9880-4147-873E-84C1A3292699}">
      <dgm:prSet custT="1"/>
      <dgm:spPr/>
      <dgm:t>
        <a:bodyPr/>
        <a:lstStyle/>
        <a:p>
          <a:pPr algn="ctr"/>
          <a:r>
            <a:rPr lang="es-ES" sz="1600" b="1" i="0" dirty="0"/>
            <a:t>Incrementar la calidad fitosanitaria, zoosanitaria y la inocuidad de los alimentos en su fase primaria para consumo interno y  comercio exterior</a:t>
          </a:r>
          <a:endParaRPr lang="es-EC" sz="1600" b="1" dirty="0"/>
        </a:p>
      </dgm:t>
    </dgm:pt>
    <dgm:pt modelId="{6478BC41-766E-41B8-B697-40D215BC6C8F}" type="parTrans" cxnId="{1E938A2F-0F67-4561-B613-C2FD6F7C86D7}">
      <dgm:prSet/>
      <dgm:spPr/>
      <dgm:t>
        <a:bodyPr/>
        <a:lstStyle/>
        <a:p>
          <a:endParaRPr lang="es-EC"/>
        </a:p>
      </dgm:t>
    </dgm:pt>
    <dgm:pt modelId="{8D94D45E-7C2F-45A9-A053-6C1A9CC5F385}" type="sibTrans" cxnId="{1E938A2F-0F67-4561-B613-C2FD6F7C86D7}">
      <dgm:prSet/>
      <dgm:spPr/>
      <dgm:t>
        <a:bodyPr/>
        <a:lstStyle/>
        <a:p>
          <a:endParaRPr lang="es-EC"/>
        </a:p>
      </dgm:t>
    </dgm:pt>
    <dgm:pt modelId="{DD556289-862D-4C41-9AAE-298E4A7BA6F9}">
      <dgm:prSet custT="1"/>
      <dgm:spPr/>
      <dgm:t>
        <a:bodyPr/>
        <a:lstStyle/>
        <a:p>
          <a:r>
            <a:rPr lang="es-ES" sz="1800" b="1" i="0" dirty="0">
              <a:solidFill>
                <a:schemeClr val="tx2">
                  <a:lumMod val="25000"/>
                </a:schemeClr>
              </a:solidFill>
            </a:rPr>
            <a:t>Incrementar la eficiencia operacional</a:t>
          </a:r>
          <a:endParaRPr lang="es-EC" sz="1800" b="1" dirty="0">
            <a:solidFill>
              <a:schemeClr val="tx2">
                <a:lumMod val="25000"/>
              </a:schemeClr>
            </a:solidFill>
          </a:endParaRPr>
        </a:p>
      </dgm:t>
    </dgm:pt>
    <dgm:pt modelId="{0CB60A41-1D53-4C90-A6D4-0C00141EC07B}" type="parTrans" cxnId="{972076CF-CB3B-48ED-86CD-5C81A935F74B}">
      <dgm:prSet/>
      <dgm:spPr/>
      <dgm:t>
        <a:bodyPr/>
        <a:lstStyle/>
        <a:p>
          <a:endParaRPr lang="es-EC"/>
        </a:p>
      </dgm:t>
    </dgm:pt>
    <dgm:pt modelId="{DB589C6F-0E71-4323-8BA4-6BB9EF78C4C6}" type="sibTrans" cxnId="{972076CF-CB3B-48ED-86CD-5C81A935F74B}">
      <dgm:prSet/>
      <dgm:spPr/>
      <dgm:t>
        <a:bodyPr/>
        <a:lstStyle/>
        <a:p>
          <a:endParaRPr lang="es-EC"/>
        </a:p>
      </dgm:t>
    </dgm:pt>
    <dgm:pt modelId="{795BBA0C-7B5F-47D6-A5F3-32BEFBF9337E}">
      <dgm:prSet custT="1"/>
      <dgm:spPr/>
      <dgm:t>
        <a:bodyPr/>
        <a:lstStyle/>
        <a:p>
          <a:r>
            <a:rPr lang="es-ES" sz="1800" b="1" i="0" dirty="0"/>
            <a:t>Incrementar el uso eficiente del presupuesto</a:t>
          </a:r>
          <a:r>
            <a:rPr lang="es-ES" sz="2200" b="1" i="0" dirty="0"/>
            <a:t>.</a:t>
          </a:r>
          <a:endParaRPr lang="es-EC" sz="2200" b="1" dirty="0"/>
        </a:p>
      </dgm:t>
    </dgm:pt>
    <dgm:pt modelId="{319BDEC1-E02C-449D-89F3-532361B56A83}" type="parTrans" cxnId="{14E35E48-25D3-479B-8B2F-141F4CAA3BDF}">
      <dgm:prSet/>
      <dgm:spPr/>
      <dgm:t>
        <a:bodyPr/>
        <a:lstStyle/>
        <a:p>
          <a:endParaRPr lang="es-EC"/>
        </a:p>
      </dgm:t>
    </dgm:pt>
    <dgm:pt modelId="{D77E78EC-4167-4368-95C1-2B22A749F3F8}" type="sibTrans" cxnId="{14E35E48-25D3-479B-8B2F-141F4CAA3BDF}">
      <dgm:prSet/>
      <dgm:spPr/>
      <dgm:t>
        <a:bodyPr/>
        <a:lstStyle/>
        <a:p>
          <a:endParaRPr lang="es-EC"/>
        </a:p>
      </dgm:t>
    </dgm:pt>
    <dgm:pt modelId="{1A0A6CF2-6E50-429D-89E5-DB3E8AFB3169}">
      <dgm:prSet custT="1"/>
      <dgm:spPr/>
      <dgm:t>
        <a:bodyPr/>
        <a:lstStyle/>
        <a:p>
          <a:r>
            <a:rPr lang="es-ES" sz="1800" b="1" i="0" dirty="0"/>
            <a:t>Incrementar el desarrollo del talento humano</a:t>
          </a:r>
          <a:endParaRPr lang="es-EC" sz="1800" b="1" dirty="0"/>
        </a:p>
      </dgm:t>
    </dgm:pt>
    <dgm:pt modelId="{E30CD5E4-5E69-4A70-875C-33E0680B46A0}" type="sibTrans" cxnId="{B0EBF2DD-06FA-4EE1-A9A8-DF318E3B50A8}">
      <dgm:prSet/>
      <dgm:spPr/>
      <dgm:t>
        <a:bodyPr/>
        <a:lstStyle/>
        <a:p>
          <a:endParaRPr lang="es-EC"/>
        </a:p>
      </dgm:t>
    </dgm:pt>
    <dgm:pt modelId="{B36DF7FE-8F21-4C78-A4CD-03F2AF4A25EF}" type="parTrans" cxnId="{B0EBF2DD-06FA-4EE1-A9A8-DF318E3B50A8}">
      <dgm:prSet/>
      <dgm:spPr/>
      <dgm:t>
        <a:bodyPr/>
        <a:lstStyle/>
        <a:p>
          <a:endParaRPr lang="es-EC"/>
        </a:p>
      </dgm:t>
    </dgm:pt>
    <dgm:pt modelId="{37F05DE9-0A62-4AB9-8EDD-624DCA782843}" type="pres">
      <dgm:prSet presAssocID="{EDE6FC23-5D6D-496C-B7CF-3DBA36266DC8}" presName="matrix" presStyleCnt="0">
        <dgm:presLayoutVars>
          <dgm:chMax val="1"/>
          <dgm:dir/>
          <dgm:resizeHandles val="exact"/>
        </dgm:presLayoutVars>
      </dgm:prSet>
      <dgm:spPr/>
    </dgm:pt>
    <dgm:pt modelId="{C086AB9C-D633-4DB5-AFEC-662EC1794F40}" type="pres">
      <dgm:prSet presAssocID="{EDE6FC23-5D6D-496C-B7CF-3DBA36266DC8}" presName="diamond" presStyleLbl="bgShp" presStyleIdx="0" presStyleCnt="1" custLinFactNeighborX="4022"/>
      <dgm:spPr/>
    </dgm:pt>
    <dgm:pt modelId="{423EFE4F-39C5-4C09-93CD-A83A807DA85D}" type="pres">
      <dgm:prSet presAssocID="{EDE6FC23-5D6D-496C-B7CF-3DBA36266DC8}" presName="quad1" presStyleLbl="node1" presStyleIdx="0" presStyleCnt="4" custScaleX="110936" custScaleY="100912">
        <dgm:presLayoutVars>
          <dgm:chMax val="0"/>
          <dgm:chPref val="0"/>
          <dgm:bulletEnabled val="1"/>
        </dgm:presLayoutVars>
      </dgm:prSet>
      <dgm:spPr/>
    </dgm:pt>
    <dgm:pt modelId="{3B5D6250-4804-4EE2-8F8B-B9326EAFE37C}" type="pres">
      <dgm:prSet presAssocID="{EDE6FC23-5D6D-496C-B7CF-3DBA36266DC8}" presName="quad2" presStyleLbl="node1" presStyleIdx="1" presStyleCnt="4" custLinFactNeighborX="8202" custLinFactNeighborY="-1367">
        <dgm:presLayoutVars>
          <dgm:chMax val="0"/>
          <dgm:chPref val="0"/>
          <dgm:bulletEnabled val="1"/>
        </dgm:presLayoutVars>
      </dgm:prSet>
      <dgm:spPr/>
    </dgm:pt>
    <dgm:pt modelId="{5B753651-A176-4ABE-8850-64FC6C90D189}" type="pres">
      <dgm:prSet presAssocID="{EDE6FC23-5D6D-496C-B7CF-3DBA36266DC8}" presName="quad3" presStyleLbl="node1" presStyleIdx="2" presStyleCnt="4" custLinFactNeighborX="-1691" custLinFactNeighborY="229">
        <dgm:presLayoutVars>
          <dgm:chMax val="0"/>
          <dgm:chPref val="0"/>
          <dgm:bulletEnabled val="1"/>
        </dgm:presLayoutVars>
      </dgm:prSet>
      <dgm:spPr/>
    </dgm:pt>
    <dgm:pt modelId="{293A7CE4-0764-49AA-9A5F-A1DE916FB321}" type="pres">
      <dgm:prSet presAssocID="{EDE6FC23-5D6D-496C-B7CF-3DBA36266DC8}" presName="quad4" presStyleLbl="node1" presStyleIdx="3" presStyleCnt="4" custLinFactNeighborX="10480" custLinFactNeighborY="-1989">
        <dgm:presLayoutVars>
          <dgm:chMax val="0"/>
          <dgm:chPref val="0"/>
          <dgm:bulletEnabled val="1"/>
        </dgm:presLayoutVars>
      </dgm:prSet>
      <dgm:spPr/>
    </dgm:pt>
  </dgm:ptLst>
  <dgm:cxnLst>
    <dgm:cxn modelId="{1E938A2F-0F67-4561-B613-C2FD6F7C86D7}" srcId="{EDE6FC23-5D6D-496C-B7CF-3DBA36266DC8}" destId="{19A45F7A-9880-4147-873E-84C1A3292699}" srcOrd="0" destOrd="0" parTransId="{6478BC41-766E-41B8-B697-40D215BC6C8F}" sibTransId="{8D94D45E-7C2F-45A9-A053-6C1A9CC5F385}"/>
    <dgm:cxn modelId="{AFF1AA35-D697-4F09-A128-C132AF6D5C4F}" type="presOf" srcId="{795BBA0C-7B5F-47D6-A5F3-32BEFBF9337E}" destId="{293A7CE4-0764-49AA-9A5F-A1DE916FB321}" srcOrd="0" destOrd="0" presId="urn:microsoft.com/office/officeart/2005/8/layout/matrix3"/>
    <dgm:cxn modelId="{14E35E48-25D3-479B-8B2F-141F4CAA3BDF}" srcId="{EDE6FC23-5D6D-496C-B7CF-3DBA36266DC8}" destId="{795BBA0C-7B5F-47D6-A5F3-32BEFBF9337E}" srcOrd="3" destOrd="0" parTransId="{319BDEC1-E02C-449D-89F3-532361B56A83}" sibTransId="{D77E78EC-4167-4368-95C1-2B22A749F3F8}"/>
    <dgm:cxn modelId="{DA30CF87-2BCC-4550-9CC2-D1E63E9DADA3}" type="presOf" srcId="{DD556289-862D-4C41-9AAE-298E4A7BA6F9}" destId="{5B753651-A176-4ABE-8850-64FC6C90D189}" srcOrd="0" destOrd="0" presId="urn:microsoft.com/office/officeart/2005/8/layout/matrix3"/>
    <dgm:cxn modelId="{985B7E9C-816A-4F48-B465-1DBFBF465F4F}" type="presOf" srcId="{19A45F7A-9880-4147-873E-84C1A3292699}" destId="{423EFE4F-39C5-4C09-93CD-A83A807DA85D}" srcOrd="0" destOrd="0" presId="urn:microsoft.com/office/officeart/2005/8/layout/matrix3"/>
    <dgm:cxn modelId="{EE2881AD-BA94-4670-B188-18FFCC75078C}" type="presOf" srcId="{EDE6FC23-5D6D-496C-B7CF-3DBA36266DC8}" destId="{37F05DE9-0A62-4AB9-8EDD-624DCA782843}" srcOrd="0" destOrd="0" presId="urn:microsoft.com/office/officeart/2005/8/layout/matrix3"/>
    <dgm:cxn modelId="{972076CF-CB3B-48ED-86CD-5C81A935F74B}" srcId="{EDE6FC23-5D6D-496C-B7CF-3DBA36266DC8}" destId="{DD556289-862D-4C41-9AAE-298E4A7BA6F9}" srcOrd="2" destOrd="0" parTransId="{0CB60A41-1D53-4C90-A6D4-0C00141EC07B}" sibTransId="{DB589C6F-0E71-4323-8BA4-6BB9EF78C4C6}"/>
    <dgm:cxn modelId="{BE6670D5-EEC8-4363-803B-218CA6356A0D}" type="presOf" srcId="{1A0A6CF2-6E50-429D-89E5-DB3E8AFB3169}" destId="{3B5D6250-4804-4EE2-8F8B-B9326EAFE37C}" srcOrd="0" destOrd="0" presId="urn:microsoft.com/office/officeart/2005/8/layout/matrix3"/>
    <dgm:cxn modelId="{B0EBF2DD-06FA-4EE1-A9A8-DF318E3B50A8}" srcId="{EDE6FC23-5D6D-496C-B7CF-3DBA36266DC8}" destId="{1A0A6CF2-6E50-429D-89E5-DB3E8AFB3169}" srcOrd="1" destOrd="0" parTransId="{B36DF7FE-8F21-4C78-A4CD-03F2AF4A25EF}" sibTransId="{E30CD5E4-5E69-4A70-875C-33E0680B46A0}"/>
    <dgm:cxn modelId="{BEC6EE7A-FABD-49F8-B9F1-AC3D0CF9ECCE}" type="presParOf" srcId="{37F05DE9-0A62-4AB9-8EDD-624DCA782843}" destId="{C086AB9C-D633-4DB5-AFEC-662EC1794F40}" srcOrd="0" destOrd="0" presId="urn:microsoft.com/office/officeart/2005/8/layout/matrix3"/>
    <dgm:cxn modelId="{A441FBC3-E668-4A07-A67B-4147EE8B9335}" type="presParOf" srcId="{37F05DE9-0A62-4AB9-8EDD-624DCA782843}" destId="{423EFE4F-39C5-4C09-93CD-A83A807DA85D}" srcOrd="1" destOrd="0" presId="urn:microsoft.com/office/officeart/2005/8/layout/matrix3"/>
    <dgm:cxn modelId="{E21AF554-A315-4427-B79C-A29E04516DAB}" type="presParOf" srcId="{37F05DE9-0A62-4AB9-8EDD-624DCA782843}" destId="{3B5D6250-4804-4EE2-8F8B-B9326EAFE37C}" srcOrd="2" destOrd="0" presId="urn:microsoft.com/office/officeart/2005/8/layout/matrix3"/>
    <dgm:cxn modelId="{ECAE9121-FBC0-457A-9CEE-F783E594BF81}" type="presParOf" srcId="{37F05DE9-0A62-4AB9-8EDD-624DCA782843}" destId="{5B753651-A176-4ABE-8850-64FC6C90D189}" srcOrd="3" destOrd="0" presId="urn:microsoft.com/office/officeart/2005/8/layout/matrix3"/>
    <dgm:cxn modelId="{8CC362A7-9156-4A6A-B1DD-5D8CEDEAD107}" type="presParOf" srcId="{37F05DE9-0A62-4AB9-8EDD-624DCA782843}" destId="{293A7CE4-0764-49AA-9A5F-A1DE916FB32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98559C-5730-42B9-9621-BD43A2E5C5FE}" type="doc">
      <dgm:prSet loTypeId="urn:microsoft.com/office/officeart/2005/8/layout/chevron1" loCatId="process" qsTypeId="urn:microsoft.com/office/officeart/2005/8/quickstyle/simple2" qsCatId="simple" csTypeId="urn:microsoft.com/office/officeart/2005/8/colors/colorful1" csCatId="colorful" phldr="1"/>
      <dgm:spPr/>
    </dgm:pt>
    <dgm:pt modelId="{5ABE2CF9-F488-461D-97DE-017DB66F99B1}">
      <dgm:prSet phldrT="[Texto]"/>
      <dgm:spPr/>
      <dgm:t>
        <a:bodyPr/>
        <a:lstStyle/>
        <a:p>
          <a:r>
            <a:rPr lang="es-MX"/>
            <a:t>SGC</a:t>
          </a:r>
          <a:endParaRPr lang="es-EC" dirty="0"/>
        </a:p>
      </dgm:t>
    </dgm:pt>
    <dgm:pt modelId="{A2C49AFD-AA9C-433A-A0F5-429FC55BD1C1}" type="parTrans" cxnId="{02D2DCC8-89CC-4B61-945E-07B25E6F7A5A}">
      <dgm:prSet/>
      <dgm:spPr/>
      <dgm:t>
        <a:bodyPr/>
        <a:lstStyle/>
        <a:p>
          <a:endParaRPr lang="es-EC"/>
        </a:p>
      </dgm:t>
    </dgm:pt>
    <dgm:pt modelId="{3568822B-3D34-489A-ACD3-A2849DA45923}" type="sibTrans" cxnId="{02D2DCC8-89CC-4B61-945E-07B25E6F7A5A}">
      <dgm:prSet/>
      <dgm:spPr/>
      <dgm:t>
        <a:bodyPr/>
        <a:lstStyle/>
        <a:p>
          <a:endParaRPr lang="es-EC"/>
        </a:p>
      </dgm:t>
    </dgm:pt>
    <dgm:pt modelId="{A1A6CDC8-3DB0-4718-AB41-597BC6450B20}">
      <dgm:prSet phldrT="[Texto]"/>
      <dgm:spPr/>
      <dgm:t>
        <a:bodyPr/>
        <a:lstStyle/>
        <a:p>
          <a:r>
            <a:rPr lang="es-MX" dirty="0"/>
            <a:t>ISO</a:t>
          </a:r>
        </a:p>
        <a:p>
          <a:r>
            <a:rPr lang="es-MX" dirty="0"/>
            <a:t>9001:2015</a:t>
          </a:r>
          <a:endParaRPr lang="es-EC" dirty="0"/>
        </a:p>
      </dgm:t>
    </dgm:pt>
    <dgm:pt modelId="{5EF82F89-B6E4-4241-BB59-BB5184638827}" type="parTrans" cxnId="{4129481B-DF29-4F49-8A59-AA76F19E53E5}">
      <dgm:prSet/>
      <dgm:spPr/>
      <dgm:t>
        <a:bodyPr/>
        <a:lstStyle/>
        <a:p>
          <a:endParaRPr lang="es-EC"/>
        </a:p>
      </dgm:t>
    </dgm:pt>
    <dgm:pt modelId="{D34E765F-78DF-4385-9E5C-555743EA06A6}" type="sibTrans" cxnId="{4129481B-DF29-4F49-8A59-AA76F19E53E5}">
      <dgm:prSet/>
      <dgm:spPr/>
      <dgm:t>
        <a:bodyPr/>
        <a:lstStyle/>
        <a:p>
          <a:endParaRPr lang="es-EC"/>
        </a:p>
      </dgm:t>
    </dgm:pt>
    <dgm:pt modelId="{6019AD95-1806-43B5-9CD8-B1FE7B8050AA}" type="pres">
      <dgm:prSet presAssocID="{BF98559C-5730-42B9-9621-BD43A2E5C5FE}" presName="Name0" presStyleCnt="0">
        <dgm:presLayoutVars>
          <dgm:dir/>
          <dgm:animLvl val="lvl"/>
          <dgm:resizeHandles val="exact"/>
        </dgm:presLayoutVars>
      </dgm:prSet>
      <dgm:spPr/>
    </dgm:pt>
    <dgm:pt modelId="{B634572F-3232-456E-899A-F02BCF25ADE1}" type="pres">
      <dgm:prSet presAssocID="{5ABE2CF9-F488-461D-97DE-017DB66F99B1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EAA14028-2545-47A7-998E-846964DEFB77}" type="pres">
      <dgm:prSet presAssocID="{3568822B-3D34-489A-ACD3-A2849DA45923}" presName="parTxOnlySpace" presStyleCnt="0"/>
      <dgm:spPr/>
    </dgm:pt>
    <dgm:pt modelId="{7D6582D4-EB62-4776-91FB-C90B0C3DA186}" type="pres">
      <dgm:prSet presAssocID="{A1A6CDC8-3DB0-4718-AB41-597BC6450B20}" presName="parTxOnly" presStyleLbl="node1" presStyleIdx="1" presStyleCnt="2" custLinFactNeighborX="-13383" custLinFactNeighborY="0">
        <dgm:presLayoutVars>
          <dgm:chMax val="0"/>
          <dgm:chPref val="0"/>
          <dgm:bulletEnabled val="1"/>
        </dgm:presLayoutVars>
      </dgm:prSet>
      <dgm:spPr/>
    </dgm:pt>
  </dgm:ptLst>
  <dgm:cxnLst>
    <dgm:cxn modelId="{4129481B-DF29-4F49-8A59-AA76F19E53E5}" srcId="{BF98559C-5730-42B9-9621-BD43A2E5C5FE}" destId="{A1A6CDC8-3DB0-4718-AB41-597BC6450B20}" srcOrd="1" destOrd="0" parTransId="{5EF82F89-B6E4-4241-BB59-BB5184638827}" sibTransId="{D34E765F-78DF-4385-9E5C-555743EA06A6}"/>
    <dgm:cxn modelId="{B9D84037-2E5C-4267-88AA-BB0449C4F5CA}" type="presOf" srcId="{A1A6CDC8-3DB0-4718-AB41-597BC6450B20}" destId="{7D6582D4-EB62-4776-91FB-C90B0C3DA186}" srcOrd="0" destOrd="0" presId="urn:microsoft.com/office/officeart/2005/8/layout/chevron1"/>
    <dgm:cxn modelId="{17F5126B-3E1F-4D58-8B45-291A50427D74}" type="presOf" srcId="{5ABE2CF9-F488-461D-97DE-017DB66F99B1}" destId="{B634572F-3232-456E-899A-F02BCF25ADE1}" srcOrd="0" destOrd="0" presId="urn:microsoft.com/office/officeart/2005/8/layout/chevron1"/>
    <dgm:cxn modelId="{F9DE30B8-5476-4A64-BB4C-84F7060164B6}" type="presOf" srcId="{BF98559C-5730-42B9-9621-BD43A2E5C5FE}" destId="{6019AD95-1806-43B5-9CD8-B1FE7B8050AA}" srcOrd="0" destOrd="0" presId="urn:microsoft.com/office/officeart/2005/8/layout/chevron1"/>
    <dgm:cxn modelId="{02D2DCC8-89CC-4B61-945E-07B25E6F7A5A}" srcId="{BF98559C-5730-42B9-9621-BD43A2E5C5FE}" destId="{5ABE2CF9-F488-461D-97DE-017DB66F99B1}" srcOrd="0" destOrd="0" parTransId="{A2C49AFD-AA9C-433A-A0F5-429FC55BD1C1}" sibTransId="{3568822B-3D34-489A-ACD3-A2849DA45923}"/>
    <dgm:cxn modelId="{6E02A418-0EA1-42E3-8B17-5CA0D9C31865}" type="presParOf" srcId="{6019AD95-1806-43B5-9CD8-B1FE7B8050AA}" destId="{B634572F-3232-456E-899A-F02BCF25ADE1}" srcOrd="0" destOrd="0" presId="urn:microsoft.com/office/officeart/2005/8/layout/chevron1"/>
    <dgm:cxn modelId="{383894B3-C5EA-4284-8FDF-2A0CC38B9C9B}" type="presParOf" srcId="{6019AD95-1806-43B5-9CD8-B1FE7B8050AA}" destId="{EAA14028-2545-47A7-998E-846964DEFB77}" srcOrd="1" destOrd="0" presId="urn:microsoft.com/office/officeart/2005/8/layout/chevron1"/>
    <dgm:cxn modelId="{FD3DE991-4383-47D8-931F-EE872BCADFE2}" type="presParOf" srcId="{6019AD95-1806-43B5-9CD8-B1FE7B8050AA}" destId="{7D6582D4-EB62-4776-91FB-C90B0C3DA186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86AB9C-D633-4DB5-AFEC-662EC1794F40}">
      <dsp:nvSpPr>
        <dsp:cNvPr id="0" name=""/>
        <dsp:cNvSpPr/>
      </dsp:nvSpPr>
      <dsp:spPr>
        <a:xfrm>
          <a:off x="985656" y="0"/>
          <a:ext cx="5344593" cy="5344593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EFE4F-39C5-4C09-93CD-A83A807DA85D}">
      <dsp:nvSpPr>
        <dsp:cNvPr id="0" name=""/>
        <dsp:cNvSpPr/>
      </dsp:nvSpPr>
      <dsp:spPr>
        <a:xfrm>
          <a:off x="1164458" y="498231"/>
          <a:ext cx="2312340" cy="2103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i="0" kern="1200" dirty="0"/>
            <a:t>Incrementar la calidad fitosanitaria, zoosanitaria y la inocuidad de los alimentos en su fase primaria para consumo interno y  comercio exterior</a:t>
          </a:r>
          <a:endParaRPr lang="es-EC" sz="1600" b="1" kern="1200" dirty="0"/>
        </a:p>
      </dsp:txBody>
      <dsp:txXfrm>
        <a:off x="1267138" y="600911"/>
        <a:ext cx="2106980" cy="1898040"/>
      </dsp:txXfrm>
    </dsp:sp>
    <dsp:sp modelId="{3B5D6250-4804-4EE2-8F8B-B9326EAFE37C}">
      <dsp:nvSpPr>
        <dsp:cNvPr id="0" name=""/>
        <dsp:cNvSpPr/>
      </dsp:nvSpPr>
      <dsp:spPr>
        <a:xfrm>
          <a:off x="3694124" y="479242"/>
          <a:ext cx="2084391" cy="208439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Incrementar el desarrollo del talento humano</a:t>
          </a:r>
          <a:endParaRPr lang="es-EC" sz="1800" b="1" kern="1200" dirty="0"/>
        </a:p>
      </dsp:txBody>
      <dsp:txXfrm>
        <a:off x="3795876" y="580994"/>
        <a:ext cx="1880887" cy="1880887"/>
      </dsp:txXfrm>
    </dsp:sp>
    <dsp:sp modelId="{5B753651-A176-4ABE-8850-64FC6C90D189}">
      <dsp:nvSpPr>
        <dsp:cNvPr id="0" name=""/>
        <dsp:cNvSpPr/>
      </dsp:nvSpPr>
      <dsp:spPr>
        <a:xfrm>
          <a:off x="1243186" y="2757238"/>
          <a:ext cx="2084391" cy="208439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>
              <a:solidFill>
                <a:schemeClr val="tx2">
                  <a:lumMod val="25000"/>
                </a:schemeClr>
              </a:solidFill>
            </a:rPr>
            <a:t>Incrementar la eficiencia operacional</a:t>
          </a:r>
          <a:endParaRPr lang="es-EC" sz="1800" b="1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1344938" y="2858990"/>
        <a:ext cx="1880887" cy="1880887"/>
      </dsp:txXfrm>
    </dsp:sp>
    <dsp:sp modelId="{293A7CE4-0764-49AA-9A5F-A1DE916FB321}">
      <dsp:nvSpPr>
        <dsp:cNvPr id="0" name=""/>
        <dsp:cNvSpPr/>
      </dsp:nvSpPr>
      <dsp:spPr>
        <a:xfrm>
          <a:off x="3741606" y="2711006"/>
          <a:ext cx="2084391" cy="208439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Incrementar el uso eficiente del presupuesto</a:t>
          </a:r>
          <a:r>
            <a:rPr lang="es-ES" sz="2200" b="1" i="0" kern="1200" dirty="0"/>
            <a:t>.</a:t>
          </a:r>
          <a:endParaRPr lang="es-EC" sz="2200" b="1" kern="1200" dirty="0"/>
        </a:p>
      </dsp:txBody>
      <dsp:txXfrm>
        <a:off x="3843358" y="2812758"/>
        <a:ext cx="1880887" cy="1880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4572F-3232-456E-899A-F02BCF25ADE1}">
      <dsp:nvSpPr>
        <dsp:cNvPr id="0" name=""/>
        <dsp:cNvSpPr/>
      </dsp:nvSpPr>
      <dsp:spPr>
        <a:xfrm>
          <a:off x="3924" y="833109"/>
          <a:ext cx="2345772" cy="93830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SGC</a:t>
          </a:r>
          <a:endParaRPr lang="es-EC" sz="2100" kern="1200" dirty="0"/>
        </a:p>
      </dsp:txBody>
      <dsp:txXfrm>
        <a:off x="473079" y="833109"/>
        <a:ext cx="1407463" cy="938309"/>
      </dsp:txXfrm>
    </dsp:sp>
    <dsp:sp modelId="{7D6582D4-EB62-4776-91FB-C90B0C3DA186}">
      <dsp:nvSpPr>
        <dsp:cNvPr id="0" name=""/>
        <dsp:cNvSpPr/>
      </dsp:nvSpPr>
      <dsp:spPr>
        <a:xfrm>
          <a:off x="2083726" y="833109"/>
          <a:ext cx="2345772" cy="93830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ISO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9001:2015</a:t>
          </a:r>
          <a:endParaRPr lang="es-EC" sz="2100" kern="1200" dirty="0"/>
        </a:p>
      </dsp:txBody>
      <dsp:txXfrm>
        <a:off x="2552881" y="833109"/>
        <a:ext cx="1407463" cy="938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DC196B4D-B551-7B5F-63FF-A87131933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72C7AB2F-71E8-031D-5317-FFCE8DFAA7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AA326654-7075-EB43-40EA-6EBE5BBEE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8" name="Google Shape;108;p4:notes">
            <a:extLst>
              <a:ext uri="{FF2B5EF4-FFF2-40B4-BE49-F238E27FC236}">
                <a16:creationId xmlns:a16="http://schemas.microsoft.com/office/drawing/2014/main" id="{15CAD9A5-594B-A9B8-503B-F5F843F7C3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7029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514C3B28-4102-E6B8-2EE3-66BA45AD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1A022812-B4A0-4728-80EA-DE8D372E5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5ACAFB25-FD79-5AD9-4AC9-5B2A217C4B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5412D968-5CB8-2A40-6951-067F3C4B1DC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156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30192B2-2773-BBAA-0632-44EB1A3D9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846A8639-4258-7D26-137A-718A9CA98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5D3A8F47-B960-03C5-BCAB-4B0E3A2552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dirty="0"/>
          </a:p>
        </p:txBody>
      </p:sp>
      <p:sp>
        <p:nvSpPr>
          <p:cNvPr id="108" name="Google Shape;108;p4:notes">
            <a:extLst>
              <a:ext uri="{FF2B5EF4-FFF2-40B4-BE49-F238E27FC236}">
                <a16:creationId xmlns:a16="http://schemas.microsoft.com/office/drawing/2014/main" id="{4918C559-6C25-4595-A955-2D9D6B5996F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9989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27988BC2-61D4-5CBF-7628-7E12B7C01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5FC5A441-3BF5-95F5-64E8-B9A36E8C66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F6B40086-DDBD-352A-74E9-3E7F45A6D2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C"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09845D8D-B3C1-CA94-6D9D-470058120E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378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5E659CE1-6691-35C8-0443-9DBAC6D23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DA734F27-458B-1A23-AFA7-9615FD552F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0F13B025-04D3-C02F-1715-692B44ADEB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8" name="Google Shape;108;p4:notes">
            <a:extLst>
              <a:ext uri="{FF2B5EF4-FFF2-40B4-BE49-F238E27FC236}">
                <a16:creationId xmlns:a16="http://schemas.microsoft.com/office/drawing/2014/main" id="{30FEEB72-2EFB-298E-713A-9F0CAA717AF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3227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7E335435-914E-1B3C-1B89-DC4E43F4B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E9205A3E-8491-996B-4B2C-97B3758DF9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F5EB8949-C9A9-F834-5E5F-0AEAAFFCB2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6A798DDC-F1F5-0FCE-243D-82BBD8055EE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3073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31E95AF-3307-A7C4-3FD4-52B65BF32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5D0692C1-0D54-AF09-8B18-7E83C49604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EF1F6C54-1A81-21F9-6EB0-A0373CD76A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8" name="Google Shape;108;p4:notes">
            <a:extLst>
              <a:ext uri="{FF2B5EF4-FFF2-40B4-BE49-F238E27FC236}">
                <a16:creationId xmlns:a16="http://schemas.microsoft.com/office/drawing/2014/main" id="{A29209B8-3A9C-A7E2-7A4F-7FD00A40069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6919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F477AEFC-81A1-AF6A-558D-BE679E03C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F9D797C7-DB42-E75A-46A1-6D86326CE4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46976424-7F1D-1EAA-22AA-7193AA5C6B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/>
              <a:t>M</a:t>
            </a:r>
            <a:r>
              <a:rPr lang="es-EC" dirty="0"/>
              <a:t>anejar dos </a:t>
            </a:r>
            <a:r>
              <a:rPr lang="es-EC" dirty="0" err="1"/>
              <a:t>slides</a:t>
            </a:r>
            <a:endParaRPr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78748669-17CB-77D1-02FA-80055E4338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0917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FC757AD4-E067-C72F-9C95-4CE014518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26D689F6-FA31-E299-BA5A-15C5B3299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A39F0770-5BA8-F51D-A3FB-488A6B2E0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8" name="Google Shape;108;p4:notes">
            <a:extLst>
              <a:ext uri="{FF2B5EF4-FFF2-40B4-BE49-F238E27FC236}">
                <a16:creationId xmlns:a16="http://schemas.microsoft.com/office/drawing/2014/main" id="{CEECAAAF-0727-F331-C957-81D89A9B27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43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4BBAE118-909C-5E08-7B0F-DD75095CD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7E6CA06D-5E1B-5B37-6FB0-D042CBCA1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F40765F0-D8C6-FF0A-4243-20E39C4F73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/>
              <a:t>I</a:t>
            </a:r>
            <a:r>
              <a:rPr lang="es-EC" dirty="0" err="1"/>
              <a:t>ncluir</a:t>
            </a:r>
            <a:r>
              <a:rPr lang="es-EC" dirty="0"/>
              <a:t> fotos</a:t>
            </a:r>
            <a:endParaRPr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C0438DCB-3E7E-B82D-2EFE-6FA35060648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24526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1627C319-BF31-6484-2F18-6D89A6E0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7C0D728D-D193-DC8B-9538-991AA2B12B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32715D0A-6097-F66E-5784-9AA570045E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/>
              <a:t>I</a:t>
            </a:r>
            <a:r>
              <a:rPr lang="es-EC" dirty="0" err="1"/>
              <a:t>ncluir</a:t>
            </a:r>
            <a:r>
              <a:rPr lang="es-EC" dirty="0"/>
              <a:t> fotos</a:t>
            </a:r>
            <a:endParaRPr dirty="0"/>
          </a:p>
        </p:txBody>
      </p:sp>
      <p:sp>
        <p:nvSpPr>
          <p:cNvPr id="108" name="Google Shape;108;p4:notes">
            <a:extLst>
              <a:ext uri="{FF2B5EF4-FFF2-40B4-BE49-F238E27FC236}">
                <a16:creationId xmlns:a16="http://schemas.microsoft.com/office/drawing/2014/main" id="{7FCAF151-9E12-EE07-1689-5C0500E7A0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300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DF6F2860-51CB-64A7-4AEE-45AE44CF7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3C7BCC3D-F8DA-1C1F-DC13-74F1BC4167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540E25EC-892B-AE1E-7132-01031843ED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DIAGRAMACIÓN DE DIAPOSITIVA LIBRE</a:t>
            </a:r>
            <a:endParaRPr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EA3AFD9A-D5AF-60B1-ADEC-920659DC4F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1007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F0C24B87-5BF9-33EF-A601-3CCF8C5A5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85842B48-53BA-8A84-C73F-C9A492D5F3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E63DD45D-E6C4-0002-132C-25ACF55179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DIAGRAMACIÓN DE DIAPOSITIVA LIBRE</a:t>
            </a:r>
            <a:endParaRPr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9E3C18C6-8023-CAC5-CC2F-F83AAA9925B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2964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A66FF0C0-938F-3AC4-EE74-F0FE288F9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3D1DFF23-A3AF-E828-3710-B337606FB1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712D05DF-EE8A-75BF-E0F3-5D8B3FEF2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DIAGRAMACIÓN DE DIAPOSITIVA LIBRE</a:t>
            </a:r>
            <a:endParaRPr dirty="0"/>
          </a:p>
        </p:txBody>
      </p:sp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D589792B-843B-2B70-6455-A065059185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62815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26" Type="http://schemas.openxmlformats.org/officeDocument/2006/relationships/image" Target="../media/image47.sv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24" Type="http://schemas.openxmlformats.org/officeDocument/2006/relationships/image" Target="../media/image45.svg"/><Relationship Id="rId5" Type="http://schemas.openxmlformats.org/officeDocument/2006/relationships/image" Target="../media/image26.png"/><Relationship Id="rId15" Type="http://schemas.openxmlformats.org/officeDocument/2006/relationships/image" Target="../media/image36.jpg"/><Relationship Id="rId23" Type="http://schemas.openxmlformats.org/officeDocument/2006/relationships/image" Target="../media/image44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svg"/><Relationship Id="rId9" Type="http://schemas.openxmlformats.org/officeDocument/2006/relationships/image" Target="../media/image30.jpe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10" Type="http://schemas.openxmlformats.org/officeDocument/2006/relationships/image" Target="../media/image68.svg"/><Relationship Id="rId4" Type="http://schemas.openxmlformats.org/officeDocument/2006/relationships/image" Target="../media/image62.svg"/><Relationship Id="rId9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>
            <a:off x="968325" y="0"/>
            <a:ext cx="4061012" cy="6858000"/>
          </a:xfrm>
          <a:prstGeom prst="rect">
            <a:avLst/>
          </a:prstGeom>
          <a:gradFill>
            <a:gsLst>
              <a:gs pos="0">
                <a:srgbClr val="2D2D8C"/>
              </a:gs>
              <a:gs pos="100000">
                <a:srgbClr val="3D0745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5075" y="1338000"/>
            <a:ext cx="3340785" cy="225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9693" y="4295631"/>
            <a:ext cx="3340785" cy="1535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/>
        </p:nvSpPr>
        <p:spPr>
          <a:xfrm>
            <a:off x="5021380" y="2397968"/>
            <a:ext cx="6918157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200" b="0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Dirección Distrital y Articulación Territorial Zona 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 b="1" i="1" dirty="0">
                <a:solidFill>
                  <a:srgbClr val="E5C400"/>
                </a:solidFill>
              </a:rPr>
              <a:t>(Guayas, Los Ríos, Santa Elena y Bolívar)</a:t>
            </a:r>
            <a:endParaRPr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4;p15">
            <a:extLst>
              <a:ext uri="{FF2B5EF4-FFF2-40B4-BE49-F238E27FC236}">
                <a16:creationId xmlns:a16="http://schemas.microsoft.com/office/drawing/2014/main" id="{0DDFF389-9942-9322-7EE0-66F309BDD10B}"/>
              </a:ext>
            </a:extLst>
          </p:cNvPr>
          <p:cNvSpPr txBox="1"/>
          <p:nvPr/>
        </p:nvSpPr>
        <p:spPr>
          <a:xfrm>
            <a:off x="688844" y="202661"/>
            <a:ext cx="499730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COMPROMISOS 2024</a:t>
            </a:r>
            <a:endParaRPr lang="es-EC" sz="3200" b="1" i="0" u="none" strike="noStrike" cap="none" dirty="0">
              <a:solidFill>
                <a:srgbClr val="2E2D9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Google Shape;104;p15">
            <a:extLst>
              <a:ext uri="{FF2B5EF4-FFF2-40B4-BE49-F238E27FC236}">
                <a16:creationId xmlns:a16="http://schemas.microsoft.com/office/drawing/2014/main" id="{4FA63443-AEDE-82B3-1579-FE51D7A76C96}"/>
              </a:ext>
            </a:extLst>
          </p:cNvPr>
          <p:cNvSpPr txBox="1"/>
          <p:nvPr/>
        </p:nvSpPr>
        <p:spPr>
          <a:xfrm>
            <a:off x="635927" y="1382892"/>
            <a:ext cx="514461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400" b="1" dirty="0">
                <a:solidFill>
                  <a:srgbClr val="2E2D91"/>
                </a:solidFill>
                <a:latin typeface="+mj-lt"/>
              </a:rPr>
              <a:t>1.- Capacitación de implementadores de BPA - Granja</a:t>
            </a:r>
            <a:endParaRPr lang="es-EC" sz="2400" b="1" i="0" u="none" strike="noStrike" cap="none" dirty="0">
              <a:solidFill>
                <a:srgbClr val="2E2D91"/>
              </a:solidFill>
              <a:latin typeface="+mj-lt"/>
              <a:sym typeface="Arial"/>
            </a:endParaRPr>
          </a:p>
        </p:txBody>
      </p:sp>
      <p:sp>
        <p:nvSpPr>
          <p:cNvPr id="4" name="Google Shape;104;p15">
            <a:extLst>
              <a:ext uri="{FF2B5EF4-FFF2-40B4-BE49-F238E27FC236}">
                <a16:creationId xmlns:a16="http://schemas.microsoft.com/office/drawing/2014/main" id="{00253B10-8F56-1B05-F2B9-07649206FBE8}"/>
              </a:ext>
            </a:extLst>
          </p:cNvPr>
          <p:cNvSpPr txBox="1"/>
          <p:nvPr/>
        </p:nvSpPr>
        <p:spPr>
          <a:xfrm>
            <a:off x="7035802" y="1376738"/>
            <a:ext cx="473709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400" b="1" dirty="0">
                <a:solidFill>
                  <a:srgbClr val="2E2D91"/>
                </a:solidFill>
                <a:latin typeface="+mj-lt"/>
              </a:rPr>
              <a:t>2.- Canalizar la solicitud de compartimentación de predios</a:t>
            </a:r>
            <a:endParaRPr lang="es-EC" sz="2400" b="1" i="0" u="none" strike="noStrike" cap="none" dirty="0">
              <a:solidFill>
                <a:srgbClr val="2E2D91"/>
              </a:solidFill>
              <a:latin typeface="+mj-lt"/>
              <a:sym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35DC807-7FF0-970B-9B0A-289D4519085B}"/>
              </a:ext>
            </a:extLst>
          </p:cNvPr>
          <p:cNvSpPr txBox="1"/>
          <p:nvPr/>
        </p:nvSpPr>
        <p:spPr>
          <a:xfrm>
            <a:off x="688844" y="2500518"/>
            <a:ext cx="499730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550" dirty="0">
                <a:latin typeface="+mj-lt"/>
              </a:rPr>
              <a:t>Se realizaron 5 cursos en el año:</a:t>
            </a:r>
          </a:p>
          <a:p>
            <a:pPr algn="just"/>
            <a:r>
              <a:rPr lang="es-ES" sz="1550" dirty="0">
                <a:latin typeface="+mj-lt"/>
              </a:rPr>
              <a:t>Inscritos en abril  230 y aprobados 120 personas</a:t>
            </a:r>
          </a:p>
          <a:p>
            <a:pPr algn="just"/>
            <a:r>
              <a:rPr lang="es-ES" sz="1550" dirty="0">
                <a:latin typeface="+mj-lt"/>
              </a:rPr>
              <a:t>Inscritos en mayo 651 y aprobados 326 personas</a:t>
            </a:r>
          </a:p>
          <a:p>
            <a:pPr algn="just"/>
            <a:r>
              <a:rPr lang="es-ES" sz="1550" dirty="0">
                <a:latin typeface="+mj-lt"/>
              </a:rPr>
              <a:t>Inscritos en agosto 21 y aprobados 21 personas</a:t>
            </a:r>
          </a:p>
          <a:p>
            <a:pPr algn="just"/>
            <a:r>
              <a:rPr lang="es-ES" sz="1550" dirty="0">
                <a:latin typeface="+mj-lt"/>
              </a:rPr>
              <a:t>Inscritos en octubre 456 y aprobados 263 personas</a:t>
            </a:r>
          </a:p>
          <a:p>
            <a:pPr algn="just"/>
            <a:r>
              <a:rPr lang="es-ES" sz="1550" dirty="0">
                <a:latin typeface="+mj-lt"/>
              </a:rPr>
              <a:t>Inscritos en noviembre 417 y aprobados 210 personas</a:t>
            </a:r>
          </a:p>
          <a:p>
            <a:pPr algn="just"/>
            <a:endParaRPr lang="es-ES" sz="1550" dirty="0">
              <a:latin typeface="+mj-lt"/>
            </a:endParaRPr>
          </a:p>
          <a:p>
            <a:pPr algn="ctr"/>
            <a:r>
              <a:rPr lang="es-ES" sz="1550" dirty="0">
                <a:latin typeface="+mj-lt"/>
              </a:rPr>
              <a:t>Dando como resultado </a:t>
            </a:r>
            <a:r>
              <a:rPr lang="es-ES" sz="1800" b="1" dirty="0">
                <a:latin typeface="+mj-lt"/>
              </a:rPr>
              <a:t>940</a:t>
            </a:r>
            <a:r>
              <a:rPr lang="es-ES" sz="1550" dirty="0">
                <a:latin typeface="+mj-lt"/>
              </a:rPr>
              <a:t> implementadores de BPA en el año 2024.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F42374-5C14-8DAF-4A76-13D1555D0B98}"/>
              </a:ext>
            </a:extLst>
          </p:cNvPr>
          <p:cNvSpPr txBox="1"/>
          <p:nvPr/>
        </p:nvSpPr>
        <p:spPr>
          <a:xfrm>
            <a:off x="6628282" y="2488987"/>
            <a:ext cx="514461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0" i="0" dirty="0">
                <a:solidFill>
                  <a:schemeClr val="tx1"/>
                </a:solidFill>
                <a:effectLst/>
                <a:latin typeface="+mj-lt"/>
              </a:rPr>
              <a:t>La Organización Mundial de Sanidad Animal (OIE), define la compartimentación como un sistema para garantizar la condición sanitaria de una población animal a través de medidas de bioseguridad, independientemente de la condición sanitaria de la zona o país. </a:t>
            </a:r>
          </a:p>
          <a:p>
            <a:pPr algn="just"/>
            <a:endParaRPr lang="es-ES" sz="1200" dirty="0">
              <a:latin typeface="+mj-lt"/>
            </a:endParaRPr>
          </a:p>
          <a:p>
            <a:pPr algn="just"/>
            <a:r>
              <a:rPr lang="es-ES" sz="1600" dirty="0">
                <a:latin typeface="+mj-lt"/>
              </a:rPr>
              <a:t>Compañías participantes AVISID (aves) y </a:t>
            </a:r>
            <a:r>
              <a:rPr lang="es-ES" sz="1600" dirty="0" err="1">
                <a:latin typeface="+mj-lt"/>
              </a:rPr>
              <a:t>Pronaca</a:t>
            </a:r>
            <a:r>
              <a:rPr lang="es-ES" sz="1600" dirty="0">
                <a:latin typeface="+mj-lt"/>
              </a:rPr>
              <a:t> (cerdos) continúan avanzando con miras a su certificación y acceder a los mercados mas exigentes del mundo.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688844" y="182341"/>
            <a:ext cx="527538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2E2D91"/>
                </a:solidFill>
                <a:latin typeface="Barlow Condensed Medium" panose="00000606000000000000" pitchFamily="2" charset="0"/>
                <a:sym typeface="Arial"/>
              </a:rPr>
              <a:t>OBJETIVOS ESTRATÉGICOS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E7F746A-191E-4A67-BF19-E6AF3F650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2532013"/>
              </p:ext>
            </p:extLst>
          </p:nvPr>
        </p:nvGraphicFramePr>
        <p:xfrm>
          <a:off x="6897" y="892011"/>
          <a:ext cx="6885987" cy="5344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9D24E087-4A34-4E2D-BCE8-8DE039524A4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567" y="1983911"/>
            <a:ext cx="765990" cy="76599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C6EE62D6-D152-4FCE-A737-903A879F6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607745"/>
              </p:ext>
            </p:extLst>
          </p:nvPr>
        </p:nvGraphicFramePr>
        <p:xfrm>
          <a:off x="7606618" y="1232509"/>
          <a:ext cx="4464817" cy="2604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6" name="Google Shape;93;p14">
            <a:extLst>
              <a:ext uri="{FF2B5EF4-FFF2-40B4-BE49-F238E27FC236}">
                <a16:creationId xmlns:a16="http://schemas.microsoft.com/office/drawing/2014/main" id="{A764AFD4-EB32-4B0D-BB9E-172D5FDFF081}"/>
              </a:ext>
            </a:extLst>
          </p:cNvPr>
          <p:cNvSpPr txBox="1"/>
          <p:nvPr/>
        </p:nvSpPr>
        <p:spPr>
          <a:xfrm>
            <a:off x="7713893" y="1332334"/>
            <a:ext cx="40329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chemeClr val="accent5">
                    <a:lumMod val="50000"/>
                  </a:schemeClr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SISTEMA DE CALIDAD</a:t>
            </a:r>
            <a:endParaRPr sz="3200" b="1" i="0" u="none" strike="noStrike" cap="none" dirty="0">
              <a:solidFill>
                <a:schemeClr val="accent5">
                  <a:lumMod val="50000"/>
                </a:schemeClr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979B8BF1-2708-4061-BBF9-6CE20067EEE1}"/>
              </a:ext>
            </a:extLst>
          </p:cNvPr>
          <p:cNvGrpSpPr/>
          <p:nvPr/>
        </p:nvGrpSpPr>
        <p:grpSpPr>
          <a:xfrm>
            <a:off x="8930328" y="3480562"/>
            <a:ext cx="2318787" cy="2297172"/>
            <a:chOff x="8172118" y="1335506"/>
            <a:chExt cx="2857831" cy="2831192"/>
          </a:xfrm>
        </p:grpSpPr>
        <p:sp>
          <p:nvSpPr>
            <p:cNvPr id="18" name="Google Shape;254;p21">
              <a:extLst>
                <a:ext uri="{FF2B5EF4-FFF2-40B4-BE49-F238E27FC236}">
                  <a16:creationId xmlns:a16="http://schemas.microsoft.com/office/drawing/2014/main" id="{A30C5B37-BE3A-41DE-9689-5B6FB0B41635}"/>
                </a:ext>
              </a:extLst>
            </p:cNvPr>
            <p:cNvSpPr/>
            <p:nvPr/>
          </p:nvSpPr>
          <p:spPr>
            <a:xfrm flipH="1">
              <a:off x="8345226" y="1335506"/>
              <a:ext cx="2511615" cy="1902311"/>
            </a:xfrm>
            <a:prstGeom prst="pie">
              <a:avLst>
                <a:gd name="adj1" fmla="val 18115937"/>
                <a:gd name="adj2" fmla="val 1620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200" dirty="0">
                  <a:solidFill>
                    <a:srgbClr val="595959"/>
                  </a:solidFill>
                  <a:latin typeface="Open Sans Light"/>
                  <a:ea typeface="Open Sans Light"/>
                  <a:cs typeface="Open Sans Light"/>
                  <a:sym typeface="Open Sans"/>
                </a:rPr>
                <a:t>Z</a:t>
              </a:r>
              <a:endParaRPr dirty="0"/>
            </a:p>
          </p:txBody>
        </p:sp>
        <p:sp>
          <p:nvSpPr>
            <p:cNvPr id="19" name="Google Shape;255;p21">
              <a:extLst>
                <a:ext uri="{FF2B5EF4-FFF2-40B4-BE49-F238E27FC236}">
                  <a16:creationId xmlns:a16="http://schemas.microsoft.com/office/drawing/2014/main" id="{3C326AF6-F155-4DA5-A868-D5C0E9C47B27}"/>
                </a:ext>
              </a:extLst>
            </p:cNvPr>
            <p:cNvSpPr/>
            <p:nvPr/>
          </p:nvSpPr>
          <p:spPr>
            <a:xfrm>
              <a:off x="8401184" y="1472550"/>
              <a:ext cx="2312231" cy="1600469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595959"/>
                </a:solidFill>
                <a:latin typeface="Open Sans Light"/>
                <a:ea typeface="Open Sans Light"/>
                <a:cs typeface="Open Sans Light"/>
                <a:sym typeface="Open Sans"/>
              </a:endParaRPr>
            </a:p>
          </p:txBody>
        </p:sp>
        <p:sp>
          <p:nvSpPr>
            <p:cNvPr id="20" name="Google Shape;256;p21">
              <a:extLst>
                <a:ext uri="{FF2B5EF4-FFF2-40B4-BE49-F238E27FC236}">
                  <a16:creationId xmlns:a16="http://schemas.microsoft.com/office/drawing/2014/main" id="{E248EF11-02EC-43AE-BD14-48E7726841B5}"/>
                </a:ext>
              </a:extLst>
            </p:cNvPr>
            <p:cNvSpPr txBox="1"/>
            <p:nvPr/>
          </p:nvSpPr>
          <p:spPr>
            <a:xfrm>
              <a:off x="8805978" y="2270849"/>
              <a:ext cx="1590112" cy="355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3889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4800" b="1" dirty="0">
                  <a:solidFill>
                    <a:srgbClr val="595959"/>
                  </a:solidFill>
                </a:rPr>
                <a:t>93</a:t>
              </a:r>
              <a:r>
                <a:rPr lang="es-EC" sz="4800" b="1" dirty="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  <a:endParaRPr dirty="0"/>
            </a:p>
          </p:txBody>
        </p:sp>
        <p:sp>
          <p:nvSpPr>
            <p:cNvPr id="21" name="Google Shape;257;p21">
              <a:extLst>
                <a:ext uri="{FF2B5EF4-FFF2-40B4-BE49-F238E27FC236}">
                  <a16:creationId xmlns:a16="http://schemas.microsoft.com/office/drawing/2014/main" id="{2206FB76-62FD-4608-9044-6B23D1018529}"/>
                </a:ext>
              </a:extLst>
            </p:cNvPr>
            <p:cNvSpPr txBox="1"/>
            <p:nvPr/>
          </p:nvSpPr>
          <p:spPr>
            <a:xfrm>
              <a:off x="8172118" y="3294300"/>
              <a:ext cx="2857831" cy="872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000" b="1" u="none" dirty="0">
                  <a:solidFill>
                    <a:srgbClr val="595959"/>
                  </a:solidFill>
                  <a:latin typeface="Barlow Condensed Medium" panose="00000606000000000000" pitchFamily="2" charset="0"/>
                  <a:sym typeface="Arial"/>
                </a:rPr>
                <a:t>SATISFACCIÓN</a:t>
              </a:r>
              <a:endParaRPr sz="2000" dirty="0">
                <a:latin typeface="Barlow Condensed Medium" panose="00000606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000" b="1" u="none" dirty="0">
                  <a:solidFill>
                    <a:srgbClr val="595959"/>
                  </a:solidFill>
                  <a:latin typeface="Barlow Condensed Medium" panose="00000606000000000000" pitchFamily="2" charset="0"/>
                  <a:sym typeface="Arial"/>
                </a:rPr>
                <a:t>DEL USUARIO</a:t>
              </a:r>
              <a:endParaRPr sz="2000" dirty="0">
                <a:latin typeface="Barlow Condensed Medium" panose="00000606000000000000" pitchFamily="2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047604DB-C5D2-6AFB-292A-BD2F434231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82870" y="4331559"/>
            <a:ext cx="692500" cy="692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>
          <a:extLst>
            <a:ext uri="{FF2B5EF4-FFF2-40B4-BE49-F238E27FC236}">
              <a16:creationId xmlns:a16="http://schemas.microsoft.com/office/drawing/2014/main" id="{5563EC21-0B95-4DED-E255-9E6E239E8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36AC3F9C-589A-571D-E35E-8A0D1397BCA4}"/>
              </a:ext>
            </a:extLst>
          </p:cNvPr>
          <p:cNvSpPr txBox="1"/>
          <p:nvPr/>
        </p:nvSpPr>
        <p:spPr>
          <a:xfrm>
            <a:off x="625666" y="231150"/>
            <a:ext cx="559465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E5C400"/>
                </a:solidFill>
                <a:latin typeface="Arial"/>
                <a:ea typeface="Arial"/>
                <a:cs typeface="Arial"/>
                <a:sym typeface="Arial"/>
              </a:rPr>
              <a:t>PERSONAL DE LA ZONA 5</a:t>
            </a:r>
            <a:endParaRPr sz="3200" b="1" i="0" u="none" strike="noStrike" cap="none" dirty="0">
              <a:solidFill>
                <a:srgbClr val="E5C4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31A79D2-A8A6-BD54-CF0A-9BD3C2C98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726113"/>
              </p:ext>
            </p:extLst>
          </p:nvPr>
        </p:nvGraphicFramePr>
        <p:xfrm>
          <a:off x="2942931" y="1983711"/>
          <a:ext cx="6496633" cy="127417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2819293">
                  <a:extLst>
                    <a:ext uri="{9D8B030D-6E8A-4147-A177-3AD203B41FA5}">
                      <a16:colId xmlns:a16="http://schemas.microsoft.com/office/drawing/2014/main" val="632122752"/>
                    </a:ext>
                  </a:extLst>
                </a:gridCol>
                <a:gridCol w="919335">
                  <a:extLst>
                    <a:ext uri="{9D8B030D-6E8A-4147-A177-3AD203B41FA5}">
                      <a16:colId xmlns:a16="http://schemas.microsoft.com/office/drawing/2014/main" val="616253579"/>
                    </a:ext>
                  </a:extLst>
                </a:gridCol>
                <a:gridCol w="919335">
                  <a:extLst>
                    <a:ext uri="{9D8B030D-6E8A-4147-A177-3AD203B41FA5}">
                      <a16:colId xmlns:a16="http://schemas.microsoft.com/office/drawing/2014/main" val="3383746754"/>
                    </a:ext>
                  </a:extLst>
                </a:gridCol>
                <a:gridCol w="919335">
                  <a:extLst>
                    <a:ext uri="{9D8B030D-6E8A-4147-A177-3AD203B41FA5}">
                      <a16:colId xmlns:a16="http://schemas.microsoft.com/office/drawing/2014/main" val="310911326"/>
                    </a:ext>
                  </a:extLst>
                </a:gridCol>
                <a:gridCol w="919335">
                  <a:extLst>
                    <a:ext uri="{9D8B030D-6E8A-4147-A177-3AD203B41FA5}">
                      <a16:colId xmlns:a16="http://schemas.microsoft.com/office/drawing/2014/main" val="1976556014"/>
                    </a:ext>
                  </a:extLst>
                </a:gridCol>
              </a:tblGrid>
              <a:tr h="27048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</a:rPr>
                        <a:t>FORTALECIMIENTO PERSONAL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LOS RÍOS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SANTA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BOLÍVAR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41593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Personal administrativo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26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7264616"/>
                  </a:ext>
                </a:extLst>
              </a:tr>
              <a:tr h="233661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Personal técnico de campo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79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4846924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500" b="1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105</a:t>
                      </a:r>
                      <a:endParaRPr lang="es-EC" sz="15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5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5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5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020486"/>
                  </a:ext>
                </a:extLst>
              </a:tr>
            </a:tbl>
          </a:graphicData>
        </a:graphic>
      </p:graphicFrame>
      <p:sp>
        <p:nvSpPr>
          <p:cNvPr id="8" name="Google Shape;93;p14">
            <a:extLst>
              <a:ext uri="{FF2B5EF4-FFF2-40B4-BE49-F238E27FC236}">
                <a16:creationId xmlns:a16="http://schemas.microsoft.com/office/drawing/2014/main" id="{62E29438-97CE-2B61-4717-ED80F127D84E}"/>
              </a:ext>
            </a:extLst>
          </p:cNvPr>
          <p:cNvSpPr txBox="1"/>
          <p:nvPr/>
        </p:nvSpPr>
        <p:spPr>
          <a:xfrm>
            <a:off x="1868211" y="1313982"/>
            <a:ext cx="435211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BAJO DEPENDENCIA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10" name="Google Shape;93;p14">
            <a:extLst>
              <a:ext uri="{FF2B5EF4-FFF2-40B4-BE49-F238E27FC236}">
                <a16:creationId xmlns:a16="http://schemas.microsoft.com/office/drawing/2014/main" id="{C3DA92E2-E9CC-34E7-0002-5ED2C4E0D05A}"/>
              </a:ext>
            </a:extLst>
          </p:cNvPr>
          <p:cNvSpPr txBox="1"/>
          <p:nvPr/>
        </p:nvSpPr>
        <p:spPr>
          <a:xfrm>
            <a:off x="1360539" y="3573936"/>
            <a:ext cx="49856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SERVICIOS PROFESIONALES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2B08EC3-C8C7-4192-0503-2D8F1D7EF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20758"/>
              </p:ext>
            </p:extLst>
          </p:nvPr>
        </p:nvGraphicFramePr>
        <p:xfrm>
          <a:off x="2942931" y="4152313"/>
          <a:ext cx="6577351" cy="1255964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2854323">
                  <a:extLst>
                    <a:ext uri="{9D8B030D-6E8A-4147-A177-3AD203B41FA5}">
                      <a16:colId xmlns:a16="http://schemas.microsoft.com/office/drawing/2014/main" val="632122752"/>
                    </a:ext>
                  </a:extLst>
                </a:gridCol>
                <a:gridCol w="930757">
                  <a:extLst>
                    <a:ext uri="{9D8B030D-6E8A-4147-A177-3AD203B41FA5}">
                      <a16:colId xmlns:a16="http://schemas.microsoft.com/office/drawing/2014/main" val="616253579"/>
                    </a:ext>
                  </a:extLst>
                </a:gridCol>
                <a:gridCol w="930757">
                  <a:extLst>
                    <a:ext uri="{9D8B030D-6E8A-4147-A177-3AD203B41FA5}">
                      <a16:colId xmlns:a16="http://schemas.microsoft.com/office/drawing/2014/main" val="3383746754"/>
                    </a:ext>
                  </a:extLst>
                </a:gridCol>
                <a:gridCol w="930757">
                  <a:extLst>
                    <a:ext uri="{9D8B030D-6E8A-4147-A177-3AD203B41FA5}">
                      <a16:colId xmlns:a16="http://schemas.microsoft.com/office/drawing/2014/main" val="310911326"/>
                    </a:ext>
                  </a:extLst>
                </a:gridCol>
                <a:gridCol w="930757">
                  <a:extLst>
                    <a:ext uri="{9D8B030D-6E8A-4147-A177-3AD203B41FA5}">
                      <a16:colId xmlns:a16="http://schemas.microsoft.com/office/drawing/2014/main" val="1976556014"/>
                    </a:ext>
                  </a:extLst>
                </a:gridCol>
              </a:tblGrid>
              <a:tr h="27048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FORTALECIMIENTO PERSONAL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LOS RÍOS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SANTA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BOLÍVAR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41593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técnicos  </a:t>
                      </a:r>
                      <a:endParaRPr lang="es-EC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7264616"/>
                  </a:ext>
                </a:extLst>
              </a:tr>
              <a:tr h="233661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técnicos  (Mango)</a:t>
                      </a:r>
                      <a:endParaRPr lang="es-EC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4846924"/>
                  </a:ext>
                </a:extLst>
              </a:tr>
              <a:tr h="363173"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020486"/>
                  </a:ext>
                </a:extLst>
              </a:tr>
            </a:tbl>
          </a:graphicData>
        </a:graphic>
      </p:graphicFrame>
      <p:pic>
        <p:nvPicPr>
          <p:cNvPr id="16" name="Gráfico 15">
            <a:extLst>
              <a:ext uri="{FF2B5EF4-FFF2-40B4-BE49-F238E27FC236}">
                <a16:creationId xmlns:a16="http://schemas.microsoft.com/office/drawing/2014/main" id="{22B9F8A4-E3ED-097A-3236-887ADB12D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992" y="4289433"/>
            <a:ext cx="1950897" cy="1715849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E9676CB2-09B2-0D98-AF71-0A3D9D1AD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43345" y="940132"/>
            <a:ext cx="2039124" cy="1678879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2CF4B69E-A4A7-4E94-90D5-6F7DC3B5FE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5153" y="2167359"/>
            <a:ext cx="1695785" cy="118705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86F94B1A-3213-8011-53ED-1D9D8AB541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0666" y="3090545"/>
            <a:ext cx="1538622" cy="229689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1335108-B418-452C-6BA3-00F45B251DB4}"/>
              </a:ext>
            </a:extLst>
          </p:cNvPr>
          <p:cNvSpPr txBox="1"/>
          <p:nvPr/>
        </p:nvSpPr>
        <p:spPr>
          <a:xfrm>
            <a:off x="7735897" y="330090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99E659-3316-71E3-C863-5D6A28E03F34}"/>
              </a:ext>
            </a:extLst>
          </p:cNvPr>
          <p:cNvSpPr txBox="1"/>
          <p:nvPr/>
        </p:nvSpPr>
        <p:spPr>
          <a:xfrm>
            <a:off x="8625721" y="3299586"/>
            <a:ext cx="82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149</a:t>
            </a:r>
            <a:endParaRPr lang="es-EC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D31A168-8FC2-88D8-422F-DD71B2B43088}"/>
              </a:ext>
            </a:extLst>
          </p:cNvPr>
          <p:cNvSpPr txBox="1"/>
          <p:nvPr/>
        </p:nvSpPr>
        <p:spPr>
          <a:xfrm>
            <a:off x="7747753" y="5412823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1202041-EE15-7907-1F64-45CF7F86743F}"/>
              </a:ext>
            </a:extLst>
          </p:cNvPr>
          <p:cNvSpPr txBox="1"/>
          <p:nvPr/>
        </p:nvSpPr>
        <p:spPr>
          <a:xfrm>
            <a:off x="8690004" y="5428158"/>
            <a:ext cx="734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131</a:t>
            </a:r>
            <a:endParaRPr lang="es-EC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8646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0F8C65E8-B4C1-8EA6-A9A1-11898A36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 10">
            <a:extLst>
              <a:ext uri="{FF2B5EF4-FFF2-40B4-BE49-F238E27FC236}">
                <a16:creationId xmlns:a16="http://schemas.microsoft.com/office/drawing/2014/main" id="{4BFAFCA2-3A38-4F97-BF3F-078064AE71B7}"/>
              </a:ext>
            </a:extLst>
          </p:cNvPr>
          <p:cNvSpPr/>
          <p:nvPr/>
        </p:nvSpPr>
        <p:spPr>
          <a:xfrm>
            <a:off x="5085560" y="2050043"/>
            <a:ext cx="1963349" cy="3093457"/>
          </a:xfrm>
          <a:custGeom>
            <a:avLst/>
            <a:gdLst>
              <a:gd name="connsiteX0" fmla="*/ 175807 w 1674348"/>
              <a:gd name="connsiteY0" fmla="*/ 0 h 2642344"/>
              <a:gd name="connsiteX1" fmla="*/ 1498541 w 1674348"/>
              <a:gd name="connsiteY1" fmla="*/ 0 h 2642344"/>
              <a:gd name="connsiteX2" fmla="*/ 1674348 w 1674348"/>
              <a:gd name="connsiteY2" fmla="*/ 175807 h 2642344"/>
              <a:gd name="connsiteX3" fmla="*/ 1674348 w 1674348"/>
              <a:gd name="connsiteY3" fmla="*/ 2642344 h 2642344"/>
              <a:gd name="connsiteX4" fmla="*/ 1674348 w 1674348"/>
              <a:gd name="connsiteY4" fmla="*/ 2642344 h 2642344"/>
              <a:gd name="connsiteX5" fmla="*/ 0 w 1674348"/>
              <a:gd name="connsiteY5" fmla="*/ 2642344 h 2642344"/>
              <a:gd name="connsiteX6" fmla="*/ 0 w 1674348"/>
              <a:gd name="connsiteY6" fmla="*/ 2642344 h 2642344"/>
              <a:gd name="connsiteX7" fmla="*/ 0 w 1674348"/>
              <a:gd name="connsiteY7" fmla="*/ 175807 h 2642344"/>
              <a:gd name="connsiteX8" fmla="*/ 175807 w 1674348"/>
              <a:gd name="connsiteY8" fmla="*/ 0 h 2642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4348" h="2642344">
                <a:moveTo>
                  <a:pt x="1498541" y="2642344"/>
                </a:moveTo>
                <a:lnTo>
                  <a:pt x="175807" y="2642344"/>
                </a:lnTo>
                <a:cubicBezTo>
                  <a:pt x="78711" y="2642344"/>
                  <a:pt x="0" y="2563633"/>
                  <a:pt x="0" y="2466537"/>
                </a:cubicBezTo>
                <a:lnTo>
                  <a:pt x="0" y="0"/>
                </a:lnTo>
                <a:lnTo>
                  <a:pt x="0" y="0"/>
                </a:lnTo>
                <a:lnTo>
                  <a:pt x="1674348" y="0"/>
                </a:lnTo>
                <a:lnTo>
                  <a:pt x="1674348" y="0"/>
                </a:lnTo>
                <a:lnTo>
                  <a:pt x="1674348" y="2466537"/>
                </a:lnTo>
                <a:cubicBezTo>
                  <a:pt x="1674348" y="2563633"/>
                  <a:pt x="1595637" y="2642344"/>
                  <a:pt x="1498541" y="264234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1060" tIns="99569" rIns="151060" bIns="151060" spcCol="1270"/>
          <a:lstStyle/>
          <a:p>
            <a:pPr marL="285750" indent="-285750" defTabSz="622300">
              <a:lnSpc>
                <a:spcPct val="90000"/>
              </a:lnSpc>
              <a:spcAft>
                <a:spcPct val="35000"/>
              </a:spcAft>
              <a:buFont typeface="Wingdings" panose="05000000000000000000" pitchFamily="2" charset="2"/>
              <a:buChar char="q"/>
              <a:defRPr/>
            </a:pP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Emisión de Certificado Orgánico POA</a:t>
            </a:r>
          </a:p>
          <a:p>
            <a:pPr marL="285750" indent="-285750" defTabSz="622300">
              <a:lnSpc>
                <a:spcPct val="90000"/>
              </a:lnSpc>
              <a:spcAft>
                <a:spcPct val="35000"/>
              </a:spcAft>
              <a:buFont typeface="Wingdings" panose="05000000000000000000" pitchFamily="2" charset="2"/>
              <a:buChar char="q"/>
              <a:defRPr/>
            </a:pP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Emisión de Certificado BPA y BPP</a:t>
            </a:r>
          </a:p>
          <a:p>
            <a:pPr marL="285750" indent="-285750" defTabSz="622300">
              <a:lnSpc>
                <a:spcPct val="90000"/>
              </a:lnSpc>
              <a:spcAft>
                <a:spcPct val="35000"/>
              </a:spcAft>
              <a:buFont typeface="Wingdings" panose="05000000000000000000" pitchFamily="2" charset="2"/>
              <a:buChar char="q"/>
              <a:defRPr/>
            </a:pP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Permiso de Medio de Transporte Productos Cárnicos (Aves y Res)</a:t>
            </a:r>
          </a:p>
          <a:p>
            <a:pPr marL="171450" indent="-171450" defTabSz="622300">
              <a:lnSpc>
                <a:spcPct val="90000"/>
              </a:lnSpc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Certificado de formación de implementadores de BPA.</a:t>
            </a:r>
            <a:endParaRPr lang="es-EC" sz="13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s-ES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Forma libre 6">
            <a:extLst>
              <a:ext uri="{FF2B5EF4-FFF2-40B4-BE49-F238E27FC236}">
                <a16:creationId xmlns:a16="http://schemas.microsoft.com/office/drawing/2014/main" id="{EAD368A8-F219-4820-ACB1-AFCCB948BFBA}"/>
              </a:ext>
            </a:extLst>
          </p:cNvPr>
          <p:cNvSpPr/>
          <p:nvPr/>
        </p:nvSpPr>
        <p:spPr>
          <a:xfrm>
            <a:off x="449951" y="2061474"/>
            <a:ext cx="2261282" cy="2731506"/>
          </a:xfrm>
          <a:custGeom>
            <a:avLst/>
            <a:gdLst>
              <a:gd name="connsiteX0" fmla="*/ 183625 w 1748813"/>
              <a:gd name="connsiteY0" fmla="*/ 0 h 2641100"/>
              <a:gd name="connsiteX1" fmla="*/ 1565188 w 1748813"/>
              <a:gd name="connsiteY1" fmla="*/ 0 h 2641100"/>
              <a:gd name="connsiteX2" fmla="*/ 1748813 w 1748813"/>
              <a:gd name="connsiteY2" fmla="*/ 183625 h 2641100"/>
              <a:gd name="connsiteX3" fmla="*/ 1748813 w 1748813"/>
              <a:gd name="connsiteY3" fmla="*/ 2641100 h 2641100"/>
              <a:gd name="connsiteX4" fmla="*/ 1748813 w 1748813"/>
              <a:gd name="connsiteY4" fmla="*/ 2641100 h 2641100"/>
              <a:gd name="connsiteX5" fmla="*/ 0 w 1748813"/>
              <a:gd name="connsiteY5" fmla="*/ 2641100 h 2641100"/>
              <a:gd name="connsiteX6" fmla="*/ 0 w 1748813"/>
              <a:gd name="connsiteY6" fmla="*/ 2641100 h 2641100"/>
              <a:gd name="connsiteX7" fmla="*/ 0 w 1748813"/>
              <a:gd name="connsiteY7" fmla="*/ 183625 h 2641100"/>
              <a:gd name="connsiteX8" fmla="*/ 183625 w 1748813"/>
              <a:gd name="connsiteY8" fmla="*/ 0 h 26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8813" h="2641100">
                <a:moveTo>
                  <a:pt x="1565188" y="2641100"/>
                </a:moveTo>
                <a:lnTo>
                  <a:pt x="183625" y="2641100"/>
                </a:lnTo>
                <a:cubicBezTo>
                  <a:pt x="82212" y="2641100"/>
                  <a:pt x="0" y="2558888"/>
                  <a:pt x="0" y="2457475"/>
                </a:cubicBezTo>
                <a:lnTo>
                  <a:pt x="0" y="0"/>
                </a:lnTo>
                <a:lnTo>
                  <a:pt x="0" y="0"/>
                </a:lnTo>
                <a:lnTo>
                  <a:pt x="1748813" y="0"/>
                </a:lnTo>
                <a:lnTo>
                  <a:pt x="1748813" y="0"/>
                </a:lnTo>
                <a:lnTo>
                  <a:pt x="1748813" y="2457475"/>
                </a:lnTo>
                <a:cubicBezTo>
                  <a:pt x="1748813" y="2558888"/>
                  <a:pt x="1666601" y="2641100"/>
                  <a:pt x="1565188" y="264110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rgbClr val="006F4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3350" tIns="99568" rIns="153350" bIns="153350" spcCol="1270"/>
          <a:lstStyle/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  <a:sym typeface="Arial"/>
              </a:rPr>
              <a:t>Certificado de Mascotas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  <a:sym typeface="Arial"/>
              </a:rPr>
              <a:t>Certificados de Producción y Movilidad </a:t>
            </a: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</a:rPr>
              <a:t>(Autoservicio Aves, cerdos y bovinos)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  <a:sym typeface="Arial"/>
              </a:rPr>
              <a:t>Predios de </a:t>
            </a: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cuarentena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</a:rPr>
              <a:t>Aprobación de Concentración de animales – Ferias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</a:rPr>
              <a:t>Material Reproductivo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  <a:sym typeface="Arial"/>
              </a:rPr>
              <a:t>Centro</a:t>
            </a: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</a:rPr>
              <a:t>s y Establecimientos Pecuarios de Exportación</a:t>
            </a: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mbria" panose="02040503050406030204" pitchFamily="18" charset="0"/>
                <a:sym typeface="Arial"/>
              </a:rPr>
              <a:t> </a:t>
            </a: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S" sz="1200" dirty="0">
              <a:solidFill>
                <a:schemeClr val="tx1">
                  <a:lumMod val="95000"/>
                  <a:lumOff val="5000"/>
                </a:schemeClr>
              </a:solidFill>
              <a:ea typeface="Cambria" panose="02040503050406030204" pitchFamily="18" charset="0"/>
              <a:sym typeface="Arial"/>
            </a:endParaRPr>
          </a:p>
        </p:txBody>
      </p:sp>
      <p:sp>
        <p:nvSpPr>
          <p:cNvPr id="10" name="Forma libre 8">
            <a:extLst>
              <a:ext uri="{FF2B5EF4-FFF2-40B4-BE49-F238E27FC236}">
                <a16:creationId xmlns:a16="http://schemas.microsoft.com/office/drawing/2014/main" id="{E7A6D2F2-0BC6-4889-B7A4-2388A1263062}"/>
              </a:ext>
            </a:extLst>
          </p:cNvPr>
          <p:cNvSpPr/>
          <p:nvPr/>
        </p:nvSpPr>
        <p:spPr>
          <a:xfrm>
            <a:off x="2933610" y="2050043"/>
            <a:ext cx="1963349" cy="3276601"/>
          </a:xfrm>
          <a:custGeom>
            <a:avLst/>
            <a:gdLst>
              <a:gd name="connsiteX0" fmla="*/ 177586 w 1691294"/>
              <a:gd name="connsiteY0" fmla="*/ 0 h 2624172"/>
              <a:gd name="connsiteX1" fmla="*/ 1513708 w 1691294"/>
              <a:gd name="connsiteY1" fmla="*/ 0 h 2624172"/>
              <a:gd name="connsiteX2" fmla="*/ 1691294 w 1691294"/>
              <a:gd name="connsiteY2" fmla="*/ 177586 h 2624172"/>
              <a:gd name="connsiteX3" fmla="*/ 1691294 w 1691294"/>
              <a:gd name="connsiteY3" fmla="*/ 2624172 h 2624172"/>
              <a:gd name="connsiteX4" fmla="*/ 1691294 w 1691294"/>
              <a:gd name="connsiteY4" fmla="*/ 2624172 h 2624172"/>
              <a:gd name="connsiteX5" fmla="*/ 0 w 1691294"/>
              <a:gd name="connsiteY5" fmla="*/ 2624172 h 2624172"/>
              <a:gd name="connsiteX6" fmla="*/ 0 w 1691294"/>
              <a:gd name="connsiteY6" fmla="*/ 2624172 h 2624172"/>
              <a:gd name="connsiteX7" fmla="*/ 0 w 1691294"/>
              <a:gd name="connsiteY7" fmla="*/ 177586 h 2624172"/>
              <a:gd name="connsiteX8" fmla="*/ 177586 w 1691294"/>
              <a:gd name="connsiteY8" fmla="*/ 0 h 262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294" h="2624172">
                <a:moveTo>
                  <a:pt x="1513708" y="2624172"/>
                </a:moveTo>
                <a:lnTo>
                  <a:pt x="177586" y="2624172"/>
                </a:lnTo>
                <a:cubicBezTo>
                  <a:pt x="79508" y="2624172"/>
                  <a:pt x="0" y="2544664"/>
                  <a:pt x="0" y="2446586"/>
                </a:cubicBezTo>
                <a:lnTo>
                  <a:pt x="0" y="0"/>
                </a:lnTo>
                <a:lnTo>
                  <a:pt x="0" y="0"/>
                </a:lnTo>
                <a:lnTo>
                  <a:pt x="1691294" y="0"/>
                </a:lnTo>
                <a:lnTo>
                  <a:pt x="1691294" y="0"/>
                </a:lnTo>
                <a:lnTo>
                  <a:pt x="1691294" y="2446586"/>
                </a:lnTo>
                <a:cubicBezTo>
                  <a:pt x="1691294" y="2544664"/>
                  <a:pt x="1611786" y="2624172"/>
                  <a:pt x="1513708" y="262417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rgbClr val="EB7923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51581" tIns="99569" rIns="151582" bIns="151581" spcCol="1270"/>
          <a:lstStyle/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Emisión de CFE electrónico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Solicitud de inspecciones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Emisión de Certificado de Calidad de Cacao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Permiso Fitosanitario de Movilización (pitahaya y meristemo de musáceas)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ü"/>
              <a:defRPr/>
            </a:pP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Emisión de certificados fitosanitarios electrónico para ornamentales con destino a Chile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endParaRPr lang="es-ES" sz="1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Arial"/>
            </a:endParaRP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S" sz="1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Forma libre 13">
            <a:extLst>
              <a:ext uri="{FF2B5EF4-FFF2-40B4-BE49-F238E27FC236}">
                <a16:creationId xmlns:a16="http://schemas.microsoft.com/office/drawing/2014/main" id="{A0F31691-A501-4971-889B-D7B3BFA00B59}"/>
              </a:ext>
            </a:extLst>
          </p:cNvPr>
          <p:cNvSpPr/>
          <p:nvPr/>
        </p:nvSpPr>
        <p:spPr>
          <a:xfrm>
            <a:off x="7316342" y="2054860"/>
            <a:ext cx="2088907" cy="4014470"/>
          </a:xfrm>
          <a:custGeom>
            <a:avLst/>
            <a:gdLst>
              <a:gd name="connsiteX0" fmla="*/ 183051 w 1743339"/>
              <a:gd name="connsiteY0" fmla="*/ 0 h 2626038"/>
              <a:gd name="connsiteX1" fmla="*/ 1560288 w 1743339"/>
              <a:gd name="connsiteY1" fmla="*/ 0 h 2626038"/>
              <a:gd name="connsiteX2" fmla="*/ 1743339 w 1743339"/>
              <a:gd name="connsiteY2" fmla="*/ 183051 h 2626038"/>
              <a:gd name="connsiteX3" fmla="*/ 1743339 w 1743339"/>
              <a:gd name="connsiteY3" fmla="*/ 2626038 h 2626038"/>
              <a:gd name="connsiteX4" fmla="*/ 1743339 w 1743339"/>
              <a:gd name="connsiteY4" fmla="*/ 2626038 h 2626038"/>
              <a:gd name="connsiteX5" fmla="*/ 0 w 1743339"/>
              <a:gd name="connsiteY5" fmla="*/ 2626038 h 2626038"/>
              <a:gd name="connsiteX6" fmla="*/ 0 w 1743339"/>
              <a:gd name="connsiteY6" fmla="*/ 2626038 h 2626038"/>
              <a:gd name="connsiteX7" fmla="*/ 0 w 1743339"/>
              <a:gd name="connsiteY7" fmla="*/ 183051 h 2626038"/>
              <a:gd name="connsiteX8" fmla="*/ 183051 w 1743339"/>
              <a:gd name="connsiteY8" fmla="*/ 0 h 26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3339" h="2626038">
                <a:moveTo>
                  <a:pt x="1560288" y="2626038"/>
                </a:moveTo>
                <a:lnTo>
                  <a:pt x="183051" y="2626038"/>
                </a:lnTo>
                <a:cubicBezTo>
                  <a:pt x="81955" y="2626038"/>
                  <a:pt x="0" y="2544083"/>
                  <a:pt x="0" y="2442987"/>
                </a:cubicBezTo>
                <a:lnTo>
                  <a:pt x="0" y="0"/>
                </a:lnTo>
                <a:lnTo>
                  <a:pt x="0" y="0"/>
                </a:lnTo>
                <a:lnTo>
                  <a:pt x="1743339" y="0"/>
                </a:lnTo>
                <a:lnTo>
                  <a:pt x="1743339" y="0"/>
                </a:lnTo>
                <a:lnTo>
                  <a:pt x="1743339" y="2442987"/>
                </a:lnTo>
                <a:cubicBezTo>
                  <a:pt x="1743339" y="2544083"/>
                  <a:pt x="1661384" y="2626038"/>
                  <a:pt x="1560288" y="2626038"/>
                </a:cubicBezTo>
                <a:close/>
              </a:path>
            </a:pathLst>
          </a:custGeom>
          <a:solidFill>
            <a:srgbClr val="FFCCFF"/>
          </a:solidFill>
          <a:ln>
            <a:solidFill>
              <a:srgbClr val="7030A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3182" tIns="99568" rIns="153183" bIns="153182" spcCol="1270"/>
          <a:lstStyle/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C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Ampliación de uso de productos plaguicidas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C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Revisión de protocolos para el registro de plaguicidas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C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Registro de productos fertilizantes y veterinarios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C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Permiso de importación de muestras de fertilizantes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C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Autorización de importaciones de productos plaguicidas y fertilizantes</a:t>
            </a: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C" sz="13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C" sz="13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C" sz="13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Forma libre 15">
            <a:extLst>
              <a:ext uri="{FF2B5EF4-FFF2-40B4-BE49-F238E27FC236}">
                <a16:creationId xmlns:a16="http://schemas.microsoft.com/office/drawing/2014/main" id="{FA9AC4A8-FA4C-49E1-AEB8-B7F612FFC1AC}"/>
              </a:ext>
            </a:extLst>
          </p:cNvPr>
          <p:cNvSpPr/>
          <p:nvPr/>
        </p:nvSpPr>
        <p:spPr>
          <a:xfrm>
            <a:off x="9881648" y="2002265"/>
            <a:ext cx="2088907" cy="990599"/>
          </a:xfrm>
          <a:custGeom>
            <a:avLst/>
            <a:gdLst>
              <a:gd name="connsiteX0" fmla="*/ 183625 w 1748813"/>
              <a:gd name="connsiteY0" fmla="*/ 0 h 2525013"/>
              <a:gd name="connsiteX1" fmla="*/ 1565188 w 1748813"/>
              <a:gd name="connsiteY1" fmla="*/ 0 h 2525013"/>
              <a:gd name="connsiteX2" fmla="*/ 1748813 w 1748813"/>
              <a:gd name="connsiteY2" fmla="*/ 183625 h 2525013"/>
              <a:gd name="connsiteX3" fmla="*/ 1748813 w 1748813"/>
              <a:gd name="connsiteY3" fmla="*/ 2525013 h 2525013"/>
              <a:gd name="connsiteX4" fmla="*/ 1748813 w 1748813"/>
              <a:gd name="connsiteY4" fmla="*/ 2525013 h 2525013"/>
              <a:gd name="connsiteX5" fmla="*/ 0 w 1748813"/>
              <a:gd name="connsiteY5" fmla="*/ 2525013 h 2525013"/>
              <a:gd name="connsiteX6" fmla="*/ 0 w 1748813"/>
              <a:gd name="connsiteY6" fmla="*/ 2525013 h 2525013"/>
              <a:gd name="connsiteX7" fmla="*/ 0 w 1748813"/>
              <a:gd name="connsiteY7" fmla="*/ 183625 h 2525013"/>
              <a:gd name="connsiteX8" fmla="*/ 183625 w 1748813"/>
              <a:gd name="connsiteY8" fmla="*/ 0 h 252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8813" h="2525013">
                <a:moveTo>
                  <a:pt x="1565188" y="2525013"/>
                </a:moveTo>
                <a:lnTo>
                  <a:pt x="183625" y="2525013"/>
                </a:lnTo>
                <a:cubicBezTo>
                  <a:pt x="82212" y="2525013"/>
                  <a:pt x="0" y="2442801"/>
                  <a:pt x="0" y="2341388"/>
                </a:cubicBezTo>
                <a:lnTo>
                  <a:pt x="0" y="0"/>
                </a:lnTo>
                <a:lnTo>
                  <a:pt x="0" y="0"/>
                </a:lnTo>
                <a:lnTo>
                  <a:pt x="1748813" y="0"/>
                </a:lnTo>
                <a:lnTo>
                  <a:pt x="1748813" y="0"/>
                </a:lnTo>
                <a:lnTo>
                  <a:pt x="1748813" y="2341388"/>
                </a:lnTo>
                <a:cubicBezTo>
                  <a:pt x="1748813" y="2442801"/>
                  <a:pt x="1666601" y="2525013"/>
                  <a:pt x="1565188" y="252501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3350" tIns="99568" rIns="153350" bIns="153350" spcCol="1270"/>
          <a:lstStyle/>
          <a:p>
            <a:pPr marL="285750" indent="-285750"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ü"/>
              <a:defRPr/>
            </a:pPr>
            <a:r>
              <a:rPr lang="es-E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Sistema LIMS para generar órdenes de trabajo y la emisión de informes de resultados</a:t>
            </a:r>
            <a:endParaRPr lang="es-EC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Google Shape;104;p15">
            <a:extLst>
              <a:ext uri="{FF2B5EF4-FFF2-40B4-BE49-F238E27FC236}">
                <a16:creationId xmlns:a16="http://schemas.microsoft.com/office/drawing/2014/main" id="{D3148297-A0BB-3643-23DC-7E1F7D97B98C}"/>
              </a:ext>
            </a:extLst>
          </p:cNvPr>
          <p:cNvSpPr txBox="1"/>
          <p:nvPr/>
        </p:nvSpPr>
        <p:spPr>
          <a:xfrm>
            <a:off x="542182" y="278593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dirty="0">
                <a:solidFill>
                  <a:srgbClr val="2E2D91"/>
                </a:solidFill>
              </a:rPr>
              <a:t>SERVICIOS Y AUTOMATIZACIÓN</a:t>
            </a:r>
            <a:endParaRPr sz="2500" b="1" i="0" u="none" strike="noStrike" cap="none" dirty="0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Rectángulo redondeado 7">
            <a:extLst>
              <a:ext uri="{FF2B5EF4-FFF2-40B4-BE49-F238E27FC236}">
                <a16:creationId xmlns:a16="http://schemas.microsoft.com/office/drawing/2014/main" id="{9FEA93F1-0362-4A09-8DE7-F0422C000A18}"/>
              </a:ext>
            </a:extLst>
          </p:cNvPr>
          <p:cNvSpPr/>
          <p:nvPr/>
        </p:nvSpPr>
        <p:spPr>
          <a:xfrm>
            <a:off x="3272910" y="896652"/>
            <a:ext cx="1050057" cy="981044"/>
          </a:xfrm>
          <a:prstGeom prst="roundRect">
            <a:avLst>
              <a:gd name="adj" fmla="val 10000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EB792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ctángulo redondeado 9">
            <a:extLst>
              <a:ext uri="{FF2B5EF4-FFF2-40B4-BE49-F238E27FC236}">
                <a16:creationId xmlns:a16="http://schemas.microsoft.com/office/drawing/2014/main" id="{52D527C0-12FF-455B-ABC2-F86E0DABB37C}"/>
              </a:ext>
            </a:extLst>
          </p:cNvPr>
          <p:cNvSpPr/>
          <p:nvPr/>
        </p:nvSpPr>
        <p:spPr>
          <a:xfrm>
            <a:off x="5524724" y="819293"/>
            <a:ext cx="1050058" cy="971489"/>
          </a:xfrm>
          <a:prstGeom prst="roundRect">
            <a:avLst>
              <a:gd name="adj" fmla="val 10000"/>
            </a:avLst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FD26D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C" dirty="0"/>
          </a:p>
        </p:txBody>
      </p:sp>
      <p:sp>
        <p:nvSpPr>
          <p:cNvPr id="16" name="Rectángulo redondeado 12">
            <a:extLst>
              <a:ext uri="{FF2B5EF4-FFF2-40B4-BE49-F238E27FC236}">
                <a16:creationId xmlns:a16="http://schemas.microsoft.com/office/drawing/2014/main" id="{731E564D-1F25-4FD6-B225-899DF1153119}"/>
              </a:ext>
            </a:extLst>
          </p:cNvPr>
          <p:cNvSpPr/>
          <p:nvPr/>
        </p:nvSpPr>
        <p:spPr>
          <a:xfrm>
            <a:off x="7674671" y="819293"/>
            <a:ext cx="1050057" cy="991662"/>
          </a:xfrm>
          <a:prstGeom prst="roundRect">
            <a:avLst>
              <a:gd name="adj" fmla="val 10000"/>
            </a:avLst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914198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C" dirty="0"/>
          </a:p>
        </p:txBody>
      </p:sp>
      <p:sp>
        <p:nvSpPr>
          <p:cNvPr id="17" name="Rectángulo redondeado 14">
            <a:extLst>
              <a:ext uri="{FF2B5EF4-FFF2-40B4-BE49-F238E27FC236}">
                <a16:creationId xmlns:a16="http://schemas.microsoft.com/office/drawing/2014/main" id="{12A44484-DC4C-47C9-A1A7-71EFA6B1A868}"/>
              </a:ext>
            </a:extLst>
          </p:cNvPr>
          <p:cNvSpPr/>
          <p:nvPr/>
        </p:nvSpPr>
        <p:spPr>
          <a:xfrm>
            <a:off x="10318873" y="819293"/>
            <a:ext cx="985867" cy="990600"/>
          </a:xfrm>
          <a:prstGeom prst="roundRect">
            <a:avLst>
              <a:gd name="adj" fmla="val 10000"/>
            </a:avLst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8DA5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11 Rectángulo redondeado">
            <a:extLst>
              <a:ext uri="{FF2B5EF4-FFF2-40B4-BE49-F238E27FC236}">
                <a16:creationId xmlns:a16="http://schemas.microsoft.com/office/drawing/2014/main" id="{4FF09660-59E4-46CB-A2D7-9CD5E6BAB301}"/>
              </a:ext>
            </a:extLst>
          </p:cNvPr>
          <p:cNvSpPr/>
          <p:nvPr/>
        </p:nvSpPr>
        <p:spPr>
          <a:xfrm>
            <a:off x="1031951" y="902745"/>
            <a:ext cx="1036994" cy="974951"/>
          </a:xfrm>
          <a:prstGeom prst="roundRect">
            <a:avLst>
              <a:gd name="adj" fmla="val 10000"/>
            </a:avLst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C" dirty="0"/>
          </a:p>
        </p:txBody>
      </p:sp>
      <p:sp>
        <p:nvSpPr>
          <p:cNvPr id="19" name="Forma libre 15">
            <a:extLst>
              <a:ext uri="{FF2B5EF4-FFF2-40B4-BE49-F238E27FC236}">
                <a16:creationId xmlns:a16="http://schemas.microsoft.com/office/drawing/2014/main" id="{9EC8100D-A5DD-5006-5FDA-68679ABB9700}"/>
              </a:ext>
            </a:extLst>
          </p:cNvPr>
          <p:cNvSpPr/>
          <p:nvPr/>
        </p:nvSpPr>
        <p:spPr>
          <a:xfrm>
            <a:off x="9672683" y="4259746"/>
            <a:ext cx="2247108" cy="1809584"/>
          </a:xfrm>
          <a:custGeom>
            <a:avLst/>
            <a:gdLst>
              <a:gd name="connsiteX0" fmla="*/ 183625 w 1748813"/>
              <a:gd name="connsiteY0" fmla="*/ 0 h 2525013"/>
              <a:gd name="connsiteX1" fmla="*/ 1565188 w 1748813"/>
              <a:gd name="connsiteY1" fmla="*/ 0 h 2525013"/>
              <a:gd name="connsiteX2" fmla="*/ 1748813 w 1748813"/>
              <a:gd name="connsiteY2" fmla="*/ 183625 h 2525013"/>
              <a:gd name="connsiteX3" fmla="*/ 1748813 w 1748813"/>
              <a:gd name="connsiteY3" fmla="*/ 2525013 h 2525013"/>
              <a:gd name="connsiteX4" fmla="*/ 1748813 w 1748813"/>
              <a:gd name="connsiteY4" fmla="*/ 2525013 h 2525013"/>
              <a:gd name="connsiteX5" fmla="*/ 0 w 1748813"/>
              <a:gd name="connsiteY5" fmla="*/ 2525013 h 2525013"/>
              <a:gd name="connsiteX6" fmla="*/ 0 w 1748813"/>
              <a:gd name="connsiteY6" fmla="*/ 2525013 h 2525013"/>
              <a:gd name="connsiteX7" fmla="*/ 0 w 1748813"/>
              <a:gd name="connsiteY7" fmla="*/ 183625 h 2525013"/>
              <a:gd name="connsiteX8" fmla="*/ 183625 w 1748813"/>
              <a:gd name="connsiteY8" fmla="*/ 0 h 252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8813" h="2525013">
                <a:moveTo>
                  <a:pt x="1565188" y="2525013"/>
                </a:moveTo>
                <a:lnTo>
                  <a:pt x="183625" y="2525013"/>
                </a:lnTo>
                <a:cubicBezTo>
                  <a:pt x="82212" y="2525013"/>
                  <a:pt x="0" y="2442801"/>
                  <a:pt x="0" y="2341388"/>
                </a:cubicBezTo>
                <a:lnTo>
                  <a:pt x="0" y="0"/>
                </a:lnTo>
                <a:lnTo>
                  <a:pt x="0" y="0"/>
                </a:lnTo>
                <a:lnTo>
                  <a:pt x="1748813" y="0"/>
                </a:lnTo>
                <a:lnTo>
                  <a:pt x="1748813" y="0"/>
                </a:lnTo>
                <a:lnTo>
                  <a:pt x="1748813" y="2341388"/>
                </a:lnTo>
                <a:cubicBezTo>
                  <a:pt x="1748813" y="2442801"/>
                  <a:pt x="1666601" y="2525013"/>
                  <a:pt x="1565188" y="2525013"/>
                </a:cubicBezTo>
                <a:close/>
              </a:path>
            </a:pathLst>
          </a:cu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53350" tIns="99568" rIns="153350" bIns="153350" spcCol="1270"/>
          <a:lstStyle/>
          <a:p>
            <a:pPr marL="171450" indent="-171450"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ü"/>
              <a:defRPr/>
            </a:pPr>
            <a:r>
              <a:rPr lang="es-EC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GUIA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pago electrónico a través de la Red interbancaria de Cajeros Automáticos y Dispositivos (BANRED)</a:t>
            </a:r>
            <a:endParaRPr lang="es-EC" sz="13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  <a:sym typeface="Arial"/>
            </a:endParaRPr>
          </a:p>
          <a:p>
            <a:pPr marL="171450" indent="-171450"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Vigencia de orden de pago.</a:t>
            </a:r>
            <a:endParaRPr lang="es-EC" sz="13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indent="-171450"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Wingdings" panose="05000000000000000000" pitchFamily="2" charset="2"/>
              <a:buChar char="q"/>
              <a:defRPr/>
            </a:pPr>
            <a:r>
              <a:rPr lang="es-EC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Anulación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8FFA1F02-2AD6-068E-FD31-4D0CB713C0A3}"/>
              </a:ext>
            </a:extLst>
          </p:cNvPr>
          <p:cNvGrpSpPr/>
          <p:nvPr/>
        </p:nvGrpSpPr>
        <p:grpSpPr>
          <a:xfrm>
            <a:off x="10382404" y="3062443"/>
            <a:ext cx="1087393" cy="998483"/>
            <a:chOff x="10624175" y="3451392"/>
            <a:chExt cx="1087393" cy="998483"/>
          </a:xfrm>
        </p:grpSpPr>
        <p:sp>
          <p:nvSpPr>
            <p:cNvPr id="21" name="Rectángulo redondeado 14">
              <a:extLst>
                <a:ext uri="{FF2B5EF4-FFF2-40B4-BE49-F238E27FC236}">
                  <a16:creationId xmlns:a16="http://schemas.microsoft.com/office/drawing/2014/main" id="{F1054D6E-6764-0474-4A77-9D3D9D54B864}"/>
                </a:ext>
              </a:extLst>
            </p:cNvPr>
            <p:cNvSpPr/>
            <p:nvPr/>
          </p:nvSpPr>
          <p:spPr>
            <a:xfrm>
              <a:off x="10624175" y="3451392"/>
              <a:ext cx="985867" cy="99060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es-EC" dirty="0"/>
            </a:p>
          </p:txBody>
        </p:sp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95705872-BEF1-4051-C5AF-5C4BA3A1E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800527" y="3602769"/>
              <a:ext cx="633165" cy="633165"/>
            </a:xfrm>
            <a:prstGeom prst="rect">
              <a:avLst/>
            </a:prstGeom>
          </p:spPr>
        </p:pic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F5C87180-EDE6-3059-1B4E-0AA84D58FD43}"/>
                </a:ext>
              </a:extLst>
            </p:cNvPr>
            <p:cNvSpPr txBox="1"/>
            <p:nvPr/>
          </p:nvSpPr>
          <p:spPr>
            <a:xfrm>
              <a:off x="10698341" y="4188265"/>
              <a:ext cx="10132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11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FINANCIERO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5704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>
          <a:extLst>
            <a:ext uri="{FF2B5EF4-FFF2-40B4-BE49-F238E27FC236}">
              <a16:creationId xmlns:a16="http://schemas.microsoft.com/office/drawing/2014/main" id="{B473391F-0273-A000-1C01-AB72223F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1205F22A-0788-9920-2B7D-2FA1E97D7B75}"/>
              </a:ext>
            </a:extLst>
          </p:cNvPr>
          <p:cNvSpPr txBox="1"/>
          <p:nvPr/>
        </p:nvSpPr>
        <p:spPr>
          <a:xfrm>
            <a:off x="651068" y="180350"/>
            <a:ext cx="404657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i="0" u="none" strike="noStrike" cap="none" dirty="0">
                <a:solidFill>
                  <a:srgbClr val="E5C400"/>
                </a:solidFill>
                <a:latin typeface="+mj-lt"/>
                <a:ea typeface="Arial"/>
                <a:cs typeface="Arial"/>
                <a:sym typeface="Arial"/>
              </a:rPr>
              <a:t>FINANCIERO</a:t>
            </a:r>
            <a:endParaRPr sz="2800" b="1" i="0" u="none" strike="noStrike" cap="none" dirty="0">
              <a:solidFill>
                <a:srgbClr val="E5C4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" name="Google Shape;93;p14">
            <a:extLst>
              <a:ext uri="{FF2B5EF4-FFF2-40B4-BE49-F238E27FC236}">
                <a16:creationId xmlns:a16="http://schemas.microsoft.com/office/drawing/2014/main" id="{4FD9DFAB-0C5F-A29A-95BE-B29FEA4BC4CB}"/>
              </a:ext>
            </a:extLst>
          </p:cNvPr>
          <p:cNvSpPr txBox="1"/>
          <p:nvPr/>
        </p:nvSpPr>
        <p:spPr>
          <a:xfrm>
            <a:off x="651068" y="645618"/>
            <a:ext cx="788629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dirty="0">
                <a:solidFill>
                  <a:schemeClr val="bg1"/>
                </a:solidFill>
                <a:latin typeface="+mj-lt"/>
                <a:ea typeface="Barlow Condensed Medium"/>
                <a:cs typeface="Barlow Condensed Medium"/>
                <a:sym typeface="Barlow Condensed Medium"/>
              </a:rPr>
              <a:t>ASIGNACIÓN PRESUPUESTARIA</a:t>
            </a:r>
            <a:endParaRPr sz="2800" b="1" i="0" u="none" strike="noStrike" cap="none" dirty="0">
              <a:solidFill>
                <a:schemeClr val="bg1"/>
              </a:solidFill>
              <a:latin typeface="+mj-lt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3" name="Google Shape;93;p14">
            <a:extLst>
              <a:ext uri="{FF2B5EF4-FFF2-40B4-BE49-F238E27FC236}">
                <a16:creationId xmlns:a16="http://schemas.microsoft.com/office/drawing/2014/main" id="{9E11E61D-B79D-9204-EF6F-D4D170A9CB91}"/>
              </a:ext>
            </a:extLst>
          </p:cNvPr>
          <p:cNvSpPr txBox="1"/>
          <p:nvPr/>
        </p:nvSpPr>
        <p:spPr>
          <a:xfrm>
            <a:off x="651068" y="3805633"/>
            <a:ext cx="547429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CONTRATACIÓN PÚBLICA</a:t>
            </a:r>
            <a:endParaRPr sz="28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5CE74BF-F3B1-F63E-64C5-A81331AF5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032122"/>
              </p:ext>
            </p:extLst>
          </p:nvPr>
        </p:nvGraphicFramePr>
        <p:xfrm>
          <a:off x="895355" y="4481808"/>
          <a:ext cx="4764504" cy="1577125"/>
        </p:xfrm>
        <a:graphic>
          <a:graphicData uri="http://schemas.openxmlformats.org/drawingml/2006/table">
            <a:tbl>
              <a:tblPr firstRow="1" lastRow="1">
                <a:tableStyleId>{7DF18680-E054-41AD-8BC1-D1AEF772440D}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val="3851929465"/>
                    </a:ext>
                  </a:extLst>
                </a:gridCol>
                <a:gridCol w="1588168">
                  <a:extLst>
                    <a:ext uri="{9D8B030D-6E8A-4147-A177-3AD203B41FA5}">
                      <a16:colId xmlns:a16="http://schemas.microsoft.com/office/drawing/2014/main" val="2283737106"/>
                    </a:ext>
                  </a:extLst>
                </a:gridCol>
                <a:gridCol w="1588168">
                  <a:extLst>
                    <a:ext uri="{9D8B030D-6E8A-4147-A177-3AD203B41FA5}">
                      <a16:colId xmlns:a16="http://schemas.microsoft.com/office/drawing/2014/main" val="4091769347"/>
                    </a:ext>
                  </a:extLst>
                </a:gridCol>
              </a:tblGrid>
              <a:tr h="32584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j-lt"/>
                        </a:rPr>
                        <a:t>PROVINCIAS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j-lt"/>
                        </a:rPr>
                        <a:t> PROCESOS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j-lt"/>
                        </a:rPr>
                        <a:t>MONTO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63275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26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      118.137,84 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47600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j-lt"/>
                        </a:rPr>
                        <a:t>          7.892,30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71727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j-lt"/>
                        </a:rPr>
                        <a:t>        20.273,51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37758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SANTA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5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          7.850,80 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6988787"/>
                  </a:ext>
                </a:extLst>
              </a:tr>
              <a:tr h="35974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5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s-EC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500" b="1" u="none" strike="noStrike">
                          <a:effectLst/>
                          <a:latin typeface="+mj-lt"/>
                        </a:rPr>
                        <a:t>44</a:t>
                      </a:r>
                      <a:endParaRPr lang="es-EC" sz="15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500" b="1" u="none" strike="noStrike" dirty="0">
                          <a:effectLst/>
                          <a:latin typeface="+mj-lt"/>
                        </a:rPr>
                        <a:t>      154.154,45 </a:t>
                      </a:r>
                      <a:endParaRPr lang="es-EC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1857980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39E89A8-A68E-936F-98B3-CC9018FD7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861492"/>
              </p:ext>
            </p:extLst>
          </p:nvPr>
        </p:nvGraphicFramePr>
        <p:xfrm>
          <a:off x="895355" y="1349148"/>
          <a:ext cx="10187740" cy="196324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89674">
                  <a:extLst>
                    <a:ext uri="{9D8B030D-6E8A-4147-A177-3AD203B41FA5}">
                      <a16:colId xmlns:a16="http://schemas.microsoft.com/office/drawing/2014/main" val="3433366824"/>
                    </a:ext>
                  </a:extLst>
                </a:gridCol>
                <a:gridCol w="1475980">
                  <a:extLst>
                    <a:ext uri="{9D8B030D-6E8A-4147-A177-3AD203B41FA5}">
                      <a16:colId xmlns:a16="http://schemas.microsoft.com/office/drawing/2014/main" val="3080287734"/>
                    </a:ext>
                  </a:extLst>
                </a:gridCol>
                <a:gridCol w="1252346">
                  <a:extLst>
                    <a:ext uri="{9D8B030D-6E8A-4147-A177-3AD203B41FA5}">
                      <a16:colId xmlns:a16="http://schemas.microsoft.com/office/drawing/2014/main" val="3001916699"/>
                    </a:ext>
                  </a:extLst>
                </a:gridCol>
                <a:gridCol w="1590282">
                  <a:extLst>
                    <a:ext uri="{9D8B030D-6E8A-4147-A177-3AD203B41FA5}">
                      <a16:colId xmlns:a16="http://schemas.microsoft.com/office/drawing/2014/main" val="4048189515"/>
                    </a:ext>
                  </a:extLst>
                </a:gridCol>
                <a:gridCol w="1416345">
                  <a:extLst>
                    <a:ext uri="{9D8B030D-6E8A-4147-A177-3AD203B41FA5}">
                      <a16:colId xmlns:a16="http://schemas.microsoft.com/office/drawing/2014/main" val="2728602234"/>
                    </a:ext>
                  </a:extLst>
                </a:gridCol>
                <a:gridCol w="1192711">
                  <a:extLst>
                    <a:ext uri="{9D8B030D-6E8A-4147-A177-3AD203B41FA5}">
                      <a16:colId xmlns:a16="http://schemas.microsoft.com/office/drawing/2014/main" val="4092269046"/>
                    </a:ext>
                  </a:extLst>
                </a:gridCol>
                <a:gridCol w="1570402">
                  <a:extLst>
                    <a:ext uri="{9D8B030D-6E8A-4147-A177-3AD203B41FA5}">
                      <a16:colId xmlns:a16="http://schemas.microsoft.com/office/drawing/2014/main" val="1566563559"/>
                    </a:ext>
                  </a:extLst>
                </a:gridCol>
              </a:tblGrid>
              <a:tr h="334911">
                <a:tc>
                  <a:txBody>
                    <a:bodyPr/>
                    <a:lstStyle/>
                    <a:p>
                      <a:pPr algn="ctr" fontAlgn="ctr"/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GASTO CORRIENTE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PROYECTOS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907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j-lt"/>
                        </a:rPr>
                        <a:t>PROVINCIAS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  <a:latin typeface="+mj-lt"/>
                        </a:rPr>
                        <a:t>PLANIFICADO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j-lt"/>
                        </a:rPr>
                        <a:t>EJECUTADO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  <a:latin typeface="+mj-lt"/>
                        </a:rPr>
                        <a:t>PORCENTAJE DE EJECUCIÓN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  <a:latin typeface="+mj-lt"/>
                        </a:rPr>
                        <a:t> PLANIFICADO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  <a:latin typeface="+mj-lt"/>
                        </a:rPr>
                        <a:t> EJECUTADO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j-lt"/>
                        </a:rPr>
                        <a:t>PORCENTAJE DE EJECUCIÓN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38744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BOLÍVAR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   47.372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35.123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74,14%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  63.859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58.297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91,29%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5194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n-lt"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 230.280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185.983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80,76%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447.927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428.010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95,55%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48589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n-lt"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   55.835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30.197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54,08%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304.017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286.411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94,21%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97214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n-lt"/>
                        </a:rPr>
                        <a:t>SANTA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   26.377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18.592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70,49%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  74.492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71.524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96,02%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9860390"/>
                  </a:ext>
                </a:extLst>
              </a:tr>
              <a:tr h="30055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            359.865 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       269.895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75,00%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     890.296 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      844.243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n-lt"/>
                        </a:rPr>
                        <a:t>94,83%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9358559"/>
                  </a:ext>
                </a:extLst>
              </a:tr>
            </a:tbl>
          </a:graphicData>
        </a:graphic>
      </p:graphicFrame>
      <p:grpSp>
        <p:nvGrpSpPr>
          <p:cNvPr id="6" name="Gráfico 6">
            <a:extLst>
              <a:ext uri="{FF2B5EF4-FFF2-40B4-BE49-F238E27FC236}">
                <a16:creationId xmlns:a16="http://schemas.microsoft.com/office/drawing/2014/main" id="{3367E34D-D34D-D338-C37B-63E60745E4A0}"/>
              </a:ext>
            </a:extLst>
          </p:cNvPr>
          <p:cNvGrpSpPr/>
          <p:nvPr/>
        </p:nvGrpSpPr>
        <p:grpSpPr>
          <a:xfrm>
            <a:off x="5904146" y="3825059"/>
            <a:ext cx="2693492" cy="2649438"/>
            <a:chOff x="5862061" y="3332175"/>
            <a:chExt cx="3585037" cy="3526402"/>
          </a:xfrm>
        </p:grpSpPr>
        <p:grpSp>
          <p:nvGrpSpPr>
            <p:cNvPr id="9" name="Gráfico 6">
              <a:extLst>
                <a:ext uri="{FF2B5EF4-FFF2-40B4-BE49-F238E27FC236}">
                  <a16:creationId xmlns:a16="http://schemas.microsoft.com/office/drawing/2014/main" id="{58565D35-9229-D16D-A18B-6CE524155C4C}"/>
                </a:ext>
              </a:extLst>
            </p:cNvPr>
            <p:cNvGrpSpPr/>
            <p:nvPr/>
          </p:nvGrpSpPr>
          <p:grpSpPr>
            <a:xfrm>
              <a:off x="5862061" y="3332175"/>
              <a:ext cx="3585037" cy="3309159"/>
              <a:chOff x="5862061" y="3332175"/>
              <a:chExt cx="3585037" cy="3309159"/>
            </a:xfrm>
          </p:grpSpPr>
          <p:grpSp>
            <p:nvGrpSpPr>
              <p:cNvPr id="10" name="Gráfico 6">
                <a:extLst>
                  <a:ext uri="{FF2B5EF4-FFF2-40B4-BE49-F238E27FC236}">
                    <a16:creationId xmlns:a16="http://schemas.microsoft.com/office/drawing/2014/main" id="{6712098B-6B1F-1874-8D08-439658762D4C}"/>
                  </a:ext>
                </a:extLst>
              </p:cNvPr>
              <p:cNvGrpSpPr/>
              <p:nvPr/>
            </p:nvGrpSpPr>
            <p:grpSpPr>
              <a:xfrm>
                <a:off x="5862061" y="3332175"/>
                <a:ext cx="3585037" cy="3309159"/>
                <a:chOff x="5862061" y="3332175"/>
                <a:chExt cx="3585037" cy="3309159"/>
              </a:xfrm>
            </p:grpSpPr>
            <p:sp>
              <p:nvSpPr>
                <p:cNvPr id="11" name="Forma libre: forma 10">
                  <a:extLst>
                    <a:ext uri="{FF2B5EF4-FFF2-40B4-BE49-F238E27FC236}">
                      <a16:creationId xmlns:a16="http://schemas.microsoft.com/office/drawing/2014/main" id="{BFC507FA-D419-EC40-045D-B1C433D8BA4C}"/>
                    </a:ext>
                  </a:extLst>
                </p:cNvPr>
                <p:cNvSpPr/>
                <p:nvPr/>
              </p:nvSpPr>
              <p:spPr>
                <a:xfrm>
                  <a:off x="6928237" y="4431946"/>
                  <a:ext cx="1412689" cy="1412689"/>
                </a:xfrm>
                <a:custGeom>
                  <a:avLst/>
                  <a:gdLst>
                    <a:gd name="connsiteX0" fmla="*/ 1412690 w 1412689"/>
                    <a:gd name="connsiteY0" fmla="*/ 706345 h 1412689"/>
                    <a:gd name="connsiteX1" fmla="*/ 706345 w 1412689"/>
                    <a:gd name="connsiteY1" fmla="*/ 1412690 h 1412689"/>
                    <a:gd name="connsiteX2" fmla="*/ 0 w 1412689"/>
                    <a:gd name="connsiteY2" fmla="*/ 706345 h 1412689"/>
                    <a:gd name="connsiteX3" fmla="*/ 706345 w 1412689"/>
                    <a:gd name="connsiteY3" fmla="*/ 0 h 1412689"/>
                    <a:gd name="connsiteX4" fmla="*/ 1412690 w 1412689"/>
                    <a:gd name="connsiteY4" fmla="*/ 706345 h 1412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2689" h="1412689">
                      <a:moveTo>
                        <a:pt x="1412690" y="706345"/>
                      </a:moveTo>
                      <a:cubicBezTo>
                        <a:pt x="1412690" y="1096448"/>
                        <a:pt x="1096449" y="1412690"/>
                        <a:pt x="706345" y="1412690"/>
                      </a:cubicBezTo>
                      <a:cubicBezTo>
                        <a:pt x="316241" y="1412690"/>
                        <a:pt x="0" y="1096449"/>
                        <a:pt x="0" y="706345"/>
                      </a:cubicBezTo>
                      <a:cubicBezTo>
                        <a:pt x="0" y="316242"/>
                        <a:pt x="316241" y="0"/>
                        <a:pt x="706345" y="0"/>
                      </a:cubicBezTo>
                      <a:cubicBezTo>
                        <a:pt x="1096449" y="0"/>
                        <a:pt x="1412690" y="316242"/>
                        <a:pt x="1412690" y="706345"/>
                      </a:cubicBezTo>
                      <a:close/>
                    </a:path>
                  </a:pathLst>
                </a:custGeom>
                <a:solidFill>
                  <a:srgbClr val="808080">
                    <a:alpha val="27000"/>
                  </a:srgbClr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grpSp>
              <p:nvGrpSpPr>
                <p:cNvPr id="12" name="Gráfico 6">
                  <a:extLst>
                    <a:ext uri="{FF2B5EF4-FFF2-40B4-BE49-F238E27FC236}">
                      <a16:creationId xmlns:a16="http://schemas.microsoft.com/office/drawing/2014/main" id="{755A9E53-7444-C047-1A41-99A901A2980D}"/>
                    </a:ext>
                  </a:extLst>
                </p:cNvPr>
                <p:cNvGrpSpPr/>
                <p:nvPr/>
              </p:nvGrpSpPr>
              <p:grpSpPr>
                <a:xfrm>
                  <a:off x="7136779" y="3332175"/>
                  <a:ext cx="995631" cy="995631"/>
                  <a:chOff x="7136779" y="3332175"/>
                  <a:chExt cx="995631" cy="995631"/>
                </a:xfrm>
              </p:grpSpPr>
              <p:sp>
                <p:nvSpPr>
                  <p:cNvPr id="13" name="Forma libre: forma 12">
                    <a:extLst>
                      <a:ext uri="{FF2B5EF4-FFF2-40B4-BE49-F238E27FC236}">
                        <a16:creationId xmlns:a16="http://schemas.microsoft.com/office/drawing/2014/main" id="{E2E9EE93-AADA-0B86-D56F-A90D9828D33A}"/>
                      </a:ext>
                    </a:extLst>
                  </p:cNvPr>
                  <p:cNvSpPr/>
                  <p:nvPr/>
                </p:nvSpPr>
                <p:spPr>
                  <a:xfrm rot="-1304998">
                    <a:off x="7251473" y="3446869"/>
                    <a:ext cx="766244" cy="766244"/>
                  </a:xfrm>
                  <a:custGeom>
                    <a:avLst/>
                    <a:gdLst>
                      <a:gd name="connsiteX0" fmla="*/ 766244 w 766244"/>
                      <a:gd name="connsiteY0" fmla="*/ 383122 h 766244"/>
                      <a:gd name="connsiteX1" fmla="*/ 383122 w 766244"/>
                      <a:gd name="connsiteY1" fmla="*/ 766244 h 766244"/>
                      <a:gd name="connsiteX2" fmla="*/ 0 w 766244"/>
                      <a:gd name="connsiteY2" fmla="*/ 383122 h 766244"/>
                      <a:gd name="connsiteX3" fmla="*/ 383122 w 766244"/>
                      <a:gd name="connsiteY3" fmla="*/ 0 h 766244"/>
                      <a:gd name="connsiteX4" fmla="*/ 766244 w 766244"/>
                      <a:gd name="connsiteY4" fmla="*/ 383122 h 766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244" h="766244">
                        <a:moveTo>
                          <a:pt x="766244" y="383122"/>
                        </a:moveTo>
                        <a:cubicBezTo>
                          <a:pt x="766244" y="594714"/>
                          <a:pt x="594715" y="766244"/>
                          <a:pt x="383122" y="766244"/>
                        </a:cubicBezTo>
                        <a:cubicBezTo>
                          <a:pt x="171530" y="766244"/>
                          <a:pt x="0" y="594715"/>
                          <a:pt x="0" y="383122"/>
                        </a:cubicBezTo>
                        <a:cubicBezTo>
                          <a:pt x="0" y="171530"/>
                          <a:pt x="171530" y="0"/>
                          <a:pt x="383122" y="0"/>
                        </a:cubicBezTo>
                        <a:cubicBezTo>
                          <a:pt x="594715" y="0"/>
                          <a:pt x="766244" y="171530"/>
                          <a:pt x="766244" y="383122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27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4" name="Forma libre: forma 13">
                    <a:extLst>
                      <a:ext uri="{FF2B5EF4-FFF2-40B4-BE49-F238E27FC236}">
                        <a16:creationId xmlns:a16="http://schemas.microsoft.com/office/drawing/2014/main" id="{DA30DD27-B97C-A62B-3686-DF8369745C68}"/>
                      </a:ext>
                    </a:extLst>
                  </p:cNvPr>
                  <p:cNvSpPr/>
                  <p:nvPr/>
                </p:nvSpPr>
                <p:spPr>
                  <a:xfrm>
                    <a:off x="7233664" y="3429000"/>
                    <a:ext cx="801763" cy="801763"/>
                  </a:xfrm>
                  <a:custGeom>
                    <a:avLst/>
                    <a:gdLst>
                      <a:gd name="connsiteX0" fmla="*/ 400918 w 801763"/>
                      <a:gd name="connsiteY0" fmla="*/ 801764 h 801763"/>
                      <a:gd name="connsiteX1" fmla="*/ 0 w 801763"/>
                      <a:gd name="connsiteY1" fmla="*/ 400918 h 801763"/>
                      <a:gd name="connsiteX2" fmla="*/ 400918 w 801763"/>
                      <a:gd name="connsiteY2" fmla="*/ 0 h 801763"/>
                      <a:gd name="connsiteX3" fmla="*/ 801764 w 801763"/>
                      <a:gd name="connsiteY3" fmla="*/ 400846 h 801763"/>
                      <a:gd name="connsiteX4" fmla="*/ 400918 w 801763"/>
                      <a:gd name="connsiteY4" fmla="*/ 801691 h 801763"/>
                      <a:gd name="connsiteX5" fmla="*/ 400918 w 801763"/>
                      <a:gd name="connsiteY5" fmla="*/ 35592 h 801763"/>
                      <a:gd name="connsiteX6" fmla="*/ 35592 w 801763"/>
                      <a:gd name="connsiteY6" fmla="*/ 400918 h 801763"/>
                      <a:gd name="connsiteX7" fmla="*/ 400918 w 801763"/>
                      <a:gd name="connsiteY7" fmla="*/ 766244 h 801763"/>
                      <a:gd name="connsiteX8" fmla="*/ 766244 w 801763"/>
                      <a:gd name="connsiteY8" fmla="*/ 400918 h 801763"/>
                      <a:gd name="connsiteX9" fmla="*/ 400918 w 801763"/>
                      <a:gd name="connsiteY9" fmla="*/ 35592 h 80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1763" h="801763">
                        <a:moveTo>
                          <a:pt x="400918" y="801764"/>
                        </a:moveTo>
                        <a:cubicBezTo>
                          <a:pt x="179842" y="801764"/>
                          <a:pt x="0" y="621922"/>
                          <a:pt x="0" y="400918"/>
                        </a:cubicBezTo>
                        <a:cubicBezTo>
                          <a:pt x="0" y="179914"/>
                          <a:pt x="179914" y="0"/>
                          <a:pt x="400918" y="0"/>
                        </a:cubicBezTo>
                        <a:cubicBezTo>
                          <a:pt x="621922" y="0"/>
                          <a:pt x="801764" y="179842"/>
                          <a:pt x="801764" y="400846"/>
                        </a:cubicBezTo>
                        <a:cubicBezTo>
                          <a:pt x="801764" y="621850"/>
                          <a:pt x="621922" y="801691"/>
                          <a:pt x="400918" y="801691"/>
                        </a:cubicBezTo>
                        <a:close/>
                        <a:moveTo>
                          <a:pt x="400918" y="35592"/>
                        </a:moveTo>
                        <a:cubicBezTo>
                          <a:pt x="199446" y="35592"/>
                          <a:pt x="35592" y="199446"/>
                          <a:pt x="35592" y="400918"/>
                        </a:cubicBezTo>
                        <a:cubicBezTo>
                          <a:pt x="35592" y="602390"/>
                          <a:pt x="199446" y="766244"/>
                          <a:pt x="400918" y="766244"/>
                        </a:cubicBezTo>
                        <a:cubicBezTo>
                          <a:pt x="602390" y="766244"/>
                          <a:pt x="766244" y="602390"/>
                          <a:pt x="766244" y="400918"/>
                        </a:cubicBezTo>
                        <a:cubicBezTo>
                          <a:pt x="766244" y="199446"/>
                          <a:pt x="602390" y="35592"/>
                          <a:pt x="400918" y="3559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15" name="Gráfico 6">
                  <a:extLst>
                    <a:ext uri="{FF2B5EF4-FFF2-40B4-BE49-F238E27FC236}">
                      <a16:creationId xmlns:a16="http://schemas.microsoft.com/office/drawing/2014/main" id="{72391FE9-57BC-1702-5474-34277E669401}"/>
                    </a:ext>
                  </a:extLst>
                </p:cNvPr>
                <p:cNvGrpSpPr/>
                <p:nvPr/>
              </p:nvGrpSpPr>
              <p:grpSpPr>
                <a:xfrm>
                  <a:off x="5862061" y="4681797"/>
                  <a:ext cx="993604" cy="993604"/>
                  <a:chOff x="5862061" y="4681797"/>
                  <a:chExt cx="993604" cy="993604"/>
                </a:xfrm>
              </p:grpSpPr>
              <p:sp>
                <p:nvSpPr>
                  <p:cNvPr id="16" name="Forma libre: forma 15">
                    <a:extLst>
                      <a:ext uri="{FF2B5EF4-FFF2-40B4-BE49-F238E27FC236}">
                        <a16:creationId xmlns:a16="http://schemas.microsoft.com/office/drawing/2014/main" id="{AE2D89D1-3EFD-DE03-11AF-76506F9C7295}"/>
                      </a:ext>
                    </a:extLst>
                  </p:cNvPr>
                  <p:cNvSpPr/>
                  <p:nvPr/>
                </p:nvSpPr>
                <p:spPr>
                  <a:xfrm rot="-4111201">
                    <a:off x="5975741" y="4795478"/>
                    <a:ext cx="766243" cy="766243"/>
                  </a:xfrm>
                  <a:custGeom>
                    <a:avLst/>
                    <a:gdLst>
                      <a:gd name="connsiteX0" fmla="*/ 766243 w 766243"/>
                      <a:gd name="connsiteY0" fmla="*/ 383122 h 766243"/>
                      <a:gd name="connsiteX1" fmla="*/ 383122 w 766243"/>
                      <a:gd name="connsiteY1" fmla="*/ 766243 h 766243"/>
                      <a:gd name="connsiteX2" fmla="*/ 0 w 766243"/>
                      <a:gd name="connsiteY2" fmla="*/ 383122 h 766243"/>
                      <a:gd name="connsiteX3" fmla="*/ 383122 w 766243"/>
                      <a:gd name="connsiteY3" fmla="*/ 0 h 766243"/>
                      <a:gd name="connsiteX4" fmla="*/ 766243 w 766243"/>
                      <a:gd name="connsiteY4" fmla="*/ 383122 h 766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243" h="766243">
                        <a:moveTo>
                          <a:pt x="766243" y="383122"/>
                        </a:moveTo>
                        <a:cubicBezTo>
                          <a:pt x="766243" y="594714"/>
                          <a:pt x="594714" y="766243"/>
                          <a:pt x="383122" y="766243"/>
                        </a:cubicBezTo>
                        <a:cubicBezTo>
                          <a:pt x="171529" y="766243"/>
                          <a:pt x="0" y="594714"/>
                          <a:pt x="0" y="383122"/>
                        </a:cubicBezTo>
                        <a:cubicBezTo>
                          <a:pt x="0" y="171529"/>
                          <a:pt x="171529" y="0"/>
                          <a:pt x="383122" y="0"/>
                        </a:cubicBezTo>
                        <a:cubicBezTo>
                          <a:pt x="594714" y="0"/>
                          <a:pt x="766243" y="171529"/>
                          <a:pt x="766243" y="383122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27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" name="Forma libre: forma 16">
                    <a:extLst>
                      <a:ext uri="{FF2B5EF4-FFF2-40B4-BE49-F238E27FC236}">
                        <a16:creationId xmlns:a16="http://schemas.microsoft.com/office/drawing/2014/main" id="{1F31D8F9-CAD7-4494-5078-F153047BB8B1}"/>
                      </a:ext>
                    </a:extLst>
                  </p:cNvPr>
                  <p:cNvSpPr/>
                  <p:nvPr/>
                </p:nvSpPr>
                <p:spPr>
                  <a:xfrm>
                    <a:off x="5958062" y="4777739"/>
                    <a:ext cx="801763" cy="801691"/>
                  </a:xfrm>
                  <a:custGeom>
                    <a:avLst/>
                    <a:gdLst>
                      <a:gd name="connsiteX0" fmla="*/ 400846 w 801763"/>
                      <a:gd name="connsiteY0" fmla="*/ 801691 h 801691"/>
                      <a:gd name="connsiteX1" fmla="*/ 0 w 801763"/>
                      <a:gd name="connsiteY1" fmla="*/ 400846 h 801691"/>
                      <a:gd name="connsiteX2" fmla="*/ 400846 w 801763"/>
                      <a:gd name="connsiteY2" fmla="*/ 0 h 801691"/>
                      <a:gd name="connsiteX3" fmla="*/ 801764 w 801763"/>
                      <a:gd name="connsiteY3" fmla="*/ 400846 h 801691"/>
                      <a:gd name="connsiteX4" fmla="*/ 400846 w 801763"/>
                      <a:gd name="connsiteY4" fmla="*/ 801691 h 801691"/>
                      <a:gd name="connsiteX5" fmla="*/ 400846 w 801763"/>
                      <a:gd name="connsiteY5" fmla="*/ 35520 h 801691"/>
                      <a:gd name="connsiteX6" fmla="*/ 35520 w 801763"/>
                      <a:gd name="connsiteY6" fmla="*/ 400846 h 801691"/>
                      <a:gd name="connsiteX7" fmla="*/ 400846 w 801763"/>
                      <a:gd name="connsiteY7" fmla="*/ 766172 h 801691"/>
                      <a:gd name="connsiteX8" fmla="*/ 766172 w 801763"/>
                      <a:gd name="connsiteY8" fmla="*/ 400846 h 801691"/>
                      <a:gd name="connsiteX9" fmla="*/ 400846 w 801763"/>
                      <a:gd name="connsiteY9" fmla="*/ 35520 h 801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1763" h="801691">
                        <a:moveTo>
                          <a:pt x="400846" y="801691"/>
                        </a:moveTo>
                        <a:cubicBezTo>
                          <a:pt x="179769" y="801691"/>
                          <a:pt x="0" y="621850"/>
                          <a:pt x="0" y="400846"/>
                        </a:cubicBezTo>
                        <a:cubicBezTo>
                          <a:pt x="0" y="179842"/>
                          <a:pt x="179842" y="0"/>
                          <a:pt x="400846" y="0"/>
                        </a:cubicBezTo>
                        <a:cubicBezTo>
                          <a:pt x="621850" y="0"/>
                          <a:pt x="801764" y="179842"/>
                          <a:pt x="801764" y="400846"/>
                        </a:cubicBezTo>
                        <a:cubicBezTo>
                          <a:pt x="801764" y="621850"/>
                          <a:pt x="621922" y="801691"/>
                          <a:pt x="400846" y="801691"/>
                        </a:cubicBezTo>
                        <a:close/>
                        <a:moveTo>
                          <a:pt x="400846" y="35520"/>
                        </a:moveTo>
                        <a:cubicBezTo>
                          <a:pt x="199374" y="35520"/>
                          <a:pt x="35520" y="199374"/>
                          <a:pt x="35520" y="400846"/>
                        </a:cubicBezTo>
                        <a:cubicBezTo>
                          <a:pt x="35520" y="602318"/>
                          <a:pt x="199374" y="766172"/>
                          <a:pt x="400846" y="766172"/>
                        </a:cubicBezTo>
                        <a:cubicBezTo>
                          <a:pt x="602317" y="766172"/>
                          <a:pt x="766172" y="602318"/>
                          <a:pt x="766172" y="400846"/>
                        </a:cubicBezTo>
                        <a:cubicBezTo>
                          <a:pt x="766172" y="199374"/>
                          <a:pt x="602317" y="35520"/>
                          <a:pt x="400846" y="355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18" name="Gráfico 6">
                  <a:extLst>
                    <a:ext uri="{FF2B5EF4-FFF2-40B4-BE49-F238E27FC236}">
                      <a16:creationId xmlns:a16="http://schemas.microsoft.com/office/drawing/2014/main" id="{1D37F320-7431-9AE4-7ADE-EE78FAEF1407}"/>
                    </a:ext>
                  </a:extLst>
                </p:cNvPr>
                <p:cNvGrpSpPr/>
                <p:nvPr/>
              </p:nvGrpSpPr>
              <p:grpSpPr>
                <a:xfrm>
                  <a:off x="8363465" y="4636735"/>
                  <a:ext cx="1083632" cy="1083632"/>
                  <a:chOff x="8363465" y="4636735"/>
                  <a:chExt cx="1083632" cy="1083632"/>
                </a:xfrm>
              </p:grpSpPr>
              <p:sp>
                <p:nvSpPr>
                  <p:cNvPr id="19" name="Forma libre: forma 18">
                    <a:extLst>
                      <a:ext uri="{FF2B5EF4-FFF2-40B4-BE49-F238E27FC236}">
                        <a16:creationId xmlns:a16="http://schemas.microsoft.com/office/drawing/2014/main" id="{EFA85629-FA5F-0EEC-A62E-D4ED50A42EAC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8522159" y="4795429"/>
                    <a:ext cx="766244" cy="766244"/>
                  </a:xfrm>
                  <a:custGeom>
                    <a:avLst/>
                    <a:gdLst>
                      <a:gd name="connsiteX0" fmla="*/ 766244 w 766244"/>
                      <a:gd name="connsiteY0" fmla="*/ 383122 h 766244"/>
                      <a:gd name="connsiteX1" fmla="*/ 383122 w 766244"/>
                      <a:gd name="connsiteY1" fmla="*/ 766244 h 766244"/>
                      <a:gd name="connsiteX2" fmla="*/ 0 w 766244"/>
                      <a:gd name="connsiteY2" fmla="*/ 383122 h 766244"/>
                      <a:gd name="connsiteX3" fmla="*/ 383122 w 766244"/>
                      <a:gd name="connsiteY3" fmla="*/ 0 h 766244"/>
                      <a:gd name="connsiteX4" fmla="*/ 766244 w 766244"/>
                      <a:gd name="connsiteY4" fmla="*/ 383122 h 766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244" h="766244">
                        <a:moveTo>
                          <a:pt x="766244" y="383122"/>
                        </a:moveTo>
                        <a:cubicBezTo>
                          <a:pt x="766244" y="594715"/>
                          <a:pt x="594715" y="766244"/>
                          <a:pt x="383122" y="766244"/>
                        </a:cubicBezTo>
                        <a:cubicBezTo>
                          <a:pt x="171530" y="766244"/>
                          <a:pt x="0" y="594715"/>
                          <a:pt x="0" y="383122"/>
                        </a:cubicBezTo>
                        <a:cubicBezTo>
                          <a:pt x="0" y="171530"/>
                          <a:pt x="171530" y="0"/>
                          <a:pt x="383122" y="0"/>
                        </a:cubicBezTo>
                        <a:cubicBezTo>
                          <a:pt x="594715" y="0"/>
                          <a:pt x="766244" y="171529"/>
                          <a:pt x="766244" y="383122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27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0" name="Forma libre: forma 19">
                    <a:extLst>
                      <a:ext uri="{FF2B5EF4-FFF2-40B4-BE49-F238E27FC236}">
                        <a16:creationId xmlns:a16="http://schemas.microsoft.com/office/drawing/2014/main" id="{ADC2D3FD-3D01-91E2-BE44-CD2E39910B90}"/>
                      </a:ext>
                    </a:extLst>
                  </p:cNvPr>
                  <p:cNvSpPr/>
                  <p:nvPr/>
                </p:nvSpPr>
                <p:spPr>
                  <a:xfrm>
                    <a:off x="8504347" y="4777739"/>
                    <a:ext cx="801763" cy="801691"/>
                  </a:xfrm>
                  <a:custGeom>
                    <a:avLst/>
                    <a:gdLst>
                      <a:gd name="connsiteX0" fmla="*/ 400918 w 801763"/>
                      <a:gd name="connsiteY0" fmla="*/ 801691 h 801691"/>
                      <a:gd name="connsiteX1" fmla="*/ 0 w 801763"/>
                      <a:gd name="connsiteY1" fmla="*/ 400846 h 801691"/>
                      <a:gd name="connsiteX2" fmla="*/ 400918 w 801763"/>
                      <a:gd name="connsiteY2" fmla="*/ 0 h 801691"/>
                      <a:gd name="connsiteX3" fmla="*/ 801764 w 801763"/>
                      <a:gd name="connsiteY3" fmla="*/ 400846 h 801691"/>
                      <a:gd name="connsiteX4" fmla="*/ 400918 w 801763"/>
                      <a:gd name="connsiteY4" fmla="*/ 801691 h 801691"/>
                      <a:gd name="connsiteX5" fmla="*/ 400918 w 801763"/>
                      <a:gd name="connsiteY5" fmla="*/ 35520 h 801691"/>
                      <a:gd name="connsiteX6" fmla="*/ 35592 w 801763"/>
                      <a:gd name="connsiteY6" fmla="*/ 400846 h 801691"/>
                      <a:gd name="connsiteX7" fmla="*/ 400918 w 801763"/>
                      <a:gd name="connsiteY7" fmla="*/ 766172 h 801691"/>
                      <a:gd name="connsiteX8" fmla="*/ 766244 w 801763"/>
                      <a:gd name="connsiteY8" fmla="*/ 400846 h 801691"/>
                      <a:gd name="connsiteX9" fmla="*/ 400918 w 801763"/>
                      <a:gd name="connsiteY9" fmla="*/ 35520 h 801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1763" h="801691">
                        <a:moveTo>
                          <a:pt x="400918" y="801691"/>
                        </a:moveTo>
                        <a:cubicBezTo>
                          <a:pt x="179841" y="801691"/>
                          <a:pt x="0" y="621850"/>
                          <a:pt x="0" y="400846"/>
                        </a:cubicBezTo>
                        <a:cubicBezTo>
                          <a:pt x="0" y="179842"/>
                          <a:pt x="179841" y="0"/>
                          <a:pt x="400918" y="0"/>
                        </a:cubicBezTo>
                        <a:cubicBezTo>
                          <a:pt x="621994" y="0"/>
                          <a:pt x="801764" y="179842"/>
                          <a:pt x="801764" y="400846"/>
                        </a:cubicBezTo>
                        <a:cubicBezTo>
                          <a:pt x="801764" y="621850"/>
                          <a:pt x="621922" y="801691"/>
                          <a:pt x="400918" y="801691"/>
                        </a:cubicBezTo>
                        <a:close/>
                        <a:moveTo>
                          <a:pt x="400918" y="35520"/>
                        </a:moveTo>
                        <a:cubicBezTo>
                          <a:pt x="199446" y="35520"/>
                          <a:pt x="35592" y="199374"/>
                          <a:pt x="35592" y="400846"/>
                        </a:cubicBezTo>
                        <a:cubicBezTo>
                          <a:pt x="35592" y="602318"/>
                          <a:pt x="199446" y="766172"/>
                          <a:pt x="400918" y="766172"/>
                        </a:cubicBezTo>
                        <a:cubicBezTo>
                          <a:pt x="602390" y="766172"/>
                          <a:pt x="766244" y="602318"/>
                          <a:pt x="766244" y="400846"/>
                        </a:cubicBezTo>
                        <a:cubicBezTo>
                          <a:pt x="766244" y="199374"/>
                          <a:pt x="602390" y="35520"/>
                          <a:pt x="400918" y="355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21" name="Gráfico 6">
                  <a:extLst>
                    <a:ext uri="{FF2B5EF4-FFF2-40B4-BE49-F238E27FC236}">
                      <a16:creationId xmlns:a16="http://schemas.microsoft.com/office/drawing/2014/main" id="{A8B5AC2D-B28C-EC85-CF74-7DF5F4DDAB51}"/>
                    </a:ext>
                  </a:extLst>
                </p:cNvPr>
                <p:cNvGrpSpPr/>
                <p:nvPr/>
              </p:nvGrpSpPr>
              <p:grpSpPr>
                <a:xfrm>
                  <a:off x="8127621" y="5632923"/>
                  <a:ext cx="918772" cy="918772"/>
                  <a:chOff x="8127621" y="5632923"/>
                  <a:chExt cx="918772" cy="918772"/>
                </a:xfrm>
              </p:grpSpPr>
              <p:sp>
                <p:nvSpPr>
                  <p:cNvPr id="22" name="Forma libre: forma 21">
                    <a:extLst>
                      <a:ext uri="{FF2B5EF4-FFF2-40B4-BE49-F238E27FC236}">
                        <a16:creationId xmlns:a16="http://schemas.microsoft.com/office/drawing/2014/main" id="{A6856208-0EA6-FBC6-5274-E4B427643152}"/>
                      </a:ext>
                    </a:extLst>
                  </p:cNvPr>
                  <p:cNvSpPr/>
                  <p:nvPr/>
                </p:nvSpPr>
                <p:spPr>
                  <a:xfrm rot="-4621200">
                    <a:off x="8203885" y="5709187"/>
                    <a:ext cx="766244" cy="766244"/>
                  </a:xfrm>
                  <a:custGeom>
                    <a:avLst/>
                    <a:gdLst>
                      <a:gd name="connsiteX0" fmla="*/ 766244 w 766244"/>
                      <a:gd name="connsiteY0" fmla="*/ 383122 h 766244"/>
                      <a:gd name="connsiteX1" fmla="*/ 383122 w 766244"/>
                      <a:gd name="connsiteY1" fmla="*/ 766244 h 766244"/>
                      <a:gd name="connsiteX2" fmla="*/ 0 w 766244"/>
                      <a:gd name="connsiteY2" fmla="*/ 383122 h 766244"/>
                      <a:gd name="connsiteX3" fmla="*/ 383122 w 766244"/>
                      <a:gd name="connsiteY3" fmla="*/ 0 h 766244"/>
                      <a:gd name="connsiteX4" fmla="*/ 766244 w 766244"/>
                      <a:gd name="connsiteY4" fmla="*/ 383122 h 766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244" h="766244">
                        <a:moveTo>
                          <a:pt x="766244" y="383122"/>
                        </a:moveTo>
                        <a:cubicBezTo>
                          <a:pt x="766244" y="594714"/>
                          <a:pt x="594715" y="766244"/>
                          <a:pt x="383122" y="766244"/>
                        </a:cubicBezTo>
                        <a:cubicBezTo>
                          <a:pt x="171530" y="766244"/>
                          <a:pt x="0" y="594714"/>
                          <a:pt x="0" y="383122"/>
                        </a:cubicBezTo>
                        <a:cubicBezTo>
                          <a:pt x="0" y="171530"/>
                          <a:pt x="171530" y="0"/>
                          <a:pt x="383122" y="0"/>
                        </a:cubicBezTo>
                        <a:cubicBezTo>
                          <a:pt x="594715" y="0"/>
                          <a:pt x="766244" y="171530"/>
                          <a:pt x="766244" y="383122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27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3" name="Forma libre: forma 22">
                    <a:extLst>
                      <a:ext uri="{FF2B5EF4-FFF2-40B4-BE49-F238E27FC236}">
                        <a16:creationId xmlns:a16="http://schemas.microsoft.com/office/drawing/2014/main" id="{2CFE8A66-8315-1A7C-1EEE-4F30AB579797}"/>
                      </a:ext>
                    </a:extLst>
                  </p:cNvPr>
                  <p:cNvSpPr/>
                  <p:nvPr/>
                </p:nvSpPr>
                <p:spPr>
                  <a:xfrm>
                    <a:off x="8186187" y="5691632"/>
                    <a:ext cx="801763" cy="801763"/>
                  </a:xfrm>
                  <a:custGeom>
                    <a:avLst/>
                    <a:gdLst>
                      <a:gd name="connsiteX0" fmla="*/ 400918 w 801763"/>
                      <a:gd name="connsiteY0" fmla="*/ 801764 h 801763"/>
                      <a:gd name="connsiteX1" fmla="*/ 0 w 801763"/>
                      <a:gd name="connsiteY1" fmla="*/ 400846 h 801763"/>
                      <a:gd name="connsiteX2" fmla="*/ 400918 w 801763"/>
                      <a:gd name="connsiteY2" fmla="*/ 0 h 801763"/>
                      <a:gd name="connsiteX3" fmla="*/ 801764 w 801763"/>
                      <a:gd name="connsiteY3" fmla="*/ 400846 h 801763"/>
                      <a:gd name="connsiteX4" fmla="*/ 400918 w 801763"/>
                      <a:gd name="connsiteY4" fmla="*/ 801764 h 801763"/>
                      <a:gd name="connsiteX5" fmla="*/ 400918 w 801763"/>
                      <a:gd name="connsiteY5" fmla="*/ 35520 h 801763"/>
                      <a:gd name="connsiteX6" fmla="*/ 35592 w 801763"/>
                      <a:gd name="connsiteY6" fmla="*/ 400846 h 801763"/>
                      <a:gd name="connsiteX7" fmla="*/ 400918 w 801763"/>
                      <a:gd name="connsiteY7" fmla="*/ 766172 h 801763"/>
                      <a:gd name="connsiteX8" fmla="*/ 766244 w 801763"/>
                      <a:gd name="connsiteY8" fmla="*/ 400846 h 801763"/>
                      <a:gd name="connsiteX9" fmla="*/ 400918 w 801763"/>
                      <a:gd name="connsiteY9" fmla="*/ 35520 h 80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1763" h="801763">
                        <a:moveTo>
                          <a:pt x="400918" y="801764"/>
                        </a:moveTo>
                        <a:cubicBezTo>
                          <a:pt x="179842" y="801764"/>
                          <a:pt x="0" y="621922"/>
                          <a:pt x="0" y="400846"/>
                        </a:cubicBezTo>
                        <a:cubicBezTo>
                          <a:pt x="0" y="179769"/>
                          <a:pt x="179842" y="0"/>
                          <a:pt x="400918" y="0"/>
                        </a:cubicBezTo>
                        <a:cubicBezTo>
                          <a:pt x="621994" y="0"/>
                          <a:pt x="801764" y="179842"/>
                          <a:pt x="801764" y="400846"/>
                        </a:cubicBezTo>
                        <a:cubicBezTo>
                          <a:pt x="801764" y="621850"/>
                          <a:pt x="621922" y="801764"/>
                          <a:pt x="400918" y="801764"/>
                        </a:cubicBezTo>
                        <a:close/>
                        <a:moveTo>
                          <a:pt x="400918" y="35520"/>
                        </a:moveTo>
                        <a:cubicBezTo>
                          <a:pt x="199446" y="35520"/>
                          <a:pt x="35592" y="199374"/>
                          <a:pt x="35592" y="400846"/>
                        </a:cubicBezTo>
                        <a:cubicBezTo>
                          <a:pt x="35592" y="602318"/>
                          <a:pt x="199446" y="766172"/>
                          <a:pt x="400918" y="766172"/>
                        </a:cubicBezTo>
                        <a:cubicBezTo>
                          <a:pt x="602390" y="766172"/>
                          <a:pt x="766244" y="602318"/>
                          <a:pt x="766244" y="400846"/>
                        </a:cubicBezTo>
                        <a:cubicBezTo>
                          <a:pt x="766244" y="199374"/>
                          <a:pt x="602390" y="35520"/>
                          <a:pt x="400918" y="355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24" name="Gráfico 6">
                  <a:extLst>
                    <a:ext uri="{FF2B5EF4-FFF2-40B4-BE49-F238E27FC236}">
                      <a16:creationId xmlns:a16="http://schemas.microsoft.com/office/drawing/2014/main" id="{BE487A57-05C0-1BBE-57E9-2E7A9E3F525F}"/>
                    </a:ext>
                  </a:extLst>
                </p:cNvPr>
                <p:cNvGrpSpPr/>
                <p:nvPr/>
              </p:nvGrpSpPr>
              <p:grpSpPr>
                <a:xfrm>
                  <a:off x="6142368" y="5557701"/>
                  <a:ext cx="1083632" cy="1083632"/>
                  <a:chOff x="6142368" y="5557701"/>
                  <a:chExt cx="1083632" cy="1083632"/>
                </a:xfrm>
              </p:grpSpPr>
              <p:sp>
                <p:nvSpPr>
                  <p:cNvPr id="25" name="Forma libre: forma 24">
                    <a:extLst>
                      <a:ext uri="{FF2B5EF4-FFF2-40B4-BE49-F238E27FC236}">
                        <a16:creationId xmlns:a16="http://schemas.microsoft.com/office/drawing/2014/main" id="{D68BDB74-3F15-08C2-C18D-C405741C49F4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6301063" y="5716396"/>
                    <a:ext cx="766244" cy="766244"/>
                  </a:xfrm>
                  <a:custGeom>
                    <a:avLst/>
                    <a:gdLst>
                      <a:gd name="connsiteX0" fmla="*/ 766244 w 766244"/>
                      <a:gd name="connsiteY0" fmla="*/ 383122 h 766244"/>
                      <a:gd name="connsiteX1" fmla="*/ 383122 w 766244"/>
                      <a:gd name="connsiteY1" fmla="*/ 766244 h 766244"/>
                      <a:gd name="connsiteX2" fmla="*/ 0 w 766244"/>
                      <a:gd name="connsiteY2" fmla="*/ 383122 h 766244"/>
                      <a:gd name="connsiteX3" fmla="*/ 383122 w 766244"/>
                      <a:gd name="connsiteY3" fmla="*/ 0 h 766244"/>
                      <a:gd name="connsiteX4" fmla="*/ 766244 w 766244"/>
                      <a:gd name="connsiteY4" fmla="*/ 383122 h 766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244" h="766244">
                        <a:moveTo>
                          <a:pt x="766244" y="383122"/>
                        </a:moveTo>
                        <a:cubicBezTo>
                          <a:pt x="766244" y="594714"/>
                          <a:pt x="594714" y="766244"/>
                          <a:pt x="383122" y="766244"/>
                        </a:cubicBezTo>
                        <a:cubicBezTo>
                          <a:pt x="171530" y="766244"/>
                          <a:pt x="0" y="594714"/>
                          <a:pt x="0" y="383122"/>
                        </a:cubicBezTo>
                        <a:cubicBezTo>
                          <a:pt x="0" y="171530"/>
                          <a:pt x="171530" y="0"/>
                          <a:pt x="383122" y="0"/>
                        </a:cubicBezTo>
                        <a:cubicBezTo>
                          <a:pt x="594714" y="0"/>
                          <a:pt x="766244" y="171530"/>
                          <a:pt x="766244" y="383122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27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6" name="Forma libre: forma 25">
                    <a:extLst>
                      <a:ext uri="{FF2B5EF4-FFF2-40B4-BE49-F238E27FC236}">
                        <a16:creationId xmlns:a16="http://schemas.microsoft.com/office/drawing/2014/main" id="{0A74D0D6-8865-505D-286A-8052176E8D7F}"/>
                      </a:ext>
                    </a:extLst>
                  </p:cNvPr>
                  <p:cNvSpPr/>
                  <p:nvPr/>
                </p:nvSpPr>
                <p:spPr>
                  <a:xfrm>
                    <a:off x="6283238" y="5698577"/>
                    <a:ext cx="801763" cy="801763"/>
                  </a:xfrm>
                  <a:custGeom>
                    <a:avLst/>
                    <a:gdLst>
                      <a:gd name="connsiteX0" fmla="*/ 400918 w 801763"/>
                      <a:gd name="connsiteY0" fmla="*/ 801764 h 801763"/>
                      <a:gd name="connsiteX1" fmla="*/ 0 w 801763"/>
                      <a:gd name="connsiteY1" fmla="*/ 400846 h 801763"/>
                      <a:gd name="connsiteX2" fmla="*/ 400918 w 801763"/>
                      <a:gd name="connsiteY2" fmla="*/ 0 h 801763"/>
                      <a:gd name="connsiteX3" fmla="*/ 801764 w 801763"/>
                      <a:gd name="connsiteY3" fmla="*/ 400846 h 801763"/>
                      <a:gd name="connsiteX4" fmla="*/ 400918 w 801763"/>
                      <a:gd name="connsiteY4" fmla="*/ 801764 h 801763"/>
                      <a:gd name="connsiteX5" fmla="*/ 400918 w 801763"/>
                      <a:gd name="connsiteY5" fmla="*/ 35592 h 801763"/>
                      <a:gd name="connsiteX6" fmla="*/ 35592 w 801763"/>
                      <a:gd name="connsiteY6" fmla="*/ 400918 h 801763"/>
                      <a:gd name="connsiteX7" fmla="*/ 400918 w 801763"/>
                      <a:gd name="connsiteY7" fmla="*/ 766244 h 801763"/>
                      <a:gd name="connsiteX8" fmla="*/ 766244 w 801763"/>
                      <a:gd name="connsiteY8" fmla="*/ 400918 h 801763"/>
                      <a:gd name="connsiteX9" fmla="*/ 400918 w 801763"/>
                      <a:gd name="connsiteY9" fmla="*/ 35592 h 80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1763" h="801763">
                        <a:moveTo>
                          <a:pt x="400918" y="801764"/>
                        </a:moveTo>
                        <a:cubicBezTo>
                          <a:pt x="179842" y="801764"/>
                          <a:pt x="0" y="621922"/>
                          <a:pt x="0" y="400846"/>
                        </a:cubicBezTo>
                        <a:cubicBezTo>
                          <a:pt x="0" y="179769"/>
                          <a:pt x="179842" y="0"/>
                          <a:pt x="400918" y="0"/>
                        </a:cubicBezTo>
                        <a:cubicBezTo>
                          <a:pt x="621994" y="0"/>
                          <a:pt x="801764" y="179841"/>
                          <a:pt x="801764" y="400846"/>
                        </a:cubicBezTo>
                        <a:cubicBezTo>
                          <a:pt x="801764" y="621850"/>
                          <a:pt x="621922" y="801764"/>
                          <a:pt x="400918" y="801764"/>
                        </a:cubicBezTo>
                        <a:close/>
                        <a:moveTo>
                          <a:pt x="400918" y="35592"/>
                        </a:moveTo>
                        <a:cubicBezTo>
                          <a:pt x="199446" y="35592"/>
                          <a:pt x="35592" y="199446"/>
                          <a:pt x="35592" y="400918"/>
                        </a:cubicBezTo>
                        <a:cubicBezTo>
                          <a:pt x="35592" y="602390"/>
                          <a:pt x="199446" y="766244"/>
                          <a:pt x="400918" y="766244"/>
                        </a:cubicBezTo>
                        <a:cubicBezTo>
                          <a:pt x="602390" y="766244"/>
                          <a:pt x="766244" y="602390"/>
                          <a:pt x="766244" y="400918"/>
                        </a:cubicBezTo>
                        <a:cubicBezTo>
                          <a:pt x="766244" y="199446"/>
                          <a:pt x="602390" y="35592"/>
                          <a:pt x="400918" y="3559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27" name="Gráfico 6">
                  <a:extLst>
                    <a:ext uri="{FF2B5EF4-FFF2-40B4-BE49-F238E27FC236}">
                      <a16:creationId xmlns:a16="http://schemas.microsoft.com/office/drawing/2014/main" id="{4A9F89D6-BA81-627A-7A01-070E9D4593A0}"/>
                    </a:ext>
                  </a:extLst>
                </p:cNvPr>
                <p:cNvGrpSpPr/>
                <p:nvPr/>
              </p:nvGrpSpPr>
              <p:grpSpPr>
                <a:xfrm>
                  <a:off x="6222236" y="3811074"/>
                  <a:ext cx="923948" cy="923948"/>
                  <a:chOff x="6222236" y="3811074"/>
                  <a:chExt cx="923948" cy="923948"/>
                </a:xfrm>
              </p:grpSpPr>
              <p:sp>
                <p:nvSpPr>
                  <p:cNvPr id="28" name="Forma libre: forma 27">
                    <a:extLst>
                      <a:ext uri="{FF2B5EF4-FFF2-40B4-BE49-F238E27FC236}">
                        <a16:creationId xmlns:a16="http://schemas.microsoft.com/office/drawing/2014/main" id="{0C510987-87B1-A431-D878-A6535230F49F}"/>
                      </a:ext>
                    </a:extLst>
                  </p:cNvPr>
                  <p:cNvSpPr/>
                  <p:nvPr/>
                </p:nvSpPr>
                <p:spPr>
                  <a:xfrm rot="-4590001">
                    <a:off x="6301088" y="3889926"/>
                    <a:ext cx="766243" cy="766243"/>
                  </a:xfrm>
                  <a:custGeom>
                    <a:avLst/>
                    <a:gdLst>
                      <a:gd name="connsiteX0" fmla="*/ 766244 w 766243"/>
                      <a:gd name="connsiteY0" fmla="*/ 383122 h 766243"/>
                      <a:gd name="connsiteX1" fmla="*/ 383122 w 766243"/>
                      <a:gd name="connsiteY1" fmla="*/ 766244 h 766243"/>
                      <a:gd name="connsiteX2" fmla="*/ 0 w 766243"/>
                      <a:gd name="connsiteY2" fmla="*/ 383122 h 766243"/>
                      <a:gd name="connsiteX3" fmla="*/ 383122 w 766243"/>
                      <a:gd name="connsiteY3" fmla="*/ 0 h 766243"/>
                      <a:gd name="connsiteX4" fmla="*/ 766244 w 766243"/>
                      <a:gd name="connsiteY4" fmla="*/ 383122 h 766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243" h="766243">
                        <a:moveTo>
                          <a:pt x="766244" y="383122"/>
                        </a:moveTo>
                        <a:cubicBezTo>
                          <a:pt x="766244" y="594714"/>
                          <a:pt x="594714" y="766244"/>
                          <a:pt x="383122" y="766244"/>
                        </a:cubicBezTo>
                        <a:cubicBezTo>
                          <a:pt x="171529" y="766244"/>
                          <a:pt x="0" y="594714"/>
                          <a:pt x="0" y="383122"/>
                        </a:cubicBezTo>
                        <a:cubicBezTo>
                          <a:pt x="0" y="171530"/>
                          <a:pt x="171529" y="0"/>
                          <a:pt x="383122" y="0"/>
                        </a:cubicBezTo>
                        <a:cubicBezTo>
                          <a:pt x="594714" y="0"/>
                          <a:pt x="766244" y="171530"/>
                          <a:pt x="766244" y="383122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27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9" name="Forma libre: forma 28">
                    <a:extLst>
                      <a:ext uri="{FF2B5EF4-FFF2-40B4-BE49-F238E27FC236}">
                        <a16:creationId xmlns:a16="http://schemas.microsoft.com/office/drawing/2014/main" id="{41E40DFC-580C-6309-1D7F-3EBD26ED9032}"/>
                      </a:ext>
                    </a:extLst>
                  </p:cNvPr>
                  <p:cNvSpPr/>
                  <p:nvPr/>
                </p:nvSpPr>
                <p:spPr>
                  <a:xfrm>
                    <a:off x="6283238" y="3872093"/>
                    <a:ext cx="801763" cy="801763"/>
                  </a:xfrm>
                  <a:custGeom>
                    <a:avLst/>
                    <a:gdLst>
                      <a:gd name="connsiteX0" fmla="*/ 400918 w 801763"/>
                      <a:gd name="connsiteY0" fmla="*/ 801764 h 801763"/>
                      <a:gd name="connsiteX1" fmla="*/ 0 w 801763"/>
                      <a:gd name="connsiteY1" fmla="*/ 400918 h 801763"/>
                      <a:gd name="connsiteX2" fmla="*/ 400918 w 801763"/>
                      <a:gd name="connsiteY2" fmla="*/ 0 h 801763"/>
                      <a:gd name="connsiteX3" fmla="*/ 801764 w 801763"/>
                      <a:gd name="connsiteY3" fmla="*/ 400918 h 801763"/>
                      <a:gd name="connsiteX4" fmla="*/ 400918 w 801763"/>
                      <a:gd name="connsiteY4" fmla="*/ 801764 h 801763"/>
                      <a:gd name="connsiteX5" fmla="*/ 400918 w 801763"/>
                      <a:gd name="connsiteY5" fmla="*/ 35592 h 801763"/>
                      <a:gd name="connsiteX6" fmla="*/ 35592 w 801763"/>
                      <a:gd name="connsiteY6" fmla="*/ 400918 h 801763"/>
                      <a:gd name="connsiteX7" fmla="*/ 400918 w 801763"/>
                      <a:gd name="connsiteY7" fmla="*/ 766244 h 801763"/>
                      <a:gd name="connsiteX8" fmla="*/ 766244 w 801763"/>
                      <a:gd name="connsiteY8" fmla="*/ 400918 h 801763"/>
                      <a:gd name="connsiteX9" fmla="*/ 400918 w 801763"/>
                      <a:gd name="connsiteY9" fmla="*/ 35592 h 80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1763" h="801763">
                        <a:moveTo>
                          <a:pt x="400918" y="801764"/>
                        </a:moveTo>
                        <a:cubicBezTo>
                          <a:pt x="179842" y="801764"/>
                          <a:pt x="0" y="621922"/>
                          <a:pt x="0" y="400918"/>
                        </a:cubicBezTo>
                        <a:cubicBezTo>
                          <a:pt x="0" y="179914"/>
                          <a:pt x="179842" y="0"/>
                          <a:pt x="400918" y="0"/>
                        </a:cubicBezTo>
                        <a:cubicBezTo>
                          <a:pt x="621994" y="0"/>
                          <a:pt x="801764" y="179842"/>
                          <a:pt x="801764" y="400918"/>
                        </a:cubicBezTo>
                        <a:cubicBezTo>
                          <a:pt x="801764" y="621994"/>
                          <a:pt x="621922" y="801764"/>
                          <a:pt x="400918" y="801764"/>
                        </a:cubicBezTo>
                        <a:close/>
                        <a:moveTo>
                          <a:pt x="400918" y="35592"/>
                        </a:moveTo>
                        <a:cubicBezTo>
                          <a:pt x="199446" y="35592"/>
                          <a:pt x="35592" y="199446"/>
                          <a:pt x="35592" y="400918"/>
                        </a:cubicBezTo>
                        <a:cubicBezTo>
                          <a:pt x="35592" y="602390"/>
                          <a:pt x="199446" y="766244"/>
                          <a:pt x="400918" y="766244"/>
                        </a:cubicBezTo>
                        <a:cubicBezTo>
                          <a:pt x="602390" y="766244"/>
                          <a:pt x="766244" y="602390"/>
                          <a:pt x="766244" y="400918"/>
                        </a:cubicBezTo>
                        <a:cubicBezTo>
                          <a:pt x="766244" y="199446"/>
                          <a:pt x="602390" y="35592"/>
                          <a:pt x="400918" y="3559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30" name="Gráfico 6">
                  <a:extLst>
                    <a:ext uri="{FF2B5EF4-FFF2-40B4-BE49-F238E27FC236}">
                      <a16:creationId xmlns:a16="http://schemas.microsoft.com/office/drawing/2014/main" id="{1A789D1F-2A63-0406-D652-511180901FC6}"/>
                    </a:ext>
                  </a:extLst>
                </p:cNvPr>
                <p:cNvGrpSpPr/>
                <p:nvPr/>
              </p:nvGrpSpPr>
              <p:grpSpPr>
                <a:xfrm>
                  <a:off x="8045300" y="3733593"/>
                  <a:ext cx="1083632" cy="1083632"/>
                  <a:chOff x="8045300" y="3733593"/>
                  <a:chExt cx="1083632" cy="1083632"/>
                </a:xfrm>
              </p:grpSpPr>
              <p:sp>
                <p:nvSpPr>
                  <p:cNvPr id="31" name="Forma libre: forma 30">
                    <a:extLst>
                      <a:ext uri="{FF2B5EF4-FFF2-40B4-BE49-F238E27FC236}">
                        <a16:creationId xmlns:a16="http://schemas.microsoft.com/office/drawing/2014/main" id="{5820B95F-84C7-6FF3-22F7-AEC4B9326A39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8203994" y="3892287"/>
                    <a:ext cx="766244" cy="766244"/>
                  </a:xfrm>
                  <a:custGeom>
                    <a:avLst/>
                    <a:gdLst>
                      <a:gd name="connsiteX0" fmla="*/ 766244 w 766244"/>
                      <a:gd name="connsiteY0" fmla="*/ 383122 h 766244"/>
                      <a:gd name="connsiteX1" fmla="*/ 383122 w 766244"/>
                      <a:gd name="connsiteY1" fmla="*/ 766244 h 766244"/>
                      <a:gd name="connsiteX2" fmla="*/ 0 w 766244"/>
                      <a:gd name="connsiteY2" fmla="*/ 383122 h 766244"/>
                      <a:gd name="connsiteX3" fmla="*/ 383122 w 766244"/>
                      <a:gd name="connsiteY3" fmla="*/ 0 h 766244"/>
                      <a:gd name="connsiteX4" fmla="*/ 766244 w 766244"/>
                      <a:gd name="connsiteY4" fmla="*/ 383122 h 766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244" h="766244">
                        <a:moveTo>
                          <a:pt x="766244" y="383122"/>
                        </a:moveTo>
                        <a:cubicBezTo>
                          <a:pt x="766244" y="594714"/>
                          <a:pt x="594715" y="766244"/>
                          <a:pt x="383122" y="766244"/>
                        </a:cubicBezTo>
                        <a:cubicBezTo>
                          <a:pt x="171530" y="766244"/>
                          <a:pt x="0" y="594715"/>
                          <a:pt x="0" y="383122"/>
                        </a:cubicBezTo>
                        <a:cubicBezTo>
                          <a:pt x="0" y="171530"/>
                          <a:pt x="171530" y="0"/>
                          <a:pt x="383122" y="0"/>
                        </a:cubicBezTo>
                        <a:cubicBezTo>
                          <a:pt x="594715" y="0"/>
                          <a:pt x="766244" y="171530"/>
                          <a:pt x="766244" y="383122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27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2" name="Forma libre: forma 31">
                    <a:extLst>
                      <a:ext uri="{FF2B5EF4-FFF2-40B4-BE49-F238E27FC236}">
                        <a16:creationId xmlns:a16="http://schemas.microsoft.com/office/drawing/2014/main" id="{F90F8598-C661-2446-E4F2-4C394A4EB02C}"/>
                      </a:ext>
                    </a:extLst>
                  </p:cNvPr>
                  <p:cNvSpPr/>
                  <p:nvPr/>
                </p:nvSpPr>
                <p:spPr>
                  <a:xfrm>
                    <a:off x="8186187" y="3874552"/>
                    <a:ext cx="801763" cy="801763"/>
                  </a:xfrm>
                  <a:custGeom>
                    <a:avLst/>
                    <a:gdLst>
                      <a:gd name="connsiteX0" fmla="*/ 400918 w 801763"/>
                      <a:gd name="connsiteY0" fmla="*/ 801764 h 801763"/>
                      <a:gd name="connsiteX1" fmla="*/ 0 w 801763"/>
                      <a:gd name="connsiteY1" fmla="*/ 400918 h 801763"/>
                      <a:gd name="connsiteX2" fmla="*/ 400918 w 801763"/>
                      <a:gd name="connsiteY2" fmla="*/ 0 h 801763"/>
                      <a:gd name="connsiteX3" fmla="*/ 801764 w 801763"/>
                      <a:gd name="connsiteY3" fmla="*/ 400918 h 801763"/>
                      <a:gd name="connsiteX4" fmla="*/ 400918 w 801763"/>
                      <a:gd name="connsiteY4" fmla="*/ 801764 h 801763"/>
                      <a:gd name="connsiteX5" fmla="*/ 400918 w 801763"/>
                      <a:gd name="connsiteY5" fmla="*/ 35520 h 801763"/>
                      <a:gd name="connsiteX6" fmla="*/ 35592 w 801763"/>
                      <a:gd name="connsiteY6" fmla="*/ 400846 h 801763"/>
                      <a:gd name="connsiteX7" fmla="*/ 400918 w 801763"/>
                      <a:gd name="connsiteY7" fmla="*/ 766172 h 801763"/>
                      <a:gd name="connsiteX8" fmla="*/ 766244 w 801763"/>
                      <a:gd name="connsiteY8" fmla="*/ 400846 h 801763"/>
                      <a:gd name="connsiteX9" fmla="*/ 400918 w 801763"/>
                      <a:gd name="connsiteY9" fmla="*/ 35520 h 80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1763" h="801763">
                        <a:moveTo>
                          <a:pt x="400918" y="801764"/>
                        </a:moveTo>
                        <a:cubicBezTo>
                          <a:pt x="179842" y="801764"/>
                          <a:pt x="0" y="621922"/>
                          <a:pt x="0" y="400918"/>
                        </a:cubicBezTo>
                        <a:cubicBezTo>
                          <a:pt x="0" y="179914"/>
                          <a:pt x="179842" y="0"/>
                          <a:pt x="400918" y="0"/>
                        </a:cubicBezTo>
                        <a:cubicBezTo>
                          <a:pt x="621994" y="0"/>
                          <a:pt x="801764" y="179842"/>
                          <a:pt x="801764" y="400918"/>
                        </a:cubicBezTo>
                        <a:cubicBezTo>
                          <a:pt x="801764" y="621994"/>
                          <a:pt x="621922" y="801764"/>
                          <a:pt x="400918" y="801764"/>
                        </a:cubicBezTo>
                        <a:close/>
                        <a:moveTo>
                          <a:pt x="400918" y="35520"/>
                        </a:moveTo>
                        <a:cubicBezTo>
                          <a:pt x="199446" y="35520"/>
                          <a:pt x="35592" y="199374"/>
                          <a:pt x="35592" y="400846"/>
                        </a:cubicBezTo>
                        <a:cubicBezTo>
                          <a:pt x="35592" y="602317"/>
                          <a:pt x="199446" y="766172"/>
                          <a:pt x="400918" y="766172"/>
                        </a:cubicBezTo>
                        <a:cubicBezTo>
                          <a:pt x="602390" y="766172"/>
                          <a:pt x="766244" y="602317"/>
                          <a:pt x="766244" y="400846"/>
                        </a:cubicBezTo>
                        <a:cubicBezTo>
                          <a:pt x="766244" y="199374"/>
                          <a:pt x="602390" y="35520"/>
                          <a:pt x="400918" y="355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</p:grpSp>
          <p:grpSp>
            <p:nvGrpSpPr>
              <p:cNvPr id="33" name="Gráfico 6">
                <a:extLst>
                  <a:ext uri="{FF2B5EF4-FFF2-40B4-BE49-F238E27FC236}">
                    <a16:creationId xmlns:a16="http://schemas.microsoft.com/office/drawing/2014/main" id="{49A31B1A-F475-4ACD-3196-86C7729B1DC5}"/>
                  </a:ext>
                </a:extLst>
              </p:cNvPr>
              <p:cNvGrpSpPr/>
              <p:nvPr/>
            </p:nvGrpSpPr>
            <p:grpSpPr>
              <a:xfrm>
                <a:off x="6826958" y="4312871"/>
                <a:ext cx="1618935" cy="1408638"/>
                <a:chOff x="6826958" y="4312871"/>
                <a:chExt cx="1618935" cy="1408638"/>
              </a:xfrm>
              <a:solidFill>
                <a:srgbClr val="FFFFFF"/>
              </a:solidFill>
            </p:grpSpPr>
            <p:sp>
              <p:nvSpPr>
                <p:cNvPr id="34" name="Forma libre: forma 33">
                  <a:extLst>
                    <a:ext uri="{FF2B5EF4-FFF2-40B4-BE49-F238E27FC236}">
                      <a16:creationId xmlns:a16="http://schemas.microsoft.com/office/drawing/2014/main" id="{CC247ECC-180A-580D-524E-3B68C8DDE242}"/>
                    </a:ext>
                  </a:extLst>
                </p:cNvPr>
                <p:cNvSpPr/>
                <p:nvPr/>
              </p:nvSpPr>
              <p:spPr>
                <a:xfrm>
                  <a:off x="8196749" y="5070796"/>
                  <a:ext cx="249144" cy="96142"/>
                </a:xfrm>
                <a:custGeom>
                  <a:avLst/>
                  <a:gdLst>
                    <a:gd name="connsiteX0" fmla="*/ 249145 w 249144"/>
                    <a:gd name="connsiteY0" fmla="*/ 47312 h 96142"/>
                    <a:gd name="connsiteX1" fmla="*/ 69810 w 249144"/>
                    <a:gd name="connsiteY1" fmla="*/ 0 h 96142"/>
                    <a:gd name="connsiteX2" fmla="*/ 69954 w 249144"/>
                    <a:gd name="connsiteY2" fmla="*/ 36243 h 96142"/>
                    <a:gd name="connsiteX3" fmla="*/ 11792 w 249144"/>
                    <a:gd name="connsiteY3" fmla="*/ 36460 h 96142"/>
                    <a:gd name="connsiteX4" fmla="*/ 0 w 249144"/>
                    <a:gd name="connsiteY4" fmla="*/ 48324 h 96142"/>
                    <a:gd name="connsiteX5" fmla="*/ 11792 w 249144"/>
                    <a:gd name="connsiteY5" fmla="*/ 60116 h 96142"/>
                    <a:gd name="connsiteX6" fmla="*/ 11792 w 249144"/>
                    <a:gd name="connsiteY6" fmla="*/ 60116 h 96142"/>
                    <a:gd name="connsiteX7" fmla="*/ 69954 w 249144"/>
                    <a:gd name="connsiteY7" fmla="*/ 59899 h 96142"/>
                    <a:gd name="connsiteX8" fmla="*/ 70099 w 249144"/>
                    <a:gd name="connsiteY8" fmla="*/ 96142 h 96142"/>
                    <a:gd name="connsiteX9" fmla="*/ 249073 w 249144"/>
                    <a:gd name="connsiteY9" fmla="*/ 47456 h 96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9144" h="96142">
                      <a:moveTo>
                        <a:pt x="249145" y="47312"/>
                      </a:moveTo>
                      <a:lnTo>
                        <a:pt x="69810" y="0"/>
                      </a:lnTo>
                      <a:lnTo>
                        <a:pt x="69954" y="36243"/>
                      </a:lnTo>
                      <a:lnTo>
                        <a:pt x="11792" y="36460"/>
                      </a:lnTo>
                      <a:cubicBezTo>
                        <a:pt x="5281" y="36460"/>
                        <a:pt x="0" y="41814"/>
                        <a:pt x="0" y="48324"/>
                      </a:cubicBezTo>
                      <a:cubicBezTo>
                        <a:pt x="0" y="54835"/>
                        <a:pt x="5281" y="60116"/>
                        <a:pt x="11792" y="60116"/>
                      </a:cubicBezTo>
                      <a:lnTo>
                        <a:pt x="11792" y="60116"/>
                      </a:lnTo>
                      <a:lnTo>
                        <a:pt x="69954" y="59899"/>
                      </a:lnTo>
                      <a:lnTo>
                        <a:pt x="70099" y="96142"/>
                      </a:lnTo>
                      <a:lnTo>
                        <a:pt x="249073" y="474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5" name="Forma libre: forma 34">
                  <a:extLst>
                    <a:ext uri="{FF2B5EF4-FFF2-40B4-BE49-F238E27FC236}">
                      <a16:creationId xmlns:a16="http://schemas.microsoft.com/office/drawing/2014/main" id="{FB5A6B73-D69D-CD8D-6A4E-BED93AE65B2A}"/>
                    </a:ext>
                  </a:extLst>
                </p:cNvPr>
                <p:cNvSpPr/>
                <p:nvPr/>
              </p:nvSpPr>
              <p:spPr>
                <a:xfrm>
                  <a:off x="8031593" y="5541885"/>
                  <a:ext cx="179624" cy="179624"/>
                </a:xfrm>
                <a:custGeom>
                  <a:avLst/>
                  <a:gdLst>
                    <a:gd name="connsiteX0" fmla="*/ 61273 w 179624"/>
                    <a:gd name="connsiteY0" fmla="*/ 44563 h 179624"/>
                    <a:gd name="connsiteX1" fmla="*/ 20183 w 179624"/>
                    <a:gd name="connsiteY1" fmla="*/ 3472 h 179624"/>
                    <a:gd name="connsiteX2" fmla="*/ 3472 w 179624"/>
                    <a:gd name="connsiteY2" fmla="*/ 3472 h 179624"/>
                    <a:gd name="connsiteX3" fmla="*/ 3472 w 179624"/>
                    <a:gd name="connsiteY3" fmla="*/ 20183 h 179624"/>
                    <a:gd name="connsiteX4" fmla="*/ 44563 w 179624"/>
                    <a:gd name="connsiteY4" fmla="*/ 61274 h 179624"/>
                    <a:gd name="connsiteX5" fmla="*/ 18954 w 179624"/>
                    <a:gd name="connsiteY5" fmla="*/ 86882 h 179624"/>
                    <a:gd name="connsiteX6" fmla="*/ 179625 w 179624"/>
                    <a:gd name="connsiteY6" fmla="*/ 179625 h 179624"/>
                    <a:gd name="connsiteX7" fmla="*/ 86883 w 179624"/>
                    <a:gd name="connsiteY7" fmla="*/ 18954 h 179624"/>
                    <a:gd name="connsiteX8" fmla="*/ 61273 w 179624"/>
                    <a:gd name="connsiteY8" fmla="*/ 44563 h 179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9624" h="179624">
                      <a:moveTo>
                        <a:pt x="61273" y="44563"/>
                      </a:moveTo>
                      <a:lnTo>
                        <a:pt x="20183" y="3472"/>
                      </a:lnTo>
                      <a:cubicBezTo>
                        <a:pt x="15553" y="-1157"/>
                        <a:pt x="8102" y="-1157"/>
                        <a:pt x="3472" y="3472"/>
                      </a:cubicBezTo>
                      <a:cubicBezTo>
                        <a:pt x="-1157" y="8102"/>
                        <a:pt x="-1157" y="15553"/>
                        <a:pt x="3472" y="20183"/>
                      </a:cubicBezTo>
                      <a:lnTo>
                        <a:pt x="44563" y="61274"/>
                      </a:lnTo>
                      <a:lnTo>
                        <a:pt x="18954" y="86882"/>
                      </a:lnTo>
                      <a:lnTo>
                        <a:pt x="179625" y="179625"/>
                      </a:lnTo>
                      <a:lnTo>
                        <a:pt x="86883" y="18954"/>
                      </a:lnTo>
                      <a:lnTo>
                        <a:pt x="61273" y="445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6" name="Forma libre: forma 35">
                  <a:extLst>
                    <a:ext uri="{FF2B5EF4-FFF2-40B4-BE49-F238E27FC236}">
                      <a16:creationId xmlns:a16="http://schemas.microsoft.com/office/drawing/2014/main" id="{7C697F21-F53E-83D8-E031-5D69EB055E5D}"/>
                    </a:ext>
                  </a:extLst>
                </p:cNvPr>
                <p:cNvSpPr/>
                <p:nvPr/>
              </p:nvSpPr>
              <p:spPr>
                <a:xfrm>
                  <a:off x="8028802" y="4572071"/>
                  <a:ext cx="191241" cy="167181"/>
                </a:xfrm>
                <a:custGeom>
                  <a:avLst/>
                  <a:gdLst>
                    <a:gd name="connsiteX0" fmla="*/ 11762 w 191241"/>
                    <a:gd name="connsiteY0" fmla="*/ 167182 h 167181"/>
                    <a:gd name="connsiteX1" fmla="*/ 19502 w 191241"/>
                    <a:gd name="connsiteY1" fmla="*/ 164288 h 167181"/>
                    <a:gd name="connsiteX2" fmla="*/ 63486 w 191241"/>
                    <a:gd name="connsiteY2" fmla="*/ 126236 h 167181"/>
                    <a:gd name="connsiteX3" fmla="*/ 87214 w 191241"/>
                    <a:gd name="connsiteY3" fmla="*/ 153582 h 167181"/>
                    <a:gd name="connsiteX4" fmla="*/ 191242 w 191241"/>
                    <a:gd name="connsiteY4" fmla="*/ 0 h 167181"/>
                    <a:gd name="connsiteX5" fmla="*/ 24349 w 191241"/>
                    <a:gd name="connsiteY5" fmla="*/ 80950 h 167181"/>
                    <a:gd name="connsiteX6" fmla="*/ 48077 w 191241"/>
                    <a:gd name="connsiteY6" fmla="*/ 108296 h 167181"/>
                    <a:gd name="connsiteX7" fmla="*/ 4093 w 191241"/>
                    <a:gd name="connsiteY7" fmla="*/ 146347 h 167181"/>
                    <a:gd name="connsiteX8" fmla="*/ 2864 w 191241"/>
                    <a:gd name="connsiteY8" fmla="*/ 162986 h 167181"/>
                    <a:gd name="connsiteX9" fmla="*/ 11762 w 191241"/>
                    <a:gd name="connsiteY9" fmla="*/ 167037 h 167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1241" h="167181">
                      <a:moveTo>
                        <a:pt x="11762" y="167182"/>
                      </a:moveTo>
                      <a:cubicBezTo>
                        <a:pt x="14511" y="167182"/>
                        <a:pt x="17260" y="166241"/>
                        <a:pt x="19502" y="164288"/>
                      </a:cubicBezTo>
                      <a:lnTo>
                        <a:pt x="63486" y="126236"/>
                      </a:lnTo>
                      <a:lnTo>
                        <a:pt x="87214" y="153582"/>
                      </a:lnTo>
                      <a:lnTo>
                        <a:pt x="191242" y="0"/>
                      </a:lnTo>
                      <a:lnTo>
                        <a:pt x="24349" y="80950"/>
                      </a:lnTo>
                      <a:lnTo>
                        <a:pt x="48077" y="108296"/>
                      </a:lnTo>
                      <a:lnTo>
                        <a:pt x="4093" y="146347"/>
                      </a:lnTo>
                      <a:cubicBezTo>
                        <a:pt x="-826" y="150616"/>
                        <a:pt x="-1404" y="158067"/>
                        <a:pt x="2864" y="162986"/>
                      </a:cubicBezTo>
                      <a:cubicBezTo>
                        <a:pt x="5179" y="165663"/>
                        <a:pt x="8506" y="167037"/>
                        <a:pt x="11762" y="1670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7" name="Forma libre: forma 36">
                  <a:extLst>
                    <a:ext uri="{FF2B5EF4-FFF2-40B4-BE49-F238E27FC236}">
                      <a16:creationId xmlns:a16="http://schemas.microsoft.com/office/drawing/2014/main" id="{45E2520B-E54C-74D3-91DE-407BCA4B5CB1}"/>
                    </a:ext>
                  </a:extLst>
                </p:cNvPr>
                <p:cNvSpPr/>
                <p:nvPr/>
              </p:nvSpPr>
              <p:spPr>
                <a:xfrm>
                  <a:off x="7586547" y="4312871"/>
                  <a:ext cx="95997" cy="249144"/>
                </a:xfrm>
                <a:custGeom>
                  <a:avLst/>
                  <a:gdLst>
                    <a:gd name="connsiteX0" fmla="*/ 46009 w 95997"/>
                    <a:gd name="connsiteY0" fmla="*/ 72 h 249144"/>
                    <a:gd name="connsiteX1" fmla="*/ 0 w 95997"/>
                    <a:gd name="connsiteY1" fmla="*/ 179769 h 249144"/>
                    <a:gd name="connsiteX2" fmla="*/ 36171 w 95997"/>
                    <a:gd name="connsiteY2" fmla="*/ 179335 h 249144"/>
                    <a:gd name="connsiteX3" fmla="*/ 36822 w 95997"/>
                    <a:gd name="connsiteY3" fmla="*/ 237498 h 249144"/>
                    <a:gd name="connsiteX4" fmla="*/ 48614 w 95997"/>
                    <a:gd name="connsiteY4" fmla="*/ 249145 h 249144"/>
                    <a:gd name="connsiteX5" fmla="*/ 48758 w 95997"/>
                    <a:gd name="connsiteY5" fmla="*/ 249145 h 249144"/>
                    <a:gd name="connsiteX6" fmla="*/ 60405 w 95997"/>
                    <a:gd name="connsiteY6" fmla="*/ 237209 h 249144"/>
                    <a:gd name="connsiteX7" fmla="*/ 59754 w 95997"/>
                    <a:gd name="connsiteY7" fmla="*/ 179046 h 249144"/>
                    <a:gd name="connsiteX8" fmla="*/ 95997 w 95997"/>
                    <a:gd name="connsiteY8" fmla="*/ 178612 h 249144"/>
                    <a:gd name="connsiteX9" fmla="*/ 45937 w 95997"/>
                    <a:gd name="connsiteY9" fmla="*/ 0 h 249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997" h="249144">
                      <a:moveTo>
                        <a:pt x="46009" y="72"/>
                      </a:moveTo>
                      <a:lnTo>
                        <a:pt x="0" y="179769"/>
                      </a:lnTo>
                      <a:lnTo>
                        <a:pt x="36171" y="179335"/>
                      </a:lnTo>
                      <a:lnTo>
                        <a:pt x="36822" y="237498"/>
                      </a:lnTo>
                      <a:cubicBezTo>
                        <a:pt x="36894" y="243936"/>
                        <a:pt x="42175" y="249145"/>
                        <a:pt x="48614" y="249145"/>
                      </a:cubicBezTo>
                      <a:lnTo>
                        <a:pt x="48758" y="249145"/>
                      </a:lnTo>
                      <a:cubicBezTo>
                        <a:pt x="55269" y="249073"/>
                        <a:pt x="60478" y="243719"/>
                        <a:pt x="60405" y="237209"/>
                      </a:cubicBezTo>
                      <a:lnTo>
                        <a:pt x="59754" y="179046"/>
                      </a:lnTo>
                      <a:lnTo>
                        <a:pt x="95997" y="178612"/>
                      </a:lnTo>
                      <a:lnTo>
                        <a:pt x="4593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8" name="Forma libre: forma 37">
                  <a:extLst>
                    <a:ext uri="{FF2B5EF4-FFF2-40B4-BE49-F238E27FC236}">
                      <a16:creationId xmlns:a16="http://schemas.microsoft.com/office/drawing/2014/main" id="{30D7F549-56E6-8AE9-D9E7-58AB6CB9FF8E}"/>
                    </a:ext>
                  </a:extLst>
                </p:cNvPr>
                <p:cNvSpPr/>
                <p:nvPr/>
              </p:nvSpPr>
              <p:spPr>
                <a:xfrm>
                  <a:off x="7046081" y="4562016"/>
                  <a:ext cx="182158" cy="177092"/>
                </a:xfrm>
                <a:custGeom>
                  <a:avLst/>
                  <a:gdLst>
                    <a:gd name="connsiteX0" fmla="*/ 120377 w 182158"/>
                    <a:gd name="connsiteY0" fmla="*/ 133254 h 177092"/>
                    <a:gd name="connsiteX1" fmla="*/ 162118 w 182158"/>
                    <a:gd name="connsiteY1" fmla="*/ 173765 h 177092"/>
                    <a:gd name="connsiteX2" fmla="*/ 170365 w 182158"/>
                    <a:gd name="connsiteY2" fmla="*/ 177093 h 177092"/>
                    <a:gd name="connsiteX3" fmla="*/ 178829 w 182158"/>
                    <a:gd name="connsiteY3" fmla="*/ 173476 h 177092"/>
                    <a:gd name="connsiteX4" fmla="*/ 178539 w 182158"/>
                    <a:gd name="connsiteY4" fmla="*/ 156765 h 177092"/>
                    <a:gd name="connsiteX5" fmla="*/ 136798 w 182158"/>
                    <a:gd name="connsiteY5" fmla="*/ 116253 h 177092"/>
                    <a:gd name="connsiteX6" fmla="*/ 162045 w 182158"/>
                    <a:gd name="connsiteY6" fmla="*/ 90283 h 177092"/>
                    <a:gd name="connsiteX7" fmla="*/ 0 w 182158"/>
                    <a:gd name="connsiteY7" fmla="*/ 0 h 177092"/>
                    <a:gd name="connsiteX8" fmla="*/ 95129 w 182158"/>
                    <a:gd name="connsiteY8" fmla="*/ 159224 h 177092"/>
                    <a:gd name="connsiteX9" fmla="*/ 120377 w 182158"/>
                    <a:gd name="connsiteY9" fmla="*/ 133254 h 177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158" h="177092">
                      <a:moveTo>
                        <a:pt x="120377" y="133254"/>
                      </a:moveTo>
                      <a:lnTo>
                        <a:pt x="162118" y="173765"/>
                      </a:lnTo>
                      <a:cubicBezTo>
                        <a:pt x="164433" y="176008"/>
                        <a:pt x="167399" y="177093"/>
                        <a:pt x="170365" y="177093"/>
                      </a:cubicBezTo>
                      <a:cubicBezTo>
                        <a:pt x="173331" y="177093"/>
                        <a:pt x="176514" y="175863"/>
                        <a:pt x="178829" y="173476"/>
                      </a:cubicBezTo>
                      <a:cubicBezTo>
                        <a:pt x="183386" y="168773"/>
                        <a:pt x="183242" y="161322"/>
                        <a:pt x="178539" y="156765"/>
                      </a:cubicBezTo>
                      <a:lnTo>
                        <a:pt x="136798" y="116253"/>
                      </a:lnTo>
                      <a:lnTo>
                        <a:pt x="162045" y="90283"/>
                      </a:lnTo>
                      <a:lnTo>
                        <a:pt x="0" y="0"/>
                      </a:lnTo>
                      <a:lnTo>
                        <a:pt x="95129" y="159224"/>
                      </a:lnTo>
                      <a:lnTo>
                        <a:pt x="120377" y="13325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9" name="Forma libre: forma 38">
                  <a:extLst>
                    <a:ext uri="{FF2B5EF4-FFF2-40B4-BE49-F238E27FC236}">
                      <a16:creationId xmlns:a16="http://schemas.microsoft.com/office/drawing/2014/main" id="{9C87520B-BFBE-8FA0-0172-C29873FC9397}"/>
                    </a:ext>
                  </a:extLst>
                </p:cNvPr>
                <p:cNvSpPr/>
                <p:nvPr/>
              </p:nvSpPr>
              <p:spPr>
                <a:xfrm>
                  <a:off x="6826958" y="5082587"/>
                  <a:ext cx="248939" cy="95997"/>
                </a:xfrm>
                <a:custGeom>
                  <a:avLst/>
                  <a:gdLst>
                    <a:gd name="connsiteX0" fmla="*/ 236630 w 248939"/>
                    <a:gd name="connsiteY0" fmla="*/ 62142 h 95997"/>
                    <a:gd name="connsiteX1" fmla="*/ 237136 w 248939"/>
                    <a:gd name="connsiteY1" fmla="*/ 62142 h 95997"/>
                    <a:gd name="connsiteX2" fmla="*/ 248928 w 248939"/>
                    <a:gd name="connsiteY2" fmla="*/ 50784 h 95997"/>
                    <a:gd name="connsiteX3" fmla="*/ 237570 w 248939"/>
                    <a:gd name="connsiteY3" fmla="*/ 38486 h 95997"/>
                    <a:gd name="connsiteX4" fmla="*/ 179480 w 248939"/>
                    <a:gd name="connsiteY4" fmla="*/ 36171 h 95997"/>
                    <a:gd name="connsiteX5" fmla="*/ 180927 w 248939"/>
                    <a:gd name="connsiteY5" fmla="*/ 0 h 95997"/>
                    <a:gd name="connsiteX6" fmla="*/ 0 w 248939"/>
                    <a:gd name="connsiteY6" fmla="*/ 40801 h 95997"/>
                    <a:gd name="connsiteX7" fmla="*/ 177093 w 248939"/>
                    <a:gd name="connsiteY7" fmla="*/ 95998 h 95997"/>
                    <a:gd name="connsiteX8" fmla="*/ 178539 w 248939"/>
                    <a:gd name="connsiteY8" fmla="*/ 59827 h 95997"/>
                    <a:gd name="connsiteX9" fmla="*/ 236630 w 248939"/>
                    <a:gd name="connsiteY9" fmla="*/ 62142 h 95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8939" h="95997">
                      <a:moveTo>
                        <a:pt x="236630" y="62142"/>
                      </a:moveTo>
                      <a:cubicBezTo>
                        <a:pt x="236630" y="62142"/>
                        <a:pt x="236919" y="62142"/>
                        <a:pt x="237136" y="62142"/>
                      </a:cubicBezTo>
                      <a:cubicBezTo>
                        <a:pt x="243430" y="62142"/>
                        <a:pt x="248639" y="57150"/>
                        <a:pt x="248928" y="50784"/>
                      </a:cubicBezTo>
                      <a:cubicBezTo>
                        <a:pt x="249217" y="44273"/>
                        <a:pt x="244153" y="38775"/>
                        <a:pt x="237570" y="38486"/>
                      </a:cubicBezTo>
                      <a:lnTo>
                        <a:pt x="179480" y="36171"/>
                      </a:lnTo>
                      <a:lnTo>
                        <a:pt x="180927" y="0"/>
                      </a:lnTo>
                      <a:lnTo>
                        <a:pt x="0" y="40801"/>
                      </a:lnTo>
                      <a:lnTo>
                        <a:pt x="177093" y="95998"/>
                      </a:lnTo>
                      <a:lnTo>
                        <a:pt x="178539" y="59827"/>
                      </a:lnTo>
                      <a:lnTo>
                        <a:pt x="236630" y="621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40" name="Forma libre: forma 39">
                  <a:extLst>
                    <a:ext uri="{FF2B5EF4-FFF2-40B4-BE49-F238E27FC236}">
                      <a16:creationId xmlns:a16="http://schemas.microsoft.com/office/drawing/2014/main" id="{387E045D-567F-39A7-EA0E-0CC07ABD7384}"/>
                    </a:ext>
                  </a:extLst>
                </p:cNvPr>
                <p:cNvSpPr/>
                <p:nvPr/>
              </p:nvSpPr>
              <p:spPr>
                <a:xfrm>
                  <a:off x="7041669" y="5541755"/>
                  <a:ext cx="186941" cy="171868"/>
                </a:xfrm>
                <a:custGeom>
                  <a:avLst/>
                  <a:gdLst>
                    <a:gd name="connsiteX0" fmla="*/ 167254 w 186941"/>
                    <a:gd name="connsiteY0" fmla="*/ 3168 h 171868"/>
                    <a:gd name="connsiteX1" fmla="*/ 124355 w 186941"/>
                    <a:gd name="connsiteY1" fmla="*/ 42377 h 171868"/>
                    <a:gd name="connsiteX2" fmla="*/ 99904 w 186941"/>
                    <a:gd name="connsiteY2" fmla="*/ 15611 h 171868"/>
                    <a:gd name="connsiteX3" fmla="*/ 0 w 186941"/>
                    <a:gd name="connsiteY3" fmla="*/ 171869 h 171868"/>
                    <a:gd name="connsiteX4" fmla="*/ 164650 w 186941"/>
                    <a:gd name="connsiteY4" fmla="*/ 86506 h 171868"/>
                    <a:gd name="connsiteX5" fmla="*/ 140198 w 186941"/>
                    <a:gd name="connsiteY5" fmla="*/ 59739 h 171868"/>
                    <a:gd name="connsiteX6" fmla="*/ 183097 w 186941"/>
                    <a:gd name="connsiteY6" fmla="*/ 20530 h 171868"/>
                    <a:gd name="connsiteX7" fmla="*/ 183820 w 186941"/>
                    <a:gd name="connsiteY7" fmla="*/ 3819 h 171868"/>
                    <a:gd name="connsiteX8" fmla="*/ 167110 w 186941"/>
                    <a:gd name="connsiteY8" fmla="*/ 3096 h 171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86941" h="171868">
                      <a:moveTo>
                        <a:pt x="167254" y="3168"/>
                      </a:moveTo>
                      <a:lnTo>
                        <a:pt x="124355" y="42377"/>
                      </a:lnTo>
                      <a:lnTo>
                        <a:pt x="99904" y="15611"/>
                      </a:lnTo>
                      <a:lnTo>
                        <a:pt x="0" y="171869"/>
                      </a:lnTo>
                      <a:lnTo>
                        <a:pt x="164650" y="86506"/>
                      </a:lnTo>
                      <a:lnTo>
                        <a:pt x="140198" y="59739"/>
                      </a:lnTo>
                      <a:lnTo>
                        <a:pt x="183097" y="20530"/>
                      </a:lnTo>
                      <a:cubicBezTo>
                        <a:pt x="187944" y="16117"/>
                        <a:pt x="188233" y="8666"/>
                        <a:pt x="183820" y="3819"/>
                      </a:cubicBezTo>
                      <a:cubicBezTo>
                        <a:pt x="179408" y="-955"/>
                        <a:pt x="171956" y="-1317"/>
                        <a:pt x="167110" y="30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</p:grpSp>
        <p:grpSp>
          <p:nvGrpSpPr>
            <p:cNvPr id="41" name="Gráfico 6">
              <a:extLst>
                <a:ext uri="{FF2B5EF4-FFF2-40B4-BE49-F238E27FC236}">
                  <a16:creationId xmlns:a16="http://schemas.microsoft.com/office/drawing/2014/main" id="{10C360AA-2F3F-1A49-2CA3-F304A3EA2251}"/>
                </a:ext>
              </a:extLst>
            </p:cNvPr>
            <p:cNvGrpSpPr/>
            <p:nvPr/>
          </p:nvGrpSpPr>
          <p:grpSpPr>
            <a:xfrm>
              <a:off x="8175336" y="3822337"/>
              <a:ext cx="761324" cy="789667"/>
              <a:chOff x="8175336" y="3822337"/>
              <a:chExt cx="761324" cy="789667"/>
            </a:xfrm>
          </p:grpSpPr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36EE890F-F8E0-A825-9896-8386F0C9D8CB}"/>
                  </a:ext>
                </a:extLst>
              </p:cNvPr>
              <p:cNvSpPr/>
              <p:nvPr/>
            </p:nvSpPr>
            <p:spPr>
              <a:xfrm>
                <a:off x="8180690" y="3827482"/>
                <a:ext cx="755971" cy="784522"/>
              </a:xfrm>
              <a:custGeom>
                <a:avLst/>
                <a:gdLst>
                  <a:gd name="connsiteX0" fmla="*/ 755827 w 755971"/>
                  <a:gd name="connsiteY0" fmla="*/ 433954 h 784522"/>
                  <a:gd name="connsiteX1" fmla="*/ 521512 w 755971"/>
                  <a:gd name="connsiteY1" fmla="*/ 155149 h 784522"/>
                  <a:gd name="connsiteX2" fmla="*/ 521946 w 755971"/>
                  <a:gd name="connsiteY2" fmla="*/ 52134 h 784522"/>
                  <a:gd name="connsiteX3" fmla="*/ 518329 w 755971"/>
                  <a:gd name="connsiteY3" fmla="*/ 47288 h 784522"/>
                  <a:gd name="connsiteX4" fmla="*/ 512614 w 755971"/>
                  <a:gd name="connsiteY4" fmla="*/ 40849 h 784522"/>
                  <a:gd name="connsiteX5" fmla="*/ 507405 w 755971"/>
                  <a:gd name="connsiteY5" fmla="*/ 33687 h 784522"/>
                  <a:gd name="connsiteX6" fmla="*/ 500388 w 755971"/>
                  <a:gd name="connsiteY6" fmla="*/ 25947 h 784522"/>
                  <a:gd name="connsiteX7" fmla="*/ 498435 w 755971"/>
                  <a:gd name="connsiteY7" fmla="*/ 24138 h 784522"/>
                  <a:gd name="connsiteX8" fmla="*/ 492647 w 755971"/>
                  <a:gd name="connsiteY8" fmla="*/ 19147 h 784522"/>
                  <a:gd name="connsiteX9" fmla="*/ 491779 w 755971"/>
                  <a:gd name="connsiteY9" fmla="*/ 18351 h 784522"/>
                  <a:gd name="connsiteX10" fmla="*/ 491635 w 755971"/>
                  <a:gd name="connsiteY10" fmla="*/ 18351 h 784522"/>
                  <a:gd name="connsiteX11" fmla="*/ 399905 w 755971"/>
                  <a:gd name="connsiteY11" fmla="*/ 8151 h 784522"/>
                  <a:gd name="connsiteX12" fmla="*/ 399688 w 755971"/>
                  <a:gd name="connsiteY12" fmla="*/ 8151 h 784522"/>
                  <a:gd name="connsiteX13" fmla="*/ 397373 w 755971"/>
                  <a:gd name="connsiteY13" fmla="*/ 9308 h 784522"/>
                  <a:gd name="connsiteX14" fmla="*/ 395854 w 755971"/>
                  <a:gd name="connsiteY14" fmla="*/ 10032 h 784522"/>
                  <a:gd name="connsiteX15" fmla="*/ 389199 w 755971"/>
                  <a:gd name="connsiteY15" fmla="*/ 13866 h 784522"/>
                  <a:gd name="connsiteX16" fmla="*/ 387969 w 755971"/>
                  <a:gd name="connsiteY16" fmla="*/ 14661 h 784522"/>
                  <a:gd name="connsiteX17" fmla="*/ 381386 w 755971"/>
                  <a:gd name="connsiteY17" fmla="*/ 19436 h 784522"/>
                  <a:gd name="connsiteX18" fmla="*/ 381386 w 755971"/>
                  <a:gd name="connsiteY18" fmla="*/ 19436 h 784522"/>
                  <a:gd name="connsiteX19" fmla="*/ 381241 w 755971"/>
                  <a:gd name="connsiteY19" fmla="*/ 19508 h 784522"/>
                  <a:gd name="connsiteX20" fmla="*/ 360479 w 755971"/>
                  <a:gd name="connsiteY20" fmla="*/ 43453 h 784522"/>
                  <a:gd name="connsiteX21" fmla="*/ 360334 w 755971"/>
                  <a:gd name="connsiteY21" fmla="*/ 43453 h 784522"/>
                  <a:gd name="connsiteX22" fmla="*/ 358815 w 755971"/>
                  <a:gd name="connsiteY22" fmla="*/ 46275 h 784522"/>
                  <a:gd name="connsiteX23" fmla="*/ 358164 w 755971"/>
                  <a:gd name="connsiteY23" fmla="*/ 47432 h 784522"/>
                  <a:gd name="connsiteX24" fmla="*/ 354619 w 755971"/>
                  <a:gd name="connsiteY24" fmla="*/ 54739 h 784522"/>
                  <a:gd name="connsiteX25" fmla="*/ 354619 w 755971"/>
                  <a:gd name="connsiteY25" fmla="*/ 54811 h 784522"/>
                  <a:gd name="connsiteX26" fmla="*/ 352015 w 755971"/>
                  <a:gd name="connsiteY26" fmla="*/ 61973 h 784522"/>
                  <a:gd name="connsiteX27" fmla="*/ 351436 w 755971"/>
                  <a:gd name="connsiteY27" fmla="*/ 63926 h 784522"/>
                  <a:gd name="connsiteX28" fmla="*/ 349772 w 755971"/>
                  <a:gd name="connsiteY28" fmla="*/ 70292 h 784522"/>
                  <a:gd name="connsiteX29" fmla="*/ 349483 w 755971"/>
                  <a:gd name="connsiteY29" fmla="*/ 71522 h 784522"/>
                  <a:gd name="connsiteX30" fmla="*/ 348253 w 755971"/>
                  <a:gd name="connsiteY30" fmla="*/ 79190 h 784522"/>
                  <a:gd name="connsiteX31" fmla="*/ 348108 w 755971"/>
                  <a:gd name="connsiteY31" fmla="*/ 80926 h 784522"/>
                  <a:gd name="connsiteX32" fmla="*/ 347747 w 755971"/>
                  <a:gd name="connsiteY32" fmla="*/ 87148 h 784522"/>
                  <a:gd name="connsiteX33" fmla="*/ 347747 w 755971"/>
                  <a:gd name="connsiteY33" fmla="*/ 89173 h 784522"/>
                  <a:gd name="connsiteX34" fmla="*/ 347747 w 755971"/>
                  <a:gd name="connsiteY34" fmla="*/ 90476 h 784522"/>
                  <a:gd name="connsiteX35" fmla="*/ 347819 w 755971"/>
                  <a:gd name="connsiteY35" fmla="*/ 90476 h 784522"/>
                  <a:gd name="connsiteX36" fmla="*/ 367424 w 755971"/>
                  <a:gd name="connsiteY36" fmla="*/ 145817 h 784522"/>
                  <a:gd name="connsiteX37" fmla="*/ 373139 w 755971"/>
                  <a:gd name="connsiteY37" fmla="*/ 152328 h 784522"/>
                  <a:gd name="connsiteX38" fmla="*/ 229974 w 755971"/>
                  <a:gd name="connsiteY38" fmla="*/ 217942 h 784522"/>
                  <a:gd name="connsiteX39" fmla="*/ 69303 w 755971"/>
                  <a:gd name="connsiteY39" fmla="*/ 200001 h 784522"/>
                  <a:gd name="connsiteX40" fmla="*/ 156692 w 755971"/>
                  <a:gd name="connsiteY40" fmla="*/ 300845 h 784522"/>
                  <a:gd name="connsiteX41" fmla="*/ 52014 w 755971"/>
                  <a:gd name="connsiteY41" fmla="*/ 434027 h 784522"/>
                  <a:gd name="connsiteX42" fmla="*/ 0 w 755971"/>
                  <a:gd name="connsiteY42" fmla="*/ 434027 h 784522"/>
                  <a:gd name="connsiteX43" fmla="*/ 0 w 755971"/>
                  <a:gd name="connsiteY43" fmla="*/ 552233 h 784522"/>
                  <a:gd name="connsiteX44" fmla="*/ 68363 w 755971"/>
                  <a:gd name="connsiteY44" fmla="*/ 552233 h 784522"/>
                  <a:gd name="connsiteX45" fmla="*/ 176152 w 755971"/>
                  <a:gd name="connsiteY45" fmla="*/ 660384 h 784522"/>
                  <a:gd name="connsiteX46" fmla="*/ 205089 w 755971"/>
                  <a:gd name="connsiteY46" fmla="*/ 784522 h 784522"/>
                  <a:gd name="connsiteX47" fmla="*/ 282133 w 755971"/>
                  <a:gd name="connsiteY47" fmla="*/ 784522 h 784522"/>
                  <a:gd name="connsiteX48" fmla="*/ 310853 w 755971"/>
                  <a:gd name="connsiteY48" fmla="*/ 710806 h 784522"/>
                  <a:gd name="connsiteX49" fmla="*/ 438174 w 755971"/>
                  <a:gd name="connsiteY49" fmla="*/ 722887 h 784522"/>
                  <a:gd name="connsiteX50" fmla="*/ 550738 w 755971"/>
                  <a:gd name="connsiteY50" fmla="*/ 704151 h 784522"/>
                  <a:gd name="connsiteX51" fmla="*/ 566219 w 755971"/>
                  <a:gd name="connsiteY51" fmla="*/ 784522 h 784522"/>
                  <a:gd name="connsiteX52" fmla="*/ 643263 w 755971"/>
                  <a:gd name="connsiteY52" fmla="*/ 784522 h 784522"/>
                  <a:gd name="connsiteX53" fmla="*/ 660553 w 755971"/>
                  <a:gd name="connsiteY53" fmla="*/ 640273 h 784522"/>
                  <a:gd name="connsiteX54" fmla="*/ 755971 w 755971"/>
                  <a:gd name="connsiteY54" fmla="*/ 433954 h 784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755971" h="784522">
                    <a:moveTo>
                      <a:pt x="755827" y="433954"/>
                    </a:moveTo>
                    <a:cubicBezTo>
                      <a:pt x="755827" y="300628"/>
                      <a:pt x="656501" y="188499"/>
                      <a:pt x="521512" y="155149"/>
                    </a:cubicBezTo>
                    <a:cubicBezTo>
                      <a:pt x="542925" y="124910"/>
                      <a:pt x="543865" y="83603"/>
                      <a:pt x="521946" y="52134"/>
                    </a:cubicBezTo>
                    <a:cubicBezTo>
                      <a:pt x="520788" y="50471"/>
                      <a:pt x="519558" y="48879"/>
                      <a:pt x="518329" y="47288"/>
                    </a:cubicBezTo>
                    <a:cubicBezTo>
                      <a:pt x="516520" y="45045"/>
                      <a:pt x="514567" y="42875"/>
                      <a:pt x="512614" y="40849"/>
                    </a:cubicBezTo>
                    <a:cubicBezTo>
                      <a:pt x="511022" y="38389"/>
                      <a:pt x="509286" y="36002"/>
                      <a:pt x="507405" y="33687"/>
                    </a:cubicBezTo>
                    <a:cubicBezTo>
                      <a:pt x="505235" y="30938"/>
                      <a:pt x="502847" y="28406"/>
                      <a:pt x="500388" y="25947"/>
                    </a:cubicBezTo>
                    <a:cubicBezTo>
                      <a:pt x="499737" y="25296"/>
                      <a:pt x="499086" y="24789"/>
                      <a:pt x="498435" y="24138"/>
                    </a:cubicBezTo>
                    <a:cubicBezTo>
                      <a:pt x="496554" y="22402"/>
                      <a:pt x="494673" y="20738"/>
                      <a:pt x="492647" y="19147"/>
                    </a:cubicBezTo>
                    <a:cubicBezTo>
                      <a:pt x="492358" y="18930"/>
                      <a:pt x="492069" y="18640"/>
                      <a:pt x="491779" y="18351"/>
                    </a:cubicBezTo>
                    <a:lnTo>
                      <a:pt x="491635" y="18351"/>
                    </a:lnTo>
                    <a:cubicBezTo>
                      <a:pt x="465374" y="-1688"/>
                      <a:pt x="429999" y="-5667"/>
                      <a:pt x="399905" y="8151"/>
                    </a:cubicBezTo>
                    <a:lnTo>
                      <a:pt x="399688" y="8151"/>
                    </a:lnTo>
                    <a:cubicBezTo>
                      <a:pt x="398892" y="8512"/>
                      <a:pt x="398169" y="8874"/>
                      <a:pt x="397373" y="9308"/>
                    </a:cubicBezTo>
                    <a:cubicBezTo>
                      <a:pt x="396867" y="9525"/>
                      <a:pt x="396360" y="9814"/>
                      <a:pt x="395854" y="10032"/>
                    </a:cubicBezTo>
                    <a:cubicBezTo>
                      <a:pt x="393611" y="11189"/>
                      <a:pt x="391369" y="12491"/>
                      <a:pt x="389199" y="13866"/>
                    </a:cubicBezTo>
                    <a:cubicBezTo>
                      <a:pt x="388765" y="14155"/>
                      <a:pt x="388330" y="14444"/>
                      <a:pt x="387969" y="14661"/>
                    </a:cubicBezTo>
                    <a:cubicBezTo>
                      <a:pt x="385726" y="16108"/>
                      <a:pt x="383483" y="17700"/>
                      <a:pt x="381386" y="19436"/>
                    </a:cubicBezTo>
                    <a:lnTo>
                      <a:pt x="381386" y="19436"/>
                    </a:lnTo>
                    <a:cubicBezTo>
                      <a:pt x="381386" y="19436"/>
                      <a:pt x="381313" y="19436"/>
                      <a:pt x="381241" y="19508"/>
                    </a:cubicBezTo>
                    <a:cubicBezTo>
                      <a:pt x="372705" y="26381"/>
                      <a:pt x="365760" y="34555"/>
                      <a:pt x="360479" y="43453"/>
                    </a:cubicBezTo>
                    <a:lnTo>
                      <a:pt x="360334" y="43453"/>
                    </a:lnTo>
                    <a:cubicBezTo>
                      <a:pt x="359755" y="44394"/>
                      <a:pt x="359321" y="45334"/>
                      <a:pt x="358815" y="46275"/>
                    </a:cubicBezTo>
                    <a:cubicBezTo>
                      <a:pt x="358598" y="46636"/>
                      <a:pt x="358381" y="46998"/>
                      <a:pt x="358164" y="47432"/>
                    </a:cubicBezTo>
                    <a:cubicBezTo>
                      <a:pt x="356862" y="49819"/>
                      <a:pt x="355704" y="52279"/>
                      <a:pt x="354619" y="54739"/>
                    </a:cubicBezTo>
                    <a:cubicBezTo>
                      <a:pt x="354619" y="54739"/>
                      <a:pt x="354619" y="54739"/>
                      <a:pt x="354619" y="54811"/>
                    </a:cubicBezTo>
                    <a:cubicBezTo>
                      <a:pt x="353606" y="57198"/>
                      <a:pt x="352811" y="59586"/>
                      <a:pt x="352015" y="61973"/>
                    </a:cubicBezTo>
                    <a:cubicBezTo>
                      <a:pt x="351798" y="62624"/>
                      <a:pt x="351581" y="63275"/>
                      <a:pt x="351436" y="63926"/>
                    </a:cubicBezTo>
                    <a:cubicBezTo>
                      <a:pt x="350785" y="66024"/>
                      <a:pt x="350279" y="68122"/>
                      <a:pt x="349772" y="70292"/>
                    </a:cubicBezTo>
                    <a:cubicBezTo>
                      <a:pt x="349700" y="70726"/>
                      <a:pt x="349555" y="71088"/>
                      <a:pt x="349483" y="71522"/>
                    </a:cubicBezTo>
                    <a:cubicBezTo>
                      <a:pt x="348977" y="74054"/>
                      <a:pt x="348543" y="76586"/>
                      <a:pt x="348253" y="79190"/>
                    </a:cubicBezTo>
                    <a:cubicBezTo>
                      <a:pt x="348253" y="79769"/>
                      <a:pt x="348181" y="80348"/>
                      <a:pt x="348108" y="80926"/>
                    </a:cubicBezTo>
                    <a:cubicBezTo>
                      <a:pt x="347891" y="83024"/>
                      <a:pt x="347747" y="85050"/>
                      <a:pt x="347747" y="87148"/>
                    </a:cubicBezTo>
                    <a:cubicBezTo>
                      <a:pt x="347747" y="87799"/>
                      <a:pt x="347747" y="88522"/>
                      <a:pt x="347747" y="89173"/>
                    </a:cubicBezTo>
                    <a:cubicBezTo>
                      <a:pt x="347747" y="89607"/>
                      <a:pt x="347747" y="90041"/>
                      <a:pt x="347747" y="90476"/>
                    </a:cubicBezTo>
                    <a:lnTo>
                      <a:pt x="347819" y="90476"/>
                    </a:lnTo>
                    <a:cubicBezTo>
                      <a:pt x="347964" y="109935"/>
                      <a:pt x="354330" y="129468"/>
                      <a:pt x="367424" y="145817"/>
                    </a:cubicBezTo>
                    <a:cubicBezTo>
                      <a:pt x="369232" y="148132"/>
                      <a:pt x="371186" y="150230"/>
                      <a:pt x="373139" y="152328"/>
                    </a:cubicBezTo>
                    <a:cubicBezTo>
                      <a:pt x="319027" y="164119"/>
                      <a:pt x="268605" y="189005"/>
                      <a:pt x="229974" y="217942"/>
                    </a:cubicBezTo>
                    <a:cubicBezTo>
                      <a:pt x="194093" y="174392"/>
                      <a:pt x="116687" y="161226"/>
                      <a:pt x="69303" y="200001"/>
                    </a:cubicBezTo>
                    <a:lnTo>
                      <a:pt x="156692" y="300845"/>
                    </a:lnTo>
                    <a:cubicBezTo>
                      <a:pt x="129926" y="347650"/>
                      <a:pt x="110176" y="399375"/>
                      <a:pt x="52014" y="434027"/>
                    </a:cubicBezTo>
                    <a:lnTo>
                      <a:pt x="0" y="434027"/>
                    </a:lnTo>
                    <a:lnTo>
                      <a:pt x="0" y="552233"/>
                    </a:lnTo>
                    <a:lnTo>
                      <a:pt x="68363" y="552233"/>
                    </a:lnTo>
                    <a:cubicBezTo>
                      <a:pt x="68363" y="552233"/>
                      <a:pt x="94189" y="611698"/>
                      <a:pt x="176152" y="660384"/>
                    </a:cubicBezTo>
                    <a:cubicBezTo>
                      <a:pt x="190765" y="700678"/>
                      <a:pt x="205089" y="758407"/>
                      <a:pt x="205089" y="784522"/>
                    </a:cubicBezTo>
                    <a:lnTo>
                      <a:pt x="282133" y="784522"/>
                    </a:lnTo>
                    <a:cubicBezTo>
                      <a:pt x="282133" y="784522"/>
                      <a:pt x="288282" y="739092"/>
                      <a:pt x="310853" y="710806"/>
                    </a:cubicBezTo>
                    <a:cubicBezTo>
                      <a:pt x="347891" y="718402"/>
                      <a:pt x="390067" y="722887"/>
                      <a:pt x="438174" y="722887"/>
                    </a:cubicBezTo>
                    <a:cubicBezTo>
                      <a:pt x="477817" y="722887"/>
                      <a:pt x="515724" y="716232"/>
                      <a:pt x="550738" y="704151"/>
                    </a:cubicBezTo>
                    <a:cubicBezTo>
                      <a:pt x="559708" y="731785"/>
                      <a:pt x="566219" y="763182"/>
                      <a:pt x="566219" y="784522"/>
                    </a:cubicBezTo>
                    <a:lnTo>
                      <a:pt x="643263" y="784522"/>
                    </a:lnTo>
                    <a:cubicBezTo>
                      <a:pt x="643263" y="784522"/>
                      <a:pt x="638561" y="709287"/>
                      <a:pt x="660553" y="640273"/>
                    </a:cubicBezTo>
                    <a:cubicBezTo>
                      <a:pt x="719439" y="587825"/>
                      <a:pt x="755971" y="514760"/>
                      <a:pt x="755971" y="433954"/>
                    </a:cubicBez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43" name="Gráfico 6">
                <a:extLst>
                  <a:ext uri="{FF2B5EF4-FFF2-40B4-BE49-F238E27FC236}">
                    <a16:creationId xmlns:a16="http://schemas.microsoft.com/office/drawing/2014/main" id="{6B5B7855-DBCB-AD78-10F5-35A65D96161E}"/>
                  </a:ext>
                </a:extLst>
              </p:cNvPr>
              <p:cNvGrpSpPr/>
              <p:nvPr/>
            </p:nvGrpSpPr>
            <p:grpSpPr>
              <a:xfrm>
                <a:off x="8175336" y="3822337"/>
                <a:ext cx="755971" cy="784530"/>
                <a:chOff x="8175336" y="3822337"/>
                <a:chExt cx="755971" cy="784530"/>
              </a:xfrm>
            </p:grpSpPr>
            <p:sp>
              <p:nvSpPr>
                <p:cNvPr id="44" name="Forma libre: forma 43">
                  <a:extLst>
                    <a:ext uri="{FF2B5EF4-FFF2-40B4-BE49-F238E27FC236}">
                      <a16:creationId xmlns:a16="http://schemas.microsoft.com/office/drawing/2014/main" id="{D997A7CD-DAA1-5C98-134D-404A2E2904B9}"/>
                    </a:ext>
                  </a:extLst>
                </p:cNvPr>
                <p:cNvSpPr/>
                <p:nvPr/>
              </p:nvSpPr>
              <p:spPr>
                <a:xfrm>
                  <a:off x="8175336" y="3967367"/>
                  <a:ext cx="755971" cy="577865"/>
                </a:xfrm>
                <a:custGeom>
                  <a:avLst/>
                  <a:gdLst>
                    <a:gd name="connsiteX0" fmla="*/ 438246 w 755971"/>
                    <a:gd name="connsiteY0" fmla="*/ 72 h 577865"/>
                    <a:gd name="connsiteX1" fmla="*/ 184761 w 755971"/>
                    <a:gd name="connsiteY1" fmla="*/ 114662 h 577865"/>
                    <a:gd name="connsiteX2" fmla="*/ 52014 w 755971"/>
                    <a:gd name="connsiteY2" fmla="*/ 289005 h 577865"/>
                    <a:gd name="connsiteX3" fmla="*/ 0 w 755971"/>
                    <a:gd name="connsiteY3" fmla="*/ 289005 h 577865"/>
                    <a:gd name="connsiteX4" fmla="*/ 0 w 755971"/>
                    <a:gd name="connsiteY4" fmla="*/ 407212 h 577865"/>
                    <a:gd name="connsiteX5" fmla="*/ 68363 w 755971"/>
                    <a:gd name="connsiteY5" fmla="*/ 407212 h 577865"/>
                    <a:gd name="connsiteX6" fmla="*/ 438174 w 755971"/>
                    <a:gd name="connsiteY6" fmla="*/ 577866 h 577865"/>
                    <a:gd name="connsiteX7" fmla="*/ 755971 w 755971"/>
                    <a:gd name="connsiteY7" fmla="*/ 288933 h 577865"/>
                    <a:gd name="connsiteX8" fmla="*/ 438174 w 755971"/>
                    <a:gd name="connsiteY8" fmla="*/ 0 h 577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5971" h="577865">
                      <a:moveTo>
                        <a:pt x="438246" y="72"/>
                      </a:moveTo>
                      <a:cubicBezTo>
                        <a:pt x="334725" y="72"/>
                        <a:pt x="233158" y="57873"/>
                        <a:pt x="184761" y="114662"/>
                      </a:cubicBezTo>
                      <a:cubicBezTo>
                        <a:pt x="138462" y="169063"/>
                        <a:pt x="128117" y="243719"/>
                        <a:pt x="52014" y="289005"/>
                      </a:cubicBezTo>
                      <a:lnTo>
                        <a:pt x="0" y="289005"/>
                      </a:lnTo>
                      <a:lnTo>
                        <a:pt x="0" y="407212"/>
                      </a:lnTo>
                      <a:lnTo>
                        <a:pt x="68363" y="407212"/>
                      </a:lnTo>
                      <a:cubicBezTo>
                        <a:pt x="68363" y="407212"/>
                        <a:pt x="142513" y="577866"/>
                        <a:pt x="438174" y="577866"/>
                      </a:cubicBezTo>
                      <a:cubicBezTo>
                        <a:pt x="613675" y="577866"/>
                        <a:pt x="755971" y="448519"/>
                        <a:pt x="755971" y="288933"/>
                      </a:cubicBezTo>
                      <a:cubicBezTo>
                        <a:pt x="755971" y="129347"/>
                        <a:pt x="613675" y="0"/>
                        <a:pt x="438174" y="0"/>
                      </a:cubicBezTo>
                      <a:close/>
                    </a:path>
                  </a:pathLst>
                </a:custGeom>
                <a:solidFill>
                  <a:srgbClr val="FF7E5C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45" name="Forma libre: forma 44">
                  <a:extLst>
                    <a:ext uri="{FF2B5EF4-FFF2-40B4-BE49-F238E27FC236}">
                      <a16:creationId xmlns:a16="http://schemas.microsoft.com/office/drawing/2014/main" id="{026EB044-5037-AAF7-CA66-6AB5239F198A}"/>
                    </a:ext>
                  </a:extLst>
                </p:cNvPr>
                <p:cNvSpPr/>
                <p:nvPr/>
              </p:nvSpPr>
              <p:spPr>
                <a:xfrm>
                  <a:off x="8469279" y="4002019"/>
                  <a:ext cx="312758" cy="65179"/>
                </a:xfrm>
                <a:custGeom>
                  <a:avLst/>
                  <a:gdLst>
                    <a:gd name="connsiteX0" fmla="*/ 311051 w 312758"/>
                    <a:gd name="connsiteY0" fmla="*/ 57150 h 65179"/>
                    <a:gd name="connsiteX1" fmla="*/ 308664 w 312758"/>
                    <a:gd name="connsiteY1" fmla="*/ 59899 h 65179"/>
                    <a:gd name="connsiteX2" fmla="*/ 295136 w 312758"/>
                    <a:gd name="connsiteY2" fmla="*/ 61056 h 65179"/>
                    <a:gd name="connsiteX3" fmla="*/ 155878 w 312758"/>
                    <a:gd name="connsiteY3" fmla="*/ 23149 h 65179"/>
                    <a:gd name="connsiteX4" fmla="*/ 17344 w 312758"/>
                    <a:gd name="connsiteY4" fmla="*/ 63588 h 65179"/>
                    <a:gd name="connsiteX5" fmla="*/ 11557 w 312758"/>
                    <a:gd name="connsiteY5" fmla="*/ 65180 h 65179"/>
                    <a:gd name="connsiteX6" fmla="*/ 4033 w 312758"/>
                    <a:gd name="connsiteY6" fmla="*/ 62286 h 65179"/>
                    <a:gd name="connsiteX7" fmla="*/ 1501 w 312758"/>
                    <a:gd name="connsiteY7" fmla="*/ 59393 h 65179"/>
                    <a:gd name="connsiteX8" fmla="*/ 5697 w 312758"/>
                    <a:gd name="connsiteY8" fmla="*/ 43550 h 65179"/>
                    <a:gd name="connsiteX9" fmla="*/ 155951 w 312758"/>
                    <a:gd name="connsiteY9" fmla="*/ 0 h 65179"/>
                    <a:gd name="connsiteX10" fmla="*/ 307073 w 312758"/>
                    <a:gd name="connsiteY10" fmla="*/ 41162 h 65179"/>
                    <a:gd name="connsiteX11" fmla="*/ 311124 w 312758"/>
                    <a:gd name="connsiteY11" fmla="*/ 57078 h 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12758" h="65179">
                      <a:moveTo>
                        <a:pt x="311051" y="57150"/>
                      </a:moveTo>
                      <a:cubicBezTo>
                        <a:pt x="310400" y="58163"/>
                        <a:pt x="309532" y="59103"/>
                        <a:pt x="308664" y="59899"/>
                      </a:cubicBezTo>
                      <a:cubicBezTo>
                        <a:pt x="304975" y="63010"/>
                        <a:pt x="299621" y="63588"/>
                        <a:pt x="295136" y="61056"/>
                      </a:cubicBezTo>
                      <a:cubicBezTo>
                        <a:pt x="253974" y="36171"/>
                        <a:pt x="205794" y="23149"/>
                        <a:pt x="155878" y="23149"/>
                      </a:cubicBezTo>
                      <a:cubicBezTo>
                        <a:pt x="111388" y="23149"/>
                        <a:pt x="62123" y="37473"/>
                        <a:pt x="17344" y="63588"/>
                      </a:cubicBezTo>
                      <a:cubicBezTo>
                        <a:pt x="15463" y="64746"/>
                        <a:pt x="13510" y="65180"/>
                        <a:pt x="11557" y="65180"/>
                      </a:cubicBezTo>
                      <a:cubicBezTo>
                        <a:pt x="8807" y="65180"/>
                        <a:pt x="6131" y="64167"/>
                        <a:pt x="4033" y="62286"/>
                      </a:cubicBezTo>
                      <a:cubicBezTo>
                        <a:pt x="3020" y="61563"/>
                        <a:pt x="2152" y="60550"/>
                        <a:pt x="1501" y="59393"/>
                      </a:cubicBezTo>
                      <a:cubicBezTo>
                        <a:pt x="-1610" y="53822"/>
                        <a:pt x="271" y="46805"/>
                        <a:pt x="5697" y="43550"/>
                      </a:cubicBezTo>
                      <a:cubicBezTo>
                        <a:pt x="54093" y="15481"/>
                        <a:pt x="107409" y="0"/>
                        <a:pt x="155951" y="0"/>
                      </a:cubicBezTo>
                      <a:cubicBezTo>
                        <a:pt x="209990" y="0"/>
                        <a:pt x="262365" y="14179"/>
                        <a:pt x="307073" y="41162"/>
                      </a:cubicBezTo>
                      <a:cubicBezTo>
                        <a:pt x="312643" y="44490"/>
                        <a:pt x="314379" y="51580"/>
                        <a:pt x="311124" y="57078"/>
                      </a:cubicBezTo>
                      <a:close/>
                    </a:path>
                  </a:pathLst>
                </a:custGeom>
                <a:solidFill>
                  <a:srgbClr val="E85F3B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46" name="Forma libre: forma 45">
                  <a:extLst>
                    <a:ext uri="{FF2B5EF4-FFF2-40B4-BE49-F238E27FC236}">
                      <a16:creationId xmlns:a16="http://schemas.microsoft.com/office/drawing/2014/main" id="{E56D0B02-CC84-9957-FCB6-AB35FE27F5BF}"/>
                    </a:ext>
                  </a:extLst>
                </p:cNvPr>
                <p:cNvSpPr/>
                <p:nvPr/>
              </p:nvSpPr>
              <p:spPr>
                <a:xfrm>
                  <a:off x="8244640" y="3999358"/>
                  <a:ext cx="180137" cy="174182"/>
                </a:xfrm>
                <a:custGeom>
                  <a:avLst/>
                  <a:gdLst>
                    <a:gd name="connsiteX0" fmla="*/ 72 w 180137"/>
                    <a:gd name="connsiteY0" fmla="*/ 22989 h 174182"/>
                    <a:gd name="connsiteX1" fmla="*/ 180131 w 180137"/>
                    <a:gd name="connsiteY1" fmla="*/ 95186 h 174182"/>
                    <a:gd name="connsiteX2" fmla="*/ 131011 w 180137"/>
                    <a:gd name="connsiteY2" fmla="*/ 174183 h 174182"/>
                    <a:gd name="connsiteX3" fmla="*/ 0 w 180137"/>
                    <a:gd name="connsiteY3" fmla="*/ 22989 h 174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0137" h="174182">
                      <a:moveTo>
                        <a:pt x="72" y="22989"/>
                      </a:moveTo>
                      <a:cubicBezTo>
                        <a:pt x="63661" y="-29025"/>
                        <a:pt x="181144" y="12427"/>
                        <a:pt x="180131" y="95186"/>
                      </a:cubicBezTo>
                      <a:lnTo>
                        <a:pt x="131011" y="174183"/>
                      </a:lnTo>
                      <a:lnTo>
                        <a:pt x="0" y="22989"/>
                      </a:lnTo>
                      <a:close/>
                    </a:path>
                  </a:pathLst>
                </a:custGeom>
                <a:solidFill>
                  <a:srgbClr val="FF7E5C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47" name="Forma libre: forma 46">
                  <a:extLst>
                    <a:ext uri="{FF2B5EF4-FFF2-40B4-BE49-F238E27FC236}">
                      <a16:creationId xmlns:a16="http://schemas.microsoft.com/office/drawing/2014/main" id="{6BD22C69-4E46-086C-14AD-3516E907B046}"/>
                    </a:ext>
                  </a:extLst>
                </p:cNvPr>
                <p:cNvSpPr/>
                <p:nvPr/>
              </p:nvSpPr>
              <p:spPr>
                <a:xfrm>
                  <a:off x="8334777" y="4445835"/>
                  <a:ext cx="181611" cy="161032"/>
                </a:xfrm>
                <a:custGeom>
                  <a:avLst/>
                  <a:gdLst>
                    <a:gd name="connsiteX0" fmla="*/ 0 w 181611"/>
                    <a:gd name="connsiteY0" fmla="*/ 72 h 161032"/>
                    <a:gd name="connsiteX1" fmla="*/ 45720 w 181611"/>
                    <a:gd name="connsiteY1" fmla="*/ 161033 h 161032"/>
                    <a:gd name="connsiteX2" fmla="*/ 122764 w 181611"/>
                    <a:gd name="connsiteY2" fmla="*/ 161033 h 161032"/>
                    <a:gd name="connsiteX3" fmla="*/ 176007 w 181611"/>
                    <a:gd name="connsiteY3" fmla="*/ 68363 h 161032"/>
                    <a:gd name="connsiteX4" fmla="*/ 0 w 181611"/>
                    <a:gd name="connsiteY4" fmla="*/ 0 h 161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611" h="161032">
                      <a:moveTo>
                        <a:pt x="0" y="72"/>
                      </a:moveTo>
                      <a:cubicBezTo>
                        <a:pt x="17724" y="26115"/>
                        <a:pt x="45720" y="124500"/>
                        <a:pt x="45720" y="161033"/>
                      </a:cubicBezTo>
                      <a:lnTo>
                        <a:pt x="122764" y="161033"/>
                      </a:lnTo>
                      <a:cubicBezTo>
                        <a:pt x="122764" y="161033"/>
                        <a:pt x="133037" y="84785"/>
                        <a:pt x="176007" y="68363"/>
                      </a:cubicBezTo>
                      <a:cubicBezTo>
                        <a:pt x="219051" y="5194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8D6E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48" name="Forma libre: forma 47">
                  <a:extLst>
                    <a:ext uri="{FF2B5EF4-FFF2-40B4-BE49-F238E27FC236}">
                      <a16:creationId xmlns:a16="http://schemas.microsoft.com/office/drawing/2014/main" id="{B798823E-A439-5867-F88C-EAEB00E0193B}"/>
                    </a:ext>
                  </a:extLst>
                </p:cNvPr>
                <p:cNvSpPr/>
                <p:nvPr/>
              </p:nvSpPr>
              <p:spPr>
                <a:xfrm>
                  <a:off x="8704661" y="4397241"/>
                  <a:ext cx="161211" cy="209627"/>
                </a:xfrm>
                <a:custGeom>
                  <a:avLst/>
                  <a:gdLst>
                    <a:gd name="connsiteX0" fmla="*/ 0 w 161211"/>
                    <a:gd name="connsiteY0" fmla="*/ 80570 h 209627"/>
                    <a:gd name="connsiteX1" fmla="*/ 36967 w 161211"/>
                    <a:gd name="connsiteY1" fmla="*/ 209627 h 209627"/>
                    <a:gd name="connsiteX2" fmla="*/ 114011 w 161211"/>
                    <a:gd name="connsiteY2" fmla="*/ 209627 h 209627"/>
                    <a:gd name="connsiteX3" fmla="*/ 158645 w 161211"/>
                    <a:gd name="connsiteY3" fmla="*/ 7866 h 209627"/>
                    <a:gd name="connsiteX4" fmla="*/ 0 w 161211"/>
                    <a:gd name="connsiteY4" fmla="*/ 80570 h 2096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211" h="209627">
                      <a:moveTo>
                        <a:pt x="0" y="80570"/>
                      </a:moveTo>
                      <a:cubicBezTo>
                        <a:pt x="17724" y="106613"/>
                        <a:pt x="36967" y="173022"/>
                        <a:pt x="36967" y="209627"/>
                      </a:cubicBezTo>
                      <a:lnTo>
                        <a:pt x="114011" y="209627"/>
                      </a:lnTo>
                      <a:cubicBezTo>
                        <a:pt x="114011" y="209627"/>
                        <a:pt x="105981" y="83319"/>
                        <a:pt x="158645" y="7866"/>
                      </a:cubicBezTo>
                      <a:cubicBezTo>
                        <a:pt x="184978" y="-29896"/>
                        <a:pt x="0" y="80570"/>
                        <a:pt x="0" y="80570"/>
                      </a:cubicBezTo>
                      <a:close/>
                    </a:path>
                  </a:pathLst>
                </a:custGeom>
                <a:solidFill>
                  <a:srgbClr val="FF8D6E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49" name="Forma libre: forma 48">
                  <a:extLst>
                    <a:ext uri="{FF2B5EF4-FFF2-40B4-BE49-F238E27FC236}">
                      <a16:creationId xmlns:a16="http://schemas.microsoft.com/office/drawing/2014/main" id="{0B0A1431-1232-71FB-D6EC-E72FCEC2F2B6}"/>
                    </a:ext>
                  </a:extLst>
                </p:cNvPr>
                <p:cNvSpPr/>
                <p:nvPr/>
              </p:nvSpPr>
              <p:spPr>
                <a:xfrm>
                  <a:off x="8308228" y="4230329"/>
                  <a:ext cx="35302" cy="41162"/>
                </a:xfrm>
                <a:custGeom>
                  <a:avLst/>
                  <a:gdLst>
                    <a:gd name="connsiteX0" fmla="*/ 35303 w 35302"/>
                    <a:gd name="connsiteY0" fmla="*/ 20617 h 41162"/>
                    <a:gd name="connsiteX1" fmla="*/ 17651 w 35302"/>
                    <a:gd name="connsiteY1" fmla="*/ 41162 h 41162"/>
                    <a:gd name="connsiteX2" fmla="*/ 0 w 35302"/>
                    <a:gd name="connsiteY2" fmla="*/ 20617 h 41162"/>
                    <a:gd name="connsiteX3" fmla="*/ 17651 w 35302"/>
                    <a:gd name="connsiteY3" fmla="*/ 0 h 41162"/>
                    <a:gd name="connsiteX4" fmla="*/ 35303 w 35302"/>
                    <a:gd name="connsiteY4" fmla="*/ 20617 h 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302" h="41162">
                      <a:moveTo>
                        <a:pt x="35303" y="20617"/>
                      </a:moveTo>
                      <a:cubicBezTo>
                        <a:pt x="35303" y="31975"/>
                        <a:pt x="27418" y="41162"/>
                        <a:pt x="17651" y="41162"/>
                      </a:cubicBezTo>
                      <a:cubicBezTo>
                        <a:pt x="7885" y="41162"/>
                        <a:pt x="0" y="31975"/>
                        <a:pt x="0" y="20617"/>
                      </a:cubicBezTo>
                      <a:cubicBezTo>
                        <a:pt x="0" y="9260"/>
                        <a:pt x="7885" y="0"/>
                        <a:pt x="17651" y="0"/>
                      </a:cubicBezTo>
                      <a:cubicBezTo>
                        <a:pt x="27418" y="0"/>
                        <a:pt x="35303" y="9187"/>
                        <a:pt x="35303" y="20617"/>
                      </a:cubicBezTo>
                      <a:close/>
                    </a:path>
                  </a:pathLst>
                </a:custGeom>
                <a:solidFill>
                  <a:srgbClr val="87412E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50" name="Forma libre: forma 49">
                  <a:extLst>
                    <a:ext uri="{FF2B5EF4-FFF2-40B4-BE49-F238E27FC236}">
                      <a16:creationId xmlns:a16="http://schemas.microsoft.com/office/drawing/2014/main" id="{A8DE83EB-1F2A-6903-80C0-011F869FFE15}"/>
                    </a:ext>
                  </a:extLst>
                </p:cNvPr>
                <p:cNvSpPr/>
                <p:nvPr/>
              </p:nvSpPr>
              <p:spPr>
                <a:xfrm>
                  <a:off x="8473312" y="4019453"/>
                  <a:ext cx="304631" cy="47817"/>
                </a:xfrm>
                <a:custGeom>
                  <a:avLst/>
                  <a:gdLst>
                    <a:gd name="connsiteX0" fmla="*/ 304631 w 304631"/>
                    <a:gd name="connsiteY0" fmla="*/ 42537 h 47817"/>
                    <a:gd name="connsiteX1" fmla="*/ 291103 w 304631"/>
                    <a:gd name="connsiteY1" fmla="*/ 43694 h 47817"/>
                    <a:gd name="connsiteX2" fmla="*/ 151845 w 304631"/>
                    <a:gd name="connsiteY2" fmla="*/ 5787 h 47817"/>
                    <a:gd name="connsiteX3" fmla="*/ 13311 w 304631"/>
                    <a:gd name="connsiteY3" fmla="*/ 46226 h 47817"/>
                    <a:gd name="connsiteX4" fmla="*/ 7524 w 304631"/>
                    <a:gd name="connsiteY4" fmla="*/ 47818 h 47817"/>
                    <a:gd name="connsiteX5" fmla="*/ 0 w 304631"/>
                    <a:gd name="connsiteY5" fmla="*/ 44924 h 47817"/>
                    <a:gd name="connsiteX6" fmla="*/ 1592 w 304631"/>
                    <a:gd name="connsiteY6" fmla="*/ 43550 h 47817"/>
                    <a:gd name="connsiteX7" fmla="*/ 151845 w 304631"/>
                    <a:gd name="connsiteY7" fmla="*/ 0 h 47817"/>
                    <a:gd name="connsiteX8" fmla="*/ 302967 w 304631"/>
                    <a:gd name="connsiteY8" fmla="*/ 41162 h 47817"/>
                    <a:gd name="connsiteX9" fmla="*/ 304631 w 304631"/>
                    <a:gd name="connsiteY9" fmla="*/ 42537 h 4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4631" h="47817">
                      <a:moveTo>
                        <a:pt x="304631" y="42537"/>
                      </a:moveTo>
                      <a:cubicBezTo>
                        <a:pt x="300942" y="45648"/>
                        <a:pt x="295589" y="46226"/>
                        <a:pt x="291103" y="43694"/>
                      </a:cubicBezTo>
                      <a:cubicBezTo>
                        <a:pt x="249941" y="18809"/>
                        <a:pt x="201761" y="5787"/>
                        <a:pt x="151845" y="5787"/>
                      </a:cubicBezTo>
                      <a:cubicBezTo>
                        <a:pt x="107355" y="5787"/>
                        <a:pt x="58090" y="20111"/>
                        <a:pt x="13311" y="46226"/>
                      </a:cubicBezTo>
                      <a:cubicBezTo>
                        <a:pt x="11430" y="47384"/>
                        <a:pt x="9477" y="47818"/>
                        <a:pt x="7524" y="47818"/>
                      </a:cubicBezTo>
                      <a:cubicBezTo>
                        <a:pt x="4775" y="47818"/>
                        <a:pt x="2098" y="46805"/>
                        <a:pt x="0" y="44924"/>
                      </a:cubicBezTo>
                      <a:cubicBezTo>
                        <a:pt x="506" y="44201"/>
                        <a:pt x="1085" y="43911"/>
                        <a:pt x="1592" y="43550"/>
                      </a:cubicBezTo>
                      <a:cubicBezTo>
                        <a:pt x="49988" y="15481"/>
                        <a:pt x="103304" y="0"/>
                        <a:pt x="151845" y="0"/>
                      </a:cubicBezTo>
                      <a:cubicBezTo>
                        <a:pt x="205885" y="0"/>
                        <a:pt x="258260" y="14251"/>
                        <a:pt x="302967" y="41162"/>
                      </a:cubicBezTo>
                      <a:cubicBezTo>
                        <a:pt x="303546" y="41524"/>
                        <a:pt x="304125" y="41886"/>
                        <a:pt x="304631" y="42537"/>
                      </a:cubicBezTo>
                      <a:close/>
                    </a:path>
                  </a:pathLst>
                </a:custGeom>
                <a:solidFill>
                  <a:srgbClr val="87412E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grpSp>
              <p:nvGrpSpPr>
                <p:cNvPr id="51" name="Gráfico 6">
                  <a:extLst>
                    <a:ext uri="{FF2B5EF4-FFF2-40B4-BE49-F238E27FC236}">
                      <a16:creationId xmlns:a16="http://schemas.microsoft.com/office/drawing/2014/main" id="{B27632D7-4A9C-8A10-7185-ECA6849391A4}"/>
                    </a:ext>
                  </a:extLst>
                </p:cNvPr>
                <p:cNvGrpSpPr/>
                <p:nvPr/>
              </p:nvGrpSpPr>
              <p:grpSpPr>
                <a:xfrm>
                  <a:off x="8523099" y="3822337"/>
                  <a:ext cx="190439" cy="193114"/>
                  <a:chOff x="8523099" y="3822337"/>
                  <a:chExt cx="190439" cy="193114"/>
                </a:xfrm>
              </p:grpSpPr>
              <p:grpSp>
                <p:nvGrpSpPr>
                  <p:cNvPr id="52" name="Gráfico 6">
                    <a:extLst>
                      <a:ext uri="{FF2B5EF4-FFF2-40B4-BE49-F238E27FC236}">
                        <a16:creationId xmlns:a16="http://schemas.microsoft.com/office/drawing/2014/main" id="{6A55DF61-CC69-78FE-A778-A4136FAEACF1}"/>
                      </a:ext>
                    </a:extLst>
                  </p:cNvPr>
                  <p:cNvGrpSpPr/>
                  <p:nvPr/>
                </p:nvGrpSpPr>
                <p:grpSpPr>
                  <a:xfrm>
                    <a:off x="8523099" y="3822337"/>
                    <a:ext cx="190439" cy="193114"/>
                    <a:chOff x="8523099" y="3822337"/>
                    <a:chExt cx="190439" cy="193114"/>
                  </a:xfrm>
                </p:grpSpPr>
                <p:grpSp>
                  <p:nvGrpSpPr>
                    <p:cNvPr id="53" name="Gráfico 6">
                      <a:extLst>
                        <a:ext uri="{FF2B5EF4-FFF2-40B4-BE49-F238E27FC236}">
                          <a16:creationId xmlns:a16="http://schemas.microsoft.com/office/drawing/2014/main" id="{BB48C4A2-113B-7C24-A1E0-E4BB0869C3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533950" y="3836010"/>
                      <a:ext cx="179587" cy="179441"/>
                      <a:chOff x="8533950" y="3836010"/>
                      <a:chExt cx="179587" cy="179441"/>
                    </a:xfrm>
                    <a:solidFill>
                      <a:srgbClr val="F59905"/>
                    </a:solidFill>
                  </p:grpSpPr>
                  <p:sp>
                    <p:nvSpPr>
                      <p:cNvPr id="54" name="Forma libre: forma 53">
                        <a:extLst>
                          <a:ext uri="{FF2B5EF4-FFF2-40B4-BE49-F238E27FC236}">
                            <a16:creationId xmlns:a16="http://schemas.microsoft.com/office/drawing/2014/main" id="{59E3CE63-0979-E0A0-844C-D0EA7ED416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33950" y="3836010"/>
                        <a:ext cx="159859" cy="145825"/>
                      </a:xfrm>
                      <a:custGeom>
                        <a:avLst/>
                        <a:gdLst>
                          <a:gd name="connsiteX0" fmla="*/ 33696 w 159859"/>
                          <a:gd name="connsiteY0" fmla="*/ 19661 h 145825"/>
                          <a:gd name="connsiteX1" fmla="*/ 19661 w 159859"/>
                          <a:gd name="connsiteY1" fmla="*/ 145825 h 145825"/>
                          <a:gd name="connsiteX2" fmla="*/ 159860 w 159859"/>
                          <a:gd name="connsiteY2" fmla="*/ 33696 h 145825"/>
                          <a:gd name="connsiteX3" fmla="*/ 33696 w 159859"/>
                          <a:gd name="connsiteY3" fmla="*/ 19661 h 145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59859" h="145825">
                            <a:moveTo>
                              <a:pt x="33696" y="19661"/>
                            </a:moveTo>
                            <a:cubicBezTo>
                              <a:pt x="-5007" y="50624"/>
                              <a:pt x="-11301" y="107123"/>
                              <a:pt x="19661" y="145825"/>
                            </a:cubicBezTo>
                            <a:lnTo>
                              <a:pt x="159860" y="33696"/>
                            </a:lnTo>
                            <a:cubicBezTo>
                              <a:pt x="128898" y="-5007"/>
                              <a:pt x="72399" y="-11301"/>
                              <a:pt x="33696" y="19661"/>
                            </a:cubicBezTo>
                            <a:close/>
                          </a:path>
                        </a:pathLst>
                      </a:custGeom>
                      <a:solidFill>
                        <a:srgbClr val="F59905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5" name="Forma libre: forma 54">
                        <a:extLst>
                          <a:ext uri="{FF2B5EF4-FFF2-40B4-BE49-F238E27FC236}">
                            <a16:creationId xmlns:a16="http://schemas.microsoft.com/office/drawing/2014/main" id="{DEA59A1C-F146-C2EE-A6E1-B02C0FC713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53684" y="3869705"/>
                        <a:ext cx="159854" cy="145745"/>
                      </a:xfrm>
                      <a:custGeom>
                        <a:avLst/>
                        <a:gdLst>
                          <a:gd name="connsiteX0" fmla="*/ 126164 w 159854"/>
                          <a:gd name="connsiteY0" fmla="*/ 126092 h 145745"/>
                          <a:gd name="connsiteX1" fmla="*/ 102581 w 159854"/>
                          <a:gd name="connsiteY1" fmla="*/ 139692 h 145745"/>
                          <a:gd name="connsiteX2" fmla="*/ 65469 w 159854"/>
                          <a:gd name="connsiteY2" fmla="*/ 145624 h 145745"/>
                          <a:gd name="connsiteX3" fmla="*/ 11864 w 159854"/>
                          <a:gd name="connsiteY3" fmla="*/ 124355 h 145745"/>
                          <a:gd name="connsiteX4" fmla="*/ 0 w 159854"/>
                          <a:gd name="connsiteY4" fmla="*/ 112130 h 145745"/>
                          <a:gd name="connsiteX5" fmla="*/ 140198 w 159854"/>
                          <a:gd name="connsiteY5" fmla="*/ 0 h 145745"/>
                          <a:gd name="connsiteX6" fmla="*/ 143815 w 159854"/>
                          <a:gd name="connsiteY6" fmla="*/ 4847 h 145745"/>
                          <a:gd name="connsiteX7" fmla="*/ 126164 w 159854"/>
                          <a:gd name="connsiteY7" fmla="*/ 126164 h 1457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59854" h="145745">
                            <a:moveTo>
                              <a:pt x="126164" y="126092"/>
                            </a:moveTo>
                            <a:cubicBezTo>
                              <a:pt x="118785" y="131951"/>
                              <a:pt x="110900" y="136509"/>
                              <a:pt x="102581" y="139692"/>
                            </a:cubicBezTo>
                            <a:cubicBezTo>
                              <a:pt x="90644" y="144322"/>
                              <a:pt x="77984" y="146275"/>
                              <a:pt x="65469" y="145624"/>
                            </a:cubicBezTo>
                            <a:cubicBezTo>
                              <a:pt x="46154" y="144684"/>
                              <a:pt x="27200" y="137377"/>
                              <a:pt x="11864" y="124355"/>
                            </a:cubicBezTo>
                            <a:cubicBezTo>
                              <a:pt x="7596" y="120738"/>
                              <a:pt x="3617" y="116615"/>
                              <a:pt x="0" y="112130"/>
                            </a:cubicBezTo>
                            <a:lnTo>
                              <a:pt x="140198" y="0"/>
                            </a:lnTo>
                            <a:cubicBezTo>
                              <a:pt x="141428" y="1592"/>
                              <a:pt x="142658" y="3183"/>
                              <a:pt x="143815" y="4847"/>
                            </a:cubicBezTo>
                            <a:cubicBezTo>
                              <a:pt x="170582" y="43333"/>
                              <a:pt x="163275" y="96432"/>
                              <a:pt x="126164" y="126164"/>
                            </a:cubicBezTo>
                            <a:close/>
                          </a:path>
                        </a:pathLst>
                      </a:custGeom>
                      <a:solidFill>
                        <a:srgbClr val="F59905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56" name="Forma libre: forma 55">
                      <a:extLst>
                        <a:ext uri="{FF2B5EF4-FFF2-40B4-BE49-F238E27FC236}">
                          <a16:creationId xmlns:a16="http://schemas.microsoft.com/office/drawing/2014/main" id="{53028A03-F586-500E-6891-FADF565520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23099" y="3822337"/>
                      <a:ext cx="179521" cy="179521"/>
                    </a:xfrm>
                    <a:custGeom>
                      <a:avLst/>
                      <a:gdLst>
                        <a:gd name="connsiteX0" fmla="*/ 159860 w 179521"/>
                        <a:gd name="connsiteY0" fmla="*/ 33696 h 179521"/>
                        <a:gd name="connsiteX1" fmla="*/ 33696 w 179521"/>
                        <a:gd name="connsiteY1" fmla="*/ 19661 h 179521"/>
                        <a:gd name="connsiteX2" fmla="*/ 19661 w 179521"/>
                        <a:gd name="connsiteY2" fmla="*/ 145825 h 179521"/>
                        <a:gd name="connsiteX3" fmla="*/ 145826 w 179521"/>
                        <a:gd name="connsiteY3" fmla="*/ 159860 h 179521"/>
                        <a:gd name="connsiteX4" fmla="*/ 159860 w 179521"/>
                        <a:gd name="connsiteY4" fmla="*/ 33696 h 1795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521" h="179521">
                          <a:moveTo>
                            <a:pt x="159860" y="33696"/>
                          </a:moveTo>
                          <a:cubicBezTo>
                            <a:pt x="128898" y="-5007"/>
                            <a:pt x="72399" y="-11301"/>
                            <a:pt x="33696" y="19661"/>
                          </a:cubicBezTo>
                          <a:cubicBezTo>
                            <a:pt x="-5007" y="50624"/>
                            <a:pt x="-11301" y="107123"/>
                            <a:pt x="19661" y="145825"/>
                          </a:cubicBezTo>
                          <a:cubicBezTo>
                            <a:pt x="50624" y="184528"/>
                            <a:pt x="107123" y="190822"/>
                            <a:pt x="145826" y="159860"/>
                          </a:cubicBezTo>
                          <a:cubicBezTo>
                            <a:pt x="184528" y="128898"/>
                            <a:pt x="190822" y="72399"/>
                            <a:pt x="159860" y="33696"/>
                          </a:cubicBezTo>
                          <a:close/>
                        </a:path>
                      </a:pathLst>
                    </a:custGeom>
                    <a:solidFill>
                      <a:srgbClr val="FFBF0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57" name="Gráfico 6">
                      <a:extLst>
                        <a:ext uri="{FF2B5EF4-FFF2-40B4-BE49-F238E27FC236}">
                          <a16:creationId xmlns:a16="http://schemas.microsoft.com/office/drawing/2014/main" id="{71ED58FB-57DF-7E09-F1BD-5740EAC904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538260" y="3837498"/>
                      <a:ext cx="149271" cy="149242"/>
                      <a:chOff x="8538260" y="3837498"/>
                      <a:chExt cx="149271" cy="149242"/>
                    </a:xfrm>
                  </p:grpSpPr>
                  <p:sp>
                    <p:nvSpPr>
                      <p:cNvPr id="58" name="Forma libre: forma 57">
                        <a:extLst>
                          <a:ext uri="{FF2B5EF4-FFF2-40B4-BE49-F238E27FC236}">
                            <a16:creationId xmlns:a16="http://schemas.microsoft.com/office/drawing/2014/main" id="{8C64B261-371F-2802-056D-5D29F136A4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38260" y="3837498"/>
                        <a:ext cx="132979" cy="121259"/>
                      </a:xfrm>
                      <a:custGeom>
                        <a:avLst/>
                        <a:gdLst>
                          <a:gd name="connsiteX0" fmla="*/ 28011 w 132979"/>
                          <a:gd name="connsiteY0" fmla="*/ 16364 h 121259"/>
                          <a:gd name="connsiteX1" fmla="*/ 16364 w 132979"/>
                          <a:gd name="connsiteY1" fmla="*/ 121260 h 121259"/>
                          <a:gd name="connsiteX2" fmla="*/ 132979 w 132979"/>
                          <a:gd name="connsiteY2" fmla="*/ 28011 h 121259"/>
                          <a:gd name="connsiteX3" fmla="*/ 28011 w 132979"/>
                          <a:gd name="connsiteY3" fmla="*/ 16364 h 1212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2979" h="121259">
                            <a:moveTo>
                              <a:pt x="28011" y="16364"/>
                            </a:moveTo>
                            <a:cubicBezTo>
                              <a:pt x="-4181" y="42118"/>
                              <a:pt x="-9389" y="89068"/>
                              <a:pt x="16364" y="121260"/>
                            </a:cubicBezTo>
                            <a:lnTo>
                              <a:pt x="132979" y="28011"/>
                            </a:lnTo>
                            <a:cubicBezTo>
                              <a:pt x="107226" y="-4181"/>
                              <a:pt x="60204" y="-9389"/>
                              <a:pt x="28011" y="16364"/>
                            </a:cubicBezTo>
                            <a:close/>
                          </a:path>
                        </a:pathLst>
                      </a:custGeom>
                      <a:solidFill>
                        <a:srgbClr val="F59905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9" name="Forma libre: forma 58">
                        <a:extLst>
                          <a:ext uri="{FF2B5EF4-FFF2-40B4-BE49-F238E27FC236}">
                            <a16:creationId xmlns:a16="http://schemas.microsoft.com/office/drawing/2014/main" id="{6B4DC2D8-71B0-8C57-35A5-AD8004619E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54552" y="3865437"/>
                        <a:ext cx="132979" cy="121303"/>
                      </a:xfrm>
                      <a:custGeom>
                        <a:avLst/>
                        <a:gdLst>
                          <a:gd name="connsiteX0" fmla="*/ 116615 w 132979"/>
                          <a:gd name="connsiteY0" fmla="*/ 0 h 121303"/>
                          <a:gd name="connsiteX1" fmla="*/ 0 w 132979"/>
                          <a:gd name="connsiteY1" fmla="*/ 93249 h 121303"/>
                          <a:gd name="connsiteX2" fmla="*/ 104968 w 132979"/>
                          <a:gd name="connsiteY2" fmla="*/ 104968 h 121303"/>
                          <a:gd name="connsiteX3" fmla="*/ 116615 w 132979"/>
                          <a:gd name="connsiteY3" fmla="*/ 0 h 1213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2979" h="121303">
                            <a:moveTo>
                              <a:pt x="116615" y="0"/>
                            </a:moveTo>
                            <a:lnTo>
                              <a:pt x="0" y="93249"/>
                            </a:lnTo>
                            <a:cubicBezTo>
                              <a:pt x="25754" y="125441"/>
                              <a:pt x="72703" y="130722"/>
                              <a:pt x="104968" y="104968"/>
                            </a:cubicBezTo>
                            <a:cubicBezTo>
                              <a:pt x="137160" y="79214"/>
                              <a:pt x="142369" y="32192"/>
                              <a:pt x="11661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9207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60" name="Forma libre: forma 59">
                      <a:extLst>
                        <a:ext uri="{FF2B5EF4-FFF2-40B4-BE49-F238E27FC236}">
                          <a16:creationId xmlns:a16="http://schemas.microsoft.com/office/drawing/2014/main" id="{1357C14F-0179-03DC-21CD-210A92A8BE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49519" y="3848757"/>
                      <a:ext cx="126650" cy="126681"/>
                    </a:xfrm>
                    <a:custGeom>
                      <a:avLst/>
                      <a:gdLst>
                        <a:gd name="connsiteX0" fmla="*/ 13859 w 126650"/>
                        <a:gd name="connsiteY0" fmla="*/ 102911 h 126681"/>
                        <a:gd name="connsiteX1" fmla="*/ 23770 w 126650"/>
                        <a:gd name="connsiteY1" fmla="*/ 13859 h 126681"/>
                        <a:gd name="connsiteX2" fmla="*/ 112822 w 126650"/>
                        <a:gd name="connsiteY2" fmla="*/ 23770 h 126681"/>
                        <a:gd name="connsiteX3" fmla="*/ 102912 w 126650"/>
                        <a:gd name="connsiteY3" fmla="*/ 112822 h 126681"/>
                        <a:gd name="connsiteX4" fmla="*/ 13859 w 126650"/>
                        <a:gd name="connsiteY4" fmla="*/ 102911 h 126681"/>
                        <a:gd name="connsiteX5" fmla="*/ 110652 w 126650"/>
                        <a:gd name="connsiteY5" fmla="*/ 25578 h 126681"/>
                        <a:gd name="connsiteX6" fmla="*/ 25578 w 126650"/>
                        <a:gd name="connsiteY6" fmla="*/ 16101 h 126681"/>
                        <a:gd name="connsiteX7" fmla="*/ 16101 w 126650"/>
                        <a:gd name="connsiteY7" fmla="*/ 101175 h 126681"/>
                        <a:gd name="connsiteX8" fmla="*/ 101175 w 126650"/>
                        <a:gd name="connsiteY8" fmla="*/ 110652 h 126681"/>
                        <a:gd name="connsiteX9" fmla="*/ 110652 w 126650"/>
                        <a:gd name="connsiteY9" fmla="*/ 25578 h 126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6650" h="126681">
                          <a:moveTo>
                            <a:pt x="13859" y="102911"/>
                          </a:moveTo>
                          <a:cubicBezTo>
                            <a:pt x="-7989" y="75639"/>
                            <a:pt x="-3503" y="35706"/>
                            <a:pt x="23770" y="13859"/>
                          </a:cubicBezTo>
                          <a:cubicBezTo>
                            <a:pt x="51042" y="-7988"/>
                            <a:pt x="90975" y="-3503"/>
                            <a:pt x="112822" y="23770"/>
                          </a:cubicBezTo>
                          <a:cubicBezTo>
                            <a:pt x="134597" y="51042"/>
                            <a:pt x="130184" y="90975"/>
                            <a:pt x="102912" y="112822"/>
                          </a:cubicBezTo>
                          <a:cubicBezTo>
                            <a:pt x="75639" y="134670"/>
                            <a:pt x="35634" y="130184"/>
                            <a:pt x="13859" y="102911"/>
                          </a:cubicBezTo>
                          <a:close/>
                          <a:moveTo>
                            <a:pt x="110652" y="25578"/>
                          </a:moveTo>
                          <a:cubicBezTo>
                            <a:pt x="89745" y="-465"/>
                            <a:pt x="51621" y="-4733"/>
                            <a:pt x="25578" y="16101"/>
                          </a:cubicBezTo>
                          <a:cubicBezTo>
                            <a:pt x="-465" y="36936"/>
                            <a:pt x="-4733" y="75132"/>
                            <a:pt x="16101" y="101175"/>
                          </a:cubicBezTo>
                          <a:cubicBezTo>
                            <a:pt x="36936" y="127291"/>
                            <a:pt x="75060" y="131486"/>
                            <a:pt x="101175" y="110652"/>
                          </a:cubicBezTo>
                          <a:cubicBezTo>
                            <a:pt x="127218" y="89818"/>
                            <a:pt x="131486" y="51621"/>
                            <a:pt x="110652" y="25578"/>
                          </a:cubicBezTo>
                          <a:close/>
                        </a:path>
                      </a:pathLst>
                    </a:custGeom>
                    <a:solidFill>
                      <a:srgbClr val="FFBF0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61" name="Forma libre: forma 60">
                      <a:extLst>
                        <a:ext uri="{FF2B5EF4-FFF2-40B4-BE49-F238E27FC236}">
                          <a16:creationId xmlns:a16="http://schemas.microsoft.com/office/drawing/2014/main" id="{433701E0-4B84-0974-5806-F1D64639C4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67356" y="3872708"/>
                      <a:ext cx="90427" cy="79026"/>
                    </a:xfrm>
                    <a:custGeom>
                      <a:avLst/>
                      <a:gdLst>
                        <a:gd name="connsiteX0" fmla="*/ 43984 w 90427"/>
                        <a:gd name="connsiteY0" fmla="*/ 5534 h 79026"/>
                        <a:gd name="connsiteX1" fmla="*/ 74512 w 90427"/>
                        <a:gd name="connsiteY1" fmla="*/ 9585 h 79026"/>
                        <a:gd name="connsiteX2" fmla="*/ 82036 w 90427"/>
                        <a:gd name="connsiteY2" fmla="*/ 3653 h 79026"/>
                        <a:gd name="connsiteX3" fmla="*/ 88619 w 90427"/>
                        <a:gd name="connsiteY3" fmla="*/ 11972 h 79026"/>
                        <a:gd name="connsiteX4" fmla="*/ 81095 w 90427"/>
                        <a:gd name="connsiteY4" fmla="*/ 17976 h 79026"/>
                        <a:gd name="connsiteX5" fmla="*/ 90427 w 90427"/>
                        <a:gd name="connsiteY5" fmla="*/ 35194 h 79026"/>
                        <a:gd name="connsiteX6" fmla="*/ 79287 w 90427"/>
                        <a:gd name="connsiteY6" fmla="*/ 44019 h 79026"/>
                        <a:gd name="connsiteX7" fmla="*/ 65108 w 90427"/>
                        <a:gd name="connsiteY7" fmla="*/ 24415 h 79026"/>
                        <a:gd name="connsiteX8" fmla="*/ 53967 w 90427"/>
                        <a:gd name="connsiteY8" fmla="*/ 20942 h 79026"/>
                        <a:gd name="connsiteX9" fmla="*/ 51797 w 90427"/>
                        <a:gd name="connsiteY9" fmla="*/ 22679 h 79026"/>
                        <a:gd name="connsiteX10" fmla="*/ 51435 w 90427"/>
                        <a:gd name="connsiteY10" fmla="*/ 33024 h 79026"/>
                        <a:gd name="connsiteX11" fmla="*/ 57005 w 90427"/>
                        <a:gd name="connsiteY11" fmla="*/ 40041 h 79026"/>
                        <a:gd name="connsiteX12" fmla="*/ 51797 w 90427"/>
                        <a:gd name="connsiteY12" fmla="*/ 69628 h 79026"/>
                        <a:gd name="connsiteX13" fmla="*/ 48107 w 90427"/>
                        <a:gd name="connsiteY13" fmla="*/ 72522 h 79026"/>
                        <a:gd name="connsiteX14" fmla="*/ 15987 w 90427"/>
                        <a:gd name="connsiteY14" fmla="*/ 69484 h 79026"/>
                        <a:gd name="connsiteX15" fmla="*/ 8826 w 90427"/>
                        <a:gd name="connsiteY15" fmla="*/ 75126 h 79026"/>
                        <a:gd name="connsiteX16" fmla="*/ 2243 w 90427"/>
                        <a:gd name="connsiteY16" fmla="*/ 66807 h 79026"/>
                        <a:gd name="connsiteX17" fmla="*/ 9477 w 90427"/>
                        <a:gd name="connsiteY17" fmla="*/ 61020 h 79026"/>
                        <a:gd name="connsiteX18" fmla="*/ 0 w 90427"/>
                        <a:gd name="connsiteY18" fmla="*/ 43585 h 79026"/>
                        <a:gd name="connsiteX19" fmla="*/ 11068 w 90427"/>
                        <a:gd name="connsiteY19" fmla="*/ 34832 h 79026"/>
                        <a:gd name="connsiteX20" fmla="*/ 26188 w 90427"/>
                        <a:gd name="connsiteY20" fmla="*/ 55666 h 79026"/>
                        <a:gd name="connsiteX21" fmla="*/ 36099 w 90427"/>
                        <a:gd name="connsiteY21" fmla="*/ 58633 h 79026"/>
                        <a:gd name="connsiteX22" fmla="*/ 38630 w 90427"/>
                        <a:gd name="connsiteY22" fmla="*/ 56607 h 79026"/>
                        <a:gd name="connsiteX23" fmla="*/ 39426 w 90427"/>
                        <a:gd name="connsiteY23" fmla="*/ 47420 h 79026"/>
                        <a:gd name="connsiteX24" fmla="*/ 34073 w 90427"/>
                        <a:gd name="connsiteY24" fmla="*/ 40619 h 79026"/>
                        <a:gd name="connsiteX25" fmla="*/ 38341 w 90427"/>
                        <a:gd name="connsiteY25" fmla="*/ 9874 h 79026"/>
                        <a:gd name="connsiteX26" fmla="*/ 43767 w 90427"/>
                        <a:gd name="connsiteY26" fmla="*/ 5534 h 790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90427" h="79026">
                          <a:moveTo>
                            <a:pt x="43984" y="5534"/>
                          </a:moveTo>
                          <a:cubicBezTo>
                            <a:pt x="56499" y="-4305"/>
                            <a:pt x="66627" y="180"/>
                            <a:pt x="74512" y="9585"/>
                          </a:cubicBezTo>
                          <a:lnTo>
                            <a:pt x="82036" y="3653"/>
                          </a:lnTo>
                          <a:lnTo>
                            <a:pt x="88619" y="11972"/>
                          </a:lnTo>
                          <a:lnTo>
                            <a:pt x="81095" y="17976"/>
                          </a:lnTo>
                          <a:cubicBezTo>
                            <a:pt x="85653" y="24342"/>
                            <a:pt x="88329" y="29768"/>
                            <a:pt x="90427" y="35194"/>
                          </a:cubicBezTo>
                          <a:lnTo>
                            <a:pt x="79287" y="44019"/>
                          </a:lnTo>
                          <a:cubicBezTo>
                            <a:pt x="75525" y="38377"/>
                            <a:pt x="68508" y="28755"/>
                            <a:pt x="65108" y="24415"/>
                          </a:cubicBezTo>
                          <a:cubicBezTo>
                            <a:pt x="61129" y="19279"/>
                            <a:pt x="58741" y="17181"/>
                            <a:pt x="53967" y="20942"/>
                          </a:cubicBezTo>
                          <a:lnTo>
                            <a:pt x="51797" y="22679"/>
                          </a:lnTo>
                          <a:cubicBezTo>
                            <a:pt x="48035" y="25645"/>
                            <a:pt x="47746" y="28466"/>
                            <a:pt x="51435" y="33024"/>
                          </a:cubicBezTo>
                          <a:lnTo>
                            <a:pt x="57005" y="40041"/>
                          </a:lnTo>
                          <a:cubicBezTo>
                            <a:pt x="67278" y="52990"/>
                            <a:pt x="58814" y="64130"/>
                            <a:pt x="51797" y="69628"/>
                          </a:cubicBezTo>
                          <a:lnTo>
                            <a:pt x="48107" y="72522"/>
                          </a:lnTo>
                          <a:cubicBezTo>
                            <a:pt x="33277" y="84314"/>
                            <a:pt x="22932" y="78092"/>
                            <a:pt x="15987" y="69484"/>
                          </a:cubicBezTo>
                          <a:lnTo>
                            <a:pt x="8826" y="75126"/>
                          </a:lnTo>
                          <a:lnTo>
                            <a:pt x="2243" y="66807"/>
                          </a:lnTo>
                          <a:lnTo>
                            <a:pt x="9477" y="61020"/>
                          </a:lnTo>
                          <a:cubicBezTo>
                            <a:pt x="4051" y="53713"/>
                            <a:pt x="2749" y="50675"/>
                            <a:pt x="0" y="43585"/>
                          </a:cubicBezTo>
                          <a:lnTo>
                            <a:pt x="11068" y="34832"/>
                          </a:lnTo>
                          <a:cubicBezTo>
                            <a:pt x="13600" y="38522"/>
                            <a:pt x="19822" y="47564"/>
                            <a:pt x="26188" y="55666"/>
                          </a:cubicBezTo>
                          <a:cubicBezTo>
                            <a:pt x="29154" y="59428"/>
                            <a:pt x="32337" y="61671"/>
                            <a:pt x="36099" y="58633"/>
                          </a:cubicBezTo>
                          <a:lnTo>
                            <a:pt x="38630" y="56607"/>
                          </a:lnTo>
                          <a:cubicBezTo>
                            <a:pt x="41741" y="54147"/>
                            <a:pt x="42899" y="51688"/>
                            <a:pt x="39426" y="47420"/>
                          </a:cubicBezTo>
                          <a:lnTo>
                            <a:pt x="34073" y="40619"/>
                          </a:lnTo>
                          <a:cubicBezTo>
                            <a:pt x="21703" y="24994"/>
                            <a:pt x="33567" y="13636"/>
                            <a:pt x="38341" y="9874"/>
                          </a:cubicBezTo>
                          <a:lnTo>
                            <a:pt x="43767" y="5534"/>
                          </a:lnTo>
                          <a:close/>
                        </a:path>
                      </a:pathLst>
                    </a:custGeom>
                    <a:solidFill>
                      <a:srgbClr val="FFBF0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62" name="Gráfico 6">
                    <a:extLst>
                      <a:ext uri="{FF2B5EF4-FFF2-40B4-BE49-F238E27FC236}">
                        <a16:creationId xmlns:a16="http://schemas.microsoft.com/office/drawing/2014/main" id="{819E086E-AA91-A374-CB67-58DEB3DB4E34}"/>
                      </a:ext>
                    </a:extLst>
                  </p:cNvPr>
                  <p:cNvGrpSpPr/>
                  <p:nvPr/>
                </p:nvGrpSpPr>
                <p:grpSpPr>
                  <a:xfrm>
                    <a:off x="8523152" y="3830496"/>
                    <a:ext cx="179531" cy="102001"/>
                    <a:chOff x="8523152" y="3830496"/>
                    <a:chExt cx="179531" cy="102001"/>
                  </a:xfrm>
                  <a:solidFill>
                    <a:srgbClr val="FFBF00"/>
                  </a:solidFill>
                </p:grpSpPr>
                <p:sp>
                  <p:nvSpPr>
                    <p:cNvPr id="63" name="Forma libre: forma 62">
                      <a:extLst>
                        <a:ext uri="{FF2B5EF4-FFF2-40B4-BE49-F238E27FC236}">
                          <a16:creationId xmlns:a16="http://schemas.microsoft.com/office/drawing/2014/main" id="{60670235-3D80-27E3-BE5E-4215B44460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7011" y="3830496"/>
                      <a:ext cx="125947" cy="25391"/>
                    </a:xfrm>
                    <a:custGeom>
                      <a:avLst/>
                      <a:gdLst>
                        <a:gd name="connsiteX0" fmla="*/ 110394 w 125947"/>
                        <a:gd name="connsiteY0" fmla="*/ 10273 h 25391"/>
                        <a:gd name="connsiteX1" fmla="*/ 18375 w 125947"/>
                        <a:gd name="connsiteY1" fmla="*/ 0 h 25391"/>
                        <a:gd name="connsiteX2" fmla="*/ 0 w 125947"/>
                        <a:gd name="connsiteY2" fmla="*/ 11358 h 25391"/>
                        <a:gd name="connsiteX3" fmla="*/ 125947 w 125947"/>
                        <a:gd name="connsiteY3" fmla="*/ 25392 h 25391"/>
                        <a:gd name="connsiteX4" fmla="*/ 110466 w 125947"/>
                        <a:gd name="connsiteY4" fmla="*/ 10273 h 253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947" h="25391">
                          <a:moveTo>
                            <a:pt x="110394" y="10273"/>
                          </a:moveTo>
                          <a:lnTo>
                            <a:pt x="18375" y="0"/>
                          </a:lnTo>
                          <a:cubicBezTo>
                            <a:pt x="11936" y="2966"/>
                            <a:pt x="5787" y="6728"/>
                            <a:pt x="0" y="11358"/>
                          </a:cubicBezTo>
                          <a:lnTo>
                            <a:pt x="125947" y="25392"/>
                          </a:lnTo>
                          <a:cubicBezTo>
                            <a:pt x="121317" y="19605"/>
                            <a:pt x="116108" y="14613"/>
                            <a:pt x="110466" y="10273"/>
                          </a:cubicBezTo>
                          <a:close/>
                        </a:path>
                      </a:pathLst>
                    </a:custGeom>
                    <a:solidFill>
                      <a:srgbClr val="FFBF0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64" name="Forma libre: forma 63">
                      <a:extLst>
                        <a:ext uri="{FF2B5EF4-FFF2-40B4-BE49-F238E27FC236}">
                          <a16:creationId xmlns:a16="http://schemas.microsoft.com/office/drawing/2014/main" id="{4E8A6465-8228-75B6-449F-A483A7F68C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23152" y="3865871"/>
                      <a:ext cx="179531" cy="66626"/>
                    </a:xfrm>
                    <a:custGeom>
                      <a:avLst/>
                      <a:gdLst>
                        <a:gd name="connsiteX0" fmla="*/ 174998 w 179531"/>
                        <a:gd name="connsiteY0" fmla="*/ 18085 h 66626"/>
                        <a:gd name="connsiteX1" fmla="*/ 12736 w 179531"/>
                        <a:gd name="connsiteY1" fmla="*/ 0 h 66626"/>
                        <a:gd name="connsiteX2" fmla="*/ 4 w 179531"/>
                        <a:gd name="connsiteY2" fmla="*/ 46950 h 66626"/>
                        <a:gd name="connsiteX3" fmla="*/ 177168 w 179531"/>
                        <a:gd name="connsiteY3" fmla="*/ 66627 h 66626"/>
                        <a:gd name="connsiteX4" fmla="*/ 175070 w 179531"/>
                        <a:gd name="connsiteY4" fmla="*/ 18013 h 66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531" h="66626">
                          <a:moveTo>
                            <a:pt x="174998" y="18085"/>
                          </a:moveTo>
                          <a:lnTo>
                            <a:pt x="12736" y="0"/>
                          </a:lnTo>
                          <a:cubicBezTo>
                            <a:pt x="4199" y="14324"/>
                            <a:pt x="-141" y="30601"/>
                            <a:pt x="4" y="46950"/>
                          </a:cubicBezTo>
                          <a:lnTo>
                            <a:pt x="177168" y="66627"/>
                          </a:lnTo>
                          <a:cubicBezTo>
                            <a:pt x="180858" y="50712"/>
                            <a:pt x="180279" y="33856"/>
                            <a:pt x="175070" y="18013"/>
                          </a:cubicBezTo>
                          <a:close/>
                        </a:path>
                      </a:pathLst>
                    </a:custGeom>
                    <a:solidFill>
                      <a:srgbClr val="FFBF0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</p:grpSp>
        </p:grpSp>
        <p:grpSp>
          <p:nvGrpSpPr>
            <p:cNvPr id="65" name="Gráfico 6">
              <a:extLst>
                <a:ext uri="{FF2B5EF4-FFF2-40B4-BE49-F238E27FC236}">
                  <a16:creationId xmlns:a16="http://schemas.microsoft.com/office/drawing/2014/main" id="{CFCC2471-6F51-E000-BC23-ECB1CE897B73}"/>
                </a:ext>
              </a:extLst>
            </p:cNvPr>
            <p:cNvGrpSpPr/>
            <p:nvPr/>
          </p:nvGrpSpPr>
          <p:grpSpPr>
            <a:xfrm>
              <a:off x="7158501" y="4775098"/>
              <a:ext cx="978688" cy="709926"/>
              <a:chOff x="7158501" y="4775098"/>
              <a:chExt cx="978688" cy="709926"/>
            </a:xfrm>
          </p:grpSpPr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C818A5BB-419B-CE1A-8094-556EFAF84A3C}"/>
                  </a:ext>
                </a:extLst>
              </p:cNvPr>
              <p:cNvSpPr/>
              <p:nvPr/>
            </p:nvSpPr>
            <p:spPr>
              <a:xfrm>
                <a:off x="7166096" y="4782971"/>
                <a:ext cx="971092" cy="702053"/>
              </a:xfrm>
              <a:custGeom>
                <a:avLst/>
                <a:gdLst>
                  <a:gd name="connsiteX0" fmla="*/ 878084 w 971092"/>
                  <a:gd name="connsiteY0" fmla="*/ 23126 h 702053"/>
                  <a:gd name="connsiteX1" fmla="*/ 868318 w 971092"/>
                  <a:gd name="connsiteY1" fmla="*/ 19292 h 702053"/>
                  <a:gd name="connsiteX2" fmla="*/ 853777 w 971092"/>
                  <a:gd name="connsiteY2" fmla="*/ 14879 h 702053"/>
                  <a:gd name="connsiteX3" fmla="*/ 839960 w 971092"/>
                  <a:gd name="connsiteY3" fmla="*/ 9092 h 702053"/>
                  <a:gd name="connsiteX4" fmla="*/ 839599 w 971092"/>
                  <a:gd name="connsiteY4" fmla="*/ 8947 h 702053"/>
                  <a:gd name="connsiteX5" fmla="*/ 839599 w 971092"/>
                  <a:gd name="connsiteY5" fmla="*/ 8947 h 702053"/>
                  <a:gd name="connsiteX6" fmla="*/ 825998 w 971092"/>
                  <a:gd name="connsiteY6" fmla="*/ 4823 h 702053"/>
                  <a:gd name="connsiteX7" fmla="*/ 823756 w 971092"/>
                  <a:gd name="connsiteY7" fmla="*/ 4245 h 702053"/>
                  <a:gd name="connsiteX8" fmla="*/ 810589 w 971092"/>
                  <a:gd name="connsiteY8" fmla="*/ 1640 h 702053"/>
                  <a:gd name="connsiteX9" fmla="*/ 807406 w 971092"/>
                  <a:gd name="connsiteY9" fmla="*/ 1206 h 702053"/>
                  <a:gd name="connsiteX10" fmla="*/ 803138 w 971092"/>
                  <a:gd name="connsiteY10" fmla="*/ 628 h 702053"/>
                  <a:gd name="connsiteX11" fmla="*/ 802849 w 971092"/>
                  <a:gd name="connsiteY11" fmla="*/ 772 h 702053"/>
                  <a:gd name="connsiteX12" fmla="*/ 658599 w 971092"/>
                  <a:gd name="connsiteY12" fmla="*/ 68918 h 702053"/>
                  <a:gd name="connsiteX13" fmla="*/ 658310 w 971092"/>
                  <a:gd name="connsiteY13" fmla="*/ 69063 h 702053"/>
                  <a:gd name="connsiteX14" fmla="*/ 656068 w 971092"/>
                  <a:gd name="connsiteY14" fmla="*/ 72608 h 702053"/>
                  <a:gd name="connsiteX15" fmla="*/ 654259 w 971092"/>
                  <a:gd name="connsiteY15" fmla="*/ 75429 h 702053"/>
                  <a:gd name="connsiteX16" fmla="*/ 647965 w 971092"/>
                  <a:gd name="connsiteY16" fmla="*/ 87004 h 702053"/>
                  <a:gd name="connsiteX17" fmla="*/ 646808 w 971092"/>
                  <a:gd name="connsiteY17" fmla="*/ 89391 h 702053"/>
                  <a:gd name="connsiteX18" fmla="*/ 641382 w 971092"/>
                  <a:gd name="connsiteY18" fmla="*/ 102340 h 702053"/>
                  <a:gd name="connsiteX19" fmla="*/ 641382 w 971092"/>
                  <a:gd name="connsiteY19" fmla="*/ 102340 h 702053"/>
                  <a:gd name="connsiteX20" fmla="*/ 641237 w 971092"/>
                  <a:gd name="connsiteY20" fmla="*/ 102629 h 702053"/>
                  <a:gd name="connsiteX21" fmla="*/ 632267 w 971092"/>
                  <a:gd name="connsiteY21" fmla="*/ 156741 h 702053"/>
                  <a:gd name="connsiteX22" fmla="*/ 632050 w 971092"/>
                  <a:gd name="connsiteY22" fmla="*/ 156741 h 702053"/>
                  <a:gd name="connsiteX23" fmla="*/ 632267 w 971092"/>
                  <a:gd name="connsiteY23" fmla="*/ 161877 h 702053"/>
                  <a:gd name="connsiteX24" fmla="*/ 632267 w 971092"/>
                  <a:gd name="connsiteY24" fmla="*/ 162094 h 702053"/>
                  <a:gd name="connsiteX25" fmla="*/ 594649 w 971092"/>
                  <a:gd name="connsiteY25" fmla="*/ 125128 h 702053"/>
                  <a:gd name="connsiteX26" fmla="*/ 594649 w 971092"/>
                  <a:gd name="connsiteY26" fmla="*/ 96987 h 702053"/>
                  <a:gd name="connsiteX27" fmla="*/ 605645 w 971092"/>
                  <a:gd name="connsiteY27" fmla="*/ 96987 h 702053"/>
                  <a:gd name="connsiteX28" fmla="*/ 605645 w 971092"/>
                  <a:gd name="connsiteY28" fmla="*/ 66965 h 702053"/>
                  <a:gd name="connsiteX29" fmla="*/ 471307 w 971092"/>
                  <a:gd name="connsiteY29" fmla="*/ 66965 h 702053"/>
                  <a:gd name="connsiteX30" fmla="*/ 471307 w 971092"/>
                  <a:gd name="connsiteY30" fmla="*/ 96987 h 702053"/>
                  <a:gd name="connsiteX31" fmla="*/ 482375 w 971092"/>
                  <a:gd name="connsiteY31" fmla="*/ 96987 h 702053"/>
                  <a:gd name="connsiteX32" fmla="*/ 482375 w 971092"/>
                  <a:gd name="connsiteY32" fmla="*/ 118111 h 702053"/>
                  <a:gd name="connsiteX33" fmla="*/ 286112 w 971092"/>
                  <a:gd name="connsiteY33" fmla="*/ 118111 h 702053"/>
                  <a:gd name="connsiteX34" fmla="*/ 0 w 971092"/>
                  <a:gd name="connsiteY34" fmla="*/ 399014 h 702053"/>
                  <a:gd name="connsiteX35" fmla="*/ 51507 w 971092"/>
                  <a:gd name="connsiteY35" fmla="*/ 399014 h 702053"/>
                  <a:gd name="connsiteX36" fmla="*/ 51507 w 971092"/>
                  <a:gd name="connsiteY36" fmla="*/ 702053 h 702053"/>
                  <a:gd name="connsiteX37" fmla="*/ 822092 w 971092"/>
                  <a:gd name="connsiteY37" fmla="*/ 702053 h 702053"/>
                  <a:gd name="connsiteX38" fmla="*/ 822092 w 971092"/>
                  <a:gd name="connsiteY38" fmla="*/ 399014 h 702053"/>
                  <a:gd name="connsiteX39" fmla="*/ 873671 w 971092"/>
                  <a:gd name="connsiteY39" fmla="*/ 399014 h 702053"/>
                  <a:gd name="connsiteX40" fmla="*/ 791780 w 971092"/>
                  <a:gd name="connsiteY40" fmla="*/ 318642 h 702053"/>
                  <a:gd name="connsiteX41" fmla="*/ 791925 w 971092"/>
                  <a:gd name="connsiteY41" fmla="*/ 318642 h 702053"/>
                  <a:gd name="connsiteX42" fmla="*/ 890238 w 971092"/>
                  <a:gd name="connsiteY42" fmla="*/ 301425 h 702053"/>
                  <a:gd name="connsiteX43" fmla="*/ 939502 w 971092"/>
                  <a:gd name="connsiteY43" fmla="*/ 259032 h 702053"/>
                  <a:gd name="connsiteX44" fmla="*/ 961928 w 971092"/>
                  <a:gd name="connsiteY44" fmla="*/ 217580 h 702053"/>
                  <a:gd name="connsiteX45" fmla="*/ 877867 w 971092"/>
                  <a:gd name="connsiteY45" fmla="*/ 22909 h 702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71092" h="702053">
                    <a:moveTo>
                      <a:pt x="878084" y="23126"/>
                    </a:moveTo>
                    <a:cubicBezTo>
                      <a:pt x="874901" y="21751"/>
                      <a:pt x="871646" y="20449"/>
                      <a:pt x="868318" y="19292"/>
                    </a:cubicBezTo>
                    <a:cubicBezTo>
                      <a:pt x="863471" y="17555"/>
                      <a:pt x="858624" y="16109"/>
                      <a:pt x="853777" y="14879"/>
                    </a:cubicBezTo>
                    <a:cubicBezTo>
                      <a:pt x="849292" y="12781"/>
                      <a:pt x="844735" y="10828"/>
                      <a:pt x="839960" y="9092"/>
                    </a:cubicBezTo>
                    <a:cubicBezTo>
                      <a:pt x="839816" y="9092"/>
                      <a:pt x="839743" y="9092"/>
                      <a:pt x="839599" y="8947"/>
                    </a:cubicBezTo>
                    <a:lnTo>
                      <a:pt x="839599" y="8947"/>
                    </a:lnTo>
                    <a:cubicBezTo>
                      <a:pt x="835113" y="7283"/>
                      <a:pt x="830556" y="5981"/>
                      <a:pt x="825998" y="4823"/>
                    </a:cubicBezTo>
                    <a:cubicBezTo>
                      <a:pt x="825275" y="4606"/>
                      <a:pt x="824479" y="4462"/>
                      <a:pt x="823756" y="4245"/>
                    </a:cubicBezTo>
                    <a:cubicBezTo>
                      <a:pt x="819343" y="3160"/>
                      <a:pt x="815002" y="2291"/>
                      <a:pt x="810589" y="1640"/>
                    </a:cubicBezTo>
                    <a:cubicBezTo>
                      <a:pt x="809504" y="1496"/>
                      <a:pt x="808491" y="1351"/>
                      <a:pt x="807406" y="1206"/>
                    </a:cubicBezTo>
                    <a:cubicBezTo>
                      <a:pt x="805959" y="1062"/>
                      <a:pt x="804585" y="772"/>
                      <a:pt x="803138" y="628"/>
                    </a:cubicBezTo>
                    <a:lnTo>
                      <a:pt x="802849" y="772"/>
                    </a:lnTo>
                    <a:cubicBezTo>
                      <a:pt x="745988" y="-4943"/>
                      <a:pt x="690285" y="21390"/>
                      <a:pt x="658599" y="68918"/>
                    </a:cubicBezTo>
                    <a:lnTo>
                      <a:pt x="658310" y="69063"/>
                    </a:lnTo>
                    <a:cubicBezTo>
                      <a:pt x="657514" y="70220"/>
                      <a:pt x="656791" y="71450"/>
                      <a:pt x="656068" y="72608"/>
                    </a:cubicBezTo>
                    <a:cubicBezTo>
                      <a:pt x="655489" y="73548"/>
                      <a:pt x="654838" y="74489"/>
                      <a:pt x="654259" y="75429"/>
                    </a:cubicBezTo>
                    <a:cubicBezTo>
                      <a:pt x="652016" y="79191"/>
                      <a:pt x="649918" y="83025"/>
                      <a:pt x="647965" y="87004"/>
                    </a:cubicBezTo>
                    <a:cubicBezTo>
                      <a:pt x="647603" y="87799"/>
                      <a:pt x="647242" y="88595"/>
                      <a:pt x="646808" y="89391"/>
                    </a:cubicBezTo>
                    <a:cubicBezTo>
                      <a:pt x="644854" y="93587"/>
                      <a:pt x="642973" y="97927"/>
                      <a:pt x="641382" y="102340"/>
                    </a:cubicBezTo>
                    <a:lnTo>
                      <a:pt x="641382" y="102340"/>
                    </a:lnTo>
                    <a:cubicBezTo>
                      <a:pt x="641382" y="102340"/>
                      <a:pt x="641310" y="102557"/>
                      <a:pt x="641237" y="102629"/>
                    </a:cubicBezTo>
                    <a:cubicBezTo>
                      <a:pt x="634799" y="120498"/>
                      <a:pt x="632050" y="138800"/>
                      <a:pt x="632267" y="156741"/>
                    </a:cubicBezTo>
                    <a:lnTo>
                      <a:pt x="632050" y="156741"/>
                    </a:lnTo>
                    <a:cubicBezTo>
                      <a:pt x="632050" y="158550"/>
                      <a:pt x="632195" y="160213"/>
                      <a:pt x="632267" y="161877"/>
                    </a:cubicBezTo>
                    <a:cubicBezTo>
                      <a:pt x="632267" y="161950"/>
                      <a:pt x="632267" y="162022"/>
                      <a:pt x="632267" y="162094"/>
                    </a:cubicBezTo>
                    <a:lnTo>
                      <a:pt x="594649" y="125128"/>
                    </a:lnTo>
                    <a:lnTo>
                      <a:pt x="594649" y="96987"/>
                    </a:lnTo>
                    <a:lnTo>
                      <a:pt x="605645" y="96987"/>
                    </a:lnTo>
                    <a:lnTo>
                      <a:pt x="605645" y="66965"/>
                    </a:lnTo>
                    <a:lnTo>
                      <a:pt x="471307" y="66965"/>
                    </a:lnTo>
                    <a:lnTo>
                      <a:pt x="471307" y="96987"/>
                    </a:lnTo>
                    <a:lnTo>
                      <a:pt x="482375" y="96987"/>
                    </a:lnTo>
                    <a:lnTo>
                      <a:pt x="482375" y="118111"/>
                    </a:lnTo>
                    <a:lnTo>
                      <a:pt x="286112" y="118111"/>
                    </a:lnTo>
                    <a:lnTo>
                      <a:pt x="0" y="399014"/>
                    </a:lnTo>
                    <a:lnTo>
                      <a:pt x="51507" y="399014"/>
                    </a:lnTo>
                    <a:lnTo>
                      <a:pt x="51507" y="702053"/>
                    </a:lnTo>
                    <a:lnTo>
                      <a:pt x="822092" y="702053"/>
                    </a:lnTo>
                    <a:lnTo>
                      <a:pt x="822092" y="399014"/>
                    </a:lnTo>
                    <a:lnTo>
                      <a:pt x="873671" y="399014"/>
                    </a:lnTo>
                    <a:lnTo>
                      <a:pt x="791780" y="318642"/>
                    </a:lnTo>
                    <a:cubicBezTo>
                      <a:pt x="791780" y="318642"/>
                      <a:pt x="791853" y="318642"/>
                      <a:pt x="791925" y="318642"/>
                    </a:cubicBezTo>
                    <a:cubicBezTo>
                      <a:pt x="826360" y="323995"/>
                      <a:pt x="860867" y="317484"/>
                      <a:pt x="890238" y="301425"/>
                    </a:cubicBezTo>
                    <a:cubicBezTo>
                      <a:pt x="909264" y="291080"/>
                      <a:pt x="926119" y="276684"/>
                      <a:pt x="939502" y="259032"/>
                    </a:cubicBezTo>
                    <a:cubicBezTo>
                      <a:pt x="948834" y="246734"/>
                      <a:pt x="956430" y="232845"/>
                      <a:pt x="961928" y="217580"/>
                    </a:cubicBezTo>
                    <a:cubicBezTo>
                      <a:pt x="989708" y="140175"/>
                      <a:pt x="952234" y="55246"/>
                      <a:pt x="877867" y="22909"/>
                    </a:cubicBez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67" name="Gráfico 6">
                <a:extLst>
                  <a:ext uri="{FF2B5EF4-FFF2-40B4-BE49-F238E27FC236}">
                    <a16:creationId xmlns:a16="http://schemas.microsoft.com/office/drawing/2014/main" id="{4DBFDA0E-3370-5887-2E56-51E8BCF4A6C0}"/>
                  </a:ext>
                </a:extLst>
              </p:cNvPr>
              <p:cNvGrpSpPr/>
              <p:nvPr/>
            </p:nvGrpSpPr>
            <p:grpSpPr>
              <a:xfrm>
                <a:off x="7158501" y="4775098"/>
                <a:ext cx="971083" cy="702330"/>
                <a:chOff x="7158501" y="4775098"/>
                <a:chExt cx="971083" cy="702330"/>
              </a:xfrm>
            </p:grpSpPr>
            <p:grpSp>
              <p:nvGrpSpPr>
                <p:cNvPr id="68" name="Gráfico 6">
                  <a:extLst>
                    <a:ext uri="{FF2B5EF4-FFF2-40B4-BE49-F238E27FC236}">
                      <a16:creationId xmlns:a16="http://schemas.microsoft.com/office/drawing/2014/main" id="{896CA726-63AC-7B56-13DE-A214B37F231F}"/>
                    </a:ext>
                  </a:extLst>
                </p:cNvPr>
                <p:cNvGrpSpPr/>
                <p:nvPr/>
              </p:nvGrpSpPr>
              <p:grpSpPr>
                <a:xfrm>
                  <a:off x="7158501" y="4842340"/>
                  <a:ext cx="873599" cy="635088"/>
                  <a:chOff x="7158501" y="4842340"/>
                  <a:chExt cx="873599" cy="635088"/>
                </a:xfrm>
              </p:grpSpPr>
              <p:sp>
                <p:nvSpPr>
                  <p:cNvPr id="69" name="Forma libre: forma 68">
                    <a:extLst>
                      <a:ext uri="{FF2B5EF4-FFF2-40B4-BE49-F238E27FC236}">
                        <a16:creationId xmlns:a16="http://schemas.microsoft.com/office/drawing/2014/main" id="{683F0386-731A-22A7-D1DB-A068AAD54D13}"/>
                      </a:ext>
                    </a:extLst>
                  </p:cNvPr>
                  <p:cNvSpPr/>
                  <p:nvPr/>
                </p:nvSpPr>
                <p:spPr>
                  <a:xfrm>
                    <a:off x="7444612" y="4934938"/>
                    <a:ext cx="535907" cy="542490"/>
                  </a:xfrm>
                  <a:custGeom>
                    <a:avLst/>
                    <a:gdLst>
                      <a:gd name="connsiteX0" fmla="*/ 511167 w 535907"/>
                      <a:gd name="connsiteY0" fmla="*/ 189752 h 542490"/>
                      <a:gd name="connsiteX1" fmla="*/ 511167 w 535907"/>
                      <a:gd name="connsiteY1" fmla="*/ 177093 h 542490"/>
                      <a:gd name="connsiteX2" fmla="*/ 301376 w 535907"/>
                      <a:gd name="connsiteY2" fmla="*/ 579 h 542490"/>
                      <a:gd name="connsiteX3" fmla="*/ 301376 w 535907"/>
                      <a:gd name="connsiteY3" fmla="*/ 506 h 542490"/>
                      <a:gd name="connsiteX4" fmla="*/ 301376 w 535907"/>
                      <a:gd name="connsiteY4" fmla="*/ 506 h 542490"/>
                      <a:gd name="connsiteX5" fmla="*/ 300725 w 535907"/>
                      <a:gd name="connsiteY5" fmla="*/ 0 h 542490"/>
                      <a:gd name="connsiteX6" fmla="*/ 300725 w 535907"/>
                      <a:gd name="connsiteY6" fmla="*/ 0 h 542490"/>
                      <a:gd name="connsiteX7" fmla="*/ 300652 w 535907"/>
                      <a:gd name="connsiteY7" fmla="*/ 0 h 542490"/>
                      <a:gd name="connsiteX8" fmla="*/ 298627 w 535907"/>
                      <a:gd name="connsiteY8" fmla="*/ 1809 h 542490"/>
                      <a:gd name="connsiteX9" fmla="*/ 24741 w 535907"/>
                      <a:gd name="connsiteY9" fmla="*/ 177093 h 542490"/>
                      <a:gd name="connsiteX10" fmla="*/ 24741 w 535907"/>
                      <a:gd name="connsiteY10" fmla="*/ 183386 h 542490"/>
                      <a:gd name="connsiteX11" fmla="*/ 0 w 535907"/>
                      <a:gd name="connsiteY11" fmla="*/ 205089 h 542490"/>
                      <a:gd name="connsiteX12" fmla="*/ 0 w 535907"/>
                      <a:gd name="connsiteY12" fmla="*/ 520788 h 542490"/>
                      <a:gd name="connsiteX13" fmla="*/ 0 w 535907"/>
                      <a:gd name="connsiteY13" fmla="*/ 542491 h 542490"/>
                      <a:gd name="connsiteX14" fmla="*/ 24741 w 535907"/>
                      <a:gd name="connsiteY14" fmla="*/ 542491 h 542490"/>
                      <a:gd name="connsiteX15" fmla="*/ 234604 w 535907"/>
                      <a:gd name="connsiteY15" fmla="*/ 542491 h 542490"/>
                      <a:gd name="connsiteX16" fmla="*/ 511167 w 535907"/>
                      <a:gd name="connsiteY16" fmla="*/ 542491 h 542490"/>
                      <a:gd name="connsiteX17" fmla="*/ 535908 w 535907"/>
                      <a:gd name="connsiteY17" fmla="*/ 542491 h 542490"/>
                      <a:gd name="connsiteX18" fmla="*/ 535908 w 535907"/>
                      <a:gd name="connsiteY18" fmla="*/ 520788 h 542490"/>
                      <a:gd name="connsiteX19" fmla="*/ 535908 w 535907"/>
                      <a:gd name="connsiteY19" fmla="*/ 212106 h 542490"/>
                      <a:gd name="connsiteX20" fmla="*/ 511167 w 535907"/>
                      <a:gd name="connsiteY20" fmla="*/ 189752 h 542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35907" h="542490">
                        <a:moveTo>
                          <a:pt x="511167" y="189752"/>
                        </a:moveTo>
                        <a:lnTo>
                          <a:pt x="511167" y="177093"/>
                        </a:lnTo>
                        <a:lnTo>
                          <a:pt x="301376" y="579"/>
                        </a:lnTo>
                        <a:lnTo>
                          <a:pt x="301376" y="506"/>
                        </a:lnTo>
                        <a:lnTo>
                          <a:pt x="301376" y="506"/>
                        </a:lnTo>
                        <a:lnTo>
                          <a:pt x="300725" y="0"/>
                        </a:lnTo>
                        <a:lnTo>
                          <a:pt x="300725" y="0"/>
                        </a:lnTo>
                        <a:lnTo>
                          <a:pt x="300652" y="0"/>
                        </a:lnTo>
                        <a:lnTo>
                          <a:pt x="298627" y="1809"/>
                        </a:lnTo>
                        <a:lnTo>
                          <a:pt x="24741" y="177093"/>
                        </a:lnTo>
                        <a:lnTo>
                          <a:pt x="24741" y="183386"/>
                        </a:lnTo>
                        <a:lnTo>
                          <a:pt x="0" y="205089"/>
                        </a:lnTo>
                        <a:lnTo>
                          <a:pt x="0" y="520788"/>
                        </a:lnTo>
                        <a:lnTo>
                          <a:pt x="0" y="542491"/>
                        </a:lnTo>
                        <a:lnTo>
                          <a:pt x="24741" y="542491"/>
                        </a:lnTo>
                        <a:lnTo>
                          <a:pt x="234604" y="542491"/>
                        </a:lnTo>
                        <a:lnTo>
                          <a:pt x="511167" y="542491"/>
                        </a:lnTo>
                        <a:lnTo>
                          <a:pt x="535908" y="542491"/>
                        </a:lnTo>
                        <a:lnTo>
                          <a:pt x="535908" y="520788"/>
                        </a:lnTo>
                        <a:lnTo>
                          <a:pt x="535908" y="212106"/>
                        </a:lnTo>
                        <a:lnTo>
                          <a:pt x="511167" y="189752"/>
                        </a:lnTo>
                        <a:close/>
                      </a:path>
                    </a:pathLst>
                  </a:custGeom>
                  <a:solidFill>
                    <a:srgbClr val="C4C4C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0" name="Forma libre: forma 69">
                    <a:extLst>
                      <a:ext uri="{FF2B5EF4-FFF2-40B4-BE49-F238E27FC236}">
                        <a16:creationId xmlns:a16="http://schemas.microsoft.com/office/drawing/2014/main" id="{CACDFF90-AE81-5F01-9731-FCB850862D07}"/>
                      </a:ext>
                    </a:extLst>
                  </p:cNvPr>
                  <p:cNvSpPr/>
                  <p:nvPr/>
                </p:nvSpPr>
                <p:spPr>
                  <a:xfrm>
                    <a:off x="7444612" y="4893486"/>
                    <a:ext cx="587487" cy="280903"/>
                  </a:xfrm>
                  <a:custGeom>
                    <a:avLst/>
                    <a:gdLst>
                      <a:gd name="connsiteX0" fmla="*/ 301376 w 587487"/>
                      <a:gd name="connsiteY0" fmla="*/ 0 h 280903"/>
                      <a:gd name="connsiteX1" fmla="*/ 0 w 587487"/>
                      <a:gd name="connsiteY1" fmla="*/ 0 h 280903"/>
                      <a:gd name="connsiteX2" fmla="*/ 286112 w 587487"/>
                      <a:gd name="connsiteY2" fmla="*/ 280903 h 280903"/>
                      <a:gd name="connsiteX3" fmla="*/ 587487 w 587487"/>
                      <a:gd name="connsiteY3" fmla="*/ 280903 h 280903"/>
                      <a:gd name="connsiteX4" fmla="*/ 301376 w 587487"/>
                      <a:gd name="connsiteY4" fmla="*/ 0 h 280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487" h="280903">
                        <a:moveTo>
                          <a:pt x="301376" y="0"/>
                        </a:moveTo>
                        <a:lnTo>
                          <a:pt x="0" y="0"/>
                        </a:lnTo>
                        <a:lnTo>
                          <a:pt x="286112" y="280903"/>
                        </a:lnTo>
                        <a:lnTo>
                          <a:pt x="587487" y="280903"/>
                        </a:lnTo>
                        <a:lnTo>
                          <a:pt x="301376" y="0"/>
                        </a:lnTo>
                        <a:close/>
                      </a:path>
                    </a:pathLst>
                  </a:custGeom>
                  <a:solidFill>
                    <a:srgbClr val="E85A3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1" name="Forma libre: forma 70">
                    <a:extLst>
                      <a:ext uri="{FF2B5EF4-FFF2-40B4-BE49-F238E27FC236}">
                        <a16:creationId xmlns:a16="http://schemas.microsoft.com/office/drawing/2014/main" id="{62B01C49-5461-9C8A-8851-63F578337674}"/>
                      </a:ext>
                    </a:extLst>
                  </p:cNvPr>
                  <p:cNvSpPr/>
                  <p:nvPr/>
                </p:nvSpPr>
                <p:spPr>
                  <a:xfrm>
                    <a:off x="7210008" y="4934938"/>
                    <a:ext cx="469136" cy="542490"/>
                  </a:xfrm>
                  <a:custGeom>
                    <a:avLst/>
                    <a:gdLst>
                      <a:gd name="connsiteX0" fmla="*/ 444395 w 469136"/>
                      <a:gd name="connsiteY0" fmla="*/ 189752 h 542490"/>
                      <a:gd name="connsiteX1" fmla="*/ 444395 w 469136"/>
                      <a:gd name="connsiteY1" fmla="*/ 177093 h 542490"/>
                      <a:gd name="connsiteX2" fmla="*/ 234604 w 469136"/>
                      <a:gd name="connsiteY2" fmla="*/ 579 h 542490"/>
                      <a:gd name="connsiteX3" fmla="*/ 234604 w 469136"/>
                      <a:gd name="connsiteY3" fmla="*/ 506 h 542490"/>
                      <a:gd name="connsiteX4" fmla="*/ 234604 w 469136"/>
                      <a:gd name="connsiteY4" fmla="*/ 506 h 542490"/>
                      <a:gd name="connsiteX5" fmla="*/ 233953 w 469136"/>
                      <a:gd name="connsiteY5" fmla="*/ 0 h 542490"/>
                      <a:gd name="connsiteX6" fmla="*/ 233953 w 469136"/>
                      <a:gd name="connsiteY6" fmla="*/ 0 h 542490"/>
                      <a:gd name="connsiteX7" fmla="*/ 233881 w 469136"/>
                      <a:gd name="connsiteY7" fmla="*/ 0 h 542490"/>
                      <a:gd name="connsiteX8" fmla="*/ 231855 w 469136"/>
                      <a:gd name="connsiteY8" fmla="*/ 1809 h 542490"/>
                      <a:gd name="connsiteX9" fmla="*/ 24741 w 469136"/>
                      <a:gd name="connsiteY9" fmla="*/ 177093 h 542490"/>
                      <a:gd name="connsiteX10" fmla="*/ 24741 w 469136"/>
                      <a:gd name="connsiteY10" fmla="*/ 183386 h 542490"/>
                      <a:gd name="connsiteX11" fmla="*/ 0 w 469136"/>
                      <a:gd name="connsiteY11" fmla="*/ 205089 h 542490"/>
                      <a:gd name="connsiteX12" fmla="*/ 0 w 469136"/>
                      <a:gd name="connsiteY12" fmla="*/ 487294 h 542490"/>
                      <a:gd name="connsiteX13" fmla="*/ 0 w 469136"/>
                      <a:gd name="connsiteY13" fmla="*/ 542491 h 542490"/>
                      <a:gd name="connsiteX14" fmla="*/ 24741 w 469136"/>
                      <a:gd name="connsiteY14" fmla="*/ 542491 h 542490"/>
                      <a:gd name="connsiteX15" fmla="*/ 234604 w 469136"/>
                      <a:gd name="connsiteY15" fmla="*/ 542491 h 542490"/>
                      <a:gd name="connsiteX16" fmla="*/ 444395 w 469136"/>
                      <a:gd name="connsiteY16" fmla="*/ 542491 h 542490"/>
                      <a:gd name="connsiteX17" fmla="*/ 469136 w 469136"/>
                      <a:gd name="connsiteY17" fmla="*/ 542491 h 542490"/>
                      <a:gd name="connsiteX18" fmla="*/ 469136 w 469136"/>
                      <a:gd name="connsiteY18" fmla="*/ 520788 h 542490"/>
                      <a:gd name="connsiteX19" fmla="*/ 469136 w 469136"/>
                      <a:gd name="connsiteY19" fmla="*/ 212106 h 542490"/>
                      <a:gd name="connsiteX20" fmla="*/ 444395 w 469136"/>
                      <a:gd name="connsiteY20" fmla="*/ 189752 h 542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469136" h="542490">
                        <a:moveTo>
                          <a:pt x="444395" y="189752"/>
                        </a:moveTo>
                        <a:lnTo>
                          <a:pt x="444395" y="177093"/>
                        </a:lnTo>
                        <a:lnTo>
                          <a:pt x="234604" y="579"/>
                        </a:lnTo>
                        <a:lnTo>
                          <a:pt x="234604" y="506"/>
                        </a:lnTo>
                        <a:lnTo>
                          <a:pt x="234604" y="506"/>
                        </a:lnTo>
                        <a:lnTo>
                          <a:pt x="233953" y="0"/>
                        </a:lnTo>
                        <a:lnTo>
                          <a:pt x="233953" y="0"/>
                        </a:lnTo>
                        <a:lnTo>
                          <a:pt x="233881" y="0"/>
                        </a:lnTo>
                        <a:lnTo>
                          <a:pt x="231855" y="1809"/>
                        </a:lnTo>
                        <a:lnTo>
                          <a:pt x="24741" y="177093"/>
                        </a:lnTo>
                        <a:lnTo>
                          <a:pt x="24741" y="183386"/>
                        </a:lnTo>
                        <a:lnTo>
                          <a:pt x="0" y="205089"/>
                        </a:lnTo>
                        <a:lnTo>
                          <a:pt x="0" y="487294"/>
                        </a:lnTo>
                        <a:lnTo>
                          <a:pt x="0" y="542491"/>
                        </a:lnTo>
                        <a:lnTo>
                          <a:pt x="24741" y="542491"/>
                        </a:lnTo>
                        <a:lnTo>
                          <a:pt x="234604" y="542491"/>
                        </a:lnTo>
                        <a:lnTo>
                          <a:pt x="444395" y="542491"/>
                        </a:lnTo>
                        <a:lnTo>
                          <a:pt x="469136" y="542491"/>
                        </a:lnTo>
                        <a:lnTo>
                          <a:pt x="469136" y="520788"/>
                        </a:lnTo>
                        <a:lnTo>
                          <a:pt x="469136" y="212106"/>
                        </a:lnTo>
                        <a:lnTo>
                          <a:pt x="444395" y="189752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" name="Forma libre: forma 71">
                    <a:extLst>
                      <a:ext uri="{FF2B5EF4-FFF2-40B4-BE49-F238E27FC236}">
                        <a16:creationId xmlns:a16="http://schemas.microsoft.com/office/drawing/2014/main" id="{45A5B9CE-EF46-F455-D0A4-0473C964859F}"/>
                      </a:ext>
                    </a:extLst>
                  </p:cNvPr>
                  <p:cNvSpPr/>
                  <p:nvPr/>
                </p:nvSpPr>
                <p:spPr>
                  <a:xfrm>
                    <a:off x="7555874" y="5248756"/>
                    <a:ext cx="55920" cy="175501"/>
                  </a:xfrm>
                  <a:custGeom>
                    <a:avLst/>
                    <a:gdLst>
                      <a:gd name="connsiteX0" fmla="*/ 0 w 55920"/>
                      <a:gd name="connsiteY0" fmla="*/ 0 h 175501"/>
                      <a:gd name="connsiteX1" fmla="*/ 55920 w 55920"/>
                      <a:gd name="connsiteY1" fmla="*/ 0 h 175501"/>
                      <a:gd name="connsiteX2" fmla="*/ 55920 w 55920"/>
                      <a:gd name="connsiteY2" fmla="*/ 175501 h 175501"/>
                      <a:gd name="connsiteX3" fmla="*/ 0 w 55920"/>
                      <a:gd name="connsiteY3" fmla="*/ 175501 h 1755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20" h="175501">
                        <a:moveTo>
                          <a:pt x="0" y="0"/>
                        </a:moveTo>
                        <a:lnTo>
                          <a:pt x="55920" y="0"/>
                        </a:lnTo>
                        <a:lnTo>
                          <a:pt x="55920" y="175501"/>
                        </a:lnTo>
                        <a:lnTo>
                          <a:pt x="0" y="175501"/>
                        </a:lnTo>
                        <a:close/>
                      </a:path>
                    </a:pathLst>
                  </a:custGeom>
                  <a:solidFill>
                    <a:srgbClr val="4089DB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3" name="Forma libre: forma 72">
                    <a:extLst>
                      <a:ext uri="{FF2B5EF4-FFF2-40B4-BE49-F238E27FC236}">
                        <a16:creationId xmlns:a16="http://schemas.microsoft.com/office/drawing/2014/main" id="{4600C149-F3A7-FBE9-1C4D-2E391F0E0176}"/>
                      </a:ext>
                    </a:extLst>
                  </p:cNvPr>
                  <p:cNvSpPr/>
                  <p:nvPr/>
                </p:nvSpPr>
                <p:spPr>
                  <a:xfrm>
                    <a:off x="7501400" y="5066310"/>
                    <a:ext cx="40439" cy="126887"/>
                  </a:xfrm>
                  <a:custGeom>
                    <a:avLst/>
                    <a:gdLst>
                      <a:gd name="connsiteX0" fmla="*/ 0 w 40439"/>
                      <a:gd name="connsiteY0" fmla="*/ 0 h 126887"/>
                      <a:gd name="connsiteX1" fmla="*/ 40439 w 40439"/>
                      <a:gd name="connsiteY1" fmla="*/ 0 h 126887"/>
                      <a:gd name="connsiteX2" fmla="*/ 40439 w 40439"/>
                      <a:gd name="connsiteY2" fmla="*/ 126887 h 126887"/>
                      <a:gd name="connsiteX3" fmla="*/ 0 w 40439"/>
                      <a:gd name="connsiteY3" fmla="*/ 126887 h 126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39" h="126887">
                        <a:moveTo>
                          <a:pt x="0" y="0"/>
                        </a:moveTo>
                        <a:lnTo>
                          <a:pt x="40439" y="0"/>
                        </a:lnTo>
                        <a:lnTo>
                          <a:pt x="40439" y="126887"/>
                        </a:lnTo>
                        <a:lnTo>
                          <a:pt x="0" y="126887"/>
                        </a:lnTo>
                        <a:close/>
                      </a:path>
                    </a:pathLst>
                  </a:custGeom>
                  <a:solidFill>
                    <a:srgbClr val="4089DB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4" name="Forma libre: forma 73">
                    <a:extLst>
                      <a:ext uri="{FF2B5EF4-FFF2-40B4-BE49-F238E27FC236}">
                        <a16:creationId xmlns:a16="http://schemas.microsoft.com/office/drawing/2014/main" id="{16E6EC59-7246-BCC1-75CF-862362794CBF}"/>
                      </a:ext>
                    </a:extLst>
                  </p:cNvPr>
                  <p:cNvSpPr/>
                  <p:nvPr/>
                </p:nvSpPr>
                <p:spPr>
                  <a:xfrm>
                    <a:off x="7679144" y="5441836"/>
                    <a:ext cx="301375" cy="35592"/>
                  </a:xfrm>
                  <a:custGeom>
                    <a:avLst/>
                    <a:gdLst>
                      <a:gd name="connsiteX0" fmla="*/ 0 w 301375"/>
                      <a:gd name="connsiteY0" fmla="*/ 0 h 35592"/>
                      <a:gd name="connsiteX1" fmla="*/ 301376 w 301375"/>
                      <a:gd name="connsiteY1" fmla="*/ 0 h 35592"/>
                      <a:gd name="connsiteX2" fmla="*/ 301376 w 301375"/>
                      <a:gd name="connsiteY2" fmla="*/ 35592 h 35592"/>
                      <a:gd name="connsiteX3" fmla="*/ 0 w 301375"/>
                      <a:gd name="connsiteY3" fmla="*/ 35592 h 35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1375" h="35592">
                        <a:moveTo>
                          <a:pt x="0" y="0"/>
                        </a:moveTo>
                        <a:lnTo>
                          <a:pt x="301376" y="0"/>
                        </a:lnTo>
                        <a:lnTo>
                          <a:pt x="301376" y="35592"/>
                        </a:lnTo>
                        <a:lnTo>
                          <a:pt x="0" y="35592"/>
                        </a:lnTo>
                        <a:close/>
                      </a:path>
                    </a:pathLst>
                  </a:custGeom>
                  <a:solidFill>
                    <a:srgbClr val="E85A3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5" name="Forma libre: forma 74">
                    <a:extLst>
                      <a:ext uri="{FF2B5EF4-FFF2-40B4-BE49-F238E27FC236}">
                        <a16:creationId xmlns:a16="http://schemas.microsoft.com/office/drawing/2014/main" id="{A9A957B0-F91B-B821-75A6-786F35DD73D2}"/>
                      </a:ext>
                    </a:extLst>
                  </p:cNvPr>
                  <p:cNvSpPr/>
                  <p:nvPr/>
                </p:nvSpPr>
                <p:spPr>
                  <a:xfrm>
                    <a:off x="7210008" y="5441836"/>
                    <a:ext cx="469208" cy="35592"/>
                  </a:xfrm>
                  <a:custGeom>
                    <a:avLst/>
                    <a:gdLst>
                      <a:gd name="connsiteX0" fmla="*/ 0 w 469208"/>
                      <a:gd name="connsiteY0" fmla="*/ 0 h 35592"/>
                      <a:gd name="connsiteX1" fmla="*/ 469209 w 469208"/>
                      <a:gd name="connsiteY1" fmla="*/ 0 h 35592"/>
                      <a:gd name="connsiteX2" fmla="*/ 469209 w 469208"/>
                      <a:gd name="connsiteY2" fmla="*/ 35592 h 35592"/>
                      <a:gd name="connsiteX3" fmla="*/ 0 w 469208"/>
                      <a:gd name="connsiteY3" fmla="*/ 35592 h 35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9208" h="35592">
                        <a:moveTo>
                          <a:pt x="0" y="0"/>
                        </a:moveTo>
                        <a:lnTo>
                          <a:pt x="469209" y="0"/>
                        </a:lnTo>
                        <a:lnTo>
                          <a:pt x="469209" y="35592"/>
                        </a:lnTo>
                        <a:lnTo>
                          <a:pt x="0" y="35592"/>
                        </a:lnTo>
                        <a:close/>
                      </a:path>
                    </a:pathLst>
                  </a:custGeom>
                  <a:solidFill>
                    <a:srgbClr val="E87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6" name="Forma libre: forma 75">
                    <a:extLst>
                      <a:ext uri="{FF2B5EF4-FFF2-40B4-BE49-F238E27FC236}">
                        <a16:creationId xmlns:a16="http://schemas.microsoft.com/office/drawing/2014/main" id="{1113CD61-2121-03C9-9D55-B6E4D0D1F395}"/>
                      </a:ext>
                    </a:extLst>
                  </p:cNvPr>
                  <p:cNvSpPr/>
                  <p:nvPr/>
                </p:nvSpPr>
                <p:spPr>
                  <a:xfrm>
                    <a:off x="7158501" y="4893486"/>
                    <a:ext cx="572223" cy="280903"/>
                  </a:xfrm>
                  <a:custGeom>
                    <a:avLst/>
                    <a:gdLst>
                      <a:gd name="connsiteX0" fmla="*/ 286112 w 572223"/>
                      <a:gd name="connsiteY0" fmla="*/ 0 h 280903"/>
                      <a:gd name="connsiteX1" fmla="*/ 0 w 572223"/>
                      <a:gd name="connsiteY1" fmla="*/ 280903 h 280903"/>
                      <a:gd name="connsiteX2" fmla="*/ 51507 w 572223"/>
                      <a:gd name="connsiteY2" fmla="*/ 280903 h 280903"/>
                      <a:gd name="connsiteX3" fmla="*/ 286112 w 572223"/>
                      <a:gd name="connsiteY3" fmla="*/ 59827 h 280903"/>
                      <a:gd name="connsiteX4" fmla="*/ 520644 w 572223"/>
                      <a:gd name="connsiteY4" fmla="*/ 280903 h 280903"/>
                      <a:gd name="connsiteX5" fmla="*/ 572223 w 572223"/>
                      <a:gd name="connsiteY5" fmla="*/ 280903 h 280903"/>
                      <a:gd name="connsiteX6" fmla="*/ 286112 w 572223"/>
                      <a:gd name="connsiteY6" fmla="*/ 0 h 280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2223" h="280903">
                        <a:moveTo>
                          <a:pt x="286112" y="0"/>
                        </a:moveTo>
                        <a:lnTo>
                          <a:pt x="0" y="280903"/>
                        </a:lnTo>
                        <a:lnTo>
                          <a:pt x="51507" y="280903"/>
                        </a:lnTo>
                        <a:lnTo>
                          <a:pt x="286112" y="59827"/>
                        </a:lnTo>
                        <a:lnTo>
                          <a:pt x="520644" y="280903"/>
                        </a:lnTo>
                        <a:lnTo>
                          <a:pt x="572223" y="280903"/>
                        </a:lnTo>
                        <a:lnTo>
                          <a:pt x="286112" y="0"/>
                        </a:lnTo>
                        <a:close/>
                      </a:path>
                    </a:pathLst>
                  </a:custGeom>
                  <a:solidFill>
                    <a:srgbClr val="E87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grpSp>
                <p:nvGrpSpPr>
                  <p:cNvPr id="77" name="Gráfico 6">
                    <a:extLst>
                      <a:ext uri="{FF2B5EF4-FFF2-40B4-BE49-F238E27FC236}">
                        <a16:creationId xmlns:a16="http://schemas.microsoft.com/office/drawing/2014/main" id="{E6640ABF-EBEF-F9D7-EDBE-8763BBCC5C16}"/>
                      </a:ext>
                    </a:extLst>
                  </p:cNvPr>
                  <p:cNvGrpSpPr/>
                  <p:nvPr/>
                </p:nvGrpSpPr>
                <p:grpSpPr>
                  <a:xfrm>
                    <a:off x="7288426" y="5248756"/>
                    <a:ext cx="312299" cy="175501"/>
                    <a:chOff x="7288426" y="5248756"/>
                    <a:chExt cx="312299" cy="175501"/>
                  </a:xfrm>
                </p:grpSpPr>
                <p:sp>
                  <p:nvSpPr>
                    <p:cNvPr id="78" name="Forma libre: forma 77">
                      <a:extLst>
                        <a:ext uri="{FF2B5EF4-FFF2-40B4-BE49-F238E27FC236}">
                          <a16:creationId xmlns:a16="http://schemas.microsoft.com/office/drawing/2014/main" id="{6E69D3A7-AC32-F261-36C8-60EC3C7BC3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4346" y="5248756"/>
                      <a:ext cx="200603" cy="175501"/>
                    </a:xfrm>
                    <a:custGeom>
                      <a:avLst/>
                      <a:gdLst>
                        <a:gd name="connsiteX0" fmla="*/ 100338 w 200603"/>
                        <a:gd name="connsiteY0" fmla="*/ 0 h 175501"/>
                        <a:gd name="connsiteX1" fmla="*/ 0 w 200603"/>
                        <a:gd name="connsiteY1" fmla="*/ 0 h 175501"/>
                        <a:gd name="connsiteX2" fmla="*/ 0 w 200603"/>
                        <a:gd name="connsiteY2" fmla="*/ 175501 h 175501"/>
                        <a:gd name="connsiteX3" fmla="*/ 100338 w 200603"/>
                        <a:gd name="connsiteY3" fmla="*/ 175501 h 175501"/>
                        <a:gd name="connsiteX4" fmla="*/ 200604 w 200603"/>
                        <a:gd name="connsiteY4" fmla="*/ 175501 h 175501"/>
                        <a:gd name="connsiteX5" fmla="*/ 200604 w 200603"/>
                        <a:gd name="connsiteY5" fmla="*/ 0 h 175501"/>
                        <a:gd name="connsiteX6" fmla="*/ 100338 w 200603"/>
                        <a:gd name="connsiteY6" fmla="*/ 0 h 1755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0603" h="175501">
                          <a:moveTo>
                            <a:pt x="100338" y="0"/>
                          </a:moveTo>
                          <a:lnTo>
                            <a:pt x="0" y="0"/>
                          </a:lnTo>
                          <a:lnTo>
                            <a:pt x="0" y="175501"/>
                          </a:lnTo>
                          <a:lnTo>
                            <a:pt x="100338" y="175501"/>
                          </a:lnTo>
                          <a:lnTo>
                            <a:pt x="200604" y="175501"/>
                          </a:lnTo>
                          <a:lnTo>
                            <a:pt x="200604" y="0"/>
                          </a:lnTo>
                          <a:lnTo>
                            <a:pt x="100338" y="0"/>
                          </a:lnTo>
                          <a:close/>
                        </a:path>
                      </a:pathLst>
                    </a:custGeom>
                    <a:solidFill>
                      <a:srgbClr val="C4C4C4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79" name="Forma libre: forma 78">
                      <a:extLst>
                        <a:ext uri="{FF2B5EF4-FFF2-40B4-BE49-F238E27FC236}">
                          <a16:creationId xmlns:a16="http://schemas.microsoft.com/office/drawing/2014/main" id="{E4B41083-9746-694A-D74B-7339C5F6F7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8453" y="5262863"/>
                      <a:ext cx="172390" cy="147287"/>
                    </a:xfrm>
                    <a:custGeom>
                      <a:avLst/>
                      <a:gdLst>
                        <a:gd name="connsiteX0" fmla="*/ 86231 w 172390"/>
                        <a:gd name="connsiteY0" fmla="*/ 0 h 147287"/>
                        <a:gd name="connsiteX1" fmla="*/ 0 w 172390"/>
                        <a:gd name="connsiteY1" fmla="*/ 0 h 147287"/>
                        <a:gd name="connsiteX2" fmla="*/ 0 w 172390"/>
                        <a:gd name="connsiteY2" fmla="*/ 147288 h 147287"/>
                        <a:gd name="connsiteX3" fmla="*/ 86231 w 172390"/>
                        <a:gd name="connsiteY3" fmla="*/ 147288 h 147287"/>
                        <a:gd name="connsiteX4" fmla="*/ 172390 w 172390"/>
                        <a:gd name="connsiteY4" fmla="*/ 147288 h 147287"/>
                        <a:gd name="connsiteX5" fmla="*/ 172390 w 172390"/>
                        <a:gd name="connsiteY5" fmla="*/ 0 h 147287"/>
                        <a:gd name="connsiteX6" fmla="*/ 86231 w 172390"/>
                        <a:gd name="connsiteY6" fmla="*/ 0 h 1472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2390" h="147287">
                          <a:moveTo>
                            <a:pt x="86231" y="0"/>
                          </a:moveTo>
                          <a:lnTo>
                            <a:pt x="0" y="0"/>
                          </a:lnTo>
                          <a:lnTo>
                            <a:pt x="0" y="147288"/>
                          </a:lnTo>
                          <a:lnTo>
                            <a:pt x="86231" y="147288"/>
                          </a:lnTo>
                          <a:lnTo>
                            <a:pt x="172390" y="147288"/>
                          </a:lnTo>
                          <a:lnTo>
                            <a:pt x="172390" y="0"/>
                          </a:lnTo>
                          <a:lnTo>
                            <a:pt x="86231" y="0"/>
                          </a:lnTo>
                          <a:close/>
                        </a:path>
                      </a:pathLst>
                    </a:custGeom>
                    <a:solidFill>
                      <a:srgbClr val="1E344F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80" name="Gráfico 6">
                      <a:extLst>
                        <a:ext uri="{FF2B5EF4-FFF2-40B4-BE49-F238E27FC236}">
                          <a16:creationId xmlns:a16="http://schemas.microsoft.com/office/drawing/2014/main" id="{404BF69B-0D77-E051-7B3D-A7439CC5F58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358453" y="5262863"/>
                      <a:ext cx="172390" cy="147287"/>
                      <a:chOff x="7358453" y="5262863"/>
                      <a:chExt cx="172390" cy="147287"/>
                    </a:xfrm>
                    <a:solidFill>
                      <a:srgbClr val="2D4E75"/>
                    </a:solidFill>
                  </p:grpSpPr>
                  <p:sp>
                    <p:nvSpPr>
                      <p:cNvPr id="81" name="Forma libre: forma 80">
                        <a:extLst>
                          <a:ext uri="{FF2B5EF4-FFF2-40B4-BE49-F238E27FC236}">
                            <a16:creationId xmlns:a16="http://schemas.microsoft.com/office/drawing/2014/main" id="{7F1E0DE5-EF47-A65F-6971-F8DF60C02E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78251" y="5357486"/>
                        <a:ext cx="52592" cy="52664"/>
                      </a:xfrm>
                      <a:custGeom>
                        <a:avLst/>
                        <a:gdLst>
                          <a:gd name="connsiteX0" fmla="*/ 52592 w 52592"/>
                          <a:gd name="connsiteY0" fmla="*/ 52665 h 52664"/>
                          <a:gd name="connsiteX1" fmla="*/ 52592 w 52592"/>
                          <a:gd name="connsiteY1" fmla="*/ 0 h 52664"/>
                          <a:gd name="connsiteX2" fmla="*/ 0 w 52592"/>
                          <a:gd name="connsiteY2" fmla="*/ 52665 h 52664"/>
                          <a:gd name="connsiteX3" fmla="*/ 52592 w 52592"/>
                          <a:gd name="connsiteY3" fmla="*/ 52665 h 526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592" h="52664">
                            <a:moveTo>
                              <a:pt x="52592" y="52665"/>
                            </a:moveTo>
                            <a:lnTo>
                              <a:pt x="52592" y="0"/>
                            </a:lnTo>
                            <a:lnTo>
                              <a:pt x="0" y="52665"/>
                            </a:lnTo>
                            <a:lnTo>
                              <a:pt x="52592" y="52665"/>
                            </a:lnTo>
                            <a:close/>
                          </a:path>
                        </a:pathLst>
                      </a:custGeom>
                      <a:solidFill>
                        <a:srgbClr val="2D4E75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82" name="Forma libre: forma 81">
                        <a:extLst>
                          <a:ext uri="{FF2B5EF4-FFF2-40B4-BE49-F238E27FC236}">
                            <a16:creationId xmlns:a16="http://schemas.microsoft.com/office/drawing/2014/main" id="{4FD037CD-DDDB-EB87-1C4D-FB93535EC6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58453" y="5262863"/>
                        <a:ext cx="70967" cy="70894"/>
                      </a:xfrm>
                      <a:custGeom>
                        <a:avLst/>
                        <a:gdLst>
                          <a:gd name="connsiteX0" fmla="*/ 0 w 70967"/>
                          <a:gd name="connsiteY0" fmla="*/ 0 h 70894"/>
                          <a:gd name="connsiteX1" fmla="*/ 0 w 70967"/>
                          <a:gd name="connsiteY1" fmla="*/ 70895 h 70894"/>
                          <a:gd name="connsiteX2" fmla="*/ 70967 w 70967"/>
                          <a:gd name="connsiteY2" fmla="*/ 0 h 70894"/>
                          <a:gd name="connsiteX3" fmla="*/ 0 w 70967"/>
                          <a:gd name="connsiteY3" fmla="*/ 0 h 70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0967" h="70894">
                            <a:moveTo>
                              <a:pt x="0" y="0"/>
                            </a:moveTo>
                            <a:lnTo>
                              <a:pt x="0" y="70895"/>
                            </a:lnTo>
                            <a:lnTo>
                              <a:pt x="70967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2D4E75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83" name="Forma libre: forma 82">
                        <a:extLst>
                          <a:ext uri="{FF2B5EF4-FFF2-40B4-BE49-F238E27FC236}">
                            <a16:creationId xmlns:a16="http://schemas.microsoft.com/office/drawing/2014/main" id="{CD9ED2D1-186D-186C-C726-4E33A363B0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89850" y="5269084"/>
                        <a:ext cx="140994" cy="141066"/>
                      </a:xfrm>
                      <a:custGeom>
                        <a:avLst/>
                        <a:gdLst>
                          <a:gd name="connsiteX0" fmla="*/ 140994 w 140994"/>
                          <a:gd name="connsiteY0" fmla="*/ 0 h 141066"/>
                          <a:gd name="connsiteX1" fmla="*/ 0 w 140994"/>
                          <a:gd name="connsiteY1" fmla="*/ 141066 h 141066"/>
                          <a:gd name="connsiteX2" fmla="*/ 49626 w 140994"/>
                          <a:gd name="connsiteY2" fmla="*/ 141066 h 141066"/>
                          <a:gd name="connsiteX3" fmla="*/ 140994 w 140994"/>
                          <a:gd name="connsiteY3" fmla="*/ 49626 h 141066"/>
                          <a:gd name="connsiteX4" fmla="*/ 140994 w 140994"/>
                          <a:gd name="connsiteY4" fmla="*/ 0 h 1410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0994" h="141066">
                            <a:moveTo>
                              <a:pt x="140994" y="0"/>
                            </a:moveTo>
                            <a:lnTo>
                              <a:pt x="0" y="141066"/>
                            </a:lnTo>
                            <a:lnTo>
                              <a:pt x="49626" y="141066"/>
                            </a:lnTo>
                            <a:lnTo>
                              <a:pt x="140994" y="49626"/>
                            </a:lnTo>
                            <a:lnTo>
                              <a:pt x="140994" y="0"/>
                            </a:lnTo>
                            <a:close/>
                          </a:path>
                        </a:pathLst>
                      </a:custGeom>
                      <a:solidFill>
                        <a:srgbClr val="2D4E75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84" name="Forma libre: forma 83">
                      <a:extLst>
                        <a:ext uri="{FF2B5EF4-FFF2-40B4-BE49-F238E27FC236}">
                          <a16:creationId xmlns:a16="http://schemas.microsoft.com/office/drawing/2014/main" id="{DCA1413E-3899-88E6-E685-401875627E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88426" y="5248756"/>
                      <a:ext cx="55920" cy="175501"/>
                    </a:xfrm>
                    <a:custGeom>
                      <a:avLst/>
                      <a:gdLst>
                        <a:gd name="connsiteX0" fmla="*/ 0 w 55920"/>
                        <a:gd name="connsiteY0" fmla="*/ 0 h 175501"/>
                        <a:gd name="connsiteX1" fmla="*/ 55920 w 55920"/>
                        <a:gd name="connsiteY1" fmla="*/ 0 h 175501"/>
                        <a:gd name="connsiteX2" fmla="*/ 55920 w 55920"/>
                        <a:gd name="connsiteY2" fmla="*/ 175501 h 175501"/>
                        <a:gd name="connsiteX3" fmla="*/ 0 w 55920"/>
                        <a:gd name="connsiteY3" fmla="*/ 175501 h 1755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5920" h="175501">
                          <a:moveTo>
                            <a:pt x="0" y="0"/>
                          </a:moveTo>
                          <a:lnTo>
                            <a:pt x="55920" y="0"/>
                          </a:lnTo>
                          <a:lnTo>
                            <a:pt x="55920" y="175501"/>
                          </a:lnTo>
                          <a:lnTo>
                            <a:pt x="0" y="175501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85" name="Forma libre: forma 84">
                      <a:extLst>
                        <a:ext uri="{FF2B5EF4-FFF2-40B4-BE49-F238E27FC236}">
                          <a16:creationId xmlns:a16="http://schemas.microsoft.com/office/drawing/2014/main" id="{B29A306E-71C9-B080-AC21-7FFB99ABA1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4806" y="5248756"/>
                      <a:ext cx="55920" cy="175501"/>
                    </a:xfrm>
                    <a:custGeom>
                      <a:avLst/>
                      <a:gdLst>
                        <a:gd name="connsiteX0" fmla="*/ 0 w 55920"/>
                        <a:gd name="connsiteY0" fmla="*/ 0 h 175501"/>
                        <a:gd name="connsiteX1" fmla="*/ 55920 w 55920"/>
                        <a:gd name="connsiteY1" fmla="*/ 0 h 175501"/>
                        <a:gd name="connsiteX2" fmla="*/ 55920 w 55920"/>
                        <a:gd name="connsiteY2" fmla="*/ 175501 h 175501"/>
                        <a:gd name="connsiteX3" fmla="*/ 0 w 55920"/>
                        <a:gd name="connsiteY3" fmla="*/ 175501 h 1755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5920" h="175501">
                          <a:moveTo>
                            <a:pt x="0" y="0"/>
                          </a:moveTo>
                          <a:lnTo>
                            <a:pt x="55920" y="0"/>
                          </a:lnTo>
                          <a:lnTo>
                            <a:pt x="55920" y="175501"/>
                          </a:lnTo>
                          <a:lnTo>
                            <a:pt x="0" y="175501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86" name="Forma libre: forma 85">
                      <a:extLst>
                        <a:ext uri="{FF2B5EF4-FFF2-40B4-BE49-F238E27FC236}">
                          <a16:creationId xmlns:a16="http://schemas.microsoft.com/office/drawing/2014/main" id="{E4C3398A-D76B-C83E-A6EE-D84FBEBA99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563" y="5265540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87" name="Forma libre: forma 86">
                      <a:extLst>
                        <a:ext uri="{FF2B5EF4-FFF2-40B4-BE49-F238E27FC236}">
                          <a16:creationId xmlns:a16="http://schemas.microsoft.com/office/drawing/2014/main" id="{D0C9C40D-407E-0350-0680-83558B40C7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9942" y="5265540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88" name="Forma libre: forma 87">
                      <a:extLst>
                        <a:ext uri="{FF2B5EF4-FFF2-40B4-BE49-F238E27FC236}">
                          <a16:creationId xmlns:a16="http://schemas.microsoft.com/office/drawing/2014/main" id="{FACDC580-47ED-86C8-B443-7AEA8C24DB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563" y="5298238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89" name="Forma libre: forma 88">
                      <a:extLst>
                        <a:ext uri="{FF2B5EF4-FFF2-40B4-BE49-F238E27FC236}">
                          <a16:creationId xmlns:a16="http://schemas.microsoft.com/office/drawing/2014/main" id="{64A2A6C4-ACA2-EDF1-D8AC-09B557887D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9942" y="5298238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90" name="Forma libre: forma 89">
                      <a:extLst>
                        <a:ext uri="{FF2B5EF4-FFF2-40B4-BE49-F238E27FC236}">
                          <a16:creationId xmlns:a16="http://schemas.microsoft.com/office/drawing/2014/main" id="{B2AC8A67-6037-8584-852A-9C55464E31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563" y="5330864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91" name="Forma libre: forma 90">
                      <a:extLst>
                        <a:ext uri="{FF2B5EF4-FFF2-40B4-BE49-F238E27FC236}">
                          <a16:creationId xmlns:a16="http://schemas.microsoft.com/office/drawing/2014/main" id="{634BEEC9-B9CF-F5B0-485A-6C85E09ECC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9942" y="5330864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92" name="Forma libre: forma 91">
                      <a:extLst>
                        <a:ext uri="{FF2B5EF4-FFF2-40B4-BE49-F238E27FC236}">
                          <a16:creationId xmlns:a16="http://schemas.microsoft.com/office/drawing/2014/main" id="{9BEC6ED4-B8D0-3DAA-CAEF-1AD8FA3DD4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563" y="5363563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93" name="Forma libre: forma 92">
                      <a:extLst>
                        <a:ext uri="{FF2B5EF4-FFF2-40B4-BE49-F238E27FC236}">
                          <a16:creationId xmlns:a16="http://schemas.microsoft.com/office/drawing/2014/main" id="{26C8F391-755C-4241-108C-C9421D9BA0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9942" y="5363563"/>
                      <a:ext cx="45864" cy="10923"/>
                    </a:xfrm>
                    <a:custGeom>
                      <a:avLst/>
                      <a:gdLst>
                        <a:gd name="connsiteX0" fmla="*/ 0 w 45864"/>
                        <a:gd name="connsiteY0" fmla="*/ 0 h 10923"/>
                        <a:gd name="connsiteX1" fmla="*/ 45865 w 45864"/>
                        <a:gd name="connsiteY1" fmla="*/ 0 h 10923"/>
                        <a:gd name="connsiteX2" fmla="*/ 45865 w 45864"/>
                        <a:gd name="connsiteY2" fmla="*/ 10924 h 10923"/>
                        <a:gd name="connsiteX3" fmla="*/ 0 w 45864"/>
                        <a:gd name="connsiteY3" fmla="*/ 10924 h 1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923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924"/>
                          </a:lnTo>
                          <a:lnTo>
                            <a:pt x="0" y="10924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94" name="Forma libre: forma 93">
                      <a:extLst>
                        <a:ext uri="{FF2B5EF4-FFF2-40B4-BE49-F238E27FC236}">
                          <a16:creationId xmlns:a16="http://schemas.microsoft.com/office/drawing/2014/main" id="{BB49A7BA-9384-C794-C691-EE36F2D4CC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563" y="5396189"/>
                      <a:ext cx="45864" cy="10851"/>
                    </a:xfrm>
                    <a:custGeom>
                      <a:avLst/>
                      <a:gdLst>
                        <a:gd name="connsiteX0" fmla="*/ 0 w 45864"/>
                        <a:gd name="connsiteY0" fmla="*/ 0 h 10851"/>
                        <a:gd name="connsiteX1" fmla="*/ 45865 w 45864"/>
                        <a:gd name="connsiteY1" fmla="*/ 0 h 10851"/>
                        <a:gd name="connsiteX2" fmla="*/ 45865 w 45864"/>
                        <a:gd name="connsiteY2" fmla="*/ 10851 h 10851"/>
                        <a:gd name="connsiteX3" fmla="*/ 0 w 45864"/>
                        <a:gd name="connsiteY3" fmla="*/ 10851 h 10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851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851"/>
                          </a:lnTo>
                          <a:lnTo>
                            <a:pt x="0" y="10851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95" name="Forma libre: forma 94">
                      <a:extLst>
                        <a:ext uri="{FF2B5EF4-FFF2-40B4-BE49-F238E27FC236}">
                          <a16:creationId xmlns:a16="http://schemas.microsoft.com/office/drawing/2014/main" id="{8BAF80A4-4845-E075-D3B2-1D64678CA2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9942" y="5396189"/>
                      <a:ext cx="45864" cy="10851"/>
                    </a:xfrm>
                    <a:custGeom>
                      <a:avLst/>
                      <a:gdLst>
                        <a:gd name="connsiteX0" fmla="*/ 0 w 45864"/>
                        <a:gd name="connsiteY0" fmla="*/ 0 h 10851"/>
                        <a:gd name="connsiteX1" fmla="*/ 45865 w 45864"/>
                        <a:gd name="connsiteY1" fmla="*/ 0 h 10851"/>
                        <a:gd name="connsiteX2" fmla="*/ 45865 w 45864"/>
                        <a:gd name="connsiteY2" fmla="*/ 10851 h 10851"/>
                        <a:gd name="connsiteX3" fmla="*/ 0 w 45864"/>
                        <a:gd name="connsiteY3" fmla="*/ 10851 h 10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864" h="10851">
                          <a:moveTo>
                            <a:pt x="0" y="0"/>
                          </a:moveTo>
                          <a:lnTo>
                            <a:pt x="45865" y="0"/>
                          </a:lnTo>
                          <a:lnTo>
                            <a:pt x="45865" y="10851"/>
                          </a:lnTo>
                          <a:lnTo>
                            <a:pt x="0" y="10851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96" name="Gráfico 6">
                    <a:extLst>
                      <a:ext uri="{FF2B5EF4-FFF2-40B4-BE49-F238E27FC236}">
                        <a16:creationId xmlns:a16="http://schemas.microsoft.com/office/drawing/2014/main" id="{BDBE36C5-65B6-8C6A-9A1B-1B927DFF502A}"/>
                      </a:ext>
                    </a:extLst>
                  </p:cNvPr>
                  <p:cNvGrpSpPr/>
                  <p:nvPr/>
                </p:nvGrpSpPr>
                <p:grpSpPr>
                  <a:xfrm>
                    <a:off x="7358381" y="5066310"/>
                    <a:ext cx="172390" cy="126887"/>
                    <a:chOff x="7358381" y="5066310"/>
                    <a:chExt cx="172390" cy="126887"/>
                  </a:xfrm>
                </p:grpSpPr>
                <p:grpSp>
                  <p:nvGrpSpPr>
                    <p:cNvPr id="97" name="Gráfico 6">
                      <a:extLst>
                        <a:ext uri="{FF2B5EF4-FFF2-40B4-BE49-F238E27FC236}">
                          <a16:creationId xmlns:a16="http://schemas.microsoft.com/office/drawing/2014/main" id="{E06D2C6D-35EC-E0B7-998E-80285EB2C2C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398892" y="5066310"/>
                      <a:ext cx="91439" cy="126887"/>
                      <a:chOff x="7398892" y="5066310"/>
                      <a:chExt cx="91439" cy="126887"/>
                    </a:xfrm>
                  </p:grpSpPr>
                  <p:sp>
                    <p:nvSpPr>
                      <p:cNvPr id="98" name="Forma libre: forma 97">
                        <a:extLst>
                          <a:ext uri="{FF2B5EF4-FFF2-40B4-BE49-F238E27FC236}">
                            <a16:creationId xmlns:a16="http://schemas.microsoft.com/office/drawing/2014/main" id="{B9C19021-DAB4-450F-9483-6E29BC5148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98892" y="5066310"/>
                        <a:ext cx="91439" cy="126887"/>
                      </a:xfrm>
                      <a:custGeom>
                        <a:avLst/>
                        <a:gdLst>
                          <a:gd name="connsiteX0" fmla="*/ 45720 w 91439"/>
                          <a:gd name="connsiteY0" fmla="*/ 0 h 126887"/>
                          <a:gd name="connsiteX1" fmla="*/ 0 w 91439"/>
                          <a:gd name="connsiteY1" fmla="*/ 0 h 126887"/>
                          <a:gd name="connsiteX2" fmla="*/ 0 w 91439"/>
                          <a:gd name="connsiteY2" fmla="*/ 126887 h 126887"/>
                          <a:gd name="connsiteX3" fmla="*/ 45720 w 91439"/>
                          <a:gd name="connsiteY3" fmla="*/ 126887 h 126887"/>
                          <a:gd name="connsiteX4" fmla="*/ 91440 w 91439"/>
                          <a:gd name="connsiteY4" fmla="*/ 126887 h 126887"/>
                          <a:gd name="connsiteX5" fmla="*/ 91440 w 91439"/>
                          <a:gd name="connsiteY5" fmla="*/ 0 h 126887"/>
                          <a:gd name="connsiteX6" fmla="*/ 45720 w 91439"/>
                          <a:gd name="connsiteY6" fmla="*/ 0 h 126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91439" h="126887">
                            <a:moveTo>
                              <a:pt x="45720" y="0"/>
                            </a:moveTo>
                            <a:lnTo>
                              <a:pt x="0" y="0"/>
                            </a:lnTo>
                            <a:lnTo>
                              <a:pt x="0" y="126887"/>
                            </a:lnTo>
                            <a:lnTo>
                              <a:pt x="45720" y="126887"/>
                            </a:lnTo>
                            <a:lnTo>
                              <a:pt x="91440" y="126887"/>
                            </a:lnTo>
                            <a:lnTo>
                              <a:pt x="91440" y="0"/>
                            </a:lnTo>
                            <a:lnTo>
                              <a:pt x="45720" y="0"/>
                            </a:lnTo>
                            <a:close/>
                          </a:path>
                        </a:pathLst>
                      </a:custGeom>
                      <a:solidFill>
                        <a:srgbClr val="C4C4C4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99" name="Forma libre: forma 98">
                        <a:extLst>
                          <a:ext uri="{FF2B5EF4-FFF2-40B4-BE49-F238E27FC236}">
                            <a16:creationId xmlns:a16="http://schemas.microsoft.com/office/drawing/2014/main" id="{C283CA3F-9015-2642-456E-78CAE1520D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09092" y="5076583"/>
                        <a:ext cx="71039" cy="106414"/>
                      </a:xfrm>
                      <a:custGeom>
                        <a:avLst/>
                        <a:gdLst>
                          <a:gd name="connsiteX0" fmla="*/ 35520 w 71039"/>
                          <a:gd name="connsiteY0" fmla="*/ 0 h 106414"/>
                          <a:gd name="connsiteX1" fmla="*/ 0 w 71039"/>
                          <a:gd name="connsiteY1" fmla="*/ 0 h 106414"/>
                          <a:gd name="connsiteX2" fmla="*/ 0 w 71039"/>
                          <a:gd name="connsiteY2" fmla="*/ 106415 h 106414"/>
                          <a:gd name="connsiteX3" fmla="*/ 35520 w 71039"/>
                          <a:gd name="connsiteY3" fmla="*/ 106415 h 106414"/>
                          <a:gd name="connsiteX4" fmla="*/ 71040 w 71039"/>
                          <a:gd name="connsiteY4" fmla="*/ 106415 h 106414"/>
                          <a:gd name="connsiteX5" fmla="*/ 71040 w 71039"/>
                          <a:gd name="connsiteY5" fmla="*/ 0 h 106414"/>
                          <a:gd name="connsiteX6" fmla="*/ 35520 w 71039"/>
                          <a:gd name="connsiteY6" fmla="*/ 0 h 1064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1039" h="106414">
                            <a:moveTo>
                              <a:pt x="35520" y="0"/>
                            </a:moveTo>
                            <a:lnTo>
                              <a:pt x="0" y="0"/>
                            </a:lnTo>
                            <a:lnTo>
                              <a:pt x="0" y="106415"/>
                            </a:lnTo>
                            <a:lnTo>
                              <a:pt x="35520" y="106415"/>
                            </a:lnTo>
                            <a:lnTo>
                              <a:pt x="71040" y="106415"/>
                            </a:lnTo>
                            <a:lnTo>
                              <a:pt x="71040" y="0"/>
                            </a:lnTo>
                            <a:lnTo>
                              <a:pt x="35520" y="0"/>
                            </a:lnTo>
                            <a:close/>
                          </a:path>
                        </a:pathLst>
                      </a:custGeom>
                      <a:solidFill>
                        <a:srgbClr val="1E344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100" name="Gráfico 6">
                        <a:extLst>
                          <a:ext uri="{FF2B5EF4-FFF2-40B4-BE49-F238E27FC236}">
                            <a16:creationId xmlns:a16="http://schemas.microsoft.com/office/drawing/2014/main" id="{13D0EFF4-33CE-A4FB-E60B-F5CA2BEE2B6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09092" y="5076583"/>
                        <a:ext cx="71039" cy="106414"/>
                        <a:chOff x="7409092" y="5076583"/>
                        <a:chExt cx="71039" cy="106414"/>
                      </a:xfrm>
                      <a:solidFill>
                        <a:srgbClr val="2D4E75"/>
                      </a:solidFill>
                    </p:grpSpPr>
                    <p:sp>
                      <p:nvSpPr>
                        <p:cNvPr id="101" name="Forma libre: forma 100">
                          <a:extLst>
                            <a:ext uri="{FF2B5EF4-FFF2-40B4-BE49-F238E27FC236}">
                              <a16:creationId xmlns:a16="http://schemas.microsoft.com/office/drawing/2014/main" id="{A03CB30B-2B5F-3B2F-E5F4-1090F0295D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09092" y="5076583"/>
                          <a:ext cx="47383" cy="47383"/>
                        </a:xfrm>
                        <a:custGeom>
                          <a:avLst/>
                          <a:gdLst>
                            <a:gd name="connsiteX0" fmla="*/ 35520 w 47383"/>
                            <a:gd name="connsiteY0" fmla="*/ 0 h 47383"/>
                            <a:gd name="connsiteX1" fmla="*/ 24813 w 47383"/>
                            <a:gd name="connsiteY1" fmla="*/ 0 h 47383"/>
                            <a:gd name="connsiteX2" fmla="*/ 0 w 47383"/>
                            <a:gd name="connsiteY2" fmla="*/ 24741 h 47383"/>
                            <a:gd name="connsiteX3" fmla="*/ 0 w 47383"/>
                            <a:gd name="connsiteY3" fmla="*/ 47384 h 47383"/>
                            <a:gd name="connsiteX4" fmla="*/ 47384 w 47383"/>
                            <a:gd name="connsiteY4" fmla="*/ 0 h 47383"/>
                            <a:gd name="connsiteX5" fmla="*/ 35520 w 47383"/>
                            <a:gd name="connsiteY5" fmla="*/ 0 h 4738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47383" h="47383">
                              <a:moveTo>
                                <a:pt x="35520" y="0"/>
                              </a:moveTo>
                              <a:lnTo>
                                <a:pt x="24813" y="0"/>
                              </a:lnTo>
                              <a:lnTo>
                                <a:pt x="0" y="24741"/>
                              </a:lnTo>
                              <a:lnTo>
                                <a:pt x="0" y="47384"/>
                              </a:lnTo>
                              <a:lnTo>
                                <a:pt x="47384" y="0"/>
                              </a:lnTo>
                              <a:lnTo>
                                <a:pt x="3552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D4E75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102" name="Forma libre: forma 101">
                          <a:extLst>
                            <a:ext uri="{FF2B5EF4-FFF2-40B4-BE49-F238E27FC236}">
                              <a16:creationId xmlns:a16="http://schemas.microsoft.com/office/drawing/2014/main" id="{D9A92CB1-13F7-8F09-D263-09681E58B6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09092" y="5093728"/>
                          <a:ext cx="71039" cy="89269"/>
                        </a:xfrm>
                        <a:custGeom>
                          <a:avLst/>
                          <a:gdLst>
                            <a:gd name="connsiteX0" fmla="*/ 71040 w 71039"/>
                            <a:gd name="connsiteY0" fmla="*/ 0 h 89269"/>
                            <a:gd name="connsiteX1" fmla="*/ 0 w 71039"/>
                            <a:gd name="connsiteY1" fmla="*/ 71040 h 89269"/>
                            <a:gd name="connsiteX2" fmla="*/ 0 w 71039"/>
                            <a:gd name="connsiteY2" fmla="*/ 89270 h 89269"/>
                            <a:gd name="connsiteX3" fmla="*/ 35520 w 71039"/>
                            <a:gd name="connsiteY3" fmla="*/ 89270 h 89269"/>
                            <a:gd name="connsiteX4" fmla="*/ 45358 w 71039"/>
                            <a:gd name="connsiteY4" fmla="*/ 89270 h 89269"/>
                            <a:gd name="connsiteX5" fmla="*/ 71040 w 71039"/>
                            <a:gd name="connsiteY5" fmla="*/ 63588 h 89269"/>
                            <a:gd name="connsiteX6" fmla="*/ 71040 w 71039"/>
                            <a:gd name="connsiteY6" fmla="*/ 0 h 892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71039" h="89269">
                              <a:moveTo>
                                <a:pt x="71040" y="0"/>
                              </a:moveTo>
                              <a:lnTo>
                                <a:pt x="0" y="71040"/>
                              </a:lnTo>
                              <a:lnTo>
                                <a:pt x="0" y="89270"/>
                              </a:lnTo>
                              <a:lnTo>
                                <a:pt x="35520" y="89270"/>
                              </a:lnTo>
                              <a:lnTo>
                                <a:pt x="45358" y="89270"/>
                              </a:lnTo>
                              <a:lnTo>
                                <a:pt x="71040" y="63588"/>
                              </a:lnTo>
                              <a:lnTo>
                                <a:pt x="7104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D4E75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  <p:sp>
                  <p:nvSpPr>
                    <p:cNvPr id="103" name="Forma libre: forma 102">
                      <a:extLst>
                        <a:ext uri="{FF2B5EF4-FFF2-40B4-BE49-F238E27FC236}">
                          <a16:creationId xmlns:a16="http://schemas.microsoft.com/office/drawing/2014/main" id="{8AD6E490-17B5-87D8-F4E1-3AA5BACA64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8381" y="5066310"/>
                      <a:ext cx="40439" cy="126887"/>
                    </a:xfrm>
                    <a:custGeom>
                      <a:avLst/>
                      <a:gdLst>
                        <a:gd name="connsiteX0" fmla="*/ 0 w 40439"/>
                        <a:gd name="connsiteY0" fmla="*/ 0 h 126887"/>
                        <a:gd name="connsiteX1" fmla="*/ 40439 w 40439"/>
                        <a:gd name="connsiteY1" fmla="*/ 0 h 126887"/>
                        <a:gd name="connsiteX2" fmla="*/ 40439 w 40439"/>
                        <a:gd name="connsiteY2" fmla="*/ 126887 h 126887"/>
                        <a:gd name="connsiteX3" fmla="*/ 0 w 40439"/>
                        <a:gd name="connsiteY3" fmla="*/ 126887 h 1268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0439" h="126887">
                          <a:moveTo>
                            <a:pt x="0" y="0"/>
                          </a:moveTo>
                          <a:lnTo>
                            <a:pt x="40439" y="0"/>
                          </a:lnTo>
                          <a:lnTo>
                            <a:pt x="40439" y="126887"/>
                          </a:lnTo>
                          <a:lnTo>
                            <a:pt x="0" y="126887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04" name="Forma libre: forma 103">
                      <a:extLst>
                        <a:ext uri="{FF2B5EF4-FFF2-40B4-BE49-F238E27FC236}">
                          <a16:creationId xmlns:a16="http://schemas.microsoft.com/office/drawing/2014/main" id="{65632DA2-22FD-C87E-212A-A256D2A806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0332" y="5066310"/>
                      <a:ext cx="40439" cy="126887"/>
                    </a:xfrm>
                    <a:custGeom>
                      <a:avLst/>
                      <a:gdLst>
                        <a:gd name="connsiteX0" fmla="*/ 0 w 40439"/>
                        <a:gd name="connsiteY0" fmla="*/ 0 h 126887"/>
                        <a:gd name="connsiteX1" fmla="*/ 40439 w 40439"/>
                        <a:gd name="connsiteY1" fmla="*/ 0 h 126887"/>
                        <a:gd name="connsiteX2" fmla="*/ 40439 w 40439"/>
                        <a:gd name="connsiteY2" fmla="*/ 126887 h 126887"/>
                        <a:gd name="connsiteX3" fmla="*/ 0 w 40439"/>
                        <a:gd name="connsiteY3" fmla="*/ 126887 h 1268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0439" h="126887">
                          <a:moveTo>
                            <a:pt x="0" y="0"/>
                          </a:moveTo>
                          <a:lnTo>
                            <a:pt x="40439" y="0"/>
                          </a:lnTo>
                          <a:lnTo>
                            <a:pt x="40439" y="126887"/>
                          </a:lnTo>
                          <a:lnTo>
                            <a:pt x="0" y="126887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05" name="Forma libre: forma 104">
                      <a:extLst>
                        <a:ext uri="{FF2B5EF4-FFF2-40B4-BE49-F238E27FC236}">
                          <a16:creationId xmlns:a16="http://schemas.microsoft.com/office/drawing/2014/main" id="{370D18C5-26BF-3FD5-DD18-99E90021C4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62143" y="5078464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3 w 33132"/>
                        <a:gd name="connsiteY1" fmla="*/ 0 h 7885"/>
                        <a:gd name="connsiteX2" fmla="*/ 33133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3" y="0"/>
                          </a:lnTo>
                          <a:lnTo>
                            <a:pt x="33133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06" name="Forma libre: forma 105">
                      <a:extLst>
                        <a:ext uri="{FF2B5EF4-FFF2-40B4-BE49-F238E27FC236}">
                          <a16:creationId xmlns:a16="http://schemas.microsoft.com/office/drawing/2014/main" id="{88EAC1E4-BF28-9753-2A65-7BABFF3BE7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4094" y="5078464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2 w 33132"/>
                        <a:gd name="connsiteY1" fmla="*/ 0 h 7885"/>
                        <a:gd name="connsiteX2" fmla="*/ 33132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2" y="0"/>
                          </a:lnTo>
                          <a:lnTo>
                            <a:pt x="33132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07" name="Forma libre: forma 106">
                      <a:extLst>
                        <a:ext uri="{FF2B5EF4-FFF2-40B4-BE49-F238E27FC236}">
                          <a16:creationId xmlns:a16="http://schemas.microsoft.com/office/drawing/2014/main" id="{AE3ED791-3367-D02D-1A28-C720B184B9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62143" y="5102120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3 w 33132"/>
                        <a:gd name="connsiteY1" fmla="*/ 0 h 7885"/>
                        <a:gd name="connsiteX2" fmla="*/ 33133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3" y="0"/>
                          </a:lnTo>
                          <a:lnTo>
                            <a:pt x="33133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08" name="Forma libre: forma 107">
                      <a:extLst>
                        <a:ext uri="{FF2B5EF4-FFF2-40B4-BE49-F238E27FC236}">
                          <a16:creationId xmlns:a16="http://schemas.microsoft.com/office/drawing/2014/main" id="{B7E74C6E-D991-346E-6509-CD5ACB2B46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4094" y="5102120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2 w 33132"/>
                        <a:gd name="connsiteY1" fmla="*/ 0 h 7885"/>
                        <a:gd name="connsiteX2" fmla="*/ 33132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2" y="0"/>
                          </a:lnTo>
                          <a:lnTo>
                            <a:pt x="33132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09" name="Forma libre: forma 108">
                      <a:extLst>
                        <a:ext uri="{FF2B5EF4-FFF2-40B4-BE49-F238E27FC236}">
                          <a16:creationId xmlns:a16="http://schemas.microsoft.com/office/drawing/2014/main" id="{DDAF3CCA-9F53-7928-1CFD-901C333A04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62143" y="5125703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3 w 33132"/>
                        <a:gd name="connsiteY1" fmla="*/ 0 h 7885"/>
                        <a:gd name="connsiteX2" fmla="*/ 33133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3" y="0"/>
                          </a:lnTo>
                          <a:lnTo>
                            <a:pt x="33133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11" name="Forma libre: forma 110">
                      <a:extLst>
                        <a:ext uri="{FF2B5EF4-FFF2-40B4-BE49-F238E27FC236}">
                          <a16:creationId xmlns:a16="http://schemas.microsoft.com/office/drawing/2014/main" id="{A979F25B-48DE-280B-2C09-429D032640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4094" y="5125703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2 w 33132"/>
                        <a:gd name="connsiteY1" fmla="*/ 0 h 7885"/>
                        <a:gd name="connsiteX2" fmla="*/ 33132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2" y="0"/>
                          </a:lnTo>
                          <a:lnTo>
                            <a:pt x="33132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12" name="Forma libre: forma 111">
                      <a:extLst>
                        <a:ext uri="{FF2B5EF4-FFF2-40B4-BE49-F238E27FC236}">
                          <a16:creationId xmlns:a16="http://schemas.microsoft.com/office/drawing/2014/main" id="{9C506B23-0F4D-22B6-9960-2690DF695C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62143" y="5149359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3 w 33132"/>
                        <a:gd name="connsiteY1" fmla="*/ 0 h 7885"/>
                        <a:gd name="connsiteX2" fmla="*/ 33133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3" y="0"/>
                          </a:lnTo>
                          <a:lnTo>
                            <a:pt x="33133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13" name="Forma libre: forma 112">
                      <a:extLst>
                        <a:ext uri="{FF2B5EF4-FFF2-40B4-BE49-F238E27FC236}">
                          <a16:creationId xmlns:a16="http://schemas.microsoft.com/office/drawing/2014/main" id="{37BAB43B-3467-4EEC-78F8-236F36D955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4094" y="5149359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2 w 33132"/>
                        <a:gd name="connsiteY1" fmla="*/ 0 h 7885"/>
                        <a:gd name="connsiteX2" fmla="*/ 33132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2" y="0"/>
                          </a:lnTo>
                          <a:lnTo>
                            <a:pt x="33132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14" name="Forma libre: forma 113">
                      <a:extLst>
                        <a:ext uri="{FF2B5EF4-FFF2-40B4-BE49-F238E27FC236}">
                          <a16:creationId xmlns:a16="http://schemas.microsoft.com/office/drawing/2014/main" id="{C22EA5F9-F75A-C9F6-E60A-21E86C6E14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62143" y="5172942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3 w 33132"/>
                        <a:gd name="connsiteY1" fmla="*/ 0 h 7885"/>
                        <a:gd name="connsiteX2" fmla="*/ 33133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3" y="0"/>
                          </a:lnTo>
                          <a:lnTo>
                            <a:pt x="33133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15" name="Forma libre: forma 114">
                      <a:extLst>
                        <a:ext uri="{FF2B5EF4-FFF2-40B4-BE49-F238E27FC236}">
                          <a16:creationId xmlns:a16="http://schemas.microsoft.com/office/drawing/2014/main" id="{B7D69BA3-C506-5632-A228-3314359CA5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4094" y="5172942"/>
                      <a:ext cx="33132" cy="7885"/>
                    </a:xfrm>
                    <a:custGeom>
                      <a:avLst/>
                      <a:gdLst>
                        <a:gd name="connsiteX0" fmla="*/ 0 w 33132"/>
                        <a:gd name="connsiteY0" fmla="*/ 0 h 7885"/>
                        <a:gd name="connsiteX1" fmla="*/ 33132 w 33132"/>
                        <a:gd name="connsiteY1" fmla="*/ 0 h 7885"/>
                        <a:gd name="connsiteX2" fmla="*/ 33132 w 33132"/>
                        <a:gd name="connsiteY2" fmla="*/ 7885 h 7885"/>
                        <a:gd name="connsiteX3" fmla="*/ 0 w 33132"/>
                        <a:gd name="connsiteY3" fmla="*/ 7885 h 7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32" h="7885">
                          <a:moveTo>
                            <a:pt x="0" y="0"/>
                          </a:moveTo>
                          <a:lnTo>
                            <a:pt x="33132" y="0"/>
                          </a:lnTo>
                          <a:lnTo>
                            <a:pt x="33132" y="7885"/>
                          </a:lnTo>
                          <a:lnTo>
                            <a:pt x="0" y="7885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116" name="Gráfico 6">
                    <a:extLst>
                      <a:ext uri="{FF2B5EF4-FFF2-40B4-BE49-F238E27FC236}">
                        <a16:creationId xmlns:a16="http://schemas.microsoft.com/office/drawing/2014/main" id="{F9BE920C-37E8-D3B2-456B-85C97025D4A6}"/>
                      </a:ext>
                    </a:extLst>
                  </p:cNvPr>
                  <p:cNvGrpSpPr/>
                  <p:nvPr/>
                </p:nvGrpSpPr>
                <p:grpSpPr>
                  <a:xfrm>
                    <a:off x="7730724" y="5261271"/>
                    <a:ext cx="229323" cy="160671"/>
                    <a:chOff x="7730724" y="5261271"/>
                    <a:chExt cx="229323" cy="160671"/>
                  </a:xfrm>
                </p:grpSpPr>
                <p:sp>
                  <p:nvSpPr>
                    <p:cNvPr id="117" name="Forma libre: forma 116">
                      <a:extLst>
                        <a:ext uri="{FF2B5EF4-FFF2-40B4-BE49-F238E27FC236}">
                          <a16:creationId xmlns:a16="http://schemas.microsoft.com/office/drawing/2014/main" id="{BC0D8385-6020-E788-4E7C-0777F3873D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8829" y="5261271"/>
                      <a:ext cx="51217" cy="160671"/>
                    </a:xfrm>
                    <a:custGeom>
                      <a:avLst/>
                      <a:gdLst>
                        <a:gd name="connsiteX0" fmla="*/ 0 w 51217"/>
                        <a:gd name="connsiteY0" fmla="*/ 0 h 160671"/>
                        <a:gd name="connsiteX1" fmla="*/ 51218 w 51217"/>
                        <a:gd name="connsiteY1" fmla="*/ 0 h 160671"/>
                        <a:gd name="connsiteX2" fmla="*/ 51218 w 51217"/>
                        <a:gd name="connsiteY2" fmla="*/ 160671 h 160671"/>
                        <a:gd name="connsiteX3" fmla="*/ 0 w 51217"/>
                        <a:gd name="connsiteY3" fmla="*/ 160671 h 160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1217" h="160671">
                          <a:moveTo>
                            <a:pt x="0" y="0"/>
                          </a:moveTo>
                          <a:lnTo>
                            <a:pt x="51218" y="0"/>
                          </a:lnTo>
                          <a:lnTo>
                            <a:pt x="51218" y="160671"/>
                          </a:lnTo>
                          <a:lnTo>
                            <a:pt x="0" y="160671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118" name="Gráfico 6">
                      <a:extLst>
                        <a:ext uri="{FF2B5EF4-FFF2-40B4-BE49-F238E27FC236}">
                          <a16:creationId xmlns:a16="http://schemas.microsoft.com/office/drawing/2014/main" id="{08AB328A-36E4-CCD8-6AA4-0DBE9AB12B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81942" y="5261271"/>
                      <a:ext cx="115819" cy="160671"/>
                      <a:chOff x="7781942" y="5261271"/>
                      <a:chExt cx="115819" cy="160671"/>
                    </a:xfrm>
                  </p:grpSpPr>
                  <p:grpSp>
                    <p:nvGrpSpPr>
                      <p:cNvPr id="119" name="Gráfico 6">
                        <a:extLst>
                          <a:ext uri="{FF2B5EF4-FFF2-40B4-BE49-F238E27FC236}">
                            <a16:creationId xmlns:a16="http://schemas.microsoft.com/office/drawing/2014/main" id="{40506115-3A51-5647-142A-B6F2357984B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81942" y="5261271"/>
                        <a:ext cx="115819" cy="160671"/>
                        <a:chOff x="7781942" y="5261271"/>
                        <a:chExt cx="115819" cy="160671"/>
                      </a:xfrm>
                      <a:solidFill>
                        <a:srgbClr val="FDFFFE"/>
                      </a:solidFill>
                    </p:grpSpPr>
                    <p:sp>
                      <p:nvSpPr>
                        <p:cNvPr id="120" name="Forma libre: forma 119">
                          <a:extLst>
                            <a:ext uri="{FF2B5EF4-FFF2-40B4-BE49-F238E27FC236}">
                              <a16:creationId xmlns:a16="http://schemas.microsoft.com/office/drawing/2014/main" id="{6BE1030E-D463-F317-3011-0585CE171F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81942" y="5261271"/>
                          <a:ext cx="57945" cy="160671"/>
                        </a:xfrm>
                        <a:custGeom>
                          <a:avLst/>
                          <a:gdLst>
                            <a:gd name="connsiteX0" fmla="*/ 0 w 57945"/>
                            <a:gd name="connsiteY0" fmla="*/ 0 h 160671"/>
                            <a:gd name="connsiteX1" fmla="*/ 57946 w 57945"/>
                            <a:gd name="connsiteY1" fmla="*/ 0 h 160671"/>
                            <a:gd name="connsiteX2" fmla="*/ 57946 w 57945"/>
                            <a:gd name="connsiteY2" fmla="*/ 160671 h 160671"/>
                            <a:gd name="connsiteX3" fmla="*/ 0 w 57945"/>
                            <a:gd name="connsiteY3" fmla="*/ 160671 h 1606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57945" h="160671">
                              <a:moveTo>
                                <a:pt x="0" y="0"/>
                              </a:moveTo>
                              <a:lnTo>
                                <a:pt x="57946" y="0"/>
                              </a:lnTo>
                              <a:lnTo>
                                <a:pt x="57946" y="160671"/>
                              </a:lnTo>
                              <a:lnTo>
                                <a:pt x="0" y="16067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DFFFE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121" name="Forma libre: forma 120">
                          <a:extLst>
                            <a:ext uri="{FF2B5EF4-FFF2-40B4-BE49-F238E27FC236}">
                              <a16:creationId xmlns:a16="http://schemas.microsoft.com/office/drawing/2014/main" id="{1E48DA45-0BD5-7E2F-C492-D6C0C5ECE3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839815" y="5261271"/>
                          <a:ext cx="57945" cy="160671"/>
                        </a:xfrm>
                        <a:custGeom>
                          <a:avLst/>
                          <a:gdLst>
                            <a:gd name="connsiteX0" fmla="*/ 0 w 57945"/>
                            <a:gd name="connsiteY0" fmla="*/ 0 h 160671"/>
                            <a:gd name="connsiteX1" fmla="*/ 57946 w 57945"/>
                            <a:gd name="connsiteY1" fmla="*/ 0 h 160671"/>
                            <a:gd name="connsiteX2" fmla="*/ 57946 w 57945"/>
                            <a:gd name="connsiteY2" fmla="*/ 160671 h 160671"/>
                            <a:gd name="connsiteX3" fmla="*/ 0 w 57945"/>
                            <a:gd name="connsiteY3" fmla="*/ 160671 h 1606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57945" h="160671">
                              <a:moveTo>
                                <a:pt x="0" y="0"/>
                              </a:moveTo>
                              <a:lnTo>
                                <a:pt x="57946" y="0"/>
                              </a:lnTo>
                              <a:lnTo>
                                <a:pt x="57946" y="160671"/>
                              </a:lnTo>
                              <a:lnTo>
                                <a:pt x="0" y="16067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DFFFE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sp>
                    <p:nvSpPr>
                      <p:cNvPr id="122" name="Forma libre: forma 121">
                        <a:extLst>
                          <a:ext uri="{FF2B5EF4-FFF2-40B4-BE49-F238E27FC236}">
                            <a16:creationId xmlns:a16="http://schemas.microsoft.com/office/drawing/2014/main" id="{3BF786DE-0745-EA90-3DA5-C901901878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94891" y="5274221"/>
                        <a:ext cx="89993" cy="134844"/>
                      </a:xfrm>
                      <a:custGeom>
                        <a:avLst/>
                        <a:gdLst>
                          <a:gd name="connsiteX0" fmla="*/ 44924 w 89993"/>
                          <a:gd name="connsiteY0" fmla="*/ 0 h 134844"/>
                          <a:gd name="connsiteX1" fmla="*/ 0 w 89993"/>
                          <a:gd name="connsiteY1" fmla="*/ 0 h 134844"/>
                          <a:gd name="connsiteX2" fmla="*/ 0 w 89993"/>
                          <a:gd name="connsiteY2" fmla="*/ 134845 h 134844"/>
                          <a:gd name="connsiteX3" fmla="*/ 44924 w 89993"/>
                          <a:gd name="connsiteY3" fmla="*/ 134845 h 134844"/>
                          <a:gd name="connsiteX4" fmla="*/ 89993 w 89993"/>
                          <a:gd name="connsiteY4" fmla="*/ 134845 h 134844"/>
                          <a:gd name="connsiteX5" fmla="*/ 89993 w 89993"/>
                          <a:gd name="connsiteY5" fmla="*/ 0 h 134844"/>
                          <a:gd name="connsiteX6" fmla="*/ 44924 w 89993"/>
                          <a:gd name="connsiteY6" fmla="*/ 0 h 1348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9993" h="134844">
                            <a:moveTo>
                              <a:pt x="44924" y="0"/>
                            </a:moveTo>
                            <a:lnTo>
                              <a:pt x="0" y="0"/>
                            </a:lnTo>
                            <a:lnTo>
                              <a:pt x="0" y="134845"/>
                            </a:lnTo>
                            <a:lnTo>
                              <a:pt x="44924" y="134845"/>
                            </a:lnTo>
                            <a:lnTo>
                              <a:pt x="89993" y="134845"/>
                            </a:lnTo>
                            <a:lnTo>
                              <a:pt x="89993" y="0"/>
                            </a:lnTo>
                            <a:lnTo>
                              <a:pt x="44924" y="0"/>
                            </a:lnTo>
                            <a:close/>
                          </a:path>
                        </a:pathLst>
                      </a:custGeom>
                      <a:solidFill>
                        <a:srgbClr val="1E344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123" name="Gráfico 6">
                        <a:extLst>
                          <a:ext uri="{FF2B5EF4-FFF2-40B4-BE49-F238E27FC236}">
                            <a16:creationId xmlns:a16="http://schemas.microsoft.com/office/drawing/2014/main" id="{6E1E4FDE-5FCA-3051-7EA2-E2F13B1411B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94891" y="5274221"/>
                        <a:ext cx="89993" cy="134844"/>
                        <a:chOff x="7794891" y="5274221"/>
                        <a:chExt cx="89993" cy="134844"/>
                      </a:xfrm>
                      <a:solidFill>
                        <a:srgbClr val="2D4E75"/>
                      </a:solidFill>
                    </p:grpSpPr>
                    <p:sp>
                      <p:nvSpPr>
                        <p:cNvPr id="124" name="Forma libre: forma 123">
                          <a:extLst>
                            <a:ext uri="{FF2B5EF4-FFF2-40B4-BE49-F238E27FC236}">
                              <a16:creationId xmlns:a16="http://schemas.microsoft.com/office/drawing/2014/main" id="{F645E63D-814F-D3CF-9AF1-4C08B04F6F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94891" y="5274221"/>
                          <a:ext cx="89993" cy="115601"/>
                        </a:xfrm>
                        <a:custGeom>
                          <a:avLst/>
                          <a:gdLst>
                            <a:gd name="connsiteX0" fmla="*/ 89993 w 89993"/>
                            <a:gd name="connsiteY0" fmla="*/ 0 h 115601"/>
                            <a:gd name="connsiteX1" fmla="*/ 74729 w 89993"/>
                            <a:gd name="connsiteY1" fmla="*/ 0 h 115601"/>
                            <a:gd name="connsiteX2" fmla="*/ 0 w 89993"/>
                            <a:gd name="connsiteY2" fmla="*/ 74729 h 115601"/>
                            <a:gd name="connsiteX3" fmla="*/ 0 w 89993"/>
                            <a:gd name="connsiteY3" fmla="*/ 115602 h 115601"/>
                            <a:gd name="connsiteX4" fmla="*/ 89993 w 89993"/>
                            <a:gd name="connsiteY4" fmla="*/ 25609 h 115601"/>
                            <a:gd name="connsiteX5" fmla="*/ 89993 w 89993"/>
                            <a:gd name="connsiteY5" fmla="*/ 0 h 1156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9993" h="115601">
                              <a:moveTo>
                                <a:pt x="89993" y="0"/>
                              </a:moveTo>
                              <a:lnTo>
                                <a:pt x="74729" y="0"/>
                              </a:lnTo>
                              <a:lnTo>
                                <a:pt x="0" y="74729"/>
                              </a:lnTo>
                              <a:lnTo>
                                <a:pt x="0" y="115602"/>
                              </a:lnTo>
                              <a:lnTo>
                                <a:pt x="89993" y="25609"/>
                              </a:lnTo>
                              <a:lnTo>
                                <a:pt x="89993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D4E75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125" name="Forma libre: forma 124">
                          <a:extLst>
                            <a:ext uri="{FF2B5EF4-FFF2-40B4-BE49-F238E27FC236}">
                              <a16:creationId xmlns:a16="http://schemas.microsoft.com/office/drawing/2014/main" id="{E8AFEAE3-9985-9D7E-3782-EF9B2AF6E1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807117" y="5331371"/>
                          <a:ext cx="77767" cy="77694"/>
                        </a:xfrm>
                        <a:custGeom>
                          <a:avLst/>
                          <a:gdLst>
                            <a:gd name="connsiteX0" fmla="*/ 77767 w 77767"/>
                            <a:gd name="connsiteY0" fmla="*/ 0 h 77694"/>
                            <a:gd name="connsiteX1" fmla="*/ 0 w 77767"/>
                            <a:gd name="connsiteY1" fmla="*/ 77695 h 77694"/>
                            <a:gd name="connsiteX2" fmla="*/ 32047 w 77767"/>
                            <a:gd name="connsiteY2" fmla="*/ 77695 h 77694"/>
                            <a:gd name="connsiteX3" fmla="*/ 77767 w 77767"/>
                            <a:gd name="connsiteY3" fmla="*/ 32047 h 77694"/>
                            <a:gd name="connsiteX4" fmla="*/ 77767 w 77767"/>
                            <a:gd name="connsiteY4" fmla="*/ 0 h 7769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77767" h="77694">
                              <a:moveTo>
                                <a:pt x="77767" y="0"/>
                              </a:moveTo>
                              <a:lnTo>
                                <a:pt x="0" y="77695"/>
                              </a:lnTo>
                              <a:lnTo>
                                <a:pt x="32047" y="77695"/>
                              </a:lnTo>
                              <a:lnTo>
                                <a:pt x="77767" y="32047"/>
                              </a:lnTo>
                              <a:lnTo>
                                <a:pt x="77767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D4E75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  <p:sp>
                  <p:nvSpPr>
                    <p:cNvPr id="126" name="Forma libre: forma 125">
                      <a:extLst>
                        <a:ext uri="{FF2B5EF4-FFF2-40B4-BE49-F238E27FC236}">
                          <a16:creationId xmlns:a16="http://schemas.microsoft.com/office/drawing/2014/main" id="{ADB3B77F-A776-C34B-20C3-F629C09545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0724" y="5261271"/>
                      <a:ext cx="51217" cy="160671"/>
                    </a:xfrm>
                    <a:custGeom>
                      <a:avLst/>
                      <a:gdLst>
                        <a:gd name="connsiteX0" fmla="*/ 0 w 51217"/>
                        <a:gd name="connsiteY0" fmla="*/ 0 h 160671"/>
                        <a:gd name="connsiteX1" fmla="*/ 51218 w 51217"/>
                        <a:gd name="connsiteY1" fmla="*/ 0 h 160671"/>
                        <a:gd name="connsiteX2" fmla="*/ 51218 w 51217"/>
                        <a:gd name="connsiteY2" fmla="*/ 160671 h 160671"/>
                        <a:gd name="connsiteX3" fmla="*/ 0 w 51217"/>
                        <a:gd name="connsiteY3" fmla="*/ 160671 h 160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1217" h="160671">
                          <a:moveTo>
                            <a:pt x="0" y="0"/>
                          </a:moveTo>
                          <a:lnTo>
                            <a:pt x="51218" y="0"/>
                          </a:lnTo>
                          <a:lnTo>
                            <a:pt x="51218" y="160671"/>
                          </a:lnTo>
                          <a:lnTo>
                            <a:pt x="0" y="160671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27" name="Forma libre: forma 126">
                      <a:extLst>
                        <a:ext uri="{FF2B5EF4-FFF2-40B4-BE49-F238E27FC236}">
                          <a16:creationId xmlns:a16="http://schemas.microsoft.com/office/drawing/2014/main" id="{2BB82AB5-F162-1FEC-B9FD-B860B69976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97761" y="5261271"/>
                      <a:ext cx="51217" cy="160671"/>
                    </a:xfrm>
                    <a:custGeom>
                      <a:avLst/>
                      <a:gdLst>
                        <a:gd name="connsiteX0" fmla="*/ 0 w 51217"/>
                        <a:gd name="connsiteY0" fmla="*/ 0 h 160671"/>
                        <a:gd name="connsiteX1" fmla="*/ 51218 w 51217"/>
                        <a:gd name="connsiteY1" fmla="*/ 0 h 160671"/>
                        <a:gd name="connsiteX2" fmla="*/ 51218 w 51217"/>
                        <a:gd name="connsiteY2" fmla="*/ 160671 h 160671"/>
                        <a:gd name="connsiteX3" fmla="*/ 0 w 51217"/>
                        <a:gd name="connsiteY3" fmla="*/ 160671 h 160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1217" h="160671">
                          <a:moveTo>
                            <a:pt x="0" y="0"/>
                          </a:moveTo>
                          <a:lnTo>
                            <a:pt x="51218" y="0"/>
                          </a:lnTo>
                          <a:lnTo>
                            <a:pt x="51218" y="160671"/>
                          </a:lnTo>
                          <a:lnTo>
                            <a:pt x="0" y="160671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28" name="Forma libre: forma 127">
                      <a:extLst>
                        <a:ext uri="{FF2B5EF4-FFF2-40B4-BE49-F238E27FC236}">
                          <a16:creationId xmlns:a16="http://schemas.microsoft.com/office/drawing/2014/main" id="{E5005607-C8A2-6456-0576-AB62A7B8F6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5426" y="5276680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29" name="Forma libre: forma 128">
                      <a:extLst>
                        <a:ext uri="{FF2B5EF4-FFF2-40B4-BE49-F238E27FC236}">
                          <a16:creationId xmlns:a16="http://schemas.microsoft.com/office/drawing/2014/main" id="{7712A715-4AD8-90E3-2971-4DF3021C33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2463" y="5276680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0" name="Forma libre: forma 129">
                      <a:extLst>
                        <a:ext uri="{FF2B5EF4-FFF2-40B4-BE49-F238E27FC236}">
                          <a16:creationId xmlns:a16="http://schemas.microsoft.com/office/drawing/2014/main" id="{B93AD6E3-37D6-1675-1369-3A71526329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5426" y="5306557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1" name="Forma libre: forma 130">
                      <a:extLst>
                        <a:ext uri="{FF2B5EF4-FFF2-40B4-BE49-F238E27FC236}">
                          <a16:creationId xmlns:a16="http://schemas.microsoft.com/office/drawing/2014/main" id="{1C447E73-7ACA-4DBF-827F-5BDA52636A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2463" y="5306557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2" name="Forma libre: forma 131">
                      <a:extLst>
                        <a:ext uri="{FF2B5EF4-FFF2-40B4-BE49-F238E27FC236}">
                          <a16:creationId xmlns:a16="http://schemas.microsoft.com/office/drawing/2014/main" id="{C7BBE8F4-3B1E-7453-C354-8462C7D624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5426" y="5336507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3" name="Forma libre: forma 132">
                      <a:extLst>
                        <a:ext uri="{FF2B5EF4-FFF2-40B4-BE49-F238E27FC236}">
                          <a16:creationId xmlns:a16="http://schemas.microsoft.com/office/drawing/2014/main" id="{A0CEF137-313B-C11B-5509-A2B94C30E6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2463" y="5336507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4" name="Forma libre: forma 133">
                      <a:extLst>
                        <a:ext uri="{FF2B5EF4-FFF2-40B4-BE49-F238E27FC236}">
                          <a16:creationId xmlns:a16="http://schemas.microsoft.com/office/drawing/2014/main" id="{ACD01BDC-6D57-83CF-8042-CCB9ED4AFD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5426" y="5366384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5" name="Forma libre: forma 134">
                      <a:extLst>
                        <a:ext uri="{FF2B5EF4-FFF2-40B4-BE49-F238E27FC236}">
                          <a16:creationId xmlns:a16="http://schemas.microsoft.com/office/drawing/2014/main" id="{8FEB8248-CB26-8D35-E2C1-DC62B1A8A9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2463" y="5366384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6" name="Forma libre: forma 135">
                      <a:extLst>
                        <a:ext uri="{FF2B5EF4-FFF2-40B4-BE49-F238E27FC236}">
                          <a16:creationId xmlns:a16="http://schemas.microsoft.com/office/drawing/2014/main" id="{918DED9A-2A66-5F6C-7C91-AB48B6A80F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5426" y="5396261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37" name="Forma libre: forma 136">
                      <a:extLst>
                        <a:ext uri="{FF2B5EF4-FFF2-40B4-BE49-F238E27FC236}">
                          <a16:creationId xmlns:a16="http://schemas.microsoft.com/office/drawing/2014/main" id="{60116D1E-B133-8F7D-0CA6-91D361681B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2463" y="5396261"/>
                      <a:ext cx="41958" cy="9983"/>
                    </a:xfrm>
                    <a:custGeom>
                      <a:avLst/>
                      <a:gdLst>
                        <a:gd name="connsiteX0" fmla="*/ 0 w 41958"/>
                        <a:gd name="connsiteY0" fmla="*/ 0 h 9983"/>
                        <a:gd name="connsiteX1" fmla="*/ 41958 w 41958"/>
                        <a:gd name="connsiteY1" fmla="*/ 0 h 9983"/>
                        <a:gd name="connsiteX2" fmla="*/ 41958 w 41958"/>
                        <a:gd name="connsiteY2" fmla="*/ 9983 h 9983"/>
                        <a:gd name="connsiteX3" fmla="*/ 0 w 41958"/>
                        <a:gd name="connsiteY3" fmla="*/ 9983 h 9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58" h="9983">
                          <a:moveTo>
                            <a:pt x="0" y="0"/>
                          </a:moveTo>
                          <a:lnTo>
                            <a:pt x="41958" y="0"/>
                          </a:lnTo>
                          <a:lnTo>
                            <a:pt x="41958" y="9983"/>
                          </a:lnTo>
                          <a:lnTo>
                            <a:pt x="0" y="9983"/>
                          </a:lnTo>
                          <a:close/>
                        </a:path>
                      </a:pathLst>
                    </a:custGeom>
                    <a:solidFill>
                      <a:srgbClr val="4089D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sp>
                <p:nvSpPr>
                  <p:cNvPr id="138" name="Forma libre: forma 137">
                    <a:extLst>
                      <a:ext uri="{FF2B5EF4-FFF2-40B4-BE49-F238E27FC236}">
                        <a16:creationId xmlns:a16="http://schemas.microsoft.com/office/drawing/2014/main" id="{82926695-3152-F624-E8C9-797AFA45E444}"/>
                      </a:ext>
                    </a:extLst>
                  </p:cNvPr>
                  <p:cNvSpPr/>
                  <p:nvPr/>
                </p:nvSpPr>
                <p:spPr>
                  <a:xfrm>
                    <a:off x="7690212" y="4871639"/>
                    <a:ext cx="62937" cy="63877"/>
                  </a:xfrm>
                  <a:custGeom>
                    <a:avLst/>
                    <a:gdLst>
                      <a:gd name="connsiteX0" fmla="*/ 31469 w 62937"/>
                      <a:gd name="connsiteY0" fmla="*/ 0 h 63877"/>
                      <a:gd name="connsiteX1" fmla="*/ 0 w 62937"/>
                      <a:gd name="connsiteY1" fmla="*/ 0 h 63877"/>
                      <a:gd name="connsiteX2" fmla="*/ 0 w 62937"/>
                      <a:gd name="connsiteY2" fmla="*/ 63878 h 63877"/>
                      <a:gd name="connsiteX3" fmla="*/ 31469 w 62937"/>
                      <a:gd name="connsiteY3" fmla="*/ 63878 h 63877"/>
                      <a:gd name="connsiteX4" fmla="*/ 62937 w 62937"/>
                      <a:gd name="connsiteY4" fmla="*/ 63878 h 63877"/>
                      <a:gd name="connsiteX5" fmla="*/ 62937 w 62937"/>
                      <a:gd name="connsiteY5" fmla="*/ 0 h 63877"/>
                      <a:gd name="connsiteX6" fmla="*/ 31469 w 62937"/>
                      <a:gd name="connsiteY6" fmla="*/ 0 h 638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2937" h="63877">
                        <a:moveTo>
                          <a:pt x="31469" y="0"/>
                        </a:moveTo>
                        <a:lnTo>
                          <a:pt x="0" y="0"/>
                        </a:lnTo>
                        <a:lnTo>
                          <a:pt x="0" y="63878"/>
                        </a:lnTo>
                        <a:lnTo>
                          <a:pt x="31469" y="63878"/>
                        </a:lnTo>
                        <a:lnTo>
                          <a:pt x="62937" y="63878"/>
                        </a:lnTo>
                        <a:lnTo>
                          <a:pt x="62937" y="0"/>
                        </a:lnTo>
                        <a:lnTo>
                          <a:pt x="31469" y="0"/>
                        </a:lnTo>
                        <a:close/>
                      </a:path>
                    </a:pathLst>
                  </a:custGeom>
                  <a:solidFill>
                    <a:srgbClr val="C4C4C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39" name="Forma libre: forma 138">
                    <a:extLst>
                      <a:ext uri="{FF2B5EF4-FFF2-40B4-BE49-F238E27FC236}">
                        <a16:creationId xmlns:a16="http://schemas.microsoft.com/office/drawing/2014/main" id="{2056296A-0038-136B-743F-7569CA62306C}"/>
                      </a:ext>
                    </a:extLst>
                  </p:cNvPr>
                  <p:cNvSpPr/>
                  <p:nvPr/>
                </p:nvSpPr>
                <p:spPr>
                  <a:xfrm>
                    <a:off x="7679144" y="4842340"/>
                    <a:ext cx="85001" cy="30021"/>
                  </a:xfrm>
                  <a:custGeom>
                    <a:avLst/>
                    <a:gdLst>
                      <a:gd name="connsiteX0" fmla="*/ 42537 w 85001"/>
                      <a:gd name="connsiteY0" fmla="*/ 0 h 30021"/>
                      <a:gd name="connsiteX1" fmla="*/ 0 w 85001"/>
                      <a:gd name="connsiteY1" fmla="*/ 0 h 30021"/>
                      <a:gd name="connsiteX2" fmla="*/ 0 w 85001"/>
                      <a:gd name="connsiteY2" fmla="*/ 30022 h 30021"/>
                      <a:gd name="connsiteX3" fmla="*/ 42537 w 85001"/>
                      <a:gd name="connsiteY3" fmla="*/ 30022 h 30021"/>
                      <a:gd name="connsiteX4" fmla="*/ 85002 w 85001"/>
                      <a:gd name="connsiteY4" fmla="*/ 30022 h 30021"/>
                      <a:gd name="connsiteX5" fmla="*/ 85002 w 85001"/>
                      <a:gd name="connsiteY5" fmla="*/ 0 h 30021"/>
                      <a:gd name="connsiteX6" fmla="*/ 42537 w 85001"/>
                      <a:gd name="connsiteY6" fmla="*/ 0 h 300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5001" h="30021">
                        <a:moveTo>
                          <a:pt x="42537" y="0"/>
                        </a:moveTo>
                        <a:lnTo>
                          <a:pt x="0" y="0"/>
                        </a:lnTo>
                        <a:lnTo>
                          <a:pt x="0" y="30022"/>
                        </a:lnTo>
                        <a:lnTo>
                          <a:pt x="42537" y="30022"/>
                        </a:lnTo>
                        <a:lnTo>
                          <a:pt x="85002" y="30022"/>
                        </a:lnTo>
                        <a:lnTo>
                          <a:pt x="85002" y="0"/>
                        </a:lnTo>
                        <a:lnTo>
                          <a:pt x="42537" y="0"/>
                        </a:lnTo>
                        <a:close/>
                      </a:path>
                    </a:pathLst>
                  </a:custGeom>
                  <a:solidFill>
                    <a:srgbClr val="4089DB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40" name="Forma libre: forma 139">
                    <a:extLst>
                      <a:ext uri="{FF2B5EF4-FFF2-40B4-BE49-F238E27FC236}">
                        <a16:creationId xmlns:a16="http://schemas.microsoft.com/office/drawing/2014/main" id="{AB7B136F-917C-A330-A6A1-9D10F7DB24E2}"/>
                      </a:ext>
                    </a:extLst>
                  </p:cNvPr>
                  <p:cNvSpPr/>
                  <p:nvPr/>
                </p:nvSpPr>
                <p:spPr>
                  <a:xfrm>
                    <a:off x="7640875" y="4871639"/>
                    <a:ext cx="62865" cy="63877"/>
                  </a:xfrm>
                  <a:custGeom>
                    <a:avLst/>
                    <a:gdLst>
                      <a:gd name="connsiteX0" fmla="*/ 31396 w 62865"/>
                      <a:gd name="connsiteY0" fmla="*/ 0 h 63877"/>
                      <a:gd name="connsiteX1" fmla="*/ 0 w 62865"/>
                      <a:gd name="connsiteY1" fmla="*/ 0 h 63877"/>
                      <a:gd name="connsiteX2" fmla="*/ 0 w 62865"/>
                      <a:gd name="connsiteY2" fmla="*/ 63878 h 63877"/>
                      <a:gd name="connsiteX3" fmla="*/ 31396 w 62865"/>
                      <a:gd name="connsiteY3" fmla="*/ 63878 h 63877"/>
                      <a:gd name="connsiteX4" fmla="*/ 62865 w 62865"/>
                      <a:gd name="connsiteY4" fmla="*/ 63878 h 63877"/>
                      <a:gd name="connsiteX5" fmla="*/ 62865 w 62865"/>
                      <a:gd name="connsiteY5" fmla="*/ 0 h 63877"/>
                      <a:gd name="connsiteX6" fmla="*/ 31396 w 62865"/>
                      <a:gd name="connsiteY6" fmla="*/ 0 h 638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2865" h="63877">
                        <a:moveTo>
                          <a:pt x="31396" y="0"/>
                        </a:moveTo>
                        <a:lnTo>
                          <a:pt x="0" y="0"/>
                        </a:lnTo>
                        <a:lnTo>
                          <a:pt x="0" y="63878"/>
                        </a:lnTo>
                        <a:lnTo>
                          <a:pt x="31396" y="63878"/>
                        </a:lnTo>
                        <a:lnTo>
                          <a:pt x="62865" y="63878"/>
                        </a:lnTo>
                        <a:lnTo>
                          <a:pt x="62865" y="0"/>
                        </a:lnTo>
                        <a:lnTo>
                          <a:pt x="31396" y="0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41" name="Forma libre: forma 140">
                    <a:extLst>
                      <a:ext uri="{FF2B5EF4-FFF2-40B4-BE49-F238E27FC236}">
                        <a16:creationId xmlns:a16="http://schemas.microsoft.com/office/drawing/2014/main" id="{D86A1775-79FB-4CA4-46B0-860F9F12D441}"/>
                      </a:ext>
                    </a:extLst>
                  </p:cNvPr>
                  <p:cNvSpPr/>
                  <p:nvPr/>
                </p:nvSpPr>
                <p:spPr>
                  <a:xfrm>
                    <a:off x="7629807" y="4842340"/>
                    <a:ext cx="85001" cy="30021"/>
                  </a:xfrm>
                  <a:custGeom>
                    <a:avLst/>
                    <a:gdLst>
                      <a:gd name="connsiteX0" fmla="*/ 42465 w 85001"/>
                      <a:gd name="connsiteY0" fmla="*/ 0 h 30021"/>
                      <a:gd name="connsiteX1" fmla="*/ 0 w 85001"/>
                      <a:gd name="connsiteY1" fmla="*/ 0 h 30021"/>
                      <a:gd name="connsiteX2" fmla="*/ 0 w 85001"/>
                      <a:gd name="connsiteY2" fmla="*/ 30022 h 30021"/>
                      <a:gd name="connsiteX3" fmla="*/ 42465 w 85001"/>
                      <a:gd name="connsiteY3" fmla="*/ 30022 h 30021"/>
                      <a:gd name="connsiteX4" fmla="*/ 85002 w 85001"/>
                      <a:gd name="connsiteY4" fmla="*/ 30022 h 30021"/>
                      <a:gd name="connsiteX5" fmla="*/ 85002 w 85001"/>
                      <a:gd name="connsiteY5" fmla="*/ 0 h 30021"/>
                      <a:gd name="connsiteX6" fmla="*/ 42465 w 85001"/>
                      <a:gd name="connsiteY6" fmla="*/ 0 h 300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5001" h="30021">
                        <a:moveTo>
                          <a:pt x="42465" y="0"/>
                        </a:moveTo>
                        <a:lnTo>
                          <a:pt x="0" y="0"/>
                        </a:lnTo>
                        <a:lnTo>
                          <a:pt x="0" y="30022"/>
                        </a:lnTo>
                        <a:lnTo>
                          <a:pt x="42465" y="30022"/>
                        </a:lnTo>
                        <a:lnTo>
                          <a:pt x="85002" y="30022"/>
                        </a:lnTo>
                        <a:lnTo>
                          <a:pt x="85002" y="0"/>
                        </a:lnTo>
                        <a:lnTo>
                          <a:pt x="42465" y="0"/>
                        </a:lnTo>
                        <a:close/>
                      </a:path>
                    </a:pathLst>
                  </a:custGeom>
                  <a:solidFill>
                    <a:srgbClr val="5794D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142" name="Gráfico 6">
                  <a:extLst>
                    <a:ext uri="{FF2B5EF4-FFF2-40B4-BE49-F238E27FC236}">
                      <a16:creationId xmlns:a16="http://schemas.microsoft.com/office/drawing/2014/main" id="{153F9EE1-EEBD-EB5E-C818-622B61C4953E}"/>
                    </a:ext>
                  </a:extLst>
                </p:cNvPr>
                <p:cNvGrpSpPr/>
                <p:nvPr/>
              </p:nvGrpSpPr>
              <p:grpSpPr>
                <a:xfrm>
                  <a:off x="7790513" y="4775098"/>
                  <a:ext cx="339071" cy="320758"/>
                  <a:chOff x="7790513" y="4775098"/>
                  <a:chExt cx="339071" cy="320758"/>
                </a:xfrm>
              </p:grpSpPr>
              <p:grpSp>
                <p:nvGrpSpPr>
                  <p:cNvPr id="143" name="Gráfico 6">
                    <a:extLst>
                      <a:ext uri="{FF2B5EF4-FFF2-40B4-BE49-F238E27FC236}">
                        <a16:creationId xmlns:a16="http://schemas.microsoft.com/office/drawing/2014/main" id="{FA517CFA-BC11-DA87-12E1-6DC8B7D47474}"/>
                      </a:ext>
                    </a:extLst>
                  </p:cNvPr>
                  <p:cNvGrpSpPr/>
                  <p:nvPr/>
                </p:nvGrpSpPr>
                <p:grpSpPr>
                  <a:xfrm>
                    <a:off x="7790513" y="4775098"/>
                    <a:ext cx="339071" cy="320758"/>
                    <a:chOff x="7790513" y="4775098"/>
                    <a:chExt cx="339071" cy="320758"/>
                  </a:xfrm>
                </p:grpSpPr>
                <p:grpSp>
                  <p:nvGrpSpPr>
                    <p:cNvPr id="144" name="Gráfico 6">
                      <a:extLst>
                        <a:ext uri="{FF2B5EF4-FFF2-40B4-BE49-F238E27FC236}">
                          <a16:creationId xmlns:a16="http://schemas.microsoft.com/office/drawing/2014/main" id="{791111DA-02B1-DD13-3E9D-3094351371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18872" y="4785298"/>
                      <a:ext cx="310712" cy="310558"/>
                      <a:chOff x="7818872" y="4785298"/>
                      <a:chExt cx="310712" cy="310558"/>
                    </a:xfrm>
                    <a:solidFill>
                      <a:srgbClr val="EDA73F"/>
                    </a:solidFill>
                  </p:grpSpPr>
                  <p:sp>
                    <p:nvSpPr>
                      <p:cNvPr id="145" name="Forma libre: forma 144">
                        <a:extLst>
                          <a:ext uri="{FF2B5EF4-FFF2-40B4-BE49-F238E27FC236}">
                            <a16:creationId xmlns:a16="http://schemas.microsoft.com/office/drawing/2014/main" id="{9ABD21B5-CE1D-AF1D-F789-45860F8743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8872" y="4785298"/>
                        <a:ext cx="207729" cy="301485"/>
                      </a:xfrm>
                      <a:custGeom>
                        <a:avLst/>
                        <a:gdLst>
                          <a:gd name="connsiteX0" fmla="*/ 9151 w 207729"/>
                          <a:gd name="connsiteY0" fmla="*/ 102907 h 301485"/>
                          <a:gd name="connsiteX1" fmla="*/ 102979 w 207729"/>
                          <a:gd name="connsiteY1" fmla="*/ 301485 h 301485"/>
                          <a:gd name="connsiteX2" fmla="*/ 207729 w 207729"/>
                          <a:gd name="connsiteY2" fmla="*/ 9152 h 301485"/>
                          <a:gd name="connsiteX3" fmla="*/ 9151 w 207729"/>
                          <a:gd name="connsiteY3" fmla="*/ 102907 h 301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07729" h="301485">
                            <a:moveTo>
                              <a:pt x="9151" y="102907"/>
                            </a:moveTo>
                            <a:cubicBezTo>
                              <a:pt x="-19785" y="183640"/>
                              <a:pt x="22173" y="272548"/>
                              <a:pt x="102979" y="301485"/>
                            </a:cubicBezTo>
                            <a:lnTo>
                              <a:pt x="207729" y="9152"/>
                            </a:lnTo>
                            <a:cubicBezTo>
                              <a:pt x="126996" y="-19785"/>
                              <a:pt x="38088" y="22174"/>
                              <a:pt x="9151" y="102907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146" name="Forma libre: forma 145">
                        <a:extLst>
                          <a:ext uri="{FF2B5EF4-FFF2-40B4-BE49-F238E27FC236}">
                            <a16:creationId xmlns:a16="http://schemas.microsoft.com/office/drawing/2014/main" id="{721A4D01-FEED-9401-B502-607073158F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21851" y="4794378"/>
                        <a:ext cx="207733" cy="301478"/>
                      </a:xfrm>
                      <a:custGeom>
                        <a:avLst/>
                        <a:gdLst>
                          <a:gd name="connsiteX0" fmla="*/ 198578 w 207733"/>
                          <a:gd name="connsiteY0" fmla="*/ 198578 h 301478"/>
                          <a:gd name="connsiteX1" fmla="*/ 176152 w 207733"/>
                          <a:gd name="connsiteY1" fmla="*/ 240030 h 301478"/>
                          <a:gd name="connsiteX2" fmla="*/ 126887 w 207733"/>
                          <a:gd name="connsiteY2" fmla="*/ 282422 h 301478"/>
                          <a:gd name="connsiteX3" fmla="*/ 28575 w 207733"/>
                          <a:gd name="connsiteY3" fmla="*/ 299640 h 301478"/>
                          <a:gd name="connsiteX4" fmla="*/ 0 w 207733"/>
                          <a:gd name="connsiteY4" fmla="*/ 292333 h 301478"/>
                          <a:gd name="connsiteX5" fmla="*/ 104751 w 207733"/>
                          <a:gd name="connsiteY5" fmla="*/ 0 h 301478"/>
                          <a:gd name="connsiteX6" fmla="*/ 114517 w 207733"/>
                          <a:gd name="connsiteY6" fmla="*/ 3834 h 301478"/>
                          <a:gd name="connsiteX7" fmla="*/ 198578 w 207733"/>
                          <a:gd name="connsiteY7" fmla="*/ 198506 h 3014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07733" h="301478">
                            <a:moveTo>
                              <a:pt x="198578" y="198578"/>
                            </a:moveTo>
                            <a:cubicBezTo>
                              <a:pt x="193152" y="213842"/>
                              <a:pt x="185484" y="227732"/>
                              <a:pt x="176152" y="240030"/>
                            </a:cubicBezTo>
                            <a:cubicBezTo>
                              <a:pt x="162769" y="257681"/>
                              <a:pt x="145841" y="272077"/>
                              <a:pt x="126887" y="282422"/>
                            </a:cubicBezTo>
                            <a:cubicBezTo>
                              <a:pt x="97517" y="298482"/>
                              <a:pt x="63010" y="304993"/>
                              <a:pt x="28575" y="299640"/>
                            </a:cubicBezTo>
                            <a:cubicBezTo>
                              <a:pt x="19026" y="298120"/>
                              <a:pt x="9477" y="295733"/>
                              <a:pt x="0" y="292333"/>
                            </a:cubicBezTo>
                            <a:lnTo>
                              <a:pt x="104751" y="0"/>
                            </a:lnTo>
                            <a:cubicBezTo>
                              <a:pt x="108006" y="1157"/>
                              <a:pt x="111334" y="2460"/>
                              <a:pt x="114517" y="3834"/>
                            </a:cubicBezTo>
                            <a:cubicBezTo>
                              <a:pt x="188812" y="36171"/>
                              <a:pt x="226357" y="121100"/>
                              <a:pt x="198578" y="198506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147" name="Forma libre: forma 146">
                      <a:extLst>
                        <a:ext uri="{FF2B5EF4-FFF2-40B4-BE49-F238E27FC236}">
                          <a16:creationId xmlns:a16="http://schemas.microsoft.com/office/drawing/2014/main" id="{AFA686CD-9EA4-F456-0D27-C41E97B749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90513" y="4775098"/>
                      <a:ext cx="310636" cy="310629"/>
                    </a:xfrm>
                    <a:custGeom>
                      <a:avLst/>
                      <a:gdLst>
                        <a:gd name="connsiteX0" fmla="*/ 207730 w 310636"/>
                        <a:gd name="connsiteY0" fmla="*/ 9152 h 310629"/>
                        <a:gd name="connsiteX1" fmla="*/ 9152 w 310636"/>
                        <a:gd name="connsiteY1" fmla="*/ 102907 h 310629"/>
                        <a:gd name="connsiteX2" fmla="*/ 102907 w 310636"/>
                        <a:gd name="connsiteY2" fmla="*/ 301485 h 310629"/>
                        <a:gd name="connsiteX3" fmla="*/ 301485 w 310636"/>
                        <a:gd name="connsiteY3" fmla="*/ 207730 h 310629"/>
                        <a:gd name="connsiteX4" fmla="*/ 207658 w 310636"/>
                        <a:gd name="connsiteY4" fmla="*/ 9152 h 3106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0636" h="310629">
                          <a:moveTo>
                            <a:pt x="207730" y="9152"/>
                          </a:moveTo>
                          <a:cubicBezTo>
                            <a:pt x="126997" y="-19785"/>
                            <a:pt x="38089" y="22174"/>
                            <a:pt x="9152" y="102907"/>
                          </a:cubicBezTo>
                          <a:cubicBezTo>
                            <a:pt x="-19785" y="183640"/>
                            <a:pt x="22174" y="272548"/>
                            <a:pt x="102907" y="301485"/>
                          </a:cubicBezTo>
                          <a:cubicBezTo>
                            <a:pt x="183640" y="330422"/>
                            <a:pt x="272548" y="288391"/>
                            <a:pt x="301485" y="207730"/>
                          </a:cubicBezTo>
                          <a:cubicBezTo>
                            <a:pt x="330422" y="126997"/>
                            <a:pt x="288464" y="38089"/>
                            <a:pt x="207658" y="9152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148" name="Gráfico 6">
                      <a:extLst>
                        <a:ext uri="{FF2B5EF4-FFF2-40B4-BE49-F238E27FC236}">
                          <a16:creationId xmlns:a16="http://schemas.microsoft.com/office/drawing/2014/main" id="{B9B33100-F2C2-AE8A-6C1F-6482CCBD3C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16643" y="4801228"/>
                      <a:ext cx="258349" cy="258377"/>
                      <a:chOff x="7816643" y="4801228"/>
                      <a:chExt cx="258349" cy="258377"/>
                    </a:xfrm>
                  </p:grpSpPr>
                  <p:sp>
                    <p:nvSpPr>
                      <p:cNvPr id="149" name="Forma libre: forma 148">
                        <a:extLst>
                          <a:ext uri="{FF2B5EF4-FFF2-40B4-BE49-F238E27FC236}">
                            <a16:creationId xmlns:a16="http://schemas.microsoft.com/office/drawing/2014/main" id="{422BE1CD-5D01-FCDE-CC6F-DDF8389DF5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6643" y="4801228"/>
                        <a:ext cx="172774" cy="250759"/>
                      </a:xfrm>
                      <a:custGeom>
                        <a:avLst/>
                        <a:gdLst>
                          <a:gd name="connsiteX0" fmla="*/ 7619 w 172774"/>
                          <a:gd name="connsiteY0" fmla="*/ 85603 h 250759"/>
                          <a:gd name="connsiteX1" fmla="*/ 85603 w 172774"/>
                          <a:gd name="connsiteY1" fmla="*/ 250759 h 250759"/>
                          <a:gd name="connsiteX2" fmla="*/ 172775 w 172774"/>
                          <a:gd name="connsiteY2" fmla="*/ 7619 h 250759"/>
                          <a:gd name="connsiteX3" fmla="*/ 7619 w 172774"/>
                          <a:gd name="connsiteY3" fmla="*/ 85603 h 2507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72774" h="250759">
                            <a:moveTo>
                              <a:pt x="7619" y="85603"/>
                            </a:moveTo>
                            <a:cubicBezTo>
                              <a:pt x="-16471" y="152736"/>
                              <a:pt x="18470" y="226669"/>
                              <a:pt x="85603" y="250759"/>
                            </a:cubicBezTo>
                            <a:lnTo>
                              <a:pt x="172775" y="7619"/>
                            </a:lnTo>
                            <a:cubicBezTo>
                              <a:pt x="105642" y="-16471"/>
                              <a:pt x="31636" y="18470"/>
                              <a:pt x="7619" y="85603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150" name="Forma libre: forma 149">
                        <a:extLst>
                          <a:ext uri="{FF2B5EF4-FFF2-40B4-BE49-F238E27FC236}">
                            <a16:creationId xmlns:a16="http://schemas.microsoft.com/office/drawing/2014/main" id="{1286EB69-D972-BB95-A731-A0F3D8EC0F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02246" y="4808846"/>
                        <a:ext cx="172746" cy="250759"/>
                      </a:xfrm>
                      <a:custGeom>
                        <a:avLst/>
                        <a:gdLst>
                          <a:gd name="connsiteX0" fmla="*/ 87172 w 172746"/>
                          <a:gd name="connsiteY0" fmla="*/ 0 h 250759"/>
                          <a:gd name="connsiteX1" fmla="*/ 0 w 172746"/>
                          <a:gd name="connsiteY1" fmla="*/ 243141 h 250759"/>
                          <a:gd name="connsiteX2" fmla="*/ 165156 w 172746"/>
                          <a:gd name="connsiteY2" fmla="*/ 165156 h 250759"/>
                          <a:gd name="connsiteX3" fmla="*/ 87172 w 172746"/>
                          <a:gd name="connsiteY3" fmla="*/ 0 h 2507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72746" h="250759">
                            <a:moveTo>
                              <a:pt x="87172" y="0"/>
                            </a:moveTo>
                            <a:lnTo>
                              <a:pt x="0" y="243141"/>
                            </a:lnTo>
                            <a:cubicBezTo>
                              <a:pt x="67133" y="267230"/>
                              <a:pt x="141066" y="232289"/>
                              <a:pt x="165156" y="165156"/>
                            </a:cubicBezTo>
                            <a:cubicBezTo>
                              <a:pt x="189174" y="98023"/>
                              <a:pt x="154305" y="24090"/>
                              <a:pt x="8717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9407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151" name="Forma libre: forma 150">
                      <a:extLst>
                        <a:ext uri="{FF2B5EF4-FFF2-40B4-BE49-F238E27FC236}">
                          <a16:creationId xmlns:a16="http://schemas.microsoft.com/office/drawing/2014/main" id="{0A999D90-CA4F-7A1F-DE49-24D7F2BC64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6303" y="4820858"/>
                      <a:ext cx="219159" cy="219188"/>
                    </a:xfrm>
                    <a:custGeom>
                      <a:avLst/>
                      <a:gdLst>
                        <a:gd name="connsiteX0" fmla="*/ 72599 w 219159"/>
                        <a:gd name="connsiteY0" fmla="*/ 212754 h 219188"/>
                        <a:gd name="connsiteX1" fmla="*/ 6406 w 219159"/>
                        <a:gd name="connsiteY1" fmla="*/ 72628 h 219188"/>
                        <a:gd name="connsiteX2" fmla="*/ 146532 w 219159"/>
                        <a:gd name="connsiteY2" fmla="*/ 6435 h 219188"/>
                        <a:gd name="connsiteX3" fmla="*/ 212725 w 219159"/>
                        <a:gd name="connsiteY3" fmla="*/ 146561 h 219188"/>
                        <a:gd name="connsiteX4" fmla="*/ 72599 w 219159"/>
                        <a:gd name="connsiteY4" fmla="*/ 212754 h 219188"/>
                        <a:gd name="connsiteX5" fmla="*/ 144868 w 219159"/>
                        <a:gd name="connsiteY5" fmla="*/ 10992 h 219188"/>
                        <a:gd name="connsiteX6" fmla="*/ 10964 w 219159"/>
                        <a:gd name="connsiteY6" fmla="*/ 74219 h 219188"/>
                        <a:gd name="connsiteX7" fmla="*/ 74190 w 219159"/>
                        <a:gd name="connsiteY7" fmla="*/ 208124 h 219188"/>
                        <a:gd name="connsiteX8" fmla="*/ 208095 w 219159"/>
                        <a:gd name="connsiteY8" fmla="*/ 144897 h 219188"/>
                        <a:gd name="connsiteX9" fmla="*/ 144868 w 219159"/>
                        <a:gd name="connsiteY9" fmla="*/ 10992 h 2191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19159" h="219188">
                          <a:moveTo>
                            <a:pt x="72599" y="212754"/>
                          </a:moveTo>
                          <a:cubicBezTo>
                            <a:pt x="15738" y="192353"/>
                            <a:pt x="-13922" y="129488"/>
                            <a:pt x="6406" y="72628"/>
                          </a:cubicBezTo>
                          <a:cubicBezTo>
                            <a:pt x="26806" y="15767"/>
                            <a:pt x="89599" y="-13966"/>
                            <a:pt x="146532" y="6435"/>
                          </a:cubicBezTo>
                          <a:cubicBezTo>
                            <a:pt x="203393" y="26835"/>
                            <a:pt x="233125" y="89700"/>
                            <a:pt x="212725" y="146561"/>
                          </a:cubicBezTo>
                          <a:cubicBezTo>
                            <a:pt x="192324" y="203421"/>
                            <a:pt x="129459" y="233154"/>
                            <a:pt x="72599" y="212754"/>
                          </a:cubicBezTo>
                          <a:close/>
                          <a:moveTo>
                            <a:pt x="144868" y="10992"/>
                          </a:moveTo>
                          <a:cubicBezTo>
                            <a:pt x="90467" y="-8468"/>
                            <a:pt x="30423" y="19890"/>
                            <a:pt x="10964" y="74219"/>
                          </a:cubicBezTo>
                          <a:cubicBezTo>
                            <a:pt x="-8496" y="128620"/>
                            <a:pt x="19862" y="188664"/>
                            <a:pt x="74190" y="208124"/>
                          </a:cubicBezTo>
                          <a:cubicBezTo>
                            <a:pt x="128519" y="227584"/>
                            <a:pt x="188635" y="199226"/>
                            <a:pt x="208095" y="144897"/>
                          </a:cubicBezTo>
                          <a:cubicBezTo>
                            <a:pt x="227555" y="90496"/>
                            <a:pt x="199197" y="30452"/>
                            <a:pt x="144868" y="10992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52" name="Forma libre: forma 151">
                      <a:extLst>
                        <a:ext uri="{FF2B5EF4-FFF2-40B4-BE49-F238E27FC236}">
                          <a16:creationId xmlns:a16="http://schemas.microsoft.com/office/drawing/2014/main" id="{97A8CEFD-8961-4A5E-5CBC-5C44598C23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82786" y="4844511"/>
                      <a:ext cx="125368" cy="171666"/>
                    </a:xfrm>
                    <a:custGeom>
                      <a:avLst/>
                      <a:gdLst>
                        <a:gd name="connsiteX0" fmla="*/ 30022 w 125368"/>
                        <a:gd name="connsiteY0" fmla="*/ 37401 h 171666"/>
                        <a:gd name="connsiteX1" fmla="*/ 78708 w 125368"/>
                        <a:gd name="connsiteY1" fmla="*/ 15554 h 171666"/>
                        <a:gd name="connsiteX2" fmla="*/ 84351 w 125368"/>
                        <a:gd name="connsiteY2" fmla="*/ 0 h 171666"/>
                        <a:gd name="connsiteX3" fmla="*/ 101640 w 125368"/>
                        <a:gd name="connsiteY3" fmla="*/ 6294 h 171666"/>
                        <a:gd name="connsiteX4" fmla="*/ 95925 w 125368"/>
                        <a:gd name="connsiteY4" fmla="*/ 21992 h 171666"/>
                        <a:gd name="connsiteX5" fmla="*/ 125368 w 125368"/>
                        <a:gd name="connsiteY5" fmla="*/ 38847 h 171666"/>
                        <a:gd name="connsiteX6" fmla="*/ 116977 w 125368"/>
                        <a:gd name="connsiteY6" fmla="*/ 61997 h 171666"/>
                        <a:gd name="connsiteX7" fmla="*/ 78346 w 125368"/>
                        <a:gd name="connsiteY7" fmla="*/ 45937 h 171666"/>
                        <a:gd name="connsiteX8" fmla="*/ 58814 w 125368"/>
                        <a:gd name="connsiteY8" fmla="*/ 50929 h 171666"/>
                        <a:gd name="connsiteX9" fmla="*/ 57222 w 125368"/>
                        <a:gd name="connsiteY9" fmla="*/ 55414 h 171666"/>
                        <a:gd name="connsiteX10" fmla="*/ 66048 w 125368"/>
                        <a:gd name="connsiteY10" fmla="*/ 71040 h 171666"/>
                        <a:gd name="connsiteX11" fmla="*/ 80589 w 125368"/>
                        <a:gd name="connsiteY11" fmla="*/ 76321 h 171666"/>
                        <a:gd name="connsiteX12" fmla="*/ 99759 w 125368"/>
                        <a:gd name="connsiteY12" fmla="*/ 124645 h 171666"/>
                        <a:gd name="connsiteX13" fmla="*/ 97010 w 125368"/>
                        <a:gd name="connsiteY13" fmla="*/ 132241 h 171666"/>
                        <a:gd name="connsiteX14" fmla="*/ 46950 w 125368"/>
                        <a:gd name="connsiteY14" fmla="*/ 156837 h 171666"/>
                        <a:gd name="connsiteX15" fmla="*/ 41524 w 125368"/>
                        <a:gd name="connsiteY15" fmla="*/ 171667 h 171666"/>
                        <a:gd name="connsiteX16" fmla="*/ 24307 w 125368"/>
                        <a:gd name="connsiteY16" fmla="*/ 165373 h 171666"/>
                        <a:gd name="connsiteX17" fmla="*/ 29805 w 125368"/>
                        <a:gd name="connsiteY17" fmla="*/ 150326 h 171666"/>
                        <a:gd name="connsiteX18" fmla="*/ 0 w 125368"/>
                        <a:gd name="connsiteY18" fmla="*/ 133254 h 171666"/>
                        <a:gd name="connsiteX19" fmla="*/ 8392 w 125368"/>
                        <a:gd name="connsiteY19" fmla="*/ 110321 h 171666"/>
                        <a:gd name="connsiteX20" fmla="*/ 49627 w 125368"/>
                        <a:gd name="connsiteY20" fmla="*/ 127322 h 171666"/>
                        <a:gd name="connsiteX21" fmla="*/ 66916 w 125368"/>
                        <a:gd name="connsiteY21" fmla="*/ 122764 h 171666"/>
                        <a:gd name="connsiteX22" fmla="*/ 68869 w 125368"/>
                        <a:gd name="connsiteY22" fmla="*/ 117483 h 171666"/>
                        <a:gd name="connsiteX23" fmla="*/ 61708 w 125368"/>
                        <a:gd name="connsiteY23" fmla="*/ 103087 h 171666"/>
                        <a:gd name="connsiteX24" fmla="*/ 47673 w 125368"/>
                        <a:gd name="connsiteY24" fmla="*/ 98023 h 171666"/>
                        <a:gd name="connsiteX25" fmla="*/ 26043 w 125368"/>
                        <a:gd name="connsiteY25" fmla="*/ 48758 h 171666"/>
                        <a:gd name="connsiteX26" fmla="*/ 30094 w 125368"/>
                        <a:gd name="connsiteY26" fmla="*/ 37473 h 1716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25368" h="171666">
                          <a:moveTo>
                            <a:pt x="30022" y="37401"/>
                          </a:moveTo>
                          <a:cubicBezTo>
                            <a:pt x="39499" y="11502"/>
                            <a:pt x="58524" y="8970"/>
                            <a:pt x="78708" y="15554"/>
                          </a:cubicBezTo>
                          <a:lnTo>
                            <a:pt x="84351" y="0"/>
                          </a:lnTo>
                          <a:lnTo>
                            <a:pt x="101640" y="6294"/>
                          </a:lnTo>
                          <a:lnTo>
                            <a:pt x="95925" y="21992"/>
                          </a:lnTo>
                          <a:cubicBezTo>
                            <a:pt x="108440" y="27273"/>
                            <a:pt x="117338" y="32771"/>
                            <a:pt x="125368" y="38847"/>
                          </a:cubicBezTo>
                          <a:lnTo>
                            <a:pt x="116977" y="61997"/>
                          </a:lnTo>
                          <a:cubicBezTo>
                            <a:pt x="106342" y="57078"/>
                            <a:pt x="87244" y="49192"/>
                            <a:pt x="78346" y="45937"/>
                          </a:cubicBezTo>
                          <a:cubicBezTo>
                            <a:pt x="67857" y="41958"/>
                            <a:pt x="62431" y="40945"/>
                            <a:pt x="58814" y="50929"/>
                          </a:cubicBezTo>
                          <a:lnTo>
                            <a:pt x="57222" y="55414"/>
                          </a:lnTo>
                          <a:cubicBezTo>
                            <a:pt x="54401" y="63227"/>
                            <a:pt x="56499" y="67567"/>
                            <a:pt x="66048" y="71040"/>
                          </a:cubicBezTo>
                          <a:lnTo>
                            <a:pt x="80589" y="76321"/>
                          </a:lnTo>
                          <a:cubicBezTo>
                            <a:pt x="107500" y="86087"/>
                            <a:pt x="105113" y="110104"/>
                            <a:pt x="99759" y="124645"/>
                          </a:cubicBezTo>
                          <a:lnTo>
                            <a:pt x="97010" y="132241"/>
                          </a:lnTo>
                          <a:cubicBezTo>
                            <a:pt x="85797" y="162986"/>
                            <a:pt x="64891" y="163348"/>
                            <a:pt x="46950" y="156837"/>
                          </a:cubicBezTo>
                          <a:lnTo>
                            <a:pt x="41524" y="171667"/>
                          </a:lnTo>
                          <a:lnTo>
                            <a:pt x="24307" y="165373"/>
                          </a:lnTo>
                          <a:lnTo>
                            <a:pt x="29805" y="150326"/>
                          </a:lnTo>
                          <a:cubicBezTo>
                            <a:pt x="15192" y="144466"/>
                            <a:pt x="10417" y="141211"/>
                            <a:pt x="0" y="133254"/>
                          </a:cubicBezTo>
                          <a:lnTo>
                            <a:pt x="8392" y="110321"/>
                          </a:lnTo>
                          <a:cubicBezTo>
                            <a:pt x="15409" y="113504"/>
                            <a:pt x="32771" y="121172"/>
                            <a:pt x="49627" y="127322"/>
                          </a:cubicBezTo>
                          <a:cubicBezTo>
                            <a:pt x="57295" y="130143"/>
                            <a:pt x="64095" y="130577"/>
                            <a:pt x="66916" y="122764"/>
                          </a:cubicBezTo>
                          <a:lnTo>
                            <a:pt x="68869" y="117483"/>
                          </a:lnTo>
                          <a:cubicBezTo>
                            <a:pt x="71184" y="110972"/>
                            <a:pt x="70606" y="106342"/>
                            <a:pt x="61708" y="103087"/>
                          </a:cubicBezTo>
                          <a:lnTo>
                            <a:pt x="47673" y="98023"/>
                          </a:lnTo>
                          <a:cubicBezTo>
                            <a:pt x="15264" y="86231"/>
                            <a:pt x="22426" y="58741"/>
                            <a:pt x="26043" y="48758"/>
                          </a:cubicBezTo>
                          <a:lnTo>
                            <a:pt x="30094" y="37473"/>
                          </a:ln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153" name="Gráfico 6">
                    <a:extLst>
                      <a:ext uri="{FF2B5EF4-FFF2-40B4-BE49-F238E27FC236}">
                        <a16:creationId xmlns:a16="http://schemas.microsoft.com/office/drawing/2014/main" id="{38B0FF94-7244-6B59-9B08-B4337DB0CCC0}"/>
                      </a:ext>
                    </a:extLst>
                  </p:cNvPr>
                  <p:cNvGrpSpPr/>
                  <p:nvPr/>
                </p:nvGrpSpPr>
                <p:grpSpPr>
                  <a:xfrm>
                    <a:off x="7790550" y="4775931"/>
                    <a:ext cx="302677" cy="236991"/>
                    <a:chOff x="7790550" y="4775931"/>
                    <a:chExt cx="302677" cy="236991"/>
                  </a:xfrm>
                  <a:solidFill>
                    <a:srgbClr val="FFCE3B"/>
                  </a:solidFill>
                </p:grpSpPr>
                <p:sp>
                  <p:nvSpPr>
                    <p:cNvPr id="154" name="Forma libre: forma 153">
                      <a:extLst>
                        <a:ext uri="{FF2B5EF4-FFF2-40B4-BE49-F238E27FC236}">
                          <a16:creationId xmlns:a16="http://schemas.microsoft.com/office/drawing/2014/main" id="{F07A32E7-BBA0-6932-3D46-62872ED7F5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99810" y="4775931"/>
                      <a:ext cx="198144" cy="101784"/>
                    </a:xfrm>
                    <a:custGeom>
                      <a:avLst/>
                      <a:gdLst>
                        <a:gd name="connsiteX0" fmla="*/ 161684 w 198144"/>
                        <a:gd name="connsiteY0" fmla="*/ 0 h 101784"/>
                        <a:gd name="connsiteX1" fmla="*/ 16856 w 198144"/>
                        <a:gd name="connsiteY1" fmla="*/ 68363 h 101784"/>
                        <a:gd name="connsiteX2" fmla="*/ 0 w 198144"/>
                        <a:gd name="connsiteY2" fmla="*/ 101785 h 101784"/>
                        <a:gd name="connsiteX3" fmla="*/ 198144 w 198144"/>
                        <a:gd name="connsiteY3" fmla="*/ 8175 h 101784"/>
                        <a:gd name="connsiteX4" fmla="*/ 161684 w 198144"/>
                        <a:gd name="connsiteY4" fmla="*/ 0 h 1017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8144" h="101784">
                          <a:moveTo>
                            <a:pt x="161684" y="0"/>
                          </a:moveTo>
                          <a:lnTo>
                            <a:pt x="16856" y="68363"/>
                          </a:lnTo>
                          <a:cubicBezTo>
                            <a:pt x="10056" y="78563"/>
                            <a:pt x="4341" y="89776"/>
                            <a:pt x="0" y="101785"/>
                          </a:cubicBezTo>
                          <a:lnTo>
                            <a:pt x="198144" y="8175"/>
                          </a:lnTo>
                          <a:cubicBezTo>
                            <a:pt x="186063" y="3906"/>
                            <a:pt x="173837" y="1157"/>
                            <a:pt x="161684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155" name="Forma libre: forma 154">
                      <a:extLst>
                        <a:ext uri="{FF2B5EF4-FFF2-40B4-BE49-F238E27FC236}">
                          <a16:creationId xmlns:a16="http://schemas.microsoft.com/office/drawing/2014/main" id="{A245AF5A-C70E-50A5-CE7D-98942D12F0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90550" y="4811523"/>
                      <a:ext cx="302677" cy="201399"/>
                    </a:xfrm>
                    <a:custGeom>
                      <a:avLst/>
                      <a:gdLst>
                        <a:gd name="connsiteX0" fmla="*/ 255367 w 302677"/>
                        <a:gd name="connsiteY0" fmla="*/ 72 h 201399"/>
                        <a:gd name="connsiteX1" fmla="*/ 0 w 302677"/>
                        <a:gd name="connsiteY1" fmla="*/ 120666 h 201399"/>
                        <a:gd name="connsiteX2" fmla="*/ 23800 w 302677"/>
                        <a:gd name="connsiteY2" fmla="*/ 201399 h 201399"/>
                        <a:gd name="connsiteX3" fmla="*/ 302678 w 302677"/>
                        <a:gd name="connsiteY3" fmla="*/ 69665 h 201399"/>
                        <a:gd name="connsiteX4" fmla="*/ 255439 w 302677"/>
                        <a:gd name="connsiteY4" fmla="*/ 0 h 201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2677" h="201399">
                          <a:moveTo>
                            <a:pt x="255367" y="72"/>
                          </a:moveTo>
                          <a:lnTo>
                            <a:pt x="0" y="120666"/>
                          </a:lnTo>
                          <a:cubicBezTo>
                            <a:pt x="362" y="149458"/>
                            <a:pt x="8754" y="177382"/>
                            <a:pt x="23800" y="201399"/>
                          </a:cubicBezTo>
                          <a:lnTo>
                            <a:pt x="302678" y="69665"/>
                          </a:lnTo>
                          <a:cubicBezTo>
                            <a:pt x="293635" y="42826"/>
                            <a:pt x="277431" y="18592"/>
                            <a:pt x="255439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</p:grpSp>
        </p:grpSp>
        <p:grpSp>
          <p:nvGrpSpPr>
            <p:cNvPr id="156" name="Gráfico 6">
              <a:extLst>
                <a:ext uri="{FF2B5EF4-FFF2-40B4-BE49-F238E27FC236}">
                  <a16:creationId xmlns:a16="http://schemas.microsoft.com/office/drawing/2014/main" id="{201B71A3-0D26-088D-CE3E-4A5D46A75E2B}"/>
                </a:ext>
              </a:extLst>
            </p:cNvPr>
            <p:cNvGrpSpPr/>
            <p:nvPr/>
          </p:nvGrpSpPr>
          <p:grpSpPr>
            <a:xfrm>
              <a:off x="5880773" y="4807761"/>
              <a:ext cx="929836" cy="905963"/>
              <a:chOff x="5880773" y="4807761"/>
              <a:chExt cx="929836" cy="905963"/>
            </a:xfrm>
          </p:grpSpPr>
          <p:grpSp>
            <p:nvGrpSpPr>
              <p:cNvPr id="157" name="Gráfico 6">
                <a:extLst>
                  <a:ext uri="{FF2B5EF4-FFF2-40B4-BE49-F238E27FC236}">
                    <a16:creationId xmlns:a16="http://schemas.microsoft.com/office/drawing/2014/main" id="{7736B3F8-57CA-86E2-5F2D-1E1478E4980C}"/>
                  </a:ext>
                </a:extLst>
              </p:cNvPr>
              <p:cNvGrpSpPr/>
              <p:nvPr/>
            </p:nvGrpSpPr>
            <p:grpSpPr>
              <a:xfrm>
                <a:off x="5885721" y="4812897"/>
                <a:ext cx="924887" cy="900826"/>
                <a:chOff x="5885721" y="4812897"/>
                <a:chExt cx="924887" cy="900826"/>
              </a:xfrm>
              <a:solidFill>
                <a:srgbClr val="808080"/>
              </a:solidFill>
            </p:grpSpPr>
            <p:sp>
              <p:nvSpPr>
                <p:cNvPr id="158" name="Forma libre: forma 157">
                  <a:extLst>
                    <a:ext uri="{FF2B5EF4-FFF2-40B4-BE49-F238E27FC236}">
                      <a16:creationId xmlns:a16="http://schemas.microsoft.com/office/drawing/2014/main" id="{48F10DAF-3D11-88DA-1CF6-999D61E8DB47}"/>
                    </a:ext>
                  </a:extLst>
                </p:cNvPr>
                <p:cNvSpPr/>
                <p:nvPr/>
              </p:nvSpPr>
              <p:spPr>
                <a:xfrm rot="-2717400">
                  <a:off x="6061961" y="5284126"/>
                  <a:ext cx="10055" cy="500171"/>
                </a:xfrm>
                <a:custGeom>
                  <a:avLst/>
                  <a:gdLst>
                    <a:gd name="connsiteX0" fmla="*/ 0 w 10055"/>
                    <a:gd name="connsiteY0" fmla="*/ 0 h 500171"/>
                    <a:gd name="connsiteX1" fmla="*/ 10055 w 10055"/>
                    <a:gd name="connsiteY1" fmla="*/ 0 h 500171"/>
                    <a:gd name="connsiteX2" fmla="*/ 10055 w 10055"/>
                    <a:gd name="connsiteY2" fmla="*/ 500171 h 500171"/>
                    <a:gd name="connsiteX3" fmla="*/ 0 w 10055"/>
                    <a:gd name="connsiteY3" fmla="*/ 500171 h 500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55" h="500171">
                      <a:moveTo>
                        <a:pt x="0" y="0"/>
                      </a:moveTo>
                      <a:lnTo>
                        <a:pt x="10055" y="0"/>
                      </a:lnTo>
                      <a:lnTo>
                        <a:pt x="10055" y="500171"/>
                      </a:lnTo>
                      <a:lnTo>
                        <a:pt x="0" y="50017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59" name="Forma libre: forma 158">
                  <a:extLst>
                    <a:ext uri="{FF2B5EF4-FFF2-40B4-BE49-F238E27FC236}">
                      <a16:creationId xmlns:a16="http://schemas.microsoft.com/office/drawing/2014/main" id="{25075A54-35A8-A802-F52C-681558958029}"/>
                    </a:ext>
                  </a:extLst>
                </p:cNvPr>
                <p:cNvSpPr/>
                <p:nvPr/>
              </p:nvSpPr>
              <p:spPr>
                <a:xfrm>
                  <a:off x="5892954" y="4812897"/>
                  <a:ext cx="917655" cy="893492"/>
                </a:xfrm>
                <a:custGeom>
                  <a:avLst/>
                  <a:gdLst>
                    <a:gd name="connsiteX0" fmla="*/ 845386 w 917655"/>
                    <a:gd name="connsiteY0" fmla="*/ 486860 h 893492"/>
                    <a:gd name="connsiteX1" fmla="*/ 845386 w 917655"/>
                    <a:gd name="connsiteY1" fmla="*/ 84423 h 893492"/>
                    <a:gd name="connsiteX2" fmla="*/ 812687 w 917655"/>
                    <a:gd name="connsiteY2" fmla="*/ 51724 h 893492"/>
                    <a:gd name="connsiteX3" fmla="*/ 788091 w 917655"/>
                    <a:gd name="connsiteY3" fmla="*/ 51724 h 893492"/>
                    <a:gd name="connsiteX4" fmla="*/ 788091 w 917655"/>
                    <a:gd name="connsiteY4" fmla="*/ 20690 h 893492"/>
                    <a:gd name="connsiteX5" fmla="*/ 767401 w 917655"/>
                    <a:gd name="connsiteY5" fmla="*/ 0 h 893492"/>
                    <a:gd name="connsiteX6" fmla="*/ 746712 w 917655"/>
                    <a:gd name="connsiteY6" fmla="*/ 20690 h 893492"/>
                    <a:gd name="connsiteX7" fmla="*/ 746712 w 917655"/>
                    <a:gd name="connsiteY7" fmla="*/ 51724 h 893492"/>
                    <a:gd name="connsiteX8" fmla="*/ 540104 w 917655"/>
                    <a:gd name="connsiteY8" fmla="*/ 51724 h 893492"/>
                    <a:gd name="connsiteX9" fmla="*/ 540104 w 917655"/>
                    <a:gd name="connsiteY9" fmla="*/ 20690 h 893492"/>
                    <a:gd name="connsiteX10" fmla="*/ 519414 w 917655"/>
                    <a:gd name="connsiteY10" fmla="*/ 0 h 893492"/>
                    <a:gd name="connsiteX11" fmla="*/ 498724 w 917655"/>
                    <a:gd name="connsiteY11" fmla="*/ 20690 h 893492"/>
                    <a:gd name="connsiteX12" fmla="*/ 498724 w 917655"/>
                    <a:gd name="connsiteY12" fmla="*/ 51724 h 893492"/>
                    <a:gd name="connsiteX13" fmla="*/ 292044 w 917655"/>
                    <a:gd name="connsiteY13" fmla="*/ 51724 h 893492"/>
                    <a:gd name="connsiteX14" fmla="*/ 292044 w 917655"/>
                    <a:gd name="connsiteY14" fmla="*/ 20690 h 893492"/>
                    <a:gd name="connsiteX15" fmla="*/ 271354 w 917655"/>
                    <a:gd name="connsiteY15" fmla="*/ 0 h 893492"/>
                    <a:gd name="connsiteX16" fmla="*/ 250664 w 917655"/>
                    <a:gd name="connsiteY16" fmla="*/ 20690 h 893492"/>
                    <a:gd name="connsiteX17" fmla="*/ 250664 w 917655"/>
                    <a:gd name="connsiteY17" fmla="*/ 51724 h 893492"/>
                    <a:gd name="connsiteX18" fmla="*/ 226068 w 917655"/>
                    <a:gd name="connsiteY18" fmla="*/ 51724 h 893492"/>
                    <a:gd name="connsiteX19" fmla="*/ 193370 w 917655"/>
                    <a:gd name="connsiteY19" fmla="*/ 84423 h 893492"/>
                    <a:gd name="connsiteX20" fmla="*/ 193370 w 917655"/>
                    <a:gd name="connsiteY20" fmla="*/ 448446 h 893492"/>
                    <a:gd name="connsiteX21" fmla="*/ 142296 w 917655"/>
                    <a:gd name="connsiteY21" fmla="*/ 397880 h 893492"/>
                    <a:gd name="connsiteX22" fmla="*/ 0 w 917655"/>
                    <a:gd name="connsiteY22" fmla="*/ 541623 h 893492"/>
                    <a:gd name="connsiteX23" fmla="*/ 355487 w 917655"/>
                    <a:gd name="connsiteY23" fmla="*/ 893493 h 893492"/>
                    <a:gd name="connsiteX24" fmla="*/ 367568 w 917655"/>
                    <a:gd name="connsiteY24" fmla="*/ 881267 h 893492"/>
                    <a:gd name="connsiteX25" fmla="*/ 367568 w 917655"/>
                    <a:gd name="connsiteY25" fmla="*/ 881267 h 893492"/>
                    <a:gd name="connsiteX26" fmla="*/ 415242 w 917655"/>
                    <a:gd name="connsiteY26" fmla="*/ 833160 h 893492"/>
                    <a:gd name="connsiteX27" fmla="*/ 497784 w 917655"/>
                    <a:gd name="connsiteY27" fmla="*/ 749822 h 893492"/>
                    <a:gd name="connsiteX28" fmla="*/ 497784 w 917655"/>
                    <a:gd name="connsiteY28" fmla="*/ 749822 h 893492"/>
                    <a:gd name="connsiteX29" fmla="*/ 497784 w 917655"/>
                    <a:gd name="connsiteY29" fmla="*/ 749822 h 893492"/>
                    <a:gd name="connsiteX30" fmla="*/ 426672 w 917655"/>
                    <a:gd name="connsiteY30" fmla="*/ 679361 h 893492"/>
                    <a:gd name="connsiteX31" fmla="*/ 611577 w 917655"/>
                    <a:gd name="connsiteY31" fmla="*/ 694553 h 893492"/>
                    <a:gd name="connsiteX32" fmla="*/ 611577 w 917655"/>
                    <a:gd name="connsiteY32" fmla="*/ 728409 h 893492"/>
                    <a:gd name="connsiteX33" fmla="*/ 917655 w 917655"/>
                    <a:gd name="connsiteY33" fmla="*/ 748303 h 893492"/>
                    <a:gd name="connsiteX34" fmla="*/ 917655 w 917655"/>
                    <a:gd name="connsiteY34" fmla="*/ 479336 h 893492"/>
                    <a:gd name="connsiteX35" fmla="*/ 845458 w 917655"/>
                    <a:gd name="connsiteY35" fmla="*/ 486788 h 893492"/>
                    <a:gd name="connsiteX36" fmla="*/ 335376 w 917655"/>
                    <a:gd name="connsiteY36" fmla="*/ 589224 h 893492"/>
                    <a:gd name="connsiteX37" fmla="*/ 305644 w 917655"/>
                    <a:gd name="connsiteY37" fmla="*/ 559708 h 893492"/>
                    <a:gd name="connsiteX38" fmla="*/ 323802 w 917655"/>
                    <a:gd name="connsiteY38" fmla="*/ 559708 h 893492"/>
                    <a:gd name="connsiteX39" fmla="*/ 323946 w 917655"/>
                    <a:gd name="connsiteY39" fmla="*/ 560070 h 893492"/>
                    <a:gd name="connsiteX40" fmla="*/ 339428 w 917655"/>
                    <a:gd name="connsiteY40" fmla="*/ 581917 h 893492"/>
                    <a:gd name="connsiteX41" fmla="*/ 346951 w 917655"/>
                    <a:gd name="connsiteY41" fmla="*/ 589007 h 893492"/>
                    <a:gd name="connsiteX42" fmla="*/ 335376 w 917655"/>
                    <a:gd name="connsiteY42" fmla="*/ 589224 h 893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17655" h="893492">
                      <a:moveTo>
                        <a:pt x="845386" y="486860"/>
                      </a:moveTo>
                      <a:lnTo>
                        <a:pt x="845386" y="84423"/>
                      </a:lnTo>
                      <a:cubicBezTo>
                        <a:pt x="845386" y="66337"/>
                        <a:pt x="830773" y="51724"/>
                        <a:pt x="812687" y="51724"/>
                      </a:cubicBezTo>
                      <a:lnTo>
                        <a:pt x="788091" y="51724"/>
                      </a:lnTo>
                      <a:lnTo>
                        <a:pt x="788091" y="20690"/>
                      </a:lnTo>
                      <a:cubicBezTo>
                        <a:pt x="788091" y="9260"/>
                        <a:pt x="778831" y="0"/>
                        <a:pt x="767401" y="0"/>
                      </a:cubicBezTo>
                      <a:cubicBezTo>
                        <a:pt x="755971" y="0"/>
                        <a:pt x="746712" y="9260"/>
                        <a:pt x="746712" y="20690"/>
                      </a:cubicBezTo>
                      <a:lnTo>
                        <a:pt x="746712" y="51724"/>
                      </a:lnTo>
                      <a:lnTo>
                        <a:pt x="540104" y="51724"/>
                      </a:lnTo>
                      <a:lnTo>
                        <a:pt x="540104" y="20690"/>
                      </a:lnTo>
                      <a:cubicBezTo>
                        <a:pt x="540104" y="9260"/>
                        <a:pt x="530844" y="0"/>
                        <a:pt x="519414" y="0"/>
                      </a:cubicBezTo>
                      <a:cubicBezTo>
                        <a:pt x="507984" y="0"/>
                        <a:pt x="498724" y="9260"/>
                        <a:pt x="498724" y="20690"/>
                      </a:cubicBezTo>
                      <a:lnTo>
                        <a:pt x="498724" y="51724"/>
                      </a:lnTo>
                      <a:lnTo>
                        <a:pt x="292044" y="51724"/>
                      </a:lnTo>
                      <a:lnTo>
                        <a:pt x="292044" y="20690"/>
                      </a:lnTo>
                      <a:cubicBezTo>
                        <a:pt x="292044" y="9260"/>
                        <a:pt x="282784" y="0"/>
                        <a:pt x="271354" y="0"/>
                      </a:cubicBezTo>
                      <a:cubicBezTo>
                        <a:pt x="259924" y="0"/>
                        <a:pt x="250664" y="9260"/>
                        <a:pt x="250664" y="20690"/>
                      </a:cubicBezTo>
                      <a:lnTo>
                        <a:pt x="250664" y="51724"/>
                      </a:lnTo>
                      <a:lnTo>
                        <a:pt x="226068" y="51724"/>
                      </a:lnTo>
                      <a:cubicBezTo>
                        <a:pt x="208055" y="51724"/>
                        <a:pt x="193370" y="66337"/>
                        <a:pt x="193370" y="84423"/>
                      </a:cubicBezTo>
                      <a:lnTo>
                        <a:pt x="193370" y="448446"/>
                      </a:lnTo>
                      <a:lnTo>
                        <a:pt x="142296" y="397880"/>
                      </a:lnTo>
                      <a:lnTo>
                        <a:pt x="0" y="541623"/>
                      </a:lnTo>
                      <a:lnTo>
                        <a:pt x="355487" y="893493"/>
                      </a:lnTo>
                      <a:lnTo>
                        <a:pt x="367568" y="881267"/>
                      </a:lnTo>
                      <a:lnTo>
                        <a:pt x="367568" y="881267"/>
                      </a:lnTo>
                      <a:cubicBezTo>
                        <a:pt x="367568" y="881267"/>
                        <a:pt x="415242" y="833160"/>
                        <a:pt x="415242" y="833160"/>
                      </a:cubicBezTo>
                      <a:lnTo>
                        <a:pt x="497784" y="749822"/>
                      </a:lnTo>
                      <a:lnTo>
                        <a:pt x="497784" y="749822"/>
                      </a:lnTo>
                      <a:cubicBezTo>
                        <a:pt x="497784" y="749822"/>
                        <a:pt x="497784" y="749822"/>
                        <a:pt x="497784" y="749822"/>
                      </a:cubicBezTo>
                      <a:lnTo>
                        <a:pt x="426672" y="679361"/>
                      </a:lnTo>
                      <a:lnTo>
                        <a:pt x="611577" y="694553"/>
                      </a:lnTo>
                      <a:lnTo>
                        <a:pt x="611577" y="728409"/>
                      </a:lnTo>
                      <a:lnTo>
                        <a:pt x="917655" y="748303"/>
                      </a:lnTo>
                      <a:lnTo>
                        <a:pt x="917655" y="479336"/>
                      </a:lnTo>
                      <a:lnTo>
                        <a:pt x="845458" y="486788"/>
                      </a:lnTo>
                      <a:close/>
                      <a:moveTo>
                        <a:pt x="335376" y="589224"/>
                      </a:moveTo>
                      <a:lnTo>
                        <a:pt x="305644" y="559708"/>
                      </a:lnTo>
                      <a:lnTo>
                        <a:pt x="323802" y="559708"/>
                      </a:lnTo>
                      <a:lnTo>
                        <a:pt x="323946" y="560070"/>
                      </a:lnTo>
                      <a:lnTo>
                        <a:pt x="339428" y="581917"/>
                      </a:lnTo>
                      <a:lnTo>
                        <a:pt x="346951" y="589007"/>
                      </a:lnTo>
                      <a:lnTo>
                        <a:pt x="335376" y="58922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grpSp>
            <p:nvGrpSpPr>
              <p:cNvPr id="160" name="Gráfico 6">
                <a:extLst>
                  <a:ext uri="{FF2B5EF4-FFF2-40B4-BE49-F238E27FC236}">
                    <a16:creationId xmlns:a16="http://schemas.microsoft.com/office/drawing/2014/main" id="{3ABF450A-781B-D4F1-F2B2-C6DB7B3B3630}"/>
                  </a:ext>
                </a:extLst>
              </p:cNvPr>
              <p:cNvGrpSpPr/>
              <p:nvPr/>
            </p:nvGrpSpPr>
            <p:grpSpPr>
              <a:xfrm>
                <a:off x="5880773" y="4807761"/>
                <a:ext cx="924555" cy="900862"/>
                <a:chOff x="5880773" y="4807761"/>
                <a:chExt cx="924555" cy="900862"/>
              </a:xfrm>
            </p:grpSpPr>
            <p:grpSp>
              <p:nvGrpSpPr>
                <p:cNvPr id="161" name="Gráfico 6">
                  <a:extLst>
                    <a:ext uri="{FF2B5EF4-FFF2-40B4-BE49-F238E27FC236}">
                      <a16:creationId xmlns:a16="http://schemas.microsoft.com/office/drawing/2014/main" id="{D949EF57-1CE2-4D00-5D7B-C0886CE7CB5C}"/>
                    </a:ext>
                  </a:extLst>
                </p:cNvPr>
                <p:cNvGrpSpPr/>
                <p:nvPr/>
              </p:nvGrpSpPr>
              <p:grpSpPr>
                <a:xfrm>
                  <a:off x="6080970" y="4807761"/>
                  <a:ext cx="652233" cy="549146"/>
                  <a:chOff x="6080970" y="4807761"/>
                  <a:chExt cx="652233" cy="549146"/>
                </a:xfrm>
              </p:grpSpPr>
              <p:sp>
                <p:nvSpPr>
                  <p:cNvPr id="162" name="Forma libre: forma 161">
                    <a:extLst>
                      <a:ext uri="{FF2B5EF4-FFF2-40B4-BE49-F238E27FC236}">
                        <a16:creationId xmlns:a16="http://schemas.microsoft.com/office/drawing/2014/main" id="{4FC2573F-FA12-E763-7927-BCACA2D4CBD1}"/>
                      </a:ext>
                    </a:extLst>
                  </p:cNvPr>
                  <p:cNvSpPr/>
                  <p:nvPr/>
                </p:nvSpPr>
                <p:spPr>
                  <a:xfrm>
                    <a:off x="6080970" y="4955627"/>
                    <a:ext cx="652088" cy="401279"/>
                  </a:xfrm>
                  <a:custGeom>
                    <a:avLst/>
                    <a:gdLst>
                      <a:gd name="connsiteX0" fmla="*/ 652089 w 652088"/>
                      <a:gd name="connsiteY0" fmla="*/ 0 h 401279"/>
                      <a:gd name="connsiteX1" fmla="*/ 652089 w 652088"/>
                      <a:gd name="connsiteY1" fmla="*/ 368581 h 401279"/>
                      <a:gd name="connsiteX2" fmla="*/ 619390 w 652088"/>
                      <a:gd name="connsiteY2" fmla="*/ 401280 h 401279"/>
                      <a:gd name="connsiteX3" fmla="*/ 32698 w 652088"/>
                      <a:gd name="connsiteY3" fmla="*/ 401280 h 401279"/>
                      <a:gd name="connsiteX4" fmla="*/ 0 w 652088"/>
                      <a:gd name="connsiteY4" fmla="*/ 368581 h 401279"/>
                      <a:gd name="connsiteX5" fmla="*/ 0 w 652088"/>
                      <a:gd name="connsiteY5" fmla="*/ 0 h 401279"/>
                      <a:gd name="connsiteX6" fmla="*/ 652089 w 652088"/>
                      <a:gd name="connsiteY6" fmla="*/ 0 h 40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2088" h="401279">
                        <a:moveTo>
                          <a:pt x="652089" y="0"/>
                        </a:moveTo>
                        <a:lnTo>
                          <a:pt x="652089" y="368581"/>
                        </a:lnTo>
                        <a:cubicBezTo>
                          <a:pt x="652089" y="386594"/>
                          <a:pt x="637476" y="401280"/>
                          <a:pt x="619390" y="401280"/>
                        </a:cubicBezTo>
                        <a:lnTo>
                          <a:pt x="32698" y="401280"/>
                        </a:lnTo>
                        <a:cubicBezTo>
                          <a:pt x="14685" y="401280"/>
                          <a:pt x="0" y="386594"/>
                          <a:pt x="0" y="368581"/>
                        </a:cubicBezTo>
                        <a:lnTo>
                          <a:pt x="0" y="0"/>
                        </a:lnTo>
                        <a:lnTo>
                          <a:pt x="652089" y="0"/>
                        </a:ln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63" name="Forma libre: forma 162">
                    <a:extLst>
                      <a:ext uri="{FF2B5EF4-FFF2-40B4-BE49-F238E27FC236}">
                        <a16:creationId xmlns:a16="http://schemas.microsoft.com/office/drawing/2014/main" id="{EAAD5FA9-1926-FC3B-2FB5-1A9DBEC20F86}"/>
                      </a:ext>
                    </a:extLst>
                  </p:cNvPr>
                  <p:cNvSpPr/>
                  <p:nvPr/>
                </p:nvSpPr>
                <p:spPr>
                  <a:xfrm>
                    <a:off x="6081042" y="4859413"/>
                    <a:ext cx="652160" cy="96214"/>
                  </a:xfrm>
                  <a:custGeom>
                    <a:avLst/>
                    <a:gdLst>
                      <a:gd name="connsiteX0" fmla="*/ 652016 w 652160"/>
                      <a:gd name="connsiteY0" fmla="*/ 32699 h 96214"/>
                      <a:gd name="connsiteX1" fmla="*/ 652016 w 652160"/>
                      <a:gd name="connsiteY1" fmla="*/ 96215 h 96214"/>
                      <a:gd name="connsiteX2" fmla="*/ 0 w 652160"/>
                      <a:gd name="connsiteY2" fmla="*/ 96215 h 96214"/>
                      <a:gd name="connsiteX3" fmla="*/ 0 w 652160"/>
                      <a:gd name="connsiteY3" fmla="*/ 32699 h 96214"/>
                      <a:gd name="connsiteX4" fmla="*/ 32698 w 652160"/>
                      <a:gd name="connsiteY4" fmla="*/ 0 h 96214"/>
                      <a:gd name="connsiteX5" fmla="*/ 619462 w 652160"/>
                      <a:gd name="connsiteY5" fmla="*/ 0 h 96214"/>
                      <a:gd name="connsiteX6" fmla="*/ 652161 w 652160"/>
                      <a:gd name="connsiteY6" fmla="*/ 32699 h 96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2160" h="96214">
                        <a:moveTo>
                          <a:pt x="652016" y="32699"/>
                        </a:moveTo>
                        <a:lnTo>
                          <a:pt x="652016" y="96215"/>
                        </a:lnTo>
                        <a:lnTo>
                          <a:pt x="0" y="96215"/>
                        </a:lnTo>
                        <a:lnTo>
                          <a:pt x="0" y="32699"/>
                        </a:lnTo>
                        <a:cubicBezTo>
                          <a:pt x="0" y="14613"/>
                          <a:pt x="14685" y="0"/>
                          <a:pt x="32698" y="0"/>
                        </a:cubicBezTo>
                        <a:lnTo>
                          <a:pt x="619462" y="0"/>
                        </a:lnTo>
                        <a:cubicBezTo>
                          <a:pt x="637548" y="0"/>
                          <a:pt x="652161" y="14613"/>
                          <a:pt x="652161" y="3269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64" name="Forma libre: forma 163">
                    <a:extLst>
                      <a:ext uri="{FF2B5EF4-FFF2-40B4-BE49-F238E27FC236}">
                        <a16:creationId xmlns:a16="http://schemas.microsoft.com/office/drawing/2014/main" id="{D71AD749-E888-05F4-8B58-D6EAC682F8F3}"/>
                      </a:ext>
                    </a:extLst>
                  </p:cNvPr>
                  <p:cNvSpPr/>
                  <p:nvPr/>
                </p:nvSpPr>
                <p:spPr>
                  <a:xfrm>
                    <a:off x="6323966" y="5018058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65" name="Forma libre: forma 164">
                    <a:extLst>
                      <a:ext uri="{FF2B5EF4-FFF2-40B4-BE49-F238E27FC236}">
                        <a16:creationId xmlns:a16="http://schemas.microsoft.com/office/drawing/2014/main" id="{66F744E7-1B3F-0C24-8E83-ABFD4DCDD35B}"/>
                      </a:ext>
                    </a:extLst>
                  </p:cNvPr>
                  <p:cNvSpPr/>
                  <p:nvPr/>
                </p:nvSpPr>
                <p:spPr>
                  <a:xfrm>
                    <a:off x="6424738" y="5018058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66" name="Forma libre: forma 165">
                    <a:extLst>
                      <a:ext uri="{FF2B5EF4-FFF2-40B4-BE49-F238E27FC236}">
                        <a16:creationId xmlns:a16="http://schemas.microsoft.com/office/drawing/2014/main" id="{E7E340F8-4679-72EF-C808-1D8F829168F1}"/>
                      </a:ext>
                    </a:extLst>
                  </p:cNvPr>
                  <p:cNvSpPr/>
                  <p:nvPr/>
                </p:nvSpPr>
                <p:spPr>
                  <a:xfrm>
                    <a:off x="6525438" y="5018058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67" name="Forma libre: forma 166">
                    <a:extLst>
                      <a:ext uri="{FF2B5EF4-FFF2-40B4-BE49-F238E27FC236}">
                        <a16:creationId xmlns:a16="http://schemas.microsoft.com/office/drawing/2014/main" id="{01810519-326D-3237-B15B-AFD1B3A8CF37}"/>
                      </a:ext>
                    </a:extLst>
                  </p:cNvPr>
                  <p:cNvSpPr/>
                  <p:nvPr/>
                </p:nvSpPr>
                <p:spPr>
                  <a:xfrm>
                    <a:off x="6626210" y="5018058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68" name="Forma libre: forma 167">
                    <a:extLst>
                      <a:ext uri="{FF2B5EF4-FFF2-40B4-BE49-F238E27FC236}">
                        <a16:creationId xmlns:a16="http://schemas.microsoft.com/office/drawing/2014/main" id="{B307CAF0-821B-86ED-D6D1-2401E1AF4FC9}"/>
                      </a:ext>
                    </a:extLst>
                  </p:cNvPr>
                  <p:cNvSpPr/>
                  <p:nvPr/>
                </p:nvSpPr>
                <p:spPr>
                  <a:xfrm>
                    <a:off x="6122494" y="5118830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69" name="Forma libre: forma 168">
                    <a:extLst>
                      <a:ext uri="{FF2B5EF4-FFF2-40B4-BE49-F238E27FC236}">
                        <a16:creationId xmlns:a16="http://schemas.microsoft.com/office/drawing/2014/main" id="{F98675E5-C272-4310-3F68-9FCB5EFBD930}"/>
                      </a:ext>
                    </a:extLst>
                  </p:cNvPr>
                  <p:cNvSpPr/>
                  <p:nvPr/>
                </p:nvSpPr>
                <p:spPr>
                  <a:xfrm>
                    <a:off x="6223194" y="5118830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0" name="Forma libre: forma 169">
                    <a:extLst>
                      <a:ext uri="{FF2B5EF4-FFF2-40B4-BE49-F238E27FC236}">
                        <a16:creationId xmlns:a16="http://schemas.microsoft.com/office/drawing/2014/main" id="{96985B25-3361-787A-F8C6-27CD018F19D4}"/>
                      </a:ext>
                    </a:extLst>
                  </p:cNvPr>
                  <p:cNvSpPr/>
                  <p:nvPr/>
                </p:nvSpPr>
                <p:spPr>
                  <a:xfrm>
                    <a:off x="6323966" y="5118830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1" name="Forma libre: forma 170">
                    <a:extLst>
                      <a:ext uri="{FF2B5EF4-FFF2-40B4-BE49-F238E27FC236}">
                        <a16:creationId xmlns:a16="http://schemas.microsoft.com/office/drawing/2014/main" id="{520848B4-41AE-5DCA-96D1-C2520BD59170}"/>
                      </a:ext>
                    </a:extLst>
                  </p:cNvPr>
                  <p:cNvSpPr/>
                  <p:nvPr/>
                </p:nvSpPr>
                <p:spPr>
                  <a:xfrm>
                    <a:off x="6424738" y="5118830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2" name="Forma libre: forma 171">
                    <a:extLst>
                      <a:ext uri="{FF2B5EF4-FFF2-40B4-BE49-F238E27FC236}">
                        <a16:creationId xmlns:a16="http://schemas.microsoft.com/office/drawing/2014/main" id="{6B635B82-DFC3-5024-96A9-504EE2D2F6EA}"/>
                      </a:ext>
                    </a:extLst>
                  </p:cNvPr>
                  <p:cNvSpPr/>
                  <p:nvPr/>
                </p:nvSpPr>
                <p:spPr>
                  <a:xfrm>
                    <a:off x="6525438" y="5118830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3" name="Forma libre: forma 172">
                    <a:extLst>
                      <a:ext uri="{FF2B5EF4-FFF2-40B4-BE49-F238E27FC236}">
                        <a16:creationId xmlns:a16="http://schemas.microsoft.com/office/drawing/2014/main" id="{B0291096-9364-0AD5-477E-98653F857347}"/>
                      </a:ext>
                    </a:extLst>
                  </p:cNvPr>
                  <p:cNvSpPr/>
                  <p:nvPr/>
                </p:nvSpPr>
                <p:spPr>
                  <a:xfrm>
                    <a:off x="6626210" y="5118830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4" name="Forma libre: forma 173">
                    <a:extLst>
                      <a:ext uri="{FF2B5EF4-FFF2-40B4-BE49-F238E27FC236}">
                        <a16:creationId xmlns:a16="http://schemas.microsoft.com/office/drawing/2014/main" id="{38855B4B-49FD-7AAA-FDCC-95253B60A118}"/>
                      </a:ext>
                    </a:extLst>
                  </p:cNvPr>
                  <p:cNvSpPr/>
                  <p:nvPr/>
                </p:nvSpPr>
                <p:spPr>
                  <a:xfrm>
                    <a:off x="6122494" y="5219603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5" name="Forma libre: forma 174">
                    <a:extLst>
                      <a:ext uri="{FF2B5EF4-FFF2-40B4-BE49-F238E27FC236}">
                        <a16:creationId xmlns:a16="http://schemas.microsoft.com/office/drawing/2014/main" id="{8792460E-04C3-92CC-B23B-67079EBE3E85}"/>
                      </a:ext>
                    </a:extLst>
                  </p:cNvPr>
                  <p:cNvSpPr/>
                  <p:nvPr/>
                </p:nvSpPr>
                <p:spPr>
                  <a:xfrm>
                    <a:off x="6223194" y="5219603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6" name="Forma libre: forma 175">
                    <a:extLst>
                      <a:ext uri="{FF2B5EF4-FFF2-40B4-BE49-F238E27FC236}">
                        <a16:creationId xmlns:a16="http://schemas.microsoft.com/office/drawing/2014/main" id="{B3728CB5-2A53-7E43-ABC0-1018D31C4439}"/>
                      </a:ext>
                    </a:extLst>
                  </p:cNvPr>
                  <p:cNvSpPr/>
                  <p:nvPr/>
                </p:nvSpPr>
                <p:spPr>
                  <a:xfrm>
                    <a:off x="6323966" y="5219603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7" name="Forma libre: forma 176">
                    <a:extLst>
                      <a:ext uri="{FF2B5EF4-FFF2-40B4-BE49-F238E27FC236}">
                        <a16:creationId xmlns:a16="http://schemas.microsoft.com/office/drawing/2014/main" id="{22B311FD-DEC9-8B81-ABD3-A596C1E4066D}"/>
                      </a:ext>
                    </a:extLst>
                  </p:cNvPr>
                  <p:cNvSpPr/>
                  <p:nvPr/>
                </p:nvSpPr>
                <p:spPr>
                  <a:xfrm>
                    <a:off x="6424738" y="5219603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8" name="Forma libre: forma 177">
                    <a:extLst>
                      <a:ext uri="{FF2B5EF4-FFF2-40B4-BE49-F238E27FC236}">
                        <a16:creationId xmlns:a16="http://schemas.microsoft.com/office/drawing/2014/main" id="{D16C9B56-1CA8-72A9-7F7F-C2AACEB9F6AE}"/>
                      </a:ext>
                    </a:extLst>
                  </p:cNvPr>
                  <p:cNvSpPr/>
                  <p:nvPr/>
                </p:nvSpPr>
                <p:spPr>
                  <a:xfrm>
                    <a:off x="6525438" y="5219603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79" name="Forma libre: forma 178">
                    <a:extLst>
                      <a:ext uri="{FF2B5EF4-FFF2-40B4-BE49-F238E27FC236}">
                        <a16:creationId xmlns:a16="http://schemas.microsoft.com/office/drawing/2014/main" id="{2D33E158-7ECE-2399-3A62-C3BDA6827EE8}"/>
                      </a:ext>
                    </a:extLst>
                  </p:cNvPr>
                  <p:cNvSpPr/>
                  <p:nvPr/>
                </p:nvSpPr>
                <p:spPr>
                  <a:xfrm>
                    <a:off x="6626210" y="5219603"/>
                    <a:ext cx="74873" cy="74873"/>
                  </a:xfrm>
                  <a:custGeom>
                    <a:avLst/>
                    <a:gdLst>
                      <a:gd name="connsiteX0" fmla="*/ 0 w 74873"/>
                      <a:gd name="connsiteY0" fmla="*/ 0 h 74873"/>
                      <a:gd name="connsiteX1" fmla="*/ 74874 w 74873"/>
                      <a:gd name="connsiteY1" fmla="*/ 0 h 74873"/>
                      <a:gd name="connsiteX2" fmla="*/ 74874 w 74873"/>
                      <a:gd name="connsiteY2" fmla="*/ 74874 h 74873"/>
                      <a:gd name="connsiteX3" fmla="*/ 0 w 74873"/>
                      <a:gd name="connsiteY3" fmla="*/ 74874 h 74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873" h="74873">
                        <a:moveTo>
                          <a:pt x="0" y="0"/>
                        </a:moveTo>
                        <a:lnTo>
                          <a:pt x="74874" y="0"/>
                        </a:lnTo>
                        <a:lnTo>
                          <a:pt x="74874" y="74874"/>
                        </a:lnTo>
                        <a:lnTo>
                          <a:pt x="0" y="748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0" name="Forma libre: forma 179">
                    <a:extLst>
                      <a:ext uri="{FF2B5EF4-FFF2-40B4-BE49-F238E27FC236}">
                        <a16:creationId xmlns:a16="http://schemas.microsoft.com/office/drawing/2014/main" id="{EE7DC9B9-CDFD-EABF-0B52-687EF42A4595}"/>
                      </a:ext>
                    </a:extLst>
                  </p:cNvPr>
                  <p:cNvSpPr/>
                  <p:nvPr/>
                </p:nvSpPr>
                <p:spPr>
                  <a:xfrm>
                    <a:off x="6519033" y="5209940"/>
                    <a:ext cx="102639" cy="78494"/>
                  </a:xfrm>
                  <a:custGeom>
                    <a:avLst/>
                    <a:gdLst>
                      <a:gd name="connsiteX0" fmla="*/ 100449 w 102639"/>
                      <a:gd name="connsiteY0" fmla="*/ 8649 h 78494"/>
                      <a:gd name="connsiteX1" fmla="*/ 51763 w 102639"/>
                      <a:gd name="connsiteY1" fmla="*/ 73974 h 78494"/>
                      <a:gd name="connsiteX2" fmla="*/ 34908 w 102639"/>
                      <a:gd name="connsiteY2" fmla="*/ 76940 h 78494"/>
                      <a:gd name="connsiteX3" fmla="*/ 2643 w 102639"/>
                      <a:gd name="connsiteY3" fmla="*/ 42722 h 78494"/>
                      <a:gd name="connsiteX4" fmla="*/ 16822 w 102639"/>
                      <a:gd name="connsiteY4" fmla="*/ 34331 h 78494"/>
                      <a:gd name="connsiteX5" fmla="*/ 41852 w 102639"/>
                      <a:gd name="connsiteY5" fmla="*/ 58493 h 78494"/>
                      <a:gd name="connsiteX6" fmla="*/ 88513 w 102639"/>
                      <a:gd name="connsiteY6" fmla="*/ 5756 h 78494"/>
                      <a:gd name="connsiteX7" fmla="*/ 100449 w 102639"/>
                      <a:gd name="connsiteY7" fmla="*/ 8577 h 78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2639" h="78494">
                        <a:moveTo>
                          <a:pt x="100449" y="8649"/>
                        </a:moveTo>
                        <a:cubicBezTo>
                          <a:pt x="85185" y="31075"/>
                          <a:pt x="68113" y="52199"/>
                          <a:pt x="51763" y="73974"/>
                        </a:cubicBezTo>
                        <a:cubicBezTo>
                          <a:pt x="47929" y="78966"/>
                          <a:pt x="39972" y="79617"/>
                          <a:pt x="34908" y="76940"/>
                        </a:cubicBezTo>
                        <a:cubicBezTo>
                          <a:pt x="20729" y="69634"/>
                          <a:pt x="12771" y="52995"/>
                          <a:pt x="2643" y="42722"/>
                        </a:cubicBezTo>
                        <a:cubicBezTo>
                          <a:pt x="-6182" y="31437"/>
                          <a:pt x="9299" y="28977"/>
                          <a:pt x="16822" y="34331"/>
                        </a:cubicBezTo>
                        <a:cubicBezTo>
                          <a:pt x="26371" y="41203"/>
                          <a:pt x="33171" y="50969"/>
                          <a:pt x="41852" y="58493"/>
                        </a:cubicBezTo>
                        <a:cubicBezTo>
                          <a:pt x="57117" y="40842"/>
                          <a:pt x="75491" y="24926"/>
                          <a:pt x="88513" y="5756"/>
                        </a:cubicBezTo>
                        <a:cubicBezTo>
                          <a:pt x="93866" y="-2202"/>
                          <a:pt x="108045" y="-2491"/>
                          <a:pt x="100449" y="8577"/>
                        </a:cubicBezTo>
                        <a:close/>
                      </a:path>
                    </a:pathLst>
                  </a:custGeom>
                  <a:solidFill>
                    <a:srgbClr val="E87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1" name="Forma libre: forma 180">
                    <a:extLst>
                      <a:ext uri="{FF2B5EF4-FFF2-40B4-BE49-F238E27FC236}">
                        <a16:creationId xmlns:a16="http://schemas.microsoft.com/office/drawing/2014/main" id="{AF044172-A8AE-F697-0AC4-68F66C4D72F4}"/>
                      </a:ext>
                    </a:extLst>
                  </p:cNvPr>
                  <p:cNvSpPr/>
                  <p:nvPr/>
                </p:nvSpPr>
                <p:spPr>
                  <a:xfrm>
                    <a:off x="6138337" y="4807761"/>
                    <a:ext cx="41379" cy="118423"/>
                  </a:xfrm>
                  <a:custGeom>
                    <a:avLst/>
                    <a:gdLst>
                      <a:gd name="connsiteX0" fmla="*/ 41379 w 41379"/>
                      <a:gd name="connsiteY0" fmla="*/ 97734 h 118423"/>
                      <a:gd name="connsiteX1" fmla="*/ 20690 w 41379"/>
                      <a:gd name="connsiteY1" fmla="*/ 118424 h 118423"/>
                      <a:gd name="connsiteX2" fmla="*/ 20690 w 41379"/>
                      <a:gd name="connsiteY2" fmla="*/ 118424 h 118423"/>
                      <a:gd name="connsiteX3" fmla="*/ 0 w 41379"/>
                      <a:gd name="connsiteY3" fmla="*/ 97734 h 118423"/>
                      <a:gd name="connsiteX4" fmla="*/ 0 w 41379"/>
                      <a:gd name="connsiteY4" fmla="*/ 20690 h 118423"/>
                      <a:gd name="connsiteX5" fmla="*/ 20690 w 41379"/>
                      <a:gd name="connsiteY5" fmla="*/ 0 h 118423"/>
                      <a:gd name="connsiteX6" fmla="*/ 20690 w 41379"/>
                      <a:gd name="connsiteY6" fmla="*/ 0 h 118423"/>
                      <a:gd name="connsiteX7" fmla="*/ 41379 w 41379"/>
                      <a:gd name="connsiteY7" fmla="*/ 20690 h 118423"/>
                      <a:gd name="connsiteX8" fmla="*/ 41379 w 41379"/>
                      <a:gd name="connsiteY8" fmla="*/ 97734 h 118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1379" h="118423">
                        <a:moveTo>
                          <a:pt x="41379" y="97734"/>
                        </a:moveTo>
                        <a:cubicBezTo>
                          <a:pt x="41379" y="109164"/>
                          <a:pt x="32120" y="118424"/>
                          <a:pt x="20690" y="118424"/>
                        </a:cubicBezTo>
                        <a:lnTo>
                          <a:pt x="20690" y="118424"/>
                        </a:lnTo>
                        <a:cubicBezTo>
                          <a:pt x="9260" y="118424"/>
                          <a:pt x="0" y="109164"/>
                          <a:pt x="0" y="97734"/>
                        </a:cubicBezTo>
                        <a:lnTo>
                          <a:pt x="0" y="20690"/>
                        </a:lnTo>
                        <a:cubicBezTo>
                          <a:pt x="0" y="9260"/>
                          <a:pt x="9260" y="0"/>
                          <a:pt x="20690" y="0"/>
                        </a:cubicBezTo>
                        <a:lnTo>
                          <a:pt x="20690" y="0"/>
                        </a:lnTo>
                        <a:cubicBezTo>
                          <a:pt x="32120" y="0"/>
                          <a:pt x="41379" y="9260"/>
                          <a:pt x="41379" y="20690"/>
                        </a:cubicBezTo>
                        <a:lnTo>
                          <a:pt x="41379" y="97734"/>
                        </a:lnTo>
                        <a:close/>
                      </a:path>
                    </a:pathLst>
                  </a:custGeom>
                  <a:solidFill>
                    <a:srgbClr val="FFCE3B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2" name="Forma libre: forma 181">
                    <a:extLst>
                      <a:ext uri="{FF2B5EF4-FFF2-40B4-BE49-F238E27FC236}">
                        <a16:creationId xmlns:a16="http://schemas.microsoft.com/office/drawing/2014/main" id="{75BFED6C-78C1-3C26-035C-3FBC4ABEC305}"/>
                      </a:ext>
                    </a:extLst>
                  </p:cNvPr>
                  <p:cNvSpPr/>
                  <p:nvPr/>
                </p:nvSpPr>
                <p:spPr>
                  <a:xfrm>
                    <a:off x="6386397" y="4807761"/>
                    <a:ext cx="41379" cy="118423"/>
                  </a:xfrm>
                  <a:custGeom>
                    <a:avLst/>
                    <a:gdLst>
                      <a:gd name="connsiteX0" fmla="*/ 41379 w 41379"/>
                      <a:gd name="connsiteY0" fmla="*/ 97734 h 118423"/>
                      <a:gd name="connsiteX1" fmla="*/ 20690 w 41379"/>
                      <a:gd name="connsiteY1" fmla="*/ 118424 h 118423"/>
                      <a:gd name="connsiteX2" fmla="*/ 20690 w 41379"/>
                      <a:gd name="connsiteY2" fmla="*/ 118424 h 118423"/>
                      <a:gd name="connsiteX3" fmla="*/ 0 w 41379"/>
                      <a:gd name="connsiteY3" fmla="*/ 97734 h 118423"/>
                      <a:gd name="connsiteX4" fmla="*/ 0 w 41379"/>
                      <a:gd name="connsiteY4" fmla="*/ 20690 h 118423"/>
                      <a:gd name="connsiteX5" fmla="*/ 20690 w 41379"/>
                      <a:gd name="connsiteY5" fmla="*/ 0 h 118423"/>
                      <a:gd name="connsiteX6" fmla="*/ 20690 w 41379"/>
                      <a:gd name="connsiteY6" fmla="*/ 0 h 118423"/>
                      <a:gd name="connsiteX7" fmla="*/ 41379 w 41379"/>
                      <a:gd name="connsiteY7" fmla="*/ 20690 h 118423"/>
                      <a:gd name="connsiteX8" fmla="*/ 41379 w 41379"/>
                      <a:gd name="connsiteY8" fmla="*/ 97734 h 118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1379" h="118423">
                        <a:moveTo>
                          <a:pt x="41379" y="97734"/>
                        </a:moveTo>
                        <a:cubicBezTo>
                          <a:pt x="41379" y="109164"/>
                          <a:pt x="32120" y="118424"/>
                          <a:pt x="20690" y="118424"/>
                        </a:cubicBezTo>
                        <a:lnTo>
                          <a:pt x="20690" y="118424"/>
                        </a:lnTo>
                        <a:cubicBezTo>
                          <a:pt x="9260" y="118424"/>
                          <a:pt x="0" y="109164"/>
                          <a:pt x="0" y="97734"/>
                        </a:cubicBezTo>
                        <a:lnTo>
                          <a:pt x="0" y="20690"/>
                        </a:lnTo>
                        <a:cubicBezTo>
                          <a:pt x="0" y="9260"/>
                          <a:pt x="9260" y="0"/>
                          <a:pt x="20690" y="0"/>
                        </a:cubicBezTo>
                        <a:lnTo>
                          <a:pt x="20690" y="0"/>
                        </a:lnTo>
                        <a:cubicBezTo>
                          <a:pt x="32120" y="0"/>
                          <a:pt x="41379" y="9260"/>
                          <a:pt x="41379" y="20690"/>
                        </a:cubicBezTo>
                        <a:lnTo>
                          <a:pt x="41379" y="97734"/>
                        </a:lnTo>
                        <a:close/>
                      </a:path>
                    </a:pathLst>
                  </a:custGeom>
                  <a:solidFill>
                    <a:srgbClr val="FFCE3B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3" name="Forma libre: forma 182">
                    <a:extLst>
                      <a:ext uri="{FF2B5EF4-FFF2-40B4-BE49-F238E27FC236}">
                        <a16:creationId xmlns:a16="http://schemas.microsoft.com/office/drawing/2014/main" id="{17CB439C-FE85-5019-98DA-B310EDC2D4EF}"/>
                      </a:ext>
                    </a:extLst>
                  </p:cNvPr>
                  <p:cNvSpPr/>
                  <p:nvPr/>
                </p:nvSpPr>
                <p:spPr>
                  <a:xfrm>
                    <a:off x="6634457" y="4807761"/>
                    <a:ext cx="41379" cy="118423"/>
                  </a:xfrm>
                  <a:custGeom>
                    <a:avLst/>
                    <a:gdLst>
                      <a:gd name="connsiteX0" fmla="*/ 41379 w 41379"/>
                      <a:gd name="connsiteY0" fmla="*/ 97734 h 118423"/>
                      <a:gd name="connsiteX1" fmla="*/ 20690 w 41379"/>
                      <a:gd name="connsiteY1" fmla="*/ 118424 h 118423"/>
                      <a:gd name="connsiteX2" fmla="*/ 20690 w 41379"/>
                      <a:gd name="connsiteY2" fmla="*/ 118424 h 118423"/>
                      <a:gd name="connsiteX3" fmla="*/ 0 w 41379"/>
                      <a:gd name="connsiteY3" fmla="*/ 97734 h 118423"/>
                      <a:gd name="connsiteX4" fmla="*/ 0 w 41379"/>
                      <a:gd name="connsiteY4" fmla="*/ 20690 h 118423"/>
                      <a:gd name="connsiteX5" fmla="*/ 20690 w 41379"/>
                      <a:gd name="connsiteY5" fmla="*/ 0 h 118423"/>
                      <a:gd name="connsiteX6" fmla="*/ 20690 w 41379"/>
                      <a:gd name="connsiteY6" fmla="*/ 0 h 118423"/>
                      <a:gd name="connsiteX7" fmla="*/ 41379 w 41379"/>
                      <a:gd name="connsiteY7" fmla="*/ 20690 h 118423"/>
                      <a:gd name="connsiteX8" fmla="*/ 41379 w 41379"/>
                      <a:gd name="connsiteY8" fmla="*/ 97734 h 118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1379" h="118423">
                        <a:moveTo>
                          <a:pt x="41379" y="97734"/>
                        </a:moveTo>
                        <a:cubicBezTo>
                          <a:pt x="41379" y="109164"/>
                          <a:pt x="32120" y="118424"/>
                          <a:pt x="20690" y="118424"/>
                        </a:cubicBezTo>
                        <a:lnTo>
                          <a:pt x="20690" y="118424"/>
                        </a:lnTo>
                        <a:cubicBezTo>
                          <a:pt x="9260" y="118424"/>
                          <a:pt x="0" y="109164"/>
                          <a:pt x="0" y="97734"/>
                        </a:cubicBezTo>
                        <a:lnTo>
                          <a:pt x="0" y="20690"/>
                        </a:lnTo>
                        <a:cubicBezTo>
                          <a:pt x="0" y="9260"/>
                          <a:pt x="9260" y="0"/>
                          <a:pt x="20690" y="0"/>
                        </a:cubicBezTo>
                        <a:lnTo>
                          <a:pt x="20690" y="0"/>
                        </a:lnTo>
                        <a:cubicBezTo>
                          <a:pt x="32120" y="0"/>
                          <a:pt x="41379" y="9260"/>
                          <a:pt x="41379" y="20690"/>
                        </a:cubicBezTo>
                        <a:lnTo>
                          <a:pt x="41379" y="97734"/>
                        </a:lnTo>
                        <a:close/>
                      </a:path>
                    </a:pathLst>
                  </a:custGeom>
                  <a:solidFill>
                    <a:srgbClr val="FFCE3B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184" name="Gráfico 6">
                  <a:extLst>
                    <a:ext uri="{FF2B5EF4-FFF2-40B4-BE49-F238E27FC236}">
                      <a16:creationId xmlns:a16="http://schemas.microsoft.com/office/drawing/2014/main" id="{2CA8E0BD-DCC2-DC27-F6E4-68D0D915BA17}"/>
                    </a:ext>
                  </a:extLst>
                </p:cNvPr>
                <p:cNvGrpSpPr/>
                <p:nvPr/>
              </p:nvGrpSpPr>
              <p:grpSpPr>
                <a:xfrm>
                  <a:off x="5880773" y="5205641"/>
                  <a:ext cx="924555" cy="502982"/>
                  <a:chOff x="5880773" y="5205641"/>
                  <a:chExt cx="924555" cy="502982"/>
                </a:xfrm>
              </p:grpSpPr>
              <p:sp>
                <p:nvSpPr>
                  <p:cNvPr id="185" name="Forma libre: forma 184">
                    <a:extLst>
                      <a:ext uri="{FF2B5EF4-FFF2-40B4-BE49-F238E27FC236}">
                        <a16:creationId xmlns:a16="http://schemas.microsoft.com/office/drawing/2014/main" id="{79EA90D3-154D-8506-5189-D52905A1E85B}"/>
                      </a:ext>
                    </a:extLst>
                  </p:cNvPr>
                  <p:cNvSpPr/>
                  <p:nvPr/>
                </p:nvSpPr>
                <p:spPr>
                  <a:xfrm rot="-2713202">
                    <a:off x="6056801" y="5278812"/>
                    <a:ext cx="10055" cy="500170"/>
                  </a:xfrm>
                  <a:custGeom>
                    <a:avLst/>
                    <a:gdLst>
                      <a:gd name="connsiteX0" fmla="*/ 0 w 10055"/>
                      <a:gd name="connsiteY0" fmla="*/ 0 h 500170"/>
                      <a:gd name="connsiteX1" fmla="*/ 10056 w 10055"/>
                      <a:gd name="connsiteY1" fmla="*/ 0 h 500170"/>
                      <a:gd name="connsiteX2" fmla="*/ 10056 w 10055"/>
                      <a:gd name="connsiteY2" fmla="*/ 500171 h 500170"/>
                      <a:gd name="connsiteX3" fmla="*/ 0 w 10055"/>
                      <a:gd name="connsiteY3" fmla="*/ 500171 h 5001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055" h="500170">
                        <a:moveTo>
                          <a:pt x="0" y="0"/>
                        </a:moveTo>
                        <a:lnTo>
                          <a:pt x="10056" y="0"/>
                        </a:lnTo>
                        <a:lnTo>
                          <a:pt x="10056" y="500171"/>
                        </a:lnTo>
                        <a:lnTo>
                          <a:pt x="0" y="500171"/>
                        </a:lnTo>
                        <a:close/>
                      </a:path>
                    </a:pathLst>
                  </a:custGeom>
                  <a:solidFill>
                    <a:srgbClr val="6CB880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6" name="Forma libre: forma 185">
                    <a:extLst>
                      <a:ext uri="{FF2B5EF4-FFF2-40B4-BE49-F238E27FC236}">
                        <a16:creationId xmlns:a16="http://schemas.microsoft.com/office/drawing/2014/main" id="{B7F74042-74BD-E910-C25C-A56CDE6E11CE}"/>
                      </a:ext>
                    </a:extLst>
                  </p:cNvPr>
                  <p:cNvSpPr/>
                  <p:nvPr/>
                </p:nvSpPr>
                <p:spPr>
                  <a:xfrm>
                    <a:off x="5887601" y="5205641"/>
                    <a:ext cx="497855" cy="495613"/>
                  </a:xfrm>
                  <a:custGeom>
                    <a:avLst/>
                    <a:gdLst>
                      <a:gd name="connsiteX0" fmla="*/ 497856 w 497855"/>
                      <a:gd name="connsiteY0" fmla="*/ 351943 h 495613"/>
                      <a:gd name="connsiteX1" fmla="*/ 355487 w 497855"/>
                      <a:gd name="connsiteY1" fmla="*/ 495613 h 495613"/>
                      <a:gd name="connsiteX2" fmla="*/ 0 w 497855"/>
                      <a:gd name="connsiteY2" fmla="*/ 143743 h 495613"/>
                      <a:gd name="connsiteX3" fmla="*/ 142296 w 497855"/>
                      <a:gd name="connsiteY3" fmla="*/ 0 h 495613"/>
                      <a:gd name="connsiteX4" fmla="*/ 217749 w 497855"/>
                      <a:gd name="connsiteY4" fmla="*/ 74584 h 495613"/>
                      <a:gd name="connsiteX5" fmla="*/ 270631 w 497855"/>
                      <a:gd name="connsiteY5" fmla="*/ 126960 h 495613"/>
                      <a:gd name="connsiteX6" fmla="*/ 305716 w 497855"/>
                      <a:gd name="connsiteY6" fmla="*/ 161684 h 495613"/>
                      <a:gd name="connsiteX7" fmla="*/ 305789 w 497855"/>
                      <a:gd name="connsiteY7" fmla="*/ 161756 h 495613"/>
                      <a:gd name="connsiteX8" fmla="*/ 335521 w 497855"/>
                      <a:gd name="connsiteY8" fmla="*/ 191272 h 495613"/>
                      <a:gd name="connsiteX9" fmla="*/ 426672 w 497855"/>
                      <a:gd name="connsiteY9" fmla="*/ 281482 h 495613"/>
                      <a:gd name="connsiteX10" fmla="*/ 497856 w 497855"/>
                      <a:gd name="connsiteY10" fmla="*/ 351943 h 495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7855" h="495613">
                        <a:moveTo>
                          <a:pt x="497856" y="351943"/>
                        </a:moveTo>
                        <a:lnTo>
                          <a:pt x="355487" y="495613"/>
                        </a:lnTo>
                        <a:lnTo>
                          <a:pt x="0" y="143743"/>
                        </a:lnTo>
                        <a:lnTo>
                          <a:pt x="142296" y="0"/>
                        </a:lnTo>
                        <a:lnTo>
                          <a:pt x="217749" y="74584"/>
                        </a:lnTo>
                        <a:lnTo>
                          <a:pt x="270631" y="126960"/>
                        </a:lnTo>
                        <a:lnTo>
                          <a:pt x="305716" y="161684"/>
                        </a:lnTo>
                        <a:lnTo>
                          <a:pt x="305789" y="161756"/>
                        </a:lnTo>
                        <a:lnTo>
                          <a:pt x="335521" y="191272"/>
                        </a:lnTo>
                        <a:lnTo>
                          <a:pt x="426672" y="281482"/>
                        </a:lnTo>
                        <a:lnTo>
                          <a:pt x="497856" y="351943"/>
                        </a:lnTo>
                        <a:close/>
                      </a:path>
                    </a:pathLst>
                  </a:custGeom>
                  <a:solidFill>
                    <a:srgbClr val="82DE9A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7" name="Forma libre: forma 186">
                    <a:extLst>
                      <a:ext uri="{FF2B5EF4-FFF2-40B4-BE49-F238E27FC236}">
                        <a16:creationId xmlns:a16="http://schemas.microsoft.com/office/drawing/2014/main" id="{315D24DB-2100-4CC5-6B82-BF1A73D990D1}"/>
                      </a:ext>
                    </a:extLst>
                  </p:cNvPr>
                  <p:cNvSpPr/>
                  <p:nvPr/>
                </p:nvSpPr>
                <p:spPr>
                  <a:xfrm>
                    <a:off x="6024978" y="5342762"/>
                    <a:ext cx="53289" cy="53330"/>
                  </a:xfrm>
                  <a:custGeom>
                    <a:avLst/>
                    <a:gdLst>
                      <a:gd name="connsiteX0" fmla="*/ 7885 w 53289"/>
                      <a:gd name="connsiteY0" fmla="*/ 8068 h 53330"/>
                      <a:gd name="connsiteX1" fmla="*/ 45575 w 53289"/>
                      <a:gd name="connsiteY1" fmla="*/ 7562 h 53330"/>
                      <a:gd name="connsiteX2" fmla="*/ 45431 w 53289"/>
                      <a:gd name="connsiteY2" fmla="*/ 45252 h 53330"/>
                      <a:gd name="connsiteX3" fmla="*/ 7741 w 53289"/>
                      <a:gd name="connsiteY3" fmla="*/ 45831 h 53330"/>
                      <a:gd name="connsiteX4" fmla="*/ 7885 w 53289"/>
                      <a:gd name="connsiteY4" fmla="*/ 8141 h 53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289" h="53330">
                        <a:moveTo>
                          <a:pt x="7885" y="8068"/>
                        </a:moveTo>
                        <a:cubicBezTo>
                          <a:pt x="18303" y="-2493"/>
                          <a:pt x="35231" y="-2710"/>
                          <a:pt x="45575" y="7562"/>
                        </a:cubicBezTo>
                        <a:cubicBezTo>
                          <a:pt x="55920" y="17835"/>
                          <a:pt x="55848" y="34690"/>
                          <a:pt x="45431" y="45252"/>
                        </a:cubicBezTo>
                        <a:cubicBezTo>
                          <a:pt x="34941" y="55814"/>
                          <a:pt x="18086" y="56031"/>
                          <a:pt x="7741" y="45831"/>
                        </a:cubicBezTo>
                        <a:cubicBezTo>
                          <a:pt x="-2604" y="35558"/>
                          <a:pt x="-2604" y="18703"/>
                          <a:pt x="7885" y="8141"/>
                        </a:cubicBezTo>
                        <a:close/>
                      </a:path>
                    </a:pathLst>
                  </a:custGeom>
                  <a:solidFill>
                    <a:srgbClr val="5A8C67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8" name="Forma libre: forma 187">
                    <a:extLst>
                      <a:ext uri="{FF2B5EF4-FFF2-40B4-BE49-F238E27FC236}">
                        <a16:creationId xmlns:a16="http://schemas.microsoft.com/office/drawing/2014/main" id="{7E15E843-0B21-CE0C-E882-CBBD64FF027E}"/>
                      </a:ext>
                    </a:extLst>
                  </p:cNvPr>
                  <p:cNvSpPr/>
                  <p:nvPr/>
                </p:nvSpPr>
                <p:spPr>
                  <a:xfrm>
                    <a:off x="6198769" y="5514781"/>
                    <a:ext cx="53262" cy="53257"/>
                  </a:xfrm>
                  <a:custGeom>
                    <a:avLst/>
                    <a:gdLst>
                      <a:gd name="connsiteX0" fmla="*/ 7858 w 53262"/>
                      <a:gd name="connsiteY0" fmla="*/ 8078 h 53257"/>
                      <a:gd name="connsiteX1" fmla="*/ 45548 w 53262"/>
                      <a:gd name="connsiteY1" fmla="*/ 7499 h 53257"/>
                      <a:gd name="connsiteX2" fmla="*/ 45404 w 53262"/>
                      <a:gd name="connsiteY2" fmla="*/ 45189 h 53257"/>
                      <a:gd name="connsiteX3" fmla="*/ 7714 w 53262"/>
                      <a:gd name="connsiteY3" fmla="*/ 45696 h 53257"/>
                      <a:gd name="connsiteX4" fmla="*/ 7858 w 53262"/>
                      <a:gd name="connsiteY4" fmla="*/ 8006 h 53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262" h="53257">
                        <a:moveTo>
                          <a:pt x="7858" y="8078"/>
                        </a:moveTo>
                        <a:cubicBezTo>
                          <a:pt x="18276" y="-2484"/>
                          <a:pt x="35204" y="-2701"/>
                          <a:pt x="45548" y="7499"/>
                        </a:cubicBezTo>
                        <a:cubicBezTo>
                          <a:pt x="55893" y="17772"/>
                          <a:pt x="55821" y="34627"/>
                          <a:pt x="45404" y="45189"/>
                        </a:cubicBezTo>
                        <a:cubicBezTo>
                          <a:pt x="34914" y="55751"/>
                          <a:pt x="18059" y="55968"/>
                          <a:pt x="7714" y="45696"/>
                        </a:cubicBezTo>
                        <a:cubicBezTo>
                          <a:pt x="-2631" y="35423"/>
                          <a:pt x="-2559" y="18568"/>
                          <a:pt x="7858" y="8006"/>
                        </a:cubicBezTo>
                        <a:close/>
                      </a:path>
                    </a:pathLst>
                  </a:custGeom>
                  <a:solidFill>
                    <a:srgbClr val="5A8C67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89" name="Forma libre: forma 188">
                    <a:extLst>
                      <a:ext uri="{FF2B5EF4-FFF2-40B4-BE49-F238E27FC236}">
                        <a16:creationId xmlns:a16="http://schemas.microsoft.com/office/drawing/2014/main" id="{A95CE301-546E-2D51-9D95-BDB6D09BDD3F}"/>
                      </a:ext>
                    </a:extLst>
                  </p:cNvPr>
                  <p:cNvSpPr/>
                  <p:nvPr/>
                </p:nvSpPr>
                <p:spPr>
                  <a:xfrm>
                    <a:off x="5911763" y="5229703"/>
                    <a:ext cx="449053" cy="447026"/>
                  </a:xfrm>
                  <a:custGeom>
                    <a:avLst/>
                    <a:gdLst>
                      <a:gd name="connsiteX0" fmla="*/ 0 w 449053"/>
                      <a:gd name="connsiteY0" fmla="*/ 123442 h 447026"/>
                      <a:gd name="connsiteX1" fmla="*/ 326985 w 449053"/>
                      <a:gd name="connsiteY1" fmla="*/ 447027 h 447026"/>
                      <a:gd name="connsiteX2" fmla="*/ 330240 w 449053"/>
                      <a:gd name="connsiteY2" fmla="*/ 446810 h 447026"/>
                      <a:gd name="connsiteX3" fmla="*/ 448881 w 449053"/>
                      <a:gd name="connsiteY3" fmla="*/ 326939 h 447026"/>
                      <a:gd name="connsiteX4" fmla="*/ 449025 w 449053"/>
                      <a:gd name="connsiteY4" fmla="*/ 323540 h 447026"/>
                      <a:gd name="connsiteX5" fmla="*/ 122185 w 449053"/>
                      <a:gd name="connsiteY5" fmla="*/ 27 h 447026"/>
                      <a:gd name="connsiteX6" fmla="*/ 118785 w 449053"/>
                      <a:gd name="connsiteY6" fmla="*/ 244 h 447026"/>
                      <a:gd name="connsiteX7" fmla="*/ 145 w 449053"/>
                      <a:gd name="connsiteY7" fmla="*/ 120114 h 447026"/>
                      <a:gd name="connsiteX8" fmla="*/ 0 w 449053"/>
                      <a:gd name="connsiteY8" fmla="*/ 123442 h 447026"/>
                      <a:gd name="connsiteX9" fmla="*/ 99615 w 449053"/>
                      <a:gd name="connsiteY9" fmla="*/ 46543 h 447026"/>
                      <a:gd name="connsiteX10" fmla="*/ 137232 w 449053"/>
                      <a:gd name="connsiteY10" fmla="*/ 44445 h 447026"/>
                      <a:gd name="connsiteX11" fmla="*/ 404535 w 449053"/>
                      <a:gd name="connsiteY11" fmla="*/ 308999 h 447026"/>
                      <a:gd name="connsiteX12" fmla="*/ 402871 w 449053"/>
                      <a:gd name="connsiteY12" fmla="*/ 346616 h 447026"/>
                      <a:gd name="connsiteX13" fmla="*/ 349483 w 449053"/>
                      <a:gd name="connsiteY13" fmla="*/ 400511 h 447026"/>
                      <a:gd name="connsiteX14" fmla="*/ 311865 w 449053"/>
                      <a:gd name="connsiteY14" fmla="*/ 402537 h 447026"/>
                      <a:gd name="connsiteX15" fmla="*/ 44563 w 449053"/>
                      <a:gd name="connsiteY15" fmla="*/ 137911 h 447026"/>
                      <a:gd name="connsiteX16" fmla="*/ 46299 w 449053"/>
                      <a:gd name="connsiteY16" fmla="*/ 100293 h 447026"/>
                      <a:gd name="connsiteX17" fmla="*/ 99687 w 449053"/>
                      <a:gd name="connsiteY17" fmla="*/ 46398 h 447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49053" h="447026">
                        <a:moveTo>
                          <a:pt x="0" y="123442"/>
                        </a:moveTo>
                        <a:lnTo>
                          <a:pt x="326985" y="447027"/>
                        </a:lnTo>
                        <a:cubicBezTo>
                          <a:pt x="328070" y="447027"/>
                          <a:pt x="329155" y="447027"/>
                          <a:pt x="330240" y="446810"/>
                        </a:cubicBezTo>
                        <a:lnTo>
                          <a:pt x="448881" y="326939"/>
                        </a:lnTo>
                        <a:cubicBezTo>
                          <a:pt x="449025" y="325782"/>
                          <a:pt x="449098" y="324625"/>
                          <a:pt x="449025" y="323540"/>
                        </a:cubicBezTo>
                        <a:lnTo>
                          <a:pt x="122185" y="27"/>
                        </a:lnTo>
                        <a:cubicBezTo>
                          <a:pt x="121028" y="-45"/>
                          <a:pt x="119943" y="27"/>
                          <a:pt x="118785" y="244"/>
                        </a:cubicBezTo>
                        <a:lnTo>
                          <a:pt x="145" y="120114"/>
                        </a:lnTo>
                        <a:cubicBezTo>
                          <a:pt x="0" y="121200"/>
                          <a:pt x="0" y="122357"/>
                          <a:pt x="0" y="123442"/>
                        </a:cubicBezTo>
                        <a:close/>
                        <a:moveTo>
                          <a:pt x="99615" y="46543"/>
                        </a:moveTo>
                        <a:cubicBezTo>
                          <a:pt x="109525" y="56381"/>
                          <a:pt x="126309" y="55441"/>
                          <a:pt x="137232" y="44445"/>
                        </a:cubicBezTo>
                        <a:lnTo>
                          <a:pt x="404535" y="308999"/>
                        </a:lnTo>
                        <a:cubicBezTo>
                          <a:pt x="393684" y="319995"/>
                          <a:pt x="392960" y="336850"/>
                          <a:pt x="402871" y="346616"/>
                        </a:cubicBezTo>
                        <a:lnTo>
                          <a:pt x="349483" y="400511"/>
                        </a:lnTo>
                        <a:cubicBezTo>
                          <a:pt x="339572" y="390673"/>
                          <a:pt x="322717" y="391613"/>
                          <a:pt x="311865" y="402537"/>
                        </a:cubicBezTo>
                        <a:lnTo>
                          <a:pt x="44563" y="137911"/>
                        </a:lnTo>
                        <a:cubicBezTo>
                          <a:pt x="55414" y="126914"/>
                          <a:pt x="56210" y="110131"/>
                          <a:pt x="46299" y="100293"/>
                        </a:cubicBezTo>
                        <a:lnTo>
                          <a:pt x="99687" y="46398"/>
                        </a:lnTo>
                        <a:close/>
                      </a:path>
                    </a:pathLst>
                  </a:custGeom>
                  <a:solidFill>
                    <a:srgbClr val="5A8C67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90" name="Forma libre: forma 189">
                    <a:extLst>
                      <a:ext uri="{FF2B5EF4-FFF2-40B4-BE49-F238E27FC236}">
                        <a16:creationId xmlns:a16="http://schemas.microsoft.com/office/drawing/2014/main" id="{6FE8B3F8-BF85-556A-5DFE-A14002F5BD8E}"/>
                      </a:ext>
                    </a:extLst>
                  </p:cNvPr>
                  <p:cNvSpPr/>
                  <p:nvPr/>
                </p:nvSpPr>
                <p:spPr>
                  <a:xfrm>
                    <a:off x="6083230" y="5400104"/>
                    <a:ext cx="112936" cy="112899"/>
                  </a:xfrm>
                  <a:custGeom>
                    <a:avLst/>
                    <a:gdLst>
                      <a:gd name="connsiteX0" fmla="*/ 96125 w 112936"/>
                      <a:gd name="connsiteY0" fmla="*/ 16341 h 112899"/>
                      <a:gd name="connsiteX1" fmla="*/ 16332 w 112936"/>
                      <a:gd name="connsiteY1" fmla="*/ 16702 h 112899"/>
                      <a:gd name="connsiteX2" fmla="*/ 16766 w 112936"/>
                      <a:gd name="connsiteY2" fmla="*/ 96568 h 112899"/>
                      <a:gd name="connsiteX3" fmla="*/ 96631 w 112936"/>
                      <a:gd name="connsiteY3" fmla="*/ 96134 h 112899"/>
                      <a:gd name="connsiteX4" fmla="*/ 96197 w 112936"/>
                      <a:gd name="connsiteY4" fmla="*/ 16341 h 112899"/>
                      <a:gd name="connsiteX5" fmla="*/ 49971 w 112936"/>
                      <a:gd name="connsiteY5" fmla="*/ 86946 h 112899"/>
                      <a:gd name="connsiteX6" fmla="*/ 40422 w 112936"/>
                      <a:gd name="connsiteY6" fmla="*/ 83908 h 112899"/>
                      <a:gd name="connsiteX7" fmla="*/ 37673 w 112936"/>
                      <a:gd name="connsiteY7" fmla="*/ 81955 h 112899"/>
                      <a:gd name="connsiteX8" fmla="*/ 33115 w 112936"/>
                      <a:gd name="connsiteY8" fmla="*/ 86657 h 112899"/>
                      <a:gd name="connsiteX9" fmla="*/ 26387 w 112936"/>
                      <a:gd name="connsiteY9" fmla="*/ 80001 h 112899"/>
                      <a:gd name="connsiteX10" fmla="*/ 31162 w 112936"/>
                      <a:gd name="connsiteY10" fmla="*/ 75154 h 112899"/>
                      <a:gd name="connsiteX11" fmla="*/ 27762 w 112936"/>
                      <a:gd name="connsiteY11" fmla="*/ 68355 h 112899"/>
                      <a:gd name="connsiteX12" fmla="*/ 27400 w 112936"/>
                      <a:gd name="connsiteY12" fmla="*/ 59239 h 112899"/>
                      <a:gd name="connsiteX13" fmla="*/ 31741 w 112936"/>
                      <a:gd name="connsiteY13" fmla="*/ 50775 h 112899"/>
                      <a:gd name="connsiteX14" fmla="*/ 41073 w 112936"/>
                      <a:gd name="connsiteY14" fmla="*/ 59022 h 112899"/>
                      <a:gd name="connsiteX15" fmla="*/ 38179 w 112936"/>
                      <a:gd name="connsiteY15" fmla="*/ 67631 h 112899"/>
                      <a:gd name="connsiteX16" fmla="*/ 40783 w 112936"/>
                      <a:gd name="connsiteY16" fmla="*/ 72695 h 112899"/>
                      <a:gd name="connsiteX17" fmla="*/ 47801 w 112936"/>
                      <a:gd name="connsiteY17" fmla="*/ 75299 h 112899"/>
                      <a:gd name="connsiteX18" fmla="*/ 51707 w 112936"/>
                      <a:gd name="connsiteY18" fmla="*/ 73129 h 112899"/>
                      <a:gd name="connsiteX19" fmla="*/ 53805 w 112936"/>
                      <a:gd name="connsiteY19" fmla="*/ 64086 h 112899"/>
                      <a:gd name="connsiteX20" fmla="*/ 51273 w 112936"/>
                      <a:gd name="connsiteY20" fmla="*/ 50124 h 112899"/>
                      <a:gd name="connsiteX21" fmla="*/ 50622 w 112936"/>
                      <a:gd name="connsiteY21" fmla="*/ 37754 h 112899"/>
                      <a:gd name="connsiteX22" fmla="*/ 54890 w 112936"/>
                      <a:gd name="connsiteY22" fmla="*/ 29290 h 112899"/>
                      <a:gd name="connsiteX23" fmla="*/ 69865 w 112936"/>
                      <a:gd name="connsiteY23" fmla="*/ 25383 h 112899"/>
                      <a:gd name="connsiteX24" fmla="*/ 76810 w 112936"/>
                      <a:gd name="connsiteY24" fmla="*/ 28928 h 112899"/>
                      <a:gd name="connsiteX25" fmla="*/ 81439 w 112936"/>
                      <a:gd name="connsiteY25" fmla="*/ 24226 h 112899"/>
                      <a:gd name="connsiteX26" fmla="*/ 88167 w 112936"/>
                      <a:gd name="connsiteY26" fmla="*/ 30881 h 112899"/>
                      <a:gd name="connsiteX27" fmla="*/ 83610 w 112936"/>
                      <a:gd name="connsiteY27" fmla="*/ 35584 h 112899"/>
                      <a:gd name="connsiteX28" fmla="*/ 87371 w 112936"/>
                      <a:gd name="connsiteY28" fmla="*/ 42022 h 112899"/>
                      <a:gd name="connsiteX29" fmla="*/ 88240 w 112936"/>
                      <a:gd name="connsiteY29" fmla="*/ 49980 h 112899"/>
                      <a:gd name="connsiteX30" fmla="*/ 85057 w 112936"/>
                      <a:gd name="connsiteY30" fmla="*/ 57286 h 112899"/>
                      <a:gd name="connsiteX31" fmla="*/ 75001 w 112936"/>
                      <a:gd name="connsiteY31" fmla="*/ 49690 h 112899"/>
                      <a:gd name="connsiteX32" fmla="*/ 77099 w 112936"/>
                      <a:gd name="connsiteY32" fmla="*/ 43180 h 112899"/>
                      <a:gd name="connsiteX33" fmla="*/ 74495 w 112936"/>
                      <a:gd name="connsiteY33" fmla="*/ 38405 h 112899"/>
                      <a:gd name="connsiteX34" fmla="*/ 68997 w 112936"/>
                      <a:gd name="connsiteY34" fmla="*/ 36235 h 112899"/>
                      <a:gd name="connsiteX35" fmla="*/ 64584 w 112936"/>
                      <a:gd name="connsiteY35" fmla="*/ 38477 h 112899"/>
                      <a:gd name="connsiteX36" fmla="*/ 61907 w 112936"/>
                      <a:gd name="connsiteY36" fmla="*/ 48388 h 112899"/>
                      <a:gd name="connsiteX37" fmla="*/ 63137 w 112936"/>
                      <a:gd name="connsiteY37" fmla="*/ 55405 h 112899"/>
                      <a:gd name="connsiteX38" fmla="*/ 64656 w 112936"/>
                      <a:gd name="connsiteY38" fmla="*/ 62422 h 112899"/>
                      <a:gd name="connsiteX39" fmla="*/ 64946 w 112936"/>
                      <a:gd name="connsiteY39" fmla="*/ 72695 h 112899"/>
                      <a:gd name="connsiteX40" fmla="*/ 64222 w 112936"/>
                      <a:gd name="connsiteY40" fmla="*/ 76240 h 112899"/>
                      <a:gd name="connsiteX41" fmla="*/ 61256 w 112936"/>
                      <a:gd name="connsiteY41" fmla="*/ 81955 h 112899"/>
                      <a:gd name="connsiteX42" fmla="*/ 49826 w 112936"/>
                      <a:gd name="connsiteY42" fmla="*/ 86874 h 112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112936" h="112899">
                        <a:moveTo>
                          <a:pt x="96125" y="16341"/>
                        </a:moveTo>
                        <a:cubicBezTo>
                          <a:pt x="73988" y="-5579"/>
                          <a:pt x="38251" y="-5434"/>
                          <a:pt x="16332" y="16702"/>
                        </a:cubicBezTo>
                        <a:cubicBezTo>
                          <a:pt x="-5588" y="38839"/>
                          <a:pt x="-5443" y="74576"/>
                          <a:pt x="16766" y="96568"/>
                        </a:cubicBezTo>
                        <a:cubicBezTo>
                          <a:pt x="38902" y="118487"/>
                          <a:pt x="74639" y="118342"/>
                          <a:pt x="96631" y="96134"/>
                        </a:cubicBezTo>
                        <a:cubicBezTo>
                          <a:pt x="118551" y="73997"/>
                          <a:pt x="118334" y="38260"/>
                          <a:pt x="96197" y="16341"/>
                        </a:cubicBezTo>
                        <a:close/>
                        <a:moveTo>
                          <a:pt x="49971" y="86946"/>
                        </a:moveTo>
                        <a:cubicBezTo>
                          <a:pt x="47005" y="86946"/>
                          <a:pt x="43822" y="86006"/>
                          <a:pt x="40422" y="83908"/>
                        </a:cubicBezTo>
                        <a:cubicBezTo>
                          <a:pt x="39554" y="83329"/>
                          <a:pt x="38613" y="82678"/>
                          <a:pt x="37673" y="81955"/>
                        </a:cubicBezTo>
                        <a:lnTo>
                          <a:pt x="33115" y="86657"/>
                        </a:lnTo>
                        <a:lnTo>
                          <a:pt x="26387" y="80001"/>
                        </a:lnTo>
                        <a:lnTo>
                          <a:pt x="31162" y="75154"/>
                        </a:lnTo>
                        <a:cubicBezTo>
                          <a:pt x="29498" y="72912"/>
                          <a:pt x="28413" y="70669"/>
                          <a:pt x="27762" y="68355"/>
                        </a:cubicBezTo>
                        <a:cubicBezTo>
                          <a:pt x="26821" y="65316"/>
                          <a:pt x="26749" y="62278"/>
                          <a:pt x="27400" y="59239"/>
                        </a:cubicBezTo>
                        <a:cubicBezTo>
                          <a:pt x="28124" y="56201"/>
                          <a:pt x="29570" y="53380"/>
                          <a:pt x="31741" y="50775"/>
                        </a:cubicBezTo>
                        <a:lnTo>
                          <a:pt x="41073" y="59022"/>
                        </a:lnTo>
                        <a:cubicBezTo>
                          <a:pt x="38830" y="62133"/>
                          <a:pt x="37890" y="64954"/>
                          <a:pt x="38179" y="67631"/>
                        </a:cubicBezTo>
                        <a:cubicBezTo>
                          <a:pt x="38468" y="69584"/>
                          <a:pt x="39264" y="71320"/>
                          <a:pt x="40783" y="72695"/>
                        </a:cubicBezTo>
                        <a:cubicBezTo>
                          <a:pt x="42809" y="74648"/>
                          <a:pt x="45196" y="75516"/>
                          <a:pt x="47801" y="75299"/>
                        </a:cubicBezTo>
                        <a:cubicBezTo>
                          <a:pt x="49175" y="75154"/>
                          <a:pt x="50405" y="74431"/>
                          <a:pt x="51707" y="73129"/>
                        </a:cubicBezTo>
                        <a:cubicBezTo>
                          <a:pt x="53588" y="71248"/>
                          <a:pt x="54239" y="68210"/>
                          <a:pt x="53805" y="64086"/>
                        </a:cubicBezTo>
                        <a:cubicBezTo>
                          <a:pt x="53226" y="60976"/>
                          <a:pt x="52358" y="56346"/>
                          <a:pt x="51273" y="50124"/>
                        </a:cubicBezTo>
                        <a:cubicBezTo>
                          <a:pt x="50332" y="44843"/>
                          <a:pt x="50188" y="40792"/>
                          <a:pt x="50622" y="37754"/>
                        </a:cubicBezTo>
                        <a:cubicBezTo>
                          <a:pt x="51201" y="34426"/>
                          <a:pt x="52647" y="31605"/>
                          <a:pt x="54890" y="29290"/>
                        </a:cubicBezTo>
                        <a:cubicBezTo>
                          <a:pt x="58941" y="25094"/>
                          <a:pt x="63933" y="23792"/>
                          <a:pt x="69865" y="25383"/>
                        </a:cubicBezTo>
                        <a:cubicBezTo>
                          <a:pt x="72252" y="26035"/>
                          <a:pt x="74567" y="27192"/>
                          <a:pt x="76810" y="28928"/>
                        </a:cubicBezTo>
                        <a:lnTo>
                          <a:pt x="81439" y="24226"/>
                        </a:lnTo>
                        <a:lnTo>
                          <a:pt x="88167" y="30881"/>
                        </a:lnTo>
                        <a:lnTo>
                          <a:pt x="83610" y="35584"/>
                        </a:lnTo>
                        <a:cubicBezTo>
                          <a:pt x="85274" y="37681"/>
                          <a:pt x="86503" y="39852"/>
                          <a:pt x="87371" y="42022"/>
                        </a:cubicBezTo>
                        <a:cubicBezTo>
                          <a:pt x="88384" y="44699"/>
                          <a:pt x="88674" y="47375"/>
                          <a:pt x="88240" y="49980"/>
                        </a:cubicBezTo>
                        <a:cubicBezTo>
                          <a:pt x="87878" y="52584"/>
                          <a:pt x="86865" y="55043"/>
                          <a:pt x="85057" y="57286"/>
                        </a:cubicBezTo>
                        <a:lnTo>
                          <a:pt x="75001" y="49690"/>
                        </a:lnTo>
                        <a:cubicBezTo>
                          <a:pt x="76520" y="47592"/>
                          <a:pt x="77316" y="45422"/>
                          <a:pt x="77099" y="43180"/>
                        </a:cubicBezTo>
                        <a:cubicBezTo>
                          <a:pt x="76954" y="41588"/>
                          <a:pt x="76159" y="39996"/>
                          <a:pt x="74495" y="38405"/>
                        </a:cubicBezTo>
                        <a:cubicBezTo>
                          <a:pt x="72831" y="36741"/>
                          <a:pt x="70950" y="36018"/>
                          <a:pt x="68997" y="36235"/>
                        </a:cubicBezTo>
                        <a:cubicBezTo>
                          <a:pt x="67333" y="36379"/>
                          <a:pt x="65886" y="37175"/>
                          <a:pt x="64584" y="38477"/>
                        </a:cubicBezTo>
                        <a:cubicBezTo>
                          <a:pt x="62486" y="40575"/>
                          <a:pt x="61618" y="43903"/>
                          <a:pt x="61907" y="48388"/>
                        </a:cubicBezTo>
                        <a:cubicBezTo>
                          <a:pt x="62052" y="50197"/>
                          <a:pt x="62486" y="52512"/>
                          <a:pt x="63137" y="55405"/>
                        </a:cubicBezTo>
                        <a:cubicBezTo>
                          <a:pt x="64005" y="58950"/>
                          <a:pt x="64511" y="61265"/>
                          <a:pt x="64656" y="62422"/>
                        </a:cubicBezTo>
                        <a:cubicBezTo>
                          <a:pt x="65235" y="66401"/>
                          <a:pt x="65380" y="69801"/>
                          <a:pt x="64946" y="72695"/>
                        </a:cubicBezTo>
                        <a:cubicBezTo>
                          <a:pt x="64728" y="74069"/>
                          <a:pt x="64584" y="75227"/>
                          <a:pt x="64222" y="76240"/>
                        </a:cubicBezTo>
                        <a:cubicBezTo>
                          <a:pt x="63499" y="78699"/>
                          <a:pt x="62486" y="80652"/>
                          <a:pt x="61256" y="81955"/>
                        </a:cubicBezTo>
                        <a:cubicBezTo>
                          <a:pt x="58218" y="85210"/>
                          <a:pt x="54384" y="86874"/>
                          <a:pt x="49826" y="86874"/>
                        </a:cubicBezTo>
                        <a:close/>
                      </a:path>
                    </a:pathLst>
                  </a:custGeom>
                  <a:solidFill>
                    <a:srgbClr val="5A8C67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91" name="Forma libre: forma 190">
                    <a:extLst>
                      <a:ext uri="{FF2B5EF4-FFF2-40B4-BE49-F238E27FC236}">
                        <a16:creationId xmlns:a16="http://schemas.microsoft.com/office/drawing/2014/main" id="{D38957ED-756B-AAC2-A04F-FEE24715B8CB}"/>
                      </a:ext>
                    </a:extLst>
                  </p:cNvPr>
                  <p:cNvSpPr/>
                  <p:nvPr/>
                </p:nvSpPr>
                <p:spPr>
                  <a:xfrm>
                    <a:off x="6499178" y="5287097"/>
                    <a:ext cx="306150" cy="268966"/>
                  </a:xfrm>
                  <a:custGeom>
                    <a:avLst/>
                    <a:gdLst>
                      <a:gd name="connsiteX0" fmla="*/ 306150 w 306150"/>
                      <a:gd name="connsiteY0" fmla="*/ 0 h 268966"/>
                      <a:gd name="connsiteX1" fmla="*/ 306150 w 306150"/>
                      <a:gd name="connsiteY1" fmla="*/ 268967 h 268966"/>
                      <a:gd name="connsiteX2" fmla="*/ 0 w 306150"/>
                      <a:gd name="connsiteY2" fmla="*/ 249073 h 268966"/>
                      <a:gd name="connsiteX3" fmla="*/ 0 w 306150"/>
                      <a:gd name="connsiteY3" fmla="*/ 31686 h 268966"/>
                      <a:gd name="connsiteX4" fmla="*/ 306150 w 306150"/>
                      <a:gd name="connsiteY4" fmla="*/ 0 h 268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150" h="268966">
                        <a:moveTo>
                          <a:pt x="306150" y="0"/>
                        </a:moveTo>
                        <a:lnTo>
                          <a:pt x="306150" y="268967"/>
                        </a:lnTo>
                        <a:lnTo>
                          <a:pt x="0" y="249073"/>
                        </a:lnTo>
                        <a:lnTo>
                          <a:pt x="0" y="31686"/>
                        </a:lnTo>
                        <a:lnTo>
                          <a:pt x="306150" y="0"/>
                        </a:lnTo>
                        <a:close/>
                      </a:path>
                    </a:pathLst>
                  </a:custGeom>
                  <a:solidFill>
                    <a:srgbClr val="E87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92" name="Forma libre: forma 191">
                    <a:extLst>
                      <a:ext uri="{FF2B5EF4-FFF2-40B4-BE49-F238E27FC236}">
                        <a16:creationId xmlns:a16="http://schemas.microsoft.com/office/drawing/2014/main" id="{B1521FC6-96C3-2C53-6AE9-E2EEE9BE6EC2}"/>
                      </a:ext>
                    </a:extLst>
                  </p:cNvPr>
                  <p:cNvSpPr/>
                  <p:nvPr/>
                </p:nvSpPr>
                <p:spPr>
                  <a:xfrm>
                    <a:off x="6010754" y="5251288"/>
                    <a:ext cx="488424" cy="251025"/>
                  </a:xfrm>
                  <a:custGeom>
                    <a:avLst/>
                    <a:gdLst>
                      <a:gd name="connsiteX0" fmla="*/ 488424 w 488424"/>
                      <a:gd name="connsiteY0" fmla="*/ 90644 h 251025"/>
                      <a:gd name="connsiteX1" fmla="*/ 488424 w 488424"/>
                      <a:gd name="connsiteY1" fmla="*/ 251026 h 251025"/>
                      <a:gd name="connsiteX2" fmla="*/ 303519 w 488424"/>
                      <a:gd name="connsiteY2" fmla="*/ 235834 h 251025"/>
                      <a:gd name="connsiteX3" fmla="*/ 267203 w 488424"/>
                      <a:gd name="connsiteY3" fmla="*/ 232868 h 251025"/>
                      <a:gd name="connsiteX4" fmla="*/ 246441 w 488424"/>
                      <a:gd name="connsiteY4" fmla="*/ 231204 h 251025"/>
                      <a:gd name="connsiteX5" fmla="*/ 239858 w 488424"/>
                      <a:gd name="connsiteY5" fmla="*/ 230698 h 251025"/>
                      <a:gd name="connsiteX6" fmla="*/ 239496 w 488424"/>
                      <a:gd name="connsiteY6" fmla="*/ 230698 h 251025"/>
                      <a:gd name="connsiteX7" fmla="*/ 233203 w 488424"/>
                      <a:gd name="connsiteY7" fmla="*/ 230336 h 251025"/>
                      <a:gd name="connsiteX8" fmla="*/ 206219 w 488424"/>
                      <a:gd name="connsiteY8" fmla="*/ 228889 h 251025"/>
                      <a:gd name="connsiteX9" fmla="*/ 141763 w 488424"/>
                      <a:gd name="connsiteY9" fmla="*/ 225489 h 251025"/>
                      <a:gd name="connsiteX10" fmla="*/ 97128 w 488424"/>
                      <a:gd name="connsiteY10" fmla="*/ 223102 h 251025"/>
                      <a:gd name="connsiteX11" fmla="*/ 70000 w 488424"/>
                      <a:gd name="connsiteY11" fmla="*/ 222161 h 251025"/>
                      <a:gd name="connsiteX12" fmla="*/ 8509 w 488424"/>
                      <a:gd name="connsiteY12" fmla="*/ 202774 h 251025"/>
                      <a:gd name="connsiteX13" fmla="*/ 13790 w 488424"/>
                      <a:gd name="connsiteY13" fmla="*/ 156258 h 251025"/>
                      <a:gd name="connsiteX14" fmla="*/ 14803 w 488424"/>
                      <a:gd name="connsiteY14" fmla="*/ 155390 h 251025"/>
                      <a:gd name="connsiteX15" fmla="*/ 68480 w 488424"/>
                      <a:gd name="connsiteY15" fmla="*/ 147216 h 251025"/>
                      <a:gd name="connsiteX16" fmla="*/ 90979 w 488424"/>
                      <a:gd name="connsiteY16" fmla="*/ 147939 h 251025"/>
                      <a:gd name="connsiteX17" fmla="*/ 100528 w 488424"/>
                      <a:gd name="connsiteY17" fmla="*/ 148011 h 251025"/>
                      <a:gd name="connsiteX18" fmla="*/ 212296 w 488424"/>
                      <a:gd name="connsiteY18" fmla="*/ 145624 h 251025"/>
                      <a:gd name="connsiteX19" fmla="*/ 223871 w 488424"/>
                      <a:gd name="connsiteY19" fmla="*/ 145407 h 251025"/>
                      <a:gd name="connsiteX20" fmla="*/ 216347 w 488424"/>
                      <a:gd name="connsiteY20" fmla="*/ 138317 h 251025"/>
                      <a:gd name="connsiteX21" fmla="*/ 200866 w 488424"/>
                      <a:gd name="connsiteY21" fmla="*/ 116470 h 251025"/>
                      <a:gd name="connsiteX22" fmla="*/ 200721 w 488424"/>
                      <a:gd name="connsiteY22" fmla="*/ 116109 h 251025"/>
                      <a:gd name="connsiteX23" fmla="*/ 182563 w 488424"/>
                      <a:gd name="connsiteY23" fmla="*/ 116109 h 251025"/>
                      <a:gd name="connsiteX24" fmla="*/ 94523 w 488424"/>
                      <a:gd name="connsiteY24" fmla="*/ 28937 h 251025"/>
                      <a:gd name="connsiteX25" fmla="*/ 107979 w 488424"/>
                      <a:gd name="connsiteY25" fmla="*/ 14830 h 251025"/>
                      <a:gd name="connsiteX26" fmla="*/ 114924 w 488424"/>
                      <a:gd name="connsiteY26" fmla="*/ 7596 h 251025"/>
                      <a:gd name="connsiteX27" fmla="*/ 120567 w 488424"/>
                      <a:gd name="connsiteY27" fmla="*/ 3762 h 251025"/>
                      <a:gd name="connsiteX28" fmla="*/ 121724 w 488424"/>
                      <a:gd name="connsiteY28" fmla="*/ 3255 h 251025"/>
                      <a:gd name="connsiteX29" fmla="*/ 123316 w 488424"/>
                      <a:gd name="connsiteY29" fmla="*/ 2460 h 251025"/>
                      <a:gd name="connsiteX30" fmla="*/ 123605 w 488424"/>
                      <a:gd name="connsiteY30" fmla="*/ 2387 h 251025"/>
                      <a:gd name="connsiteX31" fmla="*/ 126643 w 488424"/>
                      <a:gd name="connsiteY31" fmla="*/ 1375 h 251025"/>
                      <a:gd name="connsiteX32" fmla="*/ 129754 w 488424"/>
                      <a:gd name="connsiteY32" fmla="*/ 579 h 251025"/>
                      <a:gd name="connsiteX33" fmla="*/ 132792 w 488424"/>
                      <a:gd name="connsiteY33" fmla="*/ 145 h 251025"/>
                      <a:gd name="connsiteX34" fmla="*/ 135180 w 488424"/>
                      <a:gd name="connsiteY34" fmla="*/ 0 h 251025"/>
                      <a:gd name="connsiteX35" fmla="*/ 141329 w 488424"/>
                      <a:gd name="connsiteY35" fmla="*/ 0 h 251025"/>
                      <a:gd name="connsiteX36" fmla="*/ 259463 w 488424"/>
                      <a:gd name="connsiteY36" fmla="*/ 3038 h 251025"/>
                      <a:gd name="connsiteX37" fmla="*/ 333758 w 488424"/>
                      <a:gd name="connsiteY37" fmla="*/ 24596 h 251025"/>
                      <a:gd name="connsiteX38" fmla="*/ 488424 w 488424"/>
                      <a:gd name="connsiteY38" fmla="*/ 90644 h 251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88424" h="251025">
                        <a:moveTo>
                          <a:pt x="488424" y="90644"/>
                        </a:moveTo>
                        <a:lnTo>
                          <a:pt x="488424" y="251026"/>
                        </a:lnTo>
                        <a:lnTo>
                          <a:pt x="303519" y="235834"/>
                        </a:lnTo>
                        <a:lnTo>
                          <a:pt x="267203" y="232868"/>
                        </a:lnTo>
                        <a:lnTo>
                          <a:pt x="246441" y="231204"/>
                        </a:lnTo>
                        <a:lnTo>
                          <a:pt x="239858" y="230698"/>
                        </a:lnTo>
                        <a:lnTo>
                          <a:pt x="239496" y="230698"/>
                        </a:lnTo>
                        <a:cubicBezTo>
                          <a:pt x="239496" y="230698"/>
                          <a:pt x="233203" y="230336"/>
                          <a:pt x="233203" y="230336"/>
                        </a:cubicBezTo>
                        <a:lnTo>
                          <a:pt x="206219" y="228889"/>
                        </a:lnTo>
                        <a:lnTo>
                          <a:pt x="141763" y="225489"/>
                        </a:lnTo>
                        <a:lnTo>
                          <a:pt x="97128" y="223102"/>
                        </a:lnTo>
                        <a:cubicBezTo>
                          <a:pt x="81140" y="222596"/>
                          <a:pt x="85915" y="222161"/>
                          <a:pt x="70000" y="222161"/>
                        </a:cubicBezTo>
                        <a:cubicBezTo>
                          <a:pt x="49961" y="222161"/>
                          <a:pt x="22905" y="219196"/>
                          <a:pt x="8509" y="202774"/>
                        </a:cubicBezTo>
                        <a:cubicBezTo>
                          <a:pt x="-4151" y="188595"/>
                          <a:pt x="-2921" y="169207"/>
                          <a:pt x="13790" y="156258"/>
                        </a:cubicBezTo>
                        <a:cubicBezTo>
                          <a:pt x="14152" y="155969"/>
                          <a:pt x="14514" y="155607"/>
                          <a:pt x="14803" y="155390"/>
                        </a:cubicBezTo>
                        <a:cubicBezTo>
                          <a:pt x="24280" y="148518"/>
                          <a:pt x="47863" y="147216"/>
                          <a:pt x="68480" y="147216"/>
                        </a:cubicBezTo>
                        <a:cubicBezTo>
                          <a:pt x="77017" y="147216"/>
                          <a:pt x="83021" y="147650"/>
                          <a:pt x="90979" y="147939"/>
                        </a:cubicBezTo>
                        <a:cubicBezTo>
                          <a:pt x="93872" y="148011"/>
                          <a:pt x="96983" y="148011"/>
                          <a:pt x="100528" y="148011"/>
                        </a:cubicBezTo>
                        <a:lnTo>
                          <a:pt x="212296" y="145624"/>
                        </a:lnTo>
                        <a:lnTo>
                          <a:pt x="223871" y="145407"/>
                        </a:lnTo>
                        <a:lnTo>
                          <a:pt x="216347" y="138317"/>
                        </a:lnTo>
                        <a:lnTo>
                          <a:pt x="200866" y="116470"/>
                        </a:lnTo>
                        <a:lnTo>
                          <a:pt x="200721" y="116109"/>
                        </a:lnTo>
                        <a:lnTo>
                          <a:pt x="182563" y="116109"/>
                        </a:lnTo>
                        <a:lnTo>
                          <a:pt x="94523" y="28937"/>
                        </a:lnTo>
                        <a:lnTo>
                          <a:pt x="107979" y="14830"/>
                        </a:lnTo>
                        <a:lnTo>
                          <a:pt x="114924" y="7596"/>
                        </a:lnTo>
                        <a:cubicBezTo>
                          <a:pt x="116660" y="6149"/>
                          <a:pt x="118613" y="4775"/>
                          <a:pt x="120567" y="3762"/>
                        </a:cubicBezTo>
                        <a:cubicBezTo>
                          <a:pt x="121001" y="3545"/>
                          <a:pt x="121362" y="3328"/>
                          <a:pt x="121724" y="3255"/>
                        </a:cubicBezTo>
                        <a:cubicBezTo>
                          <a:pt x="122230" y="2966"/>
                          <a:pt x="122737" y="2821"/>
                          <a:pt x="123316" y="2460"/>
                        </a:cubicBezTo>
                        <a:cubicBezTo>
                          <a:pt x="123388" y="2460"/>
                          <a:pt x="123533" y="2387"/>
                          <a:pt x="123605" y="2387"/>
                        </a:cubicBezTo>
                        <a:cubicBezTo>
                          <a:pt x="124545" y="1953"/>
                          <a:pt x="125630" y="1592"/>
                          <a:pt x="126643" y="1375"/>
                        </a:cubicBezTo>
                        <a:cubicBezTo>
                          <a:pt x="127656" y="1013"/>
                          <a:pt x="128741" y="796"/>
                          <a:pt x="129754" y="579"/>
                        </a:cubicBezTo>
                        <a:cubicBezTo>
                          <a:pt x="130694" y="434"/>
                          <a:pt x="131779" y="217"/>
                          <a:pt x="132792" y="145"/>
                        </a:cubicBezTo>
                        <a:cubicBezTo>
                          <a:pt x="133588" y="72"/>
                          <a:pt x="134384" y="0"/>
                          <a:pt x="135180" y="0"/>
                        </a:cubicBezTo>
                        <a:lnTo>
                          <a:pt x="141329" y="0"/>
                        </a:lnTo>
                        <a:lnTo>
                          <a:pt x="259463" y="3038"/>
                        </a:lnTo>
                        <a:cubicBezTo>
                          <a:pt x="267782" y="3255"/>
                          <a:pt x="319940" y="16783"/>
                          <a:pt x="333758" y="24596"/>
                        </a:cubicBezTo>
                        <a:lnTo>
                          <a:pt x="488424" y="90644"/>
                        </a:lnTo>
                        <a:close/>
                      </a:path>
                    </a:pathLst>
                  </a:custGeom>
                  <a:solidFill>
                    <a:srgbClr val="FDC5A7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93" name="Forma libre: forma 192">
                    <a:extLst>
                      <a:ext uri="{FF2B5EF4-FFF2-40B4-BE49-F238E27FC236}">
                        <a16:creationId xmlns:a16="http://schemas.microsoft.com/office/drawing/2014/main" id="{CD368922-49E0-CCEA-FEE0-F20F8B4E8B61}"/>
                      </a:ext>
                    </a:extLst>
                  </p:cNvPr>
                  <p:cNvSpPr/>
                  <p:nvPr/>
                </p:nvSpPr>
                <p:spPr>
                  <a:xfrm>
                    <a:off x="6158231" y="5332600"/>
                    <a:ext cx="53388" cy="34723"/>
                  </a:xfrm>
                  <a:custGeom>
                    <a:avLst/>
                    <a:gdLst>
                      <a:gd name="connsiteX0" fmla="*/ 53388 w 53388"/>
                      <a:gd name="connsiteY0" fmla="*/ 34724 h 34723"/>
                      <a:gd name="connsiteX1" fmla="*/ 35086 w 53388"/>
                      <a:gd name="connsiteY1" fmla="*/ 34724 h 34723"/>
                      <a:gd name="connsiteX2" fmla="*/ 0 w 53388"/>
                      <a:gd name="connsiteY2" fmla="*/ 0 h 34723"/>
                      <a:gd name="connsiteX3" fmla="*/ 29298 w 53388"/>
                      <a:gd name="connsiteY3" fmla="*/ 434 h 34723"/>
                      <a:gd name="connsiteX4" fmla="*/ 53388 w 53388"/>
                      <a:gd name="connsiteY4" fmla="*/ 34724 h 34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388" h="34723">
                        <a:moveTo>
                          <a:pt x="53388" y="34724"/>
                        </a:moveTo>
                        <a:lnTo>
                          <a:pt x="35086" y="34724"/>
                        </a:lnTo>
                        <a:lnTo>
                          <a:pt x="0" y="0"/>
                        </a:lnTo>
                        <a:lnTo>
                          <a:pt x="29298" y="434"/>
                        </a:lnTo>
                        <a:lnTo>
                          <a:pt x="53388" y="34724"/>
                        </a:lnTo>
                        <a:close/>
                      </a:path>
                    </a:pathLst>
                  </a:custGeom>
                  <a:solidFill>
                    <a:srgbClr val="838F92">
                      <a:alpha val="24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94" name="Forma libre: forma 193">
                    <a:extLst>
                      <a:ext uri="{FF2B5EF4-FFF2-40B4-BE49-F238E27FC236}">
                        <a16:creationId xmlns:a16="http://schemas.microsoft.com/office/drawing/2014/main" id="{EE2BD5B5-36F1-9F92-0BEB-6692965DC848}"/>
                      </a:ext>
                    </a:extLst>
                  </p:cNvPr>
                  <p:cNvSpPr/>
                  <p:nvPr/>
                </p:nvSpPr>
                <p:spPr>
                  <a:xfrm>
                    <a:off x="6033369" y="5464624"/>
                    <a:ext cx="352087" cy="224404"/>
                  </a:xfrm>
                  <a:custGeom>
                    <a:avLst/>
                    <a:gdLst>
                      <a:gd name="connsiteX0" fmla="*/ 352087 w 352087"/>
                      <a:gd name="connsiteY0" fmla="*/ 92887 h 224404"/>
                      <a:gd name="connsiteX1" fmla="*/ 221872 w 352087"/>
                      <a:gd name="connsiteY1" fmla="*/ 224404 h 224404"/>
                      <a:gd name="connsiteX2" fmla="*/ 0 w 352087"/>
                      <a:gd name="connsiteY2" fmla="*/ 0 h 224404"/>
                      <a:gd name="connsiteX3" fmla="*/ 47384 w 352087"/>
                      <a:gd name="connsiteY3" fmla="*/ 8753 h 224404"/>
                      <a:gd name="connsiteX4" fmla="*/ 74512 w 352087"/>
                      <a:gd name="connsiteY4" fmla="*/ 9694 h 224404"/>
                      <a:gd name="connsiteX5" fmla="*/ 119147 w 352087"/>
                      <a:gd name="connsiteY5" fmla="*/ 12081 h 224404"/>
                      <a:gd name="connsiteX6" fmla="*/ 183603 w 352087"/>
                      <a:gd name="connsiteY6" fmla="*/ 15481 h 224404"/>
                      <a:gd name="connsiteX7" fmla="*/ 210587 w 352087"/>
                      <a:gd name="connsiteY7" fmla="*/ 16928 h 224404"/>
                      <a:gd name="connsiteX8" fmla="*/ 216881 w 352087"/>
                      <a:gd name="connsiteY8" fmla="*/ 17217 h 224404"/>
                      <a:gd name="connsiteX9" fmla="*/ 217242 w 352087"/>
                      <a:gd name="connsiteY9" fmla="*/ 17217 h 224404"/>
                      <a:gd name="connsiteX10" fmla="*/ 223825 w 352087"/>
                      <a:gd name="connsiteY10" fmla="*/ 17796 h 224404"/>
                      <a:gd name="connsiteX11" fmla="*/ 244587 w 352087"/>
                      <a:gd name="connsiteY11" fmla="*/ 19460 h 224404"/>
                      <a:gd name="connsiteX12" fmla="*/ 280975 w 352087"/>
                      <a:gd name="connsiteY12" fmla="*/ 22426 h 224404"/>
                      <a:gd name="connsiteX13" fmla="*/ 352087 w 352087"/>
                      <a:gd name="connsiteY13" fmla="*/ 92887 h 224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52087" h="224404">
                        <a:moveTo>
                          <a:pt x="352087" y="92887"/>
                        </a:moveTo>
                        <a:lnTo>
                          <a:pt x="221872" y="224404"/>
                        </a:lnTo>
                        <a:lnTo>
                          <a:pt x="0" y="0"/>
                        </a:lnTo>
                        <a:cubicBezTo>
                          <a:pt x="14396" y="7234"/>
                          <a:pt x="32771" y="8753"/>
                          <a:pt x="47384" y="8753"/>
                        </a:cubicBezTo>
                        <a:cubicBezTo>
                          <a:pt x="63299" y="8753"/>
                          <a:pt x="58524" y="9187"/>
                          <a:pt x="74512" y="9694"/>
                        </a:cubicBezTo>
                        <a:lnTo>
                          <a:pt x="119147" y="12081"/>
                        </a:lnTo>
                        <a:lnTo>
                          <a:pt x="183603" y="15481"/>
                        </a:lnTo>
                        <a:lnTo>
                          <a:pt x="210587" y="16928"/>
                        </a:lnTo>
                        <a:lnTo>
                          <a:pt x="216881" y="17217"/>
                        </a:lnTo>
                        <a:lnTo>
                          <a:pt x="217242" y="17217"/>
                        </a:lnTo>
                        <a:cubicBezTo>
                          <a:pt x="217242" y="17217"/>
                          <a:pt x="223825" y="17796"/>
                          <a:pt x="223825" y="17796"/>
                        </a:cubicBezTo>
                        <a:lnTo>
                          <a:pt x="244587" y="19460"/>
                        </a:lnTo>
                        <a:lnTo>
                          <a:pt x="280975" y="22426"/>
                        </a:lnTo>
                        <a:lnTo>
                          <a:pt x="352087" y="92887"/>
                        </a:lnTo>
                        <a:close/>
                      </a:path>
                    </a:pathLst>
                  </a:custGeom>
                  <a:solidFill>
                    <a:srgbClr val="838F92">
                      <a:alpha val="40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195" name="Forma libre: forma 194">
                    <a:extLst>
                      <a:ext uri="{FF2B5EF4-FFF2-40B4-BE49-F238E27FC236}">
                        <a16:creationId xmlns:a16="http://schemas.microsoft.com/office/drawing/2014/main" id="{B90F855F-2AA2-EBB3-0739-B7DDAF06DFE4}"/>
                      </a:ext>
                    </a:extLst>
                  </p:cNvPr>
                  <p:cNvSpPr/>
                  <p:nvPr/>
                </p:nvSpPr>
                <p:spPr>
                  <a:xfrm>
                    <a:off x="6020716" y="5404471"/>
                    <a:ext cx="52513" cy="52556"/>
                  </a:xfrm>
                  <a:custGeom>
                    <a:avLst/>
                    <a:gdLst>
                      <a:gd name="connsiteX0" fmla="*/ 47160 w 52513"/>
                      <a:gd name="connsiteY0" fmla="*/ 326 h 52556"/>
                      <a:gd name="connsiteX1" fmla="*/ 51356 w 52513"/>
                      <a:gd name="connsiteY1" fmla="*/ 3437 h 52556"/>
                      <a:gd name="connsiteX2" fmla="*/ 35585 w 52513"/>
                      <a:gd name="connsiteY2" fmla="*/ 17760 h 52556"/>
                      <a:gd name="connsiteX3" fmla="*/ 52513 w 52513"/>
                      <a:gd name="connsiteY3" fmla="*/ 45033 h 52556"/>
                      <a:gd name="connsiteX4" fmla="*/ 41373 w 52513"/>
                      <a:gd name="connsiteY4" fmla="*/ 52557 h 52556"/>
                      <a:gd name="connsiteX5" fmla="*/ 1802 w 52513"/>
                      <a:gd name="connsiteY5" fmla="*/ 36063 h 52556"/>
                      <a:gd name="connsiteX6" fmla="*/ 210 w 52513"/>
                      <a:gd name="connsiteY6" fmla="*/ 28539 h 52556"/>
                      <a:gd name="connsiteX7" fmla="*/ 29943 w 52513"/>
                      <a:gd name="connsiteY7" fmla="*/ 1773 h 52556"/>
                      <a:gd name="connsiteX8" fmla="*/ 47160 w 52513"/>
                      <a:gd name="connsiteY8" fmla="*/ 326 h 52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2513" h="52556">
                        <a:moveTo>
                          <a:pt x="47160" y="326"/>
                        </a:moveTo>
                        <a:cubicBezTo>
                          <a:pt x="49041" y="905"/>
                          <a:pt x="50415" y="1990"/>
                          <a:pt x="51356" y="3437"/>
                        </a:cubicBezTo>
                        <a:cubicBezTo>
                          <a:pt x="45062" y="6330"/>
                          <a:pt x="37611" y="10960"/>
                          <a:pt x="35585" y="17760"/>
                        </a:cubicBezTo>
                        <a:cubicBezTo>
                          <a:pt x="32402" y="27599"/>
                          <a:pt x="41662" y="43948"/>
                          <a:pt x="52513" y="45033"/>
                        </a:cubicBezTo>
                        <a:cubicBezTo>
                          <a:pt x="51356" y="51327"/>
                          <a:pt x="49475" y="52557"/>
                          <a:pt x="41373" y="52557"/>
                        </a:cubicBezTo>
                        <a:cubicBezTo>
                          <a:pt x="27411" y="52557"/>
                          <a:pt x="7010" y="50314"/>
                          <a:pt x="1802" y="36063"/>
                        </a:cubicBezTo>
                        <a:cubicBezTo>
                          <a:pt x="789" y="32446"/>
                          <a:pt x="355" y="30131"/>
                          <a:pt x="210" y="28539"/>
                        </a:cubicBezTo>
                        <a:cubicBezTo>
                          <a:pt x="-1743" y="13782"/>
                          <a:pt x="10049" y="5390"/>
                          <a:pt x="29943" y="1773"/>
                        </a:cubicBezTo>
                        <a:cubicBezTo>
                          <a:pt x="34500" y="905"/>
                          <a:pt x="42530" y="-687"/>
                          <a:pt x="47160" y="326"/>
                        </a:cubicBezTo>
                        <a:close/>
                      </a:path>
                    </a:pathLst>
                  </a:custGeom>
                  <a:solidFill>
                    <a:srgbClr val="FED7D7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</p:grpSp>
        </p:grpSp>
        <p:grpSp>
          <p:nvGrpSpPr>
            <p:cNvPr id="196" name="Gráfico 6">
              <a:extLst>
                <a:ext uri="{FF2B5EF4-FFF2-40B4-BE49-F238E27FC236}">
                  <a16:creationId xmlns:a16="http://schemas.microsoft.com/office/drawing/2014/main" id="{D8B86396-50F3-2C30-81E1-A6E9950F0C71}"/>
                </a:ext>
              </a:extLst>
            </p:cNvPr>
            <p:cNvGrpSpPr/>
            <p:nvPr/>
          </p:nvGrpSpPr>
          <p:grpSpPr>
            <a:xfrm>
              <a:off x="6176389" y="3867969"/>
              <a:ext cx="851969" cy="733617"/>
              <a:chOff x="6176389" y="3867969"/>
              <a:chExt cx="851969" cy="733617"/>
            </a:xfrm>
          </p:grpSpPr>
          <p:sp>
            <p:nvSpPr>
              <p:cNvPr id="197" name="Forma libre: forma 196">
                <a:extLst>
                  <a:ext uri="{FF2B5EF4-FFF2-40B4-BE49-F238E27FC236}">
                    <a16:creationId xmlns:a16="http://schemas.microsoft.com/office/drawing/2014/main" id="{E80C6786-08DA-3AD2-0890-6DFF9A505B91}"/>
                  </a:ext>
                </a:extLst>
              </p:cNvPr>
              <p:cNvSpPr/>
              <p:nvPr/>
            </p:nvSpPr>
            <p:spPr>
              <a:xfrm>
                <a:off x="6184781" y="3876361"/>
                <a:ext cx="843577" cy="725226"/>
              </a:xfrm>
              <a:custGeom>
                <a:avLst/>
                <a:gdLst>
                  <a:gd name="connsiteX0" fmla="*/ 843071 w 843577"/>
                  <a:gd name="connsiteY0" fmla="*/ 461685 h 725226"/>
                  <a:gd name="connsiteX1" fmla="*/ 817172 w 843577"/>
                  <a:gd name="connsiteY1" fmla="*/ 437017 h 725226"/>
                  <a:gd name="connsiteX2" fmla="*/ 800896 w 843577"/>
                  <a:gd name="connsiteY2" fmla="*/ 437017 h 725226"/>
                  <a:gd name="connsiteX3" fmla="*/ 800606 w 843577"/>
                  <a:gd name="connsiteY3" fmla="*/ 437017 h 725226"/>
                  <a:gd name="connsiteX4" fmla="*/ 781219 w 843577"/>
                  <a:gd name="connsiteY4" fmla="*/ 437017 h 725226"/>
                  <a:gd name="connsiteX5" fmla="*/ 781219 w 843577"/>
                  <a:gd name="connsiteY5" fmla="*/ 0 h 725226"/>
                  <a:gd name="connsiteX6" fmla="*/ 298771 w 843577"/>
                  <a:gd name="connsiteY6" fmla="*/ 0 h 725226"/>
                  <a:gd name="connsiteX7" fmla="*/ 298771 w 843577"/>
                  <a:gd name="connsiteY7" fmla="*/ 261226 h 725226"/>
                  <a:gd name="connsiteX8" fmla="*/ 255149 w 843577"/>
                  <a:gd name="connsiteY8" fmla="*/ 261226 h 725226"/>
                  <a:gd name="connsiteX9" fmla="*/ 228745 w 843577"/>
                  <a:gd name="connsiteY9" fmla="*/ 221655 h 725226"/>
                  <a:gd name="connsiteX10" fmla="*/ 0 w 843577"/>
                  <a:gd name="connsiteY10" fmla="*/ 221655 h 725226"/>
                  <a:gd name="connsiteX11" fmla="*/ 89921 w 843577"/>
                  <a:gd name="connsiteY11" fmla="*/ 611577 h 725226"/>
                  <a:gd name="connsiteX12" fmla="*/ 377190 w 843577"/>
                  <a:gd name="connsiteY12" fmla="*/ 611577 h 725226"/>
                  <a:gd name="connsiteX13" fmla="*/ 570632 w 843577"/>
                  <a:gd name="connsiteY13" fmla="*/ 725226 h 725226"/>
                  <a:gd name="connsiteX14" fmla="*/ 607454 w 843577"/>
                  <a:gd name="connsiteY14" fmla="*/ 662506 h 725226"/>
                  <a:gd name="connsiteX15" fmla="*/ 633207 w 843577"/>
                  <a:gd name="connsiteY15" fmla="*/ 685583 h 725226"/>
                  <a:gd name="connsiteX16" fmla="*/ 649484 w 843577"/>
                  <a:gd name="connsiteY16" fmla="*/ 685583 h 725226"/>
                  <a:gd name="connsiteX17" fmla="*/ 649701 w 843577"/>
                  <a:gd name="connsiteY17" fmla="*/ 685583 h 725226"/>
                  <a:gd name="connsiteX18" fmla="*/ 733690 w 843577"/>
                  <a:gd name="connsiteY18" fmla="*/ 685438 h 725226"/>
                  <a:gd name="connsiteX19" fmla="*/ 817751 w 843577"/>
                  <a:gd name="connsiteY19" fmla="*/ 685293 h 725226"/>
                  <a:gd name="connsiteX20" fmla="*/ 843577 w 843577"/>
                  <a:gd name="connsiteY20" fmla="*/ 660553 h 725226"/>
                  <a:gd name="connsiteX21" fmla="*/ 842998 w 843577"/>
                  <a:gd name="connsiteY21" fmla="*/ 461685 h 725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43577" h="725226">
                    <a:moveTo>
                      <a:pt x="843071" y="461685"/>
                    </a:moveTo>
                    <a:cubicBezTo>
                      <a:pt x="843071" y="448085"/>
                      <a:pt x="831424" y="437017"/>
                      <a:pt x="817172" y="437017"/>
                    </a:cubicBezTo>
                    <a:lnTo>
                      <a:pt x="800896" y="437017"/>
                    </a:lnTo>
                    <a:cubicBezTo>
                      <a:pt x="800896" y="437017"/>
                      <a:pt x="800751" y="437017"/>
                      <a:pt x="800606" y="437017"/>
                    </a:cubicBezTo>
                    <a:lnTo>
                      <a:pt x="781219" y="437017"/>
                    </a:lnTo>
                    <a:cubicBezTo>
                      <a:pt x="781219" y="437017"/>
                      <a:pt x="781219" y="0"/>
                      <a:pt x="781219" y="0"/>
                    </a:cubicBezTo>
                    <a:lnTo>
                      <a:pt x="298771" y="0"/>
                    </a:lnTo>
                    <a:lnTo>
                      <a:pt x="298771" y="261226"/>
                    </a:lnTo>
                    <a:lnTo>
                      <a:pt x="255149" y="261226"/>
                    </a:lnTo>
                    <a:lnTo>
                      <a:pt x="228745" y="221655"/>
                    </a:lnTo>
                    <a:lnTo>
                      <a:pt x="0" y="221655"/>
                    </a:lnTo>
                    <a:lnTo>
                      <a:pt x="89921" y="611577"/>
                    </a:lnTo>
                    <a:lnTo>
                      <a:pt x="377190" y="611577"/>
                    </a:lnTo>
                    <a:lnTo>
                      <a:pt x="570632" y="725226"/>
                    </a:lnTo>
                    <a:lnTo>
                      <a:pt x="607454" y="662506"/>
                    </a:lnTo>
                    <a:cubicBezTo>
                      <a:pt x="608322" y="675383"/>
                      <a:pt x="619535" y="685583"/>
                      <a:pt x="633207" y="685583"/>
                    </a:cubicBezTo>
                    <a:lnTo>
                      <a:pt x="649484" y="685583"/>
                    </a:lnTo>
                    <a:cubicBezTo>
                      <a:pt x="649484" y="685583"/>
                      <a:pt x="649629" y="685583"/>
                      <a:pt x="649701" y="685583"/>
                    </a:cubicBezTo>
                    <a:lnTo>
                      <a:pt x="733690" y="685438"/>
                    </a:lnTo>
                    <a:lnTo>
                      <a:pt x="817751" y="685293"/>
                    </a:lnTo>
                    <a:cubicBezTo>
                      <a:pt x="832003" y="685293"/>
                      <a:pt x="843650" y="674153"/>
                      <a:pt x="843577" y="660553"/>
                    </a:cubicBezTo>
                    <a:lnTo>
                      <a:pt x="842998" y="461685"/>
                    </a:ln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198" name="Gráfico 6">
                <a:extLst>
                  <a:ext uri="{FF2B5EF4-FFF2-40B4-BE49-F238E27FC236}">
                    <a16:creationId xmlns:a16="http://schemas.microsoft.com/office/drawing/2014/main" id="{3BFAEEE4-FCCE-CD10-A7AF-D1EC1AF3364C}"/>
                  </a:ext>
                </a:extLst>
              </p:cNvPr>
              <p:cNvGrpSpPr/>
              <p:nvPr/>
            </p:nvGrpSpPr>
            <p:grpSpPr>
              <a:xfrm>
                <a:off x="6176389" y="3867969"/>
                <a:ext cx="843649" cy="725284"/>
                <a:chOff x="6176389" y="3867969"/>
                <a:chExt cx="843649" cy="725284"/>
              </a:xfrm>
            </p:grpSpPr>
            <p:grpSp>
              <p:nvGrpSpPr>
                <p:cNvPr id="199" name="Gráfico 6">
                  <a:extLst>
                    <a:ext uri="{FF2B5EF4-FFF2-40B4-BE49-F238E27FC236}">
                      <a16:creationId xmlns:a16="http://schemas.microsoft.com/office/drawing/2014/main" id="{4883FE36-37DF-7D71-94BA-9ED5EC5A6A13}"/>
                    </a:ext>
                  </a:extLst>
                </p:cNvPr>
                <p:cNvGrpSpPr/>
                <p:nvPr/>
              </p:nvGrpSpPr>
              <p:grpSpPr>
                <a:xfrm>
                  <a:off x="6176389" y="4089624"/>
                  <a:ext cx="726600" cy="389922"/>
                  <a:chOff x="6176389" y="4089624"/>
                  <a:chExt cx="726600" cy="389922"/>
                </a:xfrm>
              </p:grpSpPr>
              <p:sp>
                <p:nvSpPr>
                  <p:cNvPr id="200" name="Forma libre: forma 199">
                    <a:extLst>
                      <a:ext uri="{FF2B5EF4-FFF2-40B4-BE49-F238E27FC236}">
                        <a16:creationId xmlns:a16="http://schemas.microsoft.com/office/drawing/2014/main" id="{20D882CE-0454-20E3-C572-FEEC3074EF8F}"/>
                      </a:ext>
                    </a:extLst>
                  </p:cNvPr>
                  <p:cNvSpPr/>
                  <p:nvPr/>
                </p:nvSpPr>
                <p:spPr>
                  <a:xfrm>
                    <a:off x="6176389" y="4089624"/>
                    <a:ext cx="618811" cy="389922"/>
                  </a:xfrm>
                  <a:custGeom>
                    <a:avLst/>
                    <a:gdLst>
                      <a:gd name="connsiteX0" fmla="*/ 540176 w 618811"/>
                      <a:gd name="connsiteY0" fmla="*/ 39571 h 389922"/>
                      <a:gd name="connsiteX1" fmla="*/ 255149 w 618811"/>
                      <a:gd name="connsiteY1" fmla="*/ 39571 h 389922"/>
                      <a:gd name="connsiteX2" fmla="*/ 228745 w 618811"/>
                      <a:gd name="connsiteY2" fmla="*/ 0 h 389922"/>
                      <a:gd name="connsiteX3" fmla="*/ 0 w 618811"/>
                      <a:gd name="connsiteY3" fmla="*/ 0 h 389922"/>
                      <a:gd name="connsiteX4" fmla="*/ 89921 w 618811"/>
                      <a:gd name="connsiteY4" fmla="*/ 389922 h 389922"/>
                      <a:gd name="connsiteX5" fmla="*/ 618811 w 618811"/>
                      <a:gd name="connsiteY5" fmla="*/ 389922 h 389922"/>
                      <a:gd name="connsiteX6" fmla="*/ 540176 w 618811"/>
                      <a:gd name="connsiteY6" fmla="*/ 39571 h 389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18811" h="389922">
                        <a:moveTo>
                          <a:pt x="540176" y="39571"/>
                        </a:moveTo>
                        <a:lnTo>
                          <a:pt x="255149" y="39571"/>
                        </a:lnTo>
                        <a:lnTo>
                          <a:pt x="228745" y="0"/>
                        </a:lnTo>
                        <a:lnTo>
                          <a:pt x="0" y="0"/>
                        </a:lnTo>
                        <a:lnTo>
                          <a:pt x="89921" y="389922"/>
                        </a:lnTo>
                        <a:lnTo>
                          <a:pt x="618811" y="389922"/>
                        </a:lnTo>
                        <a:lnTo>
                          <a:pt x="540176" y="39571"/>
                        </a:lnTo>
                        <a:close/>
                      </a:path>
                    </a:pathLst>
                  </a:custGeom>
                  <a:solidFill>
                    <a:srgbClr val="EDA73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01" name="Forma libre: forma 200">
                    <a:extLst>
                      <a:ext uri="{FF2B5EF4-FFF2-40B4-BE49-F238E27FC236}">
                        <a16:creationId xmlns:a16="http://schemas.microsoft.com/office/drawing/2014/main" id="{26EB2B16-4164-092D-5539-754159A31852}"/>
                      </a:ext>
                    </a:extLst>
                  </p:cNvPr>
                  <p:cNvSpPr/>
                  <p:nvPr/>
                </p:nvSpPr>
                <p:spPr>
                  <a:xfrm>
                    <a:off x="6266310" y="4189890"/>
                    <a:ext cx="500460" cy="286618"/>
                  </a:xfrm>
                  <a:custGeom>
                    <a:avLst/>
                    <a:gdLst>
                      <a:gd name="connsiteX0" fmla="*/ 0 w 500460"/>
                      <a:gd name="connsiteY0" fmla="*/ 0 h 286618"/>
                      <a:gd name="connsiteX1" fmla="*/ 500460 w 500460"/>
                      <a:gd name="connsiteY1" fmla="*/ 0 h 286618"/>
                      <a:gd name="connsiteX2" fmla="*/ 500460 w 500460"/>
                      <a:gd name="connsiteY2" fmla="*/ 286618 h 286618"/>
                      <a:gd name="connsiteX3" fmla="*/ 0 w 500460"/>
                      <a:gd name="connsiteY3" fmla="*/ 286618 h 286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0460" h="286618">
                        <a:moveTo>
                          <a:pt x="0" y="0"/>
                        </a:moveTo>
                        <a:lnTo>
                          <a:pt x="500460" y="0"/>
                        </a:lnTo>
                        <a:lnTo>
                          <a:pt x="500460" y="286618"/>
                        </a:lnTo>
                        <a:lnTo>
                          <a:pt x="0" y="2866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02" name="Forma libre: forma 201">
                    <a:extLst>
                      <a:ext uri="{FF2B5EF4-FFF2-40B4-BE49-F238E27FC236}">
                        <a16:creationId xmlns:a16="http://schemas.microsoft.com/office/drawing/2014/main" id="{0EEA0460-358F-B965-350C-62A682377CE7}"/>
                      </a:ext>
                    </a:extLst>
                  </p:cNvPr>
                  <p:cNvSpPr/>
                  <p:nvPr/>
                </p:nvSpPr>
                <p:spPr>
                  <a:xfrm>
                    <a:off x="6266310" y="4229606"/>
                    <a:ext cx="636679" cy="249940"/>
                  </a:xfrm>
                  <a:custGeom>
                    <a:avLst/>
                    <a:gdLst>
                      <a:gd name="connsiteX0" fmla="*/ 528891 w 636679"/>
                      <a:gd name="connsiteY0" fmla="*/ 249941 h 249940"/>
                      <a:gd name="connsiteX1" fmla="*/ 0 w 636679"/>
                      <a:gd name="connsiteY1" fmla="*/ 249941 h 249940"/>
                      <a:gd name="connsiteX2" fmla="*/ 107789 w 636679"/>
                      <a:gd name="connsiteY2" fmla="*/ 0 h 249940"/>
                      <a:gd name="connsiteX3" fmla="*/ 636680 w 636679"/>
                      <a:gd name="connsiteY3" fmla="*/ 0 h 249940"/>
                      <a:gd name="connsiteX4" fmla="*/ 528891 w 636679"/>
                      <a:gd name="connsiteY4" fmla="*/ 249941 h 249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6679" h="249940">
                        <a:moveTo>
                          <a:pt x="528891" y="249941"/>
                        </a:moveTo>
                        <a:lnTo>
                          <a:pt x="0" y="249941"/>
                        </a:lnTo>
                        <a:lnTo>
                          <a:pt x="107789" y="0"/>
                        </a:lnTo>
                        <a:lnTo>
                          <a:pt x="636680" y="0"/>
                        </a:lnTo>
                        <a:lnTo>
                          <a:pt x="528891" y="249941"/>
                        </a:lnTo>
                        <a:close/>
                      </a:path>
                    </a:pathLst>
                  </a:custGeom>
                  <a:solidFill>
                    <a:srgbClr val="FFCE3B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03" name="Forma libre: forma 202">
                    <a:extLst>
                      <a:ext uri="{FF2B5EF4-FFF2-40B4-BE49-F238E27FC236}">
                        <a16:creationId xmlns:a16="http://schemas.microsoft.com/office/drawing/2014/main" id="{58BCA49D-41D3-BC89-238F-2369F0355B95}"/>
                      </a:ext>
                    </a:extLst>
                  </p:cNvPr>
                  <p:cNvSpPr/>
                  <p:nvPr/>
                </p:nvSpPr>
                <p:spPr>
                  <a:xfrm>
                    <a:off x="6266310" y="4229606"/>
                    <a:ext cx="636679" cy="249940"/>
                  </a:xfrm>
                  <a:custGeom>
                    <a:avLst/>
                    <a:gdLst>
                      <a:gd name="connsiteX0" fmla="*/ 218617 w 636679"/>
                      <a:gd name="connsiteY0" fmla="*/ 0 h 249940"/>
                      <a:gd name="connsiteX1" fmla="*/ 218617 w 636679"/>
                      <a:gd name="connsiteY1" fmla="*/ 210587 h 249940"/>
                      <a:gd name="connsiteX2" fmla="*/ 17000 w 636679"/>
                      <a:gd name="connsiteY2" fmla="*/ 210587 h 249940"/>
                      <a:gd name="connsiteX3" fmla="*/ 0 w 636679"/>
                      <a:gd name="connsiteY3" fmla="*/ 249941 h 249940"/>
                      <a:gd name="connsiteX4" fmla="*/ 528891 w 636679"/>
                      <a:gd name="connsiteY4" fmla="*/ 249941 h 249940"/>
                      <a:gd name="connsiteX5" fmla="*/ 636680 w 636679"/>
                      <a:gd name="connsiteY5" fmla="*/ 0 h 249940"/>
                      <a:gd name="connsiteX6" fmla="*/ 218617 w 636679"/>
                      <a:gd name="connsiteY6" fmla="*/ 0 h 249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36679" h="249940">
                        <a:moveTo>
                          <a:pt x="218617" y="0"/>
                        </a:moveTo>
                        <a:lnTo>
                          <a:pt x="218617" y="210587"/>
                        </a:lnTo>
                        <a:lnTo>
                          <a:pt x="17000" y="210587"/>
                        </a:lnTo>
                        <a:lnTo>
                          <a:pt x="0" y="249941"/>
                        </a:lnTo>
                        <a:lnTo>
                          <a:pt x="528891" y="249941"/>
                        </a:lnTo>
                        <a:lnTo>
                          <a:pt x="636680" y="0"/>
                        </a:lnTo>
                        <a:lnTo>
                          <a:pt x="218617" y="0"/>
                        </a:lnTo>
                        <a:close/>
                      </a:path>
                    </a:pathLst>
                  </a:custGeom>
                  <a:solidFill>
                    <a:srgbClr val="EDA73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204" name="Gráfico 6">
                  <a:extLst>
                    <a:ext uri="{FF2B5EF4-FFF2-40B4-BE49-F238E27FC236}">
                      <a16:creationId xmlns:a16="http://schemas.microsoft.com/office/drawing/2014/main" id="{595D4B4D-3611-AC68-6C9A-E9058E8000C0}"/>
                    </a:ext>
                  </a:extLst>
                </p:cNvPr>
                <p:cNvGrpSpPr/>
                <p:nvPr/>
              </p:nvGrpSpPr>
              <p:grpSpPr>
                <a:xfrm>
                  <a:off x="6475160" y="3867969"/>
                  <a:ext cx="544878" cy="725284"/>
                  <a:chOff x="6475160" y="3867969"/>
                  <a:chExt cx="544878" cy="725284"/>
                </a:xfrm>
              </p:grpSpPr>
              <p:grpSp>
                <p:nvGrpSpPr>
                  <p:cNvPr id="205" name="Gráfico 6">
                    <a:extLst>
                      <a:ext uri="{FF2B5EF4-FFF2-40B4-BE49-F238E27FC236}">
                        <a16:creationId xmlns:a16="http://schemas.microsoft.com/office/drawing/2014/main" id="{C801601F-C504-E0A7-0099-EE5B1F8F0F09}"/>
                      </a:ext>
                    </a:extLst>
                  </p:cNvPr>
                  <p:cNvGrpSpPr/>
                  <p:nvPr/>
                </p:nvGrpSpPr>
                <p:grpSpPr>
                  <a:xfrm>
                    <a:off x="6475160" y="3867969"/>
                    <a:ext cx="482519" cy="588934"/>
                    <a:chOff x="6475160" y="3867969"/>
                    <a:chExt cx="482519" cy="588934"/>
                  </a:xfrm>
                </p:grpSpPr>
                <p:sp>
                  <p:nvSpPr>
                    <p:cNvPr id="206" name="Forma libre: forma 205">
                      <a:extLst>
                        <a:ext uri="{FF2B5EF4-FFF2-40B4-BE49-F238E27FC236}">
                          <a16:creationId xmlns:a16="http://schemas.microsoft.com/office/drawing/2014/main" id="{0FF458E9-3EAB-7B8B-FB3A-1B699CCEB8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233" y="3867969"/>
                      <a:ext cx="465446" cy="588934"/>
                    </a:xfrm>
                    <a:custGeom>
                      <a:avLst/>
                      <a:gdLst>
                        <a:gd name="connsiteX0" fmla="*/ 0 w 465446"/>
                        <a:gd name="connsiteY0" fmla="*/ 0 h 588934"/>
                        <a:gd name="connsiteX1" fmla="*/ 465447 w 465446"/>
                        <a:gd name="connsiteY1" fmla="*/ 0 h 588934"/>
                        <a:gd name="connsiteX2" fmla="*/ 465447 w 465446"/>
                        <a:gd name="connsiteY2" fmla="*/ 588934 h 588934"/>
                        <a:gd name="connsiteX3" fmla="*/ 0 w 465446"/>
                        <a:gd name="connsiteY3" fmla="*/ 588934 h 5889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5446" h="588934">
                          <a:moveTo>
                            <a:pt x="0" y="0"/>
                          </a:moveTo>
                          <a:lnTo>
                            <a:pt x="465447" y="0"/>
                          </a:lnTo>
                          <a:lnTo>
                            <a:pt x="465447" y="588934"/>
                          </a:lnTo>
                          <a:lnTo>
                            <a:pt x="0" y="588934"/>
                          </a:lnTo>
                          <a:close/>
                        </a:path>
                      </a:pathLst>
                    </a:custGeom>
                    <a:solidFill>
                      <a:srgbClr val="D6D6D6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07" name="Forma libre: forma 206">
                      <a:extLst>
                        <a:ext uri="{FF2B5EF4-FFF2-40B4-BE49-F238E27FC236}">
                          <a16:creationId xmlns:a16="http://schemas.microsoft.com/office/drawing/2014/main" id="{7BE1257D-50D4-1915-2F8C-605D3625E6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5160" y="3867969"/>
                      <a:ext cx="465446" cy="588934"/>
                    </a:xfrm>
                    <a:custGeom>
                      <a:avLst/>
                      <a:gdLst>
                        <a:gd name="connsiteX0" fmla="*/ 0 w 465446"/>
                        <a:gd name="connsiteY0" fmla="*/ 0 h 588934"/>
                        <a:gd name="connsiteX1" fmla="*/ 465447 w 465446"/>
                        <a:gd name="connsiteY1" fmla="*/ 0 h 588934"/>
                        <a:gd name="connsiteX2" fmla="*/ 465447 w 465446"/>
                        <a:gd name="connsiteY2" fmla="*/ 588934 h 588934"/>
                        <a:gd name="connsiteX3" fmla="*/ 0 w 465446"/>
                        <a:gd name="connsiteY3" fmla="*/ 588934 h 5889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5446" h="588934">
                          <a:moveTo>
                            <a:pt x="0" y="0"/>
                          </a:moveTo>
                          <a:lnTo>
                            <a:pt x="465447" y="0"/>
                          </a:lnTo>
                          <a:lnTo>
                            <a:pt x="465447" y="588934"/>
                          </a:lnTo>
                          <a:lnTo>
                            <a:pt x="0" y="58893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208" name="Gráfico 6">
                      <a:extLst>
                        <a:ext uri="{FF2B5EF4-FFF2-40B4-BE49-F238E27FC236}">
                          <a16:creationId xmlns:a16="http://schemas.microsoft.com/office/drawing/2014/main" id="{1537BAC0-B3F6-460A-C6BB-0F0E58CE7B0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04459" y="4027338"/>
                      <a:ext cx="406922" cy="370679"/>
                      <a:chOff x="6504459" y="4027338"/>
                      <a:chExt cx="406922" cy="370679"/>
                    </a:xfrm>
                  </p:grpSpPr>
                  <p:grpSp>
                    <p:nvGrpSpPr>
                      <p:cNvPr id="209" name="Gráfico 6">
                        <a:extLst>
                          <a:ext uri="{FF2B5EF4-FFF2-40B4-BE49-F238E27FC236}">
                            <a16:creationId xmlns:a16="http://schemas.microsoft.com/office/drawing/2014/main" id="{E131FF9A-8F22-27AE-E8AE-93085C436A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04459" y="4027338"/>
                        <a:ext cx="313022" cy="370679"/>
                        <a:chOff x="6504459" y="4027338"/>
                        <a:chExt cx="313022" cy="370679"/>
                      </a:xfrm>
                      <a:solidFill>
                        <a:srgbClr val="E1E1E1"/>
                      </a:solidFill>
                    </p:grpSpPr>
                    <p:sp>
                      <p:nvSpPr>
                        <p:cNvPr id="210" name="Forma libre: forma 209">
                          <a:extLst>
                            <a:ext uri="{FF2B5EF4-FFF2-40B4-BE49-F238E27FC236}">
                              <a16:creationId xmlns:a16="http://schemas.microsoft.com/office/drawing/2014/main" id="{0738F4CD-9BAA-C763-F98E-3B54136668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04459" y="4027338"/>
                          <a:ext cx="313022" cy="61924"/>
                        </a:xfrm>
                        <a:custGeom>
                          <a:avLst/>
                          <a:gdLst>
                            <a:gd name="connsiteX0" fmla="*/ 0 w 313022"/>
                            <a:gd name="connsiteY0" fmla="*/ 0 h 61924"/>
                            <a:gd name="connsiteX1" fmla="*/ 313023 w 313022"/>
                            <a:gd name="connsiteY1" fmla="*/ 0 h 61924"/>
                            <a:gd name="connsiteX2" fmla="*/ 313023 w 313022"/>
                            <a:gd name="connsiteY2" fmla="*/ 61925 h 61924"/>
                            <a:gd name="connsiteX3" fmla="*/ 0 w 313022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13022" h="61924">
                              <a:moveTo>
                                <a:pt x="0" y="0"/>
                              </a:moveTo>
                              <a:lnTo>
                                <a:pt x="313023" y="0"/>
                              </a:lnTo>
                              <a:lnTo>
                                <a:pt x="313023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1E1E1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11" name="Forma libre: forma 210">
                          <a:extLst>
                            <a:ext uri="{FF2B5EF4-FFF2-40B4-BE49-F238E27FC236}">
                              <a16:creationId xmlns:a16="http://schemas.microsoft.com/office/drawing/2014/main" id="{AEB926EB-B992-F319-973F-1D6D50BB76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04459" y="4130208"/>
                          <a:ext cx="313022" cy="61924"/>
                        </a:xfrm>
                        <a:custGeom>
                          <a:avLst/>
                          <a:gdLst>
                            <a:gd name="connsiteX0" fmla="*/ 0 w 313022"/>
                            <a:gd name="connsiteY0" fmla="*/ 0 h 61924"/>
                            <a:gd name="connsiteX1" fmla="*/ 313023 w 313022"/>
                            <a:gd name="connsiteY1" fmla="*/ 0 h 61924"/>
                            <a:gd name="connsiteX2" fmla="*/ 313023 w 313022"/>
                            <a:gd name="connsiteY2" fmla="*/ 61925 h 61924"/>
                            <a:gd name="connsiteX3" fmla="*/ 0 w 313022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13022" h="61924">
                              <a:moveTo>
                                <a:pt x="0" y="0"/>
                              </a:moveTo>
                              <a:lnTo>
                                <a:pt x="313023" y="0"/>
                              </a:lnTo>
                              <a:lnTo>
                                <a:pt x="313023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1E1E1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12" name="Forma libre: forma 211">
                          <a:extLst>
                            <a:ext uri="{FF2B5EF4-FFF2-40B4-BE49-F238E27FC236}">
                              <a16:creationId xmlns:a16="http://schemas.microsoft.com/office/drawing/2014/main" id="{3DBEFB08-4D03-840D-E8A8-2A1E179EC7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04459" y="4233150"/>
                          <a:ext cx="313022" cy="61924"/>
                        </a:xfrm>
                        <a:custGeom>
                          <a:avLst/>
                          <a:gdLst>
                            <a:gd name="connsiteX0" fmla="*/ 0 w 313022"/>
                            <a:gd name="connsiteY0" fmla="*/ 0 h 61924"/>
                            <a:gd name="connsiteX1" fmla="*/ 313023 w 313022"/>
                            <a:gd name="connsiteY1" fmla="*/ 0 h 61924"/>
                            <a:gd name="connsiteX2" fmla="*/ 313023 w 313022"/>
                            <a:gd name="connsiteY2" fmla="*/ 61925 h 61924"/>
                            <a:gd name="connsiteX3" fmla="*/ 0 w 313022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13022" h="61924">
                              <a:moveTo>
                                <a:pt x="0" y="0"/>
                              </a:moveTo>
                              <a:lnTo>
                                <a:pt x="313023" y="0"/>
                              </a:lnTo>
                              <a:lnTo>
                                <a:pt x="313023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1E1E1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13" name="Forma libre: forma 212">
                          <a:extLst>
                            <a:ext uri="{FF2B5EF4-FFF2-40B4-BE49-F238E27FC236}">
                              <a16:creationId xmlns:a16="http://schemas.microsoft.com/office/drawing/2014/main" id="{74EC878E-671C-B760-8F61-FADA430CED0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04459" y="4336093"/>
                          <a:ext cx="313022" cy="61924"/>
                        </a:xfrm>
                        <a:custGeom>
                          <a:avLst/>
                          <a:gdLst>
                            <a:gd name="connsiteX0" fmla="*/ 0 w 313022"/>
                            <a:gd name="connsiteY0" fmla="*/ 0 h 61924"/>
                            <a:gd name="connsiteX1" fmla="*/ 313023 w 313022"/>
                            <a:gd name="connsiteY1" fmla="*/ 0 h 61924"/>
                            <a:gd name="connsiteX2" fmla="*/ 313023 w 313022"/>
                            <a:gd name="connsiteY2" fmla="*/ 61925 h 61924"/>
                            <a:gd name="connsiteX3" fmla="*/ 0 w 313022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13022" h="61924">
                              <a:moveTo>
                                <a:pt x="0" y="0"/>
                              </a:moveTo>
                              <a:lnTo>
                                <a:pt x="313023" y="0"/>
                              </a:lnTo>
                              <a:lnTo>
                                <a:pt x="313023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1E1E1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grpSp>
                    <p:nvGrpSpPr>
                      <p:cNvPr id="214" name="Gráfico 6">
                        <a:extLst>
                          <a:ext uri="{FF2B5EF4-FFF2-40B4-BE49-F238E27FC236}">
                            <a16:creationId xmlns:a16="http://schemas.microsoft.com/office/drawing/2014/main" id="{B60609A9-2DFB-1286-9854-59E8E025E87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849095" y="4027338"/>
                        <a:ext cx="62286" cy="370679"/>
                        <a:chOff x="6849095" y="4027338"/>
                        <a:chExt cx="62286" cy="370679"/>
                      </a:xfrm>
                    </p:grpSpPr>
                    <p:sp>
                      <p:nvSpPr>
                        <p:cNvPr id="215" name="Forma libre: forma 214">
                          <a:extLst>
                            <a:ext uri="{FF2B5EF4-FFF2-40B4-BE49-F238E27FC236}">
                              <a16:creationId xmlns:a16="http://schemas.microsoft.com/office/drawing/2014/main" id="{164AD6AE-FCE2-D950-B7DC-9BC6DB3AE0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49095" y="4027338"/>
                          <a:ext cx="62286" cy="61924"/>
                        </a:xfrm>
                        <a:custGeom>
                          <a:avLst/>
                          <a:gdLst>
                            <a:gd name="connsiteX0" fmla="*/ 0 w 62286"/>
                            <a:gd name="connsiteY0" fmla="*/ 0 h 61924"/>
                            <a:gd name="connsiteX1" fmla="*/ 62286 w 62286"/>
                            <a:gd name="connsiteY1" fmla="*/ 0 h 61924"/>
                            <a:gd name="connsiteX2" fmla="*/ 62286 w 62286"/>
                            <a:gd name="connsiteY2" fmla="*/ 61925 h 61924"/>
                            <a:gd name="connsiteX3" fmla="*/ 0 w 62286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2286" h="61924">
                              <a:moveTo>
                                <a:pt x="0" y="0"/>
                              </a:moveTo>
                              <a:lnTo>
                                <a:pt x="62286" y="0"/>
                              </a:lnTo>
                              <a:lnTo>
                                <a:pt x="62286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1E1E1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16" name="Forma libre: forma 215">
                          <a:extLst>
                            <a:ext uri="{FF2B5EF4-FFF2-40B4-BE49-F238E27FC236}">
                              <a16:creationId xmlns:a16="http://schemas.microsoft.com/office/drawing/2014/main" id="{A2AFE065-E565-A52D-7C79-56D1439E74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49095" y="4130208"/>
                          <a:ext cx="62286" cy="61924"/>
                        </a:xfrm>
                        <a:custGeom>
                          <a:avLst/>
                          <a:gdLst>
                            <a:gd name="connsiteX0" fmla="*/ 0 w 62286"/>
                            <a:gd name="connsiteY0" fmla="*/ 0 h 61924"/>
                            <a:gd name="connsiteX1" fmla="*/ 62286 w 62286"/>
                            <a:gd name="connsiteY1" fmla="*/ 0 h 61924"/>
                            <a:gd name="connsiteX2" fmla="*/ 62286 w 62286"/>
                            <a:gd name="connsiteY2" fmla="*/ 61925 h 61924"/>
                            <a:gd name="connsiteX3" fmla="*/ 0 w 62286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2286" h="61924">
                              <a:moveTo>
                                <a:pt x="0" y="0"/>
                              </a:moveTo>
                              <a:lnTo>
                                <a:pt x="62286" y="0"/>
                              </a:lnTo>
                              <a:lnTo>
                                <a:pt x="62286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1E1E1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17" name="Forma libre: forma 216">
                          <a:extLst>
                            <a:ext uri="{FF2B5EF4-FFF2-40B4-BE49-F238E27FC236}">
                              <a16:creationId xmlns:a16="http://schemas.microsoft.com/office/drawing/2014/main" id="{F8B95126-F81C-6C71-45D3-5025151137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49095" y="4233150"/>
                          <a:ext cx="62286" cy="61924"/>
                        </a:xfrm>
                        <a:custGeom>
                          <a:avLst/>
                          <a:gdLst>
                            <a:gd name="connsiteX0" fmla="*/ 0 w 62286"/>
                            <a:gd name="connsiteY0" fmla="*/ 0 h 61924"/>
                            <a:gd name="connsiteX1" fmla="*/ 62286 w 62286"/>
                            <a:gd name="connsiteY1" fmla="*/ 0 h 61924"/>
                            <a:gd name="connsiteX2" fmla="*/ 62286 w 62286"/>
                            <a:gd name="connsiteY2" fmla="*/ 61925 h 61924"/>
                            <a:gd name="connsiteX3" fmla="*/ 0 w 62286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2286" h="61924">
                              <a:moveTo>
                                <a:pt x="0" y="0"/>
                              </a:moveTo>
                              <a:lnTo>
                                <a:pt x="62286" y="0"/>
                              </a:lnTo>
                              <a:lnTo>
                                <a:pt x="62286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1E1E1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18" name="Forma libre: forma 217">
                          <a:extLst>
                            <a:ext uri="{FF2B5EF4-FFF2-40B4-BE49-F238E27FC236}">
                              <a16:creationId xmlns:a16="http://schemas.microsoft.com/office/drawing/2014/main" id="{41789F5D-6291-E081-9FEA-A8F201D7FDF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49095" y="4336093"/>
                          <a:ext cx="62286" cy="61924"/>
                        </a:xfrm>
                        <a:custGeom>
                          <a:avLst/>
                          <a:gdLst>
                            <a:gd name="connsiteX0" fmla="*/ 0 w 62286"/>
                            <a:gd name="connsiteY0" fmla="*/ 0 h 61924"/>
                            <a:gd name="connsiteX1" fmla="*/ 62286 w 62286"/>
                            <a:gd name="connsiteY1" fmla="*/ 0 h 61924"/>
                            <a:gd name="connsiteX2" fmla="*/ 62286 w 62286"/>
                            <a:gd name="connsiteY2" fmla="*/ 61925 h 61924"/>
                            <a:gd name="connsiteX3" fmla="*/ 0 w 62286"/>
                            <a:gd name="connsiteY3" fmla="*/ 61925 h 619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2286" h="61924">
                              <a:moveTo>
                                <a:pt x="0" y="0"/>
                              </a:moveTo>
                              <a:lnTo>
                                <a:pt x="62286" y="0"/>
                              </a:lnTo>
                              <a:lnTo>
                                <a:pt x="62286" y="61925"/>
                              </a:lnTo>
                              <a:lnTo>
                                <a:pt x="0" y="619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4C4C4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  <p:sp>
                  <p:nvSpPr>
                    <p:cNvPr id="219" name="CuadroTexto 218">
                      <a:extLst>
                        <a:ext uri="{FF2B5EF4-FFF2-40B4-BE49-F238E27FC236}">
                          <a16:creationId xmlns:a16="http://schemas.microsoft.com/office/drawing/2014/main" id="{654D09D4-421D-BAA5-0D96-D0FC3B33C5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33998" y="3851302"/>
                      <a:ext cx="528995" cy="18669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l"/>
                      <a:r>
                        <a:rPr lang="es-EC" sz="825" b="1" spc="0" baseline="0">
                          <a:ln w="1809" cap="flat">
                            <a:solidFill>
                              <a:srgbClr val="E87152"/>
                            </a:solidFill>
                            <a:miter/>
                          </a:ln>
                          <a:solidFill>
                            <a:srgbClr val="E87152"/>
                          </a:solidFill>
                          <a:latin typeface="Big Shoulders Display"/>
                          <a:sym typeface="Big Shoulders Display"/>
                          <a:rtl val="0"/>
                        </a:rPr>
                        <a:t>PRESUPUESTO</a:t>
                      </a:r>
                    </a:p>
                  </p:txBody>
                </p:sp>
              </p:grpSp>
              <p:grpSp>
                <p:nvGrpSpPr>
                  <p:cNvPr id="220" name="Gráfico 6">
                    <a:extLst>
                      <a:ext uri="{FF2B5EF4-FFF2-40B4-BE49-F238E27FC236}">
                        <a16:creationId xmlns:a16="http://schemas.microsoft.com/office/drawing/2014/main" id="{DE25CF04-AD5C-5258-6C42-DDD611CCC7DF}"/>
                      </a:ext>
                    </a:extLst>
                  </p:cNvPr>
                  <p:cNvGrpSpPr/>
                  <p:nvPr/>
                </p:nvGrpSpPr>
                <p:grpSpPr>
                  <a:xfrm>
                    <a:off x="6497464" y="4193218"/>
                    <a:ext cx="390984" cy="400036"/>
                    <a:chOff x="6497464" y="4193218"/>
                    <a:chExt cx="390984" cy="400036"/>
                  </a:xfrm>
                </p:grpSpPr>
                <p:grpSp>
                  <p:nvGrpSpPr>
                    <p:cNvPr id="221" name="Gráfico 6">
                      <a:extLst>
                        <a:ext uri="{FF2B5EF4-FFF2-40B4-BE49-F238E27FC236}">
                          <a16:creationId xmlns:a16="http://schemas.microsoft.com/office/drawing/2014/main" id="{C8DE38C1-20E6-60E9-F7FB-9792C6B664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99504" y="4193218"/>
                      <a:ext cx="288944" cy="331578"/>
                      <a:chOff x="6599504" y="4193218"/>
                      <a:chExt cx="288944" cy="331578"/>
                    </a:xfrm>
                  </p:grpSpPr>
                  <p:sp>
                    <p:nvSpPr>
                      <p:cNvPr id="222" name="Forma libre: forma 221">
                        <a:extLst>
                          <a:ext uri="{FF2B5EF4-FFF2-40B4-BE49-F238E27FC236}">
                            <a16:creationId xmlns:a16="http://schemas.microsoft.com/office/drawing/2014/main" id="{BB62B452-3E3E-BD06-F4FF-3757A473D7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30093" y="4193218"/>
                        <a:ext cx="158356" cy="252328"/>
                      </a:xfrm>
                      <a:custGeom>
                        <a:avLst/>
                        <a:gdLst>
                          <a:gd name="connsiteX0" fmla="*/ 158356 w 158356"/>
                          <a:gd name="connsiteY0" fmla="*/ 247336 h 252328"/>
                          <a:gd name="connsiteX1" fmla="*/ 150037 w 158356"/>
                          <a:gd name="connsiteY1" fmla="*/ 252328 h 252328"/>
                          <a:gd name="connsiteX2" fmla="*/ 0 w 158356"/>
                          <a:gd name="connsiteY2" fmla="*/ 4847 h 252328"/>
                          <a:gd name="connsiteX3" fmla="*/ 8319 w 158356"/>
                          <a:gd name="connsiteY3" fmla="*/ 0 h 252328"/>
                          <a:gd name="connsiteX4" fmla="*/ 158356 w 158356"/>
                          <a:gd name="connsiteY4" fmla="*/ 247336 h 2523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8356" h="252328">
                            <a:moveTo>
                              <a:pt x="158356" y="247336"/>
                            </a:moveTo>
                            <a:lnTo>
                              <a:pt x="150037" y="252328"/>
                            </a:lnTo>
                            <a:lnTo>
                              <a:pt x="0" y="4847"/>
                            </a:lnTo>
                            <a:lnTo>
                              <a:pt x="8319" y="0"/>
                            </a:lnTo>
                            <a:lnTo>
                              <a:pt x="158356" y="247336"/>
                            </a:lnTo>
                            <a:close/>
                          </a:path>
                        </a:pathLst>
                      </a:custGeom>
                      <a:solidFill>
                        <a:srgbClr val="6CB880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223" name="Gráfico 6">
                        <a:extLst>
                          <a:ext uri="{FF2B5EF4-FFF2-40B4-BE49-F238E27FC236}">
                            <a16:creationId xmlns:a16="http://schemas.microsoft.com/office/drawing/2014/main" id="{6ED0D509-248B-0E8F-BD88-D99862E3418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99504" y="4198179"/>
                        <a:ext cx="280584" cy="326617"/>
                        <a:chOff x="6599504" y="4198179"/>
                        <a:chExt cx="280584" cy="326617"/>
                      </a:xfrm>
                    </p:grpSpPr>
                    <p:sp>
                      <p:nvSpPr>
                        <p:cNvPr id="224" name="Forma libre: forma 223">
                          <a:extLst>
                            <a:ext uri="{FF2B5EF4-FFF2-40B4-BE49-F238E27FC236}">
                              <a16:creationId xmlns:a16="http://schemas.microsoft.com/office/drawing/2014/main" id="{FD3CF2BC-577B-3079-0483-6409A85A03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1873202">
                          <a:off x="6663440" y="4216804"/>
                          <a:ext cx="152713" cy="289366"/>
                        </a:xfrm>
                        <a:custGeom>
                          <a:avLst/>
                          <a:gdLst>
                            <a:gd name="connsiteX0" fmla="*/ 0 w 152713"/>
                            <a:gd name="connsiteY0" fmla="*/ 0 h 289366"/>
                            <a:gd name="connsiteX1" fmla="*/ 152713 w 152713"/>
                            <a:gd name="connsiteY1" fmla="*/ 0 h 289366"/>
                            <a:gd name="connsiteX2" fmla="*/ 152713 w 152713"/>
                            <a:gd name="connsiteY2" fmla="*/ 289367 h 289366"/>
                            <a:gd name="connsiteX3" fmla="*/ 0 w 152713"/>
                            <a:gd name="connsiteY3" fmla="*/ 289367 h 28936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52713" h="289366">
                              <a:moveTo>
                                <a:pt x="0" y="0"/>
                              </a:moveTo>
                              <a:lnTo>
                                <a:pt x="152713" y="0"/>
                              </a:lnTo>
                              <a:lnTo>
                                <a:pt x="152713" y="289367"/>
                              </a:lnTo>
                              <a:lnTo>
                                <a:pt x="0" y="2893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DE9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25" name="Forma libre: forma 224">
                          <a:extLst>
                            <a:ext uri="{FF2B5EF4-FFF2-40B4-BE49-F238E27FC236}">
                              <a16:creationId xmlns:a16="http://schemas.microsoft.com/office/drawing/2014/main" id="{0ECFC508-C8A1-4205-A4E7-C7976C54CCE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14057" y="4212605"/>
                          <a:ext cx="251532" cy="297541"/>
                        </a:xfrm>
                        <a:custGeom>
                          <a:avLst/>
                          <a:gdLst>
                            <a:gd name="connsiteX0" fmla="*/ 29298 w 251532"/>
                            <a:gd name="connsiteY0" fmla="*/ 75380 h 297541"/>
                            <a:gd name="connsiteX1" fmla="*/ 105330 w 251532"/>
                            <a:gd name="connsiteY1" fmla="*/ 29298 h 297541"/>
                            <a:gd name="connsiteX2" fmla="*/ 222234 w 251532"/>
                            <a:gd name="connsiteY2" fmla="*/ 222162 h 297541"/>
                            <a:gd name="connsiteX3" fmla="*/ 146275 w 251532"/>
                            <a:gd name="connsiteY3" fmla="*/ 268243 h 297541"/>
                            <a:gd name="connsiteX4" fmla="*/ 29298 w 251532"/>
                            <a:gd name="connsiteY4" fmla="*/ 75380 h 297541"/>
                            <a:gd name="connsiteX5" fmla="*/ 29298 w 251532"/>
                            <a:gd name="connsiteY5" fmla="*/ 75380 h 297541"/>
                            <a:gd name="connsiteX6" fmla="*/ 0 w 251532"/>
                            <a:gd name="connsiteY6" fmla="*/ 68218 h 297541"/>
                            <a:gd name="connsiteX7" fmla="*/ 139041 w 251532"/>
                            <a:gd name="connsiteY7" fmla="*/ 297542 h 297541"/>
                            <a:gd name="connsiteX8" fmla="*/ 251532 w 251532"/>
                            <a:gd name="connsiteY8" fmla="*/ 229323 h 297541"/>
                            <a:gd name="connsiteX9" fmla="*/ 112491 w 251532"/>
                            <a:gd name="connsiteY9" fmla="*/ 0 h 297541"/>
                            <a:gd name="connsiteX10" fmla="*/ 0 w 251532"/>
                            <a:gd name="connsiteY10" fmla="*/ 68218 h 297541"/>
                            <a:gd name="connsiteX11" fmla="*/ 0 w 251532"/>
                            <a:gd name="connsiteY11" fmla="*/ 68218 h 2975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</a:cxnLst>
                          <a:rect l="l" t="t" r="r" b="b"/>
                          <a:pathLst>
                            <a:path w="251532" h="297541">
                              <a:moveTo>
                                <a:pt x="29298" y="75380"/>
                              </a:moveTo>
                              <a:lnTo>
                                <a:pt x="105330" y="29298"/>
                              </a:lnTo>
                              <a:lnTo>
                                <a:pt x="222234" y="222162"/>
                              </a:lnTo>
                              <a:lnTo>
                                <a:pt x="146275" y="268243"/>
                              </a:lnTo>
                              <a:lnTo>
                                <a:pt x="29298" y="75380"/>
                              </a:lnTo>
                              <a:lnTo>
                                <a:pt x="29298" y="75380"/>
                              </a:lnTo>
                              <a:close/>
                              <a:moveTo>
                                <a:pt x="0" y="68218"/>
                              </a:moveTo>
                              <a:lnTo>
                                <a:pt x="139041" y="297542"/>
                              </a:lnTo>
                              <a:lnTo>
                                <a:pt x="251532" y="229323"/>
                              </a:lnTo>
                              <a:lnTo>
                                <a:pt x="112491" y="0"/>
                              </a:lnTo>
                              <a:lnTo>
                                <a:pt x="0" y="68218"/>
                              </a:lnTo>
                              <a:lnTo>
                                <a:pt x="0" y="6821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26" name="Forma libre: forma 225">
                          <a:extLst>
                            <a:ext uri="{FF2B5EF4-FFF2-40B4-BE49-F238E27FC236}">
                              <a16:creationId xmlns:a16="http://schemas.microsoft.com/office/drawing/2014/main" id="{7294E6C4-3C58-AD32-5195-7BBAA5F9D6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29876" y="4465531"/>
                          <a:ext cx="61418" cy="44688"/>
                        </a:xfrm>
                        <a:custGeom>
                          <a:avLst/>
                          <a:gdLst>
                            <a:gd name="connsiteX0" fmla="*/ 72 w 61418"/>
                            <a:gd name="connsiteY0" fmla="*/ 6492 h 44688"/>
                            <a:gd name="connsiteX1" fmla="*/ 61418 w 61418"/>
                            <a:gd name="connsiteY1" fmla="*/ 21467 h 44688"/>
                            <a:gd name="connsiteX2" fmla="*/ 23149 w 61418"/>
                            <a:gd name="connsiteY2" fmla="*/ 44689 h 44688"/>
                            <a:gd name="connsiteX3" fmla="*/ 0 w 61418"/>
                            <a:gd name="connsiteY3" fmla="*/ 6565 h 4468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1418" h="44688">
                              <a:moveTo>
                                <a:pt x="72" y="6492"/>
                              </a:moveTo>
                              <a:cubicBezTo>
                                <a:pt x="21196" y="-6312"/>
                                <a:pt x="48686" y="415"/>
                                <a:pt x="61418" y="21467"/>
                              </a:cubicBezTo>
                              <a:lnTo>
                                <a:pt x="23149" y="44689"/>
                              </a:lnTo>
                              <a:lnTo>
                                <a:pt x="0" y="656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27" name="Forma libre: forma 226">
                          <a:extLst>
                            <a:ext uri="{FF2B5EF4-FFF2-40B4-BE49-F238E27FC236}">
                              <a16:creationId xmlns:a16="http://schemas.microsoft.com/office/drawing/2014/main" id="{6BB65CB2-6619-D095-5FCA-77ED182347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14129" y="4257674"/>
                          <a:ext cx="44633" cy="61345"/>
                        </a:xfrm>
                        <a:custGeom>
                          <a:avLst/>
                          <a:gdLst>
                            <a:gd name="connsiteX0" fmla="*/ 23077 w 44633"/>
                            <a:gd name="connsiteY0" fmla="*/ 61346 h 61345"/>
                            <a:gd name="connsiteX1" fmla="*/ 38196 w 44633"/>
                            <a:gd name="connsiteY1" fmla="*/ 0 h 61345"/>
                            <a:gd name="connsiteX2" fmla="*/ 0 w 44633"/>
                            <a:gd name="connsiteY2" fmla="*/ 23149 h 61345"/>
                            <a:gd name="connsiteX3" fmla="*/ 23149 w 44633"/>
                            <a:gd name="connsiteY3" fmla="*/ 61346 h 613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4633" h="61345">
                              <a:moveTo>
                                <a:pt x="23077" y="61346"/>
                              </a:moveTo>
                              <a:cubicBezTo>
                                <a:pt x="44201" y="48541"/>
                                <a:pt x="50929" y="21051"/>
                                <a:pt x="38196" y="0"/>
                              </a:cubicBezTo>
                              <a:lnTo>
                                <a:pt x="0" y="23149"/>
                              </a:lnTo>
                              <a:lnTo>
                                <a:pt x="23149" y="6134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28" name="Forma libre: forma 227">
                          <a:extLst>
                            <a:ext uri="{FF2B5EF4-FFF2-40B4-BE49-F238E27FC236}">
                              <a16:creationId xmlns:a16="http://schemas.microsoft.com/office/drawing/2014/main" id="{A2FFD745-D105-3887-976D-96BB3F90C0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20935" y="4403805"/>
                          <a:ext cx="44581" cy="61273"/>
                        </a:xfrm>
                        <a:custGeom>
                          <a:avLst/>
                          <a:gdLst>
                            <a:gd name="connsiteX0" fmla="*/ 21504 w 44581"/>
                            <a:gd name="connsiteY0" fmla="*/ 0 h 61273"/>
                            <a:gd name="connsiteX1" fmla="*/ 6457 w 44581"/>
                            <a:gd name="connsiteY1" fmla="*/ 61273 h 61273"/>
                            <a:gd name="connsiteX2" fmla="*/ 44581 w 44581"/>
                            <a:gd name="connsiteY2" fmla="*/ 38124 h 61273"/>
                            <a:gd name="connsiteX3" fmla="*/ 21432 w 44581"/>
                            <a:gd name="connsiteY3" fmla="*/ 0 h 612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4581" h="61273">
                              <a:moveTo>
                                <a:pt x="21504" y="0"/>
                              </a:moveTo>
                              <a:cubicBezTo>
                                <a:pt x="380" y="12805"/>
                                <a:pt x="-6275" y="40222"/>
                                <a:pt x="6457" y="61273"/>
                              </a:cubicBezTo>
                              <a:lnTo>
                                <a:pt x="44581" y="38124"/>
                              </a:lnTo>
                              <a:lnTo>
                                <a:pt x="2143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29" name="Forma libre: forma 228">
                          <a:extLst>
                            <a:ext uri="{FF2B5EF4-FFF2-40B4-BE49-F238E27FC236}">
                              <a16:creationId xmlns:a16="http://schemas.microsoft.com/office/drawing/2014/main" id="{0B37F021-7967-1DB2-E9EB-6EEAC33694C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8352" y="4212605"/>
                          <a:ext cx="61345" cy="44668"/>
                        </a:xfrm>
                        <a:custGeom>
                          <a:avLst/>
                          <a:gdLst>
                            <a:gd name="connsiteX0" fmla="*/ 61346 w 61345"/>
                            <a:gd name="connsiteY0" fmla="*/ 38196 h 44668"/>
                            <a:gd name="connsiteX1" fmla="*/ 0 w 61345"/>
                            <a:gd name="connsiteY1" fmla="*/ 23149 h 44668"/>
                            <a:gd name="connsiteX2" fmla="*/ 38124 w 61345"/>
                            <a:gd name="connsiteY2" fmla="*/ 0 h 44668"/>
                            <a:gd name="connsiteX3" fmla="*/ 61273 w 61345"/>
                            <a:gd name="connsiteY3" fmla="*/ 38196 h 44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1345" h="44668">
                              <a:moveTo>
                                <a:pt x="61346" y="38196"/>
                              </a:moveTo>
                              <a:cubicBezTo>
                                <a:pt x="40222" y="51001"/>
                                <a:pt x="12804" y="44201"/>
                                <a:pt x="0" y="23149"/>
                              </a:cubicBezTo>
                              <a:lnTo>
                                <a:pt x="38124" y="0"/>
                              </a:lnTo>
                              <a:lnTo>
                                <a:pt x="61273" y="3819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30" name="Forma libre: forma 229">
                          <a:extLst>
                            <a:ext uri="{FF2B5EF4-FFF2-40B4-BE49-F238E27FC236}">
                              <a16:creationId xmlns:a16="http://schemas.microsoft.com/office/drawing/2014/main" id="{4CAEAFD8-89D9-7820-A3A8-A50CE41664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61009" y="4408079"/>
                          <a:ext cx="42266" cy="42287"/>
                        </a:xfrm>
                        <a:custGeom>
                          <a:avLst/>
                          <a:gdLst>
                            <a:gd name="connsiteX0" fmla="*/ 10173 w 42266"/>
                            <a:gd name="connsiteY0" fmla="*/ 3105 h 42287"/>
                            <a:gd name="connsiteX1" fmla="*/ 3084 w 42266"/>
                            <a:gd name="connsiteY1" fmla="*/ 32114 h 42287"/>
                            <a:gd name="connsiteX2" fmla="*/ 32093 w 42266"/>
                            <a:gd name="connsiteY2" fmla="*/ 39203 h 42287"/>
                            <a:gd name="connsiteX3" fmla="*/ 39183 w 42266"/>
                            <a:gd name="connsiteY3" fmla="*/ 10194 h 42287"/>
                            <a:gd name="connsiteX4" fmla="*/ 10173 w 42266"/>
                            <a:gd name="connsiteY4" fmla="*/ 3032 h 422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2266" h="42287">
                              <a:moveTo>
                                <a:pt x="10173" y="3105"/>
                              </a:moveTo>
                              <a:cubicBezTo>
                                <a:pt x="190" y="9109"/>
                                <a:pt x="-2993" y="22130"/>
                                <a:pt x="3084" y="32114"/>
                              </a:cubicBezTo>
                              <a:cubicBezTo>
                                <a:pt x="9161" y="42097"/>
                                <a:pt x="22182" y="45280"/>
                                <a:pt x="32093" y="39203"/>
                              </a:cubicBezTo>
                              <a:cubicBezTo>
                                <a:pt x="42076" y="33199"/>
                                <a:pt x="45259" y="20177"/>
                                <a:pt x="39183" y="10194"/>
                              </a:cubicBezTo>
                              <a:cubicBezTo>
                                <a:pt x="33106" y="211"/>
                                <a:pt x="20157" y="-2972"/>
                                <a:pt x="10173" y="303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31" name="Forma libre: forma 230">
                          <a:extLst>
                            <a:ext uri="{FF2B5EF4-FFF2-40B4-BE49-F238E27FC236}">
                              <a16:creationId xmlns:a16="http://schemas.microsoft.com/office/drawing/2014/main" id="{F73E0753-1995-4ED3-CB11-90C01EA05E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00323" y="4321909"/>
                          <a:ext cx="78926" cy="78842"/>
                        </a:xfrm>
                        <a:custGeom>
                          <a:avLst/>
                          <a:gdLst>
                            <a:gd name="connsiteX0" fmla="*/ 18990 w 78926"/>
                            <a:gd name="connsiteY0" fmla="*/ 5720 h 78842"/>
                            <a:gd name="connsiteX1" fmla="*/ 5752 w 78926"/>
                            <a:gd name="connsiteY1" fmla="*/ 59831 h 78842"/>
                            <a:gd name="connsiteX2" fmla="*/ 59936 w 78926"/>
                            <a:gd name="connsiteY2" fmla="*/ 73142 h 78842"/>
                            <a:gd name="connsiteX3" fmla="*/ 73174 w 78926"/>
                            <a:gd name="connsiteY3" fmla="*/ 18958 h 78842"/>
                            <a:gd name="connsiteX4" fmla="*/ 18990 w 78926"/>
                            <a:gd name="connsiteY4" fmla="*/ 5720 h 788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78926" h="78842">
                              <a:moveTo>
                                <a:pt x="18990" y="5720"/>
                              </a:moveTo>
                              <a:cubicBezTo>
                                <a:pt x="399" y="17005"/>
                                <a:pt x="-5606" y="41240"/>
                                <a:pt x="5752" y="59831"/>
                              </a:cubicBezTo>
                              <a:cubicBezTo>
                                <a:pt x="17037" y="78423"/>
                                <a:pt x="41272" y="84428"/>
                                <a:pt x="59936" y="73142"/>
                              </a:cubicBezTo>
                              <a:cubicBezTo>
                                <a:pt x="78528" y="61857"/>
                                <a:pt x="84532" y="37550"/>
                                <a:pt x="73174" y="18958"/>
                              </a:cubicBezTo>
                              <a:cubicBezTo>
                                <a:pt x="61889" y="366"/>
                                <a:pt x="37655" y="-5566"/>
                                <a:pt x="18990" y="572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32" name="Forma libre: forma 231">
                          <a:extLst>
                            <a:ext uri="{FF2B5EF4-FFF2-40B4-BE49-F238E27FC236}">
                              <a16:creationId xmlns:a16="http://schemas.microsoft.com/office/drawing/2014/main" id="{DA023C80-40AE-8239-3753-530E720255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2012" y="4277791"/>
                          <a:ext cx="42234" cy="42287"/>
                        </a:xfrm>
                        <a:custGeom>
                          <a:avLst/>
                          <a:gdLst>
                            <a:gd name="connsiteX0" fmla="*/ 10174 w 42234"/>
                            <a:gd name="connsiteY0" fmla="*/ 3105 h 42287"/>
                            <a:gd name="connsiteX1" fmla="*/ 3084 w 42234"/>
                            <a:gd name="connsiteY1" fmla="*/ 32114 h 42287"/>
                            <a:gd name="connsiteX2" fmla="*/ 32093 w 42234"/>
                            <a:gd name="connsiteY2" fmla="*/ 39203 h 42287"/>
                            <a:gd name="connsiteX3" fmla="*/ 39183 w 42234"/>
                            <a:gd name="connsiteY3" fmla="*/ 10194 h 42287"/>
                            <a:gd name="connsiteX4" fmla="*/ 10174 w 42234"/>
                            <a:gd name="connsiteY4" fmla="*/ 3032 h 422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2234" h="42287">
                              <a:moveTo>
                                <a:pt x="10174" y="3105"/>
                              </a:moveTo>
                              <a:cubicBezTo>
                                <a:pt x="190" y="9109"/>
                                <a:pt x="-2993" y="22130"/>
                                <a:pt x="3084" y="32114"/>
                              </a:cubicBezTo>
                              <a:cubicBezTo>
                                <a:pt x="9088" y="42097"/>
                                <a:pt x="22182" y="45280"/>
                                <a:pt x="32093" y="39203"/>
                              </a:cubicBezTo>
                              <a:cubicBezTo>
                                <a:pt x="42076" y="33199"/>
                                <a:pt x="45187" y="20177"/>
                                <a:pt x="39183" y="10194"/>
                              </a:cubicBezTo>
                              <a:cubicBezTo>
                                <a:pt x="33106" y="211"/>
                                <a:pt x="20157" y="-2972"/>
                                <a:pt x="10174" y="303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33" name="Forma libre: forma 232">
                          <a:extLst>
                            <a:ext uri="{FF2B5EF4-FFF2-40B4-BE49-F238E27FC236}">
                              <a16:creationId xmlns:a16="http://schemas.microsoft.com/office/drawing/2014/main" id="{A5DD0E45-8C4E-4BBE-9E49-BE8FFF309D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11935" y="4338357"/>
                          <a:ext cx="55992" cy="45781"/>
                        </a:xfrm>
                        <a:custGeom>
                          <a:avLst/>
                          <a:gdLst>
                            <a:gd name="connsiteX0" fmla="*/ 26260 w 55992"/>
                            <a:gd name="connsiteY0" fmla="*/ 43384 h 45781"/>
                            <a:gd name="connsiteX1" fmla="*/ 8247 w 55992"/>
                            <a:gd name="connsiteY1" fmla="*/ 38681 h 45781"/>
                            <a:gd name="connsiteX2" fmla="*/ 3328 w 55992"/>
                            <a:gd name="connsiteY2" fmla="*/ 41647 h 45781"/>
                            <a:gd name="connsiteX3" fmla="*/ 0 w 55992"/>
                            <a:gd name="connsiteY3" fmla="*/ 36149 h 45781"/>
                            <a:gd name="connsiteX4" fmla="*/ 4992 w 55992"/>
                            <a:gd name="connsiteY4" fmla="*/ 33111 h 45781"/>
                            <a:gd name="connsiteX5" fmla="*/ 651 w 55992"/>
                            <a:gd name="connsiteY5" fmla="*/ 22043 h 45781"/>
                            <a:gd name="connsiteX6" fmla="*/ 8102 w 55992"/>
                            <a:gd name="connsiteY6" fmla="*/ 17558 h 45781"/>
                            <a:gd name="connsiteX7" fmla="*/ 15047 w 55992"/>
                            <a:gd name="connsiteY7" fmla="*/ 30434 h 45781"/>
                            <a:gd name="connsiteX8" fmla="*/ 21558 w 55992"/>
                            <a:gd name="connsiteY8" fmla="*/ 33328 h 45781"/>
                            <a:gd name="connsiteX9" fmla="*/ 22932 w 55992"/>
                            <a:gd name="connsiteY9" fmla="*/ 32460 h 45781"/>
                            <a:gd name="connsiteX10" fmla="*/ 23945 w 55992"/>
                            <a:gd name="connsiteY10" fmla="*/ 26239 h 45781"/>
                            <a:gd name="connsiteX11" fmla="*/ 21124 w 55992"/>
                            <a:gd name="connsiteY11" fmla="*/ 21609 h 45781"/>
                            <a:gd name="connsiteX12" fmla="*/ 26477 w 55992"/>
                            <a:gd name="connsiteY12" fmla="*/ 4247 h 45781"/>
                            <a:gd name="connsiteX13" fmla="*/ 28864 w 55992"/>
                            <a:gd name="connsiteY13" fmla="*/ 2800 h 45781"/>
                            <a:gd name="connsiteX14" fmla="*/ 47890 w 55992"/>
                            <a:gd name="connsiteY14" fmla="*/ 7068 h 45781"/>
                            <a:gd name="connsiteX15" fmla="*/ 52665 w 55992"/>
                            <a:gd name="connsiteY15" fmla="*/ 4174 h 45781"/>
                            <a:gd name="connsiteX16" fmla="*/ 55993 w 55992"/>
                            <a:gd name="connsiteY16" fmla="*/ 9672 h 45781"/>
                            <a:gd name="connsiteX17" fmla="*/ 51218 w 55992"/>
                            <a:gd name="connsiteY17" fmla="*/ 12566 h 45781"/>
                            <a:gd name="connsiteX18" fmla="*/ 55558 w 55992"/>
                            <a:gd name="connsiteY18" fmla="*/ 23707 h 45781"/>
                            <a:gd name="connsiteX19" fmla="*/ 48252 w 55992"/>
                            <a:gd name="connsiteY19" fmla="*/ 28120 h 45781"/>
                            <a:gd name="connsiteX20" fmla="*/ 40728 w 55992"/>
                            <a:gd name="connsiteY20" fmla="*/ 14447 h 45781"/>
                            <a:gd name="connsiteX21" fmla="*/ 35013 w 55992"/>
                            <a:gd name="connsiteY21" fmla="*/ 11915 h 45781"/>
                            <a:gd name="connsiteX22" fmla="*/ 33350 w 55992"/>
                            <a:gd name="connsiteY22" fmla="*/ 12928 h 45781"/>
                            <a:gd name="connsiteX23" fmla="*/ 32120 w 55992"/>
                            <a:gd name="connsiteY23" fmla="*/ 18426 h 45781"/>
                            <a:gd name="connsiteX24" fmla="*/ 34796 w 55992"/>
                            <a:gd name="connsiteY24" fmla="*/ 22839 h 45781"/>
                            <a:gd name="connsiteX25" fmla="*/ 29877 w 55992"/>
                            <a:gd name="connsiteY25" fmla="*/ 40996 h 45781"/>
                            <a:gd name="connsiteX26" fmla="*/ 26332 w 55992"/>
                            <a:gd name="connsiteY26" fmla="*/ 43167 h 4578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</a:cxnLst>
                          <a:rect l="l" t="t" r="r" b="b"/>
                          <a:pathLst>
                            <a:path w="55992" h="45781">
                              <a:moveTo>
                                <a:pt x="26260" y="43384"/>
                              </a:moveTo>
                              <a:cubicBezTo>
                                <a:pt x="18013" y="48375"/>
                                <a:pt x="12226" y="44975"/>
                                <a:pt x="8247" y="38681"/>
                              </a:cubicBezTo>
                              <a:lnTo>
                                <a:pt x="3328" y="41647"/>
                              </a:lnTo>
                              <a:lnTo>
                                <a:pt x="0" y="36149"/>
                              </a:lnTo>
                              <a:lnTo>
                                <a:pt x="4992" y="33111"/>
                              </a:lnTo>
                              <a:cubicBezTo>
                                <a:pt x="2749" y="28915"/>
                                <a:pt x="1519" y="25443"/>
                                <a:pt x="651" y="22043"/>
                              </a:cubicBezTo>
                              <a:lnTo>
                                <a:pt x="8102" y="17558"/>
                              </a:lnTo>
                              <a:cubicBezTo>
                                <a:pt x="9838" y="21247"/>
                                <a:pt x="13311" y="27613"/>
                                <a:pt x="15047" y="30434"/>
                              </a:cubicBezTo>
                              <a:cubicBezTo>
                                <a:pt x="17073" y="33762"/>
                                <a:pt x="18302" y="35281"/>
                                <a:pt x="21558" y="33328"/>
                              </a:cubicBezTo>
                              <a:lnTo>
                                <a:pt x="22932" y="32460"/>
                              </a:lnTo>
                              <a:cubicBezTo>
                                <a:pt x="25392" y="30941"/>
                                <a:pt x="25826" y="29277"/>
                                <a:pt x="23945" y="26239"/>
                              </a:cubicBezTo>
                              <a:lnTo>
                                <a:pt x="21124" y="21609"/>
                              </a:lnTo>
                              <a:cubicBezTo>
                                <a:pt x="15915" y="13072"/>
                                <a:pt x="21847" y="7068"/>
                                <a:pt x="26477" y="4247"/>
                              </a:cubicBezTo>
                              <a:lnTo>
                                <a:pt x="28864" y="2800"/>
                              </a:lnTo>
                              <a:cubicBezTo>
                                <a:pt x="38631" y="-3132"/>
                                <a:pt x="44418" y="1353"/>
                                <a:pt x="47890" y="7068"/>
                              </a:cubicBezTo>
                              <a:lnTo>
                                <a:pt x="52665" y="4174"/>
                              </a:lnTo>
                              <a:lnTo>
                                <a:pt x="55993" y="9672"/>
                              </a:lnTo>
                              <a:lnTo>
                                <a:pt x="51218" y="12566"/>
                              </a:lnTo>
                              <a:cubicBezTo>
                                <a:pt x="53967" y="17341"/>
                                <a:pt x="54546" y="19294"/>
                                <a:pt x="55558" y="23707"/>
                              </a:cubicBezTo>
                              <a:lnTo>
                                <a:pt x="48252" y="28120"/>
                              </a:lnTo>
                              <a:cubicBezTo>
                                <a:pt x="47022" y="25732"/>
                                <a:pt x="43984" y="19800"/>
                                <a:pt x="40728" y="14447"/>
                              </a:cubicBezTo>
                              <a:cubicBezTo>
                                <a:pt x="39282" y="11987"/>
                                <a:pt x="37473" y="10396"/>
                                <a:pt x="35013" y="11915"/>
                              </a:cubicBezTo>
                              <a:lnTo>
                                <a:pt x="33350" y="12928"/>
                              </a:lnTo>
                              <a:cubicBezTo>
                                <a:pt x="31252" y="14158"/>
                                <a:pt x="30456" y="15604"/>
                                <a:pt x="32120" y="18426"/>
                              </a:cubicBezTo>
                              <a:lnTo>
                                <a:pt x="34796" y="22839"/>
                              </a:lnTo>
                              <a:cubicBezTo>
                                <a:pt x="41090" y="33183"/>
                                <a:pt x="33060" y="39043"/>
                                <a:pt x="29877" y="40996"/>
                              </a:cubicBezTo>
                              <a:lnTo>
                                <a:pt x="26332" y="431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5C78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  <p:grpSp>
                  <p:nvGrpSpPr>
                    <p:cNvPr id="234" name="Gráfico 6">
                      <a:extLst>
                        <a:ext uri="{FF2B5EF4-FFF2-40B4-BE49-F238E27FC236}">
                          <a16:creationId xmlns:a16="http://schemas.microsoft.com/office/drawing/2014/main" id="{DC163F09-3C9C-A984-953C-C0D34BA8AA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97464" y="4306722"/>
                      <a:ext cx="331881" cy="286531"/>
                      <a:chOff x="6497464" y="4306722"/>
                      <a:chExt cx="331881" cy="286531"/>
                    </a:xfrm>
                  </p:grpSpPr>
                  <p:sp>
                    <p:nvSpPr>
                      <p:cNvPr id="235" name="Forma libre: forma 234">
                        <a:extLst>
                          <a:ext uri="{FF2B5EF4-FFF2-40B4-BE49-F238E27FC236}">
                            <a16:creationId xmlns:a16="http://schemas.microsoft.com/office/drawing/2014/main" id="{80C2C082-26AB-3589-A1D2-81145B50D9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74847" y="4306722"/>
                        <a:ext cx="254498" cy="154739"/>
                      </a:xfrm>
                      <a:custGeom>
                        <a:avLst/>
                        <a:gdLst>
                          <a:gd name="connsiteX0" fmla="*/ 254498 w 254498"/>
                          <a:gd name="connsiteY0" fmla="*/ 146420 h 154739"/>
                          <a:gd name="connsiteX1" fmla="*/ 249507 w 254498"/>
                          <a:gd name="connsiteY1" fmla="*/ 154739 h 154739"/>
                          <a:gd name="connsiteX2" fmla="*/ 0 w 254498"/>
                          <a:gd name="connsiteY2" fmla="*/ 8175 h 154739"/>
                          <a:gd name="connsiteX3" fmla="*/ 4992 w 254498"/>
                          <a:gd name="connsiteY3" fmla="*/ 0 h 154739"/>
                          <a:gd name="connsiteX4" fmla="*/ 254498 w 254498"/>
                          <a:gd name="connsiteY4" fmla="*/ 146420 h 1547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4498" h="154739">
                            <a:moveTo>
                              <a:pt x="254498" y="146420"/>
                            </a:moveTo>
                            <a:lnTo>
                              <a:pt x="249507" y="154739"/>
                            </a:lnTo>
                            <a:lnTo>
                              <a:pt x="0" y="8175"/>
                            </a:lnTo>
                            <a:lnTo>
                              <a:pt x="4992" y="0"/>
                            </a:lnTo>
                            <a:lnTo>
                              <a:pt x="254498" y="146420"/>
                            </a:lnTo>
                            <a:close/>
                          </a:path>
                        </a:pathLst>
                      </a:custGeom>
                      <a:solidFill>
                        <a:srgbClr val="6CB880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236" name="Gráfico 6">
                        <a:extLst>
                          <a:ext uri="{FF2B5EF4-FFF2-40B4-BE49-F238E27FC236}">
                            <a16:creationId xmlns:a16="http://schemas.microsoft.com/office/drawing/2014/main" id="{B81A7619-C993-380A-592A-CC55482219C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497464" y="4315017"/>
                        <a:ext cx="326853" cy="278237"/>
                        <a:chOff x="6497464" y="4315017"/>
                        <a:chExt cx="326853" cy="278237"/>
                      </a:xfrm>
                    </p:grpSpPr>
                    <p:sp>
                      <p:nvSpPr>
                        <p:cNvPr id="237" name="Forma libre: forma 236">
                          <a:extLst>
                            <a:ext uri="{FF2B5EF4-FFF2-40B4-BE49-F238E27FC236}">
                              <a16:creationId xmlns:a16="http://schemas.microsoft.com/office/drawing/2014/main" id="{07BE457F-0E51-04C2-6578-AA617F9C01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3574202">
                          <a:off x="6584534" y="4309452"/>
                          <a:ext cx="152713" cy="289367"/>
                        </a:xfrm>
                        <a:custGeom>
                          <a:avLst/>
                          <a:gdLst>
                            <a:gd name="connsiteX0" fmla="*/ 0 w 152713"/>
                            <a:gd name="connsiteY0" fmla="*/ 0 h 289367"/>
                            <a:gd name="connsiteX1" fmla="*/ 152713 w 152713"/>
                            <a:gd name="connsiteY1" fmla="*/ 0 h 289367"/>
                            <a:gd name="connsiteX2" fmla="*/ 152713 w 152713"/>
                            <a:gd name="connsiteY2" fmla="*/ 289367 h 289367"/>
                            <a:gd name="connsiteX3" fmla="*/ 0 w 152713"/>
                            <a:gd name="connsiteY3" fmla="*/ 289367 h 2893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52713" h="289367">
                              <a:moveTo>
                                <a:pt x="0" y="0"/>
                              </a:moveTo>
                              <a:lnTo>
                                <a:pt x="152713" y="0"/>
                              </a:lnTo>
                              <a:lnTo>
                                <a:pt x="152713" y="289367"/>
                              </a:lnTo>
                              <a:lnTo>
                                <a:pt x="0" y="2893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DE9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38" name="Forma libre: forma 237">
                          <a:extLst>
                            <a:ext uri="{FF2B5EF4-FFF2-40B4-BE49-F238E27FC236}">
                              <a16:creationId xmlns:a16="http://schemas.microsoft.com/office/drawing/2014/main" id="{7C5F1FFB-1F80-65B4-D4D4-825B7A261A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11982" y="4329437"/>
                          <a:ext cx="297830" cy="249217"/>
                        </a:xfrm>
                        <a:custGeom>
                          <a:avLst/>
                          <a:gdLst>
                            <a:gd name="connsiteX0" fmla="*/ 29226 w 297830"/>
                            <a:gd name="connsiteY0" fmla="*/ 105764 h 249217"/>
                            <a:gd name="connsiteX1" fmla="*/ 74223 w 297830"/>
                            <a:gd name="connsiteY1" fmla="*/ 29154 h 249217"/>
                            <a:gd name="connsiteX2" fmla="*/ 268750 w 297830"/>
                            <a:gd name="connsiteY2" fmla="*/ 143381 h 249217"/>
                            <a:gd name="connsiteX3" fmla="*/ 223753 w 297830"/>
                            <a:gd name="connsiteY3" fmla="*/ 219991 h 249217"/>
                            <a:gd name="connsiteX4" fmla="*/ 29226 w 297830"/>
                            <a:gd name="connsiteY4" fmla="*/ 105764 h 249217"/>
                            <a:gd name="connsiteX5" fmla="*/ 29226 w 297830"/>
                            <a:gd name="connsiteY5" fmla="*/ 105764 h 249217"/>
                            <a:gd name="connsiteX6" fmla="*/ 0 w 297830"/>
                            <a:gd name="connsiteY6" fmla="*/ 113432 h 249217"/>
                            <a:gd name="connsiteX7" fmla="*/ 231204 w 297830"/>
                            <a:gd name="connsiteY7" fmla="*/ 249217 h 249217"/>
                            <a:gd name="connsiteX8" fmla="*/ 297831 w 297830"/>
                            <a:gd name="connsiteY8" fmla="*/ 135786 h 249217"/>
                            <a:gd name="connsiteX9" fmla="*/ 66627 w 297830"/>
                            <a:gd name="connsiteY9" fmla="*/ 0 h 249217"/>
                            <a:gd name="connsiteX10" fmla="*/ 0 w 297830"/>
                            <a:gd name="connsiteY10" fmla="*/ 113432 h 249217"/>
                            <a:gd name="connsiteX11" fmla="*/ 0 w 297830"/>
                            <a:gd name="connsiteY11" fmla="*/ 113432 h 2492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</a:cxnLst>
                          <a:rect l="l" t="t" r="r" b="b"/>
                          <a:pathLst>
                            <a:path w="297830" h="249217">
                              <a:moveTo>
                                <a:pt x="29226" y="105764"/>
                              </a:moveTo>
                              <a:lnTo>
                                <a:pt x="74223" y="29154"/>
                              </a:lnTo>
                              <a:lnTo>
                                <a:pt x="268750" y="143381"/>
                              </a:lnTo>
                              <a:lnTo>
                                <a:pt x="223753" y="219991"/>
                              </a:lnTo>
                              <a:lnTo>
                                <a:pt x="29226" y="105764"/>
                              </a:lnTo>
                              <a:lnTo>
                                <a:pt x="29226" y="105764"/>
                              </a:lnTo>
                              <a:close/>
                              <a:moveTo>
                                <a:pt x="0" y="113432"/>
                              </a:moveTo>
                              <a:lnTo>
                                <a:pt x="231204" y="249217"/>
                              </a:lnTo>
                              <a:lnTo>
                                <a:pt x="297831" y="135786"/>
                              </a:lnTo>
                              <a:lnTo>
                                <a:pt x="66627" y="0"/>
                              </a:lnTo>
                              <a:lnTo>
                                <a:pt x="0" y="113432"/>
                              </a:lnTo>
                              <a:lnTo>
                                <a:pt x="0" y="11343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39" name="Forma libre: forma 238">
                          <a:extLst>
                            <a:ext uri="{FF2B5EF4-FFF2-40B4-BE49-F238E27FC236}">
                              <a16:creationId xmlns:a16="http://schemas.microsoft.com/office/drawing/2014/main" id="{93EEF0C0-516A-56F4-F7B7-DD4BBC641EB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04773" y="4533985"/>
                          <a:ext cx="61128" cy="44669"/>
                        </a:xfrm>
                        <a:custGeom>
                          <a:avLst/>
                          <a:gdLst>
                            <a:gd name="connsiteX0" fmla="*/ 0 w 61128"/>
                            <a:gd name="connsiteY0" fmla="*/ 22099 h 44669"/>
                            <a:gd name="connsiteX1" fmla="*/ 61129 w 61128"/>
                            <a:gd name="connsiteY1" fmla="*/ 6112 h 44669"/>
                            <a:gd name="connsiteX2" fmla="*/ 38486 w 61128"/>
                            <a:gd name="connsiteY2" fmla="*/ 44670 h 44669"/>
                            <a:gd name="connsiteX3" fmla="*/ 0 w 61128"/>
                            <a:gd name="connsiteY3" fmla="*/ 22099 h 446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1128" h="44669">
                              <a:moveTo>
                                <a:pt x="0" y="22099"/>
                              </a:moveTo>
                              <a:cubicBezTo>
                                <a:pt x="12515" y="831"/>
                                <a:pt x="39860" y="-6331"/>
                                <a:pt x="61129" y="6112"/>
                              </a:cubicBezTo>
                              <a:lnTo>
                                <a:pt x="38486" y="44670"/>
                              </a:lnTo>
                              <a:lnTo>
                                <a:pt x="0" y="2209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40" name="Forma libre: forma 239">
                          <a:extLst>
                            <a:ext uri="{FF2B5EF4-FFF2-40B4-BE49-F238E27FC236}">
                              <a16:creationId xmlns:a16="http://schemas.microsoft.com/office/drawing/2014/main" id="{2EE18384-D0C3-E71E-DCCC-1ECC76B4A6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11982" y="4404239"/>
                          <a:ext cx="44667" cy="61201"/>
                        </a:xfrm>
                        <a:custGeom>
                          <a:avLst/>
                          <a:gdLst>
                            <a:gd name="connsiteX0" fmla="*/ 38486 w 44667"/>
                            <a:gd name="connsiteY0" fmla="*/ 61201 h 61201"/>
                            <a:gd name="connsiteX1" fmla="*/ 22643 w 44667"/>
                            <a:gd name="connsiteY1" fmla="*/ 0 h 61201"/>
                            <a:gd name="connsiteX2" fmla="*/ 0 w 44667"/>
                            <a:gd name="connsiteY2" fmla="*/ 38558 h 61201"/>
                            <a:gd name="connsiteX3" fmla="*/ 38486 w 44667"/>
                            <a:gd name="connsiteY3" fmla="*/ 61201 h 612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4667" h="61201">
                              <a:moveTo>
                                <a:pt x="38486" y="61201"/>
                              </a:moveTo>
                              <a:cubicBezTo>
                                <a:pt x="51001" y="39933"/>
                                <a:pt x="43911" y="12515"/>
                                <a:pt x="22643" y="0"/>
                              </a:cubicBezTo>
                              <a:lnTo>
                                <a:pt x="0" y="38558"/>
                              </a:lnTo>
                              <a:lnTo>
                                <a:pt x="38486" y="612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41" name="Forma libre: forma 240">
                          <a:extLst>
                            <a:ext uri="{FF2B5EF4-FFF2-40B4-BE49-F238E27FC236}">
                              <a16:creationId xmlns:a16="http://schemas.microsoft.com/office/drawing/2014/main" id="{2EBF4B35-1449-44E6-AB20-689F61C9B0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65235" y="4442652"/>
                          <a:ext cx="44578" cy="61056"/>
                        </a:xfrm>
                        <a:custGeom>
                          <a:avLst/>
                          <a:gdLst>
                            <a:gd name="connsiteX0" fmla="*/ 6165 w 44578"/>
                            <a:gd name="connsiteY0" fmla="*/ 0 h 61056"/>
                            <a:gd name="connsiteX1" fmla="*/ 22008 w 44578"/>
                            <a:gd name="connsiteY1" fmla="*/ 61056 h 61056"/>
                            <a:gd name="connsiteX2" fmla="*/ 44579 w 44578"/>
                            <a:gd name="connsiteY2" fmla="*/ 22571 h 61056"/>
                            <a:gd name="connsiteX3" fmla="*/ 6165 w 44578"/>
                            <a:gd name="connsiteY3" fmla="*/ 0 h 610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4578" h="61056">
                              <a:moveTo>
                                <a:pt x="6165" y="0"/>
                              </a:moveTo>
                              <a:cubicBezTo>
                                <a:pt x="-6350" y="21268"/>
                                <a:pt x="812" y="48614"/>
                                <a:pt x="22008" y="61056"/>
                              </a:cubicBezTo>
                              <a:lnTo>
                                <a:pt x="44579" y="22571"/>
                              </a:lnTo>
                              <a:lnTo>
                                <a:pt x="6165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42" name="Forma libre: forma 241">
                          <a:extLst>
                            <a:ext uri="{FF2B5EF4-FFF2-40B4-BE49-F238E27FC236}">
                              <a16:creationId xmlns:a16="http://schemas.microsoft.com/office/drawing/2014/main" id="{F0842647-689C-5EA5-76FE-BB526BE685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55966" y="4329365"/>
                          <a:ext cx="61128" cy="44667"/>
                        </a:xfrm>
                        <a:custGeom>
                          <a:avLst/>
                          <a:gdLst>
                            <a:gd name="connsiteX0" fmla="*/ 61129 w 61128"/>
                            <a:gd name="connsiteY0" fmla="*/ 22643 h 44667"/>
                            <a:gd name="connsiteX1" fmla="*/ 0 w 61128"/>
                            <a:gd name="connsiteY1" fmla="*/ 38486 h 44667"/>
                            <a:gd name="connsiteX2" fmla="*/ 22571 w 61128"/>
                            <a:gd name="connsiteY2" fmla="*/ 0 h 44667"/>
                            <a:gd name="connsiteX3" fmla="*/ 61056 w 61128"/>
                            <a:gd name="connsiteY3" fmla="*/ 22643 h 446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1128" h="44667">
                              <a:moveTo>
                                <a:pt x="61129" y="22643"/>
                              </a:moveTo>
                              <a:cubicBezTo>
                                <a:pt x="48614" y="43911"/>
                                <a:pt x="21268" y="51001"/>
                                <a:pt x="0" y="38486"/>
                              </a:cubicBezTo>
                              <a:lnTo>
                                <a:pt x="22571" y="0"/>
                              </a:lnTo>
                              <a:lnTo>
                                <a:pt x="61056" y="226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43" name="Forma libre: forma 242">
                          <a:extLst>
                            <a:ext uri="{FF2B5EF4-FFF2-40B4-BE49-F238E27FC236}">
                              <a16:creationId xmlns:a16="http://schemas.microsoft.com/office/drawing/2014/main" id="{07E3724A-A4E3-8F8B-E2BE-7753E7B151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09336" y="4472575"/>
                          <a:ext cx="42269" cy="42228"/>
                        </a:xfrm>
                        <a:custGeom>
                          <a:avLst/>
                          <a:gdLst>
                            <a:gd name="connsiteX0" fmla="*/ 2888 w 42269"/>
                            <a:gd name="connsiteY0" fmla="*/ 10372 h 42228"/>
                            <a:gd name="connsiteX1" fmla="*/ 10412 w 42269"/>
                            <a:gd name="connsiteY1" fmla="*/ 39308 h 42228"/>
                            <a:gd name="connsiteX2" fmla="*/ 39349 w 42269"/>
                            <a:gd name="connsiteY2" fmla="*/ 31785 h 42228"/>
                            <a:gd name="connsiteX3" fmla="*/ 31825 w 42269"/>
                            <a:gd name="connsiteY3" fmla="*/ 2921 h 42228"/>
                            <a:gd name="connsiteX4" fmla="*/ 2888 w 42269"/>
                            <a:gd name="connsiteY4" fmla="*/ 10444 h 422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2269" h="42228">
                              <a:moveTo>
                                <a:pt x="2888" y="10372"/>
                              </a:moveTo>
                              <a:cubicBezTo>
                                <a:pt x="-2971" y="20427"/>
                                <a:pt x="356" y="33376"/>
                                <a:pt x="10412" y="39308"/>
                              </a:cubicBezTo>
                              <a:cubicBezTo>
                                <a:pt x="20467" y="45240"/>
                                <a:pt x="33417" y="41840"/>
                                <a:pt x="39349" y="31785"/>
                              </a:cubicBezTo>
                              <a:cubicBezTo>
                                <a:pt x="45281" y="21729"/>
                                <a:pt x="41881" y="8780"/>
                                <a:pt x="31825" y="2921"/>
                              </a:cubicBezTo>
                              <a:cubicBezTo>
                                <a:pt x="21770" y="-3012"/>
                                <a:pt x="8820" y="388"/>
                                <a:pt x="2888" y="104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44" name="Forma libre: forma 243">
                          <a:extLst>
                            <a:ext uri="{FF2B5EF4-FFF2-40B4-BE49-F238E27FC236}">
                              <a16:creationId xmlns:a16="http://schemas.microsoft.com/office/drawing/2014/main" id="{48AC66BC-CEB5-894B-BC59-6A9C225CE1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21433" y="4414565"/>
                          <a:ext cx="78857" cy="78873"/>
                        </a:xfrm>
                        <a:custGeom>
                          <a:avLst/>
                          <a:gdLst>
                            <a:gd name="connsiteX0" fmla="*/ 5428 w 78857"/>
                            <a:gd name="connsiteY0" fmla="*/ 19479 h 78873"/>
                            <a:gd name="connsiteX1" fmla="*/ 19463 w 78857"/>
                            <a:gd name="connsiteY1" fmla="*/ 73446 h 78873"/>
                            <a:gd name="connsiteX2" fmla="*/ 73430 w 78857"/>
                            <a:gd name="connsiteY2" fmla="*/ 59411 h 78873"/>
                            <a:gd name="connsiteX3" fmla="*/ 59395 w 78857"/>
                            <a:gd name="connsiteY3" fmla="*/ 5444 h 78873"/>
                            <a:gd name="connsiteX4" fmla="*/ 5428 w 78857"/>
                            <a:gd name="connsiteY4" fmla="*/ 19479 h 788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78857" h="78873">
                              <a:moveTo>
                                <a:pt x="5428" y="19479"/>
                              </a:moveTo>
                              <a:cubicBezTo>
                                <a:pt x="-5568" y="38215"/>
                                <a:pt x="654" y="62377"/>
                                <a:pt x="19463" y="73446"/>
                              </a:cubicBezTo>
                              <a:cubicBezTo>
                                <a:pt x="38271" y="84442"/>
                                <a:pt x="62434" y="78220"/>
                                <a:pt x="73430" y="59411"/>
                              </a:cubicBezTo>
                              <a:cubicBezTo>
                                <a:pt x="84426" y="40675"/>
                                <a:pt x="78204" y="16440"/>
                                <a:pt x="59395" y="5444"/>
                              </a:cubicBezTo>
                              <a:cubicBezTo>
                                <a:pt x="40586" y="-5624"/>
                                <a:pt x="16497" y="742"/>
                                <a:pt x="5428" y="1947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45" name="Forma libre: forma 244">
                          <a:extLst>
                            <a:ext uri="{FF2B5EF4-FFF2-40B4-BE49-F238E27FC236}">
                              <a16:creationId xmlns:a16="http://schemas.microsoft.com/office/drawing/2014/main" id="{EE5A93DD-8819-A544-0C03-885B16EB71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7891" y="4395386"/>
                          <a:ext cx="42236" cy="42228"/>
                        </a:xfrm>
                        <a:custGeom>
                          <a:avLst/>
                          <a:gdLst>
                            <a:gd name="connsiteX0" fmla="*/ 2888 w 42236"/>
                            <a:gd name="connsiteY0" fmla="*/ 10372 h 42228"/>
                            <a:gd name="connsiteX1" fmla="*/ 10412 w 42236"/>
                            <a:gd name="connsiteY1" fmla="*/ 39308 h 42228"/>
                            <a:gd name="connsiteX2" fmla="*/ 39349 w 42236"/>
                            <a:gd name="connsiteY2" fmla="*/ 31785 h 42228"/>
                            <a:gd name="connsiteX3" fmla="*/ 31825 w 42236"/>
                            <a:gd name="connsiteY3" fmla="*/ 2921 h 42228"/>
                            <a:gd name="connsiteX4" fmla="*/ 2888 w 42236"/>
                            <a:gd name="connsiteY4" fmla="*/ 10444 h 422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2236" h="42228">
                              <a:moveTo>
                                <a:pt x="2888" y="10372"/>
                              </a:moveTo>
                              <a:cubicBezTo>
                                <a:pt x="-2971" y="20427"/>
                                <a:pt x="356" y="33376"/>
                                <a:pt x="10412" y="39308"/>
                              </a:cubicBezTo>
                              <a:cubicBezTo>
                                <a:pt x="20467" y="45240"/>
                                <a:pt x="33417" y="41840"/>
                                <a:pt x="39349" y="31785"/>
                              </a:cubicBezTo>
                              <a:cubicBezTo>
                                <a:pt x="45208" y="21729"/>
                                <a:pt x="41881" y="8780"/>
                                <a:pt x="31825" y="2921"/>
                              </a:cubicBezTo>
                              <a:cubicBezTo>
                                <a:pt x="21770" y="-3012"/>
                                <a:pt x="8820" y="388"/>
                                <a:pt x="2888" y="104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46" name="Forma libre: forma 245">
                          <a:extLst>
                            <a:ext uri="{FF2B5EF4-FFF2-40B4-BE49-F238E27FC236}">
                              <a16:creationId xmlns:a16="http://schemas.microsoft.com/office/drawing/2014/main" id="{ABC4B5B7-44A2-3A38-5567-942808197BC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36555" y="4426086"/>
                          <a:ext cx="49192" cy="56137"/>
                        </a:xfrm>
                        <a:custGeom>
                          <a:avLst/>
                          <a:gdLst>
                            <a:gd name="connsiteX0" fmla="*/ 32626 w 49192"/>
                            <a:gd name="connsiteY0" fmla="*/ 46660 h 56137"/>
                            <a:gd name="connsiteX1" fmla="*/ 14541 w 49192"/>
                            <a:gd name="connsiteY1" fmla="*/ 51146 h 56137"/>
                            <a:gd name="connsiteX2" fmla="*/ 11647 w 49192"/>
                            <a:gd name="connsiteY2" fmla="*/ 56137 h 56137"/>
                            <a:gd name="connsiteX3" fmla="*/ 6077 w 49192"/>
                            <a:gd name="connsiteY3" fmla="*/ 52882 h 56137"/>
                            <a:gd name="connsiteX4" fmla="*/ 9043 w 49192"/>
                            <a:gd name="connsiteY4" fmla="*/ 47890 h 56137"/>
                            <a:gd name="connsiteX5" fmla="*/ 0 w 49192"/>
                            <a:gd name="connsiteY5" fmla="*/ 40222 h 56137"/>
                            <a:gd name="connsiteX6" fmla="*/ 4413 w 49192"/>
                            <a:gd name="connsiteY6" fmla="*/ 32771 h 56137"/>
                            <a:gd name="connsiteX7" fmla="*/ 16639 w 49192"/>
                            <a:gd name="connsiteY7" fmla="*/ 40801 h 56137"/>
                            <a:gd name="connsiteX8" fmla="*/ 23728 w 49192"/>
                            <a:gd name="connsiteY8" fmla="*/ 40294 h 56137"/>
                            <a:gd name="connsiteX9" fmla="*/ 24524 w 49192"/>
                            <a:gd name="connsiteY9" fmla="*/ 38920 h 56137"/>
                            <a:gd name="connsiteX10" fmla="*/ 22498 w 49192"/>
                            <a:gd name="connsiteY10" fmla="*/ 32988 h 56137"/>
                            <a:gd name="connsiteX11" fmla="*/ 17868 w 49192"/>
                            <a:gd name="connsiteY11" fmla="*/ 30239 h 56137"/>
                            <a:gd name="connsiteX12" fmla="*/ 14324 w 49192"/>
                            <a:gd name="connsiteY12" fmla="*/ 12443 h 56137"/>
                            <a:gd name="connsiteX13" fmla="*/ 15771 w 49192"/>
                            <a:gd name="connsiteY13" fmla="*/ 10055 h 56137"/>
                            <a:gd name="connsiteX14" fmla="*/ 34507 w 49192"/>
                            <a:gd name="connsiteY14" fmla="*/ 4775 h 56137"/>
                            <a:gd name="connsiteX15" fmla="*/ 37328 w 49192"/>
                            <a:gd name="connsiteY15" fmla="*/ 0 h 56137"/>
                            <a:gd name="connsiteX16" fmla="*/ 42899 w 49192"/>
                            <a:gd name="connsiteY16" fmla="*/ 3255 h 56137"/>
                            <a:gd name="connsiteX17" fmla="*/ 40077 w 49192"/>
                            <a:gd name="connsiteY17" fmla="*/ 8102 h 56137"/>
                            <a:gd name="connsiteX18" fmla="*/ 49192 w 49192"/>
                            <a:gd name="connsiteY18" fmla="*/ 15843 h 56137"/>
                            <a:gd name="connsiteX19" fmla="*/ 44852 w 49192"/>
                            <a:gd name="connsiteY19" fmla="*/ 23222 h 56137"/>
                            <a:gd name="connsiteX20" fmla="*/ 31758 w 49192"/>
                            <a:gd name="connsiteY20" fmla="*/ 14758 h 56137"/>
                            <a:gd name="connsiteX21" fmla="*/ 25537 w 49192"/>
                            <a:gd name="connsiteY21" fmla="*/ 15264 h 56137"/>
                            <a:gd name="connsiteX22" fmla="*/ 24524 w 49192"/>
                            <a:gd name="connsiteY22" fmla="*/ 16928 h 56137"/>
                            <a:gd name="connsiteX23" fmla="*/ 26115 w 49192"/>
                            <a:gd name="connsiteY23" fmla="*/ 22354 h 56137"/>
                            <a:gd name="connsiteX24" fmla="*/ 30601 w 49192"/>
                            <a:gd name="connsiteY24" fmla="*/ 24958 h 56137"/>
                            <a:gd name="connsiteX25" fmla="*/ 34941 w 49192"/>
                            <a:gd name="connsiteY25" fmla="*/ 43260 h 56137"/>
                            <a:gd name="connsiteX26" fmla="*/ 32843 w 49192"/>
                            <a:gd name="connsiteY26" fmla="*/ 46877 h 561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</a:cxnLst>
                          <a:rect l="l" t="t" r="r" b="b"/>
                          <a:pathLst>
                            <a:path w="49192" h="56137">
                              <a:moveTo>
                                <a:pt x="32626" y="46660"/>
                              </a:moveTo>
                              <a:cubicBezTo>
                                <a:pt x="27707" y="54980"/>
                                <a:pt x="21051" y="54690"/>
                                <a:pt x="14541" y="51146"/>
                              </a:cubicBezTo>
                              <a:lnTo>
                                <a:pt x="11647" y="56137"/>
                              </a:lnTo>
                              <a:lnTo>
                                <a:pt x="6077" y="52882"/>
                              </a:lnTo>
                              <a:lnTo>
                                <a:pt x="9043" y="47890"/>
                              </a:lnTo>
                              <a:cubicBezTo>
                                <a:pt x="5064" y="45214"/>
                                <a:pt x="2315" y="42754"/>
                                <a:pt x="0" y="40222"/>
                              </a:cubicBezTo>
                              <a:lnTo>
                                <a:pt x="4413" y="32771"/>
                              </a:lnTo>
                              <a:cubicBezTo>
                                <a:pt x="7741" y="35158"/>
                                <a:pt x="13817" y="39137"/>
                                <a:pt x="16639" y="40801"/>
                              </a:cubicBezTo>
                              <a:cubicBezTo>
                                <a:pt x="20039" y="42826"/>
                                <a:pt x="21847" y="43477"/>
                                <a:pt x="23728" y="40294"/>
                              </a:cubicBezTo>
                              <a:lnTo>
                                <a:pt x="24524" y="38920"/>
                              </a:lnTo>
                              <a:cubicBezTo>
                                <a:pt x="25971" y="36388"/>
                                <a:pt x="25537" y="34796"/>
                                <a:pt x="22498" y="32988"/>
                              </a:cubicBezTo>
                              <a:lnTo>
                                <a:pt x="17868" y="30239"/>
                              </a:lnTo>
                              <a:cubicBezTo>
                                <a:pt x="9260" y="25175"/>
                                <a:pt x="11575" y="17073"/>
                                <a:pt x="14324" y="12443"/>
                              </a:cubicBezTo>
                              <a:lnTo>
                                <a:pt x="15771" y="10055"/>
                              </a:lnTo>
                              <a:cubicBezTo>
                                <a:pt x="21558" y="145"/>
                                <a:pt x="28720" y="1375"/>
                                <a:pt x="34507" y="4775"/>
                              </a:cubicBezTo>
                              <a:lnTo>
                                <a:pt x="37328" y="0"/>
                              </a:lnTo>
                              <a:lnTo>
                                <a:pt x="42899" y="3255"/>
                              </a:lnTo>
                              <a:lnTo>
                                <a:pt x="40077" y="8102"/>
                              </a:lnTo>
                              <a:cubicBezTo>
                                <a:pt x="44707" y="10996"/>
                                <a:pt x="46154" y="12443"/>
                                <a:pt x="49192" y="15843"/>
                              </a:cubicBezTo>
                              <a:lnTo>
                                <a:pt x="44852" y="23222"/>
                              </a:lnTo>
                              <a:cubicBezTo>
                                <a:pt x="42609" y="21703"/>
                                <a:pt x="37111" y="17941"/>
                                <a:pt x="31758" y="14758"/>
                              </a:cubicBezTo>
                              <a:cubicBezTo>
                                <a:pt x="29298" y="13311"/>
                                <a:pt x="26983" y="12732"/>
                                <a:pt x="25537" y="15264"/>
                              </a:cubicBezTo>
                              <a:lnTo>
                                <a:pt x="24524" y="16928"/>
                              </a:lnTo>
                              <a:cubicBezTo>
                                <a:pt x="23294" y="19026"/>
                                <a:pt x="23222" y="20690"/>
                                <a:pt x="26115" y="22354"/>
                              </a:cubicBezTo>
                              <a:lnTo>
                                <a:pt x="30601" y="24958"/>
                              </a:lnTo>
                              <a:cubicBezTo>
                                <a:pt x="41018" y="31107"/>
                                <a:pt x="36822" y="40077"/>
                                <a:pt x="34941" y="43260"/>
                              </a:cubicBezTo>
                              <a:lnTo>
                                <a:pt x="32843" y="4687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5C78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</p:grpSp>
              <p:grpSp>
                <p:nvGrpSpPr>
                  <p:cNvPr id="247" name="Gráfico 6">
                    <a:extLst>
                      <a:ext uri="{FF2B5EF4-FFF2-40B4-BE49-F238E27FC236}">
                        <a16:creationId xmlns:a16="http://schemas.microsoft.com/office/drawing/2014/main" id="{E9FAFE96-7CA3-F325-4455-3957C9ED8B75}"/>
                      </a:ext>
                    </a:extLst>
                  </p:cNvPr>
                  <p:cNvGrpSpPr/>
                  <p:nvPr/>
                </p:nvGrpSpPr>
                <p:grpSpPr>
                  <a:xfrm>
                    <a:off x="6711822" y="4406875"/>
                    <a:ext cx="123625" cy="117235"/>
                    <a:chOff x="6711822" y="4406875"/>
                    <a:chExt cx="123625" cy="117235"/>
                  </a:xfrm>
                </p:grpSpPr>
                <p:grpSp>
                  <p:nvGrpSpPr>
                    <p:cNvPr id="248" name="Gráfico 6">
                      <a:extLst>
                        <a:ext uri="{FF2B5EF4-FFF2-40B4-BE49-F238E27FC236}">
                          <a16:creationId xmlns:a16="http://schemas.microsoft.com/office/drawing/2014/main" id="{D7EF47FC-C99F-1B4D-61D0-E39EC39111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11822" y="4406875"/>
                      <a:ext cx="123625" cy="117235"/>
                      <a:chOff x="6711822" y="4406875"/>
                      <a:chExt cx="123625" cy="117235"/>
                    </a:xfrm>
                  </p:grpSpPr>
                  <p:grpSp>
                    <p:nvGrpSpPr>
                      <p:cNvPr id="249" name="Gráfico 6">
                        <a:extLst>
                          <a:ext uri="{FF2B5EF4-FFF2-40B4-BE49-F238E27FC236}">
                            <a16:creationId xmlns:a16="http://schemas.microsoft.com/office/drawing/2014/main" id="{84729546-B338-7062-9119-9CCA768014B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722094" y="4410917"/>
                        <a:ext cx="113353" cy="113193"/>
                        <a:chOff x="6722094" y="4410917"/>
                        <a:chExt cx="113353" cy="113193"/>
                      </a:xfrm>
                      <a:solidFill>
                        <a:srgbClr val="EDA73F"/>
                      </a:solidFill>
                    </p:grpSpPr>
                    <p:sp>
                      <p:nvSpPr>
                        <p:cNvPr id="250" name="Forma libre: forma 249">
                          <a:extLst>
                            <a:ext uri="{FF2B5EF4-FFF2-40B4-BE49-F238E27FC236}">
                              <a16:creationId xmlns:a16="http://schemas.microsoft.com/office/drawing/2014/main" id="{904A0087-B1F0-6314-0645-1B4EB1A2A6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22094" y="4410917"/>
                          <a:ext cx="77156" cy="109358"/>
                        </a:xfrm>
                        <a:custGeom>
                          <a:avLst/>
                          <a:gdLst>
                            <a:gd name="connsiteX0" fmla="*/ 3875 w 77156"/>
                            <a:gd name="connsiteY0" fmla="*/ 36076 h 109358"/>
                            <a:gd name="connsiteX1" fmla="*/ 36067 w 77156"/>
                            <a:gd name="connsiteY1" fmla="*/ 109358 h 109358"/>
                            <a:gd name="connsiteX2" fmla="*/ 77157 w 77156"/>
                            <a:gd name="connsiteY2" fmla="*/ 3884 h 109358"/>
                            <a:gd name="connsiteX3" fmla="*/ 3875 w 77156"/>
                            <a:gd name="connsiteY3" fmla="*/ 36076 h 1093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7156" h="109358">
                              <a:moveTo>
                                <a:pt x="3875" y="36076"/>
                              </a:moveTo>
                              <a:cubicBezTo>
                                <a:pt x="-7483" y="65230"/>
                                <a:pt x="6985" y="98000"/>
                                <a:pt x="36067" y="109358"/>
                              </a:cubicBezTo>
                              <a:lnTo>
                                <a:pt x="77157" y="3884"/>
                              </a:lnTo>
                              <a:cubicBezTo>
                                <a:pt x="48003" y="-7474"/>
                                <a:pt x="15232" y="6922"/>
                                <a:pt x="3875" y="360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DA73F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51" name="Forma libre: forma 250">
                          <a:extLst>
                            <a:ext uri="{FF2B5EF4-FFF2-40B4-BE49-F238E27FC236}">
                              <a16:creationId xmlns:a16="http://schemas.microsoft.com/office/drawing/2014/main" id="{BA147AE5-088B-9C64-9C51-21EA9C4A26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58234" y="4414728"/>
                          <a:ext cx="77213" cy="109381"/>
                        </a:xfrm>
                        <a:custGeom>
                          <a:avLst/>
                          <a:gdLst>
                            <a:gd name="connsiteX0" fmla="*/ 73210 w 77213"/>
                            <a:gd name="connsiteY0" fmla="*/ 73282 h 109381"/>
                            <a:gd name="connsiteX1" fmla="*/ 64673 w 77213"/>
                            <a:gd name="connsiteY1" fmla="*/ 88185 h 109381"/>
                            <a:gd name="connsiteX2" fmla="*/ 46299 w 77213"/>
                            <a:gd name="connsiteY2" fmla="*/ 103159 h 109381"/>
                            <a:gd name="connsiteX3" fmla="*/ 10345 w 77213"/>
                            <a:gd name="connsiteY3" fmla="*/ 108440 h 109381"/>
                            <a:gd name="connsiteX4" fmla="*/ 0 w 77213"/>
                            <a:gd name="connsiteY4" fmla="*/ 105474 h 109381"/>
                            <a:gd name="connsiteX5" fmla="*/ 41090 w 77213"/>
                            <a:gd name="connsiteY5" fmla="*/ 0 h 109381"/>
                            <a:gd name="connsiteX6" fmla="*/ 44635 w 77213"/>
                            <a:gd name="connsiteY6" fmla="*/ 1519 h 109381"/>
                            <a:gd name="connsiteX7" fmla="*/ 73355 w 77213"/>
                            <a:gd name="connsiteY7" fmla="*/ 73282 h 10938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77213" h="109381">
                              <a:moveTo>
                                <a:pt x="73210" y="73282"/>
                              </a:moveTo>
                              <a:cubicBezTo>
                                <a:pt x="71040" y="78780"/>
                                <a:pt x="68146" y="83772"/>
                                <a:pt x="64673" y="88185"/>
                              </a:cubicBezTo>
                              <a:cubicBezTo>
                                <a:pt x="59610" y="94478"/>
                                <a:pt x="53316" y="99542"/>
                                <a:pt x="46299" y="103159"/>
                              </a:cubicBezTo>
                              <a:cubicBezTo>
                                <a:pt x="35447" y="108730"/>
                                <a:pt x="22788" y="110755"/>
                                <a:pt x="10345" y="108440"/>
                              </a:cubicBezTo>
                              <a:cubicBezTo>
                                <a:pt x="6872" y="107789"/>
                                <a:pt x="3400" y="106849"/>
                                <a:pt x="0" y="105474"/>
                              </a:cubicBezTo>
                              <a:lnTo>
                                <a:pt x="41090" y="0"/>
                              </a:lnTo>
                              <a:cubicBezTo>
                                <a:pt x="42320" y="434"/>
                                <a:pt x="43477" y="940"/>
                                <a:pt x="44635" y="1519"/>
                              </a:cubicBezTo>
                              <a:cubicBezTo>
                                <a:pt x="71401" y="14034"/>
                                <a:pt x="84206" y="45358"/>
                                <a:pt x="73355" y="7328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DA73F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sp>
                    <p:nvSpPr>
                      <p:cNvPr id="252" name="Forma libre: forma 251">
                        <a:extLst>
                          <a:ext uri="{FF2B5EF4-FFF2-40B4-BE49-F238E27FC236}">
                            <a16:creationId xmlns:a16="http://schemas.microsoft.com/office/drawing/2014/main" id="{757D1065-4E11-A868-0FD9-1EE767341E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11822" y="4406875"/>
                        <a:ext cx="113223" cy="113223"/>
                      </a:xfrm>
                      <a:custGeom>
                        <a:avLst/>
                        <a:gdLst>
                          <a:gd name="connsiteX0" fmla="*/ 77157 w 113223"/>
                          <a:gd name="connsiteY0" fmla="*/ 3875 h 113223"/>
                          <a:gd name="connsiteX1" fmla="*/ 3875 w 113223"/>
                          <a:gd name="connsiteY1" fmla="*/ 36067 h 113223"/>
                          <a:gd name="connsiteX2" fmla="*/ 36067 w 113223"/>
                          <a:gd name="connsiteY2" fmla="*/ 109349 h 113223"/>
                          <a:gd name="connsiteX3" fmla="*/ 109349 w 113223"/>
                          <a:gd name="connsiteY3" fmla="*/ 77157 h 113223"/>
                          <a:gd name="connsiteX4" fmla="*/ 77157 w 113223"/>
                          <a:gd name="connsiteY4" fmla="*/ 3875 h 1132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3223" h="113223">
                            <a:moveTo>
                              <a:pt x="77157" y="3875"/>
                            </a:moveTo>
                            <a:cubicBezTo>
                              <a:pt x="48003" y="-7483"/>
                              <a:pt x="15232" y="6985"/>
                              <a:pt x="3875" y="36067"/>
                            </a:cubicBezTo>
                            <a:cubicBezTo>
                              <a:pt x="-7483" y="65148"/>
                              <a:pt x="6985" y="97991"/>
                              <a:pt x="36067" y="109349"/>
                            </a:cubicBezTo>
                            <a:cubicBezTo>
                              <a:pt x="65221" y="120707"/>
                              <a:pt x="97991" y="106238"/>
                              <a:pt x="109349" y="77157"/>
                            </a:cubicBezTo>
                            <a:cubicBezTo>
                              <a:pt x="120707" y="48003"/>
                              <a:pt x="106238" y="15232"/>
                              <a:pt x="77157" y="3875"/>
                            </a:cubicBezTo>
                            <a:close/>
                          </a:path>
                        </a:pathLst>
                      </a:custGeom>
                      <a:solidFill>
                        <a:srgbClr val="FFCE3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253" name="Gráfico 6">
                        <a:extLst>
                          <a:ext uri="{FF2B5EF4-FFF2-40B4-BE49-F238E27FC236}">
                            <a16:creationId xmlns:a16="http://schemas.microsoft.com/office/drawing/2014/main" id="{43216423-E125-713D-9C14-4DB493EAE50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721382" y="4416435"/>
                        <a:ext cx="94175" cy="94175"/>
                        <a:chOff x="6721382" y="4416435"/>
                        <a:chExt cx="94175" cy="94175"/>
                      </a:xfrm>
                    </p:grpSpPr>
                    <p:sp>
                      <p:nvSpPr>
                        <p:cNvPr id="254" name="Forma libre: forma 253">
                          <a:extLst>
                            <a:ext uri="{FF2B5EF4-FFF2-40B4-BE49-F238E27FC236}">
                              <a16:creationId xmlns:a16="http://schemas.microsoft.com/office/drawing/2014/main" id="{7EA3B29B-0375-DF36-0303-D8542EA155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21382" y="4416435"/>
                          <a:ext cx="64124" cy="90963"/>
                        </a:xfrm>
                        <a:custGeom>
                          <a:avLst/>
                          <a:gdLst>
                            <a:gd name="connsiteX0" fmla="*/ 3212 w 64124"/>
                            <a:gd name="connsiteY0" fmla="*/ 30051 h 90963"/>
                            <a:gd name="connsiteX1" fmla="*/ 29979 w 64124"/>
                            <a:gd name="connsiteY1" fmla="*/ 90963 h 90963"/>
                            <a:gd name="connsiteX2" fmla="*/ 64124 w 64124"/>
                            <a:gd name="connsiteY2" fmla="*/ 3212 h 90963"/>
                            <a:gd name="connsiteX3" fmla="*/ 3212 w 64124"/>
                            <a:gd name="connsiteY3" fmla="*/ 29979 h 909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4124" h="90963">
                              <a:moveTo>
                                <a:pt x="3212" y="30051"/>
                              </a:moveTo>
                              <a:cubicBezTo>
                                <a:pt x="-6192" y="54286"/>
                                <a:pt x="5744" y="81559"/>
                                <a:pt x="29979" y="90963"/>
                              </a:cubicBezTo>
                              <a:lnTo>
                                <a:pt x="64124" y="3212"/>
                              </a:lnTo>
                              <a:cubicBezTo>
                                <a:pt x="39890" y="-6192"/>
                                <a:pt x="12617" y="5744"/>
                                <a:pt x="3212" y="2997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DA73F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55" name="Forma libre: forma 254">
                          <a:extLst>
                            <a:ext uri="{FF2B5EF4-FFF2-40B4-BE49-F238E27FC236}">
                              <a16:creationId xmlns:a16="http://schemas.microsoft.com/office/drawing/2014/main" id="{CBAEB697-DCDD-2F4B-BE27-E31408C18C3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51433" y="4419647"/>
                          <a:ext cx="64124" cy="90962"/>
                        </a:xfrm>
                        <a:custGeom>
                          <a:avLst/>
                          <a:gdLst>
                            <a:gd name="connsiteX0" fmla="*/ 34145 w 64124"/>
                            <a:gd name="connsiteY0" fmla="*/ 0 h 90962"/>
                            <a:gd name="connsiteX1" fmla="*/ 0 w 64124"/>
                            <a:gd name="connsiteY1" fmla="*/ 87751 h 90962"/>
                            <a:gd name="connsiteX2" fmla="*/ 60912 w 64124"/>
                            <a:gd name="connsiteY2" fmla="*/ 60984 h 90962"/>
                            <a:gd name="connsiteX3" fmla="*/ 34145 w 64124"/>
                            <a:gd name="connsiteY3" fmla="*/ 0 h 909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4124" h="90962">
                              <a:moveTo>
                                <a:pt x="34145" y="0"/>
                              </a:moveTo>
                              <a:lnTo>
                                <a:pt x="0" y="87751"/>
                              </a:lnTo>
                              <a:cubicBezTo>
                                <a:pt x="24235" y="97155"/>
                                <a:pt x="51507" y="85219"/>
                                <a:pt x="60912" y="60984"/>
                              </a:cubicBezTo>
                              <a:cubicBezTo>
                                <a:pt x="70316" y="36750"/>
                                <a:pt x="58380" y="9477"/>
                                <a:pt x="3414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59407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sp>
                    <p:nvSpPr>
                      <p:cNvPr id="256" name="Forma libre: forma 255">
                        <a:extLst>
                          <a:ext uri="{FF2B5EF4-FFF2-40B4-BE49-F238E27FC236}">
                            <a16:creationId xmlns:a16="http://schemas.microsoft.com/office/drawing/2014/main" id="{BFEEFC65-0054-5F27-3EFF-5FE4D0590E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42463" y="4428907"/>
                        <a:ext cx="51652" cy="69086"/>
                      </a:xfrm>
                      <a:custGeom>
                        <a:avLst/>
                        <a:gdLst>
                          <a:gd name="connsiteX0" fmla="*/ 13094 w 51652"/>
                          <a:gd name="connsiteY0" fmla="*/ 14685 h 69086"/>
                          <a:gd name="connsiteX1" fmla="*/ 32988 w 51652"/>
                          <a:gd name="connsiteY1" fmla="*/ 6221 h 69086"/>
                          <a:gd name="connsiteX2" fmla="*/ 35375 w 51652"/>
                          <a:gd name="connsiteY2" fmla="*/ 0 h 69086"/>
                          <a:gd name="connsiteX3" fmla="*/ 42320 w 51652"/>
                          <a:gd name="connsiteY3" fmla="*/ 2677 h 69086"/>
                          <a:gd name="connsiteX4" fmla="*/ 39860 w 51652"/>
                          <a:gd name="connsiteY4" fmla="*/ 8970 h 69086"/>
                          <a:gd name="connsiteX5" fmla="*/ 51652 w 51652"/>
                          <a:gd name="connsiteY5" fmla="*/ 16060 h 69086"/>
                          <a:gd name="connsiteX6" fmla="*/ 48035 w 51652"/>
                          <a:gd name="connsiteY6" fmla="*/ 25392 h 69086"/>
                          <a:gd name="connsiteX7" fmla="*/ 32554 w 51652"/>
                          <a:gd name="connsiteY7" fmla="*/ 18447 h 69086"/>
                          <a:gd name="connsiteX8" fmla="*/ 24596 w 51652"/>
                          <a:gd name="connsiteY8" fmla="*/ 20400 h 69086"/>
                          <a:gd name="connsiteX9" fmla="*/ 23873 w 51652"/>
                          <a:gd name="connsiteY9" fmla="*/ 22137 h 69086"/>
                          <a:gd name="connsiteX10" fmla="*/ 27273 w 51652"/>
                          <a:gd name="connsiteY10" fmla="*/ 28575 h 69086"/>
                          <a:gd name="connsiteX11" fmla="*/ 33133 w 51652"/>
                          <a:gd name="connsiteY11" fmla="*/ 30818 h 69086"/>
                          <a:gd name="connsiteX12" fmla="*/ 40439 w 51652"/>
                          <a:gd name="connsiteY12" fmla="*/ 50567 h 69086"/>
                          <a:gd name="connsiteX13" fmla="*/ 39282 w 51652"/>
                          <a:gd name="connsiteY13" fmla="*/ 53605 h 69086"/>
                          <a:gd name="connsiteX14" fmla="*/ 18809 w 51652"/>
                          <a:gd name="connsiteY14" fmla="*/ 63082 h 69086"/>
                          <a:gd name="connsiteX15" fmla="*/ 16494 w 51652"/>
                          <a:gd name="connsiteY15" fmla="*/ 69086 h 69086"/>
                          <a:gd name="connsiteX16" fmla="*/ 9549 w 51652"/>
                          <a:gd name="connsiteY16" fmla="*/ 66410 h 69086"/>
                          <a:gd name="connsiteX17" fmla="*/ 11864 w 51652"/>
                          <a:gd name="connsiteY17" fmla="*/ 60333 h 69086"/>
                          <a:gd name="connsiteX18" fmla="*/ 0 w 51652"/>
                          <a:gd name="connsiteY18" fmla="*/ 53171 h 69086"/>
                          <a:gd name="connsiteX19" fmla="*/ 3617 w 51652"/>
                          <a:gd name="connsiteY19" fmla="*/ 43984 h 69086"/>
                          <a:gd name="connsiteX20" fmla="*/ 20183 w 51652"/>
                          <a:gd name="connsiteY20" fmla="*/ 51218 h 69086"/>
                          <a:gd name="connsiteX21" fmla="*/ 27273 w 51652"/>
                          <a:gd name="connsiteY21" fmla="*/ 49482 h 69086"/>
                          <a:gd name="connsiteX22" fmla="*/ 28069 w 51652"/>
                          <a:gd name="connsiteY22" fmla="*/ 47384 h 69086"/>
                          <a:gd name="connsiteX23" fmla="*/ 25320 w 51652"/>
                          <a:gd name="connsiteY23" fmla="*/ 41524 h 69086"/>
                          <a:gd name="connsiteX24" fmla="*/ 19677 w 51652"/>
                          <a:gd name="connsiteY24" fmla="*/ 39354 h 69086"/>
                          <a:gd name="connsiteX25" fmla="*/ 11358 w 51652"/>
                          <a:gd name="connsiteY25" fmla="*/ 19243 h 69086"/>
                          <a:gd name="connsiteX26" fmla="*/ 13094 w 51652"/>
                          <a:gd name="connsiteY26" fmla="*/ 14758 h 690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51652" h="69086">
                            <a:moveTo>
                              <a:pt x="13094" y="14685"/>
                            </a:moveTo>
                            <a:cubicBezTo>
                              <a:pt x="17145" y="4268"/>
                              <a:pt x="24886" y="3400"/>
                              <a:pt x="32988" y="6221"/>
                            </a:cubicBezTo>
                            <a:lnTo>
                              <a:pt x="35375" y="0"/>
                            </a:lnTo>
                            <a:lnTo>
                              <a:pt x="42320" y="2677"/>
                            </a:lnTo>
                            <a:lnTo>
                              <a:pt x="39860" y="8970"/>
                            </a:lnTo>
                            <a:cubicBezTo>
                              <a:pt x="44852" y="11285"/>
                              <a:pt x="48469" y="13600"/>
                              <a:pt x="51652" y="16060"/>
                            </a:cubicBezTo>
                            <a:lnTo>
                              <a:pt x="48035" y="25392"/>
                            </a:lnTo>
                            <a:cubicBezTo>
                              <a:pt x="43767" y="23222"/>
                              <a:pt x="36099" y="19822"/>
                              <a:pt x="32554" y="18447"/>
                            </a:cubicBezTo>
                            <a:cubicBezTo>
                              <a:pt x="28358" y="16783"/>
                              <a:pt x="26115" y="16349"/>
                              <a:pt x="24596" y="20400"/>
                            </a:cubicBezTo>
                            <a:lnTo>
                              <a:pt x="23873" y="22137"/>
                            </a:lnTo>
                            <a:cubicBezTo>
                              <a:pt x="22643" y="25247"/>
                              <a:pt x="23439" y="27056"/>
                              <a:pt x="27273" y="28575"/>
                            </a:cubicBezTo>
                            <a:lnTo>
                              <a:pt x="33133" y="30818"/>
                            </a:lnTo>
                            <a:cubicBezTo>
                              <a:pt x="43911" y="35013"/>
                              <a:pt x="42754" y="44707"/>
                              <a:pt x="40439" y="50567"/>
                            </a:cubicBezTo>
                            <a:lnTo>
                              <a:pt x="39282" y="53605"/>
                            </a:lnTo>
                            <a:cubicBezTo>
                              <a:pt x="34435" y="65976"/>
                              <a:pt x="26043" y="65903"/>
                              <a:pt x="18809" y="63082"/>
                            </a:cubicBezTo>
                            <a:lnTo>
                              <a:pt x="16494" y="69086"/>
                            </a:lnTo>
                            <a:lnTo>
                              <a:pt x="9549" y="66410"/>
                            </a:lnTo>
                            <a:lnTo>
                              <a:pt x="11864" y="60333"/>
                            </a:lnTo>
                            <a:cubicBezTo>
                              <a:pt x="6004" y="57873"/>
                              <a:pt x="4123" y="56499"/>
                              <a:pt x="0" y="53171"/>
                            </a:cubicBezTo>
                            <a:lnTo>
                              <a:pt x="3617" y="43984"/>
                            </a:lnTo>
                            <a:cubicBezTo>
                              <a:pt x="6438" y="45358"/>
                              <a:pt x="13383" y="48614"/>
                              <a:pt x="20183" y="51218"/>
                            </a:cubicBezTo>
                            <a:cubicBezTo>
                              <a:pt x="23222" y="52375"/>
                              <a:pt x="26043" y="52665"/>
                              <a:pt x="27273" y="49482"/>
                            </a:cubicBezTo>
                            <a:lnTo>
                              <a:pt x="28069" y="47384"/>
                            </a:lnTo>
                            <a:cubicBezTo>
                              <a:pt x="29081" y="44780"/>
                              <a:pt x="28864" y="42899"/>
                              <a:pt x="25320" y="41524"/>
                            </a:cubicBezTo>
                            <a:lnTo>
                              <a:pt x="19677" y="39354"/>
                            </a:lnTo>
                            <a:cubicBezTo>
                              <a:pt x="6655" y="34290"/>
                              <a:pt x="9838" y="23222"/>
                              <a:pt x="11358" y="19243"/>
                            </a:cubicBezTo>
                            <a:lnTo>
                              <a:pt x="13094" y="14758"/>
                            </a:lnTo>
                            <a:close/>
                          </a:path>
                        </a:pathLst>
                      </a:custGeom>
                      <a:solidFill>
                        <a:srgbClr val="FFCE3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grpSp>
                  <p:nvGrpSpPr>
                    <p:cNvPr id="257" name="Gráfico 6">
                      <a:extLst>
                        <a:ext uri="{FF2B5EF4-FFF2-40B4-BE49-F238E27FC236}">
                          <a16:creationId xmlns:a16="http://schemas.microsoft.com/office/drawing/2014/main" id="{2760F877-098C-71AE-2141-82980D4356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11857" y="4407422"/>
                      <a:ext cx="110760" cy="84929"/>
                      <a:chOff x="6711857" y="4407422"/>
                      <a:chExt cx="110760" cy="84929"/>
                    </a:xfrm>
                    <a:solidFill>
                      <a:srgbClr val="FFCE3B"/>
                    </a:solidFill>
                  </p:grpSpPr>
                  <p:sp>
                    <p:nvSpPr>
                      <p:cNvPr id="258" name="Forma libre: forma 257">
                        <a:extLst>
                          <a:ext uri="{FF2B5EF4-FFF2-40B4-BE49-F238E27FC236}">
                            <a16:creationId xmlns:a16="http://schemas.microsoft.com/office/drawing/2014/main" id="{CF7298D0-E2D9-5D36-329E-BCF1171917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15769" y="4407422"/>
                        <a:ext cx="73137" cy="35519"/>
                      </a:xfrm>
                      <a:custGeom>
                        <a:avLst/>
                        <a:gdLst>
                          <a:gd name="connsiteX0" fmla="*/ 59899 w 73137"/>
                          <a:gd name="connsiteY0" fmla="*/ 0 h 35519"/>
                          <a:gd name="connsiteX1" fmla="*/ 6438 w 73137"/>
                          <a:gd name="connsiteY1" fmla="*/ 23511 h 35519"/>
                          <a:gd name="connsiteX2" fmla="*/ 0 w 73137"/>
                          <a:gd name="connsiteY2" fmla="*/ 35520 h 35519"/>
                          <a:gd name="connsiteX3" fmla="*/ 73138 w 73137"/>
                          <a:gd name="connsiteY3" fmla="*/ 3400 h 35519"/>
                          <a:gd name="connsiteX4" fmla="*/ 59899 w 73137"/>
                          <a:gd name="connsiteY4" fmla="*/ 72 h 355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73137" h="35519">
                            <a:moveTo>
                              <a:pt x="59899" y="0"/>
                            </a:moveTo>
                            <a:lnTo>
                              <a:pt x="6438" y="23511"/>
                            </a:lnTo>
                            <a:cubicBezTo>
                              <a:pt x="3834" y="27128"/>
                              <a:pt x="1664" y="31179"/>
                              <a:pt x="0" y="35520"/>
                            </a:cubicBezTo>
                            <a:lnTo>
                              <a:pt x="73138" y="3400"/>
                            </a:lnTo>
                            <a:cubicBezTo>
                              <a:pt x="68797" y="1736"/>
                              <a:pt x="64384" y="579"/>
                              <a:pt x="59899" y="72"/>
                            </a:cubicBezTo>
                            <a:close/>
                          </a:path>
                        </a:pathLst>
                      </a:custGeom>
                      <a:solidFill>
                        <a:srgbClr val="FFCE3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59" name="Forma libre: forma 258">
                        <a:extLst>
                          <a:ext uri="{FF2B5EF4-FFF2-40B4-BE49-F238E27FC236}">
                            <a16:creationId xmlns:a16="http://schemas.microsoft.com/office/drawing/2014/main" id="{97409A04-CFC0-798E-76D4-7B2C5136FA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11857" y="4421239"/>
                        <a:ext cx="110760" cy="71111"/>
                      </a:xfrm>
                      <a:custGeom>
                        <a:avLst/>
                        <a:gdLst>
                          <a:gd name="connsiteX0" fmla="*/ 94267 w 110760"/>
                          <a:gd name="connsiteY0" fmla="*/ 0 h 71111"/>
                          <a:gd name="connsiteX1" fmla="*/ 5 w 110760"/>
                          <a:gd name="connsiteY1" fmla="*/ 41452 h 71111"/>
                          <a:gd name="connsiteX2" fmla="*/ 7891 w 110760"/>
                          <a:gd name="connsiteY2" fmla="*/ 71112 h 71111"/>
                          <a:gd name="connsiteX3" fmla="*/ 110761 w 110760"/>
                          <a:gd name="connsiteY3" fmla="*/ 25898 h 71111"/>
                          <a:gd name="connsiteX4" fmla="*/ 94194 w 110760"/>
                          <a:gd name="connsiteY4" fmla="*/ 72 h 711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0760" h="71111">
                            <a:moveTo>
                              <a:pt x="94267" y="0"/>
                            </a:moveTo>
                            <a:lnTo>
                              <a:pt x="5" y="41452"/>
                            </a:lnTo>
                            <a:cubicBezTo>
                              <a:pt x="-139" y="51941"/>
                              <a:pt x="2610" y="62214"/>
                              <a:pt x="7891" y="71112"/>
                            </a:cubicBezTo>
                            <a:lnTo>
                              <a:pt x="110761" y="25898"/>
                            </a:lnTo>
                            <a:cubicBezTo>
                              <a:pt x="107722" y="15987"/>
                              <a:pt x="102080" y="7017"/>
                              <a:pt x="94194" y="72"/>
                            </a:cubicBezTo>
                            <a:close/>
                          </a:path>
                        </a:pathLst>
                      </a:custGeom>
                      <a:solidFill>
                        <a:srgbClr val="FFCE3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  <p:grpSp>
                <p:nvGrpSpPr>
                  <p:cNvPr id="260" name="Gráfico 6">
                    <a:extLst>
                      <a:ext uri="{FF2B5EF4-FFF2-40B4-BE49-F238E27FC236}">
                        <a16:creationId xmlns:a16="http://schemas.microsoft.com/office/drawing/2014/main" id="{23E175B9-9610-29ED-4233-4EEB3E08D8EC}"/>
                      </a:ext>
                    </a:extLst>
                  </p:cNvPr>
                  <p:cNvGrpSpPr/>
                  <p:nvPr/>
                </p:nvGrpSpPr>
                <p:grpSpPr>
                  <a:xfrm>
                    <a:off x="6783191" y="4304986"/>
                    <a:ext cx="236847" cy="248566"/>
                    <a:chOff x="6783191" y="4304986"/>
                    <a:chExt cx="236847" cy="248566"/>
                  </a:xfrm>
                </p:grpSpPr>
                <p:sp>
                  <p:nvSpPr>
                    <p:cNvPr id="261" name="Forma libre: forma 260">
                      <a:extLst>
                        <a:ext uri="{FF2B5EF4-FFF2-40B4-BE49-F238E27FC236}">
                          <a16:creationId xmlns:a16="http://schemas.microsoft.com/office/drawing/2014/main" id="{1B3F85AA-819F-F995-C2C0-891C9DFEBB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9685" y="4304986"/>
                      <a:ext cx="220353" cy="248566"/>
                    </a:xfrm>
                    <a:custGeom>
                      <a:avLst/>
                      <a:gdLst>
                        <a:gd name="connsiteX0" fmla="*/ 219775 w 220353"/>
                        <a:gd name="connsiteY0" fmla="*/ 24669 h 248566"/>
                        <a:gd name="connsiteX1" fmla="*/ 193876 w 220353"/>
                        <a:gd name="connsiteY1" fmla="*/ 0 h 248566"/>
                        <a:gd name="connsiteX2" fmla="*/ 109887 w 220353"/>
                        <a:gd name="connsiteY2" fmla="*/ 145 h 248566"/>
                        <a:gd name="connsiteX3" fmla="*/ 25826 w 220353"/>
                        <a:gd name="connsiteY3" fmla="*/ 289 h 248566"/>
                        <a:gd name="connsiteX4" fmla="*/ 0 w 220353"/>
                        <a:gd name="connsiteY4" fmla="*/ 25030 h 248566"/>
                        <a:gd name="connsiteX5" fmla="*/ 507 w 220353"/>
                        <a:gd name="connsiteY5" fmla="*/ 223898 h 248566"/>
                        <a:gd name="connsiteX6" fmla="*/ 26477 w 220353"/>
                        <a:gd name="connsiteY6" fmla="*/ 248566 h 248566"/>
                        <a:gd name="connsiteX7" fmla="*/ 110466 w 220353"/>
                        <a:gd name="connsiteY7" fmla="*/ 248422 h 248566"/>
                        <a:gd name="connsiteX8" fmla="*/ 194527 w 220353"/>
                        <a:gd name="connsiteY8" fmla="*/ 248277 h 248566"/>
                        <a:gd name="connsiteX9" fmla="*/ 220353 w 220353"/>
                        <a:gd name="connsiteY9" fmla="*/ 223536 h 248566"/>
                        <a:gd name="connsiteX10" fmla="*/ 219775 w 220353"/>
                        <a:gd name="connsiteY10" fmla="*/ 24669 h 248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0353" h="248566">
                          <a:moveTo>
                            <a:pt x="219775" y="24669"/>
                          </a:moveTo>
                          <a:cubicBezTo>
                            <a:pt x="219775" y="11068"/>
                            <a:pt x="208128" y="0"/>
                            <a:pt x="193876" y="0"/>
                          </a:cubicBezTo>
                          <a:lnTo>
                            <a:pt x="109887" y="145"/>
                          </a:lnTo>
                          <a:lnTo>
                            <a:pt x="25826" y="289"/>
                          </a:lnTo>
                          <a:cubicBezTo>
                            <a:pt x="11575" y="289"/>
                            <a:pt x="-72" y="11430"/>
                            <a:pt x="0" y="25030"/>
                          </a:cubicBezTo>
                          <a:lnTo>
                            <a:pt x="507" y="223898"/>
                          </a:lnTo>
                          <a:cubicBezTo>
                            <a:pt x="507" y="237498"/>
                            <a:pt x="12226" y="248566"/>
                            <a:pt x="26477" y="248566"/>
                          </a:cubicBezTo>
                          <a:lnTo>
                            <a:pt x="110466" y="248422"/>
                          </a:lnTo>
                          <a:lnTo>
                            <a:pt x="194527" y="248277"/>
                          </a:lnTo>
                          <a:cubicBezTo>
                            <a:pt x="208779" y="248277"/>
                            <a:pt x="220426" y="237136"/>
                            <a:pt x="220353" y="223536"/>
                          </a:cubicBezTo>
                          <a:lnTo>
                            <a:pt x="219775" y="24669"/>
                          </a:lnTo>
                          <a:close/>
                        </a:path>
                      </a:pathLst>
                    </a:custGeom>
                    <a:solidFill>
                      <a:srgbClr val="153152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62" name="Forma libre: forma 261">
                      <a:extLst>
                        <a:ext uri="{FF2B5EF4-FFF2-40B4-BE49-F238E27FC236}">
                          <a16:creationId xmlns:a16="http://schemas.microsoft.com/office/drawing/2014/main" id="{AAE960F4-54D3-34EC-9A1C-01603BBCC7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3191" y="4304986"/>
                      <a:ext cx="220281" cy="248566"/>
                    </a:xfrm>
                    <a:custGeom>
                      <a:avLst/>
                      <a:gdLst>
                        <a:gd name="connsiteX0" fmla="*/ 219775 w 220281"/>
                        <a:gd name="connsiteY0" fmla="*/ 24669 h 248566"/>
                        <a:gd name="connsiteX1" fmla="*/ 193876 w 220281"/>
                        <a:gd name="connsiteY1" fmla="*/ 0 h 248566"/>
                        <a:gd name="connsiteX2" fmla="*/ 109888 w 220281"/>
                        <a:gd name="connsiteY2" fmla="*/ 145 h 248566"/>
                        <a:gd name="connsiteX3" fmla="*/ 25826 w 220281"/>
                        <a:gd name="connsiteY3" fmla="*/ 289 h 248566"/>
                        <a:gd name="connsiteX4" fmla="*/ 0 w 220281"/>
                        <a:gd name="connsiteY4" fmla="*/ 25030 h 248566"/>
                        <a:gd name="connsiteX5" fmla="*/ 507 w 220281"/>
                        <a:gd name="connsiteY5" fmla="*/ 223898 h 248566"/>
                        <a:gd name="connsiteX6" fmla="*/ 26477 w 220281"/>
                        <a:gd name="connsiteY6" fmla="*/ 248566 h 248566"/>
                        <a:gd name="connsiteX7" fmla="*/ 110466 w 220281"/>
                        <a:gd name="connsiteY7" fmla="*/ 248422 h 248566"/>
                        <a:gd name="connsiteX8" fmla="*/ 194455 w 220281"/>
                        <a:gd name="connsiteY8" fmla="*/ 248277 h 248566"/>
                        <a:gd name="connsiteX9" fmla="*/ 220281 w 220281"/>
                        <a:gd name="connsiteY9" fmla="*/ 223536 h 248566"/>
                        <a:gd name="connsiteX10" fmla="*/ 219775 w 220281"/>
                        <a:gd name="connsiteY10" fmla="*/ 24669 h 248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0281" h="248566">
                          <a:moveTo>
                            <a:pt x="219775" y="24669"/>
                          </a:moveTo>
                          <a:cubicBezTo>
                            <a:pt x="219775" y="11068"/>
                            <a:pt x="208128" y="0"/>
                            <a:pt x="193876" y="0"/>
                          </a:cubicBezTo>
                          <a:lnTo>
                            <a:pt x="109888" y="145"/>
                          </a:lnTo>
                          <a:lnTo>
                            <a:pt x="25826" y="289"/>
                          </a:lnTo>
                          <a:cubicBezTo>
                            <a:pt x="11575" y="289"/>
                            <a:pt x="-72" y="11430"/>
                            <a:pt x="0" y="25030"/>
                          </a:cubicBezTo>
                          <a:lnTo>
                            <a:pt x="507" y="223898"/>
                          </a:lnTo>
                          <a:cubicBezTo>
                            <a:pt x="507" y="237498"/>
                            <a:pt x="12226" y="248566"/>
                            <a:pt x="26477" y="248566"/>
                          </a:cubicBezTo>
                          <a:lnTo>
                            <a:pt x="110466" y="248422"/>
                          </a:lnTo>
                          <a:lnTo>
                            <a:pt x="194455" y="248277"/>
                          </a:lnTo>
                          <a:cubicBezTo>
                            <a:pt x="208706" y="248277"/>
                            <a:pt x="220353" y="237136"/>
                            <a:pt x="220281" y="223536"/>
                          </a:cubicBezTo>
                          <a:lnTo>
                            <a:pt x="219775" y="24669"/>
                          </a:lnTo>
                          <a:close/>
                        </a:path>
                      </a:pathLst>
                    </a:custGeom>
                    <a:solidFill>
                      <a:srgbClr val="193A6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263" name="Gráfico 6">
                      <a:extLst>
                        <a:ext uri="{FF2B5EF4-FFF2-40B4-BE49-F238E27FC236}">
                          <a16:creationId xmlns:a16="http://schemas.microsoft.com/office/drawing/2014/main" id="{BB3ED18E-A765-C673-628A-9329D6267C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99251" y="4414005"/>
                      <a:ext cx="195901" cy="118857"/>
                      <a:chOff x="6799251" y="4414005"/>
                      <a:chExt cx="195901" cy="118857"/>
                    </a:xfrm>
                    <a:solidFill>
                      <a:srgbClr val="C4C4C4"/>
                    </a:solidFill>
                  </p:grpSpPr>
                  <p:sp>
                    <p:nvSpPr>
                      <p:cNvPr id="264" name="Forma libre: forma 263">
                        <a:extLst>
                          <a:ext uri="{FF2B5EF4-FFF2-40B4-BE49-F238E27FC236}">
                            <a16:creationId xmlns:a16="http://schemas.microsoft.com/office/drawing/2014/main" id="{4228190D-C2BC-F5D3-D317-9260AB7E87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39160" y="4414077"/>
                        <a:ext cx="55992" cy="118712"/>
                      </a:xfrm>
                      <a:custGeom>
                        <a:avLst/>
                        <a:gdLst>
                          <a:gd name="connsiteX0" fmla="*/ 37545 w 55992"/>
                          <a:gd name="connsiteY0" fmla="*/ 0 h 118712"/>
                          <a:gd name="connsiteX1" fmla="*/ 18447 w 55992"/>
                          <a:gd name="connsiteY1" fmla="*/ 0 h 118712"/>
                          <a:gd name="connsiteX2" fmla="*/ 0 w 55992"/>
                          <a:gd name="connsiteY2" fmla="*/ 18447 h 118712"/>
                          <a:gd name="connsiteX3" fmla="*/ 0 w 55992"/>
                          <a:gd name="connsiteY3" fmla="*/ 100266 h 118712"/>
                          <a:gd name="connsiteX4" fmla="*/ 18447 w 55992"/>
                          <a:gd name="connsiteY4" fmla="*/ 118713 h 118712"/>
                          <a:gd name="connsiteX5" fmla="*/ 37545 w 55992"/>
                          <a:gd name="connsiteY5" fmla="*/ 118713 h 118712"/>
                          <a:gd name="connsiteX6" fmla="*/ 55993 w 55992"/>
                          <a:gd name="connsiteY6" fmla="*/ 100266 h 118712"/>
                          <a:gd name="connsiteX7" fmla="*/ 55993 w 55992"/>
                          <a:gd name="connsiteY7" fmla="*/ 18447 h 118712"/>
                          <a:gd name="connsiteX8" fmla="*/ 37545 w 55992"/>
                          <a:gd name="connsiteY8" fmla="*/ 0 h 1187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118712">
                            <a:moveTo>
                              <a:pt x="37545" y="0"/>
                            </a:moveTo>
                            <a:lnTo>
                              <a:pt x="18447" y="0"/>
                            </a:lnTo>
                            <a:cubicBezTo>
                              <a:pt x="8247" y="0"/>
                              <a:pt x="0" y="8247"/>
                              <a:pt x="0" y="18447"/>
                            </a:cubicBezTo>
                            <a:lnTo>
                              <a:pt x="0" y="100266"/>
                            </a:lnTo>
                            <a:cubicBezTo>
                              <a:pt x="0" y="110466"/>
                              <a:pt x="8247" y="118713"/>
                              <a:pt x="18447" y="118713"/>
                            </a:cubicBezTo>
                            <a:lnTo>
                              <a:pt x="37545" y="118713"/>
                            </a:lnTo>
                            <a:cubicBezTo>
                              <a:pt x="47745" y="118713"/>
                              <a:pt x="55993" y="110466"/>
                              <a:pt x="55993" y="100266"/>
                            </a:cubicBezTo>
                            <a:lnTo>
                              <a:pt x="55993" y="18447"/>
                            </a:lnTo>
                            <a:cubicBezTo>
                              <a:pt x="55993" y="8247"/>
                              <a:pt x="47673" y="0"/>
                              <a:pt x="37545" y="0"/>
                            </a:cubicBezTo>
                            <a:close/>
                          </a:path>
                        </a:pathLst>
                      </a:custGeom>
                      <a:solidFill>
                        <a:srgbClr val="C4C4C4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65" name="Forma libre: forma 264">
                        <a:extLst>
                          <a:ext uri="{FF2B5EF4-FFF2-40B4-BE49-F238E27FC236}">
                            <a16:creationId xmlns:a16="http://schemas.microsoft.com/office/drawing/2014/main" id="{EEAB0B42-39BC-748E-3B29-1F82EEAFE7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99251" y="4414005"/>
                        <a:ext cx="55992" cy="56064"/>
                      </a:xfrm>
                      <a:custGeom>
                        <a:avLst/>
                        <a:gdLst>
                          <a:gd name="connsiteX0" fmla="*/ 18447 w 55992"/>
                          <a:gd name="connsiteY0" fmla="*/ 72 h 56064"/>
                          <a:gd name="connsiteX1" fmla="*/ 37545 w 55992"/>
                          <a:gd name="connsiteY1" fmla="*/ 72 h 56064"/>
                          <a:gd name="connsiteX2" fmla="*/ 55993 w 55992"/>
                          <a:gd name="connsiteY2" fmla="*/ 18519 h 56064"/>
                          <a:gd name="connsiteX3" fmla="*/ 55993 w 55992"/>
                          <a:gd name="connsiteY3" fmla="*/ 37618 h 56064"/>
                          <a:gd name="connsiteX4" fmla="*/ 37545 w 55992"/>
                          <a:gd name="connsiteY4" fmla="*/ 56065 h 56064"/>
                          <a:gd name="connsiteX5" fmla="*/ 18447 w 55992"/>
                          <a:gd name="connsiteY5" fmla="*/ 56065 h 56064"/>
                          <a:gd name="connsiteX6" fmla="*/ 0 w 55992"/>
                          <a:gd name="connsiteY6" fmla="*/ 37618 h 56064"/>
                          <a:gd name="connsiteX7" fmla="*/ 0 w 55992"/>
                          <a:gd name="connsiteY7" fmla="*/ 18519 h 56064"/>
                          <a:gd name="connsiteX8" fmla="*/ 18520 w 55992"/>
                          <a:gd name="connsiteY8" fmla="*/ 0 h 56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6064">
                            <a:moveTo>
                              <a:pt x="18447" y="72"/>
                            </a:moveTo>
                            <a:lnTo>
                              <a:pt x="37545" y="72"/>
                            </a:lnTo>
                            <a:cubicBezTo>
                              <a:pt x="47746" y="72"/>
                              <a:pt x="55993" y="8319"/>
                              <a:pt x="55993" y="18519"/>
                            </a:cubicBezTo>
                            <a:lnTo>
                              <a:pt x="55993" y="37618"/>
                            </a:lnTo>
                            <a:cubicBezTo>
                              <a:pt x="55993" y="47818"/>
                              <a:pt x="47746" y="56065"/>
                              <a:pt x="37545" y="56065"/>
                            </a:cubicBezTo>
                            <a:lnTo>
                              <a:pt x="18447" y="56065"/>
                            </a:lnTo>
                            <a:cubicBezTo>
                              <a:pt x="8247" y="56065"/>
                              <a:pt x="0" y="47818"/>
                              <a:pt x="0" y="37618"/>
                            </a:cubicBezTo>
                            <a:lnTo>
                              <a:pt x="0" y="18519"/>
                            </a:lnTo>
                            <a:cubicBezTo>
                              <a:pt x="0" y="8319"/>
                              <a:pt x="8247" y="0"/>
                              <a:pt x="185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C4C4C4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66" name="Forma libre: forma 265">
                        <a:extLst>
                          <a:ext uri="{FF2B5EF4-FFF2-40B4-BE49-F238E27FC236}">
                            <a16:creationId xmlns:a16="http://schemas.microsoft.com/office/drawing/2014/main" id="{6A7DEA77-68D3-106D-6CE3-3E4D1E7B7D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99251" y="4476797"/>
                        <a:ext cx="55992" cy="55992"/>
                      </a:xfrm>
                      <a:custGeom>
                        <a:avLst/>
                        <a:gdLst>
                          <a:gd name="connsiteX0" fmla="*/ 18447 w 55992"/>
                          <a:gd name="connsiteY0" fmla="*/ 0 h 55992"/>
                          <a:gd name="connsiteX1" fmla="*/ 37545 w 55992"/>
                          <a:gd name="connsiteY1" fmla="*/ 0 h 55992"/>
                          <a:gd name="connsiteX2" fmla="*/ 55993 w 55992"/>
                          <a:gd name="connsiteY2" fmla="*/ 18447 h 55992"/>
                          <a:gd name="connsiteX3" fmla="*/ 55993 w 55992"/>
                          <a:gd name="connsiteY3" fmla="*/ 37545 h 55992"/>
                          <a:gd name="connsiteX4" fmla="*/ 37545 w 55992"/>
                          <a:gd name="connsiteY4" fmla="*/ 55993 h 55992"/>
                          <a:gd name="connsiteX5" fmla="*/ 18447 w 55992"/>
                          <a:gd name="connsiteY5" fmla="*/ 55993 h 55992"/>
                          <a:gd name="connsiteX6" fmla="*/ 0 w 55992"/>
                          <a:gd name="connsiteY6" fmla="*/ 37545 h 55992"/>
                          <a:gd name="connsiteX7" fmla="*/ 0 w 55992"/>
                          <a:gd name="connsiteY7" fmla="*/ 18447 h 55992"/>
                          <a:gd name="connsiteX8" fmla="*/ 18447 w 55992"/>
                          <a:gd name="connsiteY8" fmla="*/ 0 h 55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5992">
                            <a:moveTo>
                              <a:pt x="18447" y="0"/>
                            </a:moveTo>
                            <a:lnTo>
                              <a:pt x="37545" y="0"/>
                            </a:lnTo>
                            <a:cubicBezTo>
                              <a:pt x="47746" y="0"/>
                              <a:pt x="55993" y="8247"/>
                              <a:pt x="55993" y="18447"/>
                            </a:cubicBezTo>
                            <a:lnTo>
                              <a:pt x="55993" y="37545"/>
                            </a:lnTo>
                            <a:cubicBezTo>
                              <a:pt x="55993" y="47746"/>
                              <a:pt x="47746" y="55993"/>
                              <a:pt x="37545" y="55993"/>
                            </a:cubicBezTo>
                            <a:lnTo>
                              <a:pt x="18447" y="55993"/>
                            </a:lnTo>
                            <a:cubicBezTo>
                              <a:pt x="8247" y="55993"/>
                              <a:pt x="0" y="47746"/>
                              <a:pt x="0" y="37545"/>
                            </a:cubicBezTo>
                            <a:lnTo>
                              <a:pt x="0" y="18447"/>
                            </a:lnTo>
                            <a:cubicBezTo>
                              <a:pt x="0" y="8247"/>
                              <a:pt x="8247" y="0"/>
                              <a:pt x="18447" y="0"/>
                            </a:cubicBezTo>
                            <a:close/>
                          </a:path>
                        </a:pathLst>
                      </a:custGeom>
                      <a:solidFill>
                        <a:srgbClr val="C4C4C4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67" name="Forma libre: forma 266">
                        <a:extLst>
                          <a:ext uri="{FF2B5EF4-FFF2-40B4-BE49-F238E27FC236}">
                            <a16:creationId xmlns:a16="http://schemas.microsoft.com/office/drawing/2014/main" id="{86EFEE5F-08C6-7C0A-4017-46D4DF4AB4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68916" y="4414077"/>
                        <a:ext cx="55992" cy="56064"/>
                      </a:xfrm>
                      <a:custGeom>
                        <a:avLst/>
                        <a:gdLst>
                          <a:gd name="connsiteX0" fmla="*/ 18375 w 55992"/>
                          <a:gd name="connsiteY0" fmla="*/ 0 h 56064"/>
                          <a:gd name="connsiteX1" fmla="*/ 37473 w 55992"/>
                          <a:gd name="connsiteY1" fmla="*/ 0 h 56064"/>
                          <a:gd name="connsiteX2" fmla="*/ 55993 w 55992"/>
                          <a:gd name="connsiteY2" fmla="*/ 18519 h 56064"/>
                          <a:gd name="connsiteX3" fmla="*/ 55993 w 55992"/>
                          <a:gd name="connsiteY3" fmla="*/ 37618 h 56064"/>
                          <a:gd name="connsiteX4" fmla="*/ 37545 w 55992"/>
                          <a:gd name="connsiteY4" fmla="*/ 56065 h 56064"/>
                          <a:gd name="connsiteX5" fmla="*/ 18447 w 55992"/>
                          <a:gd name="connsiteY5" fmla="*/ 56065 h 56064"/>
                          <a:gd name="connsiteX6" fmla="*/ 0 w 55992"/>
                          <a:gd name="connsiteY6" fmla="*/ 37618 h 56064"/>
                          <a:gd name="connsiteX7" fmla="*/ 0 w 55992"/>
                          <a:gd name="connsiteY7" fmla="*/ 18519 h 56064"/>
                          <a:gd name="connsiteX8" fmla="*/ 18519 w 55992"/>
                          <a:gd name="connsiteY8" fmla="*/ 0 h 56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6064">
                            <a:moveTo>
                              <a:pt x="18375" y="0"/>
                            </a:moveTo>
                            <a:lnTo>
                              <a:pt x="37473" y="0"/>
                            </a:lnTo>
                            <a:cubicBezTo>
                              <a:pt x="47673" y="0"/>
                              <a:pt x="55993" y="8247"/>
                              <a:pt x="55993" y="18519"/>
                            </a:cubicBezTo>
                            <a:lnTo>
                              <a:pt x="55993" y="37618"/>
                            </a:lnTo>
                            <a:cubicBezTo>
                              <a:pt x="55993" y="47818"/>
                              <a:pt x="47746" y="56065"/>
                              <a:pt x="37545" y="56065"/>
                            </a:cubicBezTo>
                            <a:lnTo>
                              <a:pt x="18447" y="56065"/>
                            </a:lnTo>
                            <a:cubicBezTo>
                              <a:pt x="8247" y="56065"/>
                              <a:pt x="0" y="47818"/>
                              <a:pt x="0" y="37618"/>
                            </a:cubicBezTo>
                            <a:lnTo>
                              <a:pt x="0" y="18519"/>
                            </a:lnTo>
                            <a:cubicBezTo>
                              <a:pt x="0" y="8319"/>
                              <a:pt x="8247" y="0"/>
                              <a:pt x="185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C4C4C4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68" name="Forma libre: forma 267">
                        <a:extLst>
                          <a:ext uri="{FF2B5EF4-FFF2-40B4-BE49-F238E27FC236}">
                            <a16:creationId xmlns:a16="http://schemas.microsoft.com/office/drawing/2014/main" id="{82998EE1-9757-6742-31C7-FB1E9A8186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68916" y="4476797"/>
                        <a:ext cx="55992" cy="56064"/>
                      </a:xfrm>
                      <a:custGeom>
                        <a:avLst/>
                        <a:gdLst>
                          <a:gd name="connsiteX0" fmla="*/ 18375 w 55992"/>
                          <a:gd name="connsiteY0" fmla="*/ 0 h 56064"/>
                          <a:gd name="connsiteX1" fmla="*/ 37473 w 55992"/>
                          <a:gd name="connsiteY1" fmla="*/ 0 h 56064"/>
                          <a:gd name="connsiteX2" fmla="*/ 55993 w 55992"/>
                          <a:gd name="connsiteY2" fmla="*/ 18519 h 56064"/>
                          <a:gd name="connsiteX3" fmla="*/ 55993 w 55992"/>
                          <a:gd name="connsiteY3" fmla="*/ 37618 h 56064"/>
                          <a:gd name="connsiteX4" fmla="*/ 37545 w 55992"/>
                          <a:gd name="connsiteY4" fmla="*/ 56065 h 56064"/>
                          <a:gd name="connsiteX5" fmla="*/ 18447 w 55992"/>
                          <a:gd name="connsiteY5" fmla="*/ 56065 h 56064"/>
                          <a:gd name="connsiteX6" fmla="*/ 0 w 55992"/>
                          <a:gd name="connsiteY6" fmla="*/ 37618 h 56064"/>
                          <a:gd name="connsiteX7" fmla="*/ 0 w 55992"/>
                          <a:gd name="connsiteY7" fmla="*/ 18519 h 56064"/>
                          <a:gd name="connsiteX8" fmla="*/ 18447 w 55992"/>
                          <a:gd name="connsiteY8" fmla="*/ 72 h 56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6064">
                            <a:moveTo>
                              <a:pt x="18375" y="0"/>
                            </a:moveTo>
                            <a:lnTo>
                              <a:pt x="37473" y="0"/>
                            </a:lnTo>
                            <a:cubicBezTo>
                              <a:pt x="47673" y="0"/>
                              <a:pt x="55993" y="8247"/>
                              <a:pt x="55993" y="18519"/>
                            </a:cubicBezTo>
                            <a:lnTo>
                              <a:pt x="55993" y="37618"/>
                            </a:lnTo>
                            <a:cubicBezTo>
                              <a:pt x="55993" y="47818"/>
                              <a:pt x="47746" y="56065"/>
                              <a:pt x="37545" y="56065"/>
                            </a:cubicBezTo>
                            <a:lnTo>
                              <a:pt x="18447" y="56065"/>
                            </a:lnTo>
                            <a:cubicBezTo>
                              <a:pt x="8247" y="56065"/>
                              <a:pt x="0" y="47818"/>
                              <a:pt x="0" y="37618"/>
                            </a:cubicBezTo>
                            <a:lnTo>
                              <a:pt x="0" y="18519"/>
                            </a:lnTo>
                            <a:cubicBezTo>
                              <a:pt x="0" y="8319"/>
                              <a:pt x="8247" y="72"/>
                              <a:pt x="18447" y="72"/>
                            </a:cubicBezTo>
                            <a:close/>
                          </a:path>
                        </a:pathLst>
                      </a:custGeom>
                      <a:solidFill>
                        <a:srgbClr val="C4C4C4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grpSp>
                  <p:nvGrpSpPr>
                    <p:cNvPr id="269" name="Gráfico 6">
                      <a:extLst>
                        <a:ext uri="{FF2B5EF4-FFF2-40B4-BE49-F238E27FC236}">
                          <a16:creationId xmlns:a16="http://schemas.microsoft.com/office/drawing/2014/main" id="{15A9D3CC-B766-5281-750C-7B3D9833AC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92162" y="4414005"/>
                      <a:ext cx="195901" cy="118785"/>
                      <a:chOff x="6792162" y="4414005"/>
                      <a:chExt cx="195901" cy="118785"/>
                    </a:xfrm>
                    <a:solidFill>
                      <a:srgbClr val="FFFFFF"/>
                    </a:solidFill>
                  </p:grpSpPr>
                  <p:sp>
                    <p:nvSpPr>
                      <p:cNvPr id="270" name="Forma libre: forma 269">
                        <a:extLst>
                          <a:ext uri="{FF2B5EF4-FFF2-40B4-BE49-F238E27FC236}">
                            <a16:creationId xmlns:a16="http://schemas.microsoft.com/office/drawing/2014/main" id="{834127A7-E76E-049D-7B0A-9137FEFA0C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31999" y="4414077"/>
                        <a:ext cx="56064" cy="118712"/>
                      </a:xfrm>
                      <a:custGeom>
                        <a:avLst/>
                        <a:gdLst>
                          <a:gd name="connsiteX0" fmla="*/ 37545 w 56064"/>
                          <a:gd name="connsiteY0" fmla="*/ 0 h 118712"/>
                          <a:gd name="connsiteX1" fmla="*/ 18447 w 56064"/>
                          <a:gd name="connsiteY1" fmla="*/ 0 h 118712"/>
                          <a:gd name="connsiteX2" fmla="*/ 0 w 56064"/>
                          <a:gd name="connsiteY2" fmla="*/ 18447 h 118712"/>
                          <a:gd name="connsiteX3" fmla="*/ 0 w 56064"/>
                          <a:gd name="connsiteY3" fmla="*/ 100266 h 118712"/>
                          <a:gd name="connsiteX4" fmla="*/ 18447 w 56064"/>
                          <a:gd name="connsiteY4" fmla="*/ 118713 h 118712"/>
                          <a:gd name="connsiteX5" fmla="*/ 37545 w 56064"/>
                          <a:gd name="connsiteY5" fmla="*/ 118713 h 118712"/>
                          <a:gd name="connsiteX6" fmla="*/ 56065 w 56064"/>
                          <a:gd name="connsiteY6" fmla="*/ 100266 h 118712"/>
                          <a:gd name="connsiteX7" fmla="*/ 56065 w 56064"/>
                          <a:gd name="connsiteY7" fmla="*/ 18447 h 118712"/>
                          <a:gd name="connsiteX8" fmla="*/ 37545 w 56064"/>
                          <a:gd name="connsiteY8" fmla="*/ 0 h 1187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6064" h="118712">
                            <a:moveTo>
                              <a:pt x="37545" y="0"/>
                            </a:moveTo>
                            <a:lnTo>
                              <a:pt x="18447" y="0"/>
                            </a:lnTo>
                            <a:cubicBezTo>
                              <a:pt x="8247" y="0"/>
                              <a:pt x="0" y="8247"/>
                              <a:pt x="0" y="18447"/>
                            </a:cubicBezTo>
                            <a:lnTo>
                              <a:pt x="0" y="100266"/>
                            </a:lnTo>
                            <a:cubicBezTo>
                              <a:pt x="0" y="110466"/>
                              <a:pt x="8247" y="118713"/>
                              <a:pt x="18447" y="118713"/>
                            </a:cubicBezTo>
                            <a:lnTo>
                              <a:pt x="37545" y="118713"/>
                            </a:lnTo>
                            <a:cubicBezTo>
                              <a:pt x="47746" y="118713"/>
                              <a:pt x="56065" y="110466"/>
                              <a:pt x="56065" y="100266"/>
                            </a:cubicBezTo>
                            <a:lnTo>
                              <a:pt x="56065" y="18447"/>
                            </a:lnTo>
                            <a:cubicBezTo>
                              <a:pt x="56065" y="8247"/>
                              <a:pt x="47746" y="0"/>
                              <a:pt x="3754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71" name="Forma libre: forma 270">
                        <a:extLst>
                          <a:ext uri="{FF2B5EF4-FFF2-40B4-BE49-F238E27FC236}">
                            <a16:creationId xmlns:a16="http://schemas.microsoft.com/office/drawing/2014/main" id="{395EB372-A90C-AF4C-0080-28F0434E4C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92162" y="4414005"/>
                        <a:ext cx="55992" cy="56064"/>
                      </a:xfrm>
                      <a:custGeom>
                        <a:avLst/>
                        <a:gdLst>
                          <a:gd name="connsiteX0" fmla="*/ 18447 w 55992"/>
                          <a:gd name="connsiteY0" fmla="*/ 72 h 56064"/>
                          <a:gd name="connsiteX1" fmla="*/ 37545 w 55992"/>
                          <a:gd name="connsiteY1" fmla="*/ 72 h 56064"/>
                          <a:gd name="connsiteX2" fmla="*/ 55993 w 55992"/>
                          <a:gd name="connsiteY2" fmla="*/ 18519 h 56064"/>
                          <a:gd name="connsiteX3" fmla="*/ 55993 w 55992"/>
                          <a:gd name="connsiteY3" fmla="*/ 37618 h 56064"/>
                          <a:gd name="connsiteX4" fmla="*/ 37545 w 55992"/>
                          <a:gd name="connsiteY4" fmla="*/ 56065 h 56064"/>
                          <a:gd name="connsiteX5" fmla="*/ 18447 w 55992"/>
                          <a:gd name="connsiteY5" fmla="*/ 56065 h 56064"/>
                          <a:gd name="connsiteX6" fmla="*/ 0 w 55992"/>
                          <a:gd name="connsiteY6" fmla="*/ 37618 h 56064"/>
                          <a:gd name="connsiteX7" fmla="*/ 0 w 55992"/>
                          <a:gd name="connsiteY7" fmla="*/ 18519 h 56064"/>
                          <a:gd name="connsiteX8" fmla="*/ 18520 w 55992"/>
                          <a:gd name="connsiteY8" fmla="*/ 0 h 56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6064">
                            <a:moveTo>
                              <a:pt x="18447" y="72"/>
                            </a:moveTo>
                            <a:lnTo>
                              <a:pt x="37545" y="72"/>
                            </a:lnTo>
                            <a:cubicBezTo>
                              <a:pt x="47746" y="72"/>
                              <a:pt x="55993" y="8319"/>
                              <a:pt x="55993" y="18519"/>
                            </a:cubicBezTo>
                            <a:lnTo>
                              <a:pt x="55993" y="37618"/>
                            </a:lnTo>
                            <a:cubicBezTo>
                              <a:pt x="55993" y="47818"/>
                              <a:pt x="47746" y="56065"/>
                              <a:pt x="37545" y="56065"/>
                            </a:cubicBezTo>
                            <a:lnTo>
                              <a:pt x="18447" y="56065"/>
                            </a:lnTo>
                            <a:cubicBezTo>
                              <a:pt x="8247" y="56065"/>
                              <a:pt x="0" y="47818"/>
                              <a:pt x="0" y="37618"/>
                            </a:cubicBezTo>
                            <a:lnTo>
                              <a:pt x="0" y="18519"/>
                            </a:lnTo>
                            <a:cubicBezTo>
                              <a:pt x="0" y="8319"/>
                              <a:pt x="8247" y="0"/>
                              <a:pt x="185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72" name="Forma libre: forma 271">
                        <a:extLst>
                          <a:ext uri="{FF2B5EF4-FFF2-40B4-BE49-F238E27FC236}">
                            <a16:creationId xmlns:a16="http://schemas.microsoft.com/office/drawing/2014/main" id="{792FD409-9C4D-9480-B5C3-EDE8D8A4EF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92162" y="4476797"/>
                        <a:ext cx="55992" cy="55992"/>
                      </a:xfrm>
                      <a:custGeom>
                        <a:avLst/>
                        <a:gdLst>
                          <a:gd name="connsiteX0" fmla="*/ 18447 w 55992"/>
                          <a:gd name="connsiteY0" fmla="*/ 0 h 55992"/>
                          <a:gd name="connsiteX1" fmla="*/ 37545 w 55992"/>
                          <a:gd name="connsiteY1" fmla="*/ 0 h 55992"/>
                          <a:gd name="connsiteX2" fmla="*/ 55993 w 55992"/>
                          <a:gd name="connsiteY2" fmla="*/ 18447 h 55992"/>
                          <a:gd name="connsiteX3" fmla="*/ 55993 w 55992"/>
                          <a:gd name="connsiteY3" fmla="*/ 37545 h 55992"/>
                          <a:gd name="connsiteX4" fmla="*/ 37545 w 55992"/>
                          <a:gd name="connsiteY4" fmla="*/ 55993 h 55992"/>
                          <a:gd name="connsiteX5" fmla="*/ 18447 w 55992"/>
                          <a:gd name="connsiteY5" fmla="*/ 55993 h 55992"/>
                          <a:gd name="connsiteX6" fmla="*/ 0 w 55992"/>
                          <a:gd name="connsiteY6" fmla="*/ 37545 h 55992"/>
                          <a:gd name="connsiteX7" fmla="*/ 0 w 55992"/>
                          <a:gd name="connsiteY7" fmla="*/ 18447 h 55992"/>
                          <a:gd name="connsiteX8" fmla="*/ 18447 w 55992"/>
                          <a:gd name="connsiteY8" fmla="*/ 0 h 55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5992">
                            <a:moveTo>
                              <a:pt x="18447" y="0"/>
                            </a:moveTo>
                            <a:lnTo>
                              <a:pt x="37545" y="0"/>
                            </a:lnTo>
                            <a:cubicBezTo>
                              <a:pt x="47746" y="0"/>
                              <a:pt x="55993" y="8247"/>
                              <a:pt x="55993" y="18447"/>
                            </a:cubicBezTo>
                            <a:lnTo>
                              <a:pt x="55993" y="37545"/>
                            </a:lnTo>
                            <a:cubicBezTo>
                              <a:pt x="55993" y="47746"/>
                              <a:pt x="47746" y="55993"/>
                              <a:pt x="37545" y="55993"/>
                            </a:cubicBezTo>
                            <a:lnTo>
                              <a:pt x="18447" y="55993"/>
                            </a:lnTo>
                            <a:cubicBezTo>
                              <a:pt x="8247" y="55993"/>
                              <a:pt x="0" y="47746"/>
                              <a:pt x="0" y="37545"/>
                            </a:cubicBezTo>
                            <a:lnTo>
                              <a:pt x="0" y="18447"/>
                            </a:lnTo>
                            <a:cubicBezTo>
                              <a:pt x="0" y="8247"/>
                              <a:pt x="8247" y="0"/>
                              <a:pt x="1844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73" name="Forma libre: forma 272">
                        <a:extLst>
                          <a:ext uri="{FF2B5EF4-FFF2-40B4-BE49-F238E27FC236}">
                            <a16:creationId xmlns:a16="http://schemas.microsoft.com/office/drawing/2014/main" id="{674002B9-BA61-F0ED-84CC-FF0EB6B2C5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61755" y="4414005"/>
                        <a:ext cx="55992" cy="56064"/>
                      </a:xfrm>
                      <a:custGeom>
                        <a:avLst/>
                        <a:gdLst>
                          <a:gd name="connsiteX0" fmla="*/ 18447 w 55992"/>
                          <a:gd name="connsiteY0" fmla="*/ 72 h 56064"/>
                          <a:gd name="connsiteX1" fmla="*/ 37545 w 55992"/>
                          <a:gd name="connsiteY1" fmla="*/ 72 h 56064"/>
                          <a:gd name="connsiteX2" fmla="*/ 55992 w 55992"/>
                          <a:gd name="connsiteY2" fmla="*/ 18519 h 56064"/>
                          <a:gd name="connsiteX3" fmla="*/ 55992 w 55992"/>
                          <a:gd name="connsiteY3" fmla="*/ 37618 h 56064"/>
                          <a:gd name="connsiteX4" fmla="*/ 37545 w 55992"/>
                          <a:gd name="connsiteY4" fmla="*/ 56065 h 56064"/>
                          <a:gd name="connsiteX5" fmla="*/ 18447 w 55992"/>
                          <a:gd name="connsiteY5" fmla="*/ 56065 h 56064"/>
                          <a:gd name="connsiteX6" fmla="*/ 0 w 55992"/>
                          <a:gd name="connsiteY6" fmla="*/ 37618 h 56064"/>
                          <a:gd name="connsiteX7" fmla="*/ 0 w 55992"/>
                          <a:gd name="connsiteY7" fmla="*/ 18519 h 56064"/>
                          <a:gd name="connsiteX8" fmla="*/ 18519 w 55992"/>
                          <a:gd name="connsiteY8" fmla="*/ 0 h 56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6064">
                            <a:moveTo>
                              <a:pt x="18447" y="72"/>
                            </a:moveTo>
                            <a:lnTo>
                              <a:pt x="37545" y="72"/>
                            </a:lnTo>
                            <a:cubicBezTo>
                              <a:pt x="47745" y="72"/>
                              <a:pt x="55992" y="8319"/>
                              <a:pt x="55992" y="18519"/>
                            </a:cubicBezTo>
                            <a:lnTo>
                              <a:pt x="55992" y="37618"/>
                            </a:lnTo>
                            <a:cubicBezTo>
                              <a:pt x="55992" y="47818"/>
                              <a:pt x="47745" y="56065"/>
                              <a:pt x="37545" y="56065"/>
                            </a:cubicBezTo>
                            <a:lnTo>
                              <a:pt x="18447" y="56065"/>
                            </a:lnTo>
                            <a:cubicBezTo>
                              <a:pt x="8247" y="56065"/>
                              <a:pt x="0" y="47818"/>
                              <a:pt x="0" y="37618"/>
                            </a:cubicBezTo>
                            <a:lnTo>
                              <a:pt x="0" y="18519"/>
                            </a:lnTo>
                            <a:cubicBezTo>
                              <a:pt x="0" y="8319"/>
                              <a:pt x="8247" y="0"/>
                              <a:pt x="185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74" name="Forma libre: forma 273">
                        <a:extLst>
                          <a:ext uri="{FF2B5EF4-FFF2-40B4-BE49-F238E27FC236}">
                            <a16:creationId xmlns:a16="http://schemas.microsoft.com/office/drawing/2014/main" id="{308FA01D-D6A5-9B64-858C-2C0B6B48F5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61755" y="4476797"/>
                        <a:ext cx="55992" cy="55992"/>
                      </a:xfrm>
                      <a:custGeom>
                        <a:avLst/>
                        <a:gdLst>
                          <a:gd name="connsiteX0" fmla="*/ 18447 w 55992"/>
                          <a:gd name="connsiteY0" fmla="*/ 0 h 55992"/>
                          <a:gd name="connsiteX1" fmla="*/ 37545 w 55992"/>
                          <a:gd name="connsiteY1" fmla="*/ 0 h 55992"/>
                          <a:gd name="connsiteX2" fmla="*/ 55992 w 55992"/>
                          <a:gd name="connsiteY2" fmla="*/ 18447 h 55992"/>
                          <a:gd name="connsiteX3" fmla="*/ 55992 w 55992"/>
                          <a:gd name="connsiteY3" fmla="*/ 37545 h 55992"/>
                          <a:gd name="connsiteX4" fmla="*/ 37545 w 55992"/>
                          <a:gd name="connsiteY4" fmla="*/ 55993 h 55992"/>
                          <a:gd name="connsiteX5" fmla="*/ 18447 w 55992"/>
                          <a:gd name="connsiteY5" fmla="*/ 55993 h 55992"/>
                          <a:gd name="connsiteX6" fmla="*/ 0 w 55992"/>
                          <a:gd name="connsiteY6" fmla="*/ 37545 h 55992"/>
                          <a:gd name="connsiteX7" fmla="*/ 0 w 55992"/>
                          <a:gd name="connsiteY7" fmla="*/ 18447 h 55992"/>
                          <a:gd name="connsiteX8" fmla="*/ 18447 w 55992"/>
                          <a:gd name="connsiteY8" fmla="*/ 0 h 55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5992" h="55992">
                            <a:moveTo>
                              <a:pt x="18447" y="0"/>
                            </a:moveTo>
                            <a:lnTo>
                              <a:pt x="37545" y="0"/>
                            </a:lnTo>
                            <a:cubicBezTo>
                              <a:pt x="47745" y="0"/>
                              <a:pt x="55992" y="8247"/>
                              <a:pt x="55992" y="18447"/>
                            </a:cubicBezTo>
                            <a:lnTo>
                              <a:pt x="55992" y="37545"/>
                            </a:lnTo>
                            <a:cubicBezTo>
                              <a:pt x="55992" y="47746"/>
                              <a:pt x="47745" y="55993"/>
                              <a:pt x="37545" y="55993"/>
                            </a:cubicBezTo>
                            <a:lnTo>
                              <a:pt x="18447" y="55993"/>
                            </a:lnTo>
                            <a:cubicBezTo>
                              <a:pt x="8247" y="55993"/>
                              <a:pt x="0" y="47746"/>
                              <a:pt x="0" y="37545"/>
                            </a:cubicBezTo>
                            <a:lnTo>
                              <a:pt x="0" y="18447"/>
                            </a:lnTo>
                            <a:cubicBezTo>
                              <a:pt x="0" y="8247"/>
                              <a:pt x="8247" y="0"/>
                              <a:pt x="1844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275" name="Forma libre: forma 274">
                      <a:extLst>
                        <a:ext uri="{FF2B5EF4-FFF2-40B4-BE49-F238E27FC236}">
                          <a16:creationId xmlns:a16="http://schemas.microsoft.com/office/drawing/2014/main" id="{17A0F948-A208-6F2C-BCEE-F58D3319D6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2145" y="4424060"/>
                      <a:ext cx="35953" cy="36026"/>
                    </a:xfrm>
                    <a:custGeom>
                      <a:avLst/>
                      <a:gdLst>
                        <a:gd name="connsiteX0" fmla="*/ 0 w 35953"/>
                        <a:gd name="connsiteY0" fmla="*/ 12226 h 36026"/>
                        <a:gd name="connsiteX1" fmla="*/ 12081 w 35953"/>
                        <a:gd name="connsiteY1" fmla="*/ 12226 h 36026"/>
                        <a:gd name="connsiteX2" fmla="*/ 12081 w 35953"/>
                        <a:gd name="connsiteY2" fmla="*/ 0 h 36026"/>
                        <a:gd name="connsiteX3" fmla="*/ 23656 w 35953"/>
                        <a:gd name="connsiteY3" fmla="*/ 0 h 36026"/>
                        <a:gd name="connsiteX4" fmla="*/ 23656 w 35953"/>
                        <a:gd name="connsiteY4" fmla="*/ 12226 h 36026"/>
                        <a:gd name="connsiteX5" fmla="*/ 35954 w 35953"/>
                        <a:gd name="connsiteY5" fmla="*/ 12226 h 36026"/>
                        <a:gd name="connsiteX6" fmla="*/ 35954 w 35953"/>
                        <a:gd name="connsiteY6" fmla="*/ 23800 h 36026"/>
                        <a:gd name="connsiteX7" fmla="*/ 23656 w 35953"/>
                        <a:gd name="connsiteY7" fmla="*/ 23800 h 36026"/>
                        <a:gd name="connsiteX8" fmla="*/ 23656 w 35953"/>
                        <a:gd name="connsiteY8" fmla="*/ 36026 h 36026"/>
                        <a:gd name="connsiteX9" fmla="*/ 12081 w 35953"/>
                        <a:gd name="connsiteY9" fmla="*/ 36026 h 36026"/>
                        <a:gd name="connsiteX10" fmla="*/ 12081 w 35953"/>
                        <a:gd name="connsiteY10" fmla="*/ 23800 h 36026"/>
                        <a:gd name="connsiteX11" fmla="*/ 0 w 35953"/>
                        <a:gd name="connsiteY11" fmla="*/ 23800 h 36026"/>
                        <a:gd name="connsiteX12" fmla="*/ 0 w 35953"/>
                        <a:gd name="connsiteY12" fmla="*/ 12226 h 360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5953" h="36026">
                          <a:moveTo>
                            <a:pt x="0" y="12226"/>
                          </a:moveTo>
                          <a:lnTo>
                            <a:pt x="12081" y="12226"/>
                          </a:lnTo>
                          <a:lnTo>
                            <a:pt x="12081" y="0"/>
                          </a:lnTo>
                          <a:lnTo>
                            <a:pt x="23656" y="0"/>
                          </a:lnTo>
                          <a:lnTo>
                            <a:pt x="23656" y="12226"/>
                          </a:lnTo>
                          <a:lnTo>
                            <a:pt x="35954" y="12226"/>
                          </a:lnTo>
                          <a:lnTo>
                            <a:pt x="35954" y="23800"/>
                          </a:lnTo>
                          <a:lnTo>
                            <a:pt x="23656" y="23800"/>
                          </a:lnTo>
                          <a:lnTo>
                            <a:pt x="23656" y="36026"/>
                          </a:lnTo>
                          <a:lnTo>
                            <a:pt x="12081" y="36026"/>
                          </a:lnTo>
                          <a:lnTo>
                            <a:pt x="12081" y="23800"/>
                          </a:lnTo>
                          <a:lnTo>
                            <a:pt x="0" y="23800"/>
                          </a:lnTo>
                          <a:lnTo>
                            <a:pt x="0" y="12226"/>
                          </a:lnTo>
                          <a:close/>
                        </a:path>
                      </a:pathLst>
                    </a:custGeom>
                    <a:solidFill>
                      <a:srgbClr val="153152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76" name="Forma libre: forma 275">
                      <a:extLst>
                        <a:ext uri="{FF2B5EF4-FFF2-40B4-BE49-F238E27FC236}">
                          <a16:creationId xmlns:a16="http://schemas.microsoft.com/office/drawing/2014/main" id="{688FEB85-E0BC-876B-04D7-1E70C3AA9D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3303" y="4488010"/>
                      <a:ext cx="33638" cy="33638"/>
                    </a:xfrm>
                    <a:custGeom>
                      <a:avLst/>
                      <a:gdLst>
                        <a:gd name="connsiteX0" fmla="*/ 72 w 33638"/>
                        <a:gd name="connsiteY0" fmla="*/ 25392 h 33638"/>
                        <a:gd name="connsiteX1" fmla="*/ 8609 w 33638"/>
                        <a:gd name="connsiteY1" fmla="*/ 16856 h 33638"/>
                        <a:gd name="connsiteX2" fmla="*/ 0 w 33638"/>
                        <a:gd name="connsiteY2" fmla="*/ 8247 h 33638"/>
                        <a:gd name="connsiteX3" fmla="*/ 8175 w 33638"/>
                        <a:gd name="connsiteY3" fmla="*/ 72 h 33638"/>
                        <a:gd name="connsiteX4" fmla="*/ 16783 w 33638"/>
                        <a:gd name="connsiteY4" fmla="*/ 8681 h 33638"/>
                        <a:gd name="connsiteX5" fmla="*/ 25464 w 33638"/>
                        <a:gd name="connsiteY5" fmla="*/ 0 h 33638"/>
                        <a:gd name="connsiteX6" fmla="*/ 33639 w 33638"/>
                        <a:gd name="connsiteY6" fmla="*/ 8175 h 33638"/>
                        <a:gd name="connsiteX7" fmla="*/ 24958 w 33638"/>
                        <a:gd name="connsiteY7" fmla="*/ 16856 h 33638"/>
                        <a:gd name="connsiteX8" fmla="*/ 33567 w 33638"/>
                        <a:gd name="connsiteY8" fmla="*/ 25464 h 33638"/>
                        <a:gd name="connsiteX9" fmla="*/ 25392 w 33638"/>
                        <a:gd name="connsiteY9" fmla="*/ 33639 h 33638"/>
                        <a:gd name="connsiteX10" fmla="*/ 16783 w 33638"/>
                        <a:gd name="connsiteY10" fmla="*/ 25030 h 33638"/>
                        <a:gd name="connsiteX11" fmla="*/ 8247 w 33638"/>
                        <a:gd name="connsiteY11" fmla="*/ 33567 h 33638"/>
                        <a:gd name="connsiteX12" fmla="*/ 72 w 33638"/>
                        <a:gd name="connsiteY12" fmla="*/ 25392 h 336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638" h="33638">
                          <a:moveTo>
                            <a:pt x="72" y="25392"/>
                          </a:moveTo>
                          <a:lnTo>
                            <a:pt x="8609" y="16856"/>
                          </a:lnTo>
                          <a:lnTo>
                            <a:pt x="0" y="8247"/>
                          </a:lnTo>
                          <a:lnTo>
                            <a:pt x="8175" y="72"/>
                          </a:lnTo>
                          <a:lnTo>
                            <a:pt x="16783" y="8681"/>
                          </a:lnTo>
                          <a:lnTo>
                            <a:pt x="25464" y="0"/>
                          </a:lnTo>
                          <a:lnTo>
                            <a:pt x="33639" y="8175"/>
                          </a:lnTo>
                          <a:lnTo>
                            <a:pt x="24958" y="16856"/>
                          </a:lnTo>
                          <a:lnTo>
                            <a:pt x="33567" y="25464"/>
                          </a:lnTo>
                          <a:lnTo>
                            <a:pt x="25392" y="33639"/>
                          </a:lnTo>
                          <a:lnTo>
                            <a:pt x="16783" y="25030"/>
                          </a:lnTo>
                          <a:lnTo>
                            <a:pt x="8247" y="33567"/>
                          </a:lnTo>
                          <a:lnTo>
                            <a:pt x="72" y="25392"/>
                          </a:lnTo>
                          <a:close/>
                        </a:path>
                      </a:pathLst>
                    </a:custGeom>
                    <a:solidFill>
                      <a:srgbClr val="153152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77" name="Forma libre: forma 276">
                      <a:extLst>
                        <a:ext uri="{FF2B5EF4-FFF2-40B4-BE49-F238E27FC236}">
                          <a16:creationId xmlns:a16="http://schemas.microsoft.com/office/drawing/2014/main" id="{FB8F9381-9943-C010-32F7-A4FCBD8AFA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2317" y="4436286"/>
                      <a:ext cx="34868" cy="11574"/>
                    </a:xfrm>
                    <a:custGeom>
                      <a:avLst/>
                      <a:gdLst>
                        <a:gd name="connsiteX0" fmla="*/ 0 w 34868"/>
                        <a:gd name="connsiteY0" fmla="*/ 0 h 11574"/>
                        <a:gd name="connsiteX1" fmla="*/ 34869 w 34868"/>
                        <a:gd name="connsiteY1" fmla="*/ 0 h 11574"/>
                        <a:gd name="connsiteX2" fmla="*/ 34869 w 34868"/>
                        <a:gd name="connsiteY2" fmla="*/ 11575 h 11574"/>
                        <a:gd name="connsiteX3" fmla="*/ 0 w 34868"/>
                        <a:gd name="connsiteY3" fmla="*/ 11575 h 11574"/>
                        <a:gd name="connsiteX4" fmla="*/ 0 w 34868"/>
                        <a:gd name="connsiteY4" fmla="*/ 0 h 115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868" h="11574">
                          <a:moveTo>
                            <a:pt x="0" y="0"/>
                          </a:moveTo>
                          <a:lnTo>
                            <a:pt x="34869" y="0"/>
                          </a:lnTo>
                          <a:lnTo>
                            <a:pt x="34869" y="11575"/>
                          </a:lnTo>
                          <a:lnTo>
                            <a:pt x="0" y="1157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153152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78" name="Forma libre: forma 277">
                      <a:extLst>
                        <a:ext uri="{FF2B5EF4-FFF2-40B4-BE49-F238E27FC236}">
                          <a16:creationId xmlns:a16="http://schemas.microsoft.com/office/drawing/2014/main" id="{3820997D-393E-B6A1-D529-EFC13630FD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4297" y="4460521"/>
                      <a:ext cx="31396" cy="25826"/>
                    </a:xfrm>
                    <a:custGeom>
                      <a:avLst/>
                      <a:gdLst>
                        <a:gd name="connsiteX0" fmla="*/ 0 w 31396"/>
                        <a:gd name="connsiteY0" fmla="*/ 0 h 25826"/>
                        <a:gd name="connsiteX1" fmla="*/ 31396 w 31396"/>
                        <a:gd name="connsiteY1" fmla="*/ 0 h 25826"/>
                        <a:gd name="connsiteX2" fmla="*/ 31396 w 31396"/>
                        <a:gd name="connsiteY2" fmla="*/ 9838 h 25826"/>
                        <a:gd name="connsiteX3" fmla="*/ 0 w 31396"/>
                        <a:gd name="connsiteY3" fmla="*/ 9838 h 25826"/>
                        <a:gd name="connsiteX4" fmla="*/ 0 w 31396"/>
                        <a:gd name="connsiteY4" fmla="*/ 0 h 25826"/>
                        <a:gd name="connsiteX5" fmla="*/ 0 w 31396"/>
                        <a:gd name="connsiteY5" fmla="*/ 15988 h 25826"/>
                        <a:gd name="connsiteX6" fmla="*/ 31396 w 31396"/>
                        <a:gd name="connsiteY6" fmla="*/ 15988 h 25826"/>
                        <a:gd name="connsiteX7" fmla="*/ 31396 w 31396"/>
                        <a:gd name="connsiteY7" fmla="*/ 25826 h 25826"/>
                        <a:gd name="connsiteX8" fmla="*/ 0 w 31396"/>
                        <a:gd name="connsiteY8" fmla="*/ 25826 h 25826"/>
                        <a:gd name="connsiteX9" fmla="*/ 0 w 31396"/>
                        <a:gd name="connsiteY9" fmla="*/ 15988 h 25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1396" h="25826">
                          <a:moveTo>
                            <a:pt x="0" y="0"/>
                          </a:moveTo>
                          <a:lnTo>
                            <a:pt x="31396" y="0"/>
                          </a:lnTo>
                          <a:lnTo>
                            <a:pt x="31396" y="9838"/>
                          </a:lnTo>
                          <a:lnTo>
                            <a:pt x="0" y="9838"/>
                          </a:lnTo>
                          <a:lnTo>
                            <a:pt x="0" y="0"/>
                          </a:lnTo>
                          <a:close/>
                          <a:moveTo>
                            <a:pt x="0" y="15988"/>
                          </a:moveTo>
                          <a:lnTo>
                            <a:pt x="31396" y="15988"/>
                          </a:lnTo>
                          <a:lnTo>
                            <a:pt x="31396" y="25826"/>
                          </a:lnTo>
                          <a:lnTo>
                            <a:pt x="0" y="25826"/>
                          </a:lnTo>
                          <a:lnTo>
                            <a:pt x="0" y="15988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279" name="Gráfico 6">
                      <a:extLst>
                        <a:ext uri="{FF2B5EF4-FFF2-40B4-BE49-F238E27FC236}">
                          <a16:creationId xmlns:a16="http://schemas.microsoft.com/office/drawing/2014/main" id="{9CCC19B8-A6FA-F55F-0B65-149C387BACA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72317" y="4484104"/>
                      <a:ext cx="34868" cy="41379"/>
                      <a:chOff x="6872317" y="4484104"/>
                      <a:chExt cx="34868" cy="41379"/>
                    </a:xfrm>
                    <a:solidFill>
                      <a:srgbClr val="153152"/>
                    </a:solidFill>
                  </p:grpSpPr>
                  <p:sp>
                    <p:nvSpPr>
                      <p:cNvPr id="280" name="Forma libre: forma 279">
                        <a:extLst>
                          <a:ext uri="{FF2B5EF4-FFF2-40B4-BE49-F238E27FC236}">
                            <a16:creationId xmlns:a16="http://schemas.microsoft.com/office/drawing/2014/main" id="{27A653C1-895D-79EE-EF3C-5EF4F82A6DC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72317" y="4499006"/>
                        <a:ext cx="34868" cy="11574"/>
                      </a:xfrm>
                      <a:custGeom>
                        <a:avLst/>
                        <a:gdLst>
                          <a:gd name="connsiteX0" fmla="*/ 0 w 34868"/>
                          <a:gd name="connsiteY0" fmla="*/ 0 h 11574"/>
                          <a:gd name="connsiteX1" fmla="*/ 34869 w 34868"/>
                          <a:gd name="connsiteY1" fmla="*/ 0 h 11574"/>
                          <a:gd name="connsiteX2" fmla="*/ 34869 w 34868"/>
                          <a:gd name="connsiteY2" fmla="*/ 11575 h 11574"/>
                          <a:gd name="connsiteX3" fmla="*/ 0 w 34868"/>
                          <a:gd name="connsiteY3" fmla="*/ 11575 h 11574"/>
                          <a:gd name="connsiteX4" fmla="*/ 0 w 34868"/>
                          <a:gd name="connsiteY4" fmla="*/ 0 h 115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4868" h="11574">
                            <a:moveTo>
                              <a:pt x="0" y="0"/>
                            </a:moveTo>
                            <a:lnTo>
                              <a:pt x="34869" y="0"/>
                            </a:lnTo>
                            <a:lnTo>
                              <a:pt x="34869" y="11575"/>
                            </a:lnTo>
                            <a:lnTo>
                              <a:pt x="0" y="11575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1531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281" name="Gráfico 6">
                        <a:extLst>
                          <a:ext uri="{FF2B5EF4-FFF2-40B4-BE49-F238E27FC236}">
                            <a16:creationId xmlns:a16="http://schemas.microsoft.com/office/drawing/2014/main" id="{0CAD06D3-6FDB-FB25-20F6-442E33A3AE1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884398" y="4484104"/>
                        <a:ext cx="10706" cy="41379"/>
                        <a:chOff x="6884398" y="4484104"/>
                        <a:chExt cx="10706" cy="41379"/>
                      </a:xfrm>
                      <a:solidFill>
                        <a:srgbClr val="153152"/>
                      </a:solidFill>
                    </p:grpSpPr>
                    <p:sp>
                      <p:nvSpPr>
                        <p:cNvPr id="282" name="Forma libre: forma 281">
                          <a:extLst>
                            <a:ext uri="{FF2B5EF4-FFF2-40B4-BE49-F238E27FC236}">
                              <a16:creationId xmlns:a16="http://schemas.microsoft.com/office/drawing/2014/main" id="{812C782F-91FD-A820-4332-33508C349F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84398" y="4484104"/>
                          <a:ext cx="10706" cy="10706"/>
                        </a:xfrm>
                        <a:custGeom>
                          <a:avLst/>
                          <a:gdLst>
                            <a:gd name="connsiteX0" fmla="*/ 10707 w 10706"/>
                            <a:gd name="connsiteY0" fmla="*/ 5353 h 10706"/>
                            <a:gd name="connsiteX1" fmla="*/ 5353 w 10706"/>
                            <a:gd name="connsiteY1" fmla="*/ 0 h 10706"/>
                            <a:gd name="connsiteX2" fmla="*/ 0 w 10706"/>
                            <a:gd name="connsiteY2" fmla="*/ 5353 h 10706"/>
                            <a:gd name="connsiteX3" fmla="*/ 5353 w 10706"/>
                            <a:gd name="connsiteY3" fmla="*/ 10707 h 10706"/>
                            <a:gd name="connsiteX4" fmla="*/ 10707 w 10706"/>
                            <a:gd name="connsiteY4" fmla="*/ 5353 h 107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706" h="10706">
                              <a:moveTo>
                                <a:pt x="10707" y="5353"/>
                              </a:moveTo>
                              <a:cubicBezTo>
                                <a:pt x="10707" y="2387"/>
                                <a:pt x="8319" y="0"/>
                                <a:pt x="5353" y="0"/>
                              </a:cubicBezTo>
                              <a:cubicBezTo>
                                <a:pt x="2387" y="0"/>
                                <a:pt x="0" y="2387"/>
                                <a:pt x="0" y="5353"/>
                              </a:cubicBezTo>
                              <a:cubicBezTo>
                                <a:pt x="0" y="8319"/>
                                <a:pt x="2387" y="10707"/>
                                <a:pt x="5353" y="10707"/>
                              </a:cubicBezTo>
                              <a:cubicBezTo>
                                <a:pt x="8319" y="10707"/>
                                <a:pt x="10707" y="8319"/>
                                <a:pt x="10707" y="535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1531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283" name="Forma libre: forma 282">
                          <a:extLst>
                            <a:ext uri="{FF2B5EF4-FFF2-40B4-BE49-F238E27FC236}">
                              <a16:creationId xmlns:a16="http://schemas.microsoft.com/office/drawing/2014/main" id="{C88FE251-F405-E099-EC12-79D09A9DB0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84398" y="4514777"/>
                          <a:ext cx="10706" cy="10706"/>
                        </a:xfrm>
                        <a:custGeom>
                          <a:avLst/>
                          <a:gdLst>
                            <a:gd name="connsiteX0" fmla="*/ 10707 w 10706"/>
                            <a:gd name="connsiteY0" fmla="*/ 5353 h 10706"/>
                            <a:gd name="connsiteX1" fmla="*/ 5353 w 10706"/>
                            <a:gd name="connsiteY1" fmla="*/ 0 h 10706"/>
                            <a:gd name="connsiteX2" fmla="*/ 0 w 10706"/>
                            <a:gd name="connsiteY2" fmla="*/ 5353 h 10706"/>
                            <a:gd name="connsiteX3" fmla="*/ 5353 w 10706"/>
                            <a:gd name="connsiteY3" fmla="*/ 10707 h 10706"/>
                            <a:gd name="connsiteX4" fmla="*/ 10707 w 10706"/>
                            <a:gd name="connsiteY4" fmla="*/ 5353 h 107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706" h="10706">
                              <a:moveTo>
                                <a:pt x="10707" y="5353"/>
                              </a:moveTo>
                              <a:cubicBezTo>
                                <a:pt x="10707" y="2387"/>
                                <a:pt x="8319" y="0"/>
                                <a:pt x="5353" y="0"/>
                              </a:cubicBezTo>
                              <a:cubicBezTo>
                                <a:pt x="2387" y="0"/>
                                <a:pt x="0" y="2387"/>
                                <a:pt x="0" y="5353"/>
                              </a:cubicBezTo>
                              <a:cubicBezTo>
                                <a:pt x="0" y="8319"/>
                                <a:pt x="2387" y="10707"/>
                                <a:pt x="5353" y="10707"/>
                              </a:cubicBezTo>
                              <a:cubicBezTo>
                                <a:pt x="8319" y="10707"/>
                                <a:pt x="10707" y="8319"/>
                                <a:pt x="10707" y="535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1531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  <p:sp>
                  <p:nvSpPr>
                    <p:cNvPr id="284" name="Forma libre: forma 283">
                      <a:extLst>
                        <a:ext uri="{FF2B5EF4-FFF2-40B4-BE49-F238E27FC236}">
                          <a16:creationId xmlns:a16="http://schemas.microsoft.com/office/drawing/2014/main" id="{ED4419FC-79D0-7BCE-7D04-8D9C49CFF9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5345" y="4322203"/>
                      <a:ext cx="196046" cy="60260"/>
                    </a:xfrm>
                    <a:custGeom>
                      <a:avLst/>
                      <a:gdLst>
                        <a:gd name="connsiteX0" fmla="*/ 18736 w 196046"/>
                        <a:gd name="connsiteY0" fmla="*/ 0 h 60260"/>
                        <a:gd name="connsiteX1" fmla="*/ 177310 w 196046"/>
                        <a:gd name="connsiteY1" fmla="*/ 0 h 60260"/>
                        <a:gd name="connsiteX2" fmla="*/ 196046 w 196046"/>
                        <a:gd name="connsiteY2" fmla="*/ 18736 h 60260"/>
                        <a:gd name="connsiteX3" fmla="*/ 196046 w 196046"/>
                        <a:gd name="connsiteY3" fmla="*/ 41524 h 60260"/>
                        <a:gd name="connsiteX4" fmla="*/ 177310 w 196046"/>
                        <a:gd name="connsiteY4" fmla="*/ 60261 h 60260"/>
                        <a:gd name="connsiteX5" fmla="*/ 18736 w 196046"/>
                        <a:gd name="connsiteY5" fmla="*/ 60261 h 60260"/>
                        <a:gd name="connsiteX6" fmla="*/ 0 w 196046"/>
                        <a:gd name="connsiteY6" fmla="*/ 41524 h 60260"/>
                        <a:gd name="connsiteX7" fmla="*/ 0 w 196046"/>
                        <a:gd name="connsiteY7" fmla="*/ 18736 h 60260"/>
                        <a:gd name="connsiteX8" fmla="*/ 18736 w 196046"/>
                        <a:gd name="connsiteY8" fmla="*/ 0 h 60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6046" h="60260">
                          <a:moveTo>
                            <a:pt x="18736" y="0"/>
                          </a:moveTo>
                          <a:lnTo>
                            <a:pt x="177310" y="0"/>
                          </a:lnTo>
                          <a:cubicBezTo>
                            <a:pt x="187655" y="0"/>
                            <a:pt x="196046" y="8392"/>
                            <a:pt x="196046" y="18736"/>
                          </a:cubicBezTo>
                          <a:lnTo>
                            <a:pt x="196046" y="41524"/>
                          </a:lnTo>
                          <a:cubicBezTo>
                            <a:pt x="196046" y="51869"/>
                            <a:pt x="187655" y="60261"/>
                            <a:pt x="177310" y="60261"/>
                          </a:cubicBezTo>
                          <a:lnTo>
                            <a:pt x="18736" y="60261"/>
                          </a:lnTo>
                          <a:cubicBezTo>
                            <a:pt x="8392" y="60261"/>
                            <a:pt x="0" y="51869"/>
                            <a:pt x="0" y="41524"/>
                          </a:cubicBezTo>
                          <a:lnTo>
                            <a:pt x="0" y="18736"/>
                          </a:lnTo>
                          <a:cubicBezTo>
                            <a:pt x="0" y="8392"/>
                            <a:pt x="8392" y="0"/>
                            <a:pt x="18736" y="0"/>
                          </a:cubicBezTo>
                          <a:close/>
                        </a:path>
                      </a:pathLst>
                    </a:custGeom>
                    <a:solidFill>
                      <a:srgbClr val="58C574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285" name="Gráfico 6">
                      <a:extLst>
                        <a:ext uri="{FF2B5EF4-FFF2-40B4-BE49-F238E27FC236}">
                          <a16:creationId xmlns:a16="http://schemas.microsoft.com/office/drawing/2014/main" id="{FA40630F-23B4-47B5-59F2-0980F0CE24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96189" y="4336783"/>
                      <a:ext cx="87171" cy="38302"/>
                      <a:chOff x="6896189" y="4336783"/>
                      <a:chExt cx="87171" cy="38302"/>
                    </a:xfrm>
                    <a:solidFill>
                      <a:srgbClr val="FFFFFF"/>
                    </a:solidFill>
                  </p:grpSpPr>
                  <p:sp>
                    <p:nvSpPr>
                      <p:cNvPr id="286" name="Forma libre: forma 285">
                        <a:extLst>
                          <a:ext uri="{FF2B5EF4-FFF2-40B4-BE49-F238E27FC236}">
                            <a16:creationId xmlns:a16="http://schemas.microsoft.com/office/drawing/2014/main" id="{A57CD64C-91C9-4841-B9B5-B2657F6D31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96189" y="4337105"/>
                        <a:ext cx="26694" cy="37979"/>
                      </a:xfrm>
                      <a:custGeom>
                        <a:avLst/>
                        <a:gdLst>
                          <a:gd name="connsiteX0" fmla="*/ 0 w 26694"/>
                          <a:gd name="connsiteY0" fmla="*/ 28720 h 37979"/>
                          <a:gd name="connsiteX1" fmla="*/ 13600 w 26694"/>
                          <a:gd name="connsiteY1" fmla="*/ 28720 h 37979"/>
                          <a:gd name="connsiteX2" fmla="*/ 16639 w 26694"/>
                          <a:gd name="connsiteY2" fmla="*/ 25971 h 37979"/>
                          <a:gd name="connsiteX3" fmla="*/ 16639 w 26694"/>
                          <a:gd name="connsiteY3" fmla="*/ 24379 h 37979"/>
                          <a:gd name="connsiteX4" fmla="*/ 14179 w 26694"/>
                          <a:gd name="connsiteY4" fmla="*/ 21630 h 37979"/>
                          <a:gd name="connsiteX5" fmla="*/ 11936 w 26694"/>
                          <a:gd name="connsiteY5" fmla="*/ 21630 h 37979"/>
                          <a:gd name="connsiteX6" fmla="*/ 9694 w 26694"/>
                          <a:gd name="connsiteY6" fmla="*/ 23945 h 37979"/>
                          <a:gd name="connsiteX7" fmla="*/ 72 w 26694"/>
                          <a:gd name="connsiteY7" fmla="*/ 23945 h 37979"/>
                          <a:gd name="connsiteX8" fmla="*/ 1230 w 26694"/>
                          <a:gd name="connsiteY8" fmla="*/ 0 h 37979"/>
                          <a:gd name="connsiteX9" fmla="*/ 25103 w 26694"/>
                          <a:gd name="connsiteY9" fmla="*/ 0 h 37979"/>
                          <a:gd name="connsiteX10" fmla="*/ 25103 w 26694"/>
                          <a:gd name="connsiteY10" fmla="*/ 8970 h 37979"/>
                          <a:gd name="connsiteX11" fmla="*/ 10996 w 26694"/>
                          <a:gd name="connsiteY11" fmla="*/ 8970 h 37979"/>
                          <a:gd name="connsiteX12" fmla="*/ 10779 w 26694"/>
                          <a:gd name="connsiteY12" fmla="*/ 14251 h 37979"/>
                          <a:gd name="connsiteX13" fmla="*/ 14107 w 26694"/>
                          <a:gd name="connsiteY13" fmla="*/ 13239 h 37979"/>
                          <a:gd name="connsiteX14" fmla="*/ 18013 w 26694"/>
                          <a:gd name="connsiteY14" fmla="*/ 13239 h 37979"/>
                          <a:gd name="connsiteX15" fmla="*/ 26694 w 26694"/>
                          <a:gd name="connsiteY15" fmla="*/ 23366 h 37979"/>
                          <a:gd name="connsiteX16" fmla="*/ 26694 w 26694"/>
                          <a:gd name="connsiteY16" fmla="*/ 28213 h 37979"/>
                          <a:gd name="connsiteX17" fmla="*/ 16205 w 26694"/>
                          <a:gd name="connsiteY17" fmla="*/ 37979 h 37979"/>
                          <a:gd name="connsiteX18" fmla="*/ 0 w 26694"/>
                          <a:gd name="connsiteY18" fmla="*/ 36750 h 37979"/>
                          <a:gd name="connsiteX19" fmla="*/ 0 w 26694"/>
                          <a:gd name="connsiteY19" fmla="*/ 28720 h 379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26694" h="37979">
                            <a:moveTo>
                              <a:pt x="0" y="28720"/>
                            </a:moveTo>
                            <a:lnTo>
                              <a:pt x="13600" y="28720"/>
                            </a:lnTo>
                            <a:cubicBezTo>
                              <a:pt x="16783" y="28720"/>
                              <a:pt x="16639" y="26983"/>
                              <a:pt x="16639" y="25971"/>
                            </a:cubicBezTo>
                            <a:lnTo>
                              <a:pt x="16639" y="24379"/>
                            </a:lnTo>
                            <a:cubicBezTo>
                              <a:pt x="16639" y="22643"/>
                              <a:pt x="16132" y="21630"/>
                              <a:pt x="14179" y="21630"/>
                            </a:cubicBezTo>
                            <a:lnTo>
                              <a:pt x="11936" y="21630"/>
                            </a:lnTo>
                            <a:cubicBezTo>
                              <a:pt x="10273" y="21630"/>
                              <a:pt x="9694" y="22354"/>
                              <a:pt x="9694" y="23945"/>
                            </a:cubicBezTo>
                            <a:lnTo>
                              <a:pt x="72" y="23945"/>
                            </a:lnTo>
                            <a:lnTo>
                              <a:pt x="1230" y="0"/>
                            </a:lnTo>
                            <a:lnTo>
                              <a:pt x="25103" y="0"/>
                            </a:lnTo>
                            <a:lnTo>
                              <a:pt x="25103" y="8970"/>
                            </a:lnTo>
                            <a:lnTo>
                              <a:pt x="10996" y="8970"/>
                            </a:lnTo>
                            <a:lnTo>
                              <a:pt x="10779" y="14251"/>
                            </a:lnTo>
                            <a:cubicBezTo>
                              <a:pt x="12153" y="13456"/>
                              <a:pt x="13456" y="13239"/>
                              <a:pt x="14107" y="13239"/>
                            </a:cubicBezTo>
                            <a:cubicBezTo>
                              <a:pt x="15481" y="13166"/>
                              <a:pt x="17362" y="13239"/>
                              <a:pt x="18013" y="13239"/>
                            </a:cubicBezTo>
                            <a:cubicBezTo>
                              <a:pt x="24018" y="13745"/>
                              <a:pt x="26694" y="17868"/>
                              <a:pt x="26694" y="23366"/>
                            </a:cubicBezTo>
                            <a:lnTo>
                              <a:pt x="26694" y="28213"/>
                            </a:lnTo>
                            <a:cubicBezTo>
                              <a:pt x="26694" y="35303"/>
                              <a:pt x="21268" y="37979"/>
                              <a:pt x="16205" y="37979"/>
                            </a:cubicBezTo>
                            <a:cubicBezTo>
                              <a:pt x="9838" y="37979"/>
                              <a:pt x="6945" y="37979"/>
                              <a:pt x="0" y="36750"/>
                            </a:cubicBezTo>
                            <a:lnTo>
                              <a:pt x="0" y="2872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87" name="Forma libre: forma 286">
                        <a:extLst>
                          <a:ext uri="{FF2B5EF4-FFF2-40B4-BE49-F238E27FC236}">
                            <a16:creationId xmlns:a16="http://schemas.microsoft.com/office/drawing/2014/main" id="{A6EA134B-6361-F5B8-DE51-110A6783A0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6428" y="4336783"/>
                        <a:ext cx="27200" cy="38302"/>
                      </a:xfrm>
                      <a:custGeom>
                        <a:avLst/>
                        <a:gdLst>
                          <a:gd name="connsiteX0" fmla="*/ 8826 w 27200"/>
                          <a:gd name="connsiteY0" fmla="*/ 323 h 38302"/>
                          <a:gd name="connsiteX1" fmla="*/ 25971 w 27200"/>
                          <a:gd name="connsiteY1" fmla="*/ 1408 h 38302"/>
                          <a:gd name="connsiteX2" fmla="*/ 25971 w 27200"/>
                          <a:gd name="connsiteY2" fmla="*/ 9076 h 38302"/>
                          <a:gd name="connsiteX3" fmla="*/ 14685 w 27200"/>
                          <a:gd name="connsiteY3" fmla="*/ 9076 h 38302"/>
                          <a:gd name="connsiteX4" fmla="*/ 9983 w 27200"/>
                          <a:gd name="connsiteY4" fmla="*/ 15659 h 38302"/>
                          <a:gd name="connsiteX5" fmla="*/ 17868 w 27200"/>
                          <a:gd name="connsiteY5" fmla="*/ 14574 h 38302"/>
                          <a:gd name="connsiteX6" fmla="*/ 27200 w 27200"/>
                          <a:gd name="connsiteY6" fmla="*/ 24340 h 38302"/>
                          <a:gd name="connsiteX7" fmla="*/ 27200 w 27200"/>
                          <a:gd name="connsiteY7" fmla="*/ 29042 h 38302"/>
                          <a:gd name="connsiteX8" fmla="*/ 17362 w 27200"/>
                          <a:gd name="connsiteY8" fmla="*/ 38302 h 38302"/>
                          <a:gd name="connsiteX9" fmla="*/ 10273 w 27200"/>
                          <a:gd name="connsiteY9" fmla="*/ 38302 h 38302"/>
                          <a:gd name="connsiteX10" fmla="*/ 0 w 27200"/>
                          <a:gd name="connsiteY10" fmla="*/ 18480 h 38302"/>
                          <a:gd name="connsiteX11" fmla="*/ 8898 w 27200"/>
                          <a:gd name="connsiteY11" fmla="*/ 467 h 38302"/>
                          <a:gd name="connsiteX12" fmla="*/ 14107 w 27200"/>
                          <a:gd name="connsiteY12" fmla="*/ 29187 h 38302"/>
                          <a:gd name="connsiteX13" fmla="*/ 14975 w 27200"/>
                          <a:gd name="connsiteY13" fmla="*/ 29187 h 38302"/>
                          <a:gd name="connsiteX14" fmla="*/ 17217 w 27200"/>
                          <a:gd name="connsiteY14" fmla="*/ 26800 h 38302"/>
                          <a:gd name="connsiteX15" fmla="*/ 17217 w 27200"/>
                          <a:gd name="connsiteY15" fmla="*/ 25787 h 38302"/>
                          <a:gd name="connsiteX16" fmla="*/ 15264 w 27200"/>
                          <a:gd name="connsiteY16" fmla="*/ 22966 h 38302"/>
                          <a:gd name="connsiteX17" fmla="*/ 9983 w 27200"/>
                          <a:gd name="connsiteY17" fmla="*/ 22966 h 38302"/>
                          <a:gd name="connsiteX18" fmla="*/ 14107 w 27200"/>
                          <a:gd name="connsiteY18" fmla="*/ 29187 h 383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27200" h="38302">
                            <a:moveTo>
                              <a:pt x="8826" y="323"/>
                            </a:moveTo>
                            <a:cubicBezTo>
                              <a:pt x="13962" y="-473"/>
                              <a:pt x="21124" y="323"/>
                              <a:pt x="25971" y="1408"/>
                            </a:cubicBezTo>
                            <a:lnTo>
                              <a:pt x="25971" y="9076"/>
                            </a:lnTo>
                            <a:lnTo>
                              <a:pt x="14685" y="9076"/>
                            </a:lnTo>
                            <a:cubicBezTo>
                              <a:pt x="9983" y="9076"/>
                              <a:pt x="9983" y="11897"/>
                              <a:pt x="9983" y="15659"/>
                            </a:cubicBezTo>
                            <a:cubicBezTo>
                              <a:pt x="11864" y="14646"/>
                              <a:pt x="13528" y="14574"/>
                              <a:pt x="17868" y="14574"/>
                            </a:cubicBezTo>
                            <a:cubicBezTo>
                              <a:pt x="25392" y="14574"/>
                              <a:pt x="27200" y="18698"/>
                              <a:pt x="27200" y="24340"/>
                            </a:cubicBezTo>
                            <a:lnTo>
                              <a:pt x="27200" y="29042"/>
                            </a:lnTo>
                            <a:cubicBezTo>
                              <a:pt x="27200" y="35770"/>
                              <a:pt x="23366" y="38302"/>
                              <a:pt x="17362" y="38302"/>
                            </a:cubicBezTo>
                            <a:lnTo>
                              <a:pt x="10273" y="38302"/>
                            </a:lnTo>
                            <a:cubicBezTo>
                              <a:pt x="3979" y="38302"/>
                              <a:pt x="0" y="34685"/>
                              <a:pt x="0" y="18480"/>
                            </a:cubicBezTo>
                            <a:cubicBezTo>
                              <a:pt x="0" y="4808"/>
                              <a:pt x="4268" y="1191"/>
                              <a:pt x="8898" y="467"/>
                            </a:cubicBezTo>
                            <a:close/>
                            <a:moveTo>
                              <a:pt x="14107" y="29187"/>
                            </a:moveTo>
                            <a:lnTo>
                              <a:pt x="14975" y="29187"/>
                            </a:lnTo>
                            <a:cubicBezTo>
                              <a:pt x="16639" y="29187"/>
                              <a:pt x="17217" y="28753"/>
                              <a:pt x="17217" y="26800"/>
                            </a:cubicBezTo>
                            <a:lnTo>
                              <a:pt x="17217" y="25787"/>
                            </a:lnTo>
                            <a:cubicBezTo>
                              <a:pt x="17217" y="23544"/>
                              <a:pt x="17217" y="22966"/>
                              <a:pt x="15264" y="22966"/>
                            </a:cubicBezTo>
                            <a:lnTo>
                              <a:pt x="9983" y="22966"/>
                            </a:lnTo>
                            <a:cubicBezTo>
                              <a:pt x="9983" y="28464"/>
                              <a:pt x="10779" y="29187"/>
                              <a:pt x="14107" y="29187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88" name="Forma libre: forma 287">
                        <a:extLst>
                          <a:ext uri="{FF2B5EF4-FFF2-40B4-BE49-F238E27FC236}">
                            <a16:creationId xmlns:a16="http://schemas.microsoft.com/office/drawing/2014/main" id="{15D1EA99-6708-EB7F-9546-467CB15432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6161" y="4337105"/>
                        <a:ext cx="27200" cy="37762"/>
                      </a:xfrm>
                      <a:custGeom>
                        <a:avLst/>
                        <a:gdLst>
                          <a:gd name="connsiteX0" fmla="*/ 0 w 27200"/>
                          <a:gd name="connsiteY0" fmla="*/ 0 h 37762"/>
                          <a:gd name="connsiteX1" fmla="*/ 24813 w 27200"/>
                          <a:gd name="connsiteY1" fmla="*/ 0 h 37762"/>
                          <a:gd name="connsiteX2" fmla="*/ 27201 w 27200"/>
                          <a:gd name="connsiteY2" fmla="*/ 4051 h 37762"/>
                          <a:gd name="connsiteX3" fmla="*/ 15409 w 27200"/>
                          <a:gd name="connsiteY3" fmla="*/ 37762 h 37762"/>
                          <a:gd name="connsiteX4" fmla="*/ 4775 w 27200"/>
                          <a:gd name="connsiteY4" fmla="*/ 37762 h 37762"/>
                          <a:gd name="connsiteX5" fmla="*/ 14975 w 27200"/>
                          <a:gd name="connsiteY5" fmla="*/ 8970 h 37762"/>
                          <a:gd name="connsiteX6" fmla="*/ 0 w 27200"/>
                          <a:gd name="connsiteY6" fmla="*/ 8970 h 37762"/>
                          <a:gd name="connsiteX7" fmla="*/ 0 w 27200"/>
                          <a:gd name="connsiteY7" fmla="*/ 0 h 377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7200" h="37762">
                            <a:moveTo>
                              <a:pt x="0" y="0"/>
                            </a:moveTo>
                            <a:lnTo>
                              <a:pt x="24813" y="0"/>
                            </a:lnTo>
                            <a:lnTo>
                              <a:pt x="27201" y="4051"/>
                            </a:lnTo>
                            <a:lnTo>
                              <a:pt x="15409" y="37762"/>
                            </a:lnTo>
                            <a:lnTo>
                              <a:pt x="4775" y="37762"/>
                            </a:lnTo>
                            <a:lnTo>
                              <a:pt x="14975" y="8970"/>
                            </a:lnTo>
                            <a:lnTo>
                              <a:pt x="0" y="897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289" name="Forma libre: forma 288">
                      <a:extLst>
                        <a:ext uri="{FF2B5EF4-FFF2-40B4-BE49-F238E27FC236}">
                          <a16:creationId xmlns:a16="http://schemas.microsoft.com/office/drawing/2014/main" id="{EEF107CB-678B-4641-EE50-B19B7224A3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5273" y="4322203"/>
                      <a:ext cx="193297" cy="54979"/>
                    </a:xfrm>
                    <a:custGeom>
                      <a:avLst/>
                      <a:gdLst>
                        <a:gd name="connsiteX0" fmla="*/ 193297 w 193297"/>
                        <a:gd name="connsiteY0" fmla="*/ 8898 h 54979"/>
                        <a:gd name="connsiteX1" fmla="*/ 180276 w 193297"/>
                        <a:gd name="connsiteY1" fmla="*/ 3617 h 54979"/>
                        <a:gd name="connsiteX2" fmla="*/ 21703 w 193297"/>
                        <a:gd name="connsiteY2" fmla="*/ 3617 h 54979"/>
                        <a:gd name="connsiteX3" fmla="*/ 2966 w 193297"/>
                        <a:gd name="connsiteY3" fmla="*/ 22354 h 54979"/>
                        <a:gd name="connsiteX4" fmla="*/ 2966 w 193297"/>
                        <a:gd name="connsiteY4" fmla="*/ 45141 h 54979"/>
                        <a:gd name="connsiteX5" fmla="*/ 5715 w 193297"/>
                        <a:gd name="connsiteY5" fmla="*/ 54980 h 54979"/>
                        <a:gd name="connsiteX6" fmla="*/ 0 w 193297"/>
                        <a:gd name="connsiteY6" fmla="*/ 41524 h 54979"/>
                        <a:gd name="connsiteX7" fmla="*/ 0 w 193297"/>
                        <a:gd name="connsiteY7" fmla="*/ 18736 h 54979"/>
                        <a:gd name="connsiteX8" fmla="*/ 18736 w 193297"/>
                        <a:gd name="connsiteY8" fmla="*/ 0 h 54979"/>
                        <a:gd name="connsiteX9" fmla="*/ 177310 w 193297"/>
                        <a:gd name="connsiteY9" fmla="*/ 0 h 54979"/>
                        <a:gd name="connsiteX10" fmla="*/ 193225 w 193297"/>
                        <a:gd name="connsiteY10" fmla="*/ 8898 h 549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93297" h="54979">
                          <a:moveTo>
                            <a:pt x="193297" y="8898"/>
                          </a:moveTo>
                          <a:cubicBezTo>
                            <a:pt x="189897" y="5643"/>
                            <a:pt x="185412" y="3617"/>
                            <a:pt x="180276" y="3617"/>
                          </a:cubicBezTo>
                          <a:lnTo>
                            <a:pt x="21703" y="3617"/>
                          </a:lnTo>
                          <a:cubicBezTo>
                            <a:pt x="11358" y="3617"/>
                            <a:pt x="2966" y="12009"/>
                            <a:pt x="2966" y="22354"/>
                          </a:cubicBezTo>
                          <a:lnTo>
                            <a:pt x="2966" y="45141"/>
                          </a:lnTo>
                          <a:cubicBezTo>
                            <a:pt x="2966" y="48758"/>
                            <a:pt x="3979" y="52158"/>
                            <a:pt x="5715" y="54980"/>
                          </a:cubicBezTo>
                          <a:cubicBezTo>
                            <a:pt x="2243" y="51580"/>
                            <a:pt x="0" y="46805"/>
                            <a:pt x="0" y="41524"/>
                          </a:cubicBezTo>
                          <a:lnTo>
                            <a:pt x="0" y="18736"/>
                          </a:lnTo>
                          <a:cubicBezTo>
                            <a:pt x="0" y="8392"/>
                            <a:pt x="8392" y="0"/>
                            <a:pt x="18736" y="0"/>
                          </a:cubicBezTo>
                          <a:lnTo>
                            <a:pt x="177310" y="0"/>
                          </a:lnTo>
                          <a:cubicBezTo>
                            <a:pt x="184037" y="0"/>
                            <a:pt x="189897" y="3545"/>
                            <a:pt x="193225" y="8898"/>
                          </a:cubicBezTo>
                          <a:close/>
                        </a:path>
                      </a:pathLst>
                    </a:custGeom>
                    <a:solidFill>
                      <a:srgbClr val="447A52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290" name="Gráfico 6">
                      <a:extLst>
                        <a:ext uri="{FF2B5EF4-FFF2-40B4-BE49-F238E27FC236}">
                          <a16:creationId xmlns:a16="http://schemas.microsoft.com/office/drawing/2014/main" id="{99413CDC-CC2C-0D35-9A93-8CECCCB948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95634" y="4322203"/>
                      <a:ext cx="158428" cy="60260"/>
                      <a:chOff x="6795634" y="4322203"/>
                      <a:chExt cx="158428" cy="60260"/>
                    </a:xfrm>
                    <a:solidFill>
                      <a:srgbClr val="91CCE1"/>
                    </a:solidFill>
                  </p:grpSpPr>
                  <p:sp>
                    <p:nvSpPr>
                      <p:cNvPr id="291" name="Forma libre: forma 290">
                        <a:extLst>
                          <a:ext uri="{FF2B5EF4-FFF2-40B4-BE49-F238E27FC236}">
                            <a16:creationId xmlns:a16="http://schemas.microsoft.com/office/drawing/2014/main" id="{804B4B91-B7C5-B9B2-89BE-CE3E2E8A37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95634" y="4322203"/>
                        <a:ext cx="62937" cy="56137"/>
                      </a:xfrm>
                      <a:custGeom>
                        <a:avLst/>
                        <a:gdLst>
                          <a:gd name="connsiteX0" fmla="*/ 44707 w 62937"/>
                          <a:gd name="connsiteY0" fmla="*/ 0 h 56137"/>
                          <a:gd name="connsiteX1" fmla="*/ 0 w 62937"/>
                          <a:gd name="connsiteY1" fmla="*/ 44707 h 56137"/>
                          <a:gd name="connsiteX2" fmla="*/ 6800 w 62937"/>
                          <a:gd name="connsiteY2" fmla="*/ 56137 h 56137"/>
                          <a:gd name="connsiteX3" fmla="*/ 62937 w 62937"/>
                          <a:gd name="connsiteY3" fmla="*/ 0 h 56137"/>
                          <a:gd name="connsiteX4" fmla="*/ 44707 w 62937"/>
                          <a:gd name="connsiteY4" fmla="*/ 0 h 561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2937" h="56137">
                            <a:moveTo>
                              <a:pt x="44707" y="0"/>
                            </a:moveTo>
                            <a:lnTo>
                              <a:pt x="0" y="44707"/>
                            </a:lnTo>
                            <a:cubicBezTo>
                              <a:pt x="796" y="49337"/>
                              <a:pt x="3255" y="53316"/>
                              <a:pt x="6800" y="56137"/>
                            </a:cubicBezTo>
                            <a:lnTo>
                              <a:pt x="62937" y="0"/>
                            </a:lnTo>
                            <a:lnTo>
                              <a:pt x="44707" y="0"/>
                            </a:lnTo>
                            <a:close/>
                          </a:path>
                        </a:pathLst>
                      </a:custGeom>
                      <a:solidFill>
                        <a:srgbClr val="91CC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292" name="Forma libre: forma 291">
                        <a:extLst>
                          <a:ext uri="{FF2B5EF4-FFF2-40B4-BE49-F238E27FC236}">
                            <a16:creationId xmlns:a16="http://schemas.microsoft.com/office/drawing/2014/main" id="{8158D48E-3C64-75E5-7A12-8EE315CCAA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19796" y="4322203"/>
                        <a:ext cx="134266" cy="60260"/>
                      </a:xfrm>
                      <a:custGeom>
                        <a:avLst/>
                        <a:gdLst>
                          <a:gd name="connsiteX0" fmla="*/ 60261 w 134266"/>
                          <a:gd name="connsiteY0" fmla="*/ 0 h 60260"/>
                          <a:gd name="connsiteX1" fmla="*/ 0 w 134266"/>
                          <a:gd name="connsiteY1" fmla="*/ 60261 h 60260"/>
                          <a:gd name="connsiteX2" fmla="*/ 74006 w 134266"/>
                          <a:gd name="connsiteY2" fmla="*/ 60261 h 60260"/>
                          <a:gd name="connsiteX3" fmla="*/ 134266 w 134266"/>
                          <a:gd name="connsiteY3" fmla="*/ 0 h 60260"/>
                          <a:gd name="connsiteX4" fmla="*/ 60261 w 134266"/>
                          <a:gd name="connsiteY4" fmla="*/ 0 h 602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4266" h="60260">
                            <a:moveTo>
                              <a:pt x="60261" y="0"/>
                            </a:moveTo>
                            <a:lnTo>
                              <a:pt x="0" y="60261"/>
                            </a:lnTo>
                            <a:lnTo>
                              <a:pt x="74006" y="60261"/>
                            </a:lnTo>
                            <a:lnTo>
                              <a:pt x="134266" y="0"/>
                            </a:lnTo>
                            <a:lnTo>
                              <a:pt x="60261" y="0"/>
                            </a:lnTo>
                            <a:close/>
                          </a:path>
                        </a:pathLst>
                      </a:custGeom>
                      <a:solidFill>
                        <a:srgbClr val="91CC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</p:grpSp>
          </p:grpSp>
        </p:grpSp>
        <p:grpSp>
          <p:nvGrpSpPr>
            <p:cNvPr id="293" name="Gráfico 6">
              <a:extLst>
                <a:ext uri="{FF2B5EF4-FFF2-40B4-BE49-F238E27FC236}">
                  <a16:creationId xmlns:a16="http://schemas.microsoft.com/office/drawing/2014/main" id="{8E9B8407-4CD9-ECE5-E7FF-E56E10E2E66D}"/>
                </a:ext>
              </a:extLst>
            </p:cNvPr>
            <p:cNvGrpSpPr/>
            <p:nvPr/>
          </p:nvGrpSpPr>
          <p:grpSpPr>
            <a:xfrm>
              <a:off x="7096317" y="3608262"/>
              <a:ext cx="1024907" cy="483532"/>
              <a:chOff x="7096317" y="3608262"/>
              <a:chExt cx="1024907" cy="483532"/>
            </a:xfrm>
          </p:grpSpPr>
          <p:sp>
            <p:nvSpPr>
              <p:cNvPr id="294" name="Forma libre: forma 293">
                <a:extLst>
                  <a:ext uri="{FF2B5EF4-FFF2-40B4-BE49-F238E27FC236}">
                    <a16:creationId xmlns:a16="http://schemas.microsoft.com/office/drawing/2014/main" id="{58967F0C-0902-0502-955D-ACD125039E25}"/>
                  </a:ext>
                </a:extLst>
              </p:cNvPr>
              <p:cNvSpPr/>
              <p:nvPr/>
            </p:nvSpPr>
            <p:spPr>
              <a:xfrm>
                <a:off x="7102074" y="3613833"/>
                <a:ext cx="1019150" cy="477961"/>
              </a:xfrm>
              <a:custGeom>
                <a:avLst/>
                <a:gdLst>
                  <a:gd name="connsiteX0" fmla="*/ 943409 w 1019150"/>
                  <a:gd name="connsiteY0" fmla="*/ 410612 h 477961"/>
                  <a:gd name="connsiteX1" fmla="*/ 973286 w 1019150"/>
                  <a:gd name="connsiteY1" fmla="*/ 380662 h 477961"/>
                  <a:gd name="connsiteX2" fmla="*/ 973286 w 1019150"/>
                  <a:gd name="connsiteY2" fmla="*/ 29877 h 477961"/>
                  <a:gd name="connsiteX3" fmla="*/ 943409 w 1019150"/>
                  <a:gd name="connsiteY3" fmla="*/ 0 h 477961"/>
                  <a:gd name="connsiteX4" fmla="*/ 310635 w 1019150"/>
                  <a:gd name="connsiteY4" fmla="*/ 0 h 477961"/>
                  <a:gd name="connsiteX5" fmla="*/ 282277 w 1019150"/>
                  <a:gd name="connsiteY5" fmla="*/ 20907 h 477961"/>
                  <a:gd name="connsiteX6" fmla="*/ 149096 w 1019150"/>
                  <a:gd name="connsiteY6" fmla="*/ 78346 h 477961"/>
                  <a:gd name="connsiteX7" fmla="*/ 184471 w 1019150"/>
                  <a:gd name="connsiteY7" fmla="*/ 160309 h 477961"/>
                  <a:gd name="connsiteX8" fmla="*/ 120883 w 1019150"/>
                  <a:gd name="connsiteY8" fmla="*/ 110032 h 477961"/>
                  <a:gd name="connsiteX9" fmla="*/ 113649 w 1019150"/>
                  <a:gd name="connsiteY9" fmla="*/ 119002 h 477961"/>
                  <a:gd name="connsiteX10" fmla="*/ 0 w 1019150"/>
                  <a:gd name="connsiteY10" fmla="*/ 262673 h 477961"/>
                  <a:gd name="connsiteX11" fmla="*/ 187003 w 1019150"/>
                  <a:gd name="connsiteY11" fmla="*/ 410539 h 477961"/>
                  <a:gd name="connsiteX12" fmla="*/ 54039 w 1019150"/>
                  <a:gd name="connsiteY12" fmla="*/ 410539 h 477961"/>
                  <a:gd name="connsiteX13" fmla="*/ 54039 w 1019150"/>
                  <a:gd name="connsiteY13" fmla="*/ 417629 h 477961"/>
                  <a:gd name="connsiteX14" fmla="*/ 108006 w 1019150"/>
                  <a:gd name="connsiteY14" fmla="*/ 471524 h 477961"/>
                  <a:gd name="connsiteX15" fmla="*/ 264192 w 1019150"/>
                  <a:gd name="connsiteY15" fmla="*/ 471524 h 477961"/>
                  <a:gd name="connsiteX16" fmla="*/ 272367 w 1019150"/>
                  <a:gd name="connsiteY16" fmla="*/ 477962 h 477961"/>
                  <a:gd name="connsiteX17" fmla="*/ 277431 w 1019150"/>
                  <a:gd name="connsiteY17" fmla="*/ 471524 h 477961"/>
                  <a:gd name="connsiteX18" fmla="*/ 965256 w 1019150"/>
                  <a:gd name="connsiteY18" fmla="*/ 471524 h 477961"/>
                  <a:gd name="connsiteX19" fmla="*/ 1019151 w 1019150"/>
                  <a:gd name="connsiteY19" fmla="*/ 417629 h 477961"/>
                  <a:gd name="connsiteX20" fmla="*/ 1019151 w 1019150"/>
                  <a:gd name="connsiteY20" fmla="*/ 410539 h 477961"/>
                  <a:gd name="connsiteX21" fmla="*/ 943553 w 1019150"/>
                  <a:gd name="connsiteY21" fmla="*/ 410539 h 477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19150" h="477961">
                    <a:moveTo>
                      <a:pt x="943409" y="410612"/>
                    </a:moveTo>
                    <a:cubicBezTo>
                      <a:pt x="959830" y="410612"/>
                      <a:pt x="973286" y="397156"/>
                      <a:pt x="973286" y="380662"/>
                    </a:cubicBezTo>
                    <a:lnTo>
                      <a:pt x="973286" y="29877"/>
                    </a:lnTo>
                    <a:cubicBezTo>
                      <a:pt x="973286" y="13528"/>
                      <a:pt x="959830" y="0"/>
                      <a:pt x="943409" y="0"/>
                    </a:cubicBezTo>
                    <a:lnTo>
                      <a:pt x="310635" y="0"/>
                    </a:lnTo>
                    <a:cubicBezTo>
                      <a:pt x="297325" y="0"/>
                      <a:pt x="286112" y="8826"/>
                      <a:pt x="282277" y="20907"/>
                    </a:cubicBezTo>
                    <a:lnTo>
                      <a:pt x="149096" y="78346"/>
                    </a:lnTo>
                    <a:lnTo>
                      <a:pt x="184471" y="160309"/>
                    </a:lnTo>
                    <a:lnTo>
                      <a:pt x="120883" y="110032"/>
                    </a:lnTo>
                    <a:lnTo>
                      <a:pt x="113649" y="119002"/>
                    </a:lnTo>
                    <a:lnTo>
                      <a:pt x="0" y="262673"/>
                    </a:lnTo>
                    <a:lnTo>
                      <a:pt x="187003" y="410539"/>
                    </a:lnTo>
                    <a:lnTo>
                      <a:pt x="54039" y="410539"/>
                    </a:lnTo>
                    <a:lnTo>
                      <a:pt x="54039" y="417629"/>
                    </a:lnTo>
                    <a:cubicBezTo>
                      <a:pt x="54039" y="447434"/>
                      <a:pt x="78201" y="471524"/>
                      <a:pt x="108006" y="471524"/>
                    </a:cubicBezTo>
                    <a:lnTo>
                      <a:pt x="264192" y="471524"/>
                    </a:lnTo>
                    <a:lnTo>
                      <a:pt x="272367" y="477962"/>
                    </a:lnTo>
                    <a:lnTo>
                      <a:pt x="277431" y="471524"/>
                    </a:lnTo>
                    <a:lnTo>
                      <a:pt x="965256" y="471524"/>
                    </a:lnTo>
                    <a:cubicBezTo>
                      <a:pt x="995061" y="471524"/>
                      <a:pt x="1019151" y="447361"/>
                      <a:pt x="1019151" y="417629"/>
                    </a:cubicBezTo>
                    <a:lnTo>
                      <a:pt x="1019151" y="410539"/>
                    </a:lnTo>
                    <a:lnTo>
                      <a:pt x="943553" y="410539"/>
                    </a:ln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295" name="Gráfico 6">
                <a:extLst>
                  <a:ext uri="{FF2B5EF4-FFF2-40B4-BE49-F238E27FC236}">
                    <a16:creationId xmlns:a16="http://schemas.microsoft.com/office/drawing/2014/main" id="{FC29F3C3-B482-4FC2-42C7-70985D147565}"/>
                  </a:ext>
                </a:extLst>
              </p:cNvPr>
              <p:cNvGrpSpPr/>
              <p:nvPr/>
            </p:nvGrpSpPr>
            <p:grpSpPr>
              <a:xfrm>
                <a:off x="7096317" y="3608262"/>
                <a:ext cx="1019120" cy="477965"/>
                <a:chOff x="7096317" y="3608262"/>
                <a:chExt cx="1019120" cy="477965"/>
              </a:xfrm>
            </p:grpSpPr>
            <p:grpSp>
              <p:nvGrpSpPr>
                <p:cNvPr id="296" name="Gráfico 6">
                  <a:extLst>
                    <a:ext uri="{FF2B5EF4-FFF2-40B4-BE49-F238E27FC236}">
                      <a16:creationId xmlns:a16="http://schemas.microsoft.com/office/drawing/2014/main" id="{9055DE38-B255-8BD5-6402-743E6A9A880F}"/>
                    </a:ext>
                  </a:extLst>
                </p:cNvPr>
                <p:cNvGrpSpPr/>
                <p:nvPr/>
              </p:nvGrpSpPr>
              <p:grpSpPr>
                <a:xfrm>
                  <a:off x="7096317" y="3608262"/>
                  <a:ext cx="1019120" cy="477965"/>
                  <a:chOff x="7096317" y="3608262"/>
                  <a:chExt cx="1019120" cy="477965"/>
                </a:xfrm>
              </p:grpSpPr>
              <p:grpSp>
                <p:nvGrpSpPr>
                  <p:cNvPr id="297" name="Gráfico 6">
                    <a:extLst>
                      <a:ext uri="{FF2B5EF4-FFF2-40B4-BE49-F238E27FC236}">
                        <a16:creationId xmlns:a16="http://schemas.microsoft.com/office/drawing/2014/main" id="{D3077B55-367A-5510-69EB-C431EB624B10}"/>
                      </a:ext>
                    </a:extLst>
                  </p:cNvPr>
                  <p:cNvGrpSpPr/>
                  <p:nvPr/>
                </p:nvGrpSpPr>
                <p:grpSpPr>
                  <a:xfrm>
                    <a:off x="7096317" y="3609637"/>
                    <a:ext cx="465561" cy="476591"/>
                    <a:chOff x="7096317" y="3609637"/>
                    <a:chExt cx="465561" cy="476591"/>
                  </a:xfrm>
                </p:grpSpPr>
                <p:grpSp>
                  <p:nvGrpSpPr>
                    <p:cNvPr id="298" name="Gráfico 6">
                      <a:extLst>
                        <a:ext uri="{FF2B5EF4-FFF2-40B4-BE49-F238E27FC236}">
                          <a16:creationId xmlns:a16="http://schemas.microsoft.com/office/drawing/2014/main" id="{A27CE758-9705-0861-517C-8CE3F5E3A46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45520" y="3609637"/>
                      <a:ext cx="316358" cy="395707"/>
                      <a:chOff x="7245520" y="3609637"/>
                      <a:chExt cx="316358" cy="395707"/>
                    </a:xfrm>
                  </p:grpSpPr>
                  <p:sp>
                    <p:nvSpPr>
                      <p:cNvPr id="299" name="Forma libre: forma 298">
                        <a:extLst>
                          <a:ext uri="{FF2B5EF4-FFF2-40B4-BE49-F238E27FC236}">
                            <a16:creationId xmlns:a16="http://schemas.microsoft.com/office/drawing/2014/main" id="{2FAFC39F-7A22-4FA3-864A-B2F3A7D655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13795" y="3609637"/>
                        <a:ext cx="148083" cy="323222"/>
                      </a:xfrm>
                      <a:custGeom>
                        <a:avLst/>
                        <a:gdLst>
                          <a:gd name="connsiteX0" fmla="*/ 148084 w 148083"/>
                          <a:gd name="connsiteY0" fmla="*/ 318593 h 323222"/>
                          <a:gd name="connsiteX1" fmla="*/ 137377 w 148083"/>
                          <a:gd name="connsiteY1" fmla="*/ 323223 h 323222"/>
                          <a:gd name="connsiteX2" fmla="*/ 0 w 148083"/>
                          <a:gd name="connsiteY2" fmla="*/ 4413 h 323222"/>
                          <a:gd name="connsiteX3" fmla="*/ 10562 w 148083"/>
                          <a:gd name="connsiteY3" fmla="*/ 0 h 323222"/>
                          <a:gd name="connsiteX4" fmla="*/ 148084 w 148083"/>
                          <a:gd name="connsiteY4" fmla="*/ 318593 h 3232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8083" h="323222">
                            <a:moveTo>
                              <a:pt x="148084" y="318593"/>
                            </a:moveTo>
                            <a:lnTo>
                              <a:pt x="137377" y="323223"/>
                            </a:lnTo>
                            <a:lnTo>
                              <a:pt x="0" y="4413"/>
                            </a:lnTo>
                            <a:lnTo>
                              <a:pt x="10562" y="0"/>
                            </a:lnTo>
                            <a:lnTo>
                              <a:pt x="148084" y="318593"/>
                            </a:lnTo>
                            <a:close/>
                          </a:path>
                        </a:pathLst>
                      </a:custGeom>
                      <a:solidFill>
                        <a:srgbClr val="C4C4C4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300" name="Gráfico 6">
                        <a:extLst>
                          <a:ext uri="{FF2B5EF4-FFF2-40B4-BE49-F238E27FC236}">
                            <a16:creationId xmlns:a16="http://schemas.microsoft.com/office/drawing/2014/main" id="{7F4BA31B-E78C-E697-9436-E56677F51BA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245520" y="3613998"/>
                        <a:ext cx="305704" cy="391346"/>
                        <a:chOff x="7245520" y="3613998"/>
                        <a:chExt cx="305704" cy="391346"/>
                      </a:xfrm>
                    </p:grpSpPr>
                    <p:sp>
                      <p:nvSpPr>
                        <p:cNvPr id="301" name="Forma libre: forma 300">
                          <a:extLst>
                            <a:ext uri="{FF2B5EF4-FFF2-40B4-BE49-F238E27FC236}">
                              <a16:creationId xmlns:a16="http://schemas.microsoft.com/office/drawing/2014/main" id="{FD364E7D-F343-2699-D775-3B637387DB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1399200">
                          <a:off x="7306751" y="3636087"/>
                          <a:ext cx="183241" cy="347167"/>
                        </a:xfrm>
                        <a:custGeom>
                          <a:avLst/>
                          <a:gdLst>
                            <a:gd name="connsiteX0" fmla="*/ 0 w 183241"/>
                            <a:gd name="connsiteY0" fmla="*/ 0 h 347167"/>
                            <a:gd name="connsiteX1" fmla="*/ 183242 w 183241"/>
                            <a:gd name="connsiteY1" fmla="*/ 0 h 347167"/>
                            <a:gd name="connsiteX2" fmla="*/ 183242 w 183241"/>
                            <a:gd name="connsiteY2" fmla="*/ 347168 h 347167"/>
                            <a:gd name="connsiteX3" fmla="*/ 0 w 183241"/>
                            <a:gd name="connsiteY3" fmla="*/ 347168 h 3471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3241" h="347167">
                              <a:moveTo>
                                <a:pt x="0" y="0"/>
                              </a:moveTo>
                              <a:lnTo>
                                <a:pt x="183242" y="0"/>
                              </a:lnTo>
                              <a:lnTo>
                                <a:pt x="183242" y="347168"/>
                              </a:lnTo>
                              <a:lnTo>
                                <a:pt x="0" y="3471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DE9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2" name="Forma libre: forma 301">
                          <a:extLst>
                            <a:ext uri="{FF2B5EF4-FFF2-40B4-BE49-F238E27FC236}">
                              <a16:creationId xmlns:a16="http://schemas.microsoft.com/office/drawing/2014/main" id="{F009C736-6D88-69AA-5A0C-D21CD684A9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262166" y="3630833"/>
                          <a:ext cx="272294" cy="357874"/>
                        </a:xfrm>
                        <a:custGeom>
                          <a:avLst/>
                          <a:gdLst>
                            <a:gd name="connsiteX0" fmla="*/ 33639 w 272294"/>
                            <a:gd name="connsiteY0" fmla="*/ 75742 h 357874"/>
                            <a:gd name="connsiteX1" fmla="*/ 131517 w 272294"/>
                            <a:gd name="connsiteY1" fmla="*/ 33567 h 357874"/>
                            <a:gd name="connsiteX2" fmla="*/ 238655 w 272294"/>
                            <a:gd name="connsiteY2" fmla="*/ 282061 h 357874"/>
                            <a:gd name="connsiteX3" fmla="*/ 140777 w 272294"/>
                            <a:gd name="connsiteY3" fmla="*/ 324236 h 357874"/>
                            <a:gd name="connsiteX4" fmla="*/ 33639 w 272294"/>
                            <a:gd name="connsiteY4" fmla="*/ 75742 h 357874"/>
                            <a:gd name="connsiteX5" fmla="*/ 33639 w 272294"/>
                            <a:gd name="connsiteY5" fmla="*/ 75742 h 357874"/>
                            <a:gd name="connsiteX6" fmla="*/ 0 w 272294"/>
                            <a:gd name="connsiteY6" fmla="*/ 62431 h 357874"/>
                            <a:gd name="connsiteX7" fmla="*/ 127394 w 272294"/>
                            <a:gd name="connsiteY7" fmla="*/ 357875 h 357874"/>
                            <a:gd name="connsiteX8" fmla="*/ 272294 w 272294"/>
                            <a:gd name="connsiteY8" fmla="*/ 295371 h 357874"/>
                            <a:gd name="connsiteX9" fmla="*/ 144973 w 272294"/>
                            <a:gd name="connsiteY9" fmla="*/ 0 h 357874"/>
                            <a:gd name="connsiteX10" fmla="*/ 72 w 272294"/>
                            <a:gd name="connsiteY10" fmla="*/ 62503 h 357874"/>
                            <a:gd name="connsiteX11" fmla="*/ 72 w 272294"/>
                            <a:gd name="connsiteY11" fmla="*/ 62503 h 35787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</a:cxnLst>
                          <a:rect l="l" t="t" r="r" b="b"/>
                          <a:pathLst>
                            <a:path w="272294" h="357874">
                              <a:moveTo>
                                <a:pt x="33639" y="75742"/>
                              </a:moveTo>
                              <a:lnTo>
                                <a:pt x="131517" y="33567"/>
                              </a:lnTo>
                              <a:lnTo>
                                <a:pt x="238655" y="282061"/>
                              </a:lnTo>
                              <a:lnTo>
                                <a:pt x="140777" y="324236"/>
                              </a:lnTo>
                              <a:lnTo>
                                <a:pt x="33639" y="75742"/>
                              </a:lnTo>
                              <a:lnTo>
                                <a:pt x="33639" y="75742"/>
                              </a:lnTo>
                              <a:close/>
                              <a:moveTo>
                                <a:pt x="0" y="62431"/>
                              </a:moveTo>
                              <a:lnTo>
                                <a:pt x="127394" y="357875"/>
                              </a:lnTo>
                              <a:lnTo>
                                <a:pt x="272294" y="295371"/>
                              </a:lnTo>
                              <a:lnTo>
                                <a:pt x="144973" y="0"/>
                              </a:lnTo>
                              <a:lnTo>
                                <a:pt x="72" y="62503"/>
                              </a:lnTo>
                              <a:lnTo>
                                <a:pt x="72" y="6250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3" name="Forma libre: forma 302">
                          <a:extLst>
                            <a:ext uri="{FF2B5EF4-FFF2-40B4-BE49-F238E27FC236}">
                              <a16:creationId xmlns:a16="http://schemas.microsoft.com/office/drawing/2014/main" id="{B5D8AD06-1970-FA86-890A-F8514B30A9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68364" y="3935118"/>
                          <a:ext cx="70460" cy="53589"/>
                        </a:xfrm>
                        <a:custGeom>
                          <a:avLst/>
                          <a:gdLst>
                            <a:gd name="connsiteX0" fmla="*/ 0 w 70460"/>
                            <a:gd name="connsiteY0" fmla="*/ 4397 h 53589"/>
                            <a:gd name="connsiteX1" fmla="*/ 70461 w 70460"/>
                            <a:gd name="connsiteY1" fmla="*/ 32321 h 53589"/>
                            <a:gd name="connsiteX2" fmla="*/ 21196 w 70460"/>
                            <a:gd name="connsiteY2" fmla="*/ 53590 h 53589"/>
                            <a:gd name="connsiteX3" fmla="*/ 0 w 70460"/>
                            <a:gd name="connsiteY3" fmla="*/ 4397 h 5358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0460" h="53589">
                              <a:moveTo>
                                <a:pt x="0" y="4397"/>
                              </a:moveTo>
                              <a:cubicBezTo>
                                <a:pt x="27200" y="-7322"/>
                                <a:pt x="58741" y="5193"/>
                                <a:pt x="70461" y="32321"/>
                              </a:cubicBezTo>
                              <a:lnTo>
                                <a:pt x="21196" y="53590"/>
                              </a:lnTo>
                              <a:lnTo>
                                <a:pt x="0" y="439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4" name="Forma libre: forma 303">
                          <a:extLst>
                            <a:ext uri="{FF2B5EF4-FFF2-40B4-BE49-F238E27FC236}">
                              <a16:creationId xmlns:a16="http://schemas.microsoft.com/office/drawing/2014/main" id="{2CCCC9C7-F8F0-55FE-9164-AF8027FA022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262166" y="3672068"/>
                          <a:ext cx="53618" cy="70460"/>
                        </a:xfrm>
                        <a:custGeom>
                          <a:avLst/>
                          <a:gdLst>
                            <a:gd name="connsiteX0" fmla="*/ 21196 w 53618"/>
                            <a:gd name="connsiteY0" fmla="*/ 70389 h 70460"/>
                            <a:gd name="connsiteX1" fmla="*/ 49265 w 53618"/>
                            <a:gd name="connsiteY1" fmla="*/ 0 h 70460"/>
                            <a:gd name="connsiteX2" fmla="*/ 0 w 53618"/>
                            <a:gd name="connsiteY2" fmla="*/ 21268 h 70460"/>
                            <a:gd name="connsiteX3" fmla="*/ 21196 w 53618"/>
                            <a:gd name="connsiteY3" fmla="*/ 70461 h 704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53618" h="70460">
                              <a:moveTo>
                                <a:pt x="21196" y="70389"/>
                              </a:moveTo>
                              <a:cubicBezTo>
                                <a:pt x="48397" y="58669"/>
                                <a:pt x="60912" y="27128"/>
                                <a:pt x="49265" y="0"/>
                              </a:cubicBezTo>
                              <a:lnTo>
                                <a:pt x="0" y="21268"/>
                              </a:lnTo>
                              <a:lnTo>
                                <a:pt x="21196" y="704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5" name="Forma libre: forma 304">
                          <a:extLst>
                            <a:ext uri="{FF2B5EF4-FFF2-40B4-BE49-F238E27FC236}">
                              <a16:creationId xmlns:a16="http://schemas.microsoft.com/office/drawing/2014/main" id="{7DBFDDE0-3713-D84E-0175-C37E9DAFF3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80913" y="3877084"/>
                          <a:ext cx="53474" cy="70316"/>
                        </a:xfrm>
                        <a:custGeom>
                          <a:avLst/>
                          <a:gdLst>
                            <a:gd name="connsiteX0" fmla="*/ 32351 w 53474"/>
                            <a:gd name="connsiteY0" fmla="*/ 0 h 70316"/>
                            <a:gd name="connsiteX1" fmla="*/ 4355 w 53474"/>
                            <a:gd name="connsiteY1" fmla="*/ 70316 h 70316"/>
                            <a:gd name="connsiteX2" fmla="*/ 53475 w 53474"/>
                            <a:gd name="connsiteY2" fmla="*/ 49120 h 70316"/>
                            <a:gd name="connsiteX3" fmla="*/ 32279 w 53474"/>
                            <a:gd name="connsiteY3" fmla="*/ 0 h 703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53474" h="70316">
                              <a:moveTo>
                                <a:pt x="32351" y="0"/>
                              </a:moveTo>
                              <a:cubicBezTo>
                                <a:pt x="5223" y="11719"/>
                                <a:pt x="-7292" y="43188"/>
                                <a:pt x="4355" y="70316"/>
                              </a:cubicBezTo>
                              <a:lnTo>
                                <a:pt x="53475" y="49120"/>
                              </a:lnTo>
                              <a:lnTo>
                                <a:pt x="3227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6" name="Forma libre: forma 305">
                          <a:extLst>
                            <a:ext uri="{FF2B5EF4-FFF2-40B4-BE49-F238E27FC236}">
                              <a16:creationId xmlns:a16="http://schemas.microsoft.com/office/drawing/2014/main" id="{5AA9222B-2456-43CD-FB7D-4EB58B4D9A2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7947" y="3630761"/>
                          <a:ext cx="70388" cy="53578"/>
                        </a:xfrm>
                        <a:custGeom>
                          <a:avLst/>
                          <a:gdLst>
                            <a:gd name="connsiteX0" fmla="*/ 70388 w 70388"/>
                            <a:gd name="connsiteY0" fmla="*/ 49192 h 53578"/>
                            <a:gd name="connsiteX1" fmla="*/ 0 w 70388"/>
                            <a:gd name="connsiteY1" fmla="*/ 21196 h 53578"/>
                            <a:gd name="connsiteX2" fmla="*/ 49120 w 70388"/>
                            <a:gd name="connsiteY2" fmla="*/ 0 h 53578"/>
                            <a:gd name="connsiteX3" fmla="*/ 70316 w 70388"/>
                            <a:gd name="connsiteY3" fmla="*/ 49192 h 5357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0388" h="53578">
                              <a:moveTo>
                                <a:pt x="70388" y="49192"/>
                              </a:moveTo>
                              <a:cubicBezTo>
                                <a:pt x="43188" y="60912"/>
                                <a:pt x="11719" y="48324"/>
                                <a:pt x="0" y="21196"/>
                              </a:cubicBezTo>
                              <a:lnTo>
                                <a:pt x="49120" y="0"/>
                              </a:lnTo>
                              <a:lnTo>
                                <a:pt x="70316" y="491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7" name="Forma libre: forma 306">
                          <a:extLst>
                            <a:ext uri="{FF2B5EF4-FFF2-40B4-BE49-F238E27FC236}">
                              <a16:creationId xmlns:a16="http://schemas.microsoft.com/office/drawing/2014/main" id="{288B3B00-5CD5-55B3-70A1-CC85C490E0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12074" y="3871984"/>
                          <a:ext cx="50732" cy="50671"/>
                        </a:xfrm>
                        <a:custGeom>
                          <a:avLst/>
                          <a:gdLst>
                            <a:gd name="connsiteX0" fmla="*/ 15321 w 50732"/>
                            <a:gd name="connsiteY0" fmla="*/ 2062 h 50671"/>
                            <a:gd name="connsiteX1" fmla="*/ 2083 w 50732"/>
                            <a:gd name="connsiteY1" fmla="*/ 35340 h 50671"/>
                            <a:gd name="connsiteX2" fmla="*/ 35432 w 50732"/>
                            <a:gd name="connsiteY2" fmla="*/ 48578 h 50671"/>
                            <a:gd name="connsiteX3" fmla="*/ 48671 w 50732"/>
                            <a:gd name="connsiteY3" fmla="*/ 15301 h 50671"/>
                            <a:gd name="connsiteX4" fmla="*/ 15393 w 50732"/>
                            <a:gd name="connsiteY4" fmla="*/ 2062 h 506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0732" h="50671">
                              <a:moveTo>
                                <a:pt x="15321" y="2062"/>
                              </a:moveTo>
                              <a:cubicBezTo>
                                <a:pt x="2517" y="7633"/>
                                <a:pt x="-3488" y="22535"/>
                                <a:pt x="2083" y="35340"/>
                              </a:cubicBezTo>
                              <a:cubicBezTo>
                                <a:pt x="7653" y="48216"/>
                                <a:pt x="22555" y="54148"/>
                                <a:pt x="35432" y="48578"/>
                              </a:cubicBezTo>
                              <a:cubicBezTo>
                                <a:pt x="48309" y="43008"/>
                                <a:pt x="54169" y="28105"/>
                                <a:pt x="48671" y="15301"/>
                              </a:cubicBezTo>
                              <a:cubicBezTo>
                                <a:pt x="43100" y="2424"/>
                                <a:pt x="28198" y="-3436"/>
                                <a:pt x="15393" y="206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8" name="Forma libre: forma 307">
                          <a:extLst>
                            <a:ext uri="{FF2B5EF4-FFF2-40B4-BE49-F238E27FC236}">
                              <a16:creationId xmlns:a16="http://schemas.microsoft.com/office/drawing/2014/main" id="{7F9FD52A-6514-CD72-8522-3A15751A81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1020" y="3762368"/>
                          <a:ext cx="94648" cy="94617"/>
                        </a:xfrm>
                        <a:custGeom>
                          <a:avLst/>
                          <a:gdLst>
                            <a:gd name="connsiteX0" fmla="*/ 28557 w 94648"/>
                            <a:gd name="connsiteY0" fmla="*/ 3889 h 94617"/>
                            <a:gd name="connsiteX1" fmla="*/ 3889 w 94648"/>
                            <a:gd name="connsiteY1" fmla="*/ 66030 h 94617"/>
                            <a:gd name="connsiteX2" fmla="*/ 66030 w 94648"/>
                            <a:gd name="connsiteY2" fmla="*/ 90771 h 94617"/>
                            <a:gd name="connsiteX3" fmla="*/ 90771 w 94648"/>
                            <a:gd name="connsiteY3" fmla="*/ 28557 h 94617"/>
                            <a:gd name="connsiteX4" fmla="*/ 28630 w 94648"/>
                            <a:gd name="connsiteY4" fmla="*/ 3889 h 946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4648" h="94617">
                              <a:moveTo>
                                <a:pt x="28557" y="3889"/>
                              </a:moveTo>
                              <a:cubicBezTo>
                                <a:pt x="4540" y="14234"/>
                                <a:pt x="-6456" y="42085"/>
                                <a:pt x="3889" y="66030"/>
                              </a:cubicBezTo>
                              <a:cubicBezTo>
                                <a:pt x="14234" y="90048"/>
                                <a:pt x="42013" y="101044"/>
                                <a:pt x="66030" y="90771"/>
                              </a:cubicBezTo>
                              <a:cubicBezTo>
                                <a:pt x="90048" y="80426"/>
                                <a:pt x="101116" y="52575"/>
                                <a:pt x="90771" y="28557"/>
                              </a:cubicBezTo>
                              <a:cubicBezTo>
                                <a:pt x="80426" y="4540"/>
                                <a:pt x="52575" y="-6456"/>
                                <a:pt x="28630" y="388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09" name="Forma libre: forma 308">
                          <a:extLst>
                            <a:ext uri="{FF2B5EF4-FFF2-40B4-BE49-F238E27FC236}">
                              <a16:creationId xmlns:a16="http://schemas.microsoft.com/office/drawing/2014/main" id="{A5352B15-DF1A-F5B5-BC0E-857D2F3DCC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39690" y="3704192"/>
                          <a:ext cx="50619" cy="50671"/>
                        </a:xfrm>
                        <a:custGeom>
                          <a:avLst/>
                          <a:gdLst>
                            <a:gd name="connsiteX0" fmla="*/ 15290 w 50619"/>
                            <a:gd name="connsiteY0" fmla="*/ 2021 h 50671"/>
                            <a:gd name="connsiteX1" fmla="*/ 2052 w 50619"/>
                            <a:gd name="connsiteY1" fmla="*/ 35370 h 50671"/>
                            <a:gd name="connsiteX2" fmla="*/ 35329 w 50619"/>
                            <a:gd name="connsiteY2" fmla="*/ 48609 h 50671"/>
                            <a:gd name="connsiteX3" fmla="*/ 48568 w 50619"/>
                            <a:gd name="connsiteY3" fmla="*/ 15332 h 50671"/>
                            <a:gd name="connsiteX4" fmla="*/ 15290 w 50619"/>
                            <a:gd name="connsiteY4" fmla="*/ 2093 h 506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0619" h="50671">
                              <a:moveTo>
                                <a:pt x="15290" y="2021"/>
                              </a:moveTo>
                              <a:cubicBezTo>
                                <a:pt x="2486" y="7519"/>
                                <a:pt x="-3446" y="22493"/>
                                <a:pt x="2052" y="35370"/>
                              </a:cubicBezTo>
                              <a:cubicBezTo>
                                <a:pt x="7550" y="48247"/>
                                <a:pt x="22525" y="54107"/>
                                <a:pt x="35329" y="48609"/>
                              </a:cubicBezTo>
                              <a:cubicBezTo>
                                <a:pt x="48134" y="43111"/>
                                <a:pt x="54066" y="28136"/>
                                <a:pt x="48568" y="15332"/>
                              </a:cubicBezTo>
                              <a:cubicBezTo>
                                <a:pt x="42997" y="2455"/>
                                <a:pt x="28095" y="-3477"/>
                                <a:pt x="15290" y="209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10" name="Forma libre: forma 309">
                          <a:extLst>
                            <a:ext uri="{FF2B5EF4-FFF2-40B4-BE49-F238E27FC236}">
                              <a16:creationId xmlns:a16="http://schemas.microsoft.com/office/drawing/2014/main" id="{5224CB98-A2B8-2FF0-C60C-5B7DCB820C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62938" y="3783964"/>
                          <a:ext cx="70822" cy="51447"/>
                        </a:xfrm>
                        <a:custGeom>
                          <a:avLst/>
                          <a:gdLst>
                            <a:gd name="connsiteX0" fmla="*/ 30094 w 70822"/>
                            <a:gd name="connsiteY0" fmla="*/ 49716 h 51447"/>
                            <a:gd name="connsiteX1" fmla="*/ 9404 w 70822"/>
                            <a:gd name="connsiteY1" fmla="*/ 41179 h 51447"/>
                            <a:gd name="connsiteX2" fmla="*/ 3038 w 70822"/>
                            <a:gd name="connsiteY2" fmla="*/ 43928 h 51447"/>
                            <a:gd name="connsiteX3" fmla="*/ 0 w 70822"/>
                            <a:gd name="connsiteY3" fmla="*/ 36839 h 51447"/>
                            <a:gd name="connsiteX4" fmla="*/ 6438 w 70822"/>
                            <a:gd name="connsiteY4" fmla="*/ 34090 h 51447"/>
                            <a:gd name="connsiteX5" fmla="*/ 3111 w 70822"/>
                            <a:gd name="connsiteY5" fmla="*/ 20273 h 51447"/>
                            <a:gd name="connsiteX6" fmla="*/ 12660 w 70822"/>
                            <a:gd name="connsiteY6" fmla="*/ 16149 h 51447"/>
                            <a:gd name="connsiteX7" fmla="*/ 18809 w 70822"/>
                            <a:gd name="connsiteY7" fmla="*/ 32571 h 51447"/>
                            <a:gd name="connsiteX8" fmla="*/ 26043 w 70822"/>
                            <a:gd name="connsiteY8" fmla="*/ 37056 h 51447"/>
                            <a:gd name="connsiteX9" fmla="*/ 27852 w 70822"/>
                            <a:gd name="connsiteY9" fmla="*/ 36332 h 51447"/>
                            <a:gd name="connsiteX10" fmla="*/ 30094 w 70822"/>
                            <a:gd name="connsiteY10" fmla="*/ 29098 h 51447"/>
                            <a:gd name="connsiteX11" fmla="*/ 27490 w 70822"/>
                            <a:gd name="connsiteY11" fmla="*/ 23166 h 51447"/>
                            <a:gd name="connsiteX12" fmla="*/ 36677 w 70822"/>
                            <a:gd name="connsiteY12" fmla="*/ 3417 h 51447"/>
                            <a:gd name="connsiteX13" fmla="*/ 39788 w 70822"/>
                            <a:gd name="connsiteY13" fmla="*/ 2042 h 51447"/>
                            <a:gd name="connsiteX14" fmla="*/ 61635 w 70822"/>
                            <a:gd name="connsiteY14" fmla="*/ 10289 h 51447"/>
                            <a:gd name="connsiteX15" fmla="*/ 67784 w 70822"/>
                            <a:gd name="connsiteY15" fmla="*/ 7613 h 51447"/>
                            <a:gd name="connsiteX16" fmla="*/ 70823 w 70822"/>
                            <a:gd name="connsiteY16" fmla="*/ 14702 h 51447"/>
                            <a:gd name="connsiteX17" fmla="*/ 64601 w 70822"/>
                            <a:gd name="connsiteY17" fmla="*/ 17379 h 51447"/>
                            <a:gd name="connsiteX18" fmla="*/ 68001 w 70822"/>
                            <a:gd name="connsiteY18" fmla="*/ 31413 h 51447"/>
                            <a:gd name="connsiteX19" fmla="*/ 58597 w 70822"/>
                            <a:gd name="connsiteY19" fmla="*/ 35464 h 51447"/>
                            <a:gd name="connsiteX20" fmla="*/ 51941 w 70822"/>
                            <a:gd name="connsiteY20" fmla="*/ 17958 h 51447"/>
                            <a:gd name="connsiteX21" fmla="*/ 45575 w 70822"/>
                            <a:gd name="connsiteY21" fmla="*/ 14051 h 51447"/>
                            <a:gd name="connsiteX22" fmla="*/ 43405 w 70822"/>
                            <a:gd name="connsiteY22" fmla="*/ 14992 h 51447"/>
                            <a:gd name="connsiteX23" fmla="*/ 41090 w 70822"/>
                            <a:gd name="connsiteY23" fmla="*/ 21358 h 51447"/>
                            <a:gd name="connsiteX24" fmla="*/ 43550 w 70822"/>
                            <a:gd name="connsiteY24" fmla="*/ 27073 h 51447"/>
                            <a:gd name="connsiteX25" fmla="*/ 34724 w 70822"/>
                            <a:gd name="connsiteY25" fmla="*/ 47762 h 51447"/>
                            <a:gd name="connsiteX26" fmla="*/ 30166 w 70822"/>
                            <a:gd name="connsiteY26" fmla="*/ 49716 h 514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</a:cxnLst>
                          <a:rect l="l" t="t" r="r" b="b"/>
                          <a:pathLst>
                            <a:path w="70822" h="51447">
                              <a:moveTo>
                                <a:pt x="30094" y="49716"/>
                              </a:moveTo>
                              <a:cubicBezTo>
                                <a:pt x="19460" y="54273"/>
                                <a:pt x="13166" y="49282"/>
                                <a:pt x="9404" y="41179"/>
                              </a:cubicBezTo>
                              <a:lnTo>
                                <a:pt x="3038" y="43928"/>
                              </a:lnTo>
                              <a:lnTo>
                                <a:pt x="0" y="36839"/>
                              </a:lnTo>
                              <a:lnTo>
                                <a:pt x="6438" y="34090"/>
                              </a:lnTo>
                              <a:cubicBezTo>
                                <a:pt x="4485" y="28737"/>
                                <a:pt x="3545" y="24396"/>
                                <a:pt x="3111" y="20273"/>
                              </a:cubicBezTo>
                              <a:lnTo>
                                <a:pt x="12660" y="16149"/>
                              </a:lnTo>
                              <a:cubicBezTo>
                                <a:pt x="14107" y="20851"/>
                                <a:pt x="17217" y="28954"/>
                                <a:pt x="18809" y="32571"/>
                              </a:cubicBezTo>
                              <a:cubicBezTo>
                                <a:pt x="20617" y="36911"/>
                                <a:pt x="21920" y="38864"/>
                                <a:pt x="26043" y="37056"/>
                              </a:cubicBezTo>
                              <a:lnTo>
                                <a:pt x="27852" y="36332"/>
                              </a:lnTo>
                              <a:cubicBezTo>
                                <a:pt x="31035" y="34958"/>
                                <a:pt x="31830" y="33005"/>
                                <a:pt x="30094" y="29098"/>
                              </a:cubicBezTo>
                              <a:lnTo>
                                <a:pt x="27490" y="23166"/>
                              </a:lnTo>
                              <a:cubicBezTo>
                                <a:pt x="22715" y="12170"/>
                                <a:pt x="30745" y="5949"/>
                                <a:pt x="36677" y="3417"/>
                              </a:cubicBezTo>
                              <a:lnTo>
                                <a:pt x="39788" y="2042"/>
                              </a:lnTo>
                              <a:cubicBezTo>
                                <a:pt x="52448" y="-3383"/>
                                <a:pt x="58524" y="2911"/>
                                <a:pt x="61635" y="10289"/>
                              </a:cubicBezTo>
                              <a:lnTo>
                                <a:pt x="67784" y="7613"/>
                              </a:lnTo>
                              <a:lnTo>
                                <a:pt x="70823" y="14702"/>
                              </a:lnTo>
                              <a:lnTo>
                                <a:pt x="64601" y="17379"/>
                              </a:lnTo>
                              <a:cubicBezTo>
                                <a:pt x="67061" y="23528"/>
                                <a:pt x="67422" y="25915"/>
                                <a:pt x="68001" y="31413"/>
                              </a:cubicBezTo>
                              <a:lnTo>
                                <a:pt x="58597" y="35464"/>
                              </a:lnTo>
                              <a:cubicBezTo>
                                <a:pt x="57512" y="32426"/>
                                <a:pt x="54907" y="24902"/>
                                <a:pt x="51941" y="17958"/>
                              </a:cubicBezTo>
                              <a:cubicBezTo>
                                <a:pt x="50567" y="14847"/>
                                <a:pt x="48758" y="12604"/>
                                <a:pt x="45575" y="14051"/>
                              </a:cubicBezTo>
                              <a:lnTo>
                                <a:pt x="43405" y="14992"/>
                              </a:lnTo>
                              <a:cubicBezTo>
                                <a:pt x="40728" y="16149"/>
                                <a:pt x="39499" y="17668"/>
                                <a:pt x="41090" y="21358"/>
                              </a:cubicBezTo>
                              <a:lnTo>
                                <a:pt x="43550" y="27073"/>
                              </a:lnTo>
                              <a:cubicBezTo>
                                <a:pt x="49265" y="40384"/>
                                <a:pt x="38847" y="46026"/>
                                <a:pt x="34724" y="47762"/>
                              </a:cubicBezTo>
                              <a:lnTo>
                                <a:pt x="30166" y="4971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5C78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  <p:grpSp>
                  <p:nvGrpSpPr>
                    <p:cNvPr id="311" name="Gráfico 6">
                      <a:extLst>
                        <a:ext uri="{FF2B5EF4-FFF2-40B4-BE49-F238E27FC236}">
                          <a16:creationId xmlns:a16="http://schemas.microsoft.com/office/drawing/2014/main" id="{C791EC6B-EDF6-25EE-8510-A4E3C6A905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96317" y="3718294"/>
                      <a:ext cx="393219" cy="367933"/>
                      <a:chOff x="7096317" y="3718294"/>
                      <a:chExt cx="393219" cy="367933"/>
                    </a:xfrm>
                  </p:grpSpPr>
                  <p:sp>
                    <p:nvSpPr>
                      <p:cNvPr id="312" name="Forma libre: forma 311">
                        <a:extLst>
                          <a:ext uri="{FF2B5EF4-FFF2-40B4-BE49-F238E27FC236}">
                            <a16:creationId xmlns:a16="http://schemas.microsoft.com/office/drawing/2014/main" id="{EBE12714-51BD-9488-5887-4344B59F89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10008" y="3718294"/>
                        <a:ext cx="279528" cy="224259"/>
                      </a:xfrm>
                      <a:custGeom>
                        <a:avLst/>
                        <a:gdLst>
                          <a:gd name="connsiteX0" fmla="*/ 279529 w 279528"/>
                          <a:gd name="connsiteY0" fmla="*/ 215144 h 224259"/>
                          <a:gd name="connsiteX1" fmla="*/ 272294 w 279528"/>
                          <a:gd name="connsiteY1" fmla="*/ 224259 h 224259"/>
                          <a:gd name="connsiteX2" fmla="*/ 0 w 279528"/>
                          <a:gd name="connsiteY2" fmla="*/ 8970 h 224259"/>
                          <a:gd name="connsiteX3" fmla="*/ 7234 w 279528"/>
                          <a:gd name="connsiteY3" fmla="*/ 0 h 224259"/>
                          <a:gd name="connsiteX4" fmla="*/ 279529 w 279528"/>
                          <a:gd name="connsiteY4" fmla="*/ 215144 h 2242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9528" h="224259">
                            <a:moveTo>
                              <a:pt x="279529" y="215144"/>
                            </a:moveTo>
                            <a:lnTo>
                              <a:pt x="272294" y="224259"/>
                            </a:lnTo>
                            <a:lnTo>
                              <a:pt x="0" y="8970"/>
                            </a:lnTo>
                            <a:lnTo>
                              <a:pt x="7234" y="0"/>
                            </a:lnTo>
                            <a:lnTo>
                              <a:pt x="279529" y="215144"/>
                            </a:lnTo>
                            <a:close/>
                          </a:path>
                        </a:pathLst>
                      </a:custGeom>
                      <a:solidFill>
                        <a:srgbClr val="6CB880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313" name="Gráfico 6">
                        <a:extLst>
                          <a:ext uri="{FF2B5EF4-FFF2-40B4-BE49-F238E27FC236}">
                            <a16:creationId xmlns:a16="http://schemas.microsoft.com/office/drawing/2014/main" id="{C60130C9-E5DB-C104-F661-D026FBDFC2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96317" y="3727219"/>
                        <a:ext cx="385924" cy="359009"/>
                        <a:chOff x="7096317" y="3727219"/>
                        <a:chExt cx="385924" cy="359009"/>
                      </a:xfrm>
                    </p:grpSpPr>
                    <p:sp>
                      <p:nvSpPr>
                        <p:cNvPr id="314" name="Forma libre: forma 313">
                          <a:extLst>
                            <a:ext uri="{FF2B5EF4-FFF2-40B4-BE49-F238E27FC236}">
                              <a16:creationId xmlns:a16="http://schemas.microsoft.com/office/drawing/2014/main" id="{572CB732-F495-0D3B-895B-A77CB8E52A9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3100200">
                          <a:off x="7197658" y="3733175"/>
                          <a:ext cx="183241" cy="347095"/>
                        </a:xfrm>
                        <a:custGeom>
                          <a:avLst/>
                          <a:gdLst>
                            <a:gd name="connsiteX0" fmla="*/ 0 w 183241"/>
                            <a:gd name="connsiteY0" fmla="*/ 0 h 347095"/>
                            <a:gd name="connsiteX1" fmla="*/ 183242 w 183241"/>
                            <a:gd name="connsiteY1" fmla="*/ 0 h 347095"/>
                            <a:gd name="connsiteX2" fmla="*/ 183242 w 183241"/>
                            <a:gd name="connsiteY2" fmla="*/ 347096 h 347095"/>
                            <a:gd name="connsiteX3" fmla="*/ 0 w 183241"/>
                            <a:gd name="connsiteY3" fmla="*/ 347096 h 3470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3241" h="347095">
                              <a:moveTo>
                                <a:pt x="0" y="0"/>
                              </a:moveTo>
                              <a:lnTo>
                                <a:pt x="183242" y="0"/>
                              </a:lnTo>
                              <a:lnTo>
                                <a:pt x="183242" y="347096"/>
                              </a:lnTo>
                              <a:lnTo>
                                <a:pt x="0" y="34709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DE9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15" name="Forma libre: forma 314">
                          <a:extLst>
                            <a:ext uri="{FF2B5EF4-FFF2-40B4-BE49-F238E27FC236}">
                              <a16:creationId xmlns:a16="http://schemas.microsoft.com/office/drawing/2014/main" id="{159610A0-F3A3-37FA-D9D4-994D5E4F9C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14227" y="3745133"/>
                          <a:ext cx="350206" cy="323295"/>
                        </a:xfrm>
                        <a:custGeom>
                          <a:avLst/>
                          <a:gdLst>
                            <a:gd name="connsiteX0" fmla="*/ 35954 w 350206"/>
                            <a:gd name="connsiteY0" fmla="*/ 119509 h 323295"/>
                            <a:gd name="connsiteX1" fmla="*/ 102074 w 350206"/>
                            <a:gd name="connsiteY1" fmla="*/ 35954 h 323295"/>
                            <a:gd name="connsiteX2" fmla="*/ 314325 w 350206"/>
                            <a:gd name="connsiteY2" fmla="*/ 203787 h 323295"/>
                            <a:gd name="connsiteX3" fmla="*/ 248205 w 350206"/>
                            <a:gd name="connsiteY3" fmla="*/ 287414 h 323295"/>
                            <a:gd name="connsiteX4" fmla="*/ 35954 w 350206"/>
                            <a:gd name="connsiteY4" fmla="*/ 119581 h 323295"/>
                            <a:gd name="connsiteX5" fmla="*/ 35954 w 350206"/>
                            <a:gd name="connsiteY5" fmla="*/ 119581 h 323295"/>
                            <a:gd name="connsiteX6" fmla="*/ 0 w 350206"/>
                            <a:gd name="connsiteY6" fmla="*/ 123777 h 323295"/>
                            <a:gd name="connsiteX7" fmla="*/ 252328 w 350206"/>
                            <a:gd name="connsiteY7" fmla="*/ 323295 h 323295"/>
                            <a:gd name="connsiteX8" fmla="*/ 350206 w 350206"/>
                            <a:gd name="connsiteY8" fmla="*/ 199519 h 323295"/>
                            <a:gd name="connsiteX9" fmla="*/ 97878 w 350206"/>
                            <a:gd name="connsiteY9" fmla="*/ 0 h 323295"/>
                            <a:gd name="connsiteX10" fmla="*/ 0 w 350206"/>
                            <a:gd name="connsiteY10" fmla="*/ 123777 h 323295"/>
                            <a:gd name="connsiteX11" fmla="*/ 0 w 350206"/>
                            <a:gd name="connsiteY11" fmla="*/ 123777 h 3232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</a:cxnLst>
                          <a:rect l="l" t="t" r="r" b="b"/>
                          <a:pathLst>
                            <a:path w="350206" h="323295">
                              <a:moveTo>
                                <a:pt x="35954" y="119509"/>
                              </a:moveTo>
                              <a:lnTo>
                                <a:pt x="102074" y="35954"/>
                              </a:lnTo>
                              <a:lnTo>
                                <a:pt x="314325" y="203787"/>
                              </a:lnTo>
                              <a:lnTo>
                                <a:pt x="248205" y="287414"/>
                              </a:lnTo>
                              <a:lnTo>
                                <a:pt x="35954" y="119581"/>
                              </a:lnTo>
                              <a:lnTo>
                                <a:pt x="35954" y="119581"/>
                              </a:lnTo>
                              <a:close/>
                              <a:moveTo>
                                <a:pt x="0" y="123777"/>
                              </a:moveTo>
                              <a:lnTo>
                                <a:pt x="252328" y="323295"/>
                              </a:lnTo>
                              <a:lnTo>
                                <a:pt x="350206" y="199519"/>
                              </a:lnTo>
                              <a:lnTo>
                                <a:pt x="97878" y="0"/>
                              </a:lnTo>
                              <a:lnTo>
                                <a:pt x="0" y="123777"/>
                              </a:lnTo>
                              <a:lnTo>
                                <a:pt x="0" y="12377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16" name="Forma libre: forma 315">
                          <a:extLst>
                            <a:ext uri="{FF2B5EF4-FFF2-40B4-BE49-F238E27FC236}">
                              <a16:creationId xmlns:a16="http://schemas.microsoft.com/office/drawing/2014/main" id="{E96678AB-EBF1-7F41-3E1F-C26B69FFA88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4525" y="4014902"/>
                          <a:ext cx="75235" cy="53598"/>
                        </a:xfrm>
                        <a:custGeom>
                          <a:avLst/>
                          <a:gdLst>
                            <a:gd name="connsiteX0" fmla="*/ 0 w 75235"/>
                            <a:gd name="connsiteY0" fmla="*/ 20394 h 53598"/>
                            <a:gd name="connsiteX1" fmla="*/ 75235 w 75235"/>
                            <a:gd name="connsiteY1" fmla="*/ 11496 h 53598"/>
                            <a:gd name="connsiteX2" fmla="*/ 41958 w 75235"/>
                            <a:gd name="connsiteY2" fmla="*/ 53598 h 53598"/>
                            <a:gd name="connsiteX3" fmla="*/ 0 w 75235"/>
                            <a:gd name="connsiteY3" fmla="*/ 20394 h 5359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5235" h="53598">
                              <a:moveTo>
                                <a:pt x="0" y="20394"/>
                              </a:moveTo>
                              <a:cubicBezTo>
                                <a:pt x="18375" y="-2828"/>
                                <a:pt x="52086" y="-6807"/>
                                <a:pt x="75235" y="11496"/>
                              </a:cubicBezTo>
                              <a:lnTo>
                                <a:pt x="41958" y="53598"/>
                              </a:lnTo>
                              <a:lnTo>
                                <a:pt x="0" y="2039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17" name="Forma libre: forma 316">
                          <a:extLst>
                            <a:ext uri="{FF2B5EF4-FFF2-40B4-BE49-F238E27FC236}">
                              <a16:creationId xmlns:a16="http://schemas.microsoft.com/office/drawing/2014/main" id="{B5B7AD00-D5DF-829D-107E-AF30426128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14155" y="3826879"/>
                          <a:ext cx="53612" cy="75307"/>
                        </a:xfrm>
                        <a:custGeom>
                          <a:avLst/>
                          <a:gdLst>
                            <a:gd name="connsiteX0" fmla="*/ 42031 w 53612"/>
                            <a:gd name="connsiteY0" fmla="*/ 75308 h 75307"/>
                            <a:gd name="connsiteX1" fmla="*/ 33277 w 53612"/>
                            <a:gd name="connsiteY1" fmla="*/ 0 h 75307"/>
                            <a:gd name="connsiteX2" fmla="*/ 0 w 53612"/>
                            <a:gd name="connsiteY2" fmla="*/ 42103 h 75307"/>
                            <a:gd name="connsiteX3" fmla="*/ 42031 w 53612"/>
                            <a:gd name="connsiteY3" fmla="*/ 75308 h 753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53612" h="75307">
                              <a:moveTo>
                                <a:pt x="42031" y="75308"/>
                              </a:moveTo>
                              <a:cubicBezTo>
                                <a:pt x="60405" y="52086"/>
                                <a:pt x="56499" y="18375"/>
                                <a:pt x="33277" y="0"/>
                              </a:cubicBezTo>
                              <a:lnTo>
                                <a:pt x="0" y="42103"/>
                              </a:lnTo>
                              <a:lnTo>
                                <a:pt x="42031" y="7530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18" name="Forma libre: forma 317">
                          <a:extLst>
                            <a:ext uri="{FF2B5EF4-FFF2-40B4-BE49-F238E27FC236}">
                              <a16:creationId xmlns:a16="http://schemas.microsoft.com/office/drawing/2014/main" id="{B6B00707-CFB8-70D1-304A-A25DF68EC8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10844" y="3911374"/>
                          <a:ext cx="53517" cy="75235"/>
                        </a:xfrm>
                        <a:custGeom>
                          <a:avLst/>
                          <a:gdLst>
                            <a:gd name="connsiteX0" fmla="*/ 11560 w 53517"/>
                            <a:gd name="connsiteY0" fmla="*/ 72 h 75235"/>
                            <a:gd name="connsiteX1" fmla="*/ 20313 w 53517"/>
                            <a:gd name="connsiteY1" fmla="*/ 75235 h 75235"/>
                            <a:gd name="connsiteX2" fmla="*/ 53518 w 53517"/>
                            <a:gd name="connsiteY2" fmla="*/ 33205 h 75235"/>
                            <a:gd name="connsiteX3" fmla="*/ 11560 w 53517"/>
                            <a:gd name="connsiteY3" fmla="*/ 0 h 752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53517" h="75235">
                              <a:moveTo>
                                <a:pt x="11560" y="72"/>
                              </a:moveTo>
                              <a:cubicBezTo>
                                <a:pt x="-6815" y="23294"/>
                                <a:pt x="-2837" y="56933"/>
                                <a:pt x="20313" y="75235"/>
                              </a:cubicBezTo>
                              <a:lnTo>
                                <a:pt x="53518" y="33205"/>
                              </a:lnTo>
                              <a:lnTo>
                                <a:pt x="1156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19" name="Forma libre: forma 318">
                          <a:extLst>
                            <a:ext uri="{FF2B5EF4-FFF2-40B4-BE49-F238E27FC236}">
                              <a16:creationId xmlns:a16="http://schemas.microsoft.com/office/drawing/2014/main" id="{ED7CD027-9878-2964-5BF8-907D1C1793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78829" y="3745133"/>
                          <a:ext cx="75235" cy="53540"/>
                        </a:xfrm>
                        <a:custGeom>
                          <a:avLst/>
                          <a:gdLst>
                            <a:gd name="connsiteX0" fmla="*/ 75235 w 75235"/>
                            <a:gd name="connsiteY0" fmla="*/ 33205 h 53540"/>
                            <a:gd name="connsiteX1" fmla="*/ 0 w 75235"/>
                            <a:gd name="connsiteY1" fmla="*/ 41958 h 53540"/>
                            <a:gd name="connsiteX2" fmla="*/ 33205 w 75235"/>
                            <a:gd name="connsiteY2" fmla="*/ 0 h 53540"/>
                            <a:gd name="connsiteX3" fmla="*/ 75235 w 75235"/>
                            <a:gd name="connsiteY3" fmla="*/ 33205 h 535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5235" h="53540">
                              <a:moveTo>
                                <a:pt x="75235" y="33205"/>
                              </a:moveTo>
                              <a:cubicBezTo>
                                <a:pt x="56933" y="56427"/>
                                <a:pt x="23222" y="60333"/>
                                <a:pt x="0" y="41958"/>
                              </a:cubicBezTo>
                              <a:lnTo>
                                <a:pt x="33205" y="0"/>
                              </a:lnTo>
                              <a:lnTo>
                                <a:pt x="75235" y="3320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20" name="Forma libre: forma 319">
                          <a:extLst>
                            <a:ext uri="{FF2B5EF4-FFF2-40B4-BE49-F238E27FC236}">
                              <a16:creationId xmlns:a16="http://schemas.microsoft.com/office/drawing/2014/main" id="{C9882318-AB7C-348F-8005-00CECF7DA4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39975" y="3939986"/>
                          <a:ext cx="50700" cy="50705"/>
                        </a:xfrm>
                        <a:custGeom>
                          <a:avLst/>
                          <a:gdLst>
                            <a:gd name="connsiteX0" fmla="*/ 5456 w 50700"/>
                            <a:gd name="connsiteY0" fmla="*/ 9585 h 50705"/>
                            <a:gd name="connsiteX1" fmla="*/ 9652 w 50700"/>
                            <a:gd name="connsiteY1" fmla="*/ 45250 h 50705"/>
                            <a:gd name="connsiteX2" fmla="*/ 45244 w 50700"/>
                            <a:gd name="connsiteY2" fmla="*/ 41054 h 50705"/>
                            <a:gd name="connsiteX3" fmla="*/ 41048 w 50700"/>
                            <a:gd name="connsiteY3" fmla="*/ 5462 h 50705"/>
                            <a:gd name="connsiteX4" fmla="*/ 5456 w 50700"/>
                            <a:gd name="connsiteY4" fmla="*/ 9585 h 5070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0700" h="50705">
                              <a:moveTo>
                                <a:pt x="5456" y="9585"/>
                              </a:moveTo>
                              <a:cubicBezTo>
                                <a:pt x="-3225" y="20581"/>
                                <a:pt x="-1344" y="36496"/>
                                <a:pt x="9652" y="45250"/>
                              </a:cubicBezTo>
                              <a:cubicBezTo>
                                <a:pt x="20648" y="53931"/>
                                <a:pt x="36636" y="52050"/>
                                <a:pt x="45244" y="41054"/>
                              </a:cubicBezTo>
                              <a:cubicBezTo>
                                <a:pt x="53925" y="30130"/>
                                <a:pt x="52044" y="14143"/>
                                <a:pt x="41048" y="5462"/>
                              </a:cubicBezTo>
                              <a:cubicBezTo>
                                <a:pt x="30052" y="-3219"/>
                                <a:pt x="14137" y="-1338"/>
                                <a:pt x="5456" y="958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21" name="Forma libre: forma 320">
                          <a:extLst>
                            <a:ext uri="{FF2B5EF4-FFF2-40B4-BE49-F238E27FC236}">
                              <a16:creationId xmlns:a16="http://schemas.microsoft.com/office/drawing/2014/main" id="{CBA8160A-555E-E4A5-67D9-4FB8D7B218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241979" y="3859429"/>
                          <a:ext cx="94558" cy="94558"/>
                        </a:xfrm>
                        <a:custGeom>
                          <a:avLst/>
                          <a:gdLst>
                            <a:gd name="connsiteX0" fmla="*/ 10204 w 94558"/>
                            <a:gd name="connsiteY0" fmla="*/ 17944 h 94558"/>
                            <a:gd name="connsiteX1" fmla="*/ 17944 w 94558"/>
                            <a:gd name="connsiteY1" fmla="*/ 84354 h 94558"/>
                            <a:gd name="connsiteX2" fmla="*/ 84354 w 94558"/>
                            <a:gd name="connsiteY2" fmla="*/ 76614 h 94558"/>
                            <a:gd name="connsiteX3" fmla="*/ 76614 w 94558"/>
                            <a:gd name="connsiteY3" fmla="*/ 10204 h 94558"/>
                            <a:gd name="connsiteX4" fmla="*/ 10204 w 94558"/>
                            <a:gd name="connsiteY4" fmla="*/ 17944 h 945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4558" h="94558">
                              <a:moveTo>
                                <a:pt x="10204" y="17944"/>
                              </a:moveTo>
                              <a:cubicBezTo>
                                <a:pt x="-6001" y="38417"/>
                                <a:pt x="-2528" y="68150"/>
                                <a:pt x="17944" y="84354"/>
                              </a:cubicBezTo>
                              <a:cubicBezTo>
                                <a:pt x="38417" y="100559"/>
                                <a:pt x="68150" y="97086"/>
                                <a:pt x="84354" y="76614"/>
                              </a:cubicBezTo>
                              <a:cubicBezTo>
                                <a:pt x="100559" y="56141"/>
                                <a:pt x="97086" y="26408"/>
                                <a:pt x="76614" y="10204"/>
                              </a:cubicBezTo>
                              <a:cubicBezTo>
                                <a:pt x="56141" y="-6001"/>
                                <a:pt x="26408" y="-2528"/>
                                <a:pt x="10204" y="179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22" name="Forma libre: forma 321">
                          <a:extLst>
                            <a:ext uri="{FF2B5EF4-FFF2-40B4-BE49-F238E27FC236}">
                              <a16:creationId xmlns:a16="http://schemas.microsoft.com/office/drawing/2014/main" id="{B811ED18-623B-1F43-485E-65DA314DCC8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589" y="3826626"/>
                          <a:ext cx="50633" cy="50639"/>
                        </a:xfrm>
                        <a:custGeom>
                          <a:avLst/>
                          <a:gdLst>
                            <a:gd name="connsiteX0" fmla="*/ 5462 w 50633"/>
                            <a:gd name="connsiteY0" fmla="*/ 9585 h 50639"/>
                            <a:gd name="connsiteX1" fmla="*/ 9585 w 50633"/>
                            <a:gd name="connsiteY1" fmla="*/ 45177 h 50639"/>
                            <a:gd name="connsiteX2" fmla="*/ 45177 w 50633"/>
                            <a:gd name="connsiteY2" fmla="*/ 41054 h 50639"/>
                            <a:gd name="connsiteX3" fmla="*/ 40982 w 50633"/>
                            <a:gd name="connsiteY3" fmla="*/ 5462 h 50639"/>
                            <a:gd name="connsiteX4" fmla="*/ 5389 w 50633"/>
                            <a:gd name="connsiteY4" fmla="*/ 9585 h 506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0633" h="50639">
                              <a:moveTo>
                                <a:pt x="5462" y="9585"/>
                              </a:moveTo>
                              <a:cubicBezTo>
                                <a:pt x="-3219" y="20509"/>
                                <a:pt x="-1338" y="36496"/>
                                <a:pt x="9585" y="45177"/>
                              </a:cubicBezTo>
                              <a:cubicBezTo>
                                <a:pt x="20581" y="53858"/>
                                <a:pt x="36569" y="51977"/>
                                <a:pt x="45177" y="41054"/>
                              </a:cubicBezTo>
                              <a:cubicBezTo>
                                <a:pt x="53858" y="30058"/>
                                <a:pt x="51978" y="14143"/>
                                <a:pt x="40982" y="5462"/>
                              </a:cubicBezTo>
                              <a:cubicBezTo>
                                <a:pt x="29986" y="-3219"/>
                                <a:pt x="14070" y="-1338"/>
                                <a:pt x="5389" y="958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23" name="Forma libre: forma 322">
                          <a:extLst>
                            <a:ext uri="{FF2B5EF4-FFF2-40B4-BE49-F238E27FC236}">
                              <a16:creationId xmlns:a16="http://schemas.microsoft.com/office/drawing/2014/main" id="{808E9226-64E7-727C-02C0-72B06D6818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258332" y="3875493"/>
                          <a:ext cx="62286" cy="62647"/>
                        </a:xfrm>
                        <a:custGeom>
                          <a:avLst/>
                          <a:gdLst>
                            <a:gd name="connsiteX0" fmla="*/ 37690 w 62286"/>
                            <a:gd name="connsiteY0" fmla="*/ 54907 h 62647"/>
                            <a:gd name="connsiteX1" fmla="*/ 15481 w 62286"/>
                            <a:gd name="connsiteY1" fmla="*/ 57222 h 62647"/>
                            <a:gd name="connsiteX2" fmla="*/ 11213 w 62286"/>
                            <a:gd name="connsiteY2" fmla="*/ 62648 h 62647"/>
                            <a:gd name="connsiteX3" fmla="*/ 5209 w 62286"/>
                            <a:gd name="connsiteY3" fmla="*/ 57873 h 62647"/>
                            <a:gd name="connsiteX4" fmla="*/ 9549 w 62286"/>
                            <a:gd name="connsiteY4" fmla="*/ 52375 h 62647"/>
                            <a:gd name="connsiteX5" fmla="*/ 0 w 62286"/>
                            <a:gd name="connsiteY5" fmla="*/ 41814 h 62647"/>
                            <a:gd name="connsiteX6" fmla="*/ 6438 w 62286"/>
                            <a:gd name="connsiteY6" fmla="*/ 33639 h 62647"/>
                            <a:gd name="connsiteX7" fmla="*/ 19677 w 62286"/>
                            <a:gd name="connsiteY7" fmla="*/ 45214 h 62647"/>
                            <a:gd name="connsiteX8" fmla="*/ 28141 w 62286"/>
                            <a:gd name="connsiteY8" fmla="*/ 45792 h 62647"/>
                            <a:gd name="connsiteX9" fmla="*/ 29371 w 62286"/>
                            <a:gd name="connsiteY9" fmla="*/ 44201 h 62647"/>
                            <a:gd name="connsiteX10" fmla="*/ 27924 w 62286"/>
                            <a:gd name="connsiteY10" fmla="*/ 36822 h 62647"/>
                            <a:gd name="connsiteX11" fmla="*/ 22860 w 62286"/>
                            <a:gd name="connsiteY11" fmla="*/ 32771 h 62647"/>
                            <a:gd name="connsiteX12" fmla="*/ 21630 w 62286"/>
                            <a:gd name="connsiteY12" fmla="*/ 11068 h 62647"/>
                            <a:gd name="connsiteX13" fmla="*/ 23656 w 62286"/>
                            <a:gd name="connsiteY13" fmla="*/ 8392 h 62647"/>
                            <a:gd name="connsiteX14" fmla="*/ 46805 w 62286"/>
                            <a:gd name="connsiteY14" fmla="*/ 5281 h 62647"/>
                            <a:gd name="connsiteX15" fmla="*/ 50929 w 62286"/>
                            <a:gd name="connsiteY15" fmla="*/ 0 h 62647"/>
                            <a:gd name="connsiteX16" fmla="*/ 56933 w 62286"/>
                            <a:gd name="connsiteY16" fmla="*/ 4775 h 62647"/>
                            <a:gd name="connsiteX17" fmla="*/ 52737 w 62286"/>
                            <a:gd name="connsiteY17" fmla="*/ 10055 h 62647"/>
                            <a:gd name="connsiteX18" fmla="*/ 62286 w 62286"/>
                            <a:gd name="connsiteY18" fmla="*/ 20762 h 62647"/>
                            <a:gd name="connsiteX19" fmla="*/ 55920 w 62286"/>
                            <a:gd name="connsiteY19" fmla="*/ 28792 h 62647"/>
                            <a:gd name="connsiteX20" fmla="*/ 41741 w 62286"/>
                            <a:gd name="connsiteY20" fmla="*/ 16566 h 62647"/>
                            <a:gd name="connsiteX21" fmla="*/ 34218 w 62286"/>
                            <a:gd name="connsiteY21" fmla="*/ 16132 h 62647"/>
                            <a:gd name="connsiteX22" fmla="*/ 32771 w 62286"/>
                            <a:gd name="connsiteY22" fmla="*/ 17941 h 62647"/>
                            <a:gd name="connsiteX23" fmla="*/ 33711 w 62286"/>
                            <a:gd name="connsiteY23" fmla="*/ 24669 h 62647"/>
                            <a:gd name="connsiteX24" fmla="*/ 38630 w 62286"/>
                            <a:gd name="connsiteY24" fmla="*/ 28503 h 62647"/>
                            <a:gd name="connsiteX25" fmla="*/ 40728 w 62286"/>
                            <a:gd name="connsiteY25" fmla="*/ 50929 h 62647"/>
                            <a:gd name="connsiteX26" fmla="*/ 37618 w 62286"/>
                            <a:gd name="connsiteY26" fmla="*/ 54835 h 626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</a:cxnLst>
                          <a:rect l="l" t="t" r="r" b="b"/>
                          <a:pathLst>
                            <a:path w="62286" h="62647">
                              <a:moveTo>
                                <a:pt x="37690" y="54907"/>
                              </a:moveTo>
                              <a:cubicBezTo>
                                <a:pt x="30528" y="64022"/>
                                <a:pt x="22571" y="62576"/>
                                <a:pt x="15481" y="57222"/>
                              </a:cubicBezTo>
                              <a:lnTo>
                                <a:pt x="11213" y="62648"/>
                              </a:lnTo>
                              <a:lnTo>
                                <a:pt x="5209" y="57873"/>
                              </a:lnTo>
                              <a:lnTo>
                                <a:pt x="9549" y="52375"/>
                              </a:lnTo>
                              <a:cubicBezTo>
                                <a:pt x="5281" y="48541"/>
                                <a:pt x="2387" y="45214"/>
                                <a:pt x="0" y="41814"/>
                              </a:cubicBezTo>
                              <a:lnTo>
                                <a:pt x="6438" y="33639"/>
                              </a:lnTo>
                              <a:cubicBezTo>
                                <a:pt x="9983" y="37111"/>
                                <a:pt x="16566" y="42754"/>
                                <a:pt x="19677" y="45214"/>
                              </a:cubicBezTo>
                              <a:cubicBezTo>
                                <a:pt x="23366" y="48180"/>
                                <a:pt x="25392" y="49265"/>
                                <a:pt x="28141" y="45792"/>
                              </a:cubicBezTo>
                              <a:lnTo>
                                <a:pt x="29371" y="44201"/>
                              </a:lnTo>
                              <a:cubicBezTo>
                                <a:pt x="31541" y="41452"/>
                                <a:pt x="31252" y="39426"/>
                                <a:pt x="27924" y="36822"/>
                              </a:cubicBezTo>
                              <a:lnTo>
                                <a:pt x="22860" y="32771"/>
                              </a:lnTo>
                              <a:cubicBezTo>
                                <a:pt x="13456" y="25320"/>
                                <a:pt x="17579" y="16132"/>
                                <a:pt x="21630" y="11068"/>
                              </a:cubicBezTo>
                              <a:lnTo>
                                <a:pt x="23656" y="8392"/>
                              </a:lnTo>
                              <a:cubicBezTo>
                                <a:pt x="32192" y="-2387"/>
                                <a:pt x="40511" y="289"/>
                                <a:pt x="46805" y="5281"/>
                              </a:cubicBezTo>
                              <a:lnTo>
                                <a:pt x="50929" y="0"/>
                              </a:lnTo>
                              <a:lnTo>
                                <a:pt x="56933" y="4775"/>
                              </a:lnTo>
                              <a:lnTo>
                                <a:pt x="52737" y="10055"/>
                              </a:lnTo>
                              <a:cubicBezTo>
                                <a:pt x="57801" y="14324"/>
                                <a:pt x="59248" y="16205"/>
                                <a:pt x="62286" y="20762"/>
                              </a:cubicBezTo>
                              <a:lnTo>
                                <a:pt x="55920" y="28792"/>
                              </a:lnTo>
                              <a:cubicBezTo>
                                <a:pt x="53605" y="26622"/>
                                <a:pt x="47673" y="21196"/>
                                <a:pt x="41741" y="16566"/>
                              </a:cubicBezTo>
                              <a:cubicBezTo>
                                <a:pt x="39065" y="14468"/>
                                <a:pt x="36388" y="13383"/>
                                <a:pt x="34218" y="16132"/>
                              </a:cubicBezTo>
                              <a:lnTo>
                                <a:pt x="32771" y="17941"/>
                              </a:lnTo>
                              <a:cubicBezTo>
                                <a:pt x="30962" y="20256"/>
                                <a:pt x="30601" y="22137"/>
                                <a:pt x="33711" y="24669"/>
                              </a:cubicBezTo>
                              <a:lnTo>
                                <a:pt x="38630" y="28503"/>
                              </a:lnTo>
                              <a:cubicBezTo>
                                <a:pt x="49988" y="37473"/>
                                <a:pt x="43477" y="47456"/>
                                <a:pt x="40728" y="50929"/>
                              </a:cubicBezTo>
                              <a:lnTo>
                                <a:pt x="37618" y="5483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5C78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</p:grpSp>
              <p:grpSp>
                <p:nvGrpSpPr>
                  <p:cNvPr id="324" name="Gráfico 6">
                    <a:extLst>
                      <a:ext uri="{FF2B5EF4-FFF2-40B4-BE49-F238E27FC236}">
                        <a16:creationId xmlns:a16="http://schemas.microsoft.com/office/drawing/2014/main" id="{D79BBB57-0770-D5CE-E8A4-2190CF406637}"/>
                      </a:ext>
                    </a:extLst>
                  </p:cNvPr>
                  <p:cNvGrpSpPr/>
                  <p:nvPr/>
                </p:nvGrpSpPr>
                <p:grpSpPr>
                  <a:xfrm>
                    <a:off x="7150326" y="3608262"/>
                    <a:ext cx="965111" cy="471595"/>
                    <a:chOff x="7150326" y="3608262"/>
                    <a:chExt cx="965111" cy="471595"/>
                  </a:xfrm>
                </p:grpSpPr>
                <p:grpSp>
                  <p:nvGrpSpPr>
                    <p:cNvPr id="325" name="Gráfico 6">
                      <a:extLst>
                        <a:ext uri="{FF2B5EF4-FFF2-40B4-BE49-F238E27FC236}">
                          <a16:creationId xmlns:a16="http://schemas.microsoft.com/office/drawing/2014/main" id="{510FDDA3-A3F7-D68D-EEDC-887A29E4F6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50326" y="3608262"/>
                      <a:ext cx="965111" cy="471595"/>
                      <a:chOff x="7150326" y="3608262"/>
                      <a:chExt cx="965111" cy="471595"/>
                    </a:xfrm>
                  </p:grpSpPr>
                  <p:grpSp>
                    <p:nvGrpSpPr>
                      <p:cNvPr id="326" name="Gráfico 6">
                        <a:extLst>
                          <a:ext uri="{FF2B5EF4-FFF2-40B4-BE49-F238E27FC236}">
                            <a16:creationId xmlns:a16="http://schemas.microsoft.com/office/drawing/2014/main" id="{4C033842-3093-06BE-2130-2F5C6F80DDF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77190" y="3608262"/>
                        <a:ext cx="692527" cy="410611"/>
                        <a:chOff x="7377190" y="3608262"/>
                        <a:chExt cx="692527" cy="410611"/>
                      </a:xfrm>
                    </p:grpSpPr>
                    <p:sp>
                      <p:nvSpPr>
                        <p:cNvPr id="327" name="Forma libre: forma 326">
                          <a:extLst>
                            <a:ext uri="{FF2B5EF4-FFF2-40B4-BE49-F238E27FC236}">
                              <a16:creationId xmlns:a16="http://schemas.microsoft.com/office/drawing/2014/main" id="{6CA466E3-B0AB-B363-4FB1-F466751147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77190" y="3608262"/>
                          <a:ext cx="665688" cy="410611"/>
                        </a:xfrm>
                        <a:custGeom>
                          <a:avLst/>
                          <a:gdLst>
                            <a:gd name="connsiteX0" fmla="*/ 665689 w 665688"/>
                            <a:gd name="connsiteY0" fmla="*/ 380662 h 410611"/>
                            <a:gd name="connsiteX1" fmla="*/ 635739 w 665688"/>
                            <a:gd name="connsiteY1" fmla="*/ 410612 h 410611"/>
                            <a:gd name="connsiteX2" fmla="*/ 29949 w 665688"/>
                            <a:gd name="connsiteY2" fmla="*/ 410612 h 410611"/>
                            <a:gd name="connsiteX3" fmla="*/ 0 w 665688"/>
                            <a:gd name="connsiteY3" fmla="*/ 380662 h 410611"/>
                            <a:gd name="connsiteX4" fmla="*/ 0 w 665688"/>
                            <a:gd name="connsiteY4" fmla="*/ 29877 h 410611"/>
                            <a:gd name="connsiteX5" fmla="*/ 29949 w 665688"/>
                            <a:gd name="connsiteY5" fmla="*/ 0 h 410611"/>
                            <a:gd name="connsiteX6" fmla="*/ 635739 w 665688"/>
                            <a:gd name="connsiteY6" fmla="*/ 0 h 410611"/>
                            <a:gd name="connsiteX7" fmla="*/ 665689 w 665688"/>
                            <a:gd name="connsiteY7" fmla="*/ 29877 h 410611"/>
                            <a:gd name="connsiteX8" fmla="*/ 665689 w 665688"/>
                            <a:gd name="connsiteY8" fmla="*/ 380662 h 4106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665688" h="410611">
                              <a:moveTo>
                                <a:pt x="665689" y="380662"/>
                              </a:moveTo>
                              <a:cubicBezTo>
                                <a:pt x="665689" y="397156"/>
                                <a:pt x="652233" y="410612"/>
                                <a:pt x="635739" y="410612"/>
                              </a:cubicBezTo>
                              <a:lnTo>
                                <a:pt x="29949" y="410612"/>
                              </a:lnTo>
                              <a:cubicBezTo>
                                <a:pt x="13456" y="410612"/>
                                <a:pt x="0" y="397156"/>
                                <a:pt x="0" y="380662"/>
                              </a:cubicBezTo>
                              <a:lnTo>
                                <a:pt x="0" y="29877"/>
                              </a:lnTo>
                              <a:cubicBezTo>
                                <a:pt x="0" y="13528"/>
                                <a:pt x="13456" y="0"/>
                                <a:pt x="29949" y="0"/>
                              </a:cubicBezTo>
                              <a:lnTo>
                                <a:pt x="635739" y="0"/>
                              </a:lnTo>
                              <a:cubicBezTo>
                                <a:pt x="652161" y="0"/>
                                <a:pt x="665689" y="13456"/>
                                <a:pt x="665689" y="29877"/>
                              </a:cubicBezTo>
                              <a:lnTo>
                                <a:pt x="665689" y="38066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A222B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28" name="Forma libre: forma 327">
                          <a:extLst>
                            <a:ext uri="{FF2B5EF4-FFF2-40B4-BE49-F238E27FC236}">
                              <a16:creationId xmlns:a16="http://schemas.microsoft.com/office/drawing/2014/main" id="{2C3EEB52-75C9-5748-4081-529C2B8B75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04101" y="3608262"/>
                          <a:ext cx="665616" cy="410611"/>
                        </a:xfrm>
                        <a:custGeom>
                          <a:avLst/>
                          <a:gdLst>
                            <a:gd name="connsiteX0" fmla="*/ 635739 w 665616"/>
                            <a:gd name="connsiteY0" fmla="*/ 0 h 410611"/>
                            <a:gd name="connsiteX1" fmla="*/ 29949 w 665616"/>
                            <a:gd name="connsiteY1" fmla="*/ 0 h 410611"/>
                            <a:gd name="connsiteX2" fmla="*/ 0 w 665616"/>
                            <a:gd name="connsiteY2" fmla="*/ 29877 h 410611"/>
                            <a:gd name="connsiteX3" fmla="*/ 0 w 665616"/>
                            <a:gd name="connsiteY3" fmla="*/ 380662 h 410611"/>
                            <a:gd name="connsiteX4" fmla="*/ 29949 w 665616"/>
                            <a:gd name="connsiteY4" fmla="*/ 410612 h 410611"/>
                            <a:gd name="connsiteX5" fmla="*/ 635739 w 665616"/>
                            <a:gd name="connsiteY5" fmla="*/ 410612 h 410611"/>
                            <a:gd name="connsiteX6" fmla="*/ 665616 w 665616"/>
                            <a:gd name="connsiteY6" fmla="*/ 380662 h 410611"/>
                            <a:gd name="connsiteX7" fmla="*/ 665616 w 665616"/>
                            <a:gd name="connsiteY7" fmla="*/ 29877 h 410611"/>
                            <a:gd name="connsiteX8" fmla="*/ 635739 w 665616"/>
                            <a:gd name="connsiteY8" fmla="*/ 0 h 4106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665616" h="410611">
                              <a:moveTo>
                                <a:pt x="635739" y="0"/>
                              </a:moveTo>
                              <a:lnTo>
                                <a:pt x="29949" y="0"/>
                              </a:lnTo>
                              <a:cubicBezTo>
                                <a:pt x="13456" y="0"/>
                                <a:pt x="0" y="13456"/>
                                <a:pt x="0" y="29877"/>
                              </a:cubicBezTo>
                              <a:lnTo>
                                <a:pt x="0" y="380662"/>
                              </a:lnTo>
                              <a:cubicBezTo>
                                <a:pt x="0" y="397156"/>
                                <a:pt x="13456" y="410612"/>
                                <a:pt x="29949" y="410612"/>
                              </a:cubicBezTo>
                              <a:lnTo>
                                <a:pt x="635739" y="410612"/>
                              </a:lnTo>
                              <a:cubicBezTo>
                                <a:pt x="652161" y="410612"/>
                                <a:pt x="665616" y="397156"/>
                                <a:pt x="665616" y="380662"/>
                              </a:cubicBezTo>
                              <a:lnTo>
                                <a:pt x="665616" y="29877"/>
                              </a:lnTo>
                              <a:cubicBezTo>
                                <a:pt x="665616" y="13528"/>
                                <a:pt x="652161" y="0"/>
                                <a:pt x="63573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E2036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29" name="Forma libre: forma 328">
                          <a:extLst>
                            <a:ext uri="{FF2B5EF4-FFF2-40B4-BE49-F238E27FC236}">
                              <a16:creationId xmlns:a16="http://schemas.microsoft.com/office/drawing/2014/main" id="{61D65E83-2F32-E81B-9A3F-081E0D2F17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77190" y="3608262"/>
                          <a:ext cx="665688" cy="410611"/>
                        </a:xfrm>
                        <a:custGeom>
                          <a:avLst/>
                          <a:gdLst>
                            <a:gd name="connsiteX0" fmla="*/ 635739 w 665688"/>
                            <a:gd name="connsiteY0" fmla="*/ 0 h 410611"/>
                            <a:gd name="connsiteX1" fmla="*/ 29949 w 665688"/>
                            <a:gd name="connsiteY1" fmla="*/ 0 h 410611"/>
                            <a:gd name="connsiteX2" fmla="*/ 0 w 665688"/>
                            <a:gd name="connsiteY2" fmla="*/ 29877 h 410611"/>
                            <a:gd name="connsiteX3" fmla="*/ 0 w 665688"/>
                            <a:gd name="connsiteY3" fmla="*/ 380662 h 410611"/>
                            <a:gd name="connsiteX4" fmla="*/ 29949 w 665688"/>
                            <a:gd name="connsiteY4" fmla="*/ 410612 h 410611"/>
                            <a:gd name="connsiteX5" fmla="*/ 635739 w 665688"/>
                            <a:gd name="connsiteY5" fmla="*/ 410612 h 410611"/>
                            <a:gd name="connsiteX6" fmla="*/ 665689 w 665688"/>
                            <a:gd name="connsiteY6" fmla="*/ 380662 h 410611"/>
                            <a:gd name="connsiteX7" fmla="*/ 665689 w 665688"/>
                            <a:gd name="connsiteY7" fmla="*/ 29877 h 410611"/>
                            <a:gd name="connsiteX8" fmla="*/ 635739 w 665688"/>
                            <a:gd name="connsiteY8" fmla="*/ 0 h 4106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665688" h="410611">
                              <a:moveTo>
                                <a:pt x="635739" y="0"/>
                              </a:moveTo>
                              <a:lnTo>
                                <a:pt x="29949" y="0"/>
                              </a:lnTo>
                              <a:cubicBezTo>
                                <a:pt x="13456" y="0"/>
                                <a:pt x="0" y="13456"/>
                                <a:pt x="0" y="29877"/>
                              </a:cubicBezTo>
                              <a:lnTo>
                                <a:pt x="0" y="380662"/>
                              </a:lnTo>
                              <a:cubicBezTo>
                                <a:pt x="0" y="397156"/>
                                <a:pt x="13456" y="410612"/>
                                <a:pt x="29949" y="410612"/>
                              </a:cubicBezTo>
                              <a:lnTo>
                                <a:pt x="635739" y="410612"/>
                              </a:lnTo>
                              <a:cubicBezTo>
                                <a:pt x="652161" y="410612"/>
                                <a:pt x="665689" y="397156"/>
                                <a:pt x="665689" y="380662"/>
                              </a:cubicBezTo>
                              <a:lnTo>
                                <a:pt x="665689" y="29877"/>
                              </a:lnTo>
                              <a:cubicBezTo>
                                <a:pt x="665689" y="13528"/>
                                <a:pt x="652233" y="0"/>
                                <a:pt x="63573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1531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30" name="Forma libre: forma 329">
                          <a:extLst>
                            <a:ext uri="{FF2B5EF4-FFF2-40B4-BE49-F238E27FC236}">
                              <a16:creationId xmlns:a16="http://schemas.microsoft.com/office/drawing/2014/main" id="{E974A3FE-1957-9BEB-19C7-7D35F4024BF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01207" y="3634956"/>
                          <a:ext cx="617581" cy="357078"/>
                        </a:xfrm>
                        <a:custGeom>
                          <a:avLst/>
                          <a:gdLst>
                            <a:gd name="connsiteX0" fmla="*/ 599641 w 617581"/>
                            <a:gd name="connsiteY0" fmla="*/ 0 h 357078"/>
                            <a:gd name="connsiteX1" fmla="*/ 17941 w 617581"/>
                            <a:gd name="connsiteY1" fmla="*/ 0 h 357078"/>
                            <a:gd name="connsiteX2" fmla="*/ 0 w 617581"/>
                            <a:gd name="connsiteY2" fmla="*/ 18013 h 357078"/>
                            <a:gd name="connsiteX3" fmla="*/ 0 w 617581"/>
                            <a:gd name="connsiteY3" fmla="*/ 339138 h 357078"/>
                            <a:gd name="connsiteX4" fmla="*/ 17941 w 617581"/>
                            <a:gd name="connsiteY4" fmla="*/ 357079 h 357078"/>
                            <a:gd name="connsiteX5" fmla="*/ 599641 w 617581"/>
                            <a:gd name="connsiteY5" fmla="*/ 357079 h 357078"/>
                            <a:gd name="connsiteX6" fmla="*/ 617582 w 617581"/>
                            <a:gd name="connsiteY6" fmla="*/ 339138 h 357078"/>
                            <a:gd name="connsiteX7" fmla="*/ 617582 w 617581"/>
                            <a:gd name="connsiteY7" fmla="*/ 18013 h 357078"/>
                            <a:gd name="connsiteX8" fmla="*/ 599641 w 617581"/>
                            <a:gd name="connsiteY8" fmla="*/ 0 h 35707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617581" h="357078">
                              <a:moveTo>
                                <a:pt x="599641" y="0"/>
                              </a:moveTo>
                              <a:lnTo>
                                <a:pt x="17941" y="0"/>
                              </a:lnTo>
                              <a:cubicBezTo>
                                <a:pt x="8102" y="0"/>
                                <a:pt x="0" y="8175"/>
                                <a:pt x="0" y="18013"/>
                              </a:cubicBezTo>
                              <a:lnTo>
                                <a:pt x="0" y="339138"/>
                              </a:lnTo>
                              <a:cubicBezTo>
                                <a:pt x="0" y="349049"/>
                                <a:pt x="8102" y="357079"/>
                                <a:pt x="17941" y="357079"/>
                              </a:cubicBezTo>
                              <a:lnTo>
                                <a:pt x="599641" y="357079"/>
                              </a:lnTo>
                              <a:cubicBezTo>
                                <a:pt x="609479" y="357079"/>
                                <a:pt x="617582" y="349049"/>
                                <a:pt x="617582" y="339138"/>
                              </a:cubicBezTo>
                              <a:lnTo>
                                <a:pt x="617582" y="18013"/>
                              </a:lnTo>
                              <a:cubicBezTo>
                                <a:pt x="617582" y="8175"/>
                                <a:pt x="609479" y="0"/>
                                <a:pt x="59964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AFAFA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grpSp>
                    <p:nvGrpSpPr>
                      <p:cNvPr id="331" name="Gráfico 6">
                        <a:extLst>
                          <a:ext uri="{FF2B5EF4-FFF2-40B4-BE49-F238E27FC236}">
                            <a16:creationId xmlns:a16="http://schemas.microsoft.com/office/drawing/2014/main" id="{8E4BE8FC-C719-43C9-CC50-23EA069A55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21414" y="4018874"/>
                        <a:ext cx="794023" cy="60984"/>
                        <a:chOff x="7321414" y="4018874"/>
                        <a:chExt cx="794023" cy="60984"/>
                      </a:xfrm>
                    </p:grpSpPr>
                    <p:sp>
                      <p:nvSpPr>
                        <p:cNvPr id="332" name="Forma libre: forma 331">
                          <a:extLst>
                            <a:ext uri="{FF2B5EF4-FFF2-40B4-BE49-F238E27FC236}">
                              <a16:creationId xmlns:a16="http://schemas.microsoft.com/office/drawing/2014/main" id="{36425BDD-FA31-A966-8CBC-EE41C5E0F7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30145" y="4018874"/>
                          <a:ext cx="385292" cy="60984"/>
                        </a:xfrm>
                        <a:custGeom>
                          <a:avLst/>
                          <a:gdLst>
                            <a:gd name="connsiteX0" fmla="*/ 0 w 385292"/>
                            <a:gd name="connsiteY0" fmla="*/ 0 h 60984"/>
                            <a:gd name="connsiteX1" fmla="*/ 0 w 385292"/>
                            <a:gd name="connsiteY1" fmla="*/ 60984 h 60984"/>
                            <a:gd name="connsiteX2" fmla="*/ 331398 w 385292"/>
                            <a:gd name="connsiteY2" fmla="*/ 60984 h 60984"/>
                            <a:gd name="connsiteX3" fmla="*/ 385292 w 385292"/>
                            <a:gd name="connsiteY3" fmla="*/ 7089 h 60984"/>
                            <a:gd name="connsiteX4" fmla="*/ 385292 w 385292"/>
                            <a:gd name="connsiteY4" fmla="*/ 0 h 60984"/>
                            <a:gd name="connsiteX5" fmla="*/ 0 w 385292"/>
                            <a:gd name="connsiteY5" fmla="*/ 0 h 609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85292" h="60984">
                              <a:moveTo>
                                <a:pt x="0" y="0"/>
                              </a:moveTo>
                              <a:lnTo>
                                <a:pt x="0" y="60984"/>
                              </a:lnTo>
                              <a:lnTo>
                                <a:pt x="331398" y="60984"/>
                              </a:lnTo>
                              <a:cubicBezTo>
                                <a:pt x="361202" y="60984"/>
                                <a:pt x="385292" y="36822"/>
                                <a:pt x="385292" y="7089"/>
                              </a:cubicBezTo>
                              <a:lnTo>
                                <a:pt x="385292" y="0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E2036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33" name="Forma libre: forma 332">
                          <a:extLst>
                            <a:ext uri="{FF2B5EF4-FFF2-40B4-BE49-F238E27FC236}">
                              <a16:creationId xmlns:a16="http://schemas.microsoft.com/office/drawing/2014/main" id="{791DFA3D-D8BF-E0A9-960E-1E0CBCD580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414" y="4018874"/>
                          <a:ext cx="391875" cy="60984"/>
                        </a:xfrm>
                        <a:custGeom>
                          <a:avLst/>
                          <a:gdLst>
                            <a:gd name="connsiteX0" fmla="*/ 0 w 391875"/>
                            <a:gd name="connsiteY0" fmla="*/ 0 h 60984"/>
                            <a:gd name="connsiteX1" fmla="*/ 0 w 391875"/>
                            <a:gd name="connsiteY1" fmla="*/ 7089 h 60984"/>
                            <a:gd name="connsiteX2" fmla="*/ 53967 w 391875"/>
                            <a:gd name="connsiteY2" fmla="*/ 60984 h 60984"/>
                            <a:gd name="connsiteX3" fmla="*/ 391875 w 391875"/>
                            <a:gd name="connsiteY3" fmla="*/ 60984 h 60984"/>
                            <a:gd name="connsiteX4" fmla="*/ 391875 w 391875"/>
                            <a:gd name="connsiteY4" fmla="*/ 0 h 60984"/>
                            <a:gd name="connsiteX5" fmla="*/ 72 w 391875"/>
                            <a:gd name="connsiteY5" fmla="*/ 0 h 609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91875" h="60984">
                              <a:moveTo>
                                <a:pt x="0" y="0"/>
                              </a:moveTo>
                              <a:lnTo>
                                <a:pt x="0" y="7089"/>
                              </a:lnTo>
                              <a:cubicBezTo>
                                <a:pt x="0" y="36894"/>
                                <a:pt x="24162" y="60984"/>
                                <a:pt x="53967" y="60984"/>
                              </a:cubicBezTo>
                              <a:lnTo>
                                <a:pt x="391875" y="60984"/>
                              </a:lnTo>
                              <a:lnTo>
                                <a:pt x="391875" y="0"/>
                              </a:lnTo>
                              <a:lnTo>
                                <a:pt x="7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4324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sp>
                    <p:nvSpPr>
                      <p:cNvPr id="334" name="Forma libre: forma 333">
                        <a:extLst>
                          <a:ext uri="{FF2B5EF4-FFF2-40B4-BE49-F238E27FC236}">
                            <a16:creationId xmlns:a16="http://schemas.microsoft.com/office/drawing/2014/main" id="{A5FA626C-59AA-F1AF-BBD1-61D7621711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50326" y="4018874"/>
                        <a:ext cx="777167" cy="60984"/>
                      </a:xfrm>
                      <a:custGeom>
                        <a:avLst/>
                        <a:gdLst>
                          <a:gd name="connsiteX0" fmla="*/ 391875 w 777167"/>
                          <a:gd name="connsiteY0" fmla="*/ 0 h 60984"/>
                          <a:gd name="connsiteX1" fmla="*/ 0 w 777167"/>
                          <a:gd name="connsiteY1" fmla="*/ 0 h 60984"/>
                          <a:gd name="connsiteX2" fmla="*/ 0 w 777167"/>
                          <a:gd name="connsiteY2" fmla="*/ 7089 h 60984"/>
                          <a:gd name="connsiteX3" fmla="*/ 53967 w 777167"/>
                          <a:gd name="connsiteY3" fmla="*/ 60984 h 60984"/>
                          <a:gd name="connsiteX4" fmla="*/ 723200 w 777167"/>
                          <a:gd name="connsiteY4" fmla="*/ 60984 h 60984"/>
                          <a:gd name="connsiteX5" fmla="*/ 777168 w 777167"/>
                          <a:gd name="connsiteY5" fmla="*/ 7089 h 60984"/>
                          <a:gd name="connsiteX6" fmla="*/ 777168 w 777167"/>
                          <a:gd name="connsiteY6" fmla="*/ 0 h 60984"/>
                          <a:gd name="connsiteX7" fmla="*/ 391803 w 777167"/>
                          <a:gd name="connsiteY7" fmla="*/ 0 h 609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777167" h="60984">
                            <a:moveTo>
                              <a:pt x="391875" y="0"/>
                            </a:moveTo>
                            <a:lnTo>
                              <a:pt x="0" y="0"/>
                            </a:lnTo>
                            <a:lnTo>
                              <a:pt x="0" y="7089"/>
                            </a:lnTo>
                            <a:cubicBezTo>
                              <a:pt x="0" y="36894"/>
                              <a:pt x="24162" y="60984"/>
                              <a:pt x="53967" y="60984"/>
                            </a:cubicBezTo>
                            <a:lnTo>
                              <a:pt x="723200" y="60984"/>
                            </a:lnTo>
                            <a:cubicBezTo>
                              <a:pt x="753005" y="60984"/>
                              <a:pt x="777168" y="36822"/>
                              <a:pt x="777168" y="7089"/>
                            </a:cubicBezTo>
                            <a:lnTo>
                              <a:pt x="777168" y="0"/>
                            </a:lnTo>
                            <a:lnTo>
                              <a:pt x="391803" y="0"/>
                            </a:lnTo>
                            <a:close/>
                          </a:path>
                        </a:pathLst>
                      </a:custGeom>
                      <a:solidFill>
                        <a:srgbClr val="193A6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grpSp>
                  <p:nvGrpSpPr>
                    <p:cNvPr id="335" name="Gráfico 6">
                      <a:extLst>
                        <a:ext uri="{FF2B5EF4-FFF2-40B4-BE49-F238E27FC236}">
                          <a16:creationId xmlns:a16="http://schemas.microsoft.com/office/drawing/2014/main" id="{9DE6FD75-E8A0-9DC3-D77D-4ED1F34473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54423" y="3735527"/>
                      <a:ext cx="243085" cy="243124"/>
                      <a:chOff x="7754423" y="3735527"/>
                      <a:chExt cx="243085" cy="243124"/>
                    </a:xfrm>
                  </p:grpSpPr>
                  <p:sp>
                    <p:nvSpPr>
                      <p:cNvPr id="336" name="Forma libre: forma 335">
                        <a:extLst>
                          <a:ext uri="{FF2B5EF4-FFF2-40B4-BE49-F238E27FC236}">
                            <a16:creationId xmlns:a16="http://schemas.microsoft.com/office/drawing/2014/main" id="{701B3418-33D8-C568-73BD-53BF3CDF19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75914" y="3856973"/>
                        <a:ext cx="114806" cy="121678"/>
                      </a:xfrm>
                      <a:custGeom>
                        <a:avLst/>
                        <a:gdLst>
                          <a:gd name="connsiteX0" fmla="*/ 1375 w 114806"/>
                          <a:gd name="connsiteY0" fmla="*/ 0 h 121678"/>
                          <a:gd name="connsiteX1" fmla="*/ 0 w 114806"/>
                          <a:gd name="connsiteY1" fmla="*/ 145 h 121678"/>
                          <a:gd name="connsiteX2" fmla="*/ 2749 w 114806"/>
                          <a:gd name="connsiteY2" fmla="*/ 121679 h 121678"/>
                          <a:gd name="connsiteX3" fmla="*/ 51724 w 114806"/>
                          <a:gd name="connsiteY3" fmla="*/ 110176 h 121678"/>
                          <a:gd name="connsiteX4" fmla="*/ 74367 w 114806"/>
                          <a:gd name="connsiteY4" fmla="*/ 96287 h 121678"/>
                          <a:gd name="connsiteX5" fmla="*/ 114806 w 114806"/>
                          <a:gd name="connsiteY5" fmla="*/ 39788 h 121678"/>
                          <a:gd name="connsiteX6" fmla="*/ 1302 w 114806"/>
                          <a:gd name="connsiteY6" fmla="*/ 72 h 121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14806" h="121678">
                            <a:moveTo>
                              <a:pt x="1375" y="0"/>
                            </a:moveTo>
                            <a:lnTo>
                              <a:pt x="0" y="145"/>
                            </a:lnTo>
                            <a:lnTo>
                              <a:pt x="2749" y="121679"/>
                            </a:lnTo>
                            <a:cubicBezTo>
                              <a:pt x="19243" y="121317"/>
                              <a:pt x="35881" y="117628"/>
                              <a:pt x="51724" y="110176"/>
                            </a:cubicBezTo>
                            <a:cubicBezTo>
                              <a:pt x="59899" y="106342"/>
                              <a:pt x="67495" y="101640"/>
                              <a:pt x="74367" y="96287"/>
                            </a:cubicBezTo>
                            <a:cubicBezTo>
                              <a:pt x="93393" y="81529"/>
                              <a:pt x="107211" y="61780"/>
                              <a:pt x="114806" y="39788"/>
                            </a:cubicBezTo>
                            <a:lnTo>
                              <a:pt x="1302" y="72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337" name="Forma libre: forma 336">
                        <a:extLst>
                          <a:ext uri="{FF2B5EF4-FFF2-40B4-BE49-F238E27FC236}">
                            <a16:creationId xmlns:a16="http://schemas.microsoft.com/office/drawing/2014/main" id="{1ECF570A-CBF3-B23E-0656-D5D77349AB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97061" y="3735527"/>
                        <a:ext cx="169713" cy="121518"/>
                      </a:xfrm>
                      <a:custGeom>
                        <a:avLst/>
                        <a:gdLst>
                          <a:gd name="connsiteX0" fmla="*/ 168484 w 169713"/>
                          <a:gd name="connsiteY0" fmla="*/ 39410 h 121518"/>
                          <a:gd name="connsiteX1" fmla="*/ 27200 w 169713"/>
                          <a:gd name="connsiteY1" fmla="*/ 11559 h 121518"/>
                          <a:gd name="connsiteX2" fmla="*/ 0 w 169713"/>
                          <a:gd name="connsiteY2" fmla="*/ 29138 h 121518"/>
                          <a:gd name="connsiteX3" fmla="*/ 78925 w 169713"/>
                          <a:gd name="connsiteY3" fmla="*/ 121518 h 121518"/>
                          <a:gd name="connsiteX4" fmla="*/ 79721 w 169713"/>
                          <a:gd name="connsiteY4" fmla="*/ 121518 h 121518"/>
                          <a:gd name="connsiteX5" fmla="*/ 169714 w 169713"/>
                          <a:gd name="connsiteY5" fmla="*/ 40713 h 121518"/>
                          <a:gd name="connsiteX6" fmla="*/ 168556 w 169713"/>
                          <a:gd name="connsiteY6" fmla="*/ 39338 h 121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69713" h="121518">
                            <a:moveTo>
                              <a:pt x="168484" y="39410"/>
                            </a:moveTo>
                            <a:cubicBezTo>
                              <a:pt x="133470" y="1214"/>
                              <a:pt x="76465" y="-11591"/>
                              <a:pt x="27200" y="11559"/>
                            </a:cubicBezTo>
                            <a:cubicBezTo>
                              <a:pt x="17145" y="16333"/>
                              <a:pt x="8030" y="22265"/>
                              <a:pt x="0" y="29138"/>
                            </a:cubicBezTo>
                            <a:lnTo>
                              <a:pt x="78925" y="121518"/>
                            </a:lnTo>
                            <a:lnTo>
                              <a:pt x="79721" y="121518"/>
                            </a:lnTo>
                            <a:cubicBezTo>
                              <a:pt x="79721" y="121518"/>
                              <a:pt x="169714" y="40713"/>
                              <a:pt x="169714" y="40713"/>
                            </a:cubicBezTo>
                            <a:cubicBezTo>
                              <a:pt x="169352" y="40278"/>
                              <a:pt x="168990" y="39772"/>
                              <a:pt x="168556" y="39338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338" name="Forma libre: forma 337">
                        <a:extLst>
                          <a:ext uri="{FF2B5EF4-FFF2-40B4-BE49-F238E27FC236}">
                            <a16:creationId xmlns:a16="http://schemas.microsoft.com/office/drawing/2014/main" id="{0A94AC1D-F40F-508D-0487-9E4B563401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76709" y="3776240"/>
                        <a:ext cx="120798" cy="120376"/>
                      </a:xfrm>
                      <a:custGeom>
                        <a:avLst/>
                        <a:gdLst>
                          <a:gd name="connsiteX0" fmla="*/ 120377 w 120798"/>
                          <a:gd name="connsiteY0" fmla="*/ 70678 h 120376"/>
                          <a:gd name="connsiteX1" fmla="*/ 109236 w 120798"/>
                          <a:gd name="connsiteY1" fmla="*/ 29081 h 120376"/>
                          <a:gd name="connsiteX2" fmla="*/ 89993 w 120798"/>
                          <a:gd name="connsiteY2" fmla="*/ 0 h 120376"/>
                          <a:gd name="connsiteX3" fmla="*/ 0 w 120798"/>
                          <a:gd name="connsiteY3" fmla="*/ 80733 h 120376"/>
                          <a:gd name="connsiteX4" fmla="*/ 579 w 120798"/>
                          <a:gd name="connsiteY4" fmla="*/ 80733 h 120376"/>
                          <a:gd name="connsiteX5" fmla="*/ 114083 w 120798"/>
                          <a:gd name="connsiteY5" fmla="*/ 120377 h 120376"/>
                          <a:gd name="connsiteX6" fmla="*/ 120377 w 120798"/>
                          <a:gd name="connsiteY6" fmla="*/ 70606 h 1203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0798" h="120376">
                            <a:moveTo>
                              <a:pt x="120377" y="70678"/>
                            </a:moveTo>
                            <a:cubicBezTo>
                              <a:pt x="119219" y="56644"/>
                              <a:pt x="115602" y="42609"/>
                              <a:pt x="109236" y="29081"/>
                            </a:cubicBezTo>
                            <a:cubicBezTo>
                              <a:pt x="104100" y="18230"/>
                              <a:pt x="97589" y="8536"/>
                              <a:pt x="89993" y="0"/>
                            </a:cubicBezTo>
                            <a:lnTo>
                              <a:pt x="0" y="80733"/>
                            </a:lnTo>
                            <a:lnTo>
                              <a:pt x="579" y="80733"/>
                            </a:lnTo>
                            <a:cubicBezTo>
                              <a:pt x="579" y="80733"/>
                              <a:pt x="114083" y="120377"/>
                              <a:pt x="114083" y="120377"/>
                            </a:cubicBezTo>
                            <a:cubicBezTo>
                              <a:pt x="119509" y="104606"/>
                              <a:pt x="121823" y="87606"/>
                              <a:pt x="120377" y="70606"/>
                            </a:cubicBezTo>
                            <a:close/>
                          </a:path>
                        </a:pathLst>
                      </a:custGeom>
                      <a:solidFill>
                        <a:srgbClr val="E871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339" name="Forma libre: forma 338">
                        <a:extLst>
                          <a:ext uri="{FF2B5EF4-FFF2-40B4-BE49-F238E27FC236}">
                            <a16:creationId xmlns:a16="http://schemas.microsoft.com/office/drawing/2014/main" id="{71E5EC76-848E-DB91-1025-2E08ADDE7E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54423" y="3764665"/>
                        <a:ext cx="124240" cy="213939"/>
                      </a:xfrm>
                      <a:custGeom>
                        <a:avLst/>
                        <a:gdLst>
                          <a:gd name="connsiteX0" fmla="*/ 121491 w 124240"/>
                          <a:gd name="connsiteY0" fmla="*/ 92380 h 213939"/>
                          <a:gd name="connsiteX1" fmla="*/ 42566 w 124240"/>
                          <a:gd name="connsiteY1" fmla="*/ 0 h 213939"/>
                          <a:gd name="connsiteX2" fmla="*/ 29 w 124240"/>
                          <a:gd name="connsiteY2" fmla="*/ 95202 h 213939"/>
                          <a:gd name="connsiteX3" fmla="*/ 11532 w 124240"/>
                          <a:gd name="connsiteY3" fmla="*/ 144105 h 213939"/>
                          <a:gd name="connsiteX4" fmla="*/ 124240 w 124240"/>
                          <a:gd name="connsiteY4" fmla="*/ 213915 h 213939"/>
                          <a:gd name="connsiteX5" fmla="*/ 121491 w 124240"/>
                          <a:gd name="connsiteY5" fmla="*/ 92380 h 2139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24240" h="213939">
                            <a:moveTo>
                              <a:pt x="121491" y="92380"/>
                            </a:moveTo>
                            <a:lnTo>
                              <a:pt x="42566" y="0"/>
                            </a:lnTo>
                            <a:cubicBezTo>
                              <a:pt x="14642" y="23873"/>
                              <a:pt x="-766" y="59031"/>
                              <a:pt x="29" y="95202"/>
                            </a:cubicBezTo>
                            <a:cubicBezTo>
                              <a:pt x="391" y="111623"/>
                              <a:pt x="4080" y="128262"/>
                              <a:pt x="11532" y="144105"/>
                            </a:cubicBezTo>
                            <a:cubicBezTo>
                              <a:pt x="32656" y="189029"/>
                              <a:pt x="77652" y="214855"/>
                              <a:pt x="124240" y="213915"/>
                            </a:cubicBezTo>
                            <a:lnTo>
                              <a:pt x="121491" y="92380"/>
                            </a:lnTo>
                            <a:close/>
                          </a:path>
                        </a:pathLst>
                      </a:custGeom>
                      <a:solidFill>
                        <a:srgbClr val="FFCE3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340" name="Forma libre: forma 339">
                      <a:extLst>
                        <a:ext uri="{FF2B5EF4-FFF2-40B4-BE49-F238E27FC236}">
                          <a16:creationId xmlns:a16="http://schemas.microsoft.com/office/drawing/2014/main" id="{B8CE1876-9597-E204-8566-AC5AFADF2A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9582" y="3738116"/>
                      <a:ext cx="316422" cy="231276"/>
                    </a:xfrm>
                    <a:custGeom>
                      <a:avLst/>
                      <a:gdLst>
                        <a:gd name="connsiteX0" fmla="*/ 0 w 316422"/>
                        <a:gd name="connsiteY0" fmla="*/ 0 h 231276"/>
                        <a:gd name="connsiteX1" fmla="*/ 316423 w 316422"/>
                        <a:gd name="connsiteY1" fmla="*/ 0 h 231276"/>
                        <a:gd name="connsiteX2" fmla="*/ 316423 w 316422"/>
                        <a:gd name="connsiteY2" fmla="*/ 231277 h 231276"/>
                        <a:gd name="connsiteX3" fmla="*/ 0 w 316422"/>
                        <a:gd name="connsiteY3" fmla="*/ 231277 h 2312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16422" h="231276">
                          <a:moveTo>
                            <a:pt x="0" y="0"/>
                          </a:moveTo>
                          <a:lnTo>
                            <a:pt x="316423" y="0"/>
                          </a:lnTo>
                          <a:lnTo>
                            <a:pt x="316423" y="231277"/>
                          </a:lnTo>
                          <a:lnTo>
                            <a:pt x="0" y="231277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341" name="Gráfico 6">
                      <a:extLst>
                        <a:ext uri="{FF2B5EF4-FFF2-40B4-BE49-F238E27FC236}">
                          <a16:creationId xmlns:a16="http://schemas.microsoft.com/office/drawing/2014/main" id="{E4EFB827-9696-CC4A-8311-C9FE106BE5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32242" y="3753163"/>
                      <a:ext cx="291175" cy="201182"/>
                      <a:chOff x="7432242" y="3753163"/>
                      <a:chExt cx="291175" cy="201182"/>
                    </a:xfrm>
                  </p:grpSpPr>
                  <p:grpSp>
                    <p:nvGrpSpPr>
                      <p:cNvPr id="342" name="Gráfico 6">
                        <a:extLst>
                          <a:ext uri="{FF2B5EF4-FFF2-40B4-BE49-F238E27FC236}">
                            <a16:creationId xmlns:a16="http://schemas.microsoft.com/office/drawing/2014/main" id="{FFA7F0F1-74AB-E338-979D-92A9DE56B31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32242" y="3753163"/>
                        <a:ext cx="291175" cy="41668"/>
                        <a:chOff x="7432242" y="3753163"/>
                        <a:chExt cx="291175" cy="41668"/>
                      </a:xfrm>
                    </p:grpSpPr>
                    <p:sp>
                      <p:nvSpPr>
                        <p:cNvPr id="343" name="Forma libre: forma 342">
                          <a:extLst>
                            <a:ext uri="{FF2B5EF4-FFF2-40B4-BE49-F238E27FC236}">
                              <a16:creationId xmlns:a16="http://schemas.microsoft.com/office/drawing/2014/main" id="{431337EB-ED8E-CD96-D040-F7FC7342DB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32242" y="3753163"/>
                          <a:ext cx="47383" cy="41668"/>
                        </a:xfrm>
                        <a:custGeom>
                          <a:avLst/>
                          <a:gdLst>
                            <a:gd name="connsiteX0" fmla="*/ 0 w 47383"/>
                            <a:gd name="connsiteY0" fmla="*/ 0 h 41668"/>
                            <a:gd name="connsiteX1" fmla="*/ 47384 w 47383"/>
                            <a:gd name="connsiteY1" fmla="*/ 0 h 41668"/>
                            <a:gd name="connsiteX2" fmla="*/ 47384 w 47383"/>
                            <a:gd name="connsiteY2" fmla="*/ 41669 h 41668"/>
                            <a:gd name="connsiteX3" fmla="*/ 0 w 47383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7383" h="41668">
                              <a:moveTo>
                                <a:pt x="0" y="0"/>
                              </a:moveTo>
                              <a:lnTo>
                                <a:pt x="47384" y="0"/>
                              </a:lnTo>
                              <a:lnTo>
                                <a:pt x="47384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CE3B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44" name="Forma libre: forma 343">
                          <a:extLst>
                            <a:ext uri="{FF2B5EF4-FFF2-40B4-BE49-F238E27FC236}">
                              <a16:creationId xmlns:a16="http://schemas.microsoft.com/office/drawing/2014/main" id="{4D911DBD-1E1E-77DF-AB72-4251644A92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94745" y="3753163"/>
                          <a:ext cx="228672" cy="41668"/>
                        </a:xfrm>
                        <a:custGeom>
                          <a:avLst/>
                          <a:gdLst>
                            <a:gd name="connsiteX0" fmla="*/ 0 w 228672"/>
                            <a:gd name="connsiteY0" fmla="*/ 0 h 41668"/>
                            <a:gd name="connsiteX1" fmla="*/ 228672 w 228672"/>
                            <a:gd name="connsiteY1" fmla="*/ 0 h 41668"/>
                            <a:gd name="connsiteX2" fmla="*/ 228672 w 228672"/>
                            <a:gd name="connsiteY2" fmla="*/ 41669 h 41668"/>
                            <a:gd name="connsiteX3" fmla="*/ 0 w 228672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28672" h="41668">
                              <a:moveTo>
                                <a:pt x="0" y="0"/>
                              </a:moveTo>
                              <a:lnTo>
                                <a:pt x="228672" y="0"/>
                              </a:lnTo>
                              <a:lnTo>
                                <a:pt x="228672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FAFAF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grpSp>
                    <p:nvGrpSpPr>
                      <p:cNvPr id="345" name="Gráfico 6">
                        <a:extLst>
                          <a:ext uri="{FF2B5EF4-FFF2-40B4-BE49-F238E27FC236}">
                            <a16:creationId xmlns:a16="http://schemas.microsoft.com/office/drawing/2014/main" id="{04D07A39-06B9-E21D-E456-F8EAE51EA19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32242" y="3806334"/>
                        <a:ext cx="291175" cy="41668"/>
                        <a:chOff x="7432242" y="3806334"/>
                        <a:chExt cx="291175" cy="41668"/>
                      </a:xfrm>
                    </p:grpSpPr>
                    <p:sp>
                      <p:nvSpPr>
                        <p:cNvPr id="346" name="Forma libre: forma 345">
                          <a:extLst>
                            <a:ext uri="{FF2B5EF4-FFF2-40B4-BE49-F238E27FC236}">
                              <a16:creationId xmlns:a16="http://schemas.microsoft.com/office/drawing/2014/main" id="{78ECAD22-89E6-32C9-A5C6-314D9F9760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32242" y="3806334"/>
                          <a:ext cx="47383" cy="41668"/>
                        </a:xfrm>
                        <a:custGeom>
                          <a:avLst/>
                          <a:gdLst>
                            <a:gd name="connsiteX0" fmla="*/ 0 w 47383"/>
                            <a:gd name="connsiteY0" fmla="*/ 0 h 41668"/>
                            <a:gd name="connsiteX1" fmla="*/ 47384 w 47383"/>
                            <a:gd name="connsiteY1" fmla="*/ 0 h 41668"/>
                            <a:gd name="connsiteX2" fmla="*/ 47384 w 47383"/>
                            <a:gd name="connsiteY2" fmla="*/ 41669 h 41668"/>
                            <a:gd name="connsiteX3" fmla="*/ 0 w 47383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7383" h="41668">
                              <a:moveTo>
                                <a:pt x="0" y="0"/>
                              </a:moveTo>
                              <a:lnTo>
                                <a:pt x="47384" y="0"/>
                              </a:lnTo>
                              <a:lnTo>
                                <a:pt x="47384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794D9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47" name="Forma libre: forma 346">
                          <a:extLst>
                            <a:ext uri="{FF2B5EF4-FFF2-40B4-BE49-F238E27FC236}">
                              <a16:creationId xmlns:a16="http://schemas.microsoft.com/office/drawing/2014/main" id="{242617B6-2085-DB90-E9BD-A96EBB1157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94745" y="3806334"/>
                          <a:ext cx="228672" cy="41668"/>
                        </a:xfrm>
                        <a:custGeom>
                          <a:avLst/>
                          <a:gdLst>
                            <a:gd name="connsiteX0" fmla="*/ 0 w 228672"/>
                            <a:gd name="connsiteY0" fmla="*/ 0 h 41668"/>
                            <a:gd name="connsiteX1" fmla="*/ 228672 w 228672"/>
                            <a:gd name="connsiteY1" fmla="*/ 0 h 41668"/>
                            <a:gd name="connsiteX2" fmla="*/ 228672 w 228672"/>
                            <a:gd name="connsiteY2" fmla="*/ 41669 h 41668"/>
                            <a:gd name="connsiteX3" fmla="*/ 0 w 228672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28672" h="41668">
                              <a:moveTo>
                                <a:pt x="0" y="0"/>
                              </a:moveTo>
                              <a:lnTo>
                                <a:pt x="228672" y="0"/>
                              </a:lnTo>
                              <a:lnTo>
                                <a:pt x="228672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FAFAF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grpSp>
                    <p:nvGrpSpPr>
                      <p:cNvPr id="348" name="Gráfico 6">
                        <a:extLst>
                          <a:ext uri="{FF2B5EF4-FFF2-40B4-BE49-F238E27FC236}">
                            <a16:creationId xmlns:a16="http://schemas.microsoft.com/office/drawing/2014/main" id="{E856C32D-0445-8B73-CFFE-11378DC5DB1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32242" y="3859505"/>
                        <a:ext cx="291175" cy="41668"/>
                        <a:chOff x="7432242" y="3859505"/>
                        <a:chExt cx="291175" cy="41668"/>
                      </a:xfrm>
                    </p:grpSpPr>
                    <p:sp>
                      <p:nvSpPr>
                        <p:cNvPr id="349" name="Forma libre: forma 348">
                          <a:extLst>
                            <a:ext uri="{FF2B5EF4-FFF2-40B4-BE49-F238E27FC236}">
                              <a16:creationId xmlns:a16="http://schemas.microsoft.com/office/drawing/2014/main" id="{A6BF0886-0354-8F9B-150F-321DC63A96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32242" y="3859505"/>
                          <a:ext cx="47383" cy="41668"/>
                        </a:xfrm>
                        <a:custGeom>
                          <a:avLst/>
                          <a:gdLst>
                            <a:gd name="connsiteX0" fmla="*/ 0 w 47383"/>
                            <a:gd name="connsiteY0" fmla="*/ 0 h 41668"/>
                            <a:gd name="connsiteX1" fmla="*/ 47384 w 47383"/>
                            <a:gd name="connsiteY1" fmla="*/ 0 h 41668"/>
                            <a:gd name="connsiteX2" fmla="*/ 47384 w 47383"/>
                            <a:gd name="connsiteY2" fmla="*/ 41669 h 41668"/>
                            <a:gd name="connsiteX3" fmla="*/ 0 w 47383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7383" h="41668">
                              <a:moveTo>
                                <a:pt x="0" y="0"/>
                              </a:moveTo>
                              <a:lnTo>
                                <a:pt x="47384" y="0"/>
                              </a:lnTo>
                              <a:lnTo>
                                <a:pt x="47384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47A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50" name="Forma libre: forma 349">
                          <a:extLst>
                            <a:ext uri="{FF2B5EF4-FFF2-40B4-BE49-F238E27FC236}">
                              <a16:creationId xmlns:a16="http://schemas.microsoft.com/office/drawing/2014/main" id="{5C1A4AB3-AF89-BD2F-86BB-D9B541C6B3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94745" y="3859505"/>
                          <a:ext cx="228672" cy="41668"/>
                        </a:xfrm>
                        <a:custGeom>
                          <a:avLst/>
                          <a:gdLst>
                            <a:gd name="connsiteX0" fmla="*/ 0 w 228672"/>
                            <a:gd name="connsiteY0" fmla="*/ 0 h 41668"/>
                            <a:gd name="connsiteX1" fmla="*/ 228672 w 228672"/>
                            <a:gd name="connsiteY1" fmla="*/ 0 h 41668"/>
                            <a:gd name="connsiteX2" fmla="*/ 228672 w 228672"/>
                            <a:gd name="connsiteY2" fmla="*/ 41669 h 41668"/>
                            <a:gd name="connsiteX3" fmla="*/ 0 w 228672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28672" h="41668">
                              <a:moveTo>
                                <a:pt x="0" y="0"/>
                              </a:moveTo>
                              <a:lnTo>
                                <a:pt x="228672" y="0"/>
                              </a:lnTo>
                              <a:lnTo>
                                <a:pt x="228672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FAFAF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  <p:grpSp>
                    <p:nvGrpSpPr>
                      <p:cNvPr id="351" name="Gráfico 6">
                        <a:extLst>
                          <a:ext uri="{FF2B5EF4-FFF2-40B4-BE49-F238E27FC236}">
                            <a16:creationId xmlns:a16="http://schemas.microsoft.com/office/drawing/2014/main" id="{6C94F025-DDD6-CED3-BD8D-AAA6708F5A1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32242" y="3912676"/>
                        <a:ext cx="291175" cy="41668"/>
                        <a:chOff x="7432242" y="3912676"/>
                        <a:chExt cx="291175" cy="41668"/>
                      </a:xfrm>
                    </p:grpSpPr>
                    <p:sp>
                      <p:nvSpPr>
                        <p:cNvPr id="352" name="Forma libre: forma 351">
                          <a:extLst>
                            <a:ext uri="{FF2B5EF4-FFF2-40B4-BE49-F238E27FC236}">
                              <a16:creationId xmlns:a16="http://schemas.microsoft.com/office/drawing/2014/main" id="{611FA87A-0B82-7E62-97A7-63711AA155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32242" y="3912676"/>
                          <a:ext cx="47383" cy="41668"/>
                        </a:xfrm>
                        <a:custGeom>
                          <a:avLst/>
                          <a:gdLst>
                            <a:gd name="connsiteX0" fmla="*/ 0 w 47383"/>
                            <a:gd name="connsiteY0" fmla="*/ 0 h 41668"/>
                            <a:gd name="connsiteX1" fmla="*/ 47384 w 47383"/>
                            <a:gd name="connsiteY1" fmla="*/ 0 h 41668"/>
                            <a:gd name="connsiteX2" fmla="*/ 47384 w 47383"/>
                            <a:gd name="connsiteY2" fmla="*/ 41669 h 41668"/>
                            <a:gd name="connsiteX3" fmla="*/ 0 w 47383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7383" h="41668">
                              <a:moveTo>
                                <a:pt x="0" y="0"/>
                              </a:moveTo>
                              <a:lnTo>
                                <a:pt x="47384" y="0"/>
                              </a:lnTo>
                              <a:lnTo>
                                <a:pt x="47384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87152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  <p:sp>
                      <p:nvSpPr>
                        <p:cNvPr id="353" name="Forma libre: forma 352">
                          <a:extLst>
                            <a:ext uri="{FF2B5EF4-FFF2-40B4-BE49-F238E27FC236}">
                              <a16:creationId xmlns:a16="http://schemas.microsoft.com/office/drawing/2014/main" id="{2E28C217-ECB1-076B-AA8C-0AE72E1C37B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494745" y="3912676"/>
                          <a:ext cx="228672" cy="41668"/>
                        </a:xfrm>
                        <a:custGeom>
                          <a:avLst/>
                          <a:gdLst>
                            <a:gd name="connsiteX0" fmla="*/ 0 w 228672"/>
                            <a:gd name="connsiteY0" fmla="*/ 0 h 41668"/>
                            <a:gd name="connsiteX1" fmla="*/ 228672 w 228672"/>
                            <a:gd name="connsiteY1" fmla="*/ 0 h 41668"/>
                            <a:gd name="connsiteX2" fmla="*/ 228672 w 228672"/>
                            <a:gd name="connsiteY2" fmla="*/ 41669 h 41668"/>
                            <a:gd name="connsiteX3" fmla="*/ 0 w 228672"/>
                            <a:gd name="connsiteY3" fmla="*/ 41669 h 41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28672" h="41668">
                              <a:moveTo>
                                <a:pt x="0" y="0"/>
                              </a:moveTo>
                              <a:lnTo>
                                <a:pt x="228672" y="0"/>
                              </a:lnTo>
                              <a:lnTo>
                                <a:pt x="228672" y="41669"/>
                              </a:lnTo>
                              <a:lnTo>
                                <a:pt x="0" y="416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FAFAF"/>
                        </a:solidFill>
                        <a:ln w="722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s-EC"/>
                        </a:p>
                      </p:txBody>
                    </p:sp>
                  </p:grpSp>
                </p:grpSp>
                <p:sp>
                  <p:nvSpPr>
                    <p:cNvPr id="354" name="CuadroTexto 353">
                      <a:extLst>
                        <a:ext uri="{FF2B5EF4-FFF2-40B4-BE49-F238E27FC236}">
                          <a16:creationId xmlns:a16="http://schemas.microsoft.com/office/drawing/2014/main" id="{719894CE-ED29-E042-CB95-CEA2C84B33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25586" y="3594271"/>
                      <a:ext cx="558359" cy="18669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l"/>
                      <a:r>
                        <a:rPr lang="es-EC" sz="825" b="1" spc="0" baseline="0">
                          <a:ln w="3617" cap="flat">
                            <a:solidFill>
                              <a:srgbClr val="5794D9"/>
                            </a:solidFill>
                            <a:miter/>
                          </a:ln>
                          <a:solidFill>
                            <a:srgbClr val="5794D9"/>
                          </a:solidFill>
                          <a:latin typeface="Big Shoulders Display"/>
                          <a:sym typeface="Big Shoulders Display"/>
                          <a:rtl val="0"/>
                        </a:rPr>
                        <a:t>PLANIFICACIÓN</a:t>
                      </a:r>
                    </a:p>
                  </p:txBody>
                </p:sp>
              </p:grpSp>
            </p:grpSp>
            <p:grpSp>
              <p:nvGrpSpPr>
                <p:cNvPr id="355" name="Gráfico 6">
                  <a:extLst>
                    <a:ext uri="{FF2B5EF4-FFF2-40B4-BE49-F238E27FC236}">
                      <a16:creationId xmlns:a16="http://schemas.microsoft.com/office/drawing/2014/main" id="{305E27C9-5363-CF11-C673-8046142C4035}"/>
                    </a:ext>
                  </a:extLst>
                </p:cNvPr>
                <p:cNvGrpSpPr/>
                <p:nvPr/>
              </p:nvGrpSpPr>
              <p:grpSpPr>
                <a:xfrm>
                  <a:off x="7401207" y="3634884"/>
                  <a:ext cx="563976" cy="357151"/>
                  <a:chOff x="7401207" y="3634884"/>
                  <a:chExt cx="563976" cy="357151"/>
                </a:xfrm>
                <a:solidFill>
                  <a:srgbClr val="FFFFFF"/>
                </a:solidFill>
              </p:grpSpPr>
              <p:sp>
                <p:nvSpPr>
                  <p:cNvPr id="356" name="Forma libre: forma 355">
                    <a:extLst>
                      <a:ext uri="{FF2B5EF4-FFF2-40B4-BE49-F238E27FC236}">
                        <a16:creationId xmlns:a16="http://schemas.microsoft.com/office/drawing/2014/main" id="{549A7EB7-1A66-2A8C-35C8-FF3A07EF9873}"/>
                      </a:ext>
                    </a:extLst>
                  </p:cNvPr>
                  <p:cNvSpPr/>
                  <p:nvPr/>
                </p:nvSpPr>
                <p:spPr>
                  <a:xfrm>
                    <a:off x="7401207" y="3634956"/>
                    <a:ext cx="231710" cy="231710"/>
                  </a:xfrm>
                  <a:custGeom>
                    <a:avLst/>
                    <a:gdLst>
                      <a:gd name="connsiteX0" fmla="*/ 126526 w 231710"/>
                      <a:gd name="connsiteY0" fmla="*/ 0 h 231710"/>
                      <a:gd name="connsiteX1" fmla="*/ 0 w 231710"/>
                      <a:gd name="connsiteY1" fmla="*/ 126526 h 231710"/>
                      <a:gd name="connsiteX2" fmla="*/ 0 w 231710"/>
                      <a:gd name="connsiteY2" fmla="*/ 231711 h 231710"/>
                      <a:gd name="connsiteX3" fmla="*/ 231711 w 231710"/>
                      <a:gd name="connsiteY3" fmla="*/ 0 h 231710"/>
                      <a:gd name="connsiteX4" fmla="*/ 126526 w 231710"/>
                      <a:gd name="connsiteY4" fmla="*/ 0 h 231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710" h="231710">
                        <a:moveTo>
                          <a:pt x="126526" y="0"/>
                        </a:moveTo>
                        <a:lnTo>
                          <a:pt x="0" y="126526"/>
                        </a:lnTo>
                        <a:lnTo>
                          <a:pt x="0" y="231711"/>
                        </a:lnTo>
                        <a:lnTo>
                          <a:pt x="231711" y="0"/>
                        </a:lnTo>
                        <a:lnTo>
                          <a:pt x="12652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57" name="Forma libre: forma 356">
                    <a:extLst>
                      <a:ext uri="{FF2B5EF4-FFF2-40B4-BE49-F238E27FC236}">
                        <a16:creationId xmlns:a16="http://schemas.microsoft.com/office/drawing/2014/main" id="{E38DC740-70D1-20A2-8B92-E513EB77D0A4}"/>
                      </a:ext>
                    </a:extLst>
                  </p:cNvPr>
                  <p:cNvSpPr/>
                  <p:nvPr/>
                </p:nvSpPr>
                <p:spPr>
                  <a:xfrm>
                    <a:off x="7417701" y="3634884"/>
                    <a:ext cx="547482" cy="357151"/>
                  </a:xfrm>
                  <a:custGeom>
                    <a:avLst/>
                    <a:gdLst>
                      <a:gd name="connsiteX0" fmla="*/ 356934 w 547482"/>
                      <a:gd name="connsiteY0" fmla="*/ 72 h 357151"/>
                      <a:gd name="connsiteX1" fmla="*/ 0 w 547482"/>
                      <a:gd name="connsiteY1" fmla="*/ 357007 h 357151"/>
                      <a:gd name="connsiteX2" fmla="*/ 1519 w 547482"/>
                      <a:gd name="connsiteY2" fmla="*/ 357151 h 357151"/>
                      <a:gd name="connsiteX3" fmla="*/ 190404 w 547482"/>
                      <a:gd name="connsiteY3" fmla="*/ 357151 h 357151"/>
                      <a:gd name="connsiteX4" fmla="*/ 547482 w 547482"/>
                      <a:gd name="connsiteY4" fmla="*/ 0 h 357151"/>
                      <a:gd name="connsiteX5" fmla="*/ 357006 w 547482"/>
                      <a:gd name="connsiteY5" fmla="*/ 0 h 357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482" h="357151">
                        <a:moveTo>
                          <a:pt x="356934" y="72"/>
                        </a:moveTo>
                        <a:lnTo>
                          <a:pt x="0" y="357007"/>
                        </a:lnTo>
                        <a:cubicBezTo>
                          <a:pt x="506" y="357007"/>
                          <a:pt x="1013" y="357151"/>
                          <a:pt x="1519" y="357151"/>
                        </a:cubicBezTo>
                        <a:lnTo>
                          <a:pt x="190404" y="357151"/>
                        </a:lnTo>
                        <a:lnTo>
                          <a:pt x="547482" y="0"/>
                        </a:lnTo>
                        <a:lnTo>
                          <a:pt x="35700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</p:grpSp>
        </p:grpSp>
        <p:grpSp>
          <p:nvGrpSpPr>
            <p:cNvPr id="358" name="Gráfico 6">
              <a:extLst>
                <a:ext uri="{FF2B5EF4-FFF2-40B4-BE49-F238E27FC236}">
                  <a16:creationId xmlns:a16="http://schemas.microsoft.com/office/drawing/2014/main" id="{EDC89501-E64C-8734-44BC-5DA86BFA6DFE}"/>
                </a:ext>
              </a:extLst>
            </p:cNvPr>
            <p:cNvGrpSpPr/>
            <p:nvPr/>
          </p:nvGrpSpPr>
          <p:grpSpPr>
            <a:xfrm>
              <a:off x="8212737" y="5689568"/>
              <a:ext cx="746639" cy="728086"/>
              <a:chOff x="8212737" y="5689568"/>
              <a:chExt cx="746639" cy="728086"/>
            </a:xfrm>
          </p:grpSpPr>
          <p:sp>
            <p:nvSpPr>
              <p:cNvPr id="359" name="Forma libre: forma 358">
                <a:extLst>
                  <a:ext uri="{FF2B5EF4-FFF2-40B4-BE49-F238E27FC236}">
                    <a16:creationId xmlns:a16="http://schemas.microsoft.com/office/drawing/2014/main" id="{AD82C5A1-B2D6-7759-F3DE-EC0EB2485CE5}"/>
                  </a:ext>
                </a:extLst>
              </p:cNvPr>
              <p:cNvSpPr/>
              <p:nvPr/>
            </p:nvSpPr>
            <p:spPr>
              <a:xfrm>
                <a:off x="8221635" y="5698465"/>
                <a:ext cx="737741" cy="719188"/>
              </a:xfrm>
              <a:custGeom>
                <a:avLst/>
                <a:gdLst>
                  <a:gd name="connsiteX0" fmla="*/ 684208 w 737741"/>
                  <a:gd name="connsiteY0" fmla="*/ 453912 h 719188"/>
                  <a:gd name="connsiteX1" fmla="*/ 681315 w 737741"/>
                  <a:gd name="connsiteY1" fmla="*/ 454129 h 719188"/>
                  <a:gd name="connsiteX2" fmla="*/ 530048 w 737741"/>
                  <a:gd name="connsiteY2" fmla="*/ 117522 h 719188"/>
                  <a:gd name="connsiteX3" fmla="*/ 604705 w 737741"/>
                  <a:gd name="connsiteY3" fmla="*/ 29338 h 719188"/>
                  <a:gd name="connsiteX4" fmla="*/ 554789 w 737741"/>
                  <a:gd name="connsiteY4" fmla="*/ 1342 h 719188"/>
                  <a:gd name="connsiteX5" fmla="*/ 518256 w 737741"/>
                  <a:gd name="connsiteY5" fmla="*/ 18414 h 719188"/>
                  <a:gd name="connsiteX6" fmla="*/ 457345 w 737741"/>
                  <a:gd name="connsiteY6" fmla="*/ 30568 h 719188"/>
                  <a:gd name="connsiteX7" fmla="*/ 411046 w 737741"/>
                  <a:gd name="connsiteY7" fmla="*/ 1342 h 719188"/>
                  <a:gd name="connsiteX8" fmla="*/ 320836 w 737741"/>
                  <a:gd name="connsiteY8" fmla="*/ 30568 h 719188"/>
                  <a:gd name="connsiteX9" fmla="*/ 386667 w 737741"/>
                  <a:gd name="connsiteY9" fmla="*/ 116727 h 719188"/>
                  <a:gd name="connsiteX10" fmla="*/ 231711 w 737741"/>
                  <a:gd name="connsiteY10" fmla="*/ 449643 h 719188"/>
                  <a:gd name="connsiteX11" fmla="*/ 202051 w 737741"/>
                  <a:gd name="connsiteY11" fmla="*/ 449499 h 719188"/>
                  <a:gd name="connsiteX12" fmla="*/ 202051 w 737741"/>
                  <a:gd name="connsiteY12" fmla="*/ 429388 h 719188"/>
                  <a:gd name="connsiteX13" fmla="*/ 176369 w 737741"/>
                  <a:gd name="connsiteY13" fmla="*/ 429388 h 719188"/>
                  <a:gd name="connsiteX14" fmla="*/ 176369 w 737741"/>
                  <a:gd name="connsiteY14" fmla="*/ 407757 h 719188"/>
                  <a:gd name="connsiteX15" fmla="*/ 0 w 737741"/>
                  <a:gd name="connsiteY15" fmla="*/ 407757 h 719188"/>
                  <a:gd name="connsiteX16" fmla="*/ 0 w 737741"/>
                  <a:gd name="connsiteY16" fmla="*/ 701031 h 719188"/>
                  <a:gd name="connsiteX17" fmla="*/ 176369 w 737741"/>
                  <a:gd name="connsiteY17" fmla="*/ 701031 h 719188"/>
                  <a:gd name="connsiteX18" fmla="*/ 176369 w 737741"/>
                  <a:gd name="connsiteY18" fmla="*/ 679473 h 719188"/>
                  <a:gd name="connsiteX19" fmla="*/ 202051 w 737741"/>
                  <a:gd name="connsiteY19" fmla="*/ 679473 h 719188"/>
                  <a:gd name="connsiteX20" fmla="*/ 202051 w 737741"/>
                  <a:gd name="connsiteY20" fmla="*/ 666090 h 719188"/>
                  <a:gd name="connsiteX21" fmla="*/ 312806 w 737741"/>
                  <a:gd name="connsiteY21" fmla="*/ 702695 h 719188"/>
                  <a:gd name="connsiteX22" fmla="*/ 436221 w 737741"/>
                  <a:gd name="connsiteY22" fmla="*/ 719189 h 719188"/>
                  <a:gd name="connsiteX23" fmla="*/ 562964 w 737741"/>
                  <a:gd name="connsiteY23" fmla="*/ 697052 h 719188"/>
                  <a:gd name="connsiteX24" fmla="*/ 619752 w 737741"/>
                  <a:gd name="connsiteY24" fmla="*/ 681137 h 719188"/>
                  <a:gd name="connsiteX25" fmla="*/ 648182 w 737741"/>
                  <a:gd name="connsiteY25" fmla="*/ 641349 h 719188"/>
                  <a:gd name="connsiteX26" fmla="*/ 717558 w 737741"/>
                  <a:gd name="connsiteY26" fmla="*/ 565246 h 719188"/>
                  <a:gd name="connsiteX27" fmla="*/ 728916 w 737741"/>
                  <a:gd name="connsiteY27" fmla="*/ 500427 h 719188"/>
                  <a:gd name="connsiteX28" fmla="*/ 737741 w 737741"/>
                  <a:gd name="connsiteY28" fmla="*/ 429966 h 719188"/>
                  <a:gd name="connsiteX29" fmla="*/ 684281 w 737741"/>
                  <a:gd name="connsiteY29" fmla="*/ 453984 h 71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37741" h="719188">
                    <a:moveTo>
                      <a:pt x="684208" y="453912"/>
                    </a:moveTo>
                    <a:cubicBezTo>
                      <a:pt x="683268" y="453912"/>
                      <a:pt x="682327" y="454056"/>
                      <a:pt x="681315" y="454129"/>
                    </a:cubicBezTo>
                    <a:cubicBezTo>
                      <a:pt x="724358" y="331292"/>
                      <a:pt x="659323" y="164183"/>
                      <a:pt x="530048" y="117522"/>
                    </a:cubicBezTo>
                    <a:cubicBezTo>
                      <a:pt x="590020" y="88658"/>
                      <a:pt x="604705" y="29338"/>
                      <a:pt x="604705" y="29338"/>
                    </a:cubicBezTo>
                    <a:cubicBezTo>
                      <a:pt x="604705" y="29338"/>
                      <a:pt x="581555" y="9806"/>
                      <a:pt x="554789" y="1342"/>
                    </a:cubicBezTo>
                    <a:cubicBezTo>
                      <a:pt x="527950" y="-7195"/>
                      <a:pt x="543793" y="28180"/>
                      <a:pt x="518256" y="18414"/>
                    </a:cubicBezTo>
                    <a:cubicBezTo>
                      <a:pt x="464145" y="-2203"/>
                      <a:pt x="482881" y="30568"/>
                      <a:pt x="457345" y="30568"/>
                    </a:cubicBezTo>
                    <a:cubicBezTo>
                      <a:pt x="431808" y="30568"/>
                      <a:pt x="411046" y="1342"/>
                      <a:pt x="411046" y="1342"/>
                    </a:cubicBezTo>
                    <a:cubicBezTo>
                      <a:pt x="391514" y="1342"/>
                      <a:pt x="358598" y="26951"/>
                      <a:pt x="320836" y="30568"/>
                    </a:cubicBezTo>
                    <a:cubicBezTo>
                      <a:pt x="337330" y="76866"/>
                      <a:pt x="361130" y="102620"/>
                      <a:pt x="386667" y="116727"/>
                    </a:cubicBezTo>
                    <a:cubicBezTo>
                      <a:pt x="257537" y="161796"/>
                      <a:pt x="191561" y="326590"/>
                      <a:pt x="231711" y="449643"/>
                    </a:cubicBezTo>
                    <a:cubicBezTo>
                      <a:pt x="221655" y="449643"/>
                      <a:pt x="211672" y="449499"/>
                      <a:pt x="202051" y="449499"/>
                    </a:cubicBezTo>
                    <a:lnTo>
                      <a:pt x="202051" y="429388"/>
                    </a:lnTo>
                    <a:lnTo>
                      <a:pt x="176369" y="429388"/>
                    </a:lnTo>
                    <a:lnTo>
                      <a:pt x="176369" y="407757"/>
                    </a:lnTo>
                    <a:lnTo>
                      <a:pt x="0" y="407757"/>
                    </a:lnTo>
                    <a:lnTo>
                      <a:pt x="0" y="701031"/>
                    </a:lnTo>
                    <a:lnTo>
                      <a:pt x="176369" y="701031"/>
                    </a:lnTo>
                    <a:lnTo>
                      <a:pt x="176369" y="679473"/>
                    </a:lnTo>
                    <a:lnTo>
                      <a:pt x="202051" y="679473"/>
                    </a:lnTo>
                    <a:lnTo>
                      <a:pt x="202051" y="666090"/>
                    </a:lnTo>
                    <a:cubicBezTo>
                      <a:pt x="238366" y="678099"/>
                      <a:pt x="273958" y="691771"/>
                      <a:pt x="312806" y="702695"/>
                    </a:cubicBezTo>
                    <a:cubicBezTo>
                      <a:pt x="350351" y="712967"/>
                      <a:pt x="398676" y="719189"/>
                      <a:pt x="436221" y="719189"/>
                    </a:cubicBezTo>
                    <a:cubicBezTo>
                      <a:pt x="479409" y="719189"/>
                      <a:pt x="520861" y="705010"/>
                      <a:pt x="562964" y="697052"/>
                    </a:cubicBezTo>
                    <a:cubicBezTo>
                      <a:pt x="582207" y="693652"/>
                      <a:pt x="604994" y="695895"/>
                      <a:pt x="619752" y="681137"/>
                    </a:cubicBezTo>
                    <a:cubicBezTo>
                      <a:pt x="631110" y="670865"/>
                      <a:pt x="637982" y="652707"/>
                      <a:pt x="648182" y="641349"/>
                    </a:cubicBezTo>
                    <a:cubicBezTo>
                      <a:pt x="670898" y="616319"/>
                      <a:pt x="710179" y="576169"/>
                      <a:pt x="717558" y="565246"/>
                    </a:cubicBezTo>
                    <a:cubicBezTo>
                      <a:pt x="722115" y="558301"/>
                      <a:pt x="725443" y="522058"/>
                      <a:pt x="728916" y="500427"/>
                    </a:cubicBezTo>
                    <a:cubicBezTo>
                      <a:pt x="731520" y="479448"/>
                      <a:pt x="736005" y="455865"/>
                      <a:pt x="737741" y="429966"/>
                    </a:cubicBezTo>
                    <a:cubicBezTo>
                      <a:pt x="712784" y="429966"/>
                      <a:pt x="696651" y="430835"/>
                      <a:pt x="684281" y="453984"/>
                    </a:cubicBez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360" name="Gráfico 6">
                <a:extLst>
                  <a:ext uri="{FF2B5EF4-FFF2-40B4-BE49-F238E27FC236}">
                    <a16:creationId xmlns:a16="http://schemas.microsoft.com/office/drawing/2014/main" id="{EF797187-0C7D-02B4-D15D-81654B599DE2}"/>
                  </a:ext>
                </a:extLst>
              </p:cNvPr>
              <p:cNvGrpSpPr/>
              <p:nvPr/>
            </p:nvGrpSpPr>
            <p:grpSpPr>
              <a:xfrm>
                <a:off x="8212737" y="5689568"/>
                <a:ext cx="737668" cy="719116"/>
                <a:chOff x="8212737" y="5689568"/>
                <a:chExt cx="737668" cy="719116"/>
              </a:xfrm>
            </p:grpSpPr>
            <p:sp>
              <p:nvSpPr>
                <p:cNvPr id="361" name="Forma libre: forma 360">
                  <a:extLst>
                    <a:ext uri="{FF2B5EF4-FFF2-40B4-BE49-F238E27FC236}">
                      <a16:creationId xmlns:a16="http://schemas.microsoft.com/office/drawing/2014/main" id="{94E886B7-DB54-3D8F-6E25-EA8B8EEB88F4}"/>
                    </a:ext>
                  </a:extLst>
                </p:cNvPr>
                <p:cNvSpPr/>
                <p:nvPr/>
              </p:nvSpPr>
              <p:spPr>
                <a:xfrm>
                  <a:off x="8663281" y="6143407"/>
                  <a:ext cx="233736" cy="129491"/>
                </a:xfrm>
                <a:custGeom>
                  <a:avLst/>
                  <a:gdLst>
                    <a:gd name="connsiteX0" fmla="*/ 233736 w 233736"/>
                    <a:gd name="connsiteY0" fmla="*/ 72 h 129491"/>
                    <a:gd name="connsiteX1" fmla="*/ 230553 w 233736"/>
                    <a:gd name="connsiteY1" fmla="*/ 6728 h 129491"/>
                    <a:gd name="connsiteX2" fmla="*/ 205161 w 233736"/>
                    <a:gd name="connsiteY2" fmla="*/ 75308 h 129491"/>
                    <a:gd name="connsiteX3" fmla="*/ 169207 w 233736"/>
                    <a:gd name="connsiteY3" fmla="*/ 103376 h 129491"/>
                    <a:gd name="connsiteX4" fmla="*/ 132024 w 233736"/>
                    <a:gd name="connsiteY4" fmla="*/ 129492 h 129491"/>
                    <a:gd name="connsiteX5" fmla="*/ 0 w 233736"/>
                    <a:gd name="connsiteY5" fmla="*/ 129492 h 129491"/>
                    <a:gd name="connsiteX6" fmla="*/ 6655 w 233736"/>
                    <a:gd name="connsiteY6" fmla="*/ 127756 h 129491"/>
                    <a:gd name="connsiteX7" fmla="*/ 49843 w 233736"/>
                    <a:gd name="connsiteY7" fmla="*/ 118640 h 129491"/>
                    <a:gd name="connsiteX8" fmla="*/ 112419 w 233736"/>
                    <a:gd name="connsiteY8" fmla="*/ 105257 h 129491"/>
                    <a:gd name="connsiteX9" fmla="*/ 141356 w 233736"/>
                    <a:gd name="connsiteY9" fmla="*/ 87968 h 129491"/>
                    <a:gd name="connsiteX10" fmla="*/ 171812 w 233736"/>
                    <a:gd name="connsiteY10" fmla="*/ 64891 h 129491"/>
                    <a:gd name="connsiteX11" fmla="*/ 189029 w 233736"/>
                    <a:gd name="connsiteY11" fmla="*/ 18592 h 129491"/>
                    <a:gd name="connsiteX12" fmla="*/ 233664 w 233736"/>
                    <a:gd name="connsiteY12" fmla="*/ 0 h 129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3736" h="129491">
                      <a:moveTo>
                        <a:pt x="233736" y="72"/>
                      </a:moveTo>
                      <a:cubicBezTo>
                        <a:pt x="232651" y="2098"/>
                        <a:pt x="231566" y="4341"/>
                        <a:pt x="230553" y="6728"/>
                      </a:cubicBezTo>
                      <a:cubicBezTo>
                        <a:pt x="221944" y="24886"/>
                        <a:pt x="208489" y="52737"/>
                        <a:pt x="205161" y="75308"/>
                      </a:cubicBezTo>
                      <a:cubicBezTo>
                        <a:pt x="192574" y="85291"/>
                        <a:pt x="180203" y="93972"/>
                        <a:pt x="169207" y="103376"/>
                      </a:cubicBezTo>
                      <a:cubicBezTo>
                        <a:pt x="159079" y="111117"/>
                        <a:pt x="143671" y="119943"/>
                        <a:pt x="132024" y="129492"/>
                      </a:cubicBezTo>
                      <a:lnTo>
                        <a:pt x="0" y="129492"/>
                      </a:lnTo>
                      <a:cubicBezTo>
                        <a:pt x="2243" y="128841"/>
                        <a:pt x="4485" y="128262"/>
                        <a:pt x="6655" y="127756"/>
                      </a:cubicBezTo>
                      <a:cubicBezTo>
                        <a:pt x="20834" y="124934"/>
                        <a:pt x="35664" y="121534"/>
                        <a:pt x="49843" y="118640"/>
                      </a:cubicBezTo>
                      <a:cubicBezTo>
                        <a:pt x="69376" y="115168"/>
                        <a:pt x="91657" y="107717"/>
                        <a:pt x="112419" y="105257"/>
                      </a:cubicBezTo>
                      <a:cubicBezTo>
                        <a:pt x="121679" y="98746"/>
                        <a:pt x="131662" y="93176"/>
                        <a:pt x="141356" y="87968"/>
                      </a:cubicBezTo>
                      <a:cubicBezTo>
                        <a:pt x="152786" y="81601"/>
                        <a:pt x="161973" y="73065"/>
                        <a:pt x="171812" y="64891"/>
                      </a:cubicBezTo>
                      <a:cubicBezTo>
                        <a:pt x="176514" y="49120"/>
                        <a:pt x="180203" y="31469"/>
                        <a:pt x="189029" y="18592"/>
                      </a:cubicBezTo>
                      <a:cubicBezTo>
                        <a:pt x="198795" y="5209"/>
                        <a:pt x="216953" y="579"/>
                        <a:pt x="233664" y="0"/>
                      </a:cubicBezTo>
                      <a:close/>
                    </a:path>
                  </a:pathLst>
                </a:custGeom>
                <a:solidFill>
                  <a:srgbClr val="D89F75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62" name="Forma libre: forma 361">
                  <a:extLst>
                    <a:ext uri="{FF2B5EF4-FFF2-40B4-BE49-F238E27FC236}">
                      <a16:creationId xmlns:a16="http://schemas.microsoft.com/office/drawing/2014/main" id="{04E23817-91E1-DA8F-8E92-97902EDFC24C}"/>
                    </a:ext>
                  </a:extLst>
                </p:cNvPr>
                <p:cNvSpPr/>
                <p:nvPr/>
              </p:nvSpPr>
              <p:spPr>
                <a:xfrm>
                  <a:off x="8663281" y="6143407"/>
                  <a:ext cx="233736" cy="129491"/>
                </a:xfrm>
                <a:custGeom>
                  <a:avLst/>
                  <a:gdLst>
                    <a:gd name="connsiteX0" fmla="*/ 233736 w 233736"/>
                    <a:gd name="connsiteY0" fmla="*/ 72 h 129491"/>
                    <a:gd name="connsiteX1" fmla="*/ 230553 w 233736"/>
                    <a:gd name="connsiteY1" fmla="*/ 6728 h 129491"/>
                    <a:gd name="connsiteX2" fmla="*/ 205161 w 233736"/>
                    <a:gd name="connsiteY2" fmla="*/ 75308 h 129491"/>
                    <a:gd name="connsiteX3" fmla="*/ 169207 w 233736"/>
                    <a:gd name="connsiteY3" fmla="*/ 103376 h 129491"/>
                    <a:gd name="connsiteX4" fmla="*/ 132024 w 233736"/>
                    <a:gd name="connsiteY4" fmla="*/ 129492 h 129491"/>
                    <a:gd name="connsiteX5" fmla="*/ 0 w 233736"/>
                    <a:gd name="connsiteY5" fmla="*/ 129492 h 129491"/>
                    <a:gd name="connsiteX6" fmla="*/ 6655 w 233736"/>
                    <a:gd name="connsiteY6" fmla="*/ 127756 h 129491"/>
                    <a:gd name="connsiteX7" fmla="*/ 49843 w 233736"/>
                    <a:gd name="connsiteY7" fmla="*/ 118640 h 129491"/>
                    <a:gd name="connsiteX8" fmla="*/ 112419 w 233736"/>
                    <a:gd name="connsiteY8" fmla="*/ 105257 h 129491"/>
                    <a:gd name="connsiteX9" fmla="*/ 141356 w 233736"/>
                    <a:gd name="connsiteY9" fmla="*/ 87968 h 129491"/>
                    <a:gd name="connsiteX10" fmla="*/ 171812 w 233736"/>
                    <a:gd name="connsiteY10" fmla="*/ 64891 h 129491"/>
                    <a:gd name="connsiteX11" fmla="*/ 189029 w 233736"/>
                    <a:gd name="connsiteY11" fmla="*/ 18592 h 129491"/>
                    <a:gd name="connsiteX12" fmla="*/ 233664 w 233736"/>
                    <a:gd name="connsiteY12" fmla="*/ 0 h 129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3736" h="129491">
                      <a:moveTo>
                        <a:pt x="233736" y="72"/>
                      </a:moveTo>
                      <a:cubicBezTo>
                        <a:pt x="232651" y="2098"/>
                        <a:pt x="231566" y="4341"/>
                        <a:pt x="230553" y="6728"/>
                      </a:cubicBezTo>
                      <a:cubicBezTo>
                        <a:pt x="221944" y="24886"/>
                        <a:pt x="208489" y="52737"/>
                        <a:pt x="205161" y="75308"/>
                      </a:cubicBezTo>
                      <a:cubicBezTo>
                        <a:pt x="192574" y="85291"/>
                        <a:pt x="180203" y="93972"/>
                        <a:pt x="169207" y="103376"/>
                      </a:cubicBezTo>
                      <a:cubicBezTo>
                        <a:pt x="159079" y="111117"/>
                        <a:pt x="143671" y="119943"/>
                        <a:pt x="132024" y="129492"/>
                      </a:cubicBezTo>
                      <a:lnTo>
                        <a:pt x="0" y="129492"/>
                      </a:lnTo>
                      <a:cubicBezTo>
                        <a:pt x="2243" y="128841"/>
                        <a:pt x="4485" y="128262"/>
                        <a:pt x="6655" y="127756"/>
                      </a:cubicBezTo>
                      <a:cubicBezTo>
                        <a:pt x="20834" y="124934"/>
                        <a:pt x="35664" y="121534"/>
                        <a:pt x="49843" y="118640"/>
                      </a:cubicBezTo>
                      <a:cubicBezTo>
                        <a:pt x="69376" y="115168"/>
                        <a:pt x="91657" y="107717"/>
                        <a:pt x="112419" y="105257"/>
                      </a:cubicBezTo>
                      <a:cubicBezTo>
                        <a:pt x="121679" y="98746"/>
                        <a:pt x="131662" y="93176"/>
                        <a:pt x="141356" y="87968"/>
                      </a:cubicBezTo>
                      <a:cubicBezTo>
                        <a:pt x="152786" y="81601"/>
                        <a:pt x="161973" y="73065"/>
                        <a:pt x="171812" y="64891"/>
                      </a:cubicBezTo>
                      <a:cubicBezTo>
                        <a:pt x="176514" y="49120"/>
                        <a:pt x="180203" y="31469"/>
                        <a:pt x="189029" y="18592"/>
                      </a:cubicBezTo>
                      <a:cubicBezTo>
                        <a:pt x="198795" y="5209"/>
                        <a:pt x="216953" y="579"/>
                        <a:pt x="233664" y="0"/>
                      </a:cubicBezTo>
                      <a:close/>
                    </a:path>
                  </a:pathLst>
                </a:custGeom>
                <a:solidFill>
                  <a:srgbClr val="B0B0B0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grpSp>
              <p:nvGrpSpPr>
                <p:cNvPr id="363" name="Gráfico 6">
                  <a:extLst>
                    <a:ext uri="{FF2B5EF4-FFF2-40B4-BE49-F238E27FC236}">
                      <a16:creationId xmlns:a16="http://schemas.microsoft.com/office/drawing/2014/main" id="{AF1E4479-7FA7-26DF-FF1E-8C9A8978B524}"/>
                    </a:ext>
                  </a:extLst>
                </p:cNvPr>
                <p:cNvGrpSpPr/>
                <p:nvPr/>
              </p:nvGrpSpPr>
              <p:grpSpPr>
                <a:xfrm>
                  <a:off x="8432746" y="5689568"/>
                  <a:ext cx="474671" cy="592301"/>
                  <a:chOff x="8432746" y="5689568"/>
                  <a:chExt cx="474671" cy="592301"/>
                </a:xfrm>
              </p:grpSpPr>
              <p:sp>
                <p:nvSpPr>
                  <p:cNvPr id="364" name="Forma libre: forma 363">
                    <a:extLst>
                      <a:ext uri="{FF2B5EF4-FFF2-40B4-BE49-F238E27FC236}">
                        <a16:creationId xmlns:a16="http://schemas.microsoft.com/office/drawing/2014/main" id="{8A681CD3-82F3-9FD8-AD5E-7747DFC2DB78}"/>
                      </a:ext>
                    </a:extLst>
                  </p:cNvPr>
                  <p:cNvSpPr/>
                  <p:nvPr/>
                </p:nvSpPr>
                <p:spPr>
                  <a:xfrm>
                    <a:off x="8533573" y="5689568"/>
                    <a:ext cx="283868" cy="132931"/>
                  </a:xfrm>
                  <a:custGeom>
                    <a:avLst/>
                    <a:gdLst>
                      <a:gd name="connsiteX0" fmla="*/ 136509 w 283868"/>
                      <a:gd name="connsiteY0" fmla="*/ 132931 h 132931"/>
                      <a:gd name="connsiteX1" fmla="*/ 0 w 283868"/>
                      <a:gd name="connsiteY1" fmla="*/ 30568 h 132931"/>
                      <a:gd name="connsiteX2" fmla="*/ 90210 w 283868"/>
                      <a:gd name="connsiteY2" fmla="*/ 1342 h 132931"/>
                      <a:gd name="connsiteX3" fmla="*/ 136509 w 283868"/>
                      <a:gd name="connsiteY3" fmla="*/ 30568 h 132931"/>
                      <a:gd name="connsiteX4" fmla="*/ 197420 w 283868"/>
                      <a:gd name="connsiteY4" fmla="*/ 18414 h 132931"/>
                      <a:gd name="connsiteX5" fmla="*/ 233953 w 283868"/>
                      <a:gd name="connsiteY5" fmla="*/ 1342 h 132931"/>
                      <a:gd name="connsiteX6" fmla="*/ 283869 w 283868"/>
                      <a:gd name="connsiteY6" fmla="*/ 29338 h 132931"/>
                      <a:gd name="connsiteX7" fmla="*/ 136436 w 283868"/>
                      <a:gd name="connsiteY7" fmla="*/ 132931 h 1329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3868" h="132931">
                        <a:moveTo>
                          <a:pt x="136509" y="132931"/>
                        </a:moveTo>
                        <a:cubicBezTo>
                          <a:pt x="90210" y="132931"/>
                          <a:pt x="31686" y="119548"/>
                          <a:pt x="0" y="30568"/>
                        </a:cubicBezTo>
                        <a:cubicBezTo>
                          <a:pt x="37762" y="26878"/>
                          <a:pt x="70678" y="1342"/>
                          <a:pt x="90210" y="1342"/>
                        </a:cubicBezTo>
                        <a:cubicBezTo>
                          <a:pt x="90210" y="1342"/>
                          <a:pt x="110900" y="30568"/>
                          <a:pt x="136509" y="30568"/>
                        </a:cubicBezTo>
                        <a:cubicBezTo>
                          <a:pt x="162118" y="30568"/>
                          <a:pt x="143309" y="-2203"/>
                          <a:pt x="197420" y="18414"/>
                        </a:cubicBezTo>
                        <a:cubicBezTo>
                          <a:pt x="223030" y="28180"/>
                          <a:pt x="207187" y="-7195"/>
                          <a:pt x="233953" y="1342"/>
                        </a:cubicBezTo>
                        <a:cubicBezTo>
                          <a:pt x="260720" y="9878"/>
                          <a:pt x="283869" y="29338"/>
                          <a:pt x="283869" y="29338"/>
                        </a:cubicBezTo>
                        <a:cubicBezTo>
                          <a:pt x="283869" y="29338"/>
                          <a:pt x="258260" y="132931"/>
                          <a:pt x="136436" y="132931"/>
                        </a:cubicBezTo>
                        <a:close/>
                      </a:path>
                    </a:pathLst>
                  </a:custGeom>
                  <a:solidFill>
                    <a:srgbClr val="5EA370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65" name="Forma libre: forma 364">
                    <a:extLst>
                      <a:ext uri="{FF2B5EF4-FFF2-40B4-BE49-F238E27FC236}">
                        <a16:creationId xmlns:a16="http://schemas.microsoft.com/office/drawing/2014/main" id="{19E5ED90-DF7F-60C6-A078-191764EDDB2A}"/>
                      </a:ext>
                    </a:extLst>
                  </p:cNvPr>
                  <p:cNvSpPr/>
                  <p:nvPr/>
                </p:nvSpPr>
                <p:spPr>
                  <a:xfrm>
                    <a:off x="8432746" y="5794430"/>
                    <a:ext cx="474671" cy="487438"/>
                  </a:xfrm>
                  <a:custGeom>
                    <a:avLst/>
                    <a:gdLst>
                      <a:gd name="connsiteX0" fmla="*/ 237336 w 474671"/>
                      <a:gd name="connsiteY0" fmla="*/ 487439 h 487438"/>
                      <a:gd name="connsiteX1" fmla="*/ 237336 w 474671"/>
                      <a:gd name="connsiteY1" fmla="*/ 0 h 487438"/>
                      <a:gd name="connsiteX2" fmla="*/ 237336 w 474671"/>
                      <a:gd name="connsiteY2" fmla="*/ 487439 h 487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74671" h="487438">
                        <a:moveTo>
                          <a:pt x="237336" y="487439"/>
                        </a:moveTo>
                        <a:cubicBezTo>
                          <a:pt x="595572" y="487439"/>
                          <a:pt x="509051" y="0"/>
                          <a:pt x="237336" y="0"/>
                        </a:cubicBezTo>
                        <a:cubicBezTo>
                          <a:pt x="-34380" y="0"/>
                          <a:pt x="-120901" y="487439"/>
                          <a:pt x="237336" y="487439"/>
                        </a:cubicBezTo>
                        <a:close/>
                      </a:path>
                    </a:pathLst>
                  </a:custGeom>
                  <a:solidFill>
                    <a:srgbClr val="4F855D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66" name="Forma libre: forma 365">
                    <a:extLst>
                      <a:ext uri="{FF2B5EF4-FFF2-40B4-BE49-F238E27FC236}">
                        <a16:creationId xmlns:a16="http://schemas.microsoft.com/office/drawing/2014/main" id="{0048C90A-9674-7732-B229-A2C9BFAE5A9F}"/>
                      </a:ext>
                    </a:extLst>
                  </p:cNvPr>
                  <p:cNvSpPr/>
                  <p:nvPr/>
                </p:nvSpPr>
                <p:spPr>
                  <a:xfrm>
                    <a:off x="8452188" y="5794430"/>
                    <a:ext cx="435714" cy="448446"/>
                  </a:xfrm>
                  <a:custGeom>
                    <a:avLst/>
                    <a:gdLst>
                      <a:gd name="connsiteX0" fmla="*/ 217893 w 435714"/>
                      <a:gd name="connsiteY0" fmla="*/ 448446 h 448446"/>
                      <a:gd name="connsiteX1" fmla="*/ 0 w 435714"/>
                      <a:gd name="connsiteY1" fmla="*/ 248928 h 448446"/>
                      <a:gd name="connsiteX2" fmla="*/ 217893 w 435714"/>
                      <a:gd name="connsiteY2" fmla="*/ 0 h 448446"/>
                      <a:gd name="connsiteX3" fmla="*/ 435714 w 435714"/>
                      <a:gd name="connsiteY3" fmla="*/ 248928 h 448446"/>
                      <a:gd name="connsiteX4" fmla="*/ 385003 w 435714"/>
                      <a:gd name="connsiteY4" fmla="*/ 387390 h 448446"/>
                      <a:gd name="connsiteX5" fmla="*/ 217893 w 435714"/>
                      <a:gd name="connsiteY5" fmla="*/ 448374 h 448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5714" h="448446">
                        <a:moveTo>
                          <a:pt x="217893" y="448446"/>
                        </a:moveTo>
                        <a:cubicBezTo>
                          <a:pt x="57222" y="448446"/>
                          <a:pt x="0" y="345359"/>
                          <a:pt x="0" y="248928"/>
                        </a:cubicBezTo>
                        <a:cubicBezTo>
                          <a:pt x="0" y="129202"/>
                          <a:pt x="83338" y="0"/>
                          <a:pt x="217893" y="0"/>
                        </a:cubicBezTo>
                        <a:cubicBezTo>
                          <a:pt x="352449" y="0"/>
                          <a:pt x="435714" y="129202"/>
                          <a:pt x="435714" y="248928"/>
                        </a:cubicBezTo>
                        <a:cubicBezTo>
                          <a:pt x="435714" y="303691"/>
                          <a:pt x="417701" y="352883"/>
                          <a:pt x="385003" y="387390"/>
                        </a:cubicBezTo>
                        <a:cubicBezTo>
                          <a:pt x="347240" y="427323"/>
                          <a:pt x="289439" y="448374"/>
                          <a:pt x="217893" y="448374"/>
                        </a:cubicBezTo>
                        <a:close/>
                      </a:path>
                    </a:pathLst>
                  </a:custGeom>
                  <a:solidFill>
                    <a:srgbClr val="78D28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67" name="Forma libre: forma 366">
                    <a:extLst>
                      <a:ext uri="{FF2B5EF4-FFF2-40B4-BE49-F238E27FC236}">
                        <a16:creationId xmlns:a16="http://schemas.microsoft.com/office/drawing/2014/main" id="{36CE5541-6F30-1C25-6B22-4CFB0A813467}"/>
                      </a:ext>
                    </a:extLst>
                  </p:cNvPr>
                  <p:cNvSpPr/>
                  <p:nvPr/>
                </p:nvSpPr>
                <p:spPr>
                  <a:xfrm>
                    <a:off x="8442350" y="5794430"/>
                    <a:ext cx="455319" cy="467906"/>
                  </a:xfrm>
                  <a:custGeom>
                    <a:avLst/>
                    <a:gdLst>
                      <a:gd name="connsiteX0" fmla="*/ 455319 w 455319"/>
                      <a:gd name="connsiteY0" fmla="*/ 258694 h 467906"/>
                      <a:gd name="connsiteX1" fmla="*/ 401859 w 455319"/>
                      <a:gd name="connsiteY1" fmla="*/ 403956 h 467906"/>
                      <a:gd name="connsiteX2" fmla="*/ 227660 w 455319"/>
                      <a:gd name="connsiteY2" fmla="*/ 467906 h 467906"/>
                      <a:gd name="connsiteX3" fmla="*/ 0 w 455319"/>
                      <a:gd name="connsiteY3" fmla="*/ 258694 h 467906"/>
                      <a:gd name="connsiteX4" fmla="*/ 227660 w 455319"/>
                      <a:gd name="connsiteY4" fmla="*/ 0 h 467906"/>
                      <a:gd name="connsiteX5" fmla="*/ 455319 w 455319"/>
                      <a:gd name="connsiteY5" fmla="*/ 258694 h 467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319" h="467906">
                        <a:moveTo>
                          <a:pt x="455319" y="258694"/>
                        </a:moveTo>
                        <a:cubicBezTo>
                          <a:pt x="455319" y="315989"/>
                          <a:pt x="436293" y="367568"/>
                          <a:pt x="401859" y="403956"/>
                        </a:cubicBezTo>
                        <a:cubicBezTo>
                          <a:pt x="362215" y="445770"/>
                          <a:pt x="301954" y="467906"/>
                          <a:pt x="227660" y="467906"/>
                        </a:cubicBezTo>
                        <a:cubicBezTo>
                          <a:pt x="59899" y="467906"/>
                          <a:pt x="0" y="359900"/>
                          <a:pt x="0" y="258694"/>
                        </a:cubicBezTo>
                        <a:cubicBezTo>
                          <a:pt x="0" y="134338"/>
                          <a:pt x="87027" y="0"/>
                          <a:pt x="227660" y="0"/>
                        </a:cubicBezTo>
                        <a:cubicBezTo>
                          <a:pt x="368292" y="0"/>
                          <a:pt x="455319" y="134338"/>
                          <a:pt x="455319" y="258694"/>
                        </a:cubicBezTo>
                        <a:close/>
                      </a:path>
                    </a:pathLst>
                  </a:custGeom>
                  <a:solidFill>
                    <a:srgbClr val="5EA370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68" name="Forma libre: forma 367">
                    <a:extLst>
                      <a:ext uri="{FF2B5EF4-FFF2-40B4-BE49-F238E27FC236}">
                        <a16:creationId xmlns:a16="http://schemas.microsoft.com/office/drawing/2014/main" id="{0FD854DF-8D00-5355-3DFE-24E1284EAC4D}"/>
                      </a:ext>
                    </a:extLst>
                  </p:cNvPr>
                  <p:cNvSpPr/>
                  <p:nvPr/>
                </p:nvSpPr>
                <p:spPr>
                  <a:xfrm>
                    <a:off x="8670009" y="5794430"/>
                    <a:ext cx="227659" cy="467906"/>
                  </a:xfrm>
                  <a:custGeom>
                    <a:avLst/>
                    <a:gdLst>
                      <a:gd name="connsiteX0" fmla="*/ 227660 w 227659"/>
                      <a:gd name="connsiteY0" fmla="*/ 258694 h 467906"/>
                      <a:gd name="connsiteX1" fmla="*/ 174199 w 227659"/>
                      <a:gd name="connsiteY1" fmla="*/ 403956 h 467906"/>
                      <a:gd name="connsiteX2" fmla="*/ 0 w 227659"/>
                      <a:gd name="connsiteY2" fmla="*/ 467906 h 467906"/>
                      <a:gd name="connsiteX3" fmla="*/ 0 w 227659"/>
                      <a:gd name="connsiteY3" fmla="*/ 0 h 467906"/>
                      <a:gd name="connsiteX4" fmla="*/ 227660 w 227659"/>
                      <a:gd name="connsiteY4" fmla="*/ 258694 h 467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659" h="467906">
                        <a:moveTo>
                          <a:pt x="227660" y="258694"/>
                        </a:moveTo>
                        <a:cubicBezTo>
                          <a:pt x="227660" y="315989"/>
                          <a:pt x="208634" y="367568"/>
                          <a:pt x="174199" y="403956"/>
                        </a:cubicBezTo>
                        <a:cubicBezTo>
                          <a:pt x="134556" y="445770"/>
                          <a:pt x="74295" y="467906"/>
                          <a:pt x="0" y="467906"/>
                        </a:cubicBezTo>
                        <a:lnTo>
                          <a:pt x="0" y="0"/>
                        </a:lnTo>
                        <a:cubicBezTo>
                          <a:pt x="140560" y="0"/>
                          <a:pt x="227660" y="134338"/>
                          <a:pt x="227660" y="258694"/>
                        </a:cubicBezTo>
                        <a:close/>
                      </a:path>
                    </a:pathLst>
                  </a:custGeom>
                  <a:solidFill>
                    <a:srgbClr val="75C78A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69" name="Forma libre: forma 368">
                    <a:extLst>
                      <a:ext uri="{FF2B5EF4-FFF2-40B4-BE49-F238E27FC236}">
                        <a16:creationId xmlns:a16="http://schemas.microsoft.com/office/drawing/2014/main" id="{0E25263C-4EB4-F42C-4242-257D5D24A8A3}"/>
                      </a:ext>
                    </a:extLst>
                  </p:cNvPr>
                  <p:cNvSpPr/>
                  <p:nvPr/>
                </p:nvSpPr>
                <p:spPr>
                  <a:xfrm>
                    <a:off x="8612932" y="5915820"/>
                    <a:ext cx="127104" cy="201833"/>
                  </a:xfrm>
                  <a:custGeom>
                    <a:avLst/>
                    <a:gdLst>
                      <a:gd name="connsiteX0" fmla="*/ 50133 w 127104"/>
                      <a:gd name="connsiteY0" fmla="*/ 201689 h 201833"/>
                      <a:gd name="connsiteX1" fmla="*/ 50133 w 127104"/>
                      <a:gd name="connsiteY1" fmla="*/ 178322 h 201833"/>
                      <a:gd name="connsiteX2" fmla="*/ 20473 w 127104"/>
                      <a:gd name="connsiteY2" fmla="*/ 174054 h 201833"/>
                      <a:gd name="connsiteX3" fmla="*/ 1736 w 127104"/>
                      <a:gd name="connsiteY3" fmla="*/ 168195 h 201833"/>
                      <a:gd name="connsiteX4" fmla="*/ 1736 w 127104"/>
                      <a:gd name="connsiteY4" fmla="*/ 129564 h 201833"/>
                      <a:gd name="connsiteX5" fmla="*/ 44635 w 127104"/>
                      <a:gd name="connsiteY5" fmla="*/ 129564 h 201833"/>
                      <a:gd name="connsiteX6" fmla="*/ 46950 w 127104"/>
                      <a:gd name="connsiteY6" fmla="*/ 138245 h 201833"/>
                      <a:gd name="connsiteX7" fmla="*/ 56716 w 127104"/>
                      <a:gd name="connsiteY7" fmla="*/ 141066 h 201833"/>
                      <a:gd name="connsiteX8" fmla="*/ 65903 w 127104"/>
                      <a:gd name="connsiteY8" fmla="*/ 139113 h 201833"/>
                      <a:gd name="connsiteX9" fmla="*/ 68652 w 127104"/>
                      <a:gd name="connsiteY9" fmla="*/ 133253 h 201833"/>
                      <a:gd name="connsiteX10" fmla="*/ 66410 w 127104"/>
                      <a:gd name="connsiteY10" fmla="*/ 128479 h 201833"/>
                      <a:gd name="connsiteX11" fmla="*/ 57367 w 127104"/>
                      <a:gd name="connsiteY11" fmla="*/ 123704 h 201833"/>
                      <a:gd name="connsiteX12" fmla="*/ 32120 w 127104"/>
                      <a:gd name="connsiteY12" fmla="*/ 113287 h 201833"/>
                      <a:gd name="connsiteX13" fmla="*/ 14179 w 127104"/>
                      <a:gd name="connsiteY13" fmla="*/ 102291 h 201833"/>
                      <a:gd name="connsiteX14" fmla="*/ 3545 w 127104"/>
                      <a:gd name="connsiteY14" fmla="*/ 88185 h 201833"/>
                      <a:gd name="connsiteX15" fmla="*/ 0 w 127104"/>
                      <a:gd name="connsiteY15" fmla="*/ 68580 h 201833"/>
                      <a:gd name="connsiteX16" fmla="*/ 2604 w 127104"/>
                      <a:gd name="connsiteY16" fmla="*/ 51145 h 201833"/>
                      <a:gd name="connsiteX17" fmla="*/ 11068 w 127104"/>
                      <a:gd name="connsiteY17" fmla="*/ 37328 h 201833"/>
                      <a:gd name="connsiteX18" fmla="*/ 26477 w 127104"/>
                      <a:gd name="connsiteY18" fmla="*/ 27562 h 201833"/>
                      <a:gd name="connsiteX19" fmla="*/ 50060 w 127104"/>
                      <a:gd name="connsiteY19" fmla="*/ 22426 h 201833"/>
                      <a:gd name="connsiteX20" fmla="*/ 50060 w 127104"/>
                      <a:gd name="connsiteY20" fmla="*/ 0 h 201833"/>
                      <a:gd name="connsiteX21" fmla="*/ 75597 w 127104"/>
                      <a:gd name="connsiteY21" fmla="*/ 0 h 201833"/>
                      <a:gd name="connsiteX22" fmla="*/ 75597 w 127104"/>
                      <a:gd name="connsiteY22" fmla="*/ 22064 h 201833"/>
                      <a:gd name="connsiteX23" fmla="*/ 91802 w 127104"/>
                      <a:gd name="connsiteY23" fmla="*/ 23945 h 201833"/>
                      <a:gd name="connsiteX24" fmla="*/ 104679 w 127104"/>
                      <a:gd name="connsiteY24" fmla="*/ 26839 h 201833"/>
                      <a:gd name="connsiteX25" fmla="*/ 115385 w 127104"/>
                      <a:gd name="connsiteY25" fmla="*/ 30383 h 201833"/>
                      <a:gd name="connsiteX26" fmla="*/ 123343 w 127104"/>
                      <a:gd name="connsiteY26" fmla="*/ 34145 h 201833"/>
                      <a:gd name="connsiteX27" fmla="*/ 123343 w 127104"/>
                      <a:gd name="connsiteY27" fmla="*/ 69086 h 201833"/>
                      <a:gd name="connsiteX28" fmla="*/ 82397 w 127104"/>
                      <a:gd name="connsiteY28" fmla="*/ 69086 h 201833"/>
                      <a:gd name="connsiteX29" fmla="*/ 79287 w 127104"/>
                      <a:gd name="connsiteY29" fmla="*/ 61346 h 201833"/>
                      <a:gd name="connsiteX30" fmla="*/ 71690 w 127104"/>
                      <a:gd name="connsiteY30" fmla="*/ 59320 h 201833"/>
                      <a:gd name="connsiteX31" fmla="*/ 62431 w 127104"/>
                      <a:gd name="connsiteY31" fmla="*/ 60984 h 201833"/>
                      <a:gd name="connsiteX32" fmla="*/ 59610 w 127104"/>
                      <a:gd name="connsiteY32" fmla="*/ 66771 h 201833"/>
                      <a:gd name="connsiteX33" fmla="*/ 62648 w 127104"/>
                      <a:gd name="connsiteY33" fmla="*/ 71618 h 201833"/>
                      <a:gd name="connsiteX34" fmla="*/ 71690 w 127104"/>
                      <a:gd name="connsiteY34" fmla="*/ 75163 h 201833"/>
                      <a:gd name="connsiteX35" fmla="*/ 93031 w 127104"/>
                      <a:gd name="connsiteY35" fmla="*/ 82976 h 201833"/>
                      <a:gd name="connsiteX36" fmla="*/ 110683 w 127104"/>
                      <a:gd name="connsiteY36" fmla="*/ 93104 h 201833"/>
                      <a:gd name="connsiteX37" fmla="*/ 122692 w 127104"/>
                      <a:gd name="connsiteY37" fmla="*/ 107717 h 201833"/>
                      <a:gd name="connsiteX38" fmla="*/ 127104 w 127104"/>
                      <a:gd name="connsiteY38" fmla="*/ 128768 h 201833"/>
                      <a:gd name="connsiteX39" fmla="*/ 114010 w 127104"/>
                      <a:gd name="connsiteY39" fmla="*/ 163565 h 201833"/>
                      <a:gd name="connsiteX40" fmla="*/ 75597 w 127104"/>
                      <a:gd name="connsiteY40" fmla="*/ 178250 h 201833"/>
                      <a:gd name="connsiteX41" fmla="*/ 75597 w 127104"/>
                      <a:gd name="connsiteY41" fmla="*/ 201833 h 201833"/>
                      <a:gd name="connsiteX42" fmla="*/ 50060 w 127104"/>
                      <a:gd name="connsiteY42" fmla="*/ 201833 h 2018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127104" h="201833">
                        <a:moveTo>
                          <a:pt x="50133" y="201689"/>
                        </a:moveTo>
                        <a:lnTo>
                          <a:pt x="50133" y="178322"/>
                        </a:lnTo>
                        <a:cubicBezTo>
                          <a:pt x="37907" y="177527"/>
                          <a:pt x="28068" y="176080"/>
                          <a:pt x="20473" y="174054"/>
                        </a:cubicBezTo>
                        <a:cubicBezTo>
                          <a:pt x="12949" y="171956"/>
                          <a:pt x="6655" y="170003"/>
                          <a:pt x="1736" y="168195"/>
                        </a:cubicBezTo>
                        <a:lnTo>
                          <a:pt x="1736" y="129564"/>
                        </a:lnTo>
                        <a:lnTo>
                          <a:pt x="44635" y="129564"/>
                        </a:lnTo>
                        <a:cubicBezTo>
                          <a:pt x="44635" y="133470"/>
                          <a:pt x="45431" y="136364"/>
                          <a:pt x="46950" y="138245"/>
                        </a:cubicBezTo>
                        <a:cubicBezTo>
                          <a:pt x="48541" y="140126"/>
                          <a:pt x="51724" y="141066"/>
                          <a:pt x="56716" y="141066"/>
                        </a:cubicBezTo>
                        <a:cubicBezTo>
                          <a:pt x="60984" y="141066"/>
                          <a:pt x="64095" y="140415"/>
                          <a:pt x="65903" y="139113"/>
                        </a:cubicBezTo>
                        <a:cubicBezTo>
                          <a:pt x="67712" y="137811"/>
                          <a:pt x="68652" y="135858"/>
                          <a:pt x="68652" y="133253"/>
                        </a:cubicBezTo>
                        <a:cubicBezTo>
                          <a:pt x="68652" y="131445"/>
                          <a:pt x="67929" y="129853"/>
                          <a:pt x="66410" y="128479"/>
                        </a:cubicBezTo>
                        <a:cubicBezTo>
                          <a:pt x="64891" y="127104"/>
                          <a:pt x="61925" y="125513"/>
                          <a:pt x="57367" y="123704"/>
                        </a:cubicBezTo>
                        <a:cubicBezTo>
                          <a:pt x="47745" y="120087"/>
                          <a:pt x="39354" y="116615"/>
                          <a:pt x="32120" y="113287"/>
                        </a:cubicBezTo>
                        <a:cubicBezTo>
                          <a:pt x="24886" y="109959"/>
                          <a:pt x="18954" y="106270"/>
                          <a:pt x="14179" y="102291"/>
                        </a:cubicBezTo>
                        <a:cubicBezTo>
                          <a:pt x="9404" y="98240"/>
                          <a:pt x="5860" y="93538"/>
                          <a:pt x="3545" y="88185"/>
                        </a:cubicBezTo>
                        <a:cubicBezTo>
                          <a:pt x="1230" y="82759"/>
                          <a:pt x="0" y="76248"/>
                          <a:pt x="0" y="68580"/>
                        </a:cubicBezTo>
                        <a:cubicBezTo>
                          <a:pt x="0" y="62214"/>
                          <a:pt x="868" y="56426"/>
                          <a:pt x="2604" y="51145"/>
                        </a:cubicBezTo>
                        <a:cubicBezTo>
                          <a:pt x="4340" y="45865"/>
                          <a:pt x="7162" y="41307"/>
                          <a:pt x="11068" y="37328"/>
                        </a:cubicBezTo>
                        <a:cubicBezTo>
                          <a:pt x="14975" y="33349"/>
                          <a:pt x="20111" y="30094"/>
                          <a:pt x="26477" y="27562"/>
                        </a:cubicBezTo>
                        <a:cubicBezTo>
                          <a:pt x="32843" y="25030"/>
                          <a:pt x="40728" y="23294"/>
                          <a:pt x="50060" y="22426"/>
                        </a:cubicBezTo>
                        <a:lnTo>
                          <a:pt x="50060" y="0"/>
                        </a:lnTo>
                        <a:lnTo>
                          <a:pt x="75597" y="0"/>
                        </a:lnTo>
                        <a:lnTo>
                          <a:pt x="75597" y="22064"/>
                        </a:lnTo>
                        <a:cubicBezTo>
                          <a:pt x="81674" y="22426"/>
                          <a:pt x="87099" y="23077"/>
                          <a:pt x="91802" y="23945"/>
                        </a:cubicBezTo>
                        <a:cubicBezTo>
                          <a:pt x="96504" y="24813"/>
                          <a:pt x="100772" y="25754"/>
                          <a:pt x="104679" y="26839"/>
                        </a:cubicBezTo>
                        <a:cubicBezTo>
                          <a:pt x="108585" y="27924"/>
                          <a:pt x="112130" y="29154"/>
                          <a:pt x="115385" y="30383"/>
                        </a:cubicBezTo>
                        <a:cubicBezTo>
                          <a:pt x="118640" y="31613"/>
                          <a:pt x="121317" y="32915"/>
                          <a:pt x="123343" y="34145"/>
                        </a:cubicBezTo>
                        <a:lnTo>
                          <a:pt x="123343" y="69086"/>
                        </a:lnTo>
                        <a:lnTo>
                          <a:pt x="82397" y="69086"/>
                        </a:lnTo>
                        <a:cubicBezTo>
                          <a:pt x="82397" y="65325"/>
                          <a:pt x="81384" y="62720"/>
                          <a:pt x="79287" y="61346"/>
                        </a:cubicBezTo>
                        <a:cubicBezTo>
                          <a:pt x="77189" y="59971"/>
                          <a:pt x="74657" y="59320"/>
                          <a:pt x="71690" y="59320"/>
                        </a:cubicBezTo>
                        <a:cubicBezTo>
                          <a:pt x="67422" y="59320"/>
                          <a:pt x="64312" y="59899"/>
                          <a:pt x="62431" y="60984"/>
                        </a:cubicBezTo>
                        <a:cubicBezTo>
                          <a:pt x="60550" y="62069"/>
                          <a:pt x="59610" y="64022"/>
                          <a:pt x="59610" y="66771"/>
                        </a:cubicBezTo>
                        <a:cubicBezTo>
                          <a:pt x="59610" y="69014"/>
                          <a:pt x="60622" y="70605"/>
                          <a:pt x="62648" y="71618"/>
                        </a:cubicBezTo>
                        <a:cubicBezTo>
                          <a:pt x="64674" y="72631"/>
                          <a:pt x="67712" y="73861"/>
                          <a:pt x="71690" y="75163"/>
                        </a:cubicBezTo>
                        <a:cubicBezTo>
                          <a:pt x="79214" y="77623"/>
                          <a:pt x="86304" y="80227"/>
                          <a:pt x="93031" y="82976"/>
                        </a:cubicBezTo>
                        <a:cubicBezTo>
                          <a:pt x="99759" y="85725"/>
                          <a:pt x="105619" y="89053"/>
                          <a:pt x="110683" y="93104"/>
                        </a:cubicBezTo>
                        <a:cubicBezTo>
                          <a:pt x="115747" y="97155"/>
                          <a:pt x="119726" y="102002"/>
                          <a:pt x="122692" y="107717"/>
                        </a:cubicBezTo>
                        <a:cubicBezTo>
                          <a:pt x="125585" y="113432"/>
                          <a:pt x="127104" y="120449"/>
                          <a:pt x="127104" y="128768"/>
                        </a:cubicBezTo>
                        <a:cubicBezTo>
                          <a:pt x="127104" y="143743"/>
                          <a:pt x="122764" y="155318"/>
                          <a:pt x="114010" y="163565"/>
                        </a:cubicBezTo>
                        <a:cubicBezTo>
                          <a:pt x="105330" y="171812"/>
                          <a:pt x="92525" y="176731"/>
                          <a:pt x="75597" y="178250"/>
                        </a:cubicBezTo>
                        <a:lnTo>
                          <a:pt x="75597" y="201833"/>
                        </a:lnTo>
                        <a:lnTo>
                          <a:pt x="50060" y="20183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70" name="Forma libre: forma 369">
                    <a:extLst>
                      <a:ext uri="{FF2B5EF4-FFF2-40B4-BE49-F238E27FC236}">
                        <a16:creationId xmlns:a16="http://schemas.microsoft.com/office/drawing/2014/main" id="{DD828AD0-31C5-A34F-305B-A7C4D84B9503}"/>
                      </a:ext>
                    </a:extLst>
                  </p:cNvPr>
                  <p:cNvSpPr/>
                  <p:nvPr/>
                </p:nvSpPr>
                <p:spPr>
                  <a:xfrm>
                    <a:off x="8670154" y="5689568"/>
                    <a:ext cx="147432" cy="132931"/>
                  </a:xfrm>
                  <a:custGeom>
                    <a:avLst/>
                    <a:gdLst>
                      <a:gd name="connsiteX0" fmla="*/ 147360 w 147432"/>
                      <a:gd name="connsiteY0" fmla="*/ 29338 h 132931"/>
                      <a:gd name="connsiteX1" fmla="*/ 97444 w 147432"/>
                      <a:gd name="connsiteY1" fmla="*/ 1342 h 132931"/>
                      <a:gd name="connsiteX2" fmla="*/ 60912 w 147432"/>
                      <a:gd name="connsiteY2" fmla="*/ 18414 h 132931"/>
                      <a:gd name="connsiteX3" fmla="*/ 0 w 147432"/>
                      <a:gd name="connsiteY3" fmla="*/ 30568 h 132931"/>
                      <a:gd name="connsiteX4" fmla="*/ 0 w 147432"/>
                      <a:gd name="connsiteY4" fmla="*/ 132931 h 132931"/>
                      <a:gd name="connsiteX5" fmla="*/ 147433 w 147432"/>
                      <a:gd name="connsiteY5" fmla="*/ 29338 h 1329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7432" h="132931">
                        <a:moveTo>
                          <a:pt x="147360" y="29338"/>
                        </a:moveTo>
                        <a:cubicBezTo>
                          <a:pt x="147360" y="29338"/>
                          <a:pt x="124211" y="9805"/>
                          <a:pt x="97444" y="1342"/>
                        </a:cubicBezTo>
                        <a:cubicBezTo>
                          <a:pt x="70606" y="-7195"/>
                          <a:pt x="86448" y="28180"/>
                          <a:pt x="60912" y="18414"/>
                        </a:cubicBezTo>
                        <a:cubicBezTo>
                          <a:pt x="6800" y="-2203"/>
                          <a:pt x="25537" y="30568"/>
                          <a:pt x="0" y="30568"/>
                        </a:cubicBezTo>
                        <a:lnTo>
                          <a:pt x="0" y="132931"/>
                        </a:lnTo>
                        <a:cubicBezTo>
                          <a:pt x="121824" y="132931"/>
                          <a:pt x="147433" y="29338"/>
                          <a:pt x="147433" y="29338"/>
                        </a:cubicBezTo>
                        <a:close/>
                      </a:path>
                    </a:pathLst>
                  </a:custGeom>
                  <a:solidFill>
                    <a:srgbClr val="75C78A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sp>
              <p:nvSpPr>
                <p:cNvPr id="371" name="Forma libre: forma 370">
                  <a:extLst>
                    <a:ext uri="{FF2B5EF4-FFF2-40B4-BE49-F238E27FC236}">
                      <a16:creationId xmlns:a16="http://schemas.microsoft.com/office/drawing/2014/main" id="{D0798BF4-0FF7-CB07-9C80-EB996DBB7064}"/>
                    </a:ext>
                  </a:extLst>
                </p:cNvPr>
                <p:cNvSpPr/>
                <p:nvPr/>
              </p:nvSpPr>
              <p:spPr>
                <a:xfrm>
                  <a:off x="8326965" y="6119389"/>
                  <a:ext cx="623441" cy="289294"/>
                </a:xfrm>
                <a:custGeom>
                  <a:avLst/>
                  <a:gdLst>
                    <a:gd name="connsiteX0" fmla="*/ 623441 w 623441"/>
                    <a:gd name="connsiteY0" fmla="*/ 72 h 289294"/>
                    <a:gd name="connsiteX1" fmla="*/ 614615 w 623441"/>
                    <a:gd name="connsiteY1" fmla="*/ 70533 h 289294"/>
                    <a:gd name="connsiteX2" fmla="*/ 603258 w 623441"/>
                    <a:gd name="connsiteY2" fmla="*/ 135351 h 289294"/>
                    <a:gd name="connsiteX3" fmla="*/ 533882 w 623441"/>
                    <a:gd name="connsiteY3" fmla="*/ 211455 h 289294"/>
                    <a:gd name="connsiteX4" fmla="*/ 505452 w 623441"/>
                    <a:gd name="connsiteY4" fmla="*/ 251243 h 289294"/>
                    <a:gd name="connsiteX5" fmla="*/ 448663 w 623441"/>
                    <a:gd name="connsiteY5" fmla="*/ 267158 h 289294"/>
                    <a:gd name="connsiteX6" fmla="*/ 321921 w 623441"/>
                    <a:gd name="connsiteY6" fmla="*/ 289295 h 289294"/>
                    <a:gd name="connsiteX7" fmla="*/ 198506 w 623441"/>
                    <a:gd name="connsiteY7" fmla="*/ 272801 h 289294"/>
                    <a:gd name="connsiteX8" fmla="*/ 0 w 623441"/>
                    <a:gd name="connsiteY8" fmla="*/ 213481 h 289294"/>
                    <a:gd name="connsiteX9" fmla="*/ 0 w 623441"/>
                    <a:gd name="connsiteY9" fmla="*/ 20762 h 289294"/>
                    <a:gd name="connsiteX10" fmla="*/ 286039 w 623441"/>
                    <a:gd name="connsiteY10" fmla="*/ 21558 h 289294"/>
                    <a:gd name="connsiteX11" fmla="*/ 392599 w 623441"/>
                    <a:gd name="connsiteY11" fmla="*/ 28213 h 289294"/>
                    <a:gd name="connsiteX12" fmla="*/ 217604 w 623441"/>
                    <a:gd name="connsiteY12" fmla="*/ 112058 h 289294"/>
                    <a:gd name="connsiteX13" fmla="*/ 323512 w 623441"/>
                    <a:gd name="connsiteY13" fmla="*/ 153437 h 289294"/>
                    <a:gd name="connsiteX14" fmla="*/ 468196 w 623441"/>
                    <a:gd name="connsiteY14" fmla="*/ 153437 h 289294"/>
                    <a:gd name="connsiteX15" fmla="*/ 505379 w 623441"/>
                    <a:gd name="connsiteY15" fmla="*/ 127322 h 289294"/>
                    <a:gd name="connsiteX16" fmla="*/ 541333 w 623441"/>
                    <a:gd name="connsiteY16" fmla="*/ 99253 h 289294"/>
                    <a:gd name="connsiteX17" fmla="*/ 566725 w 623441"/>
                    <a:gd name="connsiteY17" fmla="*/ 30673 h 289294"/>
                    <a:gd name="connsiteX18" fmla="*/ 569908 w 623441"/>
                    <a:gd name="connsiteY18" fmla="*/ 24018 h 289294"/>
                    <a:gd name="connsiteX19" fmla="*/ 623369 w 623441"/>
                    <a:gd name="connsiteY19" fmla="*/ 0 h 289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23441" h="289294">
                      <a:moveTo>
                        <a:pt x="623441" y="72"/>
                      </a:moveTo>
                      <a:cubicBezTo>
                        <a:pt x="621705" y="25971"/>
                        <a:pt x="617220" y="49554"/>
                        <a:pt x="614615" y="70533"/>
                      </a:cubicBezTo>
                      <a:cubicBezTo>
                        <a:pt x="611215" y="92164"/>
                        <a:pt x="607815" y="128407"/>
                        <a:pt x="603258" y="135351"/>
                      </a:cubicBezTo>
                      <a:cubicBezTo>
                        <a:pt x="595951" y="146347"/>
                        <a:pt x="556597" y="186497"/>
                        <a:pt x="533882" y="211455"/>
                      </a:cubicBezTo>
                      <a:cubicBezTo>
                        <a:pt x="523682" y="222813"/>
                        <a:pt x="516809" y="241043"/>
                        <a:pt x="505452" y="251243"/>
                      </a:cubicBezTo>
                      <a:cubicBezTo>
                        <a:pt x="490694" y="266001"/>
                        <a:pt x="467906" y="263758"/>
                        <a:pt x="448663" y="267158"/>
                      </a:cubicBezTo>
                      <a:cubicBezTo>
                        <a:pt x="406561" y="275116"/>
                        <a:pt x="365109" y="289295"/>
                        <a:pt x="321921" y="289295"/>
                      </a:cubicBezTo>
                      <a:cubicBezTo>
                        <a:pt x="284375" y="289295"/>
                        <a:pt x="236051" y="283073"/>
                        <a:pt x="198506" y="272801"/>
                      </a:cubicBezTo>
                      <a:cubicBezTo>
                        <a:pt x="129564" y="253413"/>
                        <a:pt x="70822" y="225055"/>
                        <a:pt x="0" y="213481"/>
                      </a:cubicBezTo>
                      <a:lnTo>
                        <a:pt x="0" y="20762"/>
                      </a:lnTo>
                      <a:cubicBezTo>
                        <a:pt x="61925" y="17651"/>
                        <a:pt x="250158" y="21558"/>
                        <a:pt x="286039" y="21558"/>
                      </a:cubicBezTo>
                      <a:cubicBezTo>
                        <a:pt x="313746" y="21558"/>
                        <a:pt x="361130" y="26839"/>
                        <a:pt x="392599" y="28213"/>
                      </a:cubicBezTo>
                      <a:cubicBezTo>
                        <a:pt x="434557" y="123198"/>
                        <a:pt x="286763" y="91802"/>
                        <a:pt x="217604" y="112058"/>
                      </a:cubicBezTo>
                      <a:cubicBezTo>
                        <a:pt x="238366" y="147577"/>
                        <a:pt x="283363" y="153437"/>
                        <a:pt x="323512" y="153437"/>
                      </a:cubicBezTo>
                      <a:lnTo>
                        <a:pt x="468196" y="153437"/>
                      </a:lnTo>
                      <a:cubicBezTo>
                        <a:pt x="479843" y="143888"/>
                        <a:pt x="495252" y="135062"/>
                        <a:pt x="505379" y="127322"/>
                      </a:cubicBezTo>
                      <a:cubicBezTo>
                        <a:pt x="516375" y="117989"/>
                        <a:pt x="528746" y="109236"/>
                        <a:pt x="541333" y="99253"/>
                      </a:cubicBezTo>
                      <a:cubicBezTo>
                        <a:pt x="544661" y="76682"/>
                        <a:pt x="558189" y="48831"/>
                        <a:pt x="566725" y="30673"/>
                      </a:cubicBezTo>
                      <a:cubicBezTo>
                        <a:pt x="567738" y="28286"/>
                        <a:pt x="568823" y="26043"/>
                        <a:pt x="569908" y="24018"/>
                      </a:cubicBezTo>
                      <a:cubicBezTo>
                        <a:pt x="582279" y="796"/>
                        <a:pt x="598339" y="0"/>
                        <a:pt x="623369" y="0"/>
                      </a:cubicBezTo>
                      <a:close/>
                    </a:path>
                  </a:pathLst>
                </a:custGeom>
                <a:solidFill>
                  <a:srgbClr val="FDC5A7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72" name="Forma libre: forma 371">
                  <a:extLst>
                    <a:ext uri="{FF2B5EF4-FFF2-40B4-BE49-F238E27FC236}">
                      <a16:creationId xmlns:a16="http://schemas.microsoft.com/office/drawing/2014/main" id="{36240859-7149-3E03-E044-D822E50EF0A2}"/>
                    </a:ext>
                  </a:extLst>
                </p:cNvPr>
                <p:cNvSpPr/>
                <p:nvPr/>
              </p:nvSpPr>
              <p:spPr>
                <a:xfrm>
                  <a:off x="8652358" y="6142973"/>
                  <a:ext cx="71076" cy="36246"/>
                </a:xfrm>
                <a:custGeom>
                  <a:avLst/>
                  <a:gdLst>
                    <a:gd name="connsiteX0" fmla="*/ 71040 w 71076"/>
                    <a:gd name="connsiteY0" fmla="*/ 29226 h 36246"/>
                    <a:gd name="connsiteX1" fmla="*/ 38775 w 71076"/>
                    <a:gd name="connsiteY1" fmla="*/ 35664 h 36246"/>
                    <a:gd name="connsiteX2" fmla="*/ 13745 w 71076"/>
                    <a:gd name="connsiteY2" fmla="*/ 32698 h 36246"/>
                    <a:gd name="connsiteX3" fmla="*/ 7307 w 71076"/>
                    <a:gd name="connsiteY3" fmla="*/ 17217 h 36246"/>
                    <a:gd name="connsiteX4" fmla="*/ 0 w 71076"/>
                    <a:gd name="connsiteY4" fmla="*/ 0 h 36246"/>
                    <a:gd name="connsiteX5" fmla="*/ 63733 w 71076"/>
                    <a:gd name="connsiteY5" fmla="*/ 4558 h 36246"/>
                    <a:gd name="connsiteX6" fmla="*/ 71040 w 71076"/>
                    <a:gd name="connsiteY6" fmla="*/ 29298 h 36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1076" h="36246">
                      <a:moveTo>
                        <a:pt x="71040" y="29226"/>
                      </a:moveTo>
                      <a:lnTo>
                        <a:pt x="38775" y="35664"/>
                      </a:lnTo>
                      <a:cubicBezTo>
                        <a:pt x="30818" y="35664"/>
                        <a:pt x="19243" y="38196"/>
                        <a:pt x="13745" y="32698"/>
                      </a:cubicBezTo>
                      <a:cubicBezTo>
                        <a:pt x="10345" y="29154"/>
                        <a:pt x="8826" y="21196"/>
                        <a:pt x="7307" y="17217"/>
                      </a:cubicBezTo>
                      <a:cubicBezTo>
                        <a:pt x="4992" y="11936"/>
                        <a:pt x="1881" y="6004"/>
                        <a:pt x="0" y="0"/>
                      </a:cubicBezTo>
                      <a:cubicBezTo>
                        <a:pt x="21920" y="1664"/>
                        <a:pt x="45503" y="3762"/>
                        <a:pt x="63733" y="4558"/>
                      </a:cubicBezTo>
                      <a:cubicBezTo>
                        <a:pt x="66772" y="6945"/>
                        <a:pt x="71546" y="20762"/>
                        <a:pt x="71040" y="29298"/>
                      </a:cubicBezTo>
                      <a:close/>
                    </a:path>
                  </a:pathLst>
                </a:custGeom>
                <a:solidFill>
                  <a:srgbClr val="EDD5D8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73" name="Forma libre: forma 372">
                  <a:extLst>
                    <a:ext uri="{FF2B5EF4-FFF2-40B4-BE49-F238E27FC236}">
                      <a16:creationId xmlns:a16="http://schemas.microsoft.com/office/drawing/2014/main" id="{6AA51ECF-59E9-F7AA-FBD0-265E564F40FE}"/>
                    </a:ext>
                  </a:extLst>
                </p:cNvPr>
                <p:cNvSpPr/>
                <p:nvPr/>
              </p:nvSpPr>
              <p:spPr>
                <a:xfrm>
                  <a:off x="8277483" y="6118955"/>
                  <a:ext cx="137232" cy="250085"/>
                </a:xfrm>
                <a:custGeom>
                  <a:avLst/>
                  <a:gdLst>
                    <a:gd name="connsiteX0" fmla="*/ 0 w 137232"/>
                    <a:gd name="connsiteY0" fmla="*/ 0 h 250085"/>
                    <a:gd name="connsiteX1" fmla="*/ 137232 w 137232"/>
                    <a:gd name="connsiteY1" fmla="*/ 0 h 250085"/>
                    <a:gd name="connsiteX2" fmla="*/ 137232 w 137232"/>
                    <a:gd name="connsiteY2" fmla="*/ 250085 h 250085"/>
                    <a:gd name="connsiteX3" fmla="*/ 0 w 137232"/>
                    <a:gd name="connsiteY3" fmla="*/ 250085 h 250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32" h="250085">
                      <a:moveTo>
                        <a:pt x="0" y="0"/>
                      </a:moveTo>
                      <a:lnTo>
                        <a:pt x="137232" y="0"/>
                      </a:lnTo>
                      <a:lnTo>
                        <a:pt x="137232" y="250085"/>
                      </a:lnTo>
                      <a:lnTo>
                        <a:pt x="0" y="2500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74" name="Forma libre: forma 373">
                  <a:extLst>
                    <a:ext uri="{FF2B5EF4-FFF2-40B4-BE49-F238E27FC236}">
                      <a16:creationId xmlns:a16="http://schemas.microsoft.com/office/drawing/2014/main" id="{AEFC4C7F-E2EB-FB05-CFF6-51AFBB2975BE}"/>
                    </a:ext>
                  </a:extLst>
                </p:cNvPr>
                <p:cNvSpPr/>
                <p:nvPr/>
              </p:nvSpPr>
              <p:spPr>
                <a:xfrm>
                  <a:off x="8212737" y="6097325"/>
                  <a:ext cx="176296" cy="293273"/>
                </a:xfrm>
                <a:custGeom>
                  <a:avLst/>
                  <a:gdLst>
                    <a:gd name="connsiteX0" fmla="*/ 0 w 176296"/>
                    <a:gd name="connsiteY0" fmla="*/ 293274 h 293273"/>
                    <a:gd name="connsiteX1" fmla="*/ 176297 w 176296"/>
                    <a:gd name="connsiteY1" fmla="*/ 293274 h 293273"/>
                    <a:gd name="connsiteX2" fmla="*/ 176297 w 176296"/>
                    <a:gd name="connsiteY2" fmla="*/ 292767 h 293273"/>
                    <a:gd name="connsiteX3" fmla="*/ 176297 w 176296"/>
                    <a:gd name="connsiteY3" fmla="*/ 271716 h 293273"/>
                    <a:gd name="connsiteX4" fmla="*/ 176297 w 176296"/>
                    <a:gd name="connsiteY4" fmla="*/ 146203 h 293273"/>
                    <a:gd name="connsiteX5" fmla="*/ 176297 w 176296"/>
                    <a:gd name="connsiteY5" fmla="*/ 21630 h 293273"/>
                    <a:gd name="connsiteX6" fmla="*/ 176297 w 176296"/>
                    <a:gd name="connsiteY6" fmla="*/ 0 h 293273"/>
                    <a:gd name="connsiteX7" fmla="*/ 0 w 176296"/>
                    <a:gd name="connsiteY7" fmla="*/ 0 h 293273"/>
                    <a:gd name="connsiteX8" fmla="*/ 0 w 176296"/>
                    <a:gd name="connsiteY8" fmla="*/ 146203 h 293273"/>
                    <a:gd name="connsiteX9" fmla="*/ 0 w 176296"/>
                    <a:gd name="connsiteY9" fmla="*/ 292767 h 293273"/>
                    <a:gd name="connsiteX10" fmla="*/ 0 w 176296"/>
                    <a:gd name="connsiteY10" fmla="*/ 293274 h 293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96" h="293273">
                      <a:moveTo>
                        <a:pt x="0" y="293274"/>
                      </a:moveTo>
                      <a:lnTo>
                        <a:pt x="176297" y="293274"/>
                      </a:lnTo>
                      <a:lnTo>
                        <a:pt x="176297" y="292767"/>
                      </a:lnTo>
                      <a:lnTo>
                        <a:pt x="176297" y="271716"/>
                      </a:lnTo>
                      <a:lnTo>
                        <a:pt x="176297" y="146203"/>
                      </a:lnTo>
                      <a:lnTo>
                        <a:pt x="176297" y="21630"/>
                      </a:lnTo>
                      <a:lnTo>
                        <a:pt x="176297" y="0"/>
                      </a:lnTo>
                      <a:lnTo>
                        <a:pt x="0" y="0"/>
                      </a:lnTo>
                      <a:lnTo>
                        <a:pt x="0" y="146203"/>
                      </a:lnTo>
                      <a:lnTo>
                        <a:pt x="0" y="292767"/>
                      </a:lnTo>
                      <a:lnTo>
                        <a:pt x="0" y="293274"/>
                      </a:lnTo>
                      <a:close/>
                    </a:path>
                  </a:pathLst>
                </a:custGeom>
                <a:solidFill>
                  <a:srgbClr val="153152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75" name="Forma libre: forma 374">
                  <a:extLst>
                    <a:ext uri="{FF2B5EF4-FFF2-40B4-BE49-F238E27FC236}">
                      <a16:creationId xmlns:a16="http://schemas.microsoft.com/office/drawing/2014/main" id="{072DAB3E-0809-4124-7DF4-C2A572B888C5}"/>
                    </a:ext>
                  </a:extLst>
                </p:cNvPr>
                <p:cNvSpPr/>
                <p:nvPr/>
              </p:nvSpPr>
              <p:spPr>
                <a:xfrm>
                  <a:off x="8212737" y="6243528"/>
                  <a:ext cx="176369" cy="146564"/>
                </a:xfrm>
                <a:custGeom>
                  <a:avLst/>
                  <a:gdLst>
                    <a:gd name="connsiteX0" fmla="*/ 0 w 176369"/>
                    <a:gd name="connsiteY0" fmla="*/ 0 h 146564"/>
                    <a:gd name="connsiteX1" fmla="*/ 176369 w 176369"/>
                    <a:gd name="connsiteY1" fmla="*/ 0 h 146564"/>
                    <a:gd name="connsiteX2" fmla="*/ 176369 w 176369"/>
                    <a:gd name="connsiteY2" fmla="*/ 146564 h 146564"/>
                    <a:gd name="connsiteX3" fmla="*/ 0 w 176369"/>
                    <a:gd name="connsiteY3" fmla="*/ 146564 h 1465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369" h="146564">
                      <a:moveTo>
                        <a:pt x="0" y="0"/>
                      </a:moveTo>
                      <a:lnTo>
                        <a:pt x="176369" y="0"/>
                      </a:lnTo>
                      <a:lnTo>
                        <a:pt x="176369" y="146564"/>
                      </a:lnTo>
                      <a:lnTo>
                        <a:pt x="0" y="146564"/>
                      </a:lnTo>
                      <a:close/>
                    </a:path>
                  </a:pathLst>
                </a:custGeom>
                <a:solidFill>
                  <a:srgbClr val="A8A8A8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76" name="Forma libre: forma 375">
                  <a:extLst>
                    <a:ext uri="{FF2B5EF4-FFF2-40B4-BE49-F238E27FC236}">
                      <a16:creationId xmlns:a16="http://schemas.microsoft.com/office/drawing/2014/main" id="{42B8C832-FC73-8632-0421-2B97C8D22519}"/>
                    </a:ext>
                  </a:extLst>
                </p:cNvPr>
                <p:cNvSpPr/>
                <p:nvPr/>
              </p:nvSpPr>
              <p:spPr>
                <a:xfrm>
                  <a:off x="8271840" y="6299737"/>
                  <a:ext cx="58018" cy="57945"/>
                </a:xfrm>
                <a:custGeom>
                  <a:avLst/>
                  <a:gdLst>
                    <a:gd name="connsiteX0" fmla="*/ 58018 w 58018"/>
                    <a:gd name="connsiteY0" fmla="*/ 29009 h 57945"/>
                    <a:gd name="connsiteX1" fmla="*/ 29009 w 58018"/>
                    <a:gd name="connsiteY1" fmla="*/ 57946 h 57945"/>
                    <a:gd name="connsiteX2" fmla="*/ 0 w 58018"/>
                    <a:gd name="connsiteY2" fmla="*/ 29009 h 57945"/>
                    <a:gd name="connsiteX3" fmla="*/ 29009 w 58018"/>
                    <a:gd name="connsiteY3" fmla="*/ 0 h 57945"/>
                    <a:gd name="connsiteX4" fmla="*/ 58018 w 58018"/>
                    <a:gd name="connsiteY4" fmla="*/ 29009 h 57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018" h="57945">
                      <a:moveTo>
                        <a:pt x="58018" y="29009"/>
                      </a:moveTo>
                      <a:cubicBezTo>
                        <a:pt x="58018" y="44997"/>
                        <a:pt x="44997" y="57946"/>
                        <a:pt x="29009" y="57946"/>
                      </a:cubicBezTo>
                      <a:cubicBezTo>
                        <a:pt x="13022" y="57946"/>
                        <a:pt x="0" y="44997"/>
                        <a:pt x="0" y="29009"/>
                      </a:cubicBezTo>
                      <a:cubicBezTo>
                        <a:pt x="0" y="13022"/>
                        <a:pt x="12949" y="0"/>
                        <a:pt x="29009" y="0"/>
                      </a:cubicBezTo>
                      <a:cubicBezTo>
                        <a:pt x="45069" y="0"/>
                        <a:pt x="58018" y="12949"/>
                        <a:pt x="58018" y="29009"/>
                      </a:cubicBezTo>
                      <a:close/>
                    </a:path>
                  </a:pathLst>
                </a:custGeom>
                <a:solidFill>
                  <a:srgbClr val="DBE7E6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</p:grpSp>
        <p:grpSp>
          <p:nvGrpSpPr>
            <p:cNvPr id="377" name="Gráfico 6">
              <a:extLst>
                <a:ext uri="{FF2B5EF4-FFF2-40B4-BE49-F238E27FC236}">
                  <a16:creationId xmlns:a16="http://schemas.microsoft.com/office/drawing/2014/main" id="{FB061A6C-AF34-6ACB-AA00-6F8C6AF1F712}"/>
                </a:ext>
              </a:extLst>
            </p:cNvPr>
            <p:cNvGrpSpPr/>
            <p:nvPr/>
          </p:nvGrpSpPr>
          <p:grpSpPr>
            <a:xfrm>
              <a:off x="8508253" y="4823097"/>
              <a:ext cx="879461" cy="765140"/>
              <a:chOff x="8508253" y="4823097"/>
              <a:chExt cx="879461" cy="765140"/>
            </a:xfrm>
          </p:grpSpPr>
          <p:sp>
            <p:nvSpPr>
              <p:cNvPr id="378" name="Forma libre: forma 377">
                <a:extLst>
                  <a:ext uri="{FF2B5EF4-FFF2-40B4-BE49-F238E27FC236}">
                    <a16:creationId xmlns:a16="http://schemas.microsoft.com/office/drawing/2014/main" id="{52D4BB26-85A6-36AA-E08E-CEC7AD19769E}"/>
                  </a:ext>
                </a:extLst>
              </p:cNvPr>
              <p:cNvSpPr/>
              <p:nvPr/>
            </p:nvSpPr>
            <p:spPr>
              <a:xfrm>
                <a:off x="8518381" y="4833225"/>
                <a:ext cx="869334" cy="755012"/>
              </a:xfrm>
              <a:custGeom>
                <a:avLst/>
                <a:gdLst>
                  <a:gd name="connsiteX0" fmla="*/ 865858 w 869334"/>
                  <a:gd name="connsiteY0" fmla="*/ 548857 h 755012"/>
                  <a:gd name="connsiteX1" fmla="*/ 764869 w 869334"/>
                  <a:gd name="connsiteY1" fmla="*/ 420089 h 755012"/>
                  <a:gd name="connsiteX2" fmla="*/ 764797 w 869334"/>
                  <a:gd name="connsiteY2" fmla="*/ 419944 h 755012"/>
                  <a:gd name="connsiteX3" fmla="*/ 758431 w 869334"/>
                  <a:gd name="connsiteY3" fmla="*/ 416761 h 755012"/>
                  <a:gd name="connsiteX4" fmla="*/ 758359 w 869334"/>
                  <a:gd name="connsiteY4" fmla="*/ 416761 h 755012"/>
                  <a:gd name="connsiteX5" fmla="*/ 758359 w 869334"/>
                  <a:gd name="connsiteY5" fmla="*/ 416833 h 755012"/>
                  <a:gd name="connsiteX6" fmla="*/ 757852 w 869334"/>
                  <a:gd name="connsiteY6" fmla="*/ 416182 h 755012"/>
                  <a:gd name="connsiteX7" fmla="*/ 753946 w 869334"/>
                  <a:gd name="connsiteY7" fmla="*/ 414374 h 755012"/>
                  <a:gd name="connsiteX8" fmla="*/ 753295 w 869334"/>
                  <a:gd name="connsiteY8" fmla="*/ 414880 h 755012"/>
                  <a:gd name="connsiteX9" fmla="*/ 747507 w 869334"/>
                  <a:gd name="connsiteY9" fmla="*/ 407573 h 755012"/>
                  <a:gd name="connsiteX10" fmla="*/ 745337 w 869334"/>
                  <a:gd name="connsiteY10" fmla="*/ 404825 h 755012"/>
                  <a:gd name="connsiteX11" fmla="*/ 748737 w 869334"/>
                  <a:gd name="connsiteY11" fmla="*/ 402292 h 755012"/>
                  <a:gd name="connsiteX12" fmla="*/ 748665 w 869334"/>
                  <a:gd name="connsiteY12" fmla="*/ 398024 h 755012"/>
                  <a:gd name="connsiteX13" fmla="*/ 744469 w 869334"/>
                  <a:gd name="connsiteY13" fmla="*/ 392454 h 755012"/>
                  <a:gd name="connsiteX14" fmla="*/ 736873 w 869334"/>
                  <a:gd name="connsiteY14" fmla="*/ 382254 h 755012"/>
                  <a:gd name="connsiteX15" fmla="*/ 732750 w 869334"/>
                  <a:gd name="connsiteY15" fmla="*/ 380952 h 755012"/>
                  <a:gd name="connsiteX16" fmla="*/ 728771 w 869334"/>
                  <a:gd name="connsiteY16" fmla="*/ 383918 h 755012"/>
                  <a:gd name="connsiteX17" fmla="*/ 721175 w 869334"/>
                  <a:gd name="connsiteY17" fmla="*/ 374296 h 755012"/>
                  <a:gd name="connsiteX18" fmla="*/ 715532 w 869334"/>
                  <a:gd name="connsiteY18" fmla="*/ 367134 h 755012"/>
                  <a:gd name="connsiteX19" fmla="*/ 730435 w 869334"/>
                  <a:gd name="connsiteY19" fmla="*/ 353245 h 755012"/>
                  <a:gd name="connsiteX20" fmla="*/ 757780 w 869334"/>
                  <a:gd name="connsiteY20" fmla="*/ 310780 h 755012"/>
                  <a:gd name="connsiteX21" fmla="*/ 762265 w 869334"/>
                  <a:gd name="connsiteY21" fmla="*/ 298410 h 755012"/>
                  <a:gd name="connsiteX22" fmla="*/ 766099 w 869334"/>
                  <a:gd name="connsiteY22" fmla="*/ 283218 h 755012"/>
                  <a:gd name="connsiteX23" fmla="*/ 767763 w 869334"/>
                  <a:gd name="connsiteY23" fmla="*/ 272801 h 755012"/>
                  <a:gd name="connsiteX24" fmla="*/ 768269 w 869334"/>
                  <a:gd name="connsiteY24" fmla="*/ 267954 h 755012"/>
                  <a:gd name="connsiteX25" fmla="*/ 768559 w 869334"/>
                  <a:gd name="connsiteY25" fmla="*/ 264192 h 755012"/>
                  <a:gd name="connsiteX26" fmla="*/ 768776 w 869334"/>
                  <a:gd name="connsiteY26" fmla="*/ 259996 h 755012"/>
                  <a:gd name="connsiteX27" fmla="*/ 768776 w 869334"/>
                  <a:gd name="connsiteY27" fmla="*/ 250954 h 755012"/>
                  <a:gd name="connsiteX28" fmla="*/ 763423 w 869334"/>
                  <a:gd name="connsiteY28" fmla="*/ 216157 h 755012"/>
                  <a:gd name="connsiteX29" fmla="*/ 762482 w 869334"/>
                  <a:gd name="connsiteY29" fmla="*/ 212974 h 755012"/>
                  <a:gd name="connsiteX30" fmla="*/ 759371 w 869334"/>
                  <a:gd name="connsiteY30" fmla="*/ 204004 h 755012"/>
                  <a:gd name="connsiteX31" fmla="*/ 749533 w 869334"/>
                  <a:gd name="connsiteY31" fmla="*/ 183314 h 755012"/>
                  <a:gd name="connsiteX32" fmla="*/ 705332 w 869334"/>
                  <a:gd name="connsiteY32" fmla="*/ 136003 h 755012"/>
                  <a:gd name="connsiteX33" fmla="*/ 676106 w 869334"/>
                  <a:gd name="connsiteY33" fmla="*/ 120811 h 755012"/>
                  <a:gd name="connsiteX34" fmla="*/ 629590 w 869334"/>
                  <a:gd name="connsiteY34" fmla="*/ 111551 h 755012"/>
                  <a:gd name="connsiteX35" fmla="*/ 567883 w 869334"/>
                  <a:gd name="connsiteY35" fmla="*/ 123270 h 755012"/>
                  <a:gd name="connsiteX36" fmla="*/ 535691 w 869334"/>
                  <a:gd name="connsiteY36" fmla="*/ 142513 h 755012"/>
                  <a:gd name="connsiteX37" fmla="*/ 532291 w 869334"/>
                  <a:gd name="connsiteY37" fmla="*/ 145407 h 755012"/>
                  <a:gd name="connsiteX38" fmla="*/ 532291 w 869334"/>
                  <a:gd name="connsiteY38" fmla="*/ 49699 h 755012"/>
                  <a:gd name="connsiteX39" fmla="*/ 296239 w 869334"/>
                  <a:gd name="connsiteY39" fmla="*/ 49699 h 755012"/>
                  <a:gd name="connsiteX40" fmla="*/ 242996 w 869334"/>
                  <a:gd name="connsiteY40" fmla="*/ 0 h 755012"/>
                  <a:gd name="connsiteX41" fmla="*/ 239379 w 869334"/>
                  <a:gd name="connsiteY41" fmla="*/ 362 h 755012"/>
                  <a:gd name="connsiteX42" fmla="*/ 235762 w 869334"/>
                  <a:gd name="connsiteY42" fmla="*/ 0 h 755012"/>
                  <a:gd name="connsiteX43" fmla="*/ 182591 w 869334"/>
                  <a:gd name="connsiteY43" fmla="*/ 49699 h 755012"/>
                  <a:gd name="connsiteX44" fmla="*/ 0 w 869334"/>
                  <a:gd name="connsiteY44" fmla="*/ 49699 h 755012"/>
                  <a:gd name="connsiteX45" fmla="*/ 0 w 869334"/>
                  <a:gd name="connsiteY45" fmla="*/ 668727 h 755012"/>
                  <a:gd name="connsiteX46" fmla="*/ 158935 w 869334"/>
                  <a:gd name="connsiteY46" fmla="*/ 668727 h 755012"/>
                  <a:gd name="connsiteX47" fmla="*/ 159079 w 869334"/>
                  <a:gd name="connsiteY47" fmla="*/ 705477 h 755012"/>
                  <a:gd name="connsiteX48" fmla="*/ 159079 w 869334"/>
                  <a:gd name="connsiteY48" fmla="*/ 705621 h 755012"/>
                  <a:gd name="connsiteX49" fmla="*/ 159441 w 869334"/>
                  <a:gd name="connsiteY49" fmla="*/ 706634 h 755012"/>
                  <a:gd name="connsiteX50" fmla="*/ 161250 w 869334"/>
                  <a:gd name="connsiteY50" fmla="*/ 711698 h 755012"/>
                  <a:gd name="connsiteX51" fmla="*/ 162045 w 869334"/>
                  <a:gd name="connsiteY51" fmla="*/ 713796 h 755012"/>
                  <a:gd name="connsiteX52" fmla="*/ 165156 w 869334"/>
                  <a:gd name="connsiteY52" fmla="*/ 720162 h 755012"/>
                  <a:gd name="connsiteX53" fmla="*/ 165446 w 869334"/>
                  <a:gd name="connsiteY53" fmla="*/ 720741 h 755012"/>
                  <a:gd name="connsiteX54" fmla="*/ 165446 w 869334"/>
                  <a:gd name="connsiteY54" fmla="*/ 720741 h 755012"/>
                  <a:gd name="connsiteX55" fmla="*/ 165518 w 869334"/>
                  <a:gd name="connsiteY55" fmla="*/ 720886 h 755012"/>
                  <a:gd name="connsiteX56" fmla="*/ 180999 w 869334"/>
                  <a:gd name="connsiteY56" fmla="*/ 739260 h 755012"/>
                  <a:gd name="connsiteX57" fmla="*/ 180999 w 869334"/>
                  <a:gd name="connsiteY57" fmla="*/ 739260 h 755012"/>
                  <a:gd name="connsiteX58" fmla="*/ 181867 w 869334"/>
                  <a:gd name="connsiteY58" fmla="*/ 739984 h 755012"/>
                  <a:gd name="connsiteX59" fmla="*/ 188523 w 869334"/>
                  <a:gd name="connsiteY59" fmla="*/ 744758 h 755012"/>
                  <a:gd name="connsiteX60" fmla="*/ 188667 w 869334"/>
                  <a:gd name="connsiteY60" fmla="*/ 744831 h 755012"/>
                  <a:gd name="connsiteX61" fmla="*/ 196118 w 869334"/>
                  <a:gd name="connsiteY61" fmla="*/ 748809 h 755012"/>
                  <a:gd name="connsiteX62" fmla="*/ 197999 w 869334"/>
                  <a:gd name="connsiteY62" fmla="*/ 749605 h 755012"/>
                  <a:gd name="connsiteX63" fmla="*/ 204655 w 869334"/>
                  <a:gd name="connsiteY63" fmla="*/ 751993 h 755012"/>
                  <a:gd name="connsiteX64" fmla="*/ 206102 w 869334"/>
                  <a:gd name="connsiteY64" fmla="*/ 752427 h 755012"/>
                  <a:gd name="connsiteX65" fmla="*/ 214204 w 869334"/>
                  <a:gd name="connsiteY65" fmla="*/ 754163 h 755012"/>
                  <a:gd name="connsiteX66" fmla="*/ 214783 w 869334"/>
                  <a:gd name="connsiteY66" fmla="*/ 754308 h 755012"/>
                  <a:gd name="connsiteX67" fmla="*/ 214783 w 869334"/>
                  <a:gd name="connsiteY67" fmla="*/ 754308 h 755012"/>
                  <a:gd name="connsiteX68" fmla="*/ 258549 w 869334"/>
                  <a:gd name="connsiteY68" fmla="*/ 745988 h 755012"/>
                  <a:gd name="connsiteX69" fmla="*/ 264047 w 869334"/>
                  <a:gd name="connsiteY69" fmla="*/ 742443 h 755012"/>
                  <a:gd name="connsiteX70" fmla="*/ 269979 w 869334"/>
                  <a:gd name="connsiteY70" fmla="*/ 739405 h 755012"/>
                  <a:gd name="connsiteX71" fmla="*/ 280541 w 869334"/>
                  <a:gd name="connsiteY71" fmla="*/ 731954 h 755012"/>
                  <a:gd name="connsiteX72" fmla="*/ 302750 w 869334"/>
                  <a:gd name="connsiteY72" fmla="*/ 694264 h 755012"/>
                  <a:gd name="connsiteX73" fmla="*/ 303112 w 869334"/>
                  <a:gd name="connsiteY73" fmla="*/ 668727 h 755012"/>
                  <a:gd name="connsiteX74" fmla="*/ 411263 w 869334"/>
                  <a:gd name="connsiteY74" fmla="*/ 668727 h 755012"/>
                  <a:gd name="connsiteX75" fmla="*/ 458864 w 869334"/>
                  <a:gd name="connsiteY75" fmla="*/ 699834 h 755012"/>
                  <a:gd name="connsiteX76" fmla="*/ 458864 w 869334"/>
                  <a:gd name="connsiteY76" fmla="*/ 729784 h 755012"/>
                  <a:gd name="connsiteX77" fmla="*/ 477528 w 869334"/>
                  <a:gd name="connsiteY77" fmla="*/ 748448 h 755012"/>
                  <a:gd name="connsiteX78" fmla="*/ 648399 w 869334"/>
                  <a:gd name="connsiteY78" fmla="*/ 748448 h 755012"/>
                  <a:gd name="connsiteX79" fmla="*/ 667063 w 869334"/>
                  <a:gd name="connsiteY79" fmla="*/ 729784 h 755012"/>
                  <a:gd name="connsiteX80" fmla="*/ 667063 w 869334"/>
                  <a:gd name="connsiteY80" fmla="*/ 530989 h 755012"/>
                  <a:gd name="connsiteX81" fmla="*/ 648399 w 869334"/>
                  <a:gd name="connsiteY81" fmla="*/ 512324 h 755012"/>
                  <a:gd name="connsiteX82" fmla="*/ 645216 w 869334"/>
                  <a:gd name="connsiteY82" fmla="*/ 512324 h 755012"/>
                  <a:gd name="connsiteX83" fmla="*/ 645216 w 869334"/>
                  <a:gd name="connsiteY83" fmla="*/ 505162 h 755012"/>
                  <a:gd name="connsiteX84" fmla="*/ 629807 w 869334"/>
                  <a:gd name="connsiteY84" fmla="*/ 489030 h 755012"/>
                  <a:gd name="connsiteX85" fmla="*/ 629807 w 869334"/>
                  <a:gd name="connsiteY85" fmla="*/ 433761 h 755012"/>
                  <a:gd name="connsiteX86" fmla="*/ 623369 w 869334"/>
                  <a:gd name="connsiteY86" fmla="*/ 426889 h 755012"/>
                  <a:gd name="connsiteX87" fmla="*/ 620837 w 869334"/>
                  <a:gd name="connsiteY87" fmla="*/ 429565 h 755012"/>
                  <a:gd name="connsiteX88" fmla="*/ 618305 w 869334"/>
                  <a:gd name="connsiteY88" fmla="*/ 426889 h 755012"/>
                  <a:gd name="connsiteX89" fmla="*/ 612083 w 869334"/>
                  <a:gd name="connsiteY89" fmla="*/ 433544 h 755012"/>
                  <a:gd name="connsiteX90" fmla="*/ 605862 w 869334"/>
                  <a:gd name="connsiteY90" fmla="*/ 426889 h 755012"/>
                  <a:gd name="connsiteX91" fmla="*/ 603330 w 869334"/>
                  <a:gd name="connsiteY91" fmla="*/ 429565 h 755012"/>
                  <a:gd name="connsiteX92" fmla="*/ 600798 w 869334"/>
                  <a:gd name="connsiteY92" fmla="*/ 426889 h 755012"/>
                  <a:gd name="connsiteX93" fmla="*/ 596964 w 869334"/>
                  <a:gd name="connsiteY93" fmla="*/ 431012 h 755012"/>
                  <a:gd name="connsiteX94" fmla="*/ 574755 w 869334"/>
                  <a:gd name="connsiteY94" fmla="*/ 390211 h 755012"/>
                  <a:gd name="connsiteX95" fmla="*/ 577143 w 869334"/>
                  <a:gd name="connsiteY95" fmla="*/ 391152 h 755012"/>
                  <a:gd name="connsiteX96" fmla="*/ 577287 w 869334"/>
                  <a:gd name="connsiteY96" fmla="*/ 391152 h 755012"/>
                  <a:gd name="connsiteX97" fmla="*/ 578806 w 869334"/>
                  <a:gd name="connsiteY97" fmla="*/ 391658 h 755012"/>
                  <a:gd name="connsiteX98" fmla="*/ 580326 w 869334"/>
                  <a:gd name="connsiteY98" fmla="*/ 392165 h 755012"/>
                  <a:gd name="connsiteX99" fmla="*/ 583436 w 869334"/>
                  <a:gd name="connsiteY99" fmla="*/ 393177 h 755012"/>
                  <a:gd name="connsiteX100" fmla="*/ 584015 w 869334"/>
                  <a:gd name="connsiteY100" fmla="*/ 393394 h 755012"/>
                  <a:gd name="connsiteX101" fmla="*/ 585751 w 869334"/>
                  <a:gd name="connsiteY101" fmla="*/ 393829 h 755012"/>
                  <a:gd name="connsiteX102" fmla="*/ 597615 w 869334"/>
                  <a:gd name="connsiteY102" fmla="*/ 402075 h 755012"/>
                  <a:gd name="connsiteX103" fmla="*/ 603620 w 869334"/>
                  <a:gd name="connsiteY103" fmla="*/ 404969 h 755012"/>
                  <a:gd name="connsiteX104" fmla="*/ 609262 w 869334"/>
                  <a:gd name="connsiteY104" fmla="*/ 408442 h 755012"/>
                  <a:gd name="connsiteX105" fmla="*/ 621126 w 869334"/>
                  <a:gd name="connsiteY105" fmla="*/ 413578 h 755012"/>
                  <a:gd name="connsiteX106" fmla="*/ 664893 w 869334"/>
                  <a:gd name="connsiteY106" fmla="*/ 412854 h 755012"/>
                  <a:gd name="connsiteX107" fmla="*/ 689128 w 869334"/>
                  <a:gd name="connsiteY107" fmla="*/ 397880 h 755012"/>
                  <a:gd name="connsiteX108" fmla="*/ 696434 w 869334"/>
                  <a:gd name="connsiteY108" fmla="*/ 389488 h 755012"/>
                  <a:gd name="connsiteX109" fmla="*/ 703813 w 869334"/>
                  <a:gd name="connsiteY109" fmla="*/ 400050 h 755012"/>
                  <a:gd name="connsiteX110" fmla="*/ 705115 w 869334"/>
                  <a:gd name="connsiteY110" fmla="*/ 401858 h 755012"/>
                  <a:gd name="connsiteX111" fmla="*/ 701064 w 869334"/>
                  <a:gd name="connsiteY111" fmla="*/ 404825 h 755012"/>
                  <a:gd name="connsiteX112" fmla="*/ 701209 w 869334"/>
                  <a:gd name="connsiteY112" fmla="*/ 409093 h 755012"/>
                  <a:gd name="connsiteX113" fmla="*/ 712928 w 869334"/>
                  <a:gd name="connsiteY113" fmla="*/ 424863 h 755012"/>
                  <a:gd name="connsiteX114" fmla="*/ 716979 w 869334"/>
                  <a:gd name="connsiteY114" fmla="*/ 426165 h 755012"/>
                  <a:gd name="connsiteX115" fmla="*/ 720379 w 869334"/>
                  <a:gd name="connsiteY115" fmla="*/ 423633 h 755012"/>
                  <a:gd name="connsiteX116" fmla="*/ 720379 w 869334"/>
                  <a:gd name="connsiteY116" fmla="*/ 423633 h 755012"/>
                  <a:gd name="connsiteX117" fmla="*/ 720958 w 869334"/>
                  <a:gd name="connsiteY117" fmla="*/ 424501 h 755012"/>
                  <a:gd name="connsiteX118" fmla="*/ 722332 w 869334"/>
                  <a:gd name="connsiteY118" fmla="*/ 426527 h 755012"/>
                  <a:gd name="connsiteX119" fmla="*/ 727686 w 869334"/>
                  <a:gd name="connsiteY119" fmla="*/ 434195 h 755012"/>
                  <a:gd name="connsiteX120" fmla="*/ 727107 w 869334"/>
                  <a:gd name="connsiteY120" fmla="*/ 434629 h 755012"/>
                  <a:gd name="connsiteX121" fmla="*/ 727686 w 869334"/>
                  <a:gd name="connsiteY121" fmla="*/ 438970 h 755012"/>
                  <a:gd name="connsiteX122" fmla="*/ 728192 w 869334"/>
                  <a:gd name="connsiteY122" fmla="*/ 439621 h 755012"/>
                  <a:gd name="connsiteX123" fmla="*/ 728120 w 869334"/>
                  <a:gd name="connsiteY123" fmla="*/ 439621 h 755012"/>
                  <a:gd name="connsiteX124" fmla="*/ 729422 w 869334"/>
                  <a:gd name="connsiteY124" fmla="*/ 446783 h 755012"/>
                  <a:gd name="connsiteX125" fmla="*/ 736294 w 869334"/>
                  <a:gd name="connsiteY125" fmla="*/ 456766 h 755012"/>
                  <a:gd name="connsiteX126" fmla="*/ 824985 w 869334"/>
                  <a:gd name="connsiteY126" fmla="*/ 579602 h 755012"/>
                  <a:gd name="connsiteX127" fmla="*/ 832943 w 869334"/>
                  <a:gd name="connsiteY127" fmla="*/ 584594 h 755012"/>
                  <a:gd name="connsiteX128" fmla="*/ 844952 w 869334"/>
                  <a:gd name="connsiteY128" fmla="*/ 575696 h 755012"/>
                  <a:gd name="connsiteX129" fmla="*/ 858914 w 869334"/>
                  <a:gd name="connsiteY129" fmla="*/ 565206 h 755012"/>
                  <a:gd name="connsiteX130" fmla="*/ 868535 w 869334"/>
                  <a:gd name="connsiteY130" fmla="*/ 557972 h 755012"/>
                  <a:gd name="connsiteX131" fmla="*/ 866220 w 869334"/>
                  <a:gd name="connsiteY131" fmla="*/ 548929 h 755012"/>
                  <a:gd name="connsiteX132" fmla="*/ 254281 w 869334"/>
                  <a:gd name="connsiteY132" fmla="*/ 37111 h 755012"/>
                  <a:gd name="connsiteX133" fmla="*/ 249145 w 869334"/>
                  <a:gd name="connsiteY133" fmla="*/ 49554 h 755012"/>
                  <a:gd name="connsiteX134" fmla="*/ 229540 w 869334"/>
                  <a:gd name="connsiteY134" fmla="*/ 49554 h 755012"/>
                  <a:gd name="connsiteX135" fmla="*/ 224404 w 869334"/>
                  <a:gd name="connsiteY135" fmla="*/ 37111 h 755012"/>
                  <a:gd name="connsiteX136" fmla="*/ 239379 w 869334"/>
                  <a:gd name="connsiteY136" fmla="*/ 18881 h 755012"/>
                  <a:gd name="connsiteX137" fmla="*/ 254354 w 869334"/>
                  <a:gd name="connsiteY137" fmla="*/ 37111 h 755012"/>
                  <a:gd name="connsiteX138" fmla="*/ 727396 w 869334"/>
                  <a:gd name="connsiteY138" fmla="*/ 194889 h 755012"/>
                  <a:gd name="connsiteX139" fmla="*/ 727396 w 869334"/>
                  <a:gd name="connsiteY139" fmla="*/ 194889 h 755012"/>
                  <a:gd name="connsiteX140" fmla="*/ 728409 w 869334"/>
                  <a:gd name="connsiteY140" fmla="*/ 196625 h 755012"/>
                  <a:gd name="connsiteX141" fmla="*/ 732098 w 869334"/>
                  <a:gd name="connsiteY141" fmla="*/ 203714 h 755012"/>
                  <a:gd name="connsiteX142" fmla="*/ 741069 w 869334"/>
                  <a:gd name="connsiteY142" fmla="*/ 229685 h 755012"/>
                  <a:gd name="connsiteX143" fmla="*/ 743746 w 869334"/>
                  <a:gd name="connsiteY143" fmla="*/ 259128 h 755012"/>
                  <a:gd name="connsiteX144" fmla="*/ 737741 w 869334"/>
                  <a:gd name="connsiteY144" fmla="*/ 292984 h 755012"/>
                  <a:gd name="connsiteX145" fmla="*/ 735137 w 869334"/>
                  <a:gd name="connsiteY145" fmla="*/ 299929 h 755012"/>
                  <a:gd name="connsiteX146" fmla="*/ 735137 w 869334"/>
                  <a:gd name="connsiteY146" fmla="*/ 299929 h 755012"/>
                  <a:gd name="connsiteX147" fmla="*/ 734341 w 869334"/>
                  <a:gd name="connsiteY147" fmla="*/ 301955 h 755012"/>
                  <a:gd name="connsiteX148" fmla="*/ 734341 w 869334"/>
                  <a:gd name="connsiteY148" fmla="*/ 301955 h 755012"/>
                  <a:gd name="connsiteX149" fmla="*/ 733039 w 869334"/>
                  <a:gd name="connsiteY149" fmla="*/ 304848 h 755012"/>
                  <a:gd name="connsiteX150" fmla="*/ 729567 w 869334"/>
                  <a:gd name="connsiteY150" fmla="*/ 311721 h 755012"/>
                  <a:gd name="connsiteX151" fmla="*/ 729567 w 869334"/>
                  <a:gd name="connsiteY151" fmla="*/ 311721 h 755012"/>
                  <a:gd name="connsiteX152" fmla="*/ 687247 w 869334"/>
                  <a:gd name="connsiteY152" fmla="*/ 226285 h 755012"/>
                  <a:gd name="connsiteX153" fmla="*/ 681893 w 869334"/>
                  <a:gd name="connsiteY153" fmla="*/ 223102 h 755012"/>
                  <a:gd name="connsiteX154" fmla="*/ 673936 w 869334"/>
                  <a:gd name="connsiteY154" fmla="*/ 219268 h 755012"/>
                  <a:gd name="connsiteX155" fmla="*/ 666195 w 869334"/>
                  <a:gd name="connsiteY155" fmla="*/ 214493 h 755012"/>
                  <a:gd name="connsiteX156" fmla="*/ 665978 w 869334"/>
                  <a:gd name="connsiteY156" fmla="*/ 214421 h 755012"/>
                  <a:gd name="connsiteX157" fmla="*/ 665978 w 869334"/>
                  <a:gd name="connsiteY157" fmla="*/ 214421 h 755012"/>
                  <a:gd name="connsiteX158" fmla="*/ 665399 w 869334"/>
                  <a:gd name="connsiteY158" fmla="*/ 214132 h 755012"/>
                  <a:gd name="connsiteX159" fmla="*/ 656429 w 869334"/>
                  <a:gd name="connsiteY159" fmla="*/ 209936 h 755012"/>
                  <a:gd name="connsiteX160" fmla="*/ 653897 w 869334"/>
                  <a:gd name="connsiteY160" fmla="*/ 208995 h 755012"/>
                  <a:gd name="connsiteX161" fmla="*/ 646446 w 869334"/>
                  <a:gd name="connsiteY161" fmla="*/ 206536 h 755012"/>
                  <a:gd name="connsiteX162" fmla="*/ 645288 w 869334"/>
                  <a:gd name="connsiteY162" fmla="*/ 206174 h 755012"/>
                  <a:gd name="connsiteX163" fmla="*/ 645144 w 869334"/>
                  <a:gd name="connsiteY163" fmla="*/ 206174 h 755012"/>
                  <a:gd name="connsiteX164" fmla="*/ 553993 w 869334"/>
                  <a:gd name="connsiteY164" fmla="*/ 232723 h 755012"/>
                  <a:gd name="connsiteX165" fmla="*/ 579096 w 869334"/>
                  <a:gd name="connsiteY165" fmla="*/ 173837 h 755012"/>
                  <a:gd name="connsiteX166" fmla="*/ 635812 w 869334"/>
                  <a:gd name="connsiteY166" fmla="*/ 143164 h 755012"/>
                  <a:gd name="connsiteX167" fmla="*/ 619173 w 869334"/>
                  <a:gd name="connsiteY167" fmla="*/ 141573 h 755012"/>
                  <a:gd name="connsiteX168" fmla="*/ 601449 w 869334"/>
                  <a:gd name="connsiteY168" fmla="*/ 142803 h 755012"/>
                  <a:gd name="connsiteX169" fmla="*/ 566725 w 869334"/>
                  <a:gd name="connsiteY169" fmla="*/ 154305 h 755012"/>
                  <a:gd name="connsiteX170" fmla="*/ 532146 w 869334"/>
                  <a:gd name="connsiteY170" fmla="*/ 187003 h 755012"/>
                  <a:gd name="connsiteX171" fmla="*/ 532146 w 869334"/>
                  <a:gd name="connsiteY171" fmla="*/ 180565 h 755012"/>
                  <a:gd name="connsiteX172" fmla="*/ 533448 w 869334"/>
                  <a:gd name="connsiteY172" fmla="*/ 178974 h 755012"/>
                  <a:gd name="connsiteX173" fmla="*/ 533593 w 869334"/>
                  <a:gd name="connsiteY173" fmla="*/ 178757 h 755012"/>
                  <a:gd name="connsiteX174" fmla="*/ 539670 w 869334"/>
                  <a:gd name="connsiteY174" fmla="*/ 172029 h 755012"/>
                  <a:gd name="connsiteX175" fmla="*/ 628650 w 869334"/>
                  <a:gd name="connsiteY175" fmla="*/ 136292 h 755012"/>
                  <a:gd name="connsiteX176" fmla="*/ 631688 w 869334"/>
                  <a:gd name="connsiteY176" fmla="*/ 136364 h 755012"/>
                  <a:gd name="connsiteX177" fmla="*/ 631688 w 869334"/>
                  <a:gd name="connsiteY177" fmla="*/ 136364 h 755012"/>
                  <a:gd name="connsiteX178" fmla="*/ 727396 w 869334"/>
                  <a:gd name="connsiteY178" fmla="*/ 194816 h 755012"/>
                  <a:gd name="connsiteX179" fmla="*/ 731303 w 869334"/>
                  <a:gd name="connsiteY179" fmla="*/ 193442 h 755012"/>
                  <a:gd name="connsiteX180" fmla="*/ 732171 w 869334"/>
                  <a:gd name="connsiteY180" fmla="*/ 194961 h 755012"/>
                  <a:gd name="connsiteX181" fmla="*/ 732967 w 869334"/>
                  <a:gd name="connsiteY181" fmla="*/ 196408 h 755012"/>
                  <a:gd name="connsiteX182" fmla="*/ 733907 w 869334"/>
                  <a:gd name="connsiteY182" fmla="*/ 198216 h 755012"/>
                  <a:gd name="connsiteX183" fmla="*/ 715532 w 869334"/>
                  <a:gd name="connsiteY183" fmla="*/ 172246 h 755012"/>
                  <a:gd name="connsiteX184" fmla="*/ 717485 w 869334"/>
                  <a:gd name="connsiteY184" fmla="*/ 174199 h 755012"/>
                  <a:gd name="connsiteX185" fmla="*/ 731230 w 869334"/>
                  <a:gd name="connsiteY185" fmla="*/ 193369 h 755012"/>
                  <a:gd name="connsiteX186" fmla="*/ 715243 w 869334"/>
                  <a:gd name="connsiteY186" fmla="*/ 171956 h 755012"/>
                  <a:gd name="connsiteX187" fmla="*/ 691370 w 869334"/>
                  <a:gd name="connsiteY187" fmla="*/ 151628 h 755012"/>
                  <a:gd name="connsiteX188" fmla="*/ 715243 w 869334"/>
                  <a:gd name="connsiteY188" fmla="*/ 171956 h 755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</a:cxnLst>
                <a:rect l="l" t="t" r="r" b="b"/>
                <a:pathLst>
                  <a:path w="869334" h="755012">
                    <a:moveTo>
                      <a:pt x="865858" y="548857"/>
                    </a:moveTo>
                    <a:lnTo>
                      <a:pt x="764869" y="420089"/>
                    </a:lnTo>
                    <a:cubicBezTo>
                      <a:pt x="764869" y="420089"/>
                      <a:pt x="764869" y="419944"/>
                      <a:pt x="764797" y="419944"/>
                    </a:cubicBezTo>
                    <a:cubicBezTo>
                      <a:pt x="762699" y="417195"/>
                      <a:pt x="759805" y="415820"/>
                      <a:pt x="758431" y="416761"/>
                    </a:cubicBezTo>
                    <a:lnTo>
                      <a:pt x="758359" y="416761"/>
                    </a:lnTo>
                    <a:cubicBezTo>
                      <a:pt x="758359" y="416761"/>
                      <a:pt x="758359" y="416833"/>
                      <a:pt x="758359" y="416833"/>
                    </a:cubicBezTo>
                    <a:lnTo>
                      <a:pt x="757852" y="416182"/>
                    </a:lnTo>
                    <a:cubicBezTo>
                      <a:pt x="756622" y="414518"/>
                      <a:pt x="754814" y="413723"/>
                      <a:pt x="753946" y="414374"/>
                    </a:cubicBezTo>
                    <a:lnTo>
                      <a:pt x="753295" y="414880"/>
                    </a:lnTo>
                    <a:lnTo>
                      <a:pt x="747507" y="407573"/>
                    </a:lnTo>
                    <a:lnTo>
                      <a:pt x="745337" y="404825"/>
                    </a:lnTo>
                    <a:lnTo>
                      <a:pt x="748737" y="402292"/>
                    </a:lnTo>
                    <a:cubicBezTo>
                      <a:pt x="749822" y="401497"/>
                      <a:pt x="749750" y="399543"/>
                      <a:pt x="748665" y="398024"/>
                    </a:cubicBezTo>
                    <a:lnTo>
                      <a:pt x="744469" y="392454"/>
                    </a:lnTo>
                    <a:lnTo>
                      <a:pt x="736873" y="382254"/>
                    </a:lnTo>
                    <a:cubicBezTo>
                      <a:pt x="735716" y="380735"/>
                      <a:pt x="733907" y="380156"/>
                      <a:pt x="732750" y="380952"/>
                    </a:cubicBezTo>
                    <a:lnTo>
                      <a:pt x="728771" y="383918"/>
                    </a:lnTo>
                    <a:lnTo>
                      <a:pt x="721175" y="374296"/>
                    </a:lnTo>
                    <a:lnTo>
                      <a:pt x="715532" y="367134"/>
                    </a:lnTo>
                    <a:cubicBezTo>
                      <a:pt x="720813" y="362794"/>
                      <a:pt x="725805" y="358164"/>
                      <a:pt x="730435" y="353245"/>
                    </a:cubicBezTo>
                    <a:cubicBezTo>
                      <a:pt x="741865" y="340947"/>
                      <a:pt x="751197" y="326551"/>
                      <a:pt x="757780" y="310780"/>
                    </a:cubicBezTo>
                    <a:cubicBezTo>
                      <a:pt x="759444" y="306729"/>
                      <a:pt x="760963" y="302606"/>
                      <a:pt x="762265" y="298410"/>
                    </a:cubicBezTo>
                    <a:cubicBezTo>
                      <a:pt x="763784" y="293418"/>
                      <a:pt x="765086" y="288427"/>
                      <a:pt x="766099" y="283218"/>
                    </a:cubicBezTo>
                    <a:cubicBezTo>
                      <a:pt x="766750" y="279746"/>
                      <a:pt x="767329" y="276273"/>
                      <a:pt x="767763" y="272801"/>
                    </a:cubicBezTo>
                    <a:cubicBezTo>
                      <a:pt x="767980" y="271209"/>
                      <a:pt x="768125" y="269618"/>
                      <a:pt x="768269" y="267954"/>
                    </a:cubicBezTo>
                    <a:cubicBezTo>
                      <a:pt x="768414" y="266724"/>
                      <a:pt x="768486" y="265422"/>
                      <a:pt x="768559" y="264192"/>
                    </a:cubicBezTo>
                    <a:cubicBezTo>
                      <a:pt x="768631" y="262818"/>
                      <a:pt x="768704" y="261371"/>
                      <a:pt x="768776" y="259996"/>
                    </a:cubicBezTo>
                    <a:cubicBezTo>
                      <a:pt x="768848" y="256958"/>
                      <a:pt x="768848" y="253920"/>
                      <a:pt x="768776" y="250954"/>
                    </a:cubicBezTo>
                    <a:cubicBezTo>
                      <a:pt x="768414" y="238945"/>
                      <a:pt x="766606" y="227298"/>
                      <a:pt x="763423" y="216157"/>
                    </a:cubicBezTo>
                    <a:cubicBezTo>
                      <a:pt x="763133" y="215072"/>
                      <a:pt x="762844" y="214059"/>
                      <a:pt x="762482" y="212974"/>
                    </a:cubicBezTo>
                    <a:cubicBezTo>
                      <a:pt x="761542" y="209936"/>
                      <a:pt x="760529" y="206970"/>
                      <a:pt x="759371" y="204004"/>
                    </a:cubicBezTo>
                    <a:cubicBezTo>
                      <a:pt x="756622" y="196842"/>
                      <a:pt x="753295" y="189897"/>
                      <a:pt x="749533" y="183314"/>
                    </a:cubicBezTo>
                    <a:cubicBezTo>
                      <a:pt x="738609" y="164433"/>
                      <a:pt x="723418" y="148228"/>
                      <a:pt x="705332" y="136003"/>
                    </a:cubicBezTo>
                    <a:cubicBezTo>
                      <a:pt x="696289" y="129926"/>
                      <a:pt x="686523" y="124790"/>
                      <a:pt x="676106" y="120811"/>
                    </a:cubicBezTo>
                    <a:cubicBezTo>
                      <a:pt x="661565" y="115313"/>
                      <a:pt x="645940" y="112057"/>
                      <a:pt x="629590" y="111551"/>
                    </a:cubicBezTo>
                    <a:cubicBezTo>
                      <a:pt x="607671" y="110828"/>
                      <a:pt x="586764" y="115096"/>
                      <a:pt x="567883" y="123270"/>
                    </a:cubicBezTo>
                    <a:cubicBezTo>
                      <a:pt x="556236" y="128334"/>
                      <a:pt x="545457" y="134773"/>
                      <a:pt x="535691" y="142513"/>
                    </a:cubicBezTo>
                    <a:cubicBezTo>
                      <a:pt x="534533" y="143454"/>
                      <a:pt x="533448" y="144466"/>
                      <a:pt x="532291" y="145407"/>
                    </a:cubicBezTo>
                    <a:lnTo>
                      <a:pt x="532291" y="49699"/>
                    </a:lnTo>
                    <a:lnTo>
                      <a:pt x="296239" y="49699"/>
                    </a:lnTo>
                    <a:cubicBezTo>
                      <a:pt x="294286" y="21992"/>
                      <a:pt x="271354" y="0"/>
                      <a:pt x="242996" y="0"/>
                    </a:cubicBezTo>
                    <a:cubicBezTo>
                      <a:pt x="241766" y="0"/>
                      <a:pt x="240609" y="289"/>
                      <a:pt x="239379" y="362"/>
                    </a:cubicBezTo>
                    <a:cubicBezTo>
                      <a:pt x="238149" y="289"/>
                      <a:pt x="236992" y="0"/>
                      <a:pt x="235762" y="0"/>
                    </a:cubicBezTo>
                    <a:cubicBezTo>
                      <a:pt x="207476" y="0"/>
                      <a:pt x="184616" y="21992"/>
                      <a:pt x="182591" y="49699"/>
                    </a:cubicBezTo>
                    <a:lnTo>
                      <a:pt x="0" y="49699"/>
                    </a:lnTo>
                    <a:lnTo>
                      <a:pt x="0" y="668727"/>
                    </a:lnTo>
                    <a:lnTo>
                      <a:pt x="158935" y="668727"/>
                    </a:lnTo>
                    <a:cubicBezTo>
                      <a:pt x="155679" y="680591"/>
                      <a:pt x="155607" y="693251"/>
                      <a:pt x="159079" y="705477"/>
                    </a:cubicBezTo>
                    <a:lnTo>
                      <a:pt x="159079" y="705621"/>
                    </a:lnTo>
                    <a:cubicBezTo>
                      <a:pt x="159079" y="705621"/>
                      <a:pt x="159296" y="706345"/>
                      <a:pt x="159441" y="706634"/>
                    </a:cubicBezTo>
                    <a:cubicBezTo>
                      <a:pt x="159948" y="708370"/>
                      <a:pt x="160599" y="710034"/>
                      <a:pt x="161250" y="711698"/>
                    </a:cubicBezTo>
                    <a:cubicBezTo>
                      <a:pt x="161539" y="712422"/>
                      <a:pt x="161756" y="713145"/>
                      <a:pt x="162045" y="713796"/>
                    </a:cubicBezTo>
                    <a:cubicBezTo>
                      <a:pt x="162986" y="715966"/>
                      <a:pt x="163999" y="718064"/>
                      <a:pt x="165156" y="720162"/>
                    </a:cubicBezTo>
                    <a:cubicBezTo>
                      <a:pt x="165229" y="720379"/>
                      <a:pt x="165301" y="720524"/>
                      <a:pt x="165446" y="720741"/>
                    </a:cubicBezTo>
                    <a:lnTo>
                      <a:pt x="165446" y="720741"/>
                    </a:lnTo>
                    <a:cubicBezTo>
                      <a:pt x="165446" y="720741"/>
                      <a:pt x="165446" y="720813"/>
                      <a:pt x="165518" y="720886"/>
                    </a:cubicBezTo>
                    <a:cubicBezTo>
                      <a:pt x="169641" y="728120"/>
                      <a:pt x="174995" y="734197"/>
                      <a:pt x="180999" y="739260"/>
                    </a:cubicBezTo>
                    <a:lnTo>
                      <a:pt x="180999" y="739260"/>
                    </a:lnTo>
                    <a:cubicBezTo>
                      <a:pt x="180999" y="739260"/>
                      <a:pt x="181578" y="739767"/>
                      <a:pt x="181867" y="739984"/>
                    </a:cubicBezTo>
                    <a:cubicBezTo>
                      <a:pt x="184037" y="741720"/>
                      <a:pt x="186208" y="743311"/>
                      <a:pt x="188523" y="744758"/>
                    </a:cubicBezTo>
                    <a:cubicBezTo>
                      <a:pt x="188523" y="744758"/>
                      <a:pt x="188595" y="744758"/>
                      <a:pt x="188667" y="744831"/>
                    </a:cubicBezTo>
                    <a:cubicBezTo>
                      <a:pt x="191055" y="746350"/>
                      <a:pt x="193587" y="747580"/>
                      <a:pt x="196118" y="748809"/>
                    </a:cubicBezTo>
                    <a:cubicBezTo>
                      <a:pt x="196769" y="749099"/>
                      <a:pt x="197348" y="749316"/>
                      <a:pt x="197999" y="749605"/>
                    </a:cubicBezTo>
                    <a:cubicBezTo>
                      <a:pt x="200170" y="750546"/>
                      <a:pt x="202340" y="751341"/>
                      <a:pt x="204655" y="751993"/>
                    </a:cubicBezTo>
                    <a:cubicBezTo>
                      <a:pt x="205161" y="752137"/>
                      <a:pt x="205595" y="752282"/>
                      <a:pt x="206102" y="752427"/>
                    </a:cubicBezTo>
                    <a:cubicBezTo>
                      <a:pt x="208778" y="753150"/>
                      <a:pt x="211455" y="753729"/>
                      <a:pt x="214204" y="754163"/>
                    </a:cubicBezTo>
                    <a:cubicBezTo>
                      <a:pt x="214421" y="754163"/>
                      <a:pt x="214566" y="754235"/>
                      <a:pt x="214783" y="754308"/>
                    </a:cubicBezTo>
                    <a:lnTo>
                      <a:pt x="214783" y="754308"/>
                    </a:lnTo>
                    <a:cubicBezTo>
                      <a:pt x="229396" y="756405"/>
                      <a:pt x="244732" y="753873"/>
                      <a:pt x="258549" y="745988"/>
                    </a:cubicBezTo>
                    <a:cubicBezTo>
                      <a:pt x="260430" y="744903"/>
                      <a:pt x="262311" y="743673"/>
                      <a:pt x="264047" y="742443"/>
                    </a:cubicBezTo>
                    <a:cubicBezTo>
                      <a:pt x="266073" y="741503"/>
                      <a:pt x="268026" y="740563"/>
                      <a:pt x="269979" y="739405"/>
                    </a:cubicBezTo>
                    <a:cubicBezTo>
                      <a:pt x="273814" y="737235"/>
                      <a:pt x="277286" y="734703"/>
                      <a:pt x="280541" y="731954"/>
                    </a:cubicBezTo>
                    <a:cubicBezTo>
                      <a:pt x="292116" y="721971"/>
                      <a:pt x="299784" y="708587"/>
                      <a:pt x="302750" y="694264"/>
                    </a:cubicBezTo>
                    <a:cubicBezTo>
                      <a:pt x="304486" y="685944"/>
                      <a:pt x="304559" y="677264"/>
                      <a:pt x="303112" y="668727"/>
                    </a:cubicBezTo>
                    <a:lnTo>
                      <a:pt x="411263" y="668727"/>
                    </a:lnTo>
                    <a:lnTo>
                      <a:pt x="458864" y="699834"/>
                    </a:lnTo>
                    <a:lnTo>
                      <a:pt x="458864" y="729784"/>
                    </a:lnTo>
                    <a:cubicBezTo>
                      <a:pt x="458864" y="740056"/>
                      <a:pt x="467183" y="748448"/>
                      <a:pt x="477528" y="748448"/>
                    </a:cubicBezTo>
                    <a:lnTo>
                      <a:pt x="648399" y="748448"/>
                    </a:lnTo>
                    <a:cubicBezTo>
                      <a:pt x="658744" y="748448"/>
                      <a:pt x="667063" y="740129"/>
                      <a:pt x="667063" y="729784"/>
                    </a:cubicBezTo>
                    <a:lnTo>
                      <a:pt x="667063" y="530989"/>
                    </a:lnTo>
                    <a:cubicBezTo>
                      <a:pt x="667063" y="520716"/>
                      <a:pt x="658744" y="512324"/>
                      <a:pt x="648399" y="512324"/>
                    </a:cubicBezTo>
                    <a:lnTo>
                      <a:pt x="645216" y="512324"/>
                    </a:lnTo>
                    <a:lnTo>
                      <a:pt x="645216" y="505162"/>
                    </a:lnTo>
                    <a:cubicBezTo>
                      <a:pt x="645216" y="496481"/>
                      <a:pt x="638344" y="489392"/>
                      <a:pt x="629807" y="489030"/>
                    </a:cubicBezTo>
                    <a:lnTo>
                      <a:pt x="629807" y="433761"/>
                    </a:lnTo>
                    <a:cubicBezTo>
                      <a:pt x="629807" y="433761"/>
                      <a:pt x="623369" y="426889"/>
                      <a:pt x="623369" y="426889"/>
                    </a:cubicBezTo>
                    <a:lnTo>
                      <a:pt x="620837" y="429565"/>
                    </a:lnTo>
                    <a:lnTo>
                      <a:pt x="618305" y="426889"/>
                    </a:lnTo>
                    <a:lnTo>
                      <a:pt x="612083" y="433544"/>
                    </a:lnTo>
                    <a:lnTo>
                      <a:pt x="605862" y="426889"/>
                    </a:lnTo>
                    <a:lnTo>
                      <a:pt x="603330" y="429565"/>
                    </a:lnTo>
                    <a:lnTo>
                      <a:pt x="600798" y="426889"/>
                    </a:lnTo>
                    <a:lnTo>
                      <a:pt x="596964" y="431012"/>
                    </a:lnTo>
                    <a:lnTo>
                      <a:pt x="574755" y="390211"/>
                    </a:lnTo>
                    <a:cubicBezTo>
                      <a:pt x="575551" y="390501"/>
                      <a:pt x="576347" y="390862"/>
                      <a:pt x="577143" y="391152"/>
                    </a:cubicBezTo>
                    <a:cubicBezTo>
                      <a:pt x="577143" y="391152"/>
                      <a:pt x="577215" y="391152"/>
                      <a:pt x="577287" y="391152"/>
                    </a:cubicBezTo>
                    <a:cubicBezTo>
                      <a:pt x="577794" y="391297"/>
                      <a:pt x="578300" y="391514"/>
                      <a:pt x="578806" y="391658"/>
                    </a:cubicBezTo>
                    <a:cubicBezTo>
                      <a:pt x="579313" y="391875"/>
                      <a:pt x="579819" y="392020"/>
                      <a:pt x="580326" y="392165"/>
                    </a:cubicBezTo>
                    <a:cubicBezTo>
                      <a:pt x="581411" y="392526"/>
                      <a:pt x="582424" y="392816"/>
                      <a:pt x="583436" y="393177"/>
                    </a:cubicBezTo>
                    <a:cubicBezTo>
                      <a:pt x="583653" y="393177"/>
                      <a:pt x="583870" y="393322"/>
                      <a:pt x="584015" y="393394"/>
                    </a:cubicBezTo>
                    <a:cubicBezTo>
                      <a:pt x="584594" y="393539"/>
                      <a:pt x="585172" y="393684"/>
                      <a:pt x="585751" y="393829"/>
                    </a:cubicBezTo>
                    <a:cubicBezTo>
                      <a:pt x="589368" y="396939"/>
                      <a:pt x="593275" y="399688"/>
                      <a:pt x="597615" y="402075"/>
                    </a:cubicBezTo>
                    <a:cubicBezTo>
                      <a:pt x="599569" y="403161"/>
                      <a:pt x="601594" y="404101"/>
                      <a:pt x="603620" y="404969"/>
                    </a:cubicBezTo>
                    <a:cubicBezTo>
                      <a:pt x="605428" y="406199"/>
                      <a:pt x="607309" y="407356"/>
                      <a:pt x="609262" y="408442"/>
                    </a:cubicBezTo>
                    <a:cubicBezTo>
                      <a:pt x="613096" y="410539"/>
                      <a:pt x="617075" y="412276"/>
                      <a:pt x="621126" y="413578"/>
                    </a:cubicBezTo>
                    <a:cubicBezTo>
                      <a:pt x="635667" y="418280"/>
                      <a:pt x="651076" y="417774"/>
                      <a:pt x="664893" y="412854"/>
                    </a:cubicBezTo>
                    <a:cubicBezTo>
                      <a:pt x="673863" y="409671"/>
                      <a:pt x="682183" y="404607"/>
                      <a:pt x="689128" y="397880"/>
                    </a:cubicBezTo>
                    <a:cubicBezTo>
                      <a:pt x="691804" y="395348"/>
                      <a:pt x="694191" y="392526"/>
                      <a:pt x="696434" y="389488"/>
                    </a:cubicBezTo>
                    <a:lnTo>
                      <a:pt x="703813" y="400050"/>
                    </a:lnTo>
                    <a:lnTo>
                      <a:pt x="705115" y="401858"/>
                    </a:lnTo>
                    <a:lnTo>
                      <a:pt x="701064" y="404825"/>
                    </a:lnTo>
                    <a:cubicBezTo>
                      <a:pt x="699979" y="405620"/>
                      <a:pt x="700051" y="407573"/>
                      <a:pt x="701209" y="409093"/>
                    </a:cubicBezTo>
                    <a:lnTo>
                      <a:pt x="712928" y="424863"/>
                    </a:lnTo>
                    <a:cubicBezTo>
                      <a:pt x="714085" y="426382"/>
                      <a:pt x="715894" y="426961"/>
                      <a:pt x="716979" y="426165"/>
                    </a:cubicBezTo>
                    <a:lnTo>
                      <a:pt x="720379" y="423633"/>
                    </a:lnTo>
                    <a:lnTo>
                      <a:pt x="720379" y="423633"/>
                    </a:lnTo>
                    <a:lnTo>
                      <a:pt x="720958" y="424501"/>
                    </a:lnTo>
                    <a:lnTo>
                      <a:pt x="722332" y="426527"/>
                    </a:lnTo>
                    <a:lnTo>
                      <a:pt x="727686" y="434195"/>
                    </a:lnTo>
                    <a:lnTo>
                      <a:pt x="727107" y="434629"/>
                    </a:lnTo>
                    <a:cubicBezTo>
                      <a:pt x="726167" y="435353"/>
                      <a:pt x="726456" y="437234"/>
                      <a:pt x="727686" y="438970"/>
                    </a:cubicBezTo>
                    <a:lnTo>
                      <a:pt x="728192" y="439621"/>
                    </a:lnTo>
                    <a:lnTo>
                      <a:pt x="728120" y="439621"/>
                    </a:lnTo>
                    <a:cubicBezTo>
                      <a:pt x="726745" y="440778"/>
                      <a:pt x="727396" y="443961"/>
                      <a:pt x="729422" y="446783"/>
                    </a:cubicBezTo>
                    <a:lnTo>
                      <a:pt x="736294" y="456766"/>
                    </a:lnTo>
                    <a:lnTo>
                      <a:pt x="824985" y="579602"/>
                    </a:lnTo>
                    <a:cubicBezTo>
                      <a:pt x="827879" y="583581"/>
                      <a:pt x="831351" y="585751"/>
                      <a:pt x="832943" y="584594"/>
                    </a:cubicBezTo>
                    <a:lnTo>
                      <a:pt x="844952" y="575696"/>
                    </a:lnTo>
                    <a:lnTo>
                      <a:pt x="858914" y="565206"/>
                    </a:lnTo>
                    <a:lnTo>
                      <a:pt x="868535" y="557972"/>
                    </a:lnTo>
                    <a:cubicBezTo>
                      <a:pt x="870199" y="556814"/>
                      <a:pt x="869186" y="552691"/>
                      <a:pt x="866220" y="548929"/>
                    </a:cubicBezTo>
                    <a:close/>
                    <a:moveTo>
                      <a:pt x="254281" y="37111"/>
                    </a:moveTo>
                    <a:cubicBezTo>
                      <a:pt x="254281" y="41958"/>
                      <a:pt x="252256" y="46299"/>
                      <a:pt x="249145" y="49554"/>
                    </a:cubicBezTo>
                    <a:lnTo>
                      <a:pt x="229540" y="49554"/>
                    </a:lnTo>
                    <a:cubicBezTo>
                      <a:pt x="226430" y="46226"/>
                      <a:pt x="224404" y="41958"/>
                      <a:pt x="224404" y="37111"/>
                    </a:cubicBezTo>
                    <a:cubicBezTo>
                      <a:pt x="224404" y="28069"/>
                      <a:pt x="230770" y="20617"/>
                      <a:pt x="239379" y="18881"/>
                    </a:cubicBezTo>
                    <a:cubicBezTo>
                      <a:pt x="247915" y="20545"/>
                      <a:pt x="254354" y="28069"/>
                      <a:pt x="254354" y="37111"/>
                    </a:cubicBezTo>
                    <a:close/>
                    <a:moveTo>
                      <a:pt x="727396" y="194889"/>
                    </a:moveTo>
                    <a:lnTo>
                      <a:pt x="727396" y="194889"/>
                    </a:lnTo>
                    <a:cubicBezTo>
                      <a:pt x="727758" y="195467"/>
                      <a:pt x="728047" y="196046"/>
                      <a:pt x="728409" y="196625"/>
                    </a:cubicBezTo>
                    <a:cubicBezTo>
                      <a:pt x="729711" y="198940"/>
                      <a:pt x="730941" y="201327"/>
                      <a:pt x="732098" y="203714"/>
                    </a:cubicBezTo>
                    <a:cubicBezTo>
                      <a:pt x="736005" y="211889"/>
                      <a:pt x="739043" y="220642"/>
                      <a:pt x="741069" y="229685"/>
                    </a:cubicBezTo>
                    <a:cubicBezTo>
                      <a:pt x="743167" y="239162"/>
                      <a:pt x="744107" y="249000"/>
                      <a:pt x="743746" y="259128"/>
                    </a:cubicBezTo>
                    <a:cubicBezTo>
                      <a:pt x="743384" y="270992"/>
                      <a:pt x="741286" y="282350"/>
                      <a:pt x="737741" y="292984"/>
                    </a:cubicBezTo>
                    <a:cubicBezTo>
                      <a:pt x="736945" y="295371"/>
                      <a:pt x="736077" y="297686"/>
                      <a:pt x="735137" y="299929"/>
                    </a:cubicBezTo>
                    <a:lnTo>
                      <a:pt x="735137" y="299929"/>
                    </a:lnTo>
                    <a:cubicBezTo>
                      <a:pt x="734920" y="300580"/>
                      <a:pt x="734630" y="301303"/>
                      <a:pt x="734341" y="301955"/>
                    </a:cubicBezTo>
                    <a:lnTo>
                      <a:pt x="734341" y="301955"/>
                    </a:lnTo>
                    <a:cubicBezTo>
                      <a:pt x="733907" y="302967"/>
                      <a:pt x="733473" y="303908"/>
                      <a:pt x="733039" y="304848"/>
                    </a:cubicBezTo>
                    <a:cubicBezTo>
                      <a:pt x="731954" y="307163"/>
                      <a:pt x="730796" y="309478"/>
                      <a:pt x="729567" y="311721"/>
                    </a:cubicBezTo>
                    <a:cubicBezTo>
                      <a:pt x="729567" y="311721"/>
                      <a:pt x="729567" y="311721"/>
                      <a:pt x="729567" y="311721"/>
                    </a:cubicBezTo>
                    <a:cubicBezTo>
                      <a:pt x="732243" y="278443"/>
                      <a:pt x="716762" y="245166"/>
                      <a:pt x="687247" y="226285"/>
                    </a:cubicBezTo>
                    <a:cubicBezTo>
                      <a:pt x="685511" y="225200"/>
                      <a:pt x="683702" y="224115"/>
                      <a:pt x="681893" y="223102"/>
                    </a:cubicBezTo>
                    <a:cubicBezTo>
                      <a:pt x="679289" y="221655"/>
                      <a:pt x="676612" y="220425"/>
                      <a:pt x="673936" y="219268"/>
                    </a:cubicBezTo>
                    <a:cubicBezTo>
                      <a:pt x="671476" y="217604"/>
                      <a:pt x="668872" y="215940"/>
                      <a:pt x="666195" y="214493"/>
                    </a:cubicBezTo>
                    <a:cubicBezTo>
                      <a:pt x="666195" y="214493"/>
                      <a:pt x="666051" y="214493"/>
                      <a:pt x="665978" y="214421"/>
                    </a:cubicBezTo>
                    <a:lnTo>
                      <a:pt x="665978" y="214421"/>
                    </a:lnTo>
                    <a:cubicBezTo>
                      <a:pt x="665978" y="214421"/>
                      <a:pt x="665617" y="214276"/>
                      <a:pt x="665399" y="214132"/>
                    </a:cubicBezTo>
                    <a:cubicBezTo>
                      <a:pt x="662434" y="212540"/>
                      <a:pt x="659467" y="211166"/>
                      <a:pt x="656429" y="209936"/>
                    </a:cubicBezTo>
                    <a:cubicBezTo>
                      <a:pt x="655561" y="209574"/>
                      <a:pt x="654693" y="209285"/>
                      <a:pt x="653897" y="208995"/>
                    </a:cubicBezTo>
                    <a:cubicBezTo>
                      <a:pt x="651437" y="208055"/>
                      <a:pt x="648978" y="207259"/>
                      <a:pt x="646446" y="206536"/>
                    </a:cubicBezTo>
                    <a:cubicBezTo>
                      <a:pt x="646012" y="206391"/>
                      <a:pt x="645650" y="206246"/>
                      <a:pt x="645288" y="206174"/>
                    </a:cubicBezTo>
                    <a:lnTo>
                      <a:pt x="645144" y="206174"/>
                    </a:lnTo>
                    <a:cubicBezTo>
                      <a:pt x="612301" y="197565"/>
                      <a:pt x="577143" y="207838"/>
                      <a:pt x="553993" y="232723"/>
                    </a:cubicBezTo>
                    <a:cubicBezTo>
                      <a:pt x="555078" y="210876"/>
                      <a:pt x="563542" y="189391"/>
                      <a:pt x="579096" y="173837"/>
                    </a:cubicBezTo>
                    <a:cubicBezTo>
                      <a:pt x="594505" y="158501"/>
                      <a:pt x="614977" y="149241"/>
                      <a:pt x="635812" y="143164"/>
                    </a:cubicBezTo>
                    <a:cubicBezTo>
                      <a:pt x="631833" y="144322"/>
                      <a:pt x="623658" y="141573"/>
                      <a:pt x="619173" y="141573"/>
                    </a:cubicBezTo>
                    <a:cubicBezTo>
                      <a:pt x="613241" y="141573"/>
                      <a:pt x="607309" y="141934"/>
                      <a:pt x="601449" y="142803"/>
                    </a:cubicBezTo>
                    <a:cubicBezTo>
                      <a:pt x="589368" y="144684"/>
                      <a:pt x="577577" y="148590"/>
                      <a:pt x="566725" y="154305"/>
                    </a:cubicBezTo>
                    <a:cubicBezTo>
                      <a:pt x="551968" y="162118"/>
                      <a:pt x="540899" y="173548"/>
                      <a:pt x="532146" y="187003"/>
                    </a:cubicBezTo>
                    <a:lnTo>
                      <a:pt x="532146" y="180565"/>
                    </a:lnTo>
                    <a:cubicBezTo>
                      <a:pt x="532580" y="180059"/>
                      <a:pt x="533014" y="179480"/>
                      <a:pt x="533448" y="178974"/>
                    </a:cubicBezTo>
                    <a:cubicBezTo>
                      <a:pt x="533448" y="178974"/>
                      <a:pt x="533520" y="178829"/>
                      <a:pt x="533593" y="178757"/>
                    </a:cubicBezTo>
                    <a:cubicBezTo>
                      <a:pt x="535546" y="176442"/>
                      <a:pt x="537572" y="174199"/>
                      <a:pt x="539670" y="172029"/>
                    </a:cubicBezTo>
                    <a:cubicBezTo>
                      <a:pt x="562168" y="149024"/>
                      <a:pt x="593926" y="135134"/>
                      <a:pt x="628650" y="136292"/>
                    </a:cubicBezTo>
                    <a:cubicBezTo>
                      <a:pt x="629663" y="136292"/>
                      <a:pt x="630675" y="136364"/>
                      <a:pt x="631688" y="136364"/>
                    </a:cubicBezTo>
                    <a:lnTo>
                      <a:pt x="631688" y="136364"/>
                    </a:lnTo>
                    <a:cubicBezTo>
                      <a:pt x="672706" y="138751"/>
                      <a:pt x="707864" y="161684"/>
                      <a:pt x="727396" y="194816"/>
                    </a:cubicBezTo>
                    <a:close/>
                    <a:moveTo>
                      <a:pt x="731303" y="193442"/>
                    </a:moveTo>
                    <a:cubicBezTo>
                      <a:pt x="731592" y="193948"/>
                      <a:pt x="731881" y="194455"/>
                      <a:pt x="732171" y="194961"/>
                    </a:cubicBezTo>
                    <a:cubicBezTo>
                      <a:pt x="732460" y="195467"/>
                      <a:pt x="732677" y="195974"/>
                      <a:pt x="732967" y="196408"/>
                    </a:cubicBezTo>
                    <a:cubicBezTo>
                      <a:pt x="733328" y="196987"/>
                      <a:pt x="733618" y="197565"/>
                      <a:pt x="733907" y="198216"/>
                    </a:cubicBezTo>
                    <a:cubicBezTo>
                      <a:pt x="728916" y="188812"/>
                      <a:pt x="722694" y="180131"/>
                      <a:pt x="715532" y="172246"/>
                    </a:cubicBezTo>
                    <a:cubicBezTo>
                      <a:pt x="716183" y="172897"/>
                      <a:pt x="716907" y="173475"/>
                      <a:pt x="717485" y="174199"/>
                    </a:cubicBezTo>
                    <a:cubicBezTo>
                      <a:pt x="722694" y="180131"/>
                      <a:pt x="727252" y="186569"/>
                      <a:pt x="731230" y="193369"/>
                    </a:cubicBezTo>
                    <a:close/>
                    <a:moveTo>
                      <a:pt x="715243" y="171956"/>
                    </a:moveTo>
                    <a:cubicBezTo>
                      <a:pt x="708153" y="164288"/>
                      <a:pt x="700124" y="157416"/>
                      <a:pt x="691370" y="151628"/>
                    </a:cubicBezTo>
                    <a:cubicBezTo>
                      <a:pt x="700196" y="157343"/>
                      <a:pt x="708153" y="164288"/>
                      <a:pt x="715243" y="171956"/>
                    </a:cubicBez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379" name="Gráfico 6">
                <a:extLst>
                  <a:ext uri="{FF2B5EF4-FFF2-40B4-BE49-F238E27FC236}">
                    <a16:creationId xmlns:a16="http://schemas.microsoft.com/office/drawing/2014/main" id="{FD517D1A-5E73-9090-ECEF-495A79FDE344}"/>
                  </a:ext>
                </a:extLst>
              </p:cNvPr>
              <p:cNvGrpSpPr/>
              <p:nvPr/>
            </p:nvGrpSpPr>
            <p:grpSpPr>
              <a:xfrm>
                <a:off x="8508253" y="4823097"/>
                <a:ext cx="869221" cy="755059"/>
                <a:chOff x="8508253" y="4823097"/>
                <a:chExt cx="869221" cy="755059"/>
              </a:xfrm>
            </p:grpSpPr>
            <p:grpSp>
              <p:nvGrpSpPr>
                <p:cNvPr id="380" name="Gráfico 6">
                  <a:extLst>
                    <a:ext uri="{FF2B5EF4-FFF2-40B4-BE49-F238E27FC236}">
                      <a16:creationId xmlns:a16="http://schemas.microsoft.com/office/drawing/2014/main" id="{66DBA232-9E8E-F455-55E7-7EDF62B74291}"/>
                    </a:ext>
                  </a:extLst>
                </p:cNvPr>
                <p:cNvGrpSpPr/>
                <p:nvPr/>
              </p:nvGrpSpPr>
              <p:grpSpPr>
                <a:xfrm>
                  <a:off x="8508253" y="4823097"/>
                  <a:ext cx="532218" cy="668727"/>
                  <a:chOff x="8508253" y="4823097"/>
                  <a:chExt cx="532218" cy="668727"/>
                </a:xfrm>
              </p:grpSpPr>
              <p:sp>
                <p:nvSpPr>
                  <p:cNvPr id="381" name="Forma libre: forma 380">
                    <a:extLst>
                      <a:ext uri="{FF2B5EF4-FFF2-40B4-BE49-F238E27FC236}">
                        <a16:creationId xmlns:a16="http://schemas.microsoft.com/office/drawing/2014/main" id="{1E58B3AB-8463-D116-E63C-B13D16CC77D7}"/>
                      </a:ext>
                    </a:extLst>
                  </p:cNvPr>
                  <p:cNvSpPr/>
                  <p:nvPr/>
                </p:nvSpPr>
                <p:spPr>
                  <a:xfrm>
                    <a:off x="8538564" y="4872796"/>
                    <a:ext cx="501907" cy="619028"/>
                  </a:xfrm>
                  <a:custGeom>
                    <a:avLst/>
                    <a:gdLst>
                      <a:gd name="connsiteX0" fmla="*/ 0 w 501907"/>
                      <a:gd name="connsiteY0" fmla="*/ 0 h 619028"/>
                      <a:gd name="connsiteX1" fmla="*/ 501907 w 501907"/>
                      <a:gd name="connsiteY1" fmla="*/ 0 h 619028"/>
                      <a:gd name="connsiteX2" fmla="*/ 501907 w 501907"/>
                      <a:gd name="connsiteY2" fmla="*/ 619028 h 619028"/>
                      <a:gd name="connsiteX3" fmla="*/ 0 w 501907"/>
                      <a:gd name="connsiteY3" fmla="*/ 619028 h 619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1907" h="619028">
                        <a:moveTo>
                          <a:pt x="0" y="0"/>
                        </a:moveTo>
                        <a:lnTo>
                          <a:pt x="501907" y="0"/>
                        </a:lnTo>
                        <a:lnTo>
                          <a:pt x="501907" y="619028"/>
                        </a:lnTo>
                        <a:lnTo>
                          <a:pt x="0" y="619028"/>
                        </a:lnTo>
                        <a:close/>
                      </a:path>
                    </a:pathLst>
                  </a:custGeom>
                  <a:solidFill>
                    <a:srgbClr val="0E2036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82" name="Forma libre: forma 381">
                    <a:extLst>
                      <a:ext uri="{FF2B5EF4-FFF2-40B4-BE49-F238E27FC236}">
                        <a16:creationId xmlns:a16="http://schemas.microsoft.com/office/drawing/2014/main" id="{74AA3C4E-042B-5C50-4485-B30368880D87}"/>
                      </a:ext>
                    </a:extLst>
                  </p:cNvPr>
                  <p:cNvSpPr/>
                  <p:nvPr/>
                </p:nvSpPr>
                <p:spPr>
                  <a:xfrm>
                    <a:off x="8508253" y="4872796"/>
                    <a:ext cx="501907" cy="619028"/>
                  </a:xfrm>
                  <a:custGeom>
                    <a:avLst/>
                    <a:gdLst>
                      <a:gd name="connsiteX0" fmla="*/ 0 w 501907"/>
                      <a:gd name="connsiteY0" fmla="*/ 0 h 619028"/>
                      <a:gd name="connsiteX1" fmla="*/ 501907 w 501907"/>
                      <a:gd name="connsiteY1" fmla="*/ 0 h 619028"/>
                      <a:gd name="connsiteX2" fmla="*/ 501907 w 501907"/>
                      <a:gd name="connsiteY2" fmla="*/ 619028 h 619028"/>
                      <a:gd name="connsiteX3" fmla="*/ 0 w 501907"/>
                      <a:gd name="connsiteY3" fmla="*/ 619028 h 619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1907" h="619028">
                        <a:moveTo>
                          <a:pt x="0" y="0"/>
                        </a:moveTo>
                        <a:lnTo>
                          <a:pt x="501907" y="0"/>
                        </a:lnTo>
                        <a:lnTo>
                          <a:pt x="501907" y="619028"/>
                        </a:lnTo>
                        <a:lnTo>
                          <a:pt x="0" y="619028"/>
                        </a:ln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83" name="Forma libre: forma 382">
                    <a:extLst>
                      <a:ext uri="{FF2B5EF4-FFF2-40B4-BE49-F238E27FC236}">
                        <a16:creationId xmlns:a16="http://schemas.microsoft.com/office/drawing/2014/main" id="{E835A8B9-F9F8-B949-5F16-8FB1FEB70549}"/>
                      </a:ext>
                    </a:extLst>
                  </p:cNvPr>
                  <p:cNvSpPr/>
                  <p:nvPr/>
                </p:nvSpPr>
                <p:spPr>
                  <a:xfrm>
                    <a:off x="8544424" y="4903107"/>
                    <a:ext cx="441284" cy="558405"/>
                  </a:xfrm>
                  <a:custGeom>
                    <a:avLst/>
                    <a:gdLst>
                      <a:gd name="connsiteX0" fmla="*/ 0 w 441284"/>
                      <a:gd name="connsiteY0" fmla="*/ 0 h 558405"/>
                      <a:gd name="connsiteX1" fmla="*/ 441285 w 441284"/>
                      <a:gd name="connsiteY1" fmla="*/ 0 h 558405"/>
                      <a:gd name="connsiteX2" fmla="*/ 441285 w 441284"/>
                      <a:gd name="connsiteY2" fmla="*/ 558406 h 558405"/>
                      <a:gd name="connsiteX3" fmla="*/ 0 w 441284"/>
                      <a:gd name="connsiteY3" fmla="*/ 558406 h 5584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1284" h="558405">
                        <a:moveTo>
                          <a:pt x="0" y="0"/>
                        </a:moveTo>
                        <a:lnTo>
                          <a:pt x="441285" y="0"/>
                        </a:lnTo>
                        <a:lnTo>
                          <a:pt x="441285" y="558406"/>
                        </a:lnTo>
                        <a:lnTo>
                          <a:pt x="0" y="558406"/>
                        </a:lnTo>
                        <a:close/>
                      </a:path>
                    </a:pathLst>
                  </a:custGeom>
                  <a:solidFill>
                    <a:srgbClr val="C4C4C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384" name="Forma libre: forma 383">
                    <a:extLst>
                      <a:ext uri="{FF2B5EF4-FFF2-40B4-BE49-F238E27FC236}">
                        <a16:creationId xmlns:a16="http://schemas.microsoft.com/office/drawing/2014/main" id="{067FFAD5-FCEE-1E3C-9C0A-7D0142E4C3B3}"/>
                      </a:ext>
                    </a:extLst>
                  </p:cNvPr>
                  <p:cNvSpPr/>
                  <p:nvPr/>
                </p:nvSpPr>
                <p:spPr>
                  <a:xfrm>
                    <a:off x="8528292" y="4903107"/>
                    <a:ext cx="441284" cy="558405"/>
                  </a:xfrm>
                  <a:custGeom>
                    <a:avLst/>
                    <a:gdLst>
                      <a:gd name="connsiteX0" fmla="*/ 0 w 441284"/>
                      <a:gd name="connsiteY0" fmla="*/ 0 h 558405"/>
                      <a:gd name="connsiteX1" fmla="*/ 441285 w 441284"/>
                      <a:gd name="connsiteY1" fmla="*/ 0 h 558405"/>
                      <a:gd name="connsiteX2" fmla="*/ 441285 w 441284"/>
                      <a:gd name="connsiteY2" fmla="*/ 558406 h 558405"/>
                      <a:gd name="connsiteX3" fmla="*/ 0 w 441284"/>
                      <a:gd name="connsiteY3" fmla="*/ 558406 h 5584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1284" h="558405">
                        <a:moveTo>
                          <a:pt x="0" y="0"/>
                        </a:moveTo>
                        <a:lnTo>
                          <a:pt x="441285" y="0"/>
                        </a:lnTo>
                        <a:lnTo>
                          <a:pt x="441285" y="558406"/>
                        </a:lnTo>
                        <a:lnTo>
                          <a:pt x="0" y="558406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grpSp>
                <p:nvGrpSpPr>
                  <p:cNvPr id="385" name="Gráfico 6">
                    <a:extLst>
                      <a:ext uri="{FF2B5EF4-FFF2-40B4-BE49-F238E27FC236}">
                        <a16:creationId xmlns:a16="http://schemas.microsoft.com/office/drawing/2014/main" id="{14359A3E-A2EE-E35C-98BF-276066CB6AA1}"/>
                      </a:ext>
                    </a:extLst>
                  </p:cNvPr>
                  <p:cNvGrpSpPr/>
                  <p:nvPr/>
                </p:nvGrpSpPr>
                <p:grpSpPr>
                  <a:xfrm>
                    <a:off x="8611412" y="4823097"/>
                    <a:ext cx="275043" cy="94405"/>
                    <a:chOff x="8611412" y="4823097"/>
                    <a:chExt cx="275043" cy="94405"/>
                  </a:xfrm>
                </p:grpSpPr>
                <p:sp>
                  <p:nvSpPr>
                    <p:cNvPr id="386" name="Forma libre: forma 385">
                      <a:extLst>
                        <a:ext uri="{FF2B5EF4-FFF2-40B4-BE49-F238E27FC236}">
                          <a16:creationId xmlns:a16="http://schemas.microsoft.com/office/drawing/2014/main" id="{B53D2C65-8107-B924-189A-C1987903C1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18646" y="4823097"/>
                      <a:ext cx="267809" cy="94405"/>
                    </a:xfrm>
                    <a:custGeom>
                      <a:avLst/>
                      <a:gdLst>
                        <a:gd name="connsiteX0" fmla="*/ 226285 w 267809"/>
                        <a:gd name="connsiteY0" fmla="*/ 54618 h 94405"/>
                        <a:gd name="connsiteX1" fmla="*/ 186208 w 267809"/>
                        <a:gd name="connsiteY1" fmla="*/ 54618 h 94405"/>
                        <a:gd name="connsiteX2" fmla="*/ 186208 w 267809"/>
                        <a:gd name="connsiteY2" fmla="*/ 53533 h 94405"/>
                        <a:gd name="connsiteX3" fmla="*/ 132603 w 267809"/>
                        <a:gd name="connsiteY3" fmla="*/ 0 h 94405"/>
                        <a:gd name="connsiteX4" fmla="*/ 79070 w 267809"/>
                        <a:gd name="connsiteY4" fmla="*/ 53533 h 94405"/>
                        <a:gd name="connsiteX5" fmla="*/ 79070 w 267809"/>
                        <a:gd name="connsiteY5" fmla="*/ 54618 h 94405"/>
                        <a:gd name="connsiteX6" fmla="*/ 41524 w 267809"/>
                        <a:gd name="connsiteY6" fmla="*/ 54618 h 94405"/>
                        <a:gd name="connsiteX7" fmla="*/ 0 w 267809"/>
                        <a:gd name="connsiteY7" fmla="*/ 94406 h 94405"/>
                        <a:gd name="connsiteX8" fmla="*/ 267809 w 267809"/>
                        <a:gd name="connsiteY8" fmla="*/ 94406 h 94405"/>
                        <a:gd name="connsiteX9" fmla="*/ 226285 w 267809"/>
                        <a:gd name="connsiteY9" fmla="*/ 54618 h 94405"/>
                        <a:gd name="connsiteX10" fmla="*/ 114083 w 267809"/>
                        <a:gd name="connsiteY10" fmla="*/ 37256 h 94405"/>
                        <a:gd name="connsiteX11" fmla="*/ 132675 w 267809"/>
                        <a:gd name="connsiteY11" fmla="*/ 18664 h 94405"/>
                        <a:gd name="connsiteX12" fmla="*/ 151267 w 267809"/>
                        <a:gd name="connsiteY12" fmla="*/ 37256 h 94405"/>
                        <a:gd name="connsiteX13" fmla="*/ 139113 w 267809"/>
                        <a:gd name="connsiteY13" fmla="*/ 54618 h 94405"/>
                        <a:gd name="connsiteX14" fmla="*/ 126236 w 267809"/>
                        <a:gd name="connsiteY14" fmla="*/ 54618 h 94405"/>
                        <a:gd name="connsiteX15" fmla="*/ 114083 w 267809"/>
                        <a:gd name="connsiteY15" fmla="*/ 37256 h 944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67809" h="94405">
                          <a:moveTo>
                            <a:pt x="226285" y="54618"/>
                          </a:moveTo>
                          <a:lnTo>
                            <a:pt x="186208" y="54618"/>
                          </a:lnTo>
                          <a:lnTo>
                            <a:pt x="186208" y="53533"/>
                          </a:lnTo>
                          <a:cubicBezTo>
                            <a:pt x="186208" y="24017"/>
                            <a:pt x="162263" y="0"/>
                            <a:pt x="132603" y="0"/>
                          </a:cubicBezTo>
                          <a:cubicBezTo>
                            <a:pt x="102942" y="0"/>
                            <a:pt x="79070" y="23945"/>
                            <a:pt x="79070" y="53533"/>
                          </a:cubicBezTo>
                          <a:lnTo>
                            <a:pt x="79070" y="54618"/>
                          </a:lnTo>
                          <a:lnTo>
                            <a:pt x="41524" y="54618"/>
                          </a:lnTo>
                          <a:cubicBezTo>
                            <a:pt x="19171" y="54618"/>
                            <a:pt x="1085" y="72269"/>
                            <a:pt x="0" y="94406"/>
                          </a:cubicBezTo>
                          <a:lnTo>
                            <a:pt x="267809" y="94406"/>
                          </a:lnTo>
                          <a:cubicBezTo>
                            <a:pt x="266796" y="72269"/>
                            <a:pt x="248639" y="54618"/>
                            <a:pt x="226285" y="54618"/>
                          </a:cubicBezTo>
                          <a:close/>
                          <a:moveTo>
                            <a:pt x="114083" y="37256"/>
                          </a:moveTo>
                          <a:cubicBezTo>
                            <a:pt x="114083" y="26983"/>
                            <a:pt x="122330" y="18664"/>
                            <a:pt x="132675" y="18664"/>
                          </a:cubicBezTo>
                          <a:cubicBezTo>
                            <a:pt x="143020" y="18664"/>
                            <a:pt x="151267" y="26983"/>
                            <a:pt x="151267" y="37256"/>
                          </a:cubicBezTo>
                          <a:cubicBezTo>
                            <a:pt x="151267" y="45214"/>
                            <a:pt x="146203" y="52014"/>
                            <a:pt x="139113" y="54618"/>
                          </a:cubicBezTo>
                          <a:lnTo>
                            <a:pt x="126236" y="54618"/>
                          </a:lnTo>
                          <a:cubicBezTo>
                            <a:pt x="119147" y="52014"/>
                            <a:pt x="114083" y="45214"/>
                            <a:pt x="114083" y="37256"/>
                          </a:cubicBezTo>
                          <a:close/>
                        </a:path>
                      </a:pathLst>
                    </a:custGeom>
                    <a:solidFill>
                      <a:srgbClr val="EDA73F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87" name="Forma libre: forma 386">
                      <a:extLst>
                        <a:ext uri="{FF2B5EF4-FFF2-40B4-BE49-F238E27FC236}">
                          <a16:creationId xmlns:a16="http://schemas.microsoft.com/office/drawing/2014/main" id="{09207717-D8CF-5EAE-7455-83744D2D09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11412" y="4823097"/>
                      <a:ext cx="267736" cy="94405"/>
                    </a:xfrm>
                    <a:custGeom>
                      <a:avLst/>
                      <a:gdLst>
                        <a:gd name="connsiteX0" fmla="*/ 226285 w 267736"/>
                        <a:gd name="connsiteY0" fmla="*/ 54618 h 94405"/>
                        <a:gd name="connsiteX1" fmla="*/ 186208 w 267736"/>
                        <a:gd name="connsiteY1" fmla="*/ 54618 h 94405"/>
                        <a:gd name="connsiteX2" fmla="*/ 186208 w 267736"/>
                        <a:gd name="connsiteY2" fmla="*/ 53533 h 94405"/>
                        <a:gd name="connsiteX3" fmla="*/ 132603 w 267736"/>
                        <a:gd name="connsiteY3" fmla="*/ 0 h 94405"/>
                        <a:gd name="connsiteX4" fmla="*/ 79070 w 267736"/>
                        <a:gd name="connsiteY4" fmla="*/ 53533 h 94405"/>
                        <a:gd name="connsiteX5" fmla="*/ 79070 w 267736"/>
                        <a:gd name="connsiteY5" fmla="*/ 54618 h 94405"/>
                        <a:gd name="connsiteX6" fmla="*/ 41524 w 267736"/>
                        <a:gd name="connsiteY6" fmla="*/ 54618 h 94405"/>
                        <a:gd name="connsiteX7" fmla="*/ 0 w 267736"/>
                        <a:gd name="connsiteY7" fmla="*/ 94406 h 94405"/>
                        <a:gd name="connsiteX8" fmla="*/ 267737 w 267736"/>
                        <a:gd name="connsiteY8" fmla="*/ 94406 h 94405"/>
                        <a:gd name="connsiteX9" fmla="*/ 226213 w 267736"/>
                        <a:gd name="connsiteY9" fmla="*/ 54618 h 94405"/>
                        <a:gd name="connsiteX10" fmla="*/ 114083 w 267736"/>
                        <a:gd name="connsiteY10" fmla="*/ 37256 h 94405"/>
                        <a:gd name="connsiteX11" fmla="*/ 132675 w 267736"/>
                        <a:gd name="connsiteY11" fmla="*/ 18664 h 94405"/>
                        <a:gd name="connsiteX12" fmla="*/ 151267 w 267736"/>
                        <a:gd name="connsiteY12" fmla="*/ 37256 h 94405"/>
                        <a:gd name="connsiteX13" fmla="*/ 139113 w 267736"/>
                        <a:gd name="connsiteY13" fmla="*/ 54618 h 94405"/>
                        <a:gd name="connsiteX14" fmla="*/ 126236 w 267736"/>
                        <a:gd name="connsiteY14" fmla="*/ 54618 h 94405"/>
                        <a:gd name="connsiteX15" fmla="*/ 114155 w 267736"/>
                        <a:gd name="connsiteY15" fmla="*/ 37256 h 944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67736" h="94405">
                          <a:moveTo>
                            <a:pt x="226285" y="54618"/>
                          </a:moveTo>
                          <a:lnTo>
                            <a:pt x="186208" y="54618"/>
                          </a:lnTo>
                          <a:lnTo>
                            <a:pt x="186208" y="53533"/>
                          </a:lnTo>
                          <a:cubicBezTo>
                            <a:pt x="186208" y="24017"/>
                            <a:pt x="162263" y="0"/>
                            <a:pt x="132603" y="0"/>
                          </a:cubicBezTo>
                          <a:cubicBezTo>
                            <a:pt x="102942" y="0"/>
                            <a:pt x="79070" y="23945"/>
                            <a:pt x="79070" y="53533"/>
                          </a:cubicBezTo>
                          <a:lnTo>
                            <a:pt x="79070" y="54618"/>
                          </a:lnTo>
                          <a:lnTo>
                            <a:pt x="41524" y="54618"/>
                          </a:lnTo>
                          <a:cubicBezTo>
                            <a:pt x="19098" y="54618"/>
                            <a:pt x="1013" y="72269"/>
                            <a:pt x="0" y="94406"/>
                          </a:cubicBezTo>
                          <a:lnTo>
                            <a:pt x="267737" y="94406"/>
                          </a:lnTo>
                          <a:cubicBezTo>
                            <a:pt x="266724" y="72269"/>
                            <a:pt x="248566" y="54618"/>
                            <a:pt x="226213" y="54618"/>
                          </a:cubicBezTo>
                          <a:close/>
                          <a:moveTo>
                            <a:pt x="114083" y="37256"/>
                          </a:moveTo>
                          <a:cubicBezTo>
                            <a:pt x="114083" y="26983"/>
                            <a:pt x="122330" y="18664"/>
                            <a:pt x="132675" y="18664"/>
                          </a:cubicBezTo>
                          <a:cubicBezTo>
                            <a:pt x="143020" y="18664"/>
                            <a:pt x="151267" y="26983"/>
                            <a:pt x="151267" y="37256"/>
                          </a:cubicBezTo>
                          <a:cubicBezTo>
                            <a:pt x="151267" y="45214"/>
                            <a:pt x="146203" y="52014"/>
                            <a:pt x="139113" y="54618"/>
                          </a:cubicBezTo>
                          <a:lnTo>
                            <a:pt x="126236" y="54618"/>
                          </a:lnTo>
                          <a:cubicBezTo>
                            <a:pt x="119147" y="52014"/>
                            <a:pt x="114155" y="45214"/>
                            <a:pt x="114155" y="37256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388" name="Gráfico 6">
                    <a:extLst>
                      <a:ext uri="{FF2B5EF4-FFF2-40B4-BE49-F238E27FC236}">
                        <a16:creationId xmlns:a16="http://schemas.microsoft.com/office/drawing/2014/main" id="{2EB0218D-61D1-D187-F6D2-E4AEF0A75014}"/>
                      </a:ext>
                    </a:extLst>
                  </p:cNvPr>
                  <p:cNvGrpSpPr/>
                  <p:nvPr/>
                </p:nvGrpSpPr>
                <p:grpSpPr>
                  <a:xfrm>
                    <a:off x="8555926" y="5139014"/>
                    <a:ext cx="386449" cy="293273"/>
                    <a:chOff x="8555926" y="5139014"/>
                    <a:chExt cx="386449" cy="293273"/>
                  </a:xfrm>
                </p:grpSpPr>
                <p:sp>
                  <p:nvSpPr>
                    <p:cNvPr id="389" name="Forma libre: forma 388">
                      <a:extLst>
                        <a:ext uri="{FF2B5EF4-FFF2-40B4-BE49-F238E27FC236}">
                          <a16:creationId xmlns:a16="http://schemas.microsoft.com/office/drawing/2014/main" id="{BBD32D79-B392-8C17-670F-E276F327A7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5926" y="5152686"/>
                      <a:ext cx="19749" cy="279528"/>
                    </a:xfrm>
                    <a:custGeom>
                      <a:avLst/>
                      <a:gdLst>
                        <a:gd name="connsiteX0" fmla="*/ 0 w 19749"/>
                        <a:gd name="connsiteY0" fmla="*/ 0 h 279528"/>
                        <a:gd name="connsiteX1" fmla="*/ 19749 w 19749"/>
                        <a:gd name="connsiteY1" fmla="*/ 0 h 279528"/>
                        <a:gd name="connsiteX2" fmla="*/ 19749 w 19749"/>
                        <a:gd name="connsiteY2" fmla="*/ 279529 h 279528"/>
                        <a:gd name="connsiteX3" fmla="*/ 0 w 19749"/>
                        <a:gd name="connsiteY3" fmla="*/ 279529 h 2795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49" h="279528">
                          <a:moveTo>
                            <a:pt x="0" y="0"/>
                          </a:moveTo>
                          <a:lnTo>
                            <a:pt x="19749" y="0"/>
                          </a:lnTo>
                          <a:lnTo>
                            <a:pt x="19749" y="279529"/>
                          </a:lnTo>
                          <a:lnTo>
                            <a:pt x="0" y="279529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0" name="Forma libre: forma 389">
                      <a:extLst>
                        <a:ext uri="{FF2B5EF4-FFF2-40B4-BE49-F238E27FC236}">
                          <a16:creationId xmlns:a16="http://schemas.microsoft.com/office/drawing/2014/main" id="{791673D4-5689-1C72-F5D1-A5E5813857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70371" y="5146682"/>
                      <a:ext cx="19676" cy="279600"/>
                    </a:xfrm>
                    <a:custGeom>
                      <a:avLst/>
                      <a:gdLst>
                        <a:gd name="connsiteX0" fmla="*/ 0 w 19676"/>
                        <a:gd name="connsiteY0" fmla="*/ 0 h 279600"/>
                        <a:gd name="connsiteX1" fmla="*/ 19677 w 19676"/>
                        <a:gd name="connsiteY1" fmla="*/ 0 h 279600"/>
                        <a:gd name="connsiteX2" fmla="*/ 19677 w 19676"/>
                        <a:gd name="connsiteY2" fmla="*/ 279601 h 279600"/>
                        <a:gd name="connsiteX3" fmla="*/ 0 w 19676"/>
                        <a:gd name="connsiteY3" fmla="*/ 279601 h 279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76" h="279600">
                          <a:moveTo>
                            <a:pt x="0" y="0"/>
                          </a:moveTo>
                          <a:lnTo>
                            <a:pt x="19677" y="0"/>
                          </a:lnTo>
                          <a:lnTo>
                            <a:pt x="19677" y="279601"/>
                          </a:lnTo>
                          <a:lnTo>
                            <a:pt x="0" y="279601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1" name="Forma libre: forma 390">
                      <a:extLst>
                        <a:ext uri="{FF2B5EF4-FFF2-40B4-BE49-F238E27FC236}">
                          <a16:creationId xmlns:a16="http://schemas.microsoft.com/office/drawing/2014/main" id="{219491BD-F86D-B1AD-A83F-9DF9EDCA41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02539" y="5146682"/>
                      <a:ext cx="19749" cy="279600"/>
                    </a:xfrm>
                    <a:custGeom>
                      <a:avLst/>
                      <a:gdLst>
                        <a:gd name="connsiteX0" fmla="*/ 0 w 19749"/>
                        <a:gd name="connsiteY0" fmla="*/ 0 h 279600"/>
                        <a:gd name="connsiteX1" fmla="*/ 19749 w 19749"/>
                        <a:gd name="connsiteY1" fmla="*/ 0 h 279600"/>
                        <a:gd name="connsiteX2" fmla="*/ 19749 w 19749"/>
                        <a:gd name="connsiteY2" fmla="*/ 279601 h 279600"/>
                        <a:gd name="connsiteX3" fmla="*/ 0 w 19749"/>
                        <a:gd name="connsiteY3" fmla="*/ 279601 h 279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49" h="279600">
                          <a:moveTo>
                            <a:pt x="0" y="0"/>
                          </a:moveTo>
                          <a:lnTo>
                            <a:pt x="19749" y="0"/>
                          </a:lnTo>
                          <a:lnTo>
                            <a:pt x="19749" y="279601"/>
                          </a:lnTo>
                          <a:lnTo>
                            <a:pt x="0" y="279601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2" name="Forma libre: forma 391">
                      <a:extLst>
                        <a:ext uri="{FF2B5EF4-FFF2-40B4-BE49-F238E27FC236}">
                          <a16:creationId xmlns:a16="http://schemas.microsoft.com/office/drawing/2014/main" id="{6D34BAC3-C187-042C-A305-144033CBA2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22627" y="5146682"/>
                      <a:ext cx="19749" cy="279600"/>
                    </a:xfrm>
                    <a:custGeom>
                      <a:avLst/>
                      <a:gdLst>
                        <a:gd name="connsiteX0" fmla="*/ 0 w 19749"/>
                        <a:gd name="connsiteY0" fmla="*/ 0 h 279600"/>
                        <a:gd name="connsiteX1" fmla="*/ 19749 w 19749"/>
                        <a:gd name="connsiteY1" fmla="*/ 0 h 279600"/>
                        <a:gd name="connsiteX2" fmla="*/ 19749 w 19749"/>
                        <a:gd name="connsiteY2" fmla="*/ 279601 h 279600"/>
                        <a:gd name="connsiteX3" fmla="*/ 0 w 19749"/>
                        <a:gd name="connsiteY3" fmla="*/ 279601 h 279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49" h="279600">
                          <a:moveTo>
                            <a:pt x="0" y="0"/>
                          </a:moveTo>
                          <a:lnTo>
                            <a:pt x="19749" y="0"/>
                          </a:lnTo>
                          <a:lnTo>
                            <a:pt x="19749" y="279601"/>
                          </a:lnTo>
                          <a:lnTo>
                            <a:pt x="0" y="279601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3" name="Forma libre: forma 392">
                      <a:extLst>
                        <a:ext uri="{FF2B5EF4-FFF2-40B4-BE49-F238E27FC236}">
                          <a16:creationId xmlns:a16="http://schemas.microsoft.com/office/drawing/2014/main" id="{92891D6C-AF11-AE5A-2822-4A8C56B932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5926" y="5139014"/>
                      <a:ext cx="386377" cy="19749"/>
                    </a:xfrm>
                    <a:custGeom>
                      <a:avLst/>
                      <a:gdLst>
                        <a:gd name="connsiteX0" fmla="*/ 0 w 386377"/>
                        <a:gd name="connsiteY0" fmla="*/ 0 h 19749"/>
                        <a:gd name="connsiteX1" fmla="*/ 386377 w 386377"/>
                        <a:gd name="connsiteY1" fmla="*/ 0 h 19749"/>
                        <a:gd name="connsiteX2" fmla="*/ 386377 w 386377"/>
                        <a:gd name="connsiteY2" fmla="*/ 19749 h 19749"/>
                        <a:gd name="connsiteX3" fmla="*/ 0 w 386377"/>
                        <a:gd name="connsiteY3" fmla="*/ 19749 h 197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6377" h="19749">
                          <a:moveTo>
                            <a:pt x="0" y="0"/>
                          </a:moveTo>
                          <a:lnTo>
                            <a:pt x="386377" y="0"/>
                          </a:lnTo>
                          <a:lnTo>
                            <a:pt x="386377" y="19749"/>
                          </a:lnTo>
                          <a:lnTo>
                            <a:pt x="0" y="19749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4" name="Forma libre: forma 393">
                      <a:extLst>
                        <a:ext uri="{FF2B5EF4-FFF2-40B4-BE49-F238E27FC236}">
                          <a16:creationId xmlns:a16="http://schemas.microsoft.com/office/drawing/2014/main" id="{48D774EF-12CD-01AD-80CF-54F1548899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89276" y="5177066"/>
                      <a:ext cx="66337" cy="41090"/>
                    </a:xfrm>
                    <a:custGeom>
                      <a:avLst/>
                      <a:gdLst>
                        <a:gd name="connsiteX0" fmla="*/ 0 w 66337"/>
                        <a:gd name="connsiteY0" fmla="*/ 0 h 41090"/>
                        <a:gd name="connsiteX1" fmla="*/ 66337 w 66337"/>
                        <a:gd name="connsiteY1" fmla="*/ 0 h 41090"/>
                        <a:gd name="connsiteX2" fmla="*/ 66337 w 66337"/>
                        <a:gd name="connsiteY2" fmla="*/ 41090 h 41090"/>
                        <a:gd name="connsiteX3" fmla="*/ 0 w 66337"/>
                        <a:gd name="connsiteY3" fmla="*/ 41090 h 41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6337" h="41090">
                          <a:moveTo>
                            <a:pt x="0" y="0"/>
                          </a:moveTo>
                          <a:lnTo>
                            <a:pt x="66337" y="0"/>
                          </a:lnTo>
                          <a:lnTo>
                            <a:pt x="66337" y="41090"/>
                          </a:lnTo>
                          <a:lnTo>
                            <a:pt x="0" y="41090"/>
                          </a:lnTo>
                          <a:close/>
                        </a:path>
                      </a:pathLst>
                    </a:custGeom>
                    <a:solidFill>
                      <a:srgbClr val="C4C4C4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5" name="Forma libre: forma 394">
                      <a:extLst>
                        <a:ext uri="{FF2B5EF4-FFF2-40B4-BE49-F238E27FC236}">
                          <a16:creationId xmlns:a16="http://schemas.microsoft.com/office/drawing/2014/main" id="{38EE1E8E-1A16-8E5C-059A-A4BFDDACB3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12184" y="5177066"/>
                      <a:ext cx="66337" cy="41090"/>
                    </a:xfrm>
                    <a:custGeom>
                      <a:avLst/>
                      <a:gdLst>
                        <a:gd name="connsiteX0" fmla="*/ 0 w 66337"/>
                        <a:gd name="connsiteY0" fmla="*/ 0 h 41090"/>
                        <a:gd name="connsiteX1" fmla="*/ 66338 w 66337"/>
                        <a:gd name="connsiteY1" fmla="*/ 0 h 41090"/>
                        <a:gd name="connsiteX2" fmla="*/ 66338 w 66337"/>
                        <a:gd name="connsiteY2" fmla="*/ 41090 h 41090"/>
                        <a:gd name="connsiteX3" fmla="*/ 0 w 66337"/>
                        <a:gd name="connsiteY3" fmla="*/ 41090 h 41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6337" h="41090">
                          <a:moveTo>
                            <a:pt x="0" y="0"/>
                          </a:moveTo>
                          <a:lnTo>
                            <a:pt x="66338" y="0"/>
                          </a:lnTo>
                          <a:lnTo>
                            <a:pt x="66338" y="41090"/>
                          </a:lnTo>
                          <a:lnTo>
                            <a:pt x="0" y="41090"/>
                          </a:lnTo>
                          <a:close/>
                        </a:path>
                      </a:pathLst>
                    </a:custGeom>
                    <a:solidFill>
                      <a:srgbClr val="C4C4C4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6" name="Forma libre: forma 395">
                      <a:extLst>
                        <a:ext uri="{FF2B5EF4-FFF2-40B4-BE49-F238E27FC236}">
                          <a16:creationId xmlns:a16="http://schemas.microsoft.com/office/drawing/2014/main" id="{D3D5A0C9-3B8B-058C-14A1-A8E73F35F4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12184" y="5265901"/>
                      <a:ext cx="66337" cy="41090"/>
                    </a:xfrm>
                    <a:custGeom>
                      <a:avLst/>
                      <a:gdLst>
                        <a:gd name="connsiteX0" fmla="*/ 0 w 66337"/>
                        <a:gd name="connsiteY0" fmla="*/ 0 h 41090"/>
                        <a:gd name="connsiteX1" fmla="*/ 66338 w 66337"/>
                        <a:gd name="connsiteY1" fmla="*/ 0 h 41090"/>
                        <a:gd name="connsiteX2" fmla="*/ 66338 w 66337"/>
                        <a:gd name="connsiteY2" fmla="*/ 41090 h 41090"/>
                        <a:gd name="connsiteX3" fmla="*/ 0 w 66337"/>
                        <a:gd name="connsiteY3" fmla="*/ 41090 h 41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6337" h="41090">
                          <a:moveTo>
                            <a:pt x="0" y="0"/>
                          </a:moveTo>
                          <a:lnTo>
                            <a:pt x="66338" y="0"/>
                          </a:lnTo>
                          <a:lnTo>
                            <a:pt x="66338" y="41090"/>
                          </a:lnTo>
                          <a:lnTo>
                            <a:pt x="0" y="41090"/>
                          </a:lnTo>
                          <a:close/>
                        </a:path>
                      </a:pathLst>
                    </a:custGeom>
                    <a:solidFill>
                      <a:srgbClr val="C4C4C4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7" name="Forma libre: forma 396">
                      <a:extLst>
                        <a:ext uri="{FF2B5EF4-FFF2-40B4-BE49-F238E27FC236}">
                          <a16:creationId xmlns:a16="http://schemas.microsoft.com/office/drawing/2014/main" id="{BE71C856-85C5-22BA-1FFE-C9A28FDF6A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5926" y="5230164"/>
                      <a:ext cx="386377" cy="19749"/>
                    </a:xfrm>
                    <a:custGeom>
                      <a:avLst/>
                      <a:gdLst>
                        <a:gd name="connsiteX0" fmla="*/ 0 w 386377"/>
                        <a:gd name="connsiteY0" fmla="*/ 0 h 19749"/>
                        <a:gd name="connsiteX1" fmla="*/ 386377 w 386377"/>
                        <a:gd name="connsiteY1" fmla="*/ 0 h 19749"/>
                        <a:gd name="connsiteX2" fmla="*/ 386377 w 386377"/>
                        <a:gd name="connsiteY2" fmla="*/ 19749 h 19749"/>
                        <a:gd name="connsiteX3" fmla="*/ 0 w 386377"/>
                        <a:gd name="connsiteY3" fmla="*/ 19749 h 197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6377" h="19749">
                          <a:moveTo>
                            <a:pt x="0" y="0"/>
                          </a:moveTo>
                          <a:lnTo>
                            <a:pt x="386377" y="0"/>
                          </a:lnTo>
                          <a:lnTo>
                            <a:pt x="386377" y="19749"/>
                          </a:lnTo>
                          <a:lnTo>
                            <a:pt x="0" y="19749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8" name="Forma libre: forma 397">
                      <a:extLst>
                        <a:ext uri="{FF2B5EF4-FFF2-40B4-BE49-F238E27FC236}">
                          <a16:creationId xmlns:a16="http://schemas.microsoft.com/office/drawing/2014/main" id="{45AFB5C7-635E-C264-0273-74552984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5926" y="5321387"/>
                      <a:ext cx="386377" cy="19749"/>
                    </a:xfrm>
                    <a:custGeom>
                      <a:avLst/>
                      <a:gdLst>
                        <a:gd name="connsiteX0" fmla="*/ 0 w 386377"/>
                        <a:gd name="connsiteY0" fmla="*/ 0 h 19749"/>
                        <a:gd name="connsiteX1" fmla="*/ 386377 w 386377"/>
                        <a:gd name="connsiteY1" fmla="*/ 0 h 19749"/>
                        <a:gd name="connsiteX2" fmla="*/ 386377 w 386377"/>
                        <a:gd name="connsiteY2" fmla="*/ 19749 h 19749"/>
                        <a:gd name="connsiteX3" fmla="*/ 0 w 386377"/>
                        <a:gd name="connsiteY3" fmla="*/ 19749 h 197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6377" h="19749">
                          <a:moveTo>
                            <a:pt x="0" y="0"/>
                          </a:moveTo>
                          <a:lnTo>
                            <a:pt x="386377" y="0"/>
                          </a:lnTo>
                          <a:lnTo>
                            <a:pt x="386377" y="19749"/>
                          </a:lnTo>
                          <a:lnTo>
                            <a:pt x="0" y="19749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99" name="Forma libre: forma 398">
                      <a:extLst>
                        <a:ext uri="{FF2B5EF4-FFF2-40B4-BE49-F238E27FC236}">
                          <a16:creationId xmlns:a16="http://schemas.microsoft.com/office/drawing/2014/main" id="{3AEB9411-15C5-EFB9-BCEA-BC61C117FD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63884" y="5412538"/>
                      <a:ext cx="378419" cy="19749"/>
                    </a:xfrm>
                    <a:custGeom>
                      <a:avLst/>
                      <a:gdLst>
                        <a:gd name="connsiteX0" fmla="*/ 0 w 378419"/>
                        <a:gd name="connsiteY0" fmla="*/ 0 h 19749"/>
                        <a:gd name="connsiteX1" fmla="*/ 378420 w 378419"/>
                        <a:gd name="connsiteY1" fmla="*/ 0 h 19749"/>
                        <a:gd name="connsiteX2" fmla="*/ 378420 w 378419"/>
                        <a:gd name="connsiteY2" fmla="*/ 19749 h 19749"/>
                        <a:gd name="connsiteX3" fmla="*/ 0 w 378419"/>
                        <a:gd name="connsiteY3" fmla="*/ 19749 h 197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8419" h="19749">
                          <a:moveTo>
                            <a:pt x="0" y="0"/>
                          </a:moveTo>
                          <a:lnTo>
                            <a:pt x="378420" y="0"/>
                          </a:lnTo>
                          <a:lnTo>
                            <a:pt x="378420" y="19749"/>
                          </a:lnTo>
                          <a:lnTo>
                            <a:pt x="0" y="19749"/>
                          </a:lnTo>
                          <a:close/>
                        </a:path>
                      </a:pathLst>
                    </a:custGeom>
                    <a:solidFill>
                      <a:srgbClr val="E1E1E1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sp>
                <p:nvSpPr>
                  <p:cNvPr id="400" name="CuadroTexto 399">
                    <a:extLst>
                      <a:ext uri="{FF2B5EF4-FFF2-40B4-BE49-F238E27FC236}">
                        <a16:creationId xmlns:a16="http://schemas.microsoft.com/office/drawing/2014/main" id="{E4330E6E-2E9E-BACD-D538-98E3335D2E19}"/>
                      </a:ext>
                    </a:extLst>
                  </p:cNvPr>
                  <p:cNvSpPr txBox="1"/>
                  <p:nvPr/>
                </p:nvSpPr>
                <p:spPr>
                  <a:xfrm>
                    <a:off x="8540734" y="4984752"/>
                    <a:ext cx="441501" cy="1866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:r>
                      <a:rPr lang="es-EC" sz="825" b="1" spc="0" baseline="0">
                        <a:ln w="3617" cap="flat">
                          <a:solidFill>
                            <a:srgbClr val="5794D9"/>
                          </a:solidFill>
                          <a:miter/>
                        </a:ln>
                        <a:solidFill>
                          <a:srgbClr val="5794D9"/>
                        </a:solidFill>
                        <a:latin typeface="Big Shoulders Display"/>
                        <a:sym typeface="Big Shoulders Display"/>
                        <a:rtl val="0"/>
                      </a:rPr>
                      <a:t>SERVICIOS</a:t>
                    </a:r>
                  </a:p>
                </p:txBody>
              </p:sp>
              <p:sp>
                <p:nvSpPr>
                  <p:cNvPr id="401" name="CuadroTexto 400">
                    <a:extLst>
                      <a:ext uri="{FF2B5EF4-FFF2-40B4-BE49-F238E27FC236}">
                        <a16:creationId xmlns:a16="http://schemas.microsoft.com/office/drawing/2014/main" id="{DC56677A-1C9F-CE6D-9503-6E478DE705F5}"/>
                      </a:ext>
                    </a:extLst>
                  </p:cNvPr>
                  <p:cNvSpPr txBox="1"/>
                  <p:nvPr/>
                </p:nvSpPr>
                <p:spPr>
                  <a:xfrm>
                    <a:off x="8605697" y="4888972"/>
                    <a:ext cx="310121" cy="1866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:r>
                      <a:rPr lang="es-EC" sz="825" b="1" spc="0" baseline="0">
                        <a:ln w="3617" cap="flat">
                          <a:solidFill>
                            <a:srgbClr val="5794D9"/>
                          </a:solidFill>
                          <a:miter/>
                        </a:ln>
                        <a:solidFill>
                          <a:srgbClr val="5794D9"/>
                        </a:solidFill>
                        <a:latin typeface="Big Shoulders Display"/>
                        <a:sym typeface="Big Shoulders Display"/>
                        <a:rtl val="0"/>
                      </a:rPr>
                      <a:t>PAPP</a:t>
                    </a:r>
                  </a:p>
                </p:txBody>
              </p:sp>
            </p:grpSp>
            <p:grpSp>
              <p:nvGrpSpPr>
                <p:cNvPr id="402" name="Gráfico 6">
                  <a:extLst>
                    <a:ext uri="{FF2B5EF4-FFF2-40B4-BE49-F238E27FC236}">
                      <a16:creationId xmlns:a16="http://schemas.microsoft.com/office/drawing/2014/main" id="{A83767D6-1E50-293B-D1B9-07FF9B172081}"/>
                    </a:ext>
                  </a:extLst>
                </p:cNvPr>
                <p:cNvGrpSpPr/>
                <p:nvPr/>
              </p:nvGrpSpPr>
              <p:grpSpPr>
                <a:xfrm>
                  <a:off x="8727175" y="5090038"/>
                  <a:ext cx="446549" cy="457267"/>
                  <a:chOff x="8727175" y="5090038"/>
                  <a:chExt cx="446549" cy="457267"/>
                </a:xfrm>
              </p:grpSpPr>
              <p:grpSp>
                <p:nvGrpSpPr>
                  <p:cNvPr id="403" name="Gráfico 6">
                    <a:extLst>
                      <a:ext uri="{FF2B5EF4-FFF2-40B4-BE49-F238E27FC236}">
                        <a16:creationId xmlns:a16="http://schemas.microsoft.com/office/drawing/2014/main" id="{F0382305-CD14-6A35-6286-9AA725B920E3}"/>
                      </a:ext>
                    </a:extLst>
                  </p:cNvPr>
                  <p:cNvGrpSpPr/>
                  <p:nvPr/>
                </p:nvGrpSpPr>
                <p:grpSpPr>
                  <a:xfrm>
                    <a:off x="8852675" y="5090038"/>
                    <a:ext cx="321049" cy="378914"/>
                    <a:chOff x="8852675" y="5090038"/>
                    <a:chExt cx="321049" cy="378914"/>
                  </a:xfrm>
                </p:grpSpPr>
                <p:sp>
                  <p:nvSpPr>
                    <p:cNvPr id="404" name="Forma libre: forma 403">
                      <a:extLst>
                        <a:ext uri="{FF2B5EF4-FFF2-40B4-BE49-F238E27FC236}">
                          <a16:creationId xmlns:a16="http://schemas.microsoft.com/office/drawing/2014/main" id="{29EA3105-0054-687B-43BF-9C2913908E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06037" y="5090038"/>
                      <a:ext cx="167688" cy="295660"/>
                    </a:xfrm>
                    <a:custGeom>
                      <a:avLst/>
                      <a:gdLst>
                        <a:gd name="connsiteX0" fmla="*/ 167688 w 167688"/>
                        <a:gd name="connsiteY0" fmla="*/ 290380 h 295660"/>
                        <a:gd name="connsiteX1" fmla="*/ 157922 w 167688"/>
                        <a:gd name="connsiteY1" fmla="*/ 295661 h 295660"/>
                        <a:gd name="connsiteX2" fmla="*/ 0 w 167688"/>
                        <a:gd name="connsiteY2" fmla="*/ 5064 h 295660"/>
                        <a:gd name="connsiteX3" fmla="*/ 9694 w 167688"/>
                        <a:gd name="connsiteY3" fmla="*/ 0 h 295660"/>
                        <a:gd name="connsiteX4" fmla="*/ 167688 w 167688"/>
                        <a:gd name="connsiteY4" fmla="*/ 290380 h 2956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7688" h="295660">
                          <a:moveTo>
                            <a:pt x="167688" y="290380"/>
                          </a:moveTo>
                          <a:lnTo>
                            <a:pt x="157922" y="295661"/>
                          </a:lnTo>
                          <a:lnTo>
                            <a:pt x="0" y="5064"/>
                          </a:lnTo>
                          <a:lnTo>
                            <a:pt x="9694" y="0"/>
                          </a:lnTo>
                          <a:lnTo>
                            <a:pt x="167688" y="290380"/>
                          </a:lnTo>
                          <a:close/>
                        </a:path>
                      </a:pathLst>
                    </a:custGeom>
                    <a:solidFill>
                      <a:srgbClr val="6CB88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405" name="Gráfico 6">
                      <a:extLst>
                        <a:ext uri="{FF2B5EF4-FFF2-40B4-BE49-F238E27FC236}">
                          <a16:creationId xmlns:a16="http://schemas.microsoft.com/office/drawing/2014/main" id="{AEB0CF0E-5BCA-2E72-D6C6-67B2330683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52675" y="5095059"/>
                      <a:ext cx="311263" cy="373893"/>
                      <a:chOff x="8852675" y="5095059"/>
                      <a:chExt cx="311263" cy="373893"/>
                    </a:xfrm>
                  </p:grpSpPr>
                  <p:sp>
                    <p:nvSpPr>
                      <p:cNvPr id="406" name="Forma libre: forma 405">
                        <a:extLst>
                          <a:ext uri="{FF2B5EF4-FFF2-40B4-BE49-F238E27FC236}">
                            <a16:creationId xmlns:a16="http://schemas.microsoft.com/office/drawing/2014/main" id="{D3D73403-B065-3E72-D13F-9180FE905FC0}"/>
                          </a:ext>
                        </a:extLst>
                      </p:cNvPr>
                      <p:cNvSpPr/>
                      <p:nvPr/>
                    </p:nvSpPr>
                    <p:spPr>
                      <a:xfrm rot="-1711199">
                        <a:off x="8921026" y="5116669"/>
                        <a:ext cx="174560" cy="330673"/>
                      </a:xfrm>
                      <a:custGeom>
                        <a:avLst/>
                        <a:gdLst>
                          <a:gd name="connsiteX0" fmla="*/ 0 w 174560"/>
                          <a:gd name="connsiteY0" fmla="*/ 0 h 330673"/>
                          <a:gd name="connsiteX1" fmla="*/ 174561 w 174560"/>
                          <a:gd name="connsiteY1" fmla="*/ 0 h 330673"/>
                          <a:gd name="connsiteX2" fmla="*/ 174561 w 174560"/>
                          <a:gd name="connsiteY2" fmla="*/ 330674 h 330673"/>
                          <a:gd name="connsiteX3" fmla="*/ 0 w 174560"/>
                          <a:gd name="connsiteY3" fmla="*/ 330674 h 3306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74560" h="330673">
                            <a:moveTo>
                              <a:pt x="0" y="0"/>
                            </a:moveTo>
                            <a:lnTo>
                              <a:pt x="174561" y="0"/>
                            </a:lnTo>
                            <a:lnTo>
                              <a:pt x="174561" y="330674"/>
                            </a:lnTo>
                            <a:lnTo>
                              <a:pt x="0" y="330674"/>
                            </a:lnTo>
                            <a:close/>
                          </a:path>
                        </a:pathLst>
                      </a:custGeom>
                      <a:solidFill>
                        <a:srgbClr val="82DE9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07" name="Forma libre: forma 406">
                        <a:extLst>
                          <a:ext uri="{FF2B5EF4-FFF2-40B4-BE49-F238E27FC236}">
                            <a16:creationId xmlns:a16="http://schemas.microsoft.com/office/drawing/2014/main" id="{F15300C5-8A9A-2497-02B0-C525D0F5AD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69094" y="5111524"/>
                        <a:ext cx="278443" cy="341091"/>
                      </a:xfrm>
                      <a:custGeom>
                        <a:avLst/>
                        <a:gdLst>
                          <a:gd name="connsiteX0" fmla="*/ 33060 w 278443"/>
                          <a:gd name="connsiteY0" fmla="*/ 81601 h 341091"/>
                          <a:gd name="connsiteX1" fmla="*/ 122330 w 278443"/>
                          <a:gd name="connsiteY1" fmla="*/ 33133 h 341091"/>
                          <a:gd name="connsiteX2" fmla="*/ 245383 w 278443"/>
                          <a:gd name="connsiteY2" fmla="*/ 259635 h 341091"/>
                          <a:gd name="connsiteX3" fmla="*/ 156186 w 278443"/>
                          <a:gd name="connsiteY3" fmla="*/ 308104 h 341091"/>
                          <a:gd name="connsiteX4" fmla="*/ 33060 w 278443"/>
                          <a:gd name="connsiteY4" fmla="*/ 81601 h 341091"/>
                          <a:gd name="connsiteX5" fmla="*/ 33060 w 278443"/>
                          <a:gd name="connsiteY5" fmla="*/ 81601 h 341091"/>
                          <a:gd name="connsiteX6" fmla="*/ 0 w 278443"/>
                          <a:gd name="connsiteY6" fmla="*/ 71835 h 341091"/>
                          <a:gd name="connsiteX7" fmla="*/ 146347 w 278443"/>
                          <a:gd name="connsiteY7" fmla="*/ 341091 h 341091"/>
                          <a:gd name="connsiteX8" fmla="*/ 278444 w 278443"/>
                          <a:gd name="connsiteY8" fmla="*/ 269256 h 341091"/>
                          <a:gd name="connsiteX9" fmla="*/ 132096 w 278443"/>
                          <a:gd name="connsiteY9" fmla="*/ 0 h 341091"/>
                          <a:gd name="connsiteX10" fmla="*/ 0 w 278443"/>
                          <a:gd name="connsiteY10" fmla="*/ 71835 h 341091"/>
                          <a:gd name="connsiteX11" fmla="*/ 0 w 278443"/>
                          <a:gd name="connsiteY11" fmla="*/ 71835 h 3410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78443" h="341091">
                            <a:moveTo>
                              <a:pt x="33060" y="81601"/>
                            </a:moveTo>
                            <a:lnTo>
                              <a:pt x="122330" y="33133"/>
                            </a:lnTo>
                            <a:lnTo>
                              <a:pt x="245383" y="259635"/>
                            </a:lnTo>
                            <a:lnTo>
                              <a:pt x="156186" y="308104"/>
                            </a:lnTo>
                            <a:lnTo>
                              <a:pt x="33060" y="81601"/>
                            </a:lnTo>
                            <a:lnTo>
                              <a:pt x="33060" y="81601"/>
                            </a:lnTo>
                            <a:close/>
                            <a:moveTo>
                              <a:pt x="0" y="71835"/>
                            </a:moveTo>
                            <a:lnTo>
                              <a:pt x="146347" y="341091"/>
                            </a:lnTo>
                            <a:lnTo>
                              <a:pt x="278444" y="269256"/>
                            </a:lnTo>
                            <a:lnTo>
                              <a:pt x="132096" y="0"/>
                            </a:lnTo>
                            <a:lnTo>
                              <a:pt x="0" y="71835"/>
                            </a:lnTo>
                            <a:lnTo>
                              <a:pt x="0" y="71835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08" name="Forma libre: forma 407">
                        <a:extLst>
                          <a:ext uri="{FF2B5EF4-FFF2-40B4-BE49-F238E27FC236}">
                            <a16:creationId xmlns:a16="http://schemas.microsoft.com/office/drawing/2014/main" id="{87D0750F-4A92-49DB-6FB1-22DF3CB5C9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0989" y="5401622"/>
                        <a:ext cx="69303" cy="50993"/>
                      </a:xfrm>
                      <a:custGeom>
                        <a:avLst/>
                        <a:gdLst>
                          <a:gd name="connsiteX0" fmla="*/ 72 w 69303"/>
                          <a:gd name="connsiteY0" fmla="*/ 6214 h 50993"/>
                          <a:gd name="connsiteX1" fmla="*/ 69304 w 69303"/>
                          <a:gd name="connsiteY1" fmla="*/ 26614 h 50993"/>
                          <a:gd name="connsiteX2" fmla="*/ 24379 w 69303"/>
                          <a:gd name="connsiteY2" fmla="*/ 50994 h 50993"/>
                          <a:gd name="connsiteX3" fmla="*/ 0 w 69303"/>
                          <a:gd name="connsiteY3" fmla="*/ 6214 h 509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9303" h="50993">
                            <a:moveTo>
                              <a:pt x="72" y="6214"/>
                            </a:moveTo>
                            <a:cubicBezTo>
                              <a:pt x="24886" y="-7242"/>
                              <a:pt x="55848" y="1874"/>
                              <a:pt x="69304" y="26614"/>
                            </a:cubicBezTo>
                            <a:lnTo>
                              <a:pt x="24379" y="50994"/>
                            </a:lnTo>
                            <a:lnTo>
                              <a:pt x="0" y="6214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09" name="Forma libre: forma 408">
                        <a:extLst>
                          <a:ext uri="{FF2B5EF4-FFF2-40B4-BE49-F238E27FC236}">
                            <a16:creationId xmlns:a16="http://schemas.microsoft.com/office/drawing/2014/main" id="{F5505733-E145-5591-9701-33108938C9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69021" y="5158980"/>
                        <a:ext cx="51119" cy="69231"/>
                      </a:xfrm>
                      <a:custGeom>
                        <a:avLst/>
                        <a:gdLst>
                          <a:gd name="connsiteX0" fmla="*/ 24379 w 51119"/>
                          <a:gd name="connsiteY0" fmla="*/ 69231 h 69231"/>
                          <a:gd name="connsiteX1" fmla="*/ 44924 w 51119"/>
                          <a:gd name="connsiteY1" fmla="*/ 0 h 69231"/>
                          <a:gd name="connsiteX2" fmla="*/ 0 w 51119"/>
                          <a:gd name="connsiteY2" fmla="*/ 24379 h 69231"/>
                          <a:gd name="connsiteX3" fmla="*/ 24379 w 51119"/>
                          <a:gd name="connsiteY3" fmla="*/ 69231 h 692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1119" h="69231">
                            <a:moveTo>
                              <a:pt x="24379" y="69231"/>
                            </a:moveTo>
                            <a:cubicBezTo>
                              <a:pt x="49192" y="55776"/>
                              <a:pt x="58380" y="24741"/>
                              <a:pt x="44924" y="0"/>
                            </a:cubicBezTo>
                            <a:lnTo>
                              <a:pt x="0" y="24379"/>
                            </a:lnTo>
                            <a:lnTo>
                              <a:pt x="24379" y="69231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10" name="Forma libre: forma 409">
                        <a:extLst>
                          <a:ext uri="{FF2B5EF4-FFF2-40B4-BE49-F238E27FC236}">
                            <a16:creationId xmlns:a16="http://schemas.microsoft.com/office/drawing/2014/main" id="{6A354463-7C11-B583-A9FA-16868976A2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6488" y="5336073"/>
                        <a:ext cx="50976" cy="69158"/>
                      </a:xfrm>
                      <a:custGeom>
                        <a:avLst/>
                        <a:gdLst>
                          <a:gd name="connsiteX0" fmla="*/ 26670 w 50976"/>
                          <a:gd name="connsiteY0" fmla="*/ 0 h 69158"/>
                          <a:gd name="connsiteX1" fmla="*/ 6197 w 50976"/>
                          <a:gd name="connsiteY1" fmla="*/ 69159 h 69158"/>
                          <a:gd name="connsiteX2" fmla="*/ 50977 w 50976"/>
                          <a:gd name="connsiteY2" fmla="*/ 44780 h 69158"/>
                          <a:gd name="connsiteX3" fmla="*/ 26670 w 50976"/>
                          <a:gd name="connsiteY3" fmla="*/ 0 h 691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0976" h="69158">
                            <a:moveTo>
                              <a:pt x="26670" y="0"/>
                            </a:moveTo>
                            <a:cubicBezTo>
                              <a:pt x="1929" y="13456"/>
                              <a:pt x="-7258" y="44418"/>
                              <a:pt x="6197" y="69159"/>
                            </a:cubicBezTo>
                            <a:lnTo>
                              <a:pt x="50977" y="44780"/>
                            </a:lnTo>
                            <a:lnTo>
                              <a:pt x="26670" y="0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11" name="Forma libre: forma 410">
                        <a:extLst>
                          <a:ext uri="{FF2B5EF4-FFF2-40B4-BE49-F238E27FC236}">
                            <a16:creationId xmlns:a16="http://schemas.microsoft.com/office/drawing/2014/main" id="{013824A0-9B94-32A1-FDDF-8A1A28130B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56338" y="5111524"/>
                        <a:ext cx="69230" cy="51049"/>
                      </a:xfrm>
                      <a:custGeom>
                        <a:avLst/>
                        <a:gdLst>
                          <a:gd name="connsiteX0" fmla="*/ 69159 w 69230"/>
                          <a:gd name="connsiteY0" fmla="*/ 44852 h 51049"/>
                          <a:gd name="connsiteX1" fmla="*/ 0 w 69230"/>
                          <a:gd name="connsiteY1" fmla="*/ 24379 h 51049"/>
                          <a:gd name="connsiteX2" fmla="*/ 44852 w 69230"/>
                          <a:gd name="connsiteY2" fmla="*/ 0 h 51049"/>
                          <a:gd name="connsiteX3" fmla="*/ 69231 w 69230"/>
                          <a:gd name="connsiteY3" fmla="*/ 44852 h 510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9230" h="51049">
                            <a:moveTo>
                              <a:pt x="69159" y="44852"/>
                            </a:moveTo>
                            <a:cubicBezTo>
                              <a:pt x="44418" y="58307"/>
                              <a:pt x="13455" y="49120"/>
                              <a:pt x="0" y="24379"/>
                            </a:cubicBezTo>
                            <a:lnTo>
                              <a:pt x="44852" y="0"/>
                            </a:lnTo>
                            <a:lnTo>
                              <a:pt x="69231" y="44852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12" name="Forma libre: forma 411">
                        <a:extLst>
                          <a:ext uri="{FF2B5EF4-FFF2-40B4-BE49-F238E27FC236}">
                            <a16:creationId xmlns:a16="http://schemas.microsoft.com/office/drawing/2014/main" id="{1BC48142-0135-8BEE-041E-4AD7DD7980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28785" y="5337697"/>
                        <a:ext cx="48330" cy="48330"/>
                      </a:xfrm>
                      <a:custGeom>
                        <a:avLst/>
                        <a:gdLst>
                          <a:gd name="connsiteX0" fmla="*/ 12627 w 48330"/>
                          <a:gd name="connsiteY0" fmla="*/ 2933 h 48330"/>
                          <a:gd name="connsiteX1" fmla="*/ 2933 w 48330"/>
                          <a:gd name="connsiteY1" fmla="*/ 35704 h 48330"/>
                          <a:gd name="connsiteX2" fmla="*/ 35704 w 48330"/>
                          <a:gd name="connsiteY2" fmla="*/ 45398 h 48330"/>
                          <a:gd name="connsiteX3" fmla="*/ 45398 w 48330"/>
                          <a:gd name="connsiteY3" fmla="*/ 12627 h 48330"/>
                          <a:gd name="connsiteX4" fmla="*/ 12699 w 48330"/>
                          <a:gd name="connsiteY4" fmla="*/ 2933 h 483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330" h="48330">
                            <a:moveTo>
                              <a:pt x="12627" y="2933"/>
                            </a:moveTo>
                            <a:cubicBezTo>
                              <a:pt x="908" y="9299"/>
                              <a:pt x="-3433" y="23985"/>
                              <a:pt x="2933" y="35704"/>
                            </a:cubicBezTo>
                            <a:cubicBezTo>
                              <a:pt x="9299" y="47423"/>
                              <a:pt x="23985" y="51764"/>
                              <a:pt x="35704" y="45398"/>
                            </a:cubicBezTo>
                            <a:cubicBezTo>
                              <a:pt x="47423" y="39032"/>
                              <a:pt x="51764" y="24419"/>
                              <a:pt x="45398" y="12627"/>
                            </a:cubicBezTo>
                            <a:cubicBezTo>
                              <a:pt x="39032" y="908"/>
                              <a:pt x="24346" y="-3433"/>
                              <a:pt x="12699" y="2933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13" name="Forma libre: forma 412">
                        <a:extLst>
                          <a:ext uri="{FF2B5EF4-FFF2-40B4-BE49-F238E27FC236}">
                            <a16:creationId xmlns:a16="http://schemas.microsoft.com/office/drawing/2014/main" id="{9B0D6437-AE3C-9911-6651-C3CE64F587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63245" y="5236951"/>
                        <a:ext cx="90140" cy="90116"/>
                      </a:xfrm>
                      <a:custGeom>
                        <a:avLst/>
                        <a:gdLst>
                          <a:gd name="connsiteX0" fmla="*/ 23548 w 90140"/>
                          <a:gd name="connsiteY0" fmla="*/ 5512 h 90116"/>
                          <a:gd name="connsiteX1" fmla="*/ 5463 w 90140"/>
                          <a:gd name="connsiteY1" fmla="*/ 66568 h 90116"/>
                          <a:gd name="connsiteX2" fmla="*/ 66592 w 90140"/>
                          <a:gd name="connsiteY2" fmla="*/ 84654 h 90116"/>
                          <a:gd name="connsiteX3" fmla="*/ 84677 w 90140"/>
                          <a:gd name="connsiteY3" fmla="*/ 23525 h 90116"/>
                          <a:gd name="connsiteX4" fmla="*/ 23548 w 90140"/>
                          <a:gd name="connsiteY4" fmla="*/ 5512 h 901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0140" h="90116">
                            <a:moveTo>
                              <a:pt x="23548" y="5512"/>
                            </a:moveTo>
                            <a:cubicBezTo>
                              <a:pt x="1701" y="17376"/>
                              <a:pt x="-6401" y="44721"/>
                              <a:pt x="5463" y="66568"/>
                            </a:cubicBezTo>
                            <a:cubicBezTo>
                              <a:pt x="17399" y="88416"/>
                              <a:pt x="44672" y="96518"/>
                              <a:pt x="66592" y="84654"/>
                            </a:cubicBezTo>
                            <a:cubicBezTo>
                              <a:pt x="88439" y="72790"/>
                              <a:pt x="96541" y="45372"/>
                              <a:pt x="84677" y="23525"/>
                            </a:cubicBezTo>
                            <a:cubicBezTo>
                              <a:pt x="72813" y="1678"/>
                              <a:pt x="45396" y="-6425"/>
                              <a:pt x="23548" y="5512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14" name="Forma libre: forma 413">
                        <a:extLst>
                          <a:ext uri="{FF2B5EF4-FFF2-40B4-BE49-F238E27FC236}">
                            <a16:creationId xmlns:a16="http://schemas.microsoft.com/office/drawing/2014/main" id="{27E5AFBB-5B9B-B371-11B2-2EAD483B46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45615" y="5184767"/>
                        <a:ext cx="48275" cy="48258"/>
                      </a:xfrm>
                      <a:custGeom>
                        <a:avLst/>
                        <a:gdLst>
                          <a:gd name="connsiteX0" fmla="*/ 12603 w 48275"/>
                          <a:gd name="connsiteY0" fmla="*/ 2861 h 48258"/>
                          <a:gd name="connsiteX1" fmla="*/ 2982 w 48275"/>
                          <a:gd name="connsiteY1" fmla="*/ 35632 h 48258"/>
                          <a:gd name="connsiteX2" fmla="*/ 35680 w 48275"/>
                          <a:gd name="connsiteY2" fmla="*/ 45325 h 48258"/>
                          <a:gd name="connsiteX3" fmla="*/ 45374 w 48275"/>
                          <a:gd name="connsiteY3" fmla="*/ 12627 h 48258"/>
                          <a:gd name="connsiteX4" fmla="*/ 12603 w 48275"/>
                          <a:gd name="connsiteY4" fmla="*/ 2933 h 482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275" h="48258">
                            <a:moveTo>
                              <a:pt x="12603" y="2861"/>
                            </a:moveTo>
                            <a:cubicBezTo>
                              <a:pt x="884" y="9227"/>
                              <a:pt x="-3456" y="23912"/>
                              <a:pt x="2982" y="35632"/>
                            </a:cubicBezTo>
                            <a:cubicBezTo>
                              <a:pt x="9276" y="47351"/>
                              <a:pt x="24034" y="51691"/>
                              <a:pt x="35680" y="45325"/>
                            </a:cubicBezTo>
                            <a:cubicBezTo>
                              <a:pt x="47400" y="38959"/>
                              <a:pt x="51668" y="24274"/>
                              <a:pt x="45374" y="12627"/>
                            </a:cubicBezTo>
                            <a:cubicBezTo>
                              <a:pt x="39008" y="908"/>
                              <a:pt x="24323" y="-3433"/>
                              <a:pt x="12603" y="2933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15" name="Forma libre: forma 414">
                        <a:extLst>
                          <a:ext uri="{FF2B5EF4-FFF2-40B4-BE49-F238E27FC236}">
                            <a16:creationId xmlns:a16="http://schemas.microsoft.com/office/drawing/2014/main" id="{5BD2AA76-5744-A471-CEC7-82DAE3A2B6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75725" y="5256478"/>
                        <a:ext cx="65252" cy="51129"/>
                      </a:xfrm>
                      <a:custGeom>
                        <a:avLst/>
                        <a:gdLst>
                          <a:gd name="connsiteX0" fmla="*/ 29588 w 65252"/>
                          <a:gd name="connsiteY0" fmla="*/ 48778 h 51129"/>
                          <a:gd name="connsiteX1" fmla="*/ 9260 w 65252"/>
                          <a:gd name="connsiteY1" fmla="*/ 42484 h 51129"/>
                          <a:gd name="connsiteX2" fmla="*/ 3472 w 65252"/>
                          <a:gd name="connsiteY2" fmla="*/ 45667 h 51129"/>
                          <a:gd name="connsiteX3" fmla="*/ 0 w 65252"/>
                          <a:gd name="connsiteY3" fmla="*/ 39229 h 51129"/>
                          <a:gd name="connsiteX4" fmla="*/ 5860 w 65252"/>
                          <a:gd name="connsiteY4" fmla="*/ 36046 h 51129"/>
                          <a:gd name="connsiteX5" fmla="*/ 1447 w 65252"/>
                          <a:gd name="connsiteY5" fmla="*/ 23169 h 51129"/>
                          <a:gd name="connsiteX6" fmla="*/ 10128 w 65252"/>
                          <a:gd name="connsiteY6" fmla="*/ 18466 h 51129"/>
                          <a:gd name="connsiteX7" fmla="*/ 17362 w 65252"/>
                          <a:gd name="connsiteY7" fmla="*/ 33514 h 51129"/>
                          <a:gd name="connsiteX8" fmla="*/ 24596 w 65252"/>
                          <a:gd name="connsiteY8" fmla="*/ 37131 h 51129"/>
                          <a:gd name="connsiteX9" fmla="*/ 26260 w 65252"/>
                          <a:gd name="connsiteY9" fmla="*/ 36263 h 51129"/>
                          <a:gd name="connsiteX10" fmla="*/ 27779 w 65252"/>
                          <a:gd name="connsiteY10" fmla="*/ 29245 h 51129"/>
                          <a:gd name="connsiteX11" fmla="*/ 24813 w 65252"/>
                          <a:gd name="connsiteY11" fmla="*/ 23820 h 51129"/>
                          <a:gd name="connsiteX12" fmla="*/ 31830 w 65252"/>
                          <a:gd name="connsiteY12" fmla="*/ 4287 h 51129"/>
                          <a:gd name="connsiteX13" fmla="*/ 34652 w 65252"/>
                          <a:gd name="connsiteY13" fmla="*/ 2768 h 51129"/>
                          <a:gd name="connsiteX14" fmla="*/ 56137 w 65252"/>
                          <a:gd name="connsiteY14" fmla="*/ 8700 h 51129"/>
                          <a:gd name="connsiteX15" fmla="*/ 61780 w 65252"/>
                          <a:gd name="connsiteY15" fmla="*/ 5662 h 51129"/>
                          <a:gd name="connsiteX16" fmla="*/ 65252 w 65252"/>
                          <a:gd name="connsiteY16" fmla="*/ 12100 h 51129"/>
                          <a:gd name="connsiteX17" fmla="*/ 59610 w 65252"/>
                          <a:gd name="connsiteY17" fmla="*/ 15139 h 51129"/>
                          <a:gd name="connsiteX18" fmla="*/ 64022 w 65252"/>
                          <a:gd name="connsiteY18" fmla="*/ 28160 h 51129"/>
                          <a:gd name="connsiteX19" fmla="*/ 55414 w 65252"/>
                          <a:gd name="connsiteY19" fmla="*/ 32790 h 51129"/>
                          <a:gd name="connsiteX20" fmla="*/ 47601 w 65252"/>
                          <a:gd name="connsiteY20" fmla="*/ 16803 h 51129"/>
                          <a:gd name="connsiteX21" fmla="*/ 41162 w 65252"/>
                          <a:gd name="connsiteY21" fmla="*/ 13620 h 51129"/>
                          <a:gd name="connsiteX22" fmla="*/ 39209 w 65252"/>
                          <a:gd name="connsiteY22" fmla="*/ 14705 h 51129"/>
                          <a:gd name="connsiteX23" fmla="*/ 37545 w 65252"/>
                          <a:gd name="connsiteY23" fmla="*/ 20926 h 51129"/>
                          <a:gd name="connsiteX24" fmla="*/ 40367 w 65252"/>
                          <a:gd name="connsiteY24" fmla="*/ 26135 h 51129"/>
                          <a:gd name="connsiteX25" fmla="*/ 33783 w 65252"/>
                          <a:gd name="connsiteY25" fmla="*/ 46535 h 51129"/>
                          <a:gd name="connsiteX26" fmla="*/ 29588 w 65252"/>
                          <a:gd name="connsiteY26" fmla="*/ 48778 h 511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65252" h="51129">
                            <a:moveTo>
                              <a:pt x="29588" y="48778"/>
                            </a:moveTo>
                            <a:cubicBezTo>
                              <a:pt x="19894" y="54059"/>
                              <a:pt x="13528" y="49790"/>
                              <a:pt x="9260" y="42484"/>
                            </a:cubicBezTo>
                            <a:lnTo>
                              <a:pt x="3472" y="45667"/>
                            </a:lnTo>
                            <a:lnTo>
                              <a:pt x="0" y="39229"/>
                            </a:lnTo>
                            <a:lnTo>
                              <a:pt x="5860" y="36046"/>
                            </a:lnTo>
                            <a:cubicBezTo>
                              <a:pt x="3545" y="31126"/>
                              <a:pt x="2315" y="27075"/>
                              <a:pt x="1447" y="23169"/>
                            </a:cubicBezTo>
                            <a:lnTo>
                              <a:pt x="10128" y="18466"/>
                            </a:lnTo>
                            <a:cubicBezTo>
                              <a:pt x="11936" y="22735"/>
                              <a:pt x="15553" y="30186"/>
                              <a:pt x="17362" y="33514"/>
                            </a:cubicBezTo>
                            <a:cubicBezTo>
                              <a:pt x="19460" y="37492"/>
                              <a:pt x="20834" y="39229"/>
                              <a:pt x="24596" y="37131"/>
                            </a:cubicBezTo>
                            <a:lnTo>
                              <a:pt x="26260" y="36263"/>
                            </a:lnTo>
                            <a:cubicBezTo>
                              <a:pt x="29154" y="34671"/>
                              <a:pt x="29732" y="32790"/>
                              <a:pt x="27779" y="29245"/>
                            </a:cubicBezTo>
                            <a:lnTo>
                              <a:pt x="24813" y="23820"/>
                            </a:lnTo>
                            <a:cubicBezTo>
                              <a:pt x="19388" y="13764"/>
                              <a:pt x="26405" y="7253"/>
                              <a:pt x="31830" y="4287"/>
                            </a:cubicBezTo>
                            <a:lnTo>
                              <a:pt x="34652" y="2768"/>
                            </a:lnTo>
                            <a:cubicBezTo>
                              <a:pt x="46154" y="-3525"/>
                              <a:pt x="52448" y="1972"/>
                              <a:pt x="56137" y="8700"/>
                            </a:cubicBezTo>
                            <a:lnTo>
                              <a:pt x="61780" y="5662"/>
                            </a:lnTo>
                            <a:lnTo>
                              <a:pt x="65252" y="12100"/>
                            </a:lnTo>
                            <a:lnTo>
                              <a:pt x="59610" y="15139"/>
                            </a:lnTo>
                            <a:cubicBezTo>
                              <a:pt x="62431" y="20781"/>
                              <a:pt x="63010" y="22952"/>
                              <a:pt x="64022" y="28160"/>
                            </a:cubicBezTo>
                            <a:lnTo>
                              <a:pt x="55414" y="32790"/>
                            </a:lnTo>
                            <a:cubicBezTo>
                              <a:pt x="54184" y="29969"/>
                              <a:pt x="51001" y="23024"/>
                              <a:pt x="47601" y="16803"/>
                            </a:cubicBezTo>
                            <a:cubicBezTo>
                              <a:pt x="46082" y="13909"/>
                              <a:pt x="44129" y="12028"/>
                              <a:pt x="41162" y="13620"/>
                            </a:cubicBezTo>
                            <a:lnTo>
                              <a:pt x="39209" y="14705"/>
                            </a:lnTo>
                            <a:cubicBezTo>
                              <a:pt x="36822" y="16007"/>
                              <a:pt x="35737" y="17598"/>
                              <a:pt x="37545" y="20926"/>
                            </a:cubicBezTo>
                            <a:lnTo>
                              <a:pt x="40367" y="26135"/>
                            </a:lnTo>
                            <a:cubicBezTo>
                              <a:pt x="46950" y="38216"/>
                              <a:pt x="37545" y="44509"/>
                              <a:pt x="33783" y="46535"/>
                            </a:cubicBezTo>
                            <a:lnTo>
                              <a:pt x="29588" y="48778"/>
                            </a:lnTo>
                            <a:close/>
                          </a:path>
                        </a:pathLst>
                      </a:custGeom>
                      <a:solidFill>
                        <a:srgbClr val="75C78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  <p:grpSp>
                <p:nvGrpSpPr>
                  <p:cNvPr id="416" name="Gráfico 6">
                    <a:extLst>
                      <a:ext uri="{FF2B5EF4-FFF2-40B4-BE49-F238E27FC236}">
                        <a16:creationId xmlns:a16="http://schemas.microsoft.com/office/drawing/2014/main" id="{1CA4B46F-06DC-5F30-7683-1B6F7FD385FD}"/>
                      </a:ext>
                    </a:extLst>
                  </p:cNvPr>
                  <p:cNvGrpSpPr/>
                  <p:nvPr/>
                </p:nvGrpSpPr>
                <p:grpSpPr>
                  <a:xfrm>
                    <a:off x="8727175" y="5210994"/>
                    <a:ext cx="378331" cy="336312"/>
                    <a:chOff x="8727175" y="5210994"/>
                    <a:chExt cx="378331" cy="336312"/>
                  </a:xfrm>
                </p:grpSpPr>
                <p:sp>
                  <p:nvSpPr>
                    <p:cNvPr id="417" name="Forma libre: forma 416">
                      <a:extLst>
                        <a:ext uri="{FF2B5EF4-FFF2-40B4-BE49-F238E27FC236}">
                          <a16:creationId xmlns:a16="http://schemas.microsoft.com/office/drawing/2014/main" id="{2EE92B86-8AFC-EE2D-16B1-FA5EA67DE5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22506" y="5210994"/>
                      <a:ext cx="283000" cy="189896"/>
                    </a:xfrm>
                    <a:custGeom>
                      <a:avLst/>
                      <a:gdLst>
                        <a:gd name="connsiteX0" fmla="*/ 283001 w 283000"/>
                        <a:gd name="connsiteY0" fmla="*/ 180637 h 189896"/>
                        <a:gd name="connsiteX1" fmla="*/ 276924 w 283000"/>
                        <a:gd name="connsiteY1" fmla="*/ 189897 h 189896"/>
                        <a:gd name="connsiteX2" fmla="*/ 0 w 283000"/>
                        <a:gd name="connsiteY2" fmla="*/ 9115 h 189896"/>
                        <a:gd name="connsiteX3" fmla="*/ 6077 w 283000"/>
                        <a:gd name="connsiteY3" fmla="*/ 0 h 189896"/>
                        <a:gd name="connsiteX4" fmla="*/ 283001 w 283000"/>
                        <a:gd name="connsiteY4" fmla="*/ 180637 h 189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3000" h="189896">
                          <a:moveTo>
                            <a:pt x="283001" y="180637"/>
                          </a:moveTo>
                          <a:lnTo>
                            <a:pt x="276924" y="189897"/>
                          </a:lnTo>
                          <a:lnTo>
                            <a:pt x="0" y="9115"/>
                          </a:lnTo>
                          <a:lnTo>
                            <a:pt x="6077" y="0"/>
                          </a:lnTo>
                          <a:lnTo>
                            <a:pt x="283001" y="180637"/>
                          </a:lnTo>
                          <a:close/>
                        </a:path>
                      </a:pathLst>
                    </a:custGeom>
                    <a:solidFill>
                      <a:srgbClr val="6CB88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418" name="Gráfico 6">
                      <a:extLst>
                        <a:ext uri="{FF2B5EF4-FFF2-40B4-BE49-F238E27FC236}">
                          <a16:creationId xmlns:a16="http://schemas.microsoft.com/office/drawing/2014/main" id="{21E245E4-0A46-876D-FCC4-38787F1729E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27175" y="5220365"/>
                      <a:ext cx="372315" cy="326941"/>
                      <a:chOff x="8727175" y="5220365"/>
                      <a:chExt cx="372315" cy="326941"/>
                    </a:xfrm>
                  </p:grpSpPr>
                  <p:sp>
                    <p:nvSpPr>
                      <p:cNvPr id="419" name="Forma libre: forma 418">
                        <a:extLst>
                          <a:ext uri="{FF2B5EF4-FFF2-40B4-BE49-F238E27FC236}">
                            <a16:creationId xmlns:a16="http://schemas.microsoft.com/office/drawing/2014/main" id="{FCE5A106-C3F2-3A39-C90B-97A3BE939F0C}"/>
                          </a:ext>
                        </a:extLst>
                      </p:cNvPr>
                      <p:cNvSpPr/>
                      <p:nvPr/>
                    </p:nvSpPr>
                    <p:spPr>
                      <a:xfrm rot="-3411599">
                        <a:off x="8826052" y="5218499"/>
                        <a:ext cx="174560" cy="330674"/>
                      </a:xfrm>
                      <a:custGeom>
                        <a:avLst/>
                        <a:gdLst>
                          <a:gd name="connsiteX0" fmla="*/ 0 w 174560"/>
                          <a:gd name="connsiteY0" fmla="*/ 0 h 330674"/>
                          <a:gd name="connsiteX1" fmla="*/ 174561 w 174560"/>
                          <a:gd name="connsiteY1" fmla="*/ 0 h 330674"/>
                          <a:gd name="connsiteX2" fmla="*/ 174561 w 174560"/>
                          <a:gd name="connsiteY2" fmla="*/ 330674 h 330674"/>
                          <a:gd name="connsiteX3" fmla="*/ 0 w 174560"/>
                          <a:gd name="connsiteY3" fmla="*/ 330674 h 3306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74560" h="330674">
                            <a:moveTo>
                              <a:pt x="0" y="0"/>
                            </a:moveTo>
                            <a:lnTo>
                              <a:pt x="174561" y="0"/>
                            </a:lnTo>
                            <a:lnTo>
                              <a:pt x="174561" y="330674"/>
                            </a:lnTo>
                            <a:lnTo>
                              <a:pt x="0" y="330674"/>
                            </a:lnTo>
                            <a:close/>
                          </a:path>
                        </a:pathLst>
                      </a:custGeom>
                      <a:solidFill>
                        <a:srgbClr val="82DE9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0" name="Forma libre: forma 419">
                        <a:extLst>
                          <a:ext uri="{FF2B5EF4-FFF2-40B4-BE49-F238E27FC236}">
                            <a16:creationId xmlns:a16="http://schemas.microsoft.com/office/drawing/2014/main" id="{E7F22012-44C5-85BD-343D-6532B0ECBA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43798" y="5236892"/>
                        <a:ext cx="338848" cy="293418"/>
                      </a:xfrm>
                      <a:custGeom>
                        <a:avLst/>
                        <a:gdLst>
                          <a:gd name="connsiteX0" fmla="*/ 33783 w 338848"/>
                          <a:gd name="connsiteY0" fmla="*/ 118785 h 293418"/>
                          <a:gd name="connsiteX1" fmla="*/ 89270 w 338848"/>
                          <a:gd name="connsiteY1" fmla="*/ 33784 h 293418"/>
                          <a:gd name="connsiteX2" fmla="*/ 305137 w 338848"/>
                          <a:gd name="connsiteY2" fmla="*/ 174705 h 293418"/>
                          <a:gd name="connsiteX3" fmla="*/ 249579 w 338848"/>
                          <a:gd name="connsiteY3" fmla="*/ 259779 h 293418"/>
                          <a:gd name="connsiteX4" fmla="*/ 33711 w 338848"/>
                          <a:gd name="connsiteY4" fmla="*/ 118857 h 293418"/>
                          <a:gd name="connsiteX5" fmla="*/ 33711 w 338848"/>
                          <a:gd name="connsiteY5" fmla="*/ 118857 h 293418"/>
                          <a:gd name="connsiteX6" fmla="*/ 72 w 338848"/>
                          <a:gd name="connsiteY6" fmla="*/ 125947 h 293418"/>
                          <a:gd name="connsiteX7" fmla="*/ 256668 w 338848"/>
                          <a:gd name="connsiteY7" fmla="*/ 293418 h 293418"/>
                          <a:gd name="connsiteX8" fmla="*/ 338849 w 338848"/>
                          <a:gd name="connsiteY8" fmla="*/ 167544 h 293418"/>
                          <a:gd name="connsiteX9" fmla="*/ 82180 w 338848"/>
                          <a:gd name="connsiteY9" fmla="*/ 0 h 293418"/>
                          <a:gd name="connsiteX10" fmla="*/ 0 w 338848"/>
                          <a:gd name="connsiteY10" fmla="*/ 125875 h 293418"/>
                          <a:gd name="connsiteX11" fmla="*/ 0 w 338848"/>
                          <a:gd name="connsiteY11" fmla="*/ 125875 h 2934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38848" h="293418">
                            <a:moveTo>
                              <a:pt x="33783" y="118785"/>
                            </a:moveTo>
                            <a:lnTo>
                              <a:pt x="89270" y="33784"/>
                            </a:lnTo>
                            <a:lnTo>
                              <a:pt x="305137" y="174705"/>
                            </a:lnTo>
                            <a:lnTo>
                              <a:pt x="249579" y="259779"/>
                            </a:lnTo>
                            <a:lnTo>
                              <a:pt x="33711" y="118857"/>
                            </a:lnTo>
                            <a:lnTo>
                              <a:pt x="33711" y="118857"/>
                            </a:lnTo>
                            <a:close/>
                            <a:moveTo>
                              <a:pt x="72" y="125947"/>
                            </a:moveTo>
                            <a:lnTo>
                              <a:pt x="256668" y="293418"/>
                            </a:lnTo>
                            <a:lnTo>
                              <a:pt x="338849" y="167544"/>
                            </a:lnTo>
                            <a:lnTo>
                              <a:pt x="82180" y="0"/>
                            </a:lnTo>
                            <a:lnTo>
                              <a:pt x="0" y="125875"/>
                            </a:lnTo>
                            <a:lnTo>
                              <a:pt x="0" y="125875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1" name="Forma libre: forma 420">
                        <a:extLst>
                          <a:ext uri="{FF2B5EF4-FFF2-40B4-BE49-F238E27FC236}">
                            <a16:creationId xmlns:a16="http://schemas.microsoft.com/office/drawing/2014/main" id="{B109E516-74B9-812B-FD28-4574B3A821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57785" y="5479237"/>
                        <a:ext cx="70605" cy="51000"/>
                      </a:xfrm>
                      <a:custGeom>
                        <a:avLst/>
                        <a:gdLst>
                          <a:gd name="connsiteX0" fmla="*/ 0 w 70605"/>
                          <a:gd name="connsiteY0" fmla="*/ 23221 h 51000"/>
                          <a:gd name="connsiteX1" fmla="*/ 70606 w 70605"/>
                          <a:gd name="connsiteY1" fmla="*/ 8247 h 51000"/>
                          <a:gd name="connsiteX2" fmla="*/ 42682 w 70605"/>
                          <a:gd name="connsiteY2" fmla="*/ 51001 h 51000"/>
                          <a:gd name="connsiteX3" fmla="*/ 0 w 70605"/>
                          <a:gd name="connsiteY3" fmla="*/ 23149 h 51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0605" h="51000">
                            <a:moveTo>
                              <a:pt x="0" y="23221"/>
                            </a:moveTo>
                            <a:cubicBezTo>
                              <a:pt x="15409" y="-434"/>
                              <a:pt x="47022" y="-7090"/>
                              <a:pt x="70606" y="8247"/>
                            </a:cubicBezTo>
                            <a:lnTo>
                              <a:pt x="42682" y="51001"/>
                            </a:lnTo>
                            <a:lnTo>
                              <a:pt x="0" y="23149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2" name="Forma libre: forma 421">
                        <a:extLst>
                          <a:ext uri="{FF2B5EF4-FFF2-40B4-BE49-F238E27FC236}">
                            <a16:creationId xmlns:a16="http://schemas.microsoft.com/office/drawing/2014/main" id="{3DA9083E-AF1D-BDFC-A8D5-EEDBBFC001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43798" y="5320013"/>
                        <a:ext cx="51076" cy="70678"/>
                      </a:xfrm>
                      <a:custGeom>
                        <a:avLst/>
                        <a:gdLst>
                          <a:gd name="connsiteX0" fmla="*/ 42754 w 51076"/>
                          <a:gd name="connsiteY0" fmla="*/ 70678 h 70678"/>
                          <a:gd name="connsiteX1" fmla="*/ 27924 w 51076"/>
                          <a:gd name="connsiteY1" fmla="*/ 0 h 70678"/>
                          <a:gd name="connsiteX2" fmla="*/ 0 w 51076"/>
                          <a:gd name="connsiteY2" fmla="*/ 42826 h 70678"/>
                          <a:gd name="connsiteX3" fmla="*/ 42754 w 51076"/>
                          <a:gd name="connsiteY3" fmla="*/ 70678 h 70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1076" h="70678">
                            <a:moveTo>
                              <a:pt x="42754" y="70678"/>
                            </a:moveTo>
                            <a:cubicBezTo>
                              <a:pt x="58163" y="47095"/>
                              <a:pt x="51580" y="15409"/>
                              <a:pt x="27924" y="0"/>
                            </a:cubicBezTo>
                            <a:lnTo>
                              <a:pt x="0" y="42826"/>
                            </a:lnTo>
                            <a:lnTo>
                              <a:pt x="42754" y="70678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3" name="Forma libre: forma 422">
                        <a:extLst>
                          <a:ext uri="{FF2B5EF4-FFF2-40B4-BE49-F238E27FC236}">
                            <a16:creationId xmlns:a16="http://schemas.microsoft.com/office/drawing/2014/main" id="{6A5A1DD0-AC1C-5949-1048-B9F0E7E52F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31661" y="5376584"/>
                        <a:ext cx="50985" cy="70605"/>
                      </a:xfrm>
                      <a:custGeom>
                        <a:avLst/>
                        <a:gdLst>
                          <a:gd name="connsiteX0" fmla="*/ 8304 w 50985"/>
                          <a:gd name="connsiteY0" fmla="*/ 0 h 70605"/>
                          <a:gd name="connsiteX1" fmla="*/ 23134 w 50985"/>
                          <a:gd name="connsiteY1" fmla="*/ 70606 h 70605"/>
                          <a:gd name="connsiteX2" fmla="*/ 50986 w 50985"/>
                          <a:gd name="connsiteY2" fmla="*/ 27924 h 70605"/>
                          <a:gd name="connsiteX3" fmla="*/ 8304 w 50985"/>
                          <a:gd name="connsiteY3" fmla="*/ 72 h 706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0985" h="70605">
                            <a:moveTo>
                              <a:pt x="8304" y="0"/>
                            </a:moveTo>
                            <a:cubicBezTo>
                              <a:pt x="-7105" y="23583"/>
                              <a:pt x="-450" y="55197"/>
                              <a:pt x="23134" y="70606"/>
                            </a:cubicBezTo>
                            <a:lnTo>
                              <a:pt x="50986" y="27924"/>
                            </a:lnTo>
                            <a:lnTo>
                              <a:pt x="8304" y="72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4" name="Forma libre: forma 423">
                        <a:extLst>
                          <a:ext uri="{FF2B5EF4-FFF2-40B4-BE49-F238E27FC236}">
                            <a16:creationId xmlns:a16="http://schemas.microsoft.com/office/drawing/2014/main" id="{D43E018F-488B-CFBC-B1FB-D336047F26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98126" y="5236965"/>
                        <a:ext cx="70605" cy="50985"/>
                      </a:xfrm>
                      <a:custGeom>
                        <a:avLst/>
                        <a:gdLst>
                          <a:gd name="connsiteX0" fmla="*/ 70606 w 70605"/>
                          <a:gd name="connsiteY0" fmla="*/ 27852 h 50985"/>
                          <a:gd name="connsiteX1" fmla="*/ 0 w 70605"/>
                          <a:gd name="connsiteY1" fmla="*/ 42682 h 50985"/>
                          <a:gd name="connsiteX2" fmla="*/ 27852 w 70605"/>
                          <a:gd name="connsiteY2" fmla="*/ 0 h 50985"/>
                          <a:gd name="connsiteX3" fmla="*/ 70606 w 70605"/>
                          <a:gd name="connsiteY3" fmla="*/ 27852 h 50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0605" h="50985">
                            <a:moveTo>
                              <a:pt x="70606" y="27852"/>
                            </a:moveTo>
                            <a:cubicBezTo>
                              <a:pt x="55197" y="51435"/>
                              <a:pt x="23583" y="58091"/>
                              <a:pt x="0" y="42682"/>
                            </a:cubicBezTo>
                            <a:lnTo>
                              <a:pt x="27852" y="0"/>
                            </a:lnTo>
                            <a:lnTo>
                              <a:pt x="70606" y="27852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5" name="Forma libre: forma 424">
                        <a:extLst>
                          <a:ext uri="{FF2B5EF4-FFF2-40B4-BE49-F238E27FC236}">
                            <a16:creationId xmlns:a16="http://schemas.microsoft.com/office/drawing/2014/main" id="{79AB7463-6D80-2D66-3DA3-CBC66AAF0A4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66296" y="5408531"/>
                        <a:ext cx="48301" cy="48232"/>
                      </a:xfrm>
                      <a:custGeom>
                        <a:avLst/>
                        <a:gdLst>
                          <a:gd name="connsiteX0" fmla="*/ 3931 w 48301"/>
                          <a:gd name="connsiteY0" fmla="*/ 10880 h 48232"/>
                          <a:gd name="connsiteX1" fmla="*/ 10949 w 48301"/>
                          <a:gd name="connsiteY1" fmla="*/ 44302 h 48232"/>
                          <a:gd name="connsiteX2" fmla="*/ 44370 w 48301"/>
                          <a:gd name="connsiteY2" fmla="*/ 37284 h 48232"/>
                          <a:gd name="connsiteX3" fmla="*/ 37353 w 48301"/>
                          <a:gd name="connsiteY3" fmla="*/ 3935 h 48232"/>
                          <a:gd name="connsiteX4" fmla="*/ 3931 w 48301"/>
                          <a:gd name="connsiteY4" fmla="*/ 10880 h 482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301" h="48232">
                            <a:moveTo>
                              <a:pt x="3931" y="10880"/>
                            </a:moveTo>
                            <a:cubicBezTo>
                              <a:pt x="-3375" y="22020"/>
                              <a:pt x="-192" y="36995"/>
                              <a:pt x="10949" y="44302"/>
                            </a:cubicBezTo>
                            <a:cubicBezTo>
                              <a:pt x="22161" y="51608"/>
                              <a:pt x="37136" y="48425"/>
                              <a:pt x="44370" y="37284"/>
                            </a:cubicBezTo>
                            <a:cubicBezTo>
                              <a:pt x="51677" y="26144"/>
                              <a:pt x="48494" y="11169"/>
                              <a:pt x="37353" y="3935"/>
                            </a:cubicBezTo>
                            <a:cubicBezTo>
                              <a:pt x="26213" y="-3372"/>
                              <a:pt x="11238" y="-189"/>
                              <a:pt x="3931" y="10880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6" name="Forma libre: forma 425">
                        <a:extLst>
                          <a:ext uri="{FF2B5EF4-FFF2-40B4-BE49-F238E27FC236}">
                            <a16:creationId xmlns:a16="http://schemas.microsoft.com/office/drawing/2014/main" id="{E485D5A4-076C-03F6-FBB4-207E3ED73D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68127" y="5338524"/>
                        <a:ext cx="90117" cy="90099"/>
                      </a:xfrm>
                      <a:custGeom>
                        <a:avLst/>
                        <a:gdLst>
                          <a:gd name="connsiteX0" fmla="*/ 7333 w 90117"/>
                          <a:gd name="connsiteY0" fmla="*/ 20408 h 90099"/>
                          <a:gd name="connsiteX1" fmla="*/ 20427 w 90117"/>
                          <a:gd name="connsiteY1" fmla="*/ 82767 h 90099"/>
                          <a:gd name="connsiteX2" fmla="*/ 82785 w 90117"/>
                          <a:gd name="connsiteY2" fmla="*/ 69673 h 90099"/>
                          <a:gd name="connsiteX3" fmla="*/ 69691 w 90117"/>
                          <a:gd name="connsiteY3" fmla="*/ 7314 h 90099"/>
                          <a:gd name="connsiteX4" fmla="*/ 7405 w 90117"/>
                          <a:gd name="connsiteY4" fmla="*/ 20408 h 900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0117" h="90099">
                            <a:moveTo>
                              <a:pt x="7333" y="20408"/>
                            </a:moveTo>
                            <a:cubicBezTo>
                              <a:pt x="-6268" y="41243"/>
                              <a:pt x="-408" y="69167"/>
                              <a:pt x="20427" y="82767"/>
                            </a:cubicBezTo>
                            <a:cubicBezTo>
                              <a:pt x="41261" y="96367"/>
                              <a:pt x="69185" y="90507"/>
                              <a:pt x="82785" y="69673"/>
                            </a:cubicBezTo>
                            <a:cubicBezTo>
                              <a:pt x="96385" y="48839"/>
                              <a:pt x="90526" y="20915"/>
                              <a:pt x="69691" y="7314"/>
                            </a:cubicBezTo>
                            <a:cubicBezTo>
                              <a:pt x="48857" y="-6286"/>
                              <a:pt x="20933" y="-354"/>
                              <a:pt x="7405" y="20408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7" name="Forma libre: forma 426">
                        <a:extLst>
                          <a:ext uri="{FF2B5EF4-FFF2-40B4-BE49-F238E27FC236}">
                            <a16:creationId xmlns:a16="http://schemas.microsoft.com/office/drawing/2014/main" id="{97B8843F-5441-FD64-00E0-38D4A3D65D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20455" y="5313260"/>
                        <a:ext cx="48269" cy="48301"/>
                      </a:xfrm>
                      <a:custGeom>
                        <a:avLst/>
                        <a:gdLst>
                          <a:gd name="connsiteX0" fmla="*/ 3931 w 48269"/>
                          <a:gd name="connsiteY0" fmla="*/ 10949 h 48301"/>
                          <a:gd name="connsiteX1" fmla="*/ 10948 w 48269"/>
                          <a:gd name="connsiteY1" fmla="*/ 44370 h 48301"/>
                          <a:gd name="connsiteX2" fmla="*/ 44370 w 48269"/>
                          <a:gd name="connsiteY2" fmla="*/ 37353 h 48301"/>
                          <a:gd name="connsiteX3" fmla="*/ 37353 w 48269"/>
                          <a:gd name="connsiteY3" fmla="*/ 3931 h 48301"/>
                          <a:gd name="connsiteX4" fmla="*/ 3931 w 48269"/>
                          <a:gd name="connsiteY4" fmla="*/ 10949 h 483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269" h="48301">
                            <a:moveTo>
                              <a:pt x="3931" y="10949"/>
                            </a:moveTo>
                            <a:cubicBezTo>
                              <a:pt x="-3375" y="22089"/>
                              <a:pt x="-192" y="37064"/>
                              <a:pt x="10948" y="44370"/>
                            </a:cubicBezTo>
                            <a:cubicBezTo>
                              <a:pt x="22089" y="51677"/>
                              <a:pt x="37136" y="48494"/>
                              <a:pt x="44370" y="37353"/>
                            </a:cubicBezTo>
                            <a:cubicBezTo>
                              <a:pt x="51604" y="26213"/>
                              <a:pt x="48494" y="11238"/>
                              <a:pt x="37353" y="3931"/>
                            </a:cubicBezTo>
                            <a:cubicBezTo>
                              <a:pt x="26213" y="-3375"/>
                              <a:pt x="11238" y="-192"/>
                              <a:pt x="3931" y="10949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28" name="Forma libre: forma 427">
                        <a:extLst>
                          <a:ext uri="{FF2B5EF4-FFF2-40B4-BE49-F238E27FC236}">
                            <a16:creationId xmlns:a16="http://schemas.microsoft.com/office/drawing/2014/main" id="{B116B2BE-7604-7416-C848-CB5EB8B79C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84647" y="5352133"/>
                        <a:ext cx="57366" cy="62864"/>
                      </a:xfrm>
                      <a:custGeom>
                        <a:avLst/>
                        <a:gdLst>
                          <a:gd name="connsiteX0" fmla="*/ 36967 w 57366"/>
                          <a:gd name="connsiteY0" fmla="*/ 53244 h 62864"/>
                          <a:gd name="connsiteX1" fmla="*/ 16060 w 57366"/>
                          <a:gd name="connsiteY1" fmla="*/ 57367 h 62864"/>
                          <a:gd name="connsiteX2" fmla="*/ 12443 w 57366"/>
                          <a:gd name="connsiteY2" fmla="*/ 62865 h 62864"/>
                          <a:gd name="connsiteX3" fmla="*/ 6294 w 57366"/>
                          <a:gd name="connsiteY3" fmla="*/ 58886 h 62864"/>
                          <a:gd name="connsiteX4" fmla="*/ 9983 w 57366"/>
                          <a:gd name="connsiteY4" fmla="*/ 53316 h 62864"/>
                          <a:gd name="connsiteX5" fmla="*/ 0 w 57366"/>
                          <a:gd name="connsiteY5" fmla="*/ 44056 h 62864"/>
                          <a:gd name="connsiteX6" fmla="*/ 5426 w 57366"/>
                          <a:gd name="connsiteY6" fmla="*/ 35809 h 62864"/>
                          <a:gd name="connsiteX7" fmla="*/ 18954 w 57366"/>
                          <a:gd name="connsiteY7" fmla="*/ 45648 h 62864"/>
                          <a:gd name="connsiteX8" fmla="*/ 27056 w 57366"/>
                          <a:gd name="connsiteY8" fmla="*/ 45431 h 62864"/>
                          <a:gd name="connsiteX9" fmla="*/ 28069 w 57366"/>
                          <a:gd name="connsiteY9" fmla="*/ 43839 h 62864"/>
                          <a:gd name="connsiteX10" fmla="*/ 26115 w 57366"/>
                          <a:gd name="connsiteY10" fmla="*/ 36967 h 62864"/>
                          <a:gd name="connsiteX11" fmla="*/ 20907 w 57366"/>
                          <a:gd name="connsiteY11" fmla="*/ 33567 h 62864"/>
                          <a:gd name="connsiteX12" fmla="*/ 17796 w 57366"/>
                          <a:gd name="connsiteY12" fmla="*/ 13022 h 62864"/>
                          <a:gd name="connsiteX13" fmla="*/ 19532 w 57366"/>
                          <a:gd name="connsiteY13" fmla="*/ 10345 h 62864"/>
                          <a:gd name="connsiteX14" fmla="*/ 41235 w 57366"/>
                          <a:gd name="connsiteY14" fmla="*/ 5353 h 62864"/>
                          <a:gd name="connsiteX15" fmla="*/ 44707 w 57366"/>
                          <a:gd name="connsiteY15" fmla="*/ 0 h 62864"/>
                          <a:gd name="connsiteX16" fmla="*/ 50856 w 57366"/>
                          <a:gd name="connsiteY16" fmla="*/ 4051 h 62864"/>
                          <a:gd name="connsiteX17" fmla="*/ 47384 w 57366"/>
                          <a:gd name="connsiteY17" fmla="*/ 9405 h 62864"/>
                          <a:gd name="connsiteX18" fmla="*/ 57367 w 57366"/>
                          <a:gd name="connsiteY18" fmla="*/ 18736 h 62864"/>
                          <a:gd name="connsiteX19" fmla="*/ 52014 w 57366"/>
                          <a:gd name="connsiteY19" fmla="*/ 26911 h 62864"/>
                          <a:gd name="connsiteX20" fmla="*/ 37545 w 57366"/>
                          <a:gd name="connsiteY20" fmla="*/ 16566 h 62864"/>
                          <a:gd name="connsiteX21" fmla="*/ 30383 w 57366"/>
                          <a:gd name="connsiteY21" fmla="*/ 16783 h 62864"/>
                          <a:gd name="connsiteX22" fmla="*/ 29154 w 57366"/>
                          <a:gd name="connsiteY22" fmla="*/ 18664 h 62864"/>
                          <a:gd name="connsiteX23" fmla="*/ 30673 w 57366"/>
                          <a:gd name="connsiteY23" fmla="*/ 24886 h 62864"/>
                          <a:gd name="connsiteX24" fmla="*/ 35664 w 57366"/>
                          <a:gd name="connsiteY24" fmla="*/ 28141 h 62864"/>
                          <a:gd name="connsiteX25" fmla="*/ 39643 w 57366"/>
                          <a:gd name="connsiteY25" fmla="*/ 49265 h 62864"/>
                          <a:gd name="connsiteX26" fmla="*/ 37039 w 57366"/>
                          <a:gd name="connsiteY26" fmla="*/ 53244 h 628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57366" h="62864">
                            <a:moveTo>
                              <a:pt x="36967" y="53244"/>
                            </a:moveTo>
                            <a:cubicBezTo>
                              <a:pt x="30962" y="62503"/>
                              <a:pt x="23294" y="61780"/>
                              <a:pt x="16060" y="57367"/>
                            </a:cubicBezTo>
                            <a:lnTo>
                              <a:pt x="12443" y="62865"/>
                            </a:lnTo>
                            <a:lnTo>
                              <a:pt x="6294" y="58886"/>
                            </a:lnTo>
                            <a:lnTo>
                              <a:pt x="9983" y="53316"/>
                            </a:lnTo>
                            <a:cubicBezTo>
                              <a:pt x="5570" y="50061"/>
                              <a:pt x="2532" y="47095"/>
                              <a:pt x="0" y="44056"/>
                            </a:cubicBezTo>
                            <a:lnTo>
                              <a:pt x="5426" y="35809"/>
                            </a:lnTo>
                            <a:cubicBezTo>
                              <a:pt x="9043" y="38775"/>
                              <a:pt x="15770" y="43550"/>
                              <a:pt x="18954" y="45648"/>
                            </a:cubicBezTo>
                            <a:cubicBezTo>
                              <a:pt x="22715" y="48107"/>
                              <a:pt x="24741" y="48975"/>
                              <a:pt x="27056" y="45431"/>
                            </a:cubicBezTo>
                            <a:lnTo>
                              <a:pt x="28069" y="43839"/>
                            </a:lnTo>
                            <a:cubicBezTo>
                              <a:pt x="29877" y="41090"/>
                              <a:pt x="29443" y="39137"/>
                              <a:pt x="26115" y="36967"/>
                            </a:cubicBezTo>
                            <a:lnTo>
                              <a:pt x="20907" y="33567"/>
                            </a:lnTo>
                            <a:cubicBezTo>
                              <a:pt x="11357" y="27345"/>
                              <a:pt x="14468" y="18230"/>
                              <a:pt x="17796" y="13022"/>
                            </a:cubicBezTo>
                            <a:lnTo>
                              <a:pt x="19532" y="10345"/>
                            </a:lnTo>
                            <a:cubicBezTo>
                              <a:pt x="26694" y="-651"/>
                              <a:pt x="34869" y="1157"/>
                              <a:pt x="41235" y="5353"/>
                            </a:cubicBezTo>
                            <a:lnTo>
                              <a:pt x="44707" y="0"/>
                            </a:lnTo>
                            <a:lnTo>
                              <a:pt x="50856" y="4051"/>
                            </a:lnTo>
                            <a:lnTo>
                              <a:pt x="47384" y="9405"/>
                            </a:lnTo>
                            <a:cubicBezTo>
                              <a:pt x="52520" y="13022"/>
                              <a:pt x="54111" y="14685"/>
                              <a:pt x="57367" y="18736"/>
                            </a:cubicBezTo>
                            <a:lnTo>
                              <a:pt x="52014" y="26911"/>
                            </a:lnTo>
                            <a:cubicBezTo>
                              <a:pt x="49626" y="25030"/>
                              <a:pt x="43550" y="20473"/>
                              <a:pt x="37545" y="16566"/>
                            </a:cubicBezTo>
                            <a:cubicBezTo>
                              <a:pt x="34796" y="14830"/>
                              <a:pt x="32192" y="13962"/>
                              <a:pt x="30383" y="16783"/>
                            </a:cubicBezTo>
                            <a:lnTo>
                              <a:pt x="29154" y="18664"/>
                            </a:lnTo>
                            <a:cubicBezTo>
                              <a:pt x="27634" y="20979"/>
                              <a:pt x="27490" y="22860"/>
                              <a:pt x="30673" y="24886"/>
                            </a:cubicBezTo>
                            <a:lnTo>
                              <a:pt x="35664" y="28141"/>
                            </a:lnTo>
                            <a:cubicBezTo>
                              <a:pt x="47239" y="35664"/>
                              <a:pt x="41886" y="45720"/>
                              <a:pt x="39643" y="49265"/>
                            </a:cubicBezTo>
                            <a:lnTo>
                              <a:pt x="37039" y="53244"/>
                            </a:lnTo>
                            <a:close/>
                          </a:path>
                        </a:pathLst>
                      </a:custGeom>
                      <a:solidFill>
                        <a:srgbClr val="75C78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</p:grpSp>
            <p:grpSp>
              <p:nvGrpSpPr>
                <p:cNvPr id="429" name="Gráfico 6">
                  <a:extLst>
                    <a:ext uri="{FF2B5EF4-FFF2-40B4-BE49-F238E27FC236}">
                      <a16:creationId xmlns:a16="http://schemas.microsoft.com/office/drawing/2014/main" id="{23897B06-89C8-3F33-AE1C-6FB4DBCD3D16}"/>
                    </a:ext>
                  </a:extLst>
                </p:cNvPr>
                <p:cNvGrpSpPr/>
                <p:nvPr/>
              </p:nvGrpSpPr>
              <p:grpSpPr>
                <a:xfrm>
                  <a:off x="9070228" y="5097336"/>
                  <a:ext cx="147882" cy="142599"/>
                  <a:chOff x="9070228" y="5097336"/>
                  <a:chExt cx="147882" cy="142599"/>
                </a:xfrm>
              </p:grpSpPr>
              <p:grpSp>
                <p:nvGrpSpPr>
                  <p:cNvPr id="430" name="Gráfico 6">
                    <a:extLst>
                      <a:ext uri="{FF2B5EF4-FFF2-40B4-BE49-F238E27FC236}">
                        <a16:creationId xmlns:a16="http://schemas.microsoft.com/office/drawing/2014/main" id="{26BD938F-AF19-535C-FFC0-15BF82E78D2C}"/>
                      </a:ext>
                    </a:extLst>
                  </p:cNvPr>
                  <p:cNvGrpSpPr/>
                  <p:nvPr/>
                </p:nvGrpSpPr>
                <p:grpSpPr>
                  <a:xfrm>
                    <a:off x="9070267" y="5097336"/>
                    <a:ext cx="147842" cy="142599"/>
                    <a:chOff x="9070267" y="5097336"/>
                    <a:chExt cx="147842" cy="142599"/>
                  </a:xfrm>
                </p:grpSpPr>
                <p:grpSp>
                  <p:nvGrpSpPr>
                    <p:cNvPr id="431" name="Gráfico 6">
                      <a:extLst>
                        <a:ext uri="{FF2B5EF4-FFF2-40B4-BE49-F238E27FC236}">
                          <a16:creationId xmlns:a16="http://schemas.microsoft.com/office/drawing/2014/main" id="{DEEA34EC-C40C-0004-EA98-F319035561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81842" y="5103702"/>
                      <a:ext cx="136268" cy="136233"/>
                      <a:chOff x="9081842" y="5103702"/>
                      <a:chExt cx="136268" cy="136233"/>
                    </a:xfrm>
                    <a:solidFill>
                      <a:srgbClr val="EDA73F"/>
                    </a:solidFill>
                  </p:grpSpPr>
                  <p:sp>
                    <p:nvSpPr>
                      <p:cNvPr id="432" name="Forma libre: forma 431">
                        <a:extLst>
                          <a:ext uri="{FF2B5EF4-FFF2-40B4-BE49-F238E27FC236}">
                            <a16:creationId xmlns:a16="http://schemas.microsoft.com/office/drawing/2014/main" id="{3DF5536A-462E-F2B7-F06E-DED2113671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81842" y="5103702"/>
                        <a:ext cx="100853" cy="127836"/>
                      </a:xfrm>
                      <a:custGeom>
                        <a:avLst/>
                        <a:gdLst>
                          <a:gd name="connsiteX0" fmla="*/ 8400 w 100853"/>
                          <a:gd name="connsiteY0" fmla="*/ 35384 h 127836"/>
                          <a:gd name="connsiteX1" fmla="*/ 35384 w 100853"/>
                          <a:gd name="connsiteY1" fmla="*/ 127837 h 127836"/>
                          <a:gd name="connsiteX2" fmla="*/ 100853 w 100853"/>
                          <a:gd name="connsiteY2" fmla="*/ 8400 h 127836"/>
                          <a:gd name="connsiteX3" fmla="*/ 8400 w 100853"/>
                          <a:gd name="connsiteY3" fmla="*/ 35384 h 1278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0853" h="127836">
                            <a:moveTo>
                              <a:pt x="8400" y="35384"/>
                            </a:moveTo>
                            <a:cubicBezTo>
                              <a:pt x="-9685" y="68372"/>
                              <a:pt x="2396" y="109751"/>
                              <a:pt x="35384" y="127837"/>
                            </a:cubicBezTo>
                            <a:lnTo>
                              <a:pt x="100853" y="8400"/>
                            </a:lnTo>
                            <a:cubicBezTo>
                              <a:pt x="67865" y="-9685"/>
                              <a:pt x="26486" y="2396"/>
                              <a:pt x="8400" y="35384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33" name="Forma libre: forma 432">
                        <a:extLst>
                          <a:ext uri="{FF2B5EF4-FFF2-40B4-BE49-F238E27FC236}">
                            <a16:creationId xmlns:a16="http://schemas.microsoft.com/office/drawing/2014/main" id="{2F4B10BB-C3DD-EACF-A07F-24E67847EA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17226" y="5112103"/>
                        <a:ext cx="100884" cy="127833"/>
                      </a:xfrm>
                      <a:custGeom>
                        <a:avLst/>
                        <a:gdLst>
                          <a:gd name="connsiteX0" fmla="*/ 92453 w 100884"/>
                          <a:gd name="connsiteY0" fmla="*/ 92453 h 127833"/>
                          <a:gd name="connsiteX1" fmla="*/ 79865 w 100884"/>
                          <a:gd name="connsiteY1" fmla="*/ 108874 h 127833"/>
                          <a:gd name="connsiteX2" fmla="*/ 55631 w 100884"/>
                          <a:gd name="connsiteY2" fmla="*/ 123849 h 127833"/>
                          <a:gd name="connsiteX3" fmla="*/ 11864 w 100884"/>
                          <a:gd name="connsiteY3" fmla="*/ 124573 h 127833"/>
                          <a:gd name="connsiteX4" fmla="*/ 0 w 100884"/>
                          <a:gd name="connsiteY4" fmla="*/ 119436 h 127833"/>
                          <a:gd name="connsiteX5" fmla="*/ 65469 w 100884"/>
                          <a:gd name="connsiteY5" fmla="*/ 0 h 127833"/>
                          <a:gd name="connsiteX6" fmla="*/ 69448 w 100884"/>
                          <a:gd name="connsiteY6" fmla="*/ 2315 h 127833"/>
                          <a:gd name="connsiteX7" fmla="*/ 92525 w 100884"/>
                          <a:gd name="connsiteY7" fmla="*/ 92453 h 1278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0884" h="127833">
                            <a:moveTo>
                              <a:pt x="92453" y="92453"/>
                            </a:moveTo>
                            <a:cubicBezTo>
                              <a:pt x="88980" y="98674"/>
                              <a:pt x="84785" y="104172"/>
                              <a:pt x="79865" y="108874"/>
                            </a:cubicBezTo>
                            <a:cubicBezTo>
                              <a:pt x="72848" y="115602"/>
                              <a:pt x="64529" y="120666"/>
                              <a:pt x="55631" y="123849"/>
                            </a:cubicBezTo>
                            <a:cubicBezTo>
                              <a:pt x="41814" y="128768"/>
                              <a:pt x="26405" y="129275"/>
                              <a:pt x="11864" y="124573"/>
                            </a:cubicBezTo>
                            <a:cubicBezTo>
                              <a:pt x="7813" y="123270"/>
                              <a:pt x="3834" y="121534"/>
                              <a:pt x="0" y="119436"/>
                            </a:cubicBezTo>
                            <a:lnTo>
                              <a:pt x="65469" y="0"/>
                            </a:lnTo>
                            <a:cubicBezTo>
                              <a:pt x="66844" y="723"/>
                              <a:pt x="68146" y="1519"/>
                              <a:pt x="69448" y="2315"/>
                            </a:cubicBezTo>
                            <a:cubicBezTo>
                              <a:pt x="99398" y="21413"/>
                              <a:pt x="109815" y="60767"/>
                              <a:pt x="92525" y="92453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434" name="Forma libre: forma 433">
                      <a:extLst>
                        <a:ext uri="{FF2B5EF4-FFF2-40B4-BE49-F238E27FC236}">
                          <a16:creationId xmlns:a16="http://schemas.microsoft.com/office/drawing/2014/main" id="{82DA80A9-F0A0-70EB-AB09-20C5865900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0267" y="5097336"/>
                      <a:ext cx="136234" cy="136236"/>
                    </a:xfrm>
                    <a:custGeom>
                      <a:avLst/>
                      <a:gdLst>
                        <a:gd name="connsiteX0" fmla="*/ 100853 w 136234"/>
                        <a:gd name="connsiteY0" fmla="*/ 8400 h 136236"/>
                        <a:gd name="connsiteX1" fmla="*/ 8400 w 136234"/>
                        <a:gd name="connsiteY1" fmla="*/ 35384 h 136236"/>
                        <a:gd name="connsiteX2" fmla="*/ 35384 w 136234"/>
                        <a:gd name="connsiteY2" fmla="*/ 127837 h 136236"/>
                        <a:gd name="connsiteX3" fmla="*/ 127837 w 136234"/>
                        <a:gd name="connsiteY3" fmla="*/ 100853 h 136236"/>
                        <a:gd name="connsiteX4" fmla="*/ 100781 w 136234"/>
                        <a:gd name="connsiteY4" fmla="*/ 8400 h 1362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6234" h="136236">
                          <a:moveTo>
                            <a:pt x="100853" y="8400"/>
                          </a:moveTo>
                          <a:cubicBezTo>
                            <a:pt x="67865" y="-9685"/>
                            <a:pt x="26486" y="2396"/>
                            <a:pt x="8400" y="35384"/>
                          </a:cubicBezTo>
                          <a:cubicBezTo>
                            <a:pt x="-9685" y="68372"/>
                            <a:pt x="2396" y="109751"/>
                            <a:pt x="35384" y="127837"/>
                          </a:cubicBezTo>
                          <a:cubicBezTo>
                            <a:pt x="68372" y="145922"/>
                            <a:pt x="109824" y="133841"/>
                            <a:pt x="127837" y="100853"/>
                          </a:cubicBezTo>
                          <a:cubicBezTo>
                            <a:pt x="145922" y="67865"/>
                            <a:pt x="133841" y="26486"/>
                            <a:pt x="100781" y="840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435" name="Gráfico 6">
                      <a:extLst>
                        <a:ext uri="{FF2B5EF4-FFF2-40B4-BE49-F238E27FC236}">
                          <a16:creationId xmlns:a16="http://schemas.microsoft.com/office/drawing/2014/main" id="{64C233C8-EF92-5FD8-52EB-DE08069678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81734" y="5108805"/>
                      <a:ext cx="113303" cy="113300"/>
                      <a:chOff x="9081734" y="5108805"/>
                      <a:chExt cx="113303" cy="113300"/>
                    </a:xfrm>
                  </p:grpSpPr>
                  <p:sp>
                    <p:nvSpPr>
                      <p:cNvPr id="436" name="Forma libre: forma 435">
                        <a:extLst>
                          <a:ext uri="{FF2B5EF4-FFF2-40B4-BE49-F238E27FC236}">
                            <a16:creationId xmlns:a16="http://schemas.microsoft.com/office/drawing/2014/main" id="{FABF2C7B-9A73-B62B-836D-358F2D07BD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81734" y="5108805"/>
                        <a:ext cx="83888" cy="106311"/>
                      </a:xfrm>
                      <a:custGeom>
                        <a:avLst/>
                        <a:gdLst>
                          <a:gd name="connsiteX0" fmla="*/ 6989 w 83888"/>
                          <a:gd name="connsiteY0" fmla="*/ 29413 h 106311"/>
                          <a:gd name="connsiteX1" fmla="*/ 29415 w 83888"/>
                          <a:gd name="connsiteY1" fmla="*/ 106312 h 106311"/>
                          <a:gd name="connsiteX2" fmla="*/ 83888 w 83888"/>
                          <a:gd name="connsiteY2" fmla="*/ 6987 h 106311"/>
                          <a:gd name="connsiteX3" fmla="*/ 6989 w 83888"/>
                          <a:gd name="connsiteY3" fmla="*/ 29485 h 106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3888" h="106311">
                            <a:moveTo>
                              <a:pt x="6989" y="29413"/>
                            </a:moveTo>
                            <a:cubicBezTo>
                              <a:pt x="-8058" y="56830"/>
                              <a:pt x="1997" y="91265"/>
                              <a:pt x="29415" y="106312"/>
                            </a:cubicBezTo>
                            <a:lnTo>
                              <a:pt x="83888" y="6987"/>
                            </a:lnTo>
                            <a:cubicBezTo>
                              <a:pt x="56471" y="-8060"/>
                              <a:pt x="22036" y="1995"/>
                              <a:pt x="6989" y="29485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37" name="Forma libre: forma 436">
                        <a:extLst>
                          <a:ext uri="{FF2B5EF4-FFF2-40B4-BE49-F238E27FC236}">
                            <a16:creationId xmlns:a16="http://schemas.microsoft.com/office/drawing/2014/main" id="{33FBD0F6-8950-EE5B-F3F5-DDF68F3D59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11149" y="5115792"/>
                        <a:ext cx="83888" cy="106314"/>
                      </a:xfrm>
                      <a:custGeom>
                        <a:avLst/>
                        <a:gdLst>
                          <a:gd name="connsiteX0" fmla="*/ 54473 w 83888"/>
                          <a:gd name="connsiteY0" fmla="*/ 0 h 106314"/>
                          <a:gd name="connsiteX1" fmla="*/ 0 w 83888"/>
                          <a:gd name="connsiteY1" fmla="*/ 99325 h 106314"/>
                          <a:gd name="connsiteX2" fmla="*/ 76899 w 83888"/>
                          <a:gd name="connsiteY2" fmla="*/ 76899 h 106314"/>
                          <a:gd name="connsiteX3" fmla="*/ 54473 w 83888"/>
                          <a:gd name="connsiteY3" fmla="*/ 0 h 1063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3888" h="106314">
                            <a:moveTo>
                              <a:pt x="54473" y="0"/>
                            </a:moveTo>
                            <a:lnTo>
                              <a:pt x="0" y="99325"/>
                            </a:lnTo>
                            <a:cubicBezTo>
                              <a:pt x="27417" y="114372"/>
                              <a:pt x="61852" y="104317"/>
                              <a:pt x="76899" y="76899"/>
                            </a:cubicBezTo>
                            <a:cubicBezTo>
                              <a:pt x="91946" y="49482"/>
                              <a:pt x="81891" y="15047"/>
                              <a:pt x="5447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9407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438" name="Forma libre: forma 437">
                      <a:extLst>
                        <a:ext uri="{FF2B5EF4-FFF2-40B4-BE49-F238E27FC236}">
                          <a16:creationId xmlns:a16="http://schemas.microsoft.com/office/drawing/2014/main" id="{1444FAF2-25E3-11A1-DE91-0434B7D827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90270" y="5117354"/>
                      <a:ext cx="96144" cy="96106"/>
                    </a:xfrm>
                    <a:custGeom>
                      <a:avLst/>
                      <a:gdLst>
                        <a:gd name="connsiteX0" fmla="*/ 25003 w 96144"/>
                        <a:gd name="connsiteY0" fmla="*/ 90240 h 96106"/>
                        <a:gd name="connsiteX1" fmla="*/ 5904 w 96144"/>
                        <a:gd name="connsiteY1" fmla="*/ 24988 h 96106"/>
                        <a:gd name="connsiteX2" fmla="*/ 71156 w 96144"/>
                        <a:gd name="connsiteY2" fmla="*/ 5890 h 96106"/>
                        <a:gd name="connsiteX3" fmla="*/ 90255 w 96144"/>
                        <a:gd name="connsiteY3" fmla="*/ 71142 h 96106"/>
                        <a:gd name="connsiteX4" fmla="*/ 25003 w 96144"/>
                        <a:gd name="connsiteY4" fmla="*/ 90168 h 96106"/>
                        <a:gd name="connsiteX5" fmla="*/ 70216 w 96144"/>
                        <a:gd name="connsiteY5" fmla="*/ 7843 h 96106"/>
                        <a:gd name="connsiteX6" fmla="*/ 7857 w 96144"/>
                        <a:gd name="connsiteY6" fmla="*/ 26073 h 96106"/>
                        <a:gd name="connsiteX7" fmla="*/ 26088 w 96144"/>
                        <a:gd name="connsiteY7" fmla="*/ 88432 h 96106"/>
                        <a:gd name="connsiteX8" fmla="*/ 88446 w 96144"/>
                        <a:gd name="connsiteY8" fmla="*/ 70201 h 96106"/>
                        <a:gd name="connsiteX9" fmla="*/ 70216 w 96144"/>
                        <a:gd name="connsiteY9" fmla="*/ 7843 h 96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6144" h="96106">
                          <a:moveTo>
                            <a:pt x="25003" y="90240"/>
                          </a:moveTo>
                          <a:cubicBezTo>
                            <a:pt x="1709" y="77508"/>
                            <a:pt x="-6828" y="48210"/>
                            <a:pt x="5904" y="24988"/>
                          </a:cubicBezTo>
                          <a:cubicBezTo>
                            <a:pt x="18637" y="1766"/>
                            <a:pt x="47935" y="-6843"/>
                            <a:pt x="71156" y="5890"/>
                          </a:cubicBezTo>
                          <a:cubicBezTo>
                            <a:pt x="94378" y="18622"/>
                            <a:pt x="102987" y="47920"/>
                            <a:pt x="90255" y="71142"/>
                          </a:cubicBezTo>
                          <a:cubicBezTo>
                            <a:pt x="77523" y="94364"/>
                            <a:pt x="48224" y="102972"/>
                            <a:pt x="25003" y="90168"/>
                          </a:cubicBezTo>
                          <a:close/>
                          <a:moveTo>
                            <a:pt x="70216" y="7843"/>
                          </a:moveTo>
                          <a:cubicBezTo>
                            <a:pt x="47935" y="-4311"/>
                            <a:pt x="20011" y="3864"/>
                            <a:pt x="7857" y="26073"/>
                          </a:cubicBezTo>
                          <a:cubicBezTo>
                            <a:pt x="-4296" y="48282"/>
                            <a:pt x="3879" y="76206"/>
                            <a:pt x="26088" y="88432"/>
                          </a:cubicBezTo>
                          <a:cubicBezTo>
                            <a:pt x="48296" y="100585"/>
                            <a:pt x="76293" y="92410"/>
                            <a:pt x="88446" y="70201"/>
                          </a:cubicBezTo>
                          <a:cubicBezTo>
                            <a:pt x="100600" y="47993"/>
                            <a:pt x="92425" y="19996"/>
                            <a:pt x="70216" y="7843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439" name="Forma libre: forma 438">
                      <a:extLst>
                        <a:ext uri="{FF2B5EF4-FFF2-40B4-BE49-F238E27FC236}">
                          <a16:creationId xmlns:a16="http://schemas.microsoft.com/office/drawing/2014/main" id="{ADA27A5F-E5DE-866C-1229-18069636AC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07749" y="5129754"/>
                      <a:ext cx="60767" cy="71401"/>
                    </a:xfrm>
                    <a:custGeom>
                      <a:avLst/>
                      <a:gdLst>
                        <a:gd name="connsiteX0" fmla="*/ 19605 w 60767"/>
                        <a:gd name="connsiteY0" fmla="*/ 12443 h 71401"/>
                        <a:gd name="connsiteX1" fmla="*/ 42175 w 60767"/>
                        <a:gd name="connsiteY1" fmla="*/ 6366 h 71401"/>
                        <a:gd name="connsiteX2" fmla="*/ 45720 w 60767"/>
                        <a:gd name="connsiteY2" fmla="*/ 0 h 71401"/>
                        <a:gd name="connsiteX3" fmla="*/ 52737 w 60767"/>
                        <a:gd name="connsiteY3" fmla="*/ 3906 h 71401"/>
                        <a:gd name="connsiteX4" fmla="*/ 49192 w 60767"/>
                        <a:gd name="connsiteY4" fmla="*/ 10273 h 71401"/>
                        <a:gd name="connsiteX5" fmla="*/ 60767 w 60767"/>
                        <a:gd name="connsiteY5" fmla="*/ 19605 h 71401"/>
                        <a:gd name="connsiteX6" fmla="*/ 55558 w 60767"/>
                        <a:gd name="connsiteY6" fmla="*/ 29009 h 71401"/>
                        <a:gd name="connsiteX7" fmla="*/ 39933 w 60767"/>
                        <a:gd name="connsiteY7" fmla="*/ 19388 h 71401"/>
                        <a:gd name="connsiteX8" fmla="*/ 31107 w 60767"/>
                        <a:gd name="connsiteY8" fmla="*/ 20256 h 71401"/>
                        <a:gd name="connsiteX9" fmla="*/ 30094 w 60767"/>
                        <a:gd name="connsiteY9" fmla="*/ 22064 h 71401"/>
                        <a:gd name="connsiteX10" fmla="*/ 32843 w 60767"/>
                        <a:gd name="connsiteY10" fmla="*/ 29443 h 71401"/>
                        <a:gd name="connsiteX11" fmla="*/ 38775 w 60767"/>
                        <a:gd name="connsiteY11" fmla="*/ 32698 h 71401"/>
                        <a:gd name="connsiteX12" fmla="*/ 43767 w 60767"/>
                        <a:gd name="connsiteY12" fmla="*/ 54980 h 71401"/>
                        <a:gd name="connsiteX13" fmla="*/ 42103 w 60767"/>
                        <a:gd name="connsiteY13" fmla="*/ 58090 h 71401"/>
                        <a:gd name="connsiteX14" fmla="*/ 18736 w 60767"/>
                        <a:gd name="connsiteY14" fmla="*/ 65325 h 71401"/>
                        <a:gd name="connsiteX15" fmla="*/ 15336 w 60767"/>
                        <a:gd name="connsiteY15" fmla="*/ 71401 h 71401"/>
                        <a:gd name="connsiteX16" fmla="*/ 8319 w 60767"/>
                        <a:gd name="connsiteY16" fmla="*/ 67495 h 71401"/>
                        <a:gd name="connsiteX17" fmla="*/ 11719 w 60767"/>
                        <a:gd name="connsiteY17" fmla="*/ 61346 h 71401"/>
                        <a:gd name="connsiteX18" fmla="*/ 0 w 60767"/>
                        <a:gd name="connsiteY18" fmla="*/ 51869 h 71401"/>
                        <a:gd name="connsiteX19" fmla="*/ 5209 w 60767"/>
                        <a:gd name="connsiteY19" fmla="*/ 42465 h 71401"/>
                        <a:gd name="connsiteX20" fmla="*/ 21920 w 60767"/>
                        <a:gd name="connsiteY20" fmla="*/ 52665 h 71401"/>
                        <a:gd name="connsiteX21" fmla="*/ 29732 w 60767"/>
                        <a:gd name="connsiteY21" fmla="*/ 51869 h 71401"/>
                        <a:gd name="connsiteX22" fmla="*/ 30890 w 60767"/>
                        <a:gd name="connsiteY22" fmla="*/ 49771 h 71401"/>
                        <a:gd name="connsiteX23" fmla="*/ 28792 w 60767"/>
                        <a:gd name="connsiteY23" fmla="*/ 43043 h 71401"/>
                        <a:gd name="connsiteX24" fmla="*/ 23077 w 60767"/>
                        <a:gd name="connsiteY24" fmla="*/ 39860 h 71401"/>
                        <a:gd name="connsiteX25" fmla="*/ 17073 w 60767"/>
                        <a:gd name="connsiteY25" fmla="*/ 17000 h 71401"/>
                        <a:gd name="connsiteX26" fmla="*/ 19605 w 60767"/>
                        <a:gd name="connsiteY26" fmla="*/ 12443 h 71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60767" h="71401">
                          <a:moveTo>
                            <a:pt x="19605" y="12443"/>
                          </a:moveTo>
                          <a:cubicBezTo>
                            <a:pt x="25537" y="1881"/>
                            <a:pt x="33928" y="2098"/>
                            <a:pt x="42175" y="6366"/>
                          </a:cubicBezTo>
                          <a:lnTo>
                            <a:pt x="45720" y="0"/>
                          </a:lnTo>
                          <a:lnTo>
                            <a:pt x="52737" y="3906"/>
                          </a:lnTo>
                          <a:lnTo>
                            <a:pt x="49192" y="10273"/>
                          </a:lnTo>
                          <a:cubicBezTo>
                            <a:pt x="54256" y="13383"/>
                            <a:pt x="57729" y="16421"/>
                            <a:pt x="60767" y="19605"/>
                          </a:cubicBezTo>
                          <a:lnTo>
                            <a:pt x="55558" y="29009"/>
                          </a:lnTo>
                          <a:cubicBezTo>
                            <a:pt x="51290" y="26115"/>
                            <a:pt x="43550" y="21413"/>
                            <a:pt x="39933" y="19388"/>
                          </a:cubicBezTo>
                          <a:cubicBezTo>
                            <a:pt x="35664" y="16928"/>
                            <a:pt x="33349" y="16132"/>
                            <a:pt x="31107" y="20256"/>
                          </a:cubicBezTo>
                          <a:lnTo>
                            <a:pt x="30094" y="22064"/>
                          </a:lnTo>
                          <a:cubicBezTo>
                            <a:pt x="28286" y="25247"/>
                            <a:pt x="28937" y="27273"/>
                            <a:pt x="32843" y="29443"/>
                          </a:cubicBezTo>
                          <a:lnTo>
                            <a:pt x="38775" y="32698"/>
                          </a:lnTo>
                          <a:cubicBezTo>
                            <a:pt x="49771" y="38775"/>
                            <a:pt x="47094" y="49048"/>
                            <a:pt x="43767" y="54980"/>
                          </a:cubicBezTo>
                          <a:lnTo>
                            <a:pt x="42103" y="58090"/>
                          </a:lnTo>
                          <a:cubicBezTo>
                            <a:pt x="35086" y="70606"/>
                            <a:pt x="26043" y="69376"/>
                            <a:pt x="18736" y="65325"/>
                          </a:cubicBezTo>
                          <a:lnTo>
                            <a:pt x="15336" y="71401"/>
                          </a:lnTo>
                          <a:lnTo>
                            <a:pt x="8319" y="67495"/>
                          </a:lnTo>
                          <a:lnTo>
                            <a:pt x="11719" y="61346"/>
                          </a:lnTo>
                          <a:cubicBezTo>
                            <a:pt x="5787" y="57801"/>
                            <a:pt x="3979" y="56065"/>
                            <a:pt x="0" y="51869"/>
                          </a:cubicBezTo>
                          <a:lnTo>
                            <a:pt x="5209" y="42465"/>
                          </a:lnTo>
                          <a:cubicBezTo>
                            <a:pt x="8030" y="44345"/>
                            <a:pt x="15047" y="48831"/>
                            <a:pt x="21920" y="52665"/>
                          </a:cubicBezTo>
                          <a:cubicBezTo>
                            <a:pt x="25030" y="54401"/>
                            <a:pt x="27996" y="55052"/>
                            <a:pt x="29732" y="51869"/>
                          </a:cubicBezTo>
                          <a:lnTo>
                            <a:pt x="30890" y="49771"/>
                          </a:lnTo>
                          <a:cubicBezTo>
                            <a:pt x="32337" y="47094"/>
                            <a:pt x="32409" y="45069"/>
                            <a:pt x="28792" y="43043"/>
                          </a:cubicBezTo>
                          <a:lnTo>
                            <a:pt x="23077" y="39860"/>
                          </a:lnTo>
                          <a:cubicBezTo>
                            <a:pt x="9838" y="32554"/>
                            <a:pt x="14830" y="21051"/>
                            <a:pt x="17073" y="17000"/>
                          </a:cubicBezTo>
                          <a:lnTo>
                            <a:pt x="19605" y="12443"/>
                          </a:ln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440" name="Gráfico 6">
                    <a:extLst>
                      <a:ext uri="{FF2B5EF4-FFF2-40B4-BE49-F238E27FC236}">
                        <a16:creationId xmlns:a16="http://schemas.microsoft.com/office/drawing/2014/main" id="{16B32C19-9F5B-F7A8-9312-7287F5D755B5}"/>
                      </a:ext>
                    </a:extLst>
                  </p:cNvPr>
                  <p:cNvGrpSpPr/>
                  <p:nvPr/>
                </p:nvGrpSpPr>
                <p:grpSpPr>
                  <a:xfrm>
                    <a:off x="9070228" y="5099588"/>
                    <a:ext cx="135254" cy="92597"/>
                    <a:chOff x="9070228" y="5099588"/>
                    <a:chExt cx="135254" cy="92597"/>
                  </a:xfrm>
                  <a:solidFill>
                    <a:srgbClr val="FFCE3B"/>
                  </a:solidFill>
                </p:grpSpPr>
                <p:sp>
                  <p:nvSpPr>
                    <p:cNvPr id="441" name="Forma libre: forma 440">
                      <a:extLst>
                        <a:ext uri="{FF2B5EF4-FFF2-40B4-BE49-F238E27FC236}">
                          <a16:creationId xmlns:a16="http://schemas.microsoft.com/office/drawing/2014/main" id="{9479CB22-DDD5-7FE9-D074-0009A048B9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8668" y="5099588"/>
                      <a:ext cx="92308" cy="32987"/>
                    </a:xfrm>
                    <a:custGeom>
                      <a:avLst/>
                      <a:gdLst>
                        <a:gd name="connsiteX0" fmla="*/ 77044 w 92308"/>
                        <a:gd name="connsiteY0" fmla="*/ 0 h 32987"/>
                        <a:gd name="connsiteX1" fmla="*/ 9622 w 92308"/>
                        <a:gd name="connsiteY1" fmla="*/ 19677 h 32987"/>
                        <a:gd name="connsiteX2" fmla="*/ 0 w 92308"/>
                        <a:gd name="connsiteY2" fmla="*/ 32988 h 32987"/>
                        <a:gd name="connsiteX3" fmla="*/ 92308 w 92308"/>
                        <a:gd name="connsiteY3" fmla="*/ 6077 h 32987"/>
                        <a:gd name="connsiteX4" fmla="*/ 77044 w 92308"/>
                        <a:gd name="connsiteY4" fmla="*/ 0 h 329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2308" h="32987">
                          <a:moveTo>
                            <a:pt x="77044" y="0"/>
                          </a:moveTo>
                          <a:lnTo>
                            <a:pt x="9622" y="19677"/>
                          </a:lnTo>
                          <a:cubicBezTo>
                            <a:pt x="5932" y="23656"/>
                            <a:pt x="2749" y="28069"/>
                            <a:pt x="0" y="32988"/>
                          </a:cubicBezTo>
                          <a:lnTo>
                            <a:pt x="92308" y="6077"/>
                          </a:lnTo>
                          <a:cubicBezTo>
                            <a:pt x="87389" y="3400"/>
                            <a:pt x="82253" y="1375"/>
                            <a:pt x="77044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442" name="Forma libre: forma 441">
                      <a:extLst>
                        <a:ext uri="{FF2B5EF4-FFF2-40B4-BE49-F238E27FC236}">
                          <a16:creationId xmlns:a16="http://schemas.microsoft.com/office/drawing/2014/main" id="{BC1EF9FE-4824-5A28-0257-F68DB25B78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0228" y="5120784"/>
                      <a:ext cx="135254" cy="71401"/>
                    </a:xfrm>
                    <a:custGeom>
                      <a:avLst/>
                      <a:gdLst>
                        <a:gd name="connsiteX0" fmla="*/ 119629 w 135254"/>
                        <a:gd name="connsiteY0" fmla="*/ 72 h 71401"/>
                        <a:gd name="connsiteX1" fmla="*/ 699 w 135254"/>
                        <a:gd name="connsiteY1" fmla="*/ 34796 h 71401"/>
                        <a:gd name="connsiteX2" fmla="*/ 5474 w 135254"/>
                        <a:gd name="connsiteY2" fmla="*/ 71401 h 71401"/>
                        <a:gd name="connsiteX3" fmla="*/ 135255 w 135254"/>
                        <a:gd name="connsiteY3" fmla="*/ 33422 h 71401"/>
                        <a:gd name="connsiteX4" fmla="*/ 119557 w 135254"/>
                        <a:gd name="connsiteY4" fmla="*/ 0 h 71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5254" h="71401">
                          <a:moveTo>
                            <a:pt x="119629" y="72"/>
                          </a:moveTo>
                          <a:lnTo>
                            <a:pt x="699" y="34796"/>
                          </a:lnTo>
                          <a:cubicBezTo>
                            <a:pt x="-1109" y="47311"/>
                            <a:pt x="627" y="59971"/>
                            <a:pt x="5474" y="71401"/>
                          </a:cubicBezTo>
                          <a:lnTo>
                            <a:pt x="135255" y="33422"/>
                          </a:lnTo>
                          <a:cubicBezTo>
                            <a:pt x="133229" y="21196"/>
                            <a:pt x="127876" y="9549"/>
                            <a:pt x="119557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  <p:grpSp>
              <p:nvGrpSpPr>
                <p:cNvPr id="443" name="Gráfico 6">
                  <a:extLst>
                    <a:ext uri="{FF2B5EF4-FFF2-40B4-BE49-F238E27FC236}">
                      <a16:creationId xmlns:a16="http://schemas.microsoft.com/office/drawing/2014/main" id="{A9200C42-C817-99A3-A5FC-23C0B7B249B2}"/>
                    </a:ext>
                  </a:extLst>
                </p:cNvPr>
                <p:cNvGrpSpPr/>
                <p:nvPr/>
              </p:nvGrpSpPr>
              <p:grpSpPr>
                <a:xfrm>
                  <a:off x="9037436" y="5026428"/>
                  <a:ext cx="200801" cy="193724"/>
                  <a:chOff x="9037436" y="5026428"/>
                  <a:chExt cx="200801" cy="193724"/>
                </a:xfrm>
              </p:grpSpPr>
              <p:grpSp>
                <p:nvGrpSpPr>
                  <p:cNvPr id="444" name="Gráfico 6">
                    <a:extLst>
                      <a:ext uri="{FF2B5EF4-FFF2-40B4-BE49-F238E27FC236}">
                        <a16:creationId xmlns:a16="http://schemas.microsoft.com/office/drawing/2014/main" id="{07F7116E-F477-1660-E098-7C7BAEBA17C2}"/>
                      </a:ext>
                    </a:extLst>
                  </p:cNvPr>
                  <p:cNvGrpSpPr/>
                  <p:nvPr/>
                </p:nvGrpSpPr>
                <p:grpSpPr>
                  <a:xfrm>
                    <a:off x="9037436" y="5026428"/>
                    <a:ext cx="200801" cy="193724"/>
                    <a:chOff x="9037436" y="5026428"/>
                    <a:chExt cx="200801" cy="193724"/>
                  </a:xfrm>
                </p:grpSpPr>
                <p:grpSp>
                  <p:nvGrpSpPr>
                    <p:cNvPr id="445" name="Gráfico 6">
                      <a:extLst>
                        <a:ext uri="{FF2B5EF4-FFF2-40B4-BE49-F238E27FC236}">
                          <a16:creationId xmlns:a16="http://schemas.microsoft.com/office/drawing/2014/main" id="{E60D59B1-DC12-6F36-C73A-16A016385A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53181" y="5034917"/>
                      <a:ext cx="185056" cy="185235"/>
                      <a:chOff x="9053181" y="5034917"/>
                      <a:chExt cx="185056" cy="185235"/>
                    </a:xfrm>
                    <a:solidFill>
                      <a:srgbClr val="EDA73F"/>
                    </a:solidFill>
                  </p:grpSpPr>
                  <p:sp>
                    <p:nvSpPr>
                      <p:cNvPr id="446" name="Forma libre: forma 445">
                        <a:extLst>
                          <a:ext uri="{FF2B5EF4-FFF2-40B4-BE49-F238E27FC236}">
                            <a16:creationId xmlns:a16="http://schemas.microsoft.com/office/drawing/2014/main" id="{2DE074D9-5558-A4DC-8259-922DC2B7A1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53181" y="5034917"/>
                        <a:ext cx="136965" cy="173761"/>
                      </a:xfrm>
                      <a:custGeom>
                        <a:avLst/>
                        <a:gdLst>
                          <a:gd name="connsiteX0" fmla="*/ 11380 w 136965"/>
                          <a:gd name="connsiteY0" fmla="*/ 48176 h 173761"/>
                          <a:gd name="connsiteX1" fmla="*/ 48057 w 136965"/>
                          <a:gd name="connsiteY1" fmla="*/ 173762 h 173761"/>
                          <a:gd name="connsiteX2" fmla="*/ 136965 w 136965"/>
                          <a:gd name="connsiteY2" fmla="*/ 11427 h 173761"/>
                          <a:gd name="connsiteX3" fmla="*/ 11380 w 136965"/>
                          <a:gd name="connsiteY3" fmla="*/ 48104 h 1737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6965" h="173761">
                            <a:moveTo>
                              <a:pt x="11380" y="48176"/>
                            </a:moveTo>
                            <a:cubicBezTo>
                              <a:pt x="-13144" y="92956"/>
                              <a:pt x="3278" y="149238"/>
                              <a:pt x="48057" y="173762"/>
                            </a:cubicBezTo>
                            <a:lnTo>
                              <a:pt x="136965" y="11427"/>
                            </a:lnTo>
                            <a:cubicBezTo>
                              <a:pt x="92114" y="-13169"/>
                              <a:pt x="35904" y="3252"/>
                              <a:pt x="11380" y="48104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47" name="Forma libre: forma 446">
                        <a:extLst>
                          <a:ext uri="{FF2B5EF4-FFF2-40B4-BE49-F238E27FC236}">
                            <a16:creationId xmlns:a16="http://schemas.microsoft.com/office/drawing/2014/main" id="{40DC32E1-1EFE-D17D-47F6-253CD5564A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01238" y="5046416"/>
                        <a:ext cx="136999" cy="173736"/>
                      </a:xfrm>
                      <a:custGeom>
                        <a:avLst/>
                        <a:gdLst>
                          <a:gd name="connsiteX0" fmla="*/ 125658 w 136999"/>
                          <a:gd name="connsiteY0" fmla="*/ 125658 h 173736"/>
                          <a:gd name="connsiteX1" fmla="*/ 108585 w 136999"/>
                          <a:gd name="connsiteY1" fmla="*/ 147939 h 173736"/>
                          <a:gd name="connsiteX2" fmla="*/ 75597 w 136999"/>
                          <a:gd name="connsiteY2" fmla="*/ 168339 h 173736"/>
                          <a:gd name="connsiteX3" fmla="*/ 16132 w 136999"/>
                          <a:gd name="connsiteY3" fmla="*/ 169280 h 173736"/>
                          <a:gd name="connsiteX4" fmla="*/ 0 w 136999"/>
                          <a:gd name="connsiteY4" fmla="*/ 162335 h 173736"/>
                          <a:gd name="connsiteX5" fmla="*/ 88908 w 136999"/>
                          <a:gd name="connsiteY5" fmla="*/ 0 h 173736"/>
                          <a:gd name="connsiteX6" fmla="*/ 94261 w 136999"/>
                          <a:gd name="connsiteY6" fmla="*/ 3183 h 173736"/>
                          <a:gd name="connsiteX7" fmla="*/ 125585 w 136999"/>
                          <a:gd name="connsiteY7" fmla="*/ 125658 h 1737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36999" h="173736">
                            <a:moveTo>
                              <a:pt x="125658" y="125658"/>
                            </a:moveTo>
                            <a:cubicBezTo>
                              <a:pt x="121028" y="134122"/>
                              <a:pt x="115240" y="141573"/>
                              <a:pt x="108585" y="147939"/>
                            </a:cubicBezTo>
                            <a:cubicBezTo>
                              <a:pt x="99036" y="157126"/>
                              <a:pt x="87750" y="163999"/>
                              <a:pt x="75597" y="168339"/>
                            </a:cubicBezTo>
                            <a:cubicBezTo>
                              <a:pt x="56788" y="175067"/>
                              <a:pt x="35881" y="175646"/>
                              <a:pt x="16132" y="169280"/>
                            </a:cubicBezTo>
                            <a:cubicBezTo>
                              <a:pt x="10634" y="167544"/>
                              <a:pt x="5209" y="165229"/>
                              <a:pt x="0" y="162335"/>
                            </a:cubicBezTo>
                            <a:lnTo>
                              <a:pt x="88908" y="0"/>
                            </a:lnTo>
                            <a:cubicBezTo>
                              <a:pt x="90716" y="1013"/>
                              <a:pt x="92525" y="2026"/>
                              <a:pt x="94261" y="3183"/>
                            </a:cubicBezTo>
                            <a:cubicBezTo>
                              <a:pt x="134990" y="29154"/>
                              <a:pt x="149169" y="82614"/>
                              <a:pt x="125585" y="125658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448" name="Forma libre: forma 447">
                      <a:extLst>
                        <a:ext uri="{FF2B5EF4-FFF2-40B4-BE49-F238E27FC236}">
                          <a16:creationId xmlns:a16="http://schemas.microsoft.com/office/drawing/2014/main" id="{7E3A0ACF-9601-39F0-7197-50344312AA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37436" y="5026428"/>
                      <a:ext cx="185069" cy="185054"/>
                    </a:xfrm>
                    <a:custGeom>
                      <a:avLst/>
                      <a:gdLst>
                        <a:gd name="connsiteX0" fmla="*/ 137012 w 185069"/>
                        <a:gd name="connsiteY0" fmla="*/ 11380 h 185054"/>
                        <a:gd name="connsiteX1" fmla="*/ 11427 w 185069"/>
                        <a:gd name="connsiteY1" fmla="*/ 48057 h 185054"/>
                        <a:gd name="connsiteX2" fmla="*/ 48104 w 185069"/>
                        <a:gd name="connsiteY2" fmla="*/ 173643 h 185054"/>
                        <a:gd name="connsiteX3" fmla="*/ 173690 w 185069"/>
                        <a:gd name="connsiteY3" fmla="*/ 136965 h 185054"/>
                        <a:gd name="connsiteX4" fmla="*/ 137012 w 185069"/>
                        <a:gd name="connsiteY4" fmla="*/ 11380 h 185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5069" h="185054">
                          <a:moveTo>
                            <a:pt x="137012" y="11380"/>
                          </a:moveTo>
                          <a:cubicBezTo>
                            <a:pt x="92160" y="-13144"/>
                            <a:pt x="35951" y="3278"/>
                            <a:pt x="11427" y="48057"/>
                          </a:cubicBezTo>
                          <a:cubicBezTo>
                            <a:pt x="-13169" y="92837"/>
                            <a:pt x="3252" y="149119"/>
                            <a:pt x="48104" y="173643"/>
                          </a:cubicBezTo>
                          <a:cubicBezTo>
                            <a:pt x="92956" y="198239"/>
                            <a:pt x="149166" y="181745"/>
                            <a:pt x="173690" y="136965"/>
                          </a:cubicBezTo>
                          <a:cubicBezTo>
                            <a:pt x="198213" y="92186"/>
                            <a:pt x="181792" y="35904"/>
                            <a:pt x="137012" y="1138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449" name="Gráfico 6">
                      <a:extLst>
                        <a:ext uri="{FF2B5EF4-FFF2-40B4-BE49-F238E27FC236}">
                          <a16:creationId xmlns:a16="http://schemas.microsoft.com/office/drawing/2014/main" id="{93E98E72-A6AF-A406-CFFF-4B2F2E62ECD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52985" y="5042017"/>
                      <a:ext cx="154003" cy="153963"/>
                      <a:chOff x="9052985" y="5042017"/>
                      <a:chExt cx="154003" cy="153963"/>
                    </a:xfrm>
                  </p:grpSpPr>
                  <p:sp>
                    <p:nvSpPr>
                      <p:cNvPr id="450" name="Forma libre: forma 449">
                        <a:extLst>
                          <a:ext uri="{FF2B5EF4-FFF2-40B4-BE49-F238E27FC236}">
                            <a16:creationId xmlns:a16="http://schemas.microsoft.com/office/drawing/2014/main" id="{5705B3AF-08DD-6112-8D2A-629710081D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52985" y="5042017"/>
                        <a:ext cx="113939" cy="144453"/>
                      </a:xfrm>
                      <a:custGeom>
                        <a:avLst/>
                        <a:gdLst>
                          <a:gd name="connsiteX0" fmla="*/ 9478 w 113939"/>
                          <a:gd name="connsiteY0" fmla="*/ 39992 h 144453"/>
                          <a:gd name="connsiteX1" fmla="*/ 40007 w 113939"/>
                          <a:gd name="connsiteY1" fmla="*/ 144453 h 144453"/>
                          <a:gd name="connsiteX2" fmla="*/ 113940 w 113939"/>
                          <a:gd name="connsiteY2" fmla="*/ 9464 h 144453"/>
                          <a:gd name="connsiteX3" fmla="*/ 9478 w 113939"/>
                          <a:gd name="connsiteY3" fmla="*/ 39992 h 14445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3939" h="144453">
                            <a:moveTo>
                              <a:pt x="9478" y="39992"/>
                            </a:moveTo>
                            <a:cubicBezTo>
                              <a:pt x="-10922" y="77248"/>
                              <a:pt x="2678" y="124053"/>
                              <a:pt x="40007" y="144453"/>
                            </a:cubicBezTo>
                            <a:lnTo>
                              <a:pt x="113940" y="9464"/>
                            </a:lnTo>
                            <a:cubicBezTo>
                              <a:pt x="76684" y="-10937"/>
                              <a:pt x="29879" y="2736"/>
                              <a:pt x="9478" y="39992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51" name="Forma libre: forma 450">
                        <a:extLst>
                          <a:ext uri="{FF2B5EF4-FFF2-40B4-BE49-F238E27FC236}">
                            <a16:creationId xmlns:a16="http://schemas.microsoft.com/office/drawing/2014/main" id="{D59052B5-9546-5ECC-0579-7AB9EB4F16C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3064" y="5051480"/>
                        <a:ext cx="113924" cy="144500"/>
                      </a:xfrm>
                      <a:custGeom>
                        <a:avLst/>
                        <a:gdLst>
                          <a:gd name="connsiteX0" fmla="*/ 73933 w 113924"/>
                          <a:gd name="connsiteY0" fmla="*/ 0 h 144500"/>
                          <a:gd name="connsiteX1" fmla="*/ 0 w 113924"/>
                          <a:gd name="connsiteY1" fmla="*/ 134990 h 144500"/>
                          <a:gd name="connsiteX2" fmla="*/ 104462 w 113924"/>
                          <a:gd name="connsiteY2" fmla="*/ 104462 h 144500"/>
                          <a:gd name="connsiteX3" fmla="*/ 73933 w 113924"/>
                          <a:gd name="connsiteY3" fmla="*/ 0 h 1445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3924" h="144500">
                            <a:moveTo>
                              <a:pt x="73933" y="0"/>
                            </a:moveTo>
                            <a:lnTo>
                              <a:pt x="0" y="134990"/>
                            </a:lnTo>
                            <a:cubicBezTo>
                              <a:pt x="37328" y="155462"/>
                              <a:pt x="84061" y="141790"/>
                              <a:pt x="104462" y="104462"/>
                            </a:cubicBezTo>
                            <a:cubicBezTo>
                              <a:pt x="124862" y="67206"/>
                              <a:pt x="111189" y="20400"/>
                              <a:pt x="7393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9407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452" name="Forma libre: forma 451">
                      <a:extLst>
                        <a:ext uri="{FF2B5EF4-FFF2-40B4-BE49-F238E27FC236}">
                          <a16:creationId xmlns:a16="http://schemas.microsoft.com/office/drawing/2014/main" id="{4575CC9F-DBC6-7E1B-9628-A00A881AC3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64728" y="5053658"/>
                      <a:ext cx="130532" cy="130593"/>
                    </a:xfrm>
                    <a:custGeom>
                      <a:avLst/>
                      <a:gdLst>
                        <a:gd name="connsiteX0" fmla="*/ 33906 w 130532"/>
                        <a:gd name="connsiteY0" fmla="*/ 122539 h 130593"/>
                        <a:gd name="connsiteX1" fmla="*/ 8008 w 130532"/>
                        <a:gd name="connsiteY1" fmla="*/ 33921 h 130593"/>
                        <a:gd name="connsiteX2" fmla="*/ 96626 w 130532"/>
                        <a:gd name="connsiteY2" fmla="*/ 8022 h 130593"/>
                        <a:gd name="connsiteX3" fmla="*/ 122525 w 130532"/>
                        <a:gd name="connsiteY3" fmla="*/ 96641 h 130593"/>
                        <a:gd name="connsiteX4" fmla="*/ 33906 w 130532"/>
                        <a:gd name="connsiteY4" fmla="*/ 122539 h 130593"/>
                        <a:gd name="connsiteX5" fmla="*/ 95252 w 130532"/>
                        <a:gd name="connsiteY5" fmla="*/ 10554 h 130593"/>
                        <a:gd name="connsiteX6" fmla="*/ 10540 w 130532"/>
                        <a:gd name="connsiteY6" fmla="*/ 35295 h 130593"/>
                        <a:gd name="connsiteX7" fmla="*/ 35281 w 130532"/>
                        <a:gd name="connsiteY7" fmla="*/ 120007 h 130593"/>
                        <a:gd name="connsiteX8" fmla="*/ 119993 w 130532"/>
                        <a:gd name="connsiteY8" fmla="*/ 95267 h 130593"/>
                        <a:gd name="connsiteX9" fmla="*/ 95252 w 130532"/>
                        <a:gd name="connsiteY9" fmla="*/ 10554 h 1305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30532" h="130593">
                          <a:moveTo>
                            <a:pt x="33906" y="122539"/>
                          </a:moveTo>
                          <a:cubicBezTo>
                            <a:pt x="2365" y="105250"/>
                            <a:pt x="-9282" y="65462"/>
                            <a:pt x="8008" y="33921"/>
                          </a:cubicBezTo>
                          <a:cubicBezTo>
                            <a:pt x="25297" y="2307"/>
                            <a:pt x="65085" y="-9267"/>
                            <a:pt x="96626" y="8022"/>
                          </a:cubicBezTo>
                          <a:cubicBezTo>
                            <a:pt x="128167" y="25312"/>
                            <a:pt x="139814" y="65100"/>
                            <a:pt x="122525" y="96641"/>
                          </a:cubicBezTo>
                          <a:cubicBezTo>
                            <a:pt x="105235" y="128254"/>
                            <a:pt x="65447" y="139901"/>
                            <a:pt x="33906" y="122539"/>
                          </a:cubicBezTo>
                          <a:close/>
                          <a:moveTo>
                            <a:pt x="95252" y="10554"/>
                          </a:moveTo>
                          <a:cubicBezTo>
                            <a:pt x="65085" y="-6012"/>
                            <a:pt x="27034" y="5129"/>
                            <a:pt x="10540" y="35295"/>
                          </a:cubicBezTo>
                          <a:cubicBezTo>
                            <a:pt x="-6027" y="65462"/>
                            <a:pt x="5114" y="103441"/>
                            <a:pt x="35281" y="120007"/>
                          </a:cubicBezTo>
                          <a:cubicBezTo>
                            <a:pt x="65447" y="136574"/>
                            <a:pt x="103427" y="125433"/>
                            <a:pt x="119993" y="95267"/>
                          </a:cubicBezTo>
                          <a:cubicBezTo>
                            <a:pt x="136487" y="65100"/>
                            <a:pt x="125418" y="27121"/>
                            <a:pt x="95252" y="10554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453" name="Forma libre: forma 452">
                      <a:extLst>
                        <a:ext uri="{FF2B5EF4-FFF2-40B4-BE49-F238E27FC236}">
                          <a16:creationId xmlns:a16="http://schemas.microsoft.com/office/drawing/2014/main" id="{40C85EA0-B2C2-2166-7488-FD2CED6B92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88434" y="5070434"/>
                      <a:ext cx="82614" cy="96938"/>
                    </a:xfrm>
                    <a:custGeom>
                      <a:avLst/>
                      <a:gdLst>
                        <a:gd name="connsiteX0" fmla="*/ 26622 w 82614"/>
                        <a:gd name="connsiteY0" fmla="*/ 16928 h 96938"/>
                        <a:gd name="connsiteX1" fmla="*/ 57295 w 82614"/>
                        <a:gd name="connsiteY1" fmla="*/ 8609 h 96938"/>
                        <a:gd name="connsiteX2" fmla="*/ 62069 w 82614"/>
                        <a:gd name="connsiteY2" fmla="*/ 0 h 96938"/>
                        <a:gd name="connsiteX3" fmla="*/ 71618 w 82614"/>
                        <a:gd name="connsiteY3" fmla="*/ 5281 h 96938"/>
                        <a:gd name="connsiteX4" fmla="*/ 66844 w 82614"/>
                        <a:gd name="connsiteY4" fmla="*/ 13962 h 96938"/>
                        <a:gd name="connsiteX5" fmla="*/ 82614 w 82614"/>
                        <a:gd name="connsiteY5" fmla="*/ 26622 h 96938"/>
                        <a:gd name="connsiteX6" fmla="*/ 75525 w 82614"/>
                        <a:gd name="connsiteY6" fmla="*/ 39426 h 96938"/>
                        <a:gd name="connsiteX7" fmla="*/ 54256 w 82614"/>
                        <a:gd name="connsiteY7" fmla="*/ 26332 h 96938"/>
                        <a:gd name="connsiteX8" fmla="*/ 42320 w 82614"/>
                        <a:gd name="connsiteY8" fmla="*/ 27490 h 96938"/>
                        <a:gd name="connsiteX9" fmla="*/ 40945 w 82614"/>
                        <a:gd name="connsiteY9" fmla="*/ 29949 h 96938"/>
                        <a:gd name="connsiteX10" fmla="*/ 44707 w 82614"/>
                        <a:gd name="connsiteY10" fmla="*/ 40005 h 96938"/>
                        <a:gd name="connsiteX11" fmla="*/ 52737 w 82614"/>
                        <a:gd name="connsiteY11" fmla="*/ 44490 h 96938"/>
                        <a:gd name="connsiteX12" fmla="*/ 59537 w 82614"/>
                        <a:gd name="connsiteY12" fmla="*/ 74729 h 96938"/>
                        <a:gd name="connsiteX13" fmla="*/ 57222 w 82614"/>
                        <a:gd name="connsiteY13" fmla="*/ 78925 h 96938"/>
                        <a:gd name="connsiteX14" fmla="*/ 25464 w 82614"/>
                        <a:gd name="connsiteY14" fmla="*/ 88691 h 96938"/>
                        <a:gd name="connsiteX15" fmla="*/ 20907 w 82614"/>
                        <a:gd name="connsiteY15" fmla="*/ 96938 h 96938"/>
                        <a:gd name="connsiteX16" fmla="*/ 11358 w 82614"/>
                        <a:gd name="connsiteY16" fmla="*/ 91657 h 96938"/>
                        <a:gd name="connsiteX17" fmla="*/ 15988 w 82614"/>
                        <a:gd name="connsiteY17" fmla="*/ 83338 h 96938"/>
                        <a:gd name="connsiteX18" fmla="*/ 0 w 82614"/>
                        <a:gd name="connsiteY18" fmla="*/ 70461 h 96938"/>
                        <a:gd name="connsiteX19" fmla="*/ 7090 w 82614"/>
                        <a:gd name="connsiteY19" fmla="*/ 57729 h 96938"/>
                        <a:gd name="connsiteX20" fmla="*/ 29805 w 82614"/>
                        <a:gd name="connsiteY20" fmla="*/ 71618 h 96938"/>
                        <a:gd name="connsiteX21" fmla="*/ 40439 w 82614"/>
                        <a:gd name="connsiteY21" fmla="*/ 70533 h 96938"/>
                        <a:gd name="connsiteX22" fmla="*/ 42031 w 82614"/>
                        <a:gd name="connsiteY22" fmla="*/ 67640 h 96938"/>
                        <a:gd name="connsiteX23" fmla="*/ 39137 w 82614"/>
                        <a:gd name="connsiteY23" fmla="*/ 58525 h 96938"/>
                        <a:gd name="connsiteX24" fmla="*/ 31396 w 82614"/>
                        <a:gd name="connsiteY24" fmla="*/ 54256 h 96938"/>
                        <a:gd name="connsiteX25" fmla="*/ 23222 w 82614"/>
                        <a:gd name="connsiteY25" fmla="*/ 23222 h 96938"/>
                        <a:gd name="connsiteX26" fmla="*/ 26694 w 82614"/>
                        <a:gd name="connsiteY26" fmla="*/ 16928 h 969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82614" h="96938">
                          <a:moveTo>
                            <a:pt x="26622" y="16928"/>
                          </a:moveTo>
                          <a:cubicBezTo>
                            <a:pt x="34652" y="2604"/>
                            <a:pt x="46082" y="2894"/>
                            <a:pt x="57295" y="8609"/>
                          </a:cubicBezTo>
                          <a:lnTo>
                            <a:pt x="62069" y="0"/>
                          </a:lnTo>
                          <a:lnTo>
                            <a:pt x="71618" y="5281"/>
                          </a:lnTo>
                          <a:lnTo>
                            <a:pt x="66844" y="13962"/>
                          </a:lnTo>
                          <a:cubicBezTo>
                            <a:pt x="73716" y="18230"/>
                            <a:pt x="78491" y="22281"/>
                            <a:pt x="82614" y="26622"/>
                          </a:cubicBezTo>
                          <a:lnTo>
                            <a:pt x="75525" y="39426"/>
                          </a:lnTo>
                          <a:cubicBezTo>
                            <a:pt x="69738" y="35520"/>
                            <a:pt x="59176" y="29081"/>
                            <a:pt x="54256" y="26332"/>
                          </a:cubicBezTo>
                          <a:cubicBezTo>
                            <a:pt x="48469" y="23077"/>
                            <a:pt x="45358" y="21920"/>
                            <a:pt x="42320" y="27490"/>
                          </a:cubicBezTo>
                          <a:lnTo>
                            <a:pt x="40945" y="29949"/>
                          </a:lnTo>
                          <a:cubicBezTo>
                            <a:pt x="38486" y="34290"/>
                            <a:pt x="39354" y="37039"/>
                            <a:pt x="44707" y="40005"/>
                          </a:cubicBezTo>
                          <a:lnTo>
                            <a:pt x="52737" y="44490"/>
                          </a:lnTo>
                          <a:cubicBezTo>
                            <a:pt x="67640" y="52737"/>
                            <a:pt x="64022" y="66627"/>
                            <a:pt x="59537" y="74729"/>
                          </a:cubicBezTo>
                          <a:lnTo>
                            <a:pt x="57222" y="78925"/>
                          </a:lnTo>
                          <a:cubicBezTo>
                            <a:pt x="47746" y="95998"/>
                            <a:pt x="35447" y="94261"/>
                            <a:pt x="25464" y="88691"/>
                          </a:cubicBezTo>
                          <a:lnTo>
                            <a:pt x="20907" y="96938"/>
                          </a:lnTo>
                          <a:lnTo>
                            <a:pt x="11358" y="91657"/>
                          </a:lnTo>
                          <a:lnTo>
                            <a:pt x="15988" y="83338"/>
                          </a:lnTo>
                          <a:cubicBezTo>
                            <a:pt x="7885" y="78491"/>
                            <a:pt x="5426" y="76176"/>
                            <a:pt x="0" y="70461"/>
                          </a:cubicBezTo>
                          <a:lnTo>
                            <a:pt x="7090" y="57729"/>
                          </a:lnTo>
                          <a:cubicBezTo>
                            <a:pt x="10924" y="60261"/>
                            <a:pt x="20473" y="66410"/>
                            <a:pt x="29805" y="71618"/>
                          </a:cubicBezTo>
                          <a:cubicBezTo>
                            <a:pt x="34073" y="74006"/>
                            <a:pt x="37979" y="74874"/>
                            <a:pt x="40439" y="70533"/>
                          </a:cubicBezTo>
                          <a:lnTo>
                            <a:pt x="42031" y="67640"/>
                          </a:lnTo>
                          <a:cubicBezTo>
                            <a:pt x="43984" y="64022"/>
                            <a:pt x="44129" y="61201"/>
                            <a:pt x="39137" y="58525"/>
                          </a:cubicBezTo>
                          <a:lnTo>
                            <a:pt x="31396" y="54256"/>
                          </a:lnTo>
                          <a:cubicBezTo>
                            <a:pt x="13383" y="44273"/>
                            <a:pt x="20183" y="28792"/>
                            <a:pt x="23222" y="23222"/>
                          </a:cubicBezTo>
                          <a:lnTo>
                            <a:pt x="26694" y="16928"/>
                          </a:ln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454" name="Gráfico 6">
                    <a:extLst>
                      <a:ext uri="{FF2B5EF4-FFF2-40B4-BE49-F238E27FC236}">
                        <a16:creationId xmlns:a16="http://schemas.microsoft.com/office/drawing/2014/main" id="{A2B3EE71-E1B7-9E30-12B9-F2CA528E4407}"/>
                      </a:ext>
                    </a:extLst>
                  </p:cNvPr>
                  <p:cNvGrpSpPr/>
                  <p:nvPr/>
                </p:nvGrpSpPr>
                <p:grpSpPr>
                  <a:xfrm>
                    <a:off x="9037488" y="5029416"/>
                    <a:ext cx="183837" cy="125874"/>
                    <a:chOff x="9037488" y="5029416"/>
                    <a:chExt cx="183837" cy="125874"/>
                  </a:xfrm>
                  <a:solidFill>
                    <a:srgbClr val="FFCE3B"/>
                  </a:solidFill>
                </p:grpSpPr>
                <p:sp>
                  <p:nvSpPr>
                    <p:cNvPr id="455" name="Forma libre: forma 454">
                      <a:extLst>
                        <a:ext uri="{FF2B5EF4-FFF2-40B4-BE49-F238E27FC236}">
                          <a16:creationId xmlns:a16="http://schemas.microsoft.com/office/drawing/2014/main" id="{FAB4A18E-50F5-D6E2-A79B-F7DDA4DEF5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48935" y="5029416"/>
                      <a:ext cx="125368" cy="44924"/>
                    </a:xfrm>
                    <a:custGeom>
                      <a:avLst/>
                      <a:gdLst>
                        <a:gd name="connsiteX0" fmla="*/ 104606 w 125368"/>
                        <a:gd name="connsiteY0" fmla="*/ 72 h 44924"/>
                        <a:gd name="connsiteX1" fmla="*/ 13021 w 125368"/>
                        <a:gd name="connsiteY1" fmla="*/ 26839 h 44924"/>
                        <a:gd name="connsiteX2" fmla="*/ 0 w 125368"/>
                        <a:gd name="connsiteY2" fmla="*/ 44924 h 44924"/>
                        <a:gd name="connsiteX3" fmla="*/ 125368 w 125368"/>
                        <a:gd name="connsiteY3" fmla="*/ 8247 h 44924"/>
                        <a:gd name="connsiteX4" fmla="*/ 104679 w 125368"/>
                        <a:gd name="connsiteY4" fmla="*/ 0 h 449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368" h="44924">
                          <a:moveTo>
                            <a:pt x="104606" y="72"/>
                          </a:moveTo>
                          <a:lnTo>
                            <a:pt x="13021" y="26839"/>
                          </a:lnTo>
                          <a:cubicBezTo>
                            <a:pt x="8102" y="32192"/>
                            <a:pt x="3690" y="38196"/>
                            <a:pt x="0" y="44924"/>
                          </a:cubicBezTo>
                          <a:lnTo>
                            <a:pt x="125368" y="8247"/>
                          </a:lnTo>
                          <a:cubicBezTo>
                            <a:pt x="118640" y="4630"/>
                            <a:pt x="111768" y="1881"/>
                            <a:pt x="104679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456" name="Forma libre: forma 455">
                      <a:extLst>
                        <a:ext uri="{FF2B5EF4-FFF2-40B4-BE49-F238E27FC236}">
                          <a16:creationId xmlns:a16="http://schemas.microsoft.com/office/drawing/2014/main" id="{3FE30441-FBAA-E11E-846D-C2214A4A30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37488" y="5058353"/>
                      <a:ext cx="183837" cy="96938"/>
                    </a:xfrm>
                    <a:custGeom>
                      <a:avLst/>
                      <a:gdLst>
                        <a:gd name="connsiteX0" fmla="*/ 162497 w 183837"/>
                        <a:gd name="connsiteY0" fmla="*/ 0 h 96938"/>
                        <a:gd name="connsiteX1" fmla="*/ 958 w 183837"/>
                        <a:gd name="connsiteY1" fmla="*/ 47167 h 96938"/>
                        <a:gd name="connsiteX2" fmla="*/ 7469 w 183837"/>
                        <a:gd name="connsiteY2" fmla="*/ 96938 h 96938"/>
                        <a:gd name="connsiteX3" fmla="*/ 183838 w 183837"/>
                        <a:gd name="connsiteY3" fmla="*/ 45431 h 96938"/>
                        <a:gd name="connsiteX4" fmla="*/ 162569 w 183837"/>
                        <a:gd name="connsiteY4" fmla="*/ 72 h 969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3837" h="96938">
                          <a:moveTo>
                            <a:pt x="162497" y="0"/>
                          </a:moveTo>
                          <a:lnTo>
                            <a:pt x="958" y="47167"/>
                          </a:lnTo>
                          <a:cubicBezTo>
                            <a:pt x="-1502" y="64167"/>
                            <a:pt x="813" y="81384"/>
                            <a:pt x="7469" y="96938"/>
                          </a:cubicBezTo>
                          <a:lnTo>
                            <a:pt x="183838" y="45431"/>
                          </a:lnTo>
                          <a:cubicBezTo>
                            <a:pt x="181089" y="28792"/>
                            <a:pt x="173782" y="13022"/>
                            <a:pt x="162569" y="72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  <p:grpSp>
              <p:nvGrpSpPr>
                <p:cNvPr id="457" name="Gráfico 6">
                  <a:extLst>
                    <a:ext uri="{FF2B5EF4-FFF2-40B4-BE49-F238E27FC236}">
                      <a16:creationId xmlns:a16="http://schemas.microsoft.com/office/drawing/2014/main" id="{18E7F39D-36CC-CDE0-CF85-B077A4E46CAC}"/>
                    </a:ext>
                  </a:extLst>
                </p:cNvPr>
                <p:cNvGrpSpPr/>
                <p:nvPr/>
              </p:nvGrpSpPr>
              <p:grpSpPr>
                <a:xfrm>
                  <a:off x="8664699" y="5435219"/>
                  <a:ext cx="147679" cy="142938"/>
                  <a:chOff x="8664699" y="5435219"/>
                  <a:chExt cx="147679" cy="142938"/>
                </a:xfrm>
              </p:grpSpPr>
              <p:grpSp>
                <p:nvGrpSpPr>
                  <p:cNvPr id="458" name="Gráfico 6">
                    <a:extLst>
                      <a:ext uri="{FF2B5EF4-FFF2-40B4-BE49-F238E27FC236}">
                        <a16:creationId xmlns:a16="http://schemas.microsoft.com/office/drawing/2014/main" id="{8F0EF98C-63E5-7118-E39D-B5D0F35F1F16}"/>
                      </a:ext>
                    </a:extLst>
                  </p:cNvPr>
                  <p:cNvGrpSpPr/>
                  <p:nvPr/>
                </p:nvGrpSpPr>
                <p:grpSpPr>
                  <a:xfrm>
                    <a:off x="8664699" y="5435219"/>
                    <a:ext cx="147679" cy="142938"/>
                    <a:chOff x="8664699" y="5435219"/>
                    <a:chExt cx="147679" cy="142938"/>
                  </a:xfrm>
                </p:grpSpPr>
                <p:grpSp>
                  <p:nvGrpSpPr>
                    <p:cNvPr id="459" name="Gráfico 6">
                      <a:extLst>
                        <a:ext uri="{FF2B5EF4-FFF2-40B4-BE49-F238E27FC236}">
                          <a16:creationId xmlns:a16="http://schemas.microsoft.com/office/drawing/2014/main" id="{702C0644-2E78-5E8D-BF68-A46847896E7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76180" y="5435219"/>
                      <a:ext cx="136198" cy="136409"/>
                      <a:chOff x="8676180" y="5435219"/>
                      <a:chExt cx="136198" cy="136409"/>
                    </a:xfrm>
                    <a:solidFill>
                      <a:srgbClr val="EDA73F"/>
                    </a:solidFill>
                  </p:grpSpPr>
                  <p:sp>
                    <p:nvSpPr>
                      <p:cNvPr id="460" name="Forma libre: forma 459">
                        <a:extLst>
                          <a:ext uri="{FF2B5EF4-FFF2-40B4-BE49-F238E27FC236}">
                            <a16:creationId xmlns:a16="http://schemas.microsoft.com/office/drawing/2014/main" id="{1DDBCADE-9CE7-9EA2-83D9-8FD74AD184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76180" y="5444441"/>
                        <a:ext cx="102052" cy="127187"/>
                      </a:xfrm>
                      <a:custGeom>
                        <a:avLst/>
                        <a:gdLst>
                          <a:gd name="connsiteX0" fmla="*/ 9021 w 102052"/>
                          <a:gd name="connsiteY0" fmla="*/ 92959 h 127187"/>
                          <a:gd name="connsiteX1" fmla="*/ 102053 w 102052"/>
                          <a:gd name="connsiteY1" fmla="*/ 118134 h 127187"/>
                          <a:gd name="connsiteX2" fmla="*/ 34196 w 102052"/>
                          <a:gd name="connsiteY2" fmla="*/ 0 h 127187"/>
                          <a:gd name="connsiteX3" fmla="*/ 9021 w 102052"/>
                          <a:gd name="connsiteY3" fmla="*/ 92959 h 1271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2052" h="127187">
                            <a:moveTo>
                              <a:pt x="9021" y="92959"/>
                            </a:moveTo>
                            <a:cubicBezTo>
                              <a:pt x="27758" y="125585"/>
                              <a:pt x="69354" y="136870"/>
                              <a:pt x="102053" y="118134"/>
                            </a:cubicBezTo>
                            <a:lnTo>
                              <a:pt x="34196" y="0"/>
                            </a:lnTo>
                            <a:cubicBezTo>
                              <a:pt x="1570" y="18736"/>
                              <a:pt x="-9643" y="60333"/>
                              <a:pt x="9021" y="92959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61" name="Forma libre: forma 460">
                        <a:extLst>
                          <a:ext uri="{FF2B5EF4-FFF2-40B4-BE49-F238E27FC236}">
                            <a16:creationId xmlns:a16="http://schemas.microsoft.com/office/drawing/2014/main" id="{4CB58DCF-EFBE-6096-E478-AB7CCF3161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10304" y="5435219"/>
                        <a:ext cx="102074" cy="127211"/>
                      </a:xfrm>
                      <a:custGeom>
                        <a:avLst/>
                        <a:gdLst>
                          <a:gd name="connsiteX0" fmla="*/ 93031 w 102074"/>
                          <a:gd name="connsiteY0" fmla="*/ 34324 h 127211"/>
                          <a:gd name="connsiteX1" fmla="*/ 100483 w 102074"/>
                          <a:gd name="connsiteY1" fmla="*/ 53567 h 127211"/>
                          <a:gd name="connsiteX2" fmla="*/ 100627 w 102074"/>
                          <a:gd name="connsiteY2" fmla="*/ 82070 h 127211"/>
                          <a:gd name="connsiteX3" fmla="*/ 78418 w 102074"/>
                          <a:gd name="connsiteY3" fmla="*/ 119760 h 127211"/>
                          <a:gd name="connsiteX4" fmla="*/ 67857 w 102074"/>
                          <a:gd name="connsiteY4" fmla="*/ 127211 h 127211"/>
                          <a:gd name="connsiteX5" fmla="*/ 0 w 102074"/>
                          <a:gd name="connsiteY5" fmla="*/ 9077 h 127211"/>
                          <a:gd name="connsiteX6" fmla="*/ 4051 w 102074"/>
                          <a:gd name="connsiteY6" fmla="*/ 6907 h 127211"/>
                          <a:gd name="connsiteX7" fmla="*/ 93031 w 102074"/>
                          <a:gd name="connsiteY7" fmla="*/ 34179 h 1272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2074" h="127211">
                            <a:moveTo>
                              <a:pt x="93031" y="34324"/>
                            </a:moveTo>
                            <a:cubicBezTo>
                              <a:pt x="96576" y="40473"/>
                              <a:pt x="99036" y="46984"/>
                              <a:pt x="100483" y="53567"/>
                            </a:cubicBezTo>
                            <a:cubicBezTo>
                              <a:pt x="102581" y="63116"/>
                              <a:pt x="102581" y="72810"/>
                              <a:pt x="100627" y="82070"/>
                            </a:cubicBezTo>
                            <a:cubicBezTo>
                              <a:pt x="97661" y="96466"/>
                              <a:pt x="89993" y="109777"/>
                              <a:pt x="78418" y="119760"/>
                            </a:cubicBezTo>
                            <a:cubicBezTo>
                              <a:pt x="75235" y="122509"/>
                              <a:pt x="71691" y="125041"/>
                              <a:pt x="67857" y="127211"/>
                            </a:cubicBezTo>
                            <a:lnTo>
                              <a:pt x="0" y="9077"/>
                            </a:lnTo>
                            <a:cubicBezTo>
                              <a:pt x="1375" y="8281"/>
                              <a:pt x="2677" y="7558"/>
                              <a:pt x="4051" y="6907"/>
                            </a:cubicBezTo>
                            <a:cubicBezTo>
                              <a:pt x="36026" y="-8719"/>
                              <a:pt x="75018" y="2928"/>
                              <a:pt x="93031" y="34179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462" name="Forma libre: forma 461">
                      <a:extLst>
                        <a:ext uri="{FF2B5EF4-FFF2-40B4-BE49-F238E27FC236}">
                          <a16:creationId xmlns:a16="http://schemas.microsoft.com/office/drawing/2014/main" id="{5D0F48E3-E7A0-8BF7-BE45-9ED3C2804F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64699" y="5441952"/>
                      <a:ext cx="136259" cy="136205"/>
                    </a:xfrm>
                    <a:custGeom>
                      <a:avLst/>
                      <a:gdLst>
                        <a:gd name="connsiteX0" fmla="*/ 34174 w 136259"/>
                        <a:gd name="connsiteY0" fmla="*/ 9072 h 136205"/>
                        <a:gd name="connsiteX1" fmla="*/ 9072 w 136259"/>
                        <a:gd name="connsiteY1" fmla="*/ 102031 h 136205"/>
                        <a:gd name="connsiteX2" fmla="*/ 102031 w 136259"/>
                        <a:gd name="connsiteY2" fmla="*/ 127133 h 136205"/>
                        <a:gd name="connsiteX3" fmla="*/ 127206 w 136259"/>
                        <a:gd name="connsiteY3" fmla="*/ 34174 h 136205"/>
                        <a:gd name="connsiteX4" fmla="*/ 34174 w 136259"/>
                        <a:gd name="connsiteY4" fmla="*/ 9072 h 1362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6259" h="136205">
                          <a:moveTo>
                            <a:pt x="34174" y="9072"/>
                          </a:moveTo>
                          <a:cubicBezTo>
                            <a:pt x="1548" y="27808"/>
                            <a:pt x="-9665" y="69405"/>
                            <a:pt x="9072" y="102031"/>
                          </a:cubicBezTo>
                          <a:cubicBezTo>
                            <a:pt x="27808" y="134657"/>
                            <a:pt x="69405" y="145870"/>
                            <a:pt x="102031" y="127133"/>
                          </a:cubicBezTo>
                          <a:cubicBezTo>
                            <a:pt x="134657" y="108397"/>
                            <a:pt x="145942" y="66728"/>
                            <a:pt x="127206" y="34174"/>
                          </a:cubicBezTo>
                          <a:cubicBezTo>
                            <a:pt x="108469" y="1548"/>
                            <a:pt x="66800" y="-9665"/>
                            <a:pt x="34174" y="9072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463" name="Gráfico 6">
                      <a:extLst>
                        <a:ext uri="{FF2B5EF4-FFF2-40B4-BE49-F238E27FC236}">
                          <a16:creationId xmlns:a16="http://schemas.microsoft.com/office/drawing/2014/main" id="{334E4C74-F6EF-D36A-16DA-23BF9FA325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76159" y="5453412"/>
                      <a:ext cx="113318" cy="113285"/>
                      <a:chOff x="8676159" y="5453412"/>
                      <a:chExt cx="113318" cy="113285"/>
                    </a:xfrm>
                  </p:grpSpPr>
                  <p:sp>
                    <p:nvSpPr>
                      <p:cNvPr id="464" name="Forma libre: forma 463">
                        <a:extLst>
                          <a:ext uri="{FF2B5EF4-FFF2-40B4-BE49-F238E27FC236}">
                            <a16:creationId xmlns:a16="http://schemas.microsoft.com/office/drawing/2014/main" id="{A87E12A1-E822-1E2F-02F2-EA1E0478F5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76159" y="5460935"/>
                        <a:ext cx="84856" cy="105762"/>
                      </a:xfrm>
                      <a:custGeom>
                        <a:avLst/>
                        <a:gdLst>
                          <a:gd name="connsiteX0" fmla="*/ 7523 w 84856"/>
                          <a:gd name="connsiteY0" fmla="*/ 77333 h 105762"/>
                          <a:gd name="connsiteX1" fmla="*/ 84856 w 84856"/>
                          <a:gd name="connsiteY1" fmla="*/ 98240 h 105762"/>
                          <a:gd name="connsiteX2" fmla="*/ 28430 w 84856"/>
                          <a:gd name="connsiteY2" fmla="*/ 0 h 105762"/>
                          <a:gd name="connsiteX3" fmla="*/ 7523 w 84856"/>
                          <a:gd name="connsiteY3" fmla="*/ 77333 h 1057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856" h="105762">
                            <a:moveTo>
                              <a:pt x="7523" y="77333"/>
                            </a:moveTo>
                            <a:cubicBezTo>
                              <a:pt x="23076" y="104462"/>
                              <a:pt x="57728" y="113793"/>
                              <a:pt x="84856" y="98240"/>
                            </a:cubicBezTo>
                            <a:lnTo>
                              <a:pt x="28430" y="0"/>
                            </a:lnTo>
                            <a:cubicBezTo>
                              <a:pt x="1302" y="15553"/>
                              <a:pt x="-8031" y="50205"/>
                              <a:pt x="7523" y="77333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65" name="Forma libre: forma 464">
                        <a:extLst>
                          <a:ext uri="{FF2B5EF4-FFF2-40B4-BE49-F238E27FC236}">
                            <a16:creationId xmlns:a16="http://schemas.microsoft.com/office/drawing/2014/main" id="{F70E9307-1AB5-2D2C-C8B5-9D7F650DF7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04588" y="5453412"/>
                        <a:ext cx="84888" cy="105762"/>
                      </a:xfrm>
                      <a:custGeom>
                        <a:avLst/>
                        <a:gdLst>
                          <a:gd name="connsiteX0" fmla="*/ 0 w 84888"/>
                          <a:gd name="connsiteY0" fmla="*/ 7523 h 105762"/>
                          <a:gd name="connsiteX1" fmla="*/ 56427 w 84888"/>
                          <a:gd name="connsiteY1" fmla="*/ 105763 h 105762"/>
                          <a:gd name="connsiteX2" fmla="*/ 77333 w 84888"/>
                          <a:gd name="connsiteY2" fmla="*/ 28430 h 105762"/>
                          <a:gd name="connsiteX3" fmla="*/ 0 w 84888"/>
                          <a:gd name="connsiteY3" fmla="*/ 7523 h 1057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888" h="105762">
                            <a:moveTo>
                              <a:pt x="0" y="7523"/>
                            </a:moveTo>
                            <a:lnTo>
                              <a:pt x="56427" y="105763"/>
                            </a:lnTo>
                            <a:cubicBezTo>
                              <a:pt x="83555" y="90210"/>
                              <a:pt x="92959" y="55558"/>
                              <a:pt x="77333" y="28430"/>
                            </a:cubicBezTo>
                            <a:cubicBezTo>
                              <a:pt x="61780" y="1301"/>
                              <a:pt x="27128" y="-8030"/>
                              <a:pt x="0" y="7523"/>
                            </a:cubicBezTo>
                            <a:close/>
                          </a:path>
                        </a:pathLst>
                      </a:custGeom>
                      <a:solidFill>
                        <a:srgbClr val="F59407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466" name="Forma libre: forma 465">
                      <a:extLst>
                        <a:ext uri="{FF2B5EF4-FFF2-40B4-BE49-F238E27FC236}">
                          <a16:creationId xmlns:a16="http://schemas.microsoft.com/office/drawing/2014/main" id="{073AAC06-FB0B-F2FC-1DE5-1707CF5800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84730" y="5462034"/>
                      <a:ext cx="96095" cy="96076"/>
                    </a:xfrm>
                    <a:custGeom>
                      <a:avLst/>
                      <a:gdLst>
                        <a:gd name="connsiteX0" fmla="*/ 72016 w 96095"/>
                        <a:gd name="connsiteY0" fmla="*/ 89690 h 96076"/>
                        <a:gd name="connsiteX1" fmla="*/ 6403 w 96095"/>
                        <a:gd name="connsiteY1" fmla="*/ 71966 h 96076"/>
                        <a:gd name="connsiteX2" fmla="*/ 24126 w 96095"/>
                        <a:gd name="connsiteY2" fmla="*/ 6352 h 96076"/>
                        <a:gd name="connsiteX3" fmla="*/ 89740 w 96095"/>
                        <a:gd name="connsiteY3" fmla="*/ 24148 h 96076"/>
                        <a:gd name="connsiteX4" fmla="*/ 72016 w 96095"/>
                        <a:gd name="connsiteY4" fmla="*/ 89762 h 96076"/>
                        <a:gd name="connsiteX5" fmla="*/ 25211 w 96095"/>
                        <a:gd name="connsiteY5" fmla="*/ 8161 h 96076"/>
                        <a:gd name="connsiteX6" fmla="*/ 8211 w 96095"/>
                        <a:gd name="connsiteY6" fmla="*/ 70881 h 96076"/>
                        <a:gd name="connsiteX7" fmla="*/ 70931 w 96095"/>
                        <a:gd name="connsiteY7" fmla="*/ 87881 h 96076"/>
                        <a:gd name="connsiteX8" fmla="*/ 87859 w 96095"/>
                        <a:gd name="connsiteY8" fmla="*/ 25161 h 96076"/>
                        <a:gd name="connsiteX9" fmla="*/ 25139 w 96095"/>
                        <a:gd name="connsiteY9" fmla="*/ 8233 h 960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6095" h="96076">
                          <a:moveTo>
                            <a:pt x="72016" y="89690"/>
                          </a:moveTo>
                          <a:cubicBezTo>
                            <a:pt x="49012" y="102929"/>
                            <a:pt x="19569" y="94899"/>
                            <a:pt x="6403" y="71966"/>
                          </a:cubicBezTo>
                          <a:cubicBezTo>
                            <a:pt x="-6836" y="48961"/>
                            <a:pt x="1122" y="19519"/>
                            <a:pt x="24126" y="6352"/>
                          </a:cubicBezTo>
                          <a:cubicBezTo>
                            <a:pt x="47059" y="-6814"/>
                            <a:pt x="76502" y="1144"/>
                            <a:pt x="89740" y="24148"/>
                          </a:cubicBezTo>
                          <a:cubicBezTo>
                            <a:pt x="102907" y="47081"/>
                            <a:pt x="94949" y="76524"/>
                            <a:pt x="72016" y="89762"/>
                          </a:cubicBezTo>
                          <a:close/>
                          <a:moveTo>
                            <a:pt x="25211" y="8161"/>
                          </a:moveTo>
                          <a:cubicBezTo>
                            <a:pt x="3220" y="20748"/>
                            <a:pt x="-4376" y="48889"/>
                            <a:pt x="8211" y="70881"/>
                          </a:cubicBezTo>
                          <a:cubicBezTo>
                            <a:pt x="20799" y="92873"/>
                            <a:pt x="48940" y="100469"/>
                            <a:pt x="70931" y="87881"/>
                          </a:cubicBezTo>
                          <a:cubicBezTo>
                            <a:pt x="92851" y="75222"/>
                            <a:pt x="100519" y="47153"/>
                            <a:pt x="87859" y="25161"/>
                          </a:cubicBezTo>
                          <a:cubicBezTo>
                            <a:pt x="75272" y="3242"/>
                            <a:pt x="47131" y="-4427"/>
                            <a:pt x="25139" y="8233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467" name="Forma libre: forma 466">
                      <a:extLst>
                        <a:ext uri="{FF2B5EF4-FFF2-40B4-BE49-F238E27FC236}">
                          <a16:creationId xmlns:a16="http://schemas.microsoft.com/office/drawing/2014/main" id="{B8B714FA-B89E-D9B0-4ABF-E100F9E48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04486" y="5474535"/>
                      <a:ext cx="56568" cy="71039"/>
                    </a:xfrm>
                    <a:custGeom>
                      <a:avLst/>
                      <a:gdLst>
                        <a:gd name="connsiteX0" fmla="*/ 2707 w 56568"/>
                        <a:gd name="connsiteY0" fmla="*/ 32771 h 71039"/>
                        <a:gd name="connsiteX1" fmla="*/ 9218 w 56568"/>
                        <a:gd name="connsiteY1" fmla="*/ 10272 h 71039"/>
                        <a:gd name="connsiteX2" fmla="*/ 5601 w 56568"/>
                        <a:gd name="connsiteY2" fmla="*/ 3979 h 71039"/>
                        <a:gd name="connsiteX3" fmla="*/ 12618 w 56568"/>
                        <a:gd name="connsiteY3" fmla="*/ 0 h 71039"/>
                        <a:gd name="connsiteX4" fmla="*/ 16235 w 56568"/>
                        <a:gd name="connsiteY4" fmla="*/ 6366 h 71039"/>
                        <a:gd name="connsiteX5" fmla="*/ 30269 w 56568"/>
                        <a:gd name="connsiteY5" fmla="*/ 1302 h 71039"/>
                        <a:gd name="connsiteX6" fmla="*/ 35623 w 56568"/>
                        <a:gd name="connsiteY6" fmla="*/ 10706 h 71039"/>
                        <a:gd name="connsiteX7" fmla="*/ 19273 w 56568"/>
                        <a:gd name="connsiteY7" fmla="*/ 19026 h 71039"/>
                        <a:gd name="connsiteX8" fmla="*/ 15367 w 56568"/>
                        <a:gd name="connsiteY8" fmla="*/ 26983 h 71039"/>
                        <a:gd name="connsiteX9" fmla="*/ 16380 w 56568"/>
                        <a:gd name="connsiteY9" fmla="*/ 28792 h 71039"/>
                        <a:gd name="connsiteX10" fmla="*/ 24120 w 56568"/>
                        <a:gd name="connsiteY10" fmla="*/ 30239 h 71039"/>
                        <a:gd name="connsiteX11" fmla="*/ 30052 w 56568"/>
                        <a:gd name="connsiteY11" fmla="*/ 26911 h 71039"/>
                        <a:gd name="connsiteX12" fmla="*/ 51610 w 56568"/>
                        <a:gd name="connsiteY12" fmla="*/ 34290 h 71039"/>
                        <a:gd name="connsiteX13" fmla="*/ 53346 w 56568"/>
                        <a:gd name="connsiteY13" fmla="*/ 37328 h 71039"/>
                        <a:gd name="connsiteX14" fmla="*/ 47342 w 56568"/>
                        <a:gd name="connsiteY14" fmla="*/ 61056 h 71039"/>
                        <a:gd name="connsiteX15" fmla="*/ 50742 w 56568"/>
                        <a:gd name="connsiteY15" fmla="*/ 67061 h 71039"/>
                        <a:gd name="connsiteX16" fmla="*/ 43725 w 56568"/>
                        <a:gd name="connsiteY16" fmla="*/ 71039 h 71039"/>
                        <a:gd name="connsiteX17" fmla="*/ 40253 w 56568"/>
                        <a:gd name="connsiteY17" fmla="*/ 64963 h 71039"/>
                        <a:gd name="connsiteX18" fmla="*/ 26074 w 56568"/>
                        <a:gd name="connsiteY18" fmla="*/ 70027 h 71039"/>
                        <a:gd name="connsiteX19" fmla="*/ 20793 w 56568"/>
                        <a:gd name="connsiteY19" fmla="*/ 60695 h 71039"/>
                        <a:gd name="connsiteX20" fmla="*/ 38227 w 56568"/>
                        <a:gd name="connsiteY20" fmla="*/ 51724 h 71039"/>
                        <a:gd name="connsiteX21" fmla="*/ 41627 w 56568"/>
                        <a:gd name="connsiteY21" fmla="*/ 44635 h 71039"/>
                        <a:gd name="connsiteX22" fmla="*/ 40397 w 56568"/>
                        <a:gd name="connsiteY22" fmla="*/ 42465 h 71039"/>
                        <a:gd name="connsiteX23" fmla="*/ 33597 w 56568"/>
                        <a:gd name="connsiteY23" fmla="*/ 40801 h 71039"/>
                        <a:gd name="connsiteX24" fmla="*/ 27882 w 56568"/>
                        <a:gd name="connsiteY24" fmla="*/ 44056 h 71039"/>
                        <a:gd name="connsiteX25" fmla="*/ 5311 w 56568"/>
                        <a:gd name="connsiteY25" fmla="*/ 37256 h 71039"/>
                        <a:gd name="connsiteX26" fmla="*/ 2707 w 56568"/>
                        <a:gd name="connsiteY26" fmla="*/ 32698 h 71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56568" h="71039">
                          <a:moveTo>
                            <a:pt x="2707" y="32771"/>
                          </a:moveTo>
                          <a:cubicBezTo>
                            <a:pt x="-3225" y="22209"/>
                            <a:pt x="1333" y="15119"/>
                            <a:pt x="9218" y="10272"/>
                          </a:cubicBezTo>
                          <a:lnTo>
                            <a:pt x="5601" y="3979"/>
                          </a:lnTo>
                          <a:lnTo>
                            <a:pt x="12618" y="0"/>
                          </a:lnTo>
                          <a:lnTo>
                            <a:pt x="16235" y="6366"/>
                          </a:lnTo>
                          <a:cubicBezTo>
                            <a:pt x="21588" y="3689"/>
                            <a:pt x="25929" y="2315"/>
                            <a:pt x="30269" y="1302"/>
                          </a:cubicBezTo>
                          <a:lnTo>
                            <a:pt x="35623" y="10706"/>
                          </a:lnTo>
                          <a:cubicBezTo>
                            <a:pt x="30993" y="12804"/>
                            <a:pt x="22890" y="17000"/>
                            <a:pt x="19273" y="19026"/>
                          </a:cubicBezTo>
                          <a:cubicBezTo>
                            <a:pt x="15005" y="21413"/>
                            <a:pt x="13052" y="22932"/>
                            <a:pt x="15367" y="26983"/>
                          </a:cubicBezTo>
                          <a:lnTo>
                            <a:pt x="16380" y="28792"/>
                          </a:lnTo>
                          <a:cubicBezTo>
                            <a:pt x="18188" y="31975"/>
                            <a:pt x="20214" y="32481"/>
                            <a:pt x="24120" y="30239"/>
                          </a:cubicBezTo>
                          <a:lnTo>
                            <a:pt x="30052" y="26911"/>
                          </a:lnTo>
                          <a:cubicBezTo>
                            <a:pt x="40976" y="20690"/>
                            <a:pt x="48282" y="28358"/>
                            <a:pt x="51610" y="34290"/>
                          </a:cubicBezTo>
                          <a:lnTo>
                            <a:pt x="53346" y="37328"/>
                          </a:lnTo>
                          <a:cubicBezTo>
                            <a:pt x="60436" y="49843"/>
                            <a:pt x="54649" y="56861"/>
                            <a:pt x="47342" y="61056"/>
                          </a:cubicBezTo>
                          <a:lnTo>
                            <a:pt x="50742" y="67061"/>
                          </a:lnTo>
                          <a:lnTo>
                            <a:pt x="43725" y="71039"/>
                          </a:lnTo>
                          <a:lnTo>
                            <a:pt x="40253" y="64963"/>
                          </a:lnTo>
                          <a:cubicBezTo>
                            <a:pt x="34104" y="68146"/>
                            <a:pt x="31644" y="68797"/>
                            <a:pt x="26074" y="70027"/>
                          </a:cubicBezTo>
                          <a:lnTo>
                            <a:pt x="20793" y="60695"/>
                          </a:lnTo>
                          <a:cubicBezTo>
                            <a:pt x="23831" y="59248"/>
                            <a:pt x="31355" y="55631"/>
                            <a:pt x="38227" y="51724"/>
                          </a:cubicBezTo>
                          <a:cubicBezTo>
                            <a:pt x="41338" y="49988"/>
                            <a:pt x="43435" y="47818"/>
                            <a:pt x="41627" y="44635"/>
                          </a:cubicBezTo>
                          <a:lnTo>
                            <a:pt x="40397" y="42465"/>
                          </a:lnTo>
                          <a:cubicBezTo>
                            <a:pt x="38878" y="39860"/>
                            <a:pt x="37142" y="38703"/>
                            <a:pt x="33597" y="40801"/>
                          </a:cubicBezTo>
                          <a:lnTo>
                            <a:pt x="27882" y="44056"/>
                          </a:lnTo>
                          <a:cubicBezTo>
                            <a:pt x="14716" y="51507"/>
                            <a:pt x="7554" y="41307"/>
                            <a:pt x="5311" y="37256"/>
                          </a:cubicBezTo>
                          <a:lnTo>
                            <a:pt x="2707" y="32698"/>
                          </a:ln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468" name="Gráfico 6">
                    <a:extLst>
                      <a:ext uri="{FF2B5EF4-FFF2-40B4-BE49-F238E27FC236}">
                        <a16:creationId xmlns:a16="http://schemas.microsoft.com/office/drawing/2014/main" id="{FACDC9A3-D101-8130-C923-91B8C0E04B97}"/>
                      </a:ext>
                    </a:extLst>
                  </p:cNvPr>
                  <p:cNvGrpSpPr/>
                  <p:nvPr/>
                </p:nvGrpSpPr>
                <p:grpSpPr>
                  <a:xfrm>
                    <a:off x="8667333" y="5441956"/>
                    <a:ext cx="90861" cy="135521"/>
                    <a:chOff x="8667333" y="5441956"/>
                    <a:chExt cx="90861" cy="135521"/>
                  </a:xfrm>
                  <a:solidFill>
                    <a:srgbClr val="FFCE3B"/>
                  </a:solidFill>
                </p:grpSpPr>
                <p:sp>
                  <p:nvSpPr>
                    <p:cNvPr id="469" name="Forma libre: forma 468">
                      <a:extLst>
                        <a:ext uri="{FF2B5EF4-FFF2-40B4-BE49-F238E27FC236}">
                          <a16:creationId xmlns:a16="http://schemas.microsoft.com/office/drawing/2014/main" id="{21A7C533-0D81-D4AB-0DE3-A53E050B95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67333" y="5451024"/>
                      <a:ext cx="31468" cy="92814"/>
                    </a:xfrm>
                    <a:custGeom>
                      <a:avLst/>
                      <a:gdLst>
                        <a:gd name="connsiteX0" fmla="*/ 18302 w 31468"/>
                        <a:gd name="connsiteY0" fmla="*/ 9911 h 92814"/>
                        <a:gd name="connsiteX1" fmla="*/ 0 w 31468"/>
                        <a:gd name="connsiteY1" fmla="*/ 77695 h 92814"/>
                        <a:gd name="connsiteX2" fmla="*/ 6366 w 31468"/>
                        <a:gd name="connsiteY2" fmla="*/ 92814 h 92814"/>
                        <a:gd name="connsiteX3" fmla="*/ 31469 w 31468"/>
                        <a:gd name="connsiteY3" fmla="*/ 0 h 92814"/>
                        <a:gd name="connsiteX4" fmla="*/ 18375 w 31468"/>
                        <a:gd name="connsiteY4" fmla="*/ 9838 h 92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468" h="92814">
                          <a:moveTo>
                            <a:pt x="18302" y="9911"/>
                          </a:moveTo>
                          <a:lnTo>
                            <a:pt x="0" y="77695"/>
                          </a:lnTo>
                          <a:cubicBezTo>
                            <a:pt x="1519" y="82904"/>
                            <a:pt x="3617" y="87968"/>
                            <a:pt x="6366" y="92814"/>
                          </a:cubicBezTo>
                          <a:lnTo>
                            <a:pt x="31469" y="0"/>
                          </a:lnTo>
                          <a:cubicBezTo>
                            <a:pt x="26622" y="2821"/>
                            <a:pt x="22209" y="6077"/>
                            <a:pt x="18375" y="9838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470" name="Forma libre: forma 469">
                      <a:extLst>
                        <a:ext uri="{FF2B5EF4-FFF2-40B4-BE49-F238E27FC236}">
                          <a16:creationId xmlns:a16="http://schemas.microsoft.com/office/drawing/2014/main" id="{FDF9B41B-076B-3150-B1EC-6C2C26C0F4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89180" y="5441956"/>
                      <a:ext cx="69014" cy="135521"/>
                    </a:xfrm>
                    <a:custGeom>
                      <a:avLst/>
                      <a:gdLst>
                        <a:gd name="connsiteX0" fmla="*/ 32337 w 69014"/>
                        <a:gd name="connsiteY0" fmla="*/ 894 h 135521"/>
                        <a:gd name="connsiteX1" fmla="*/ 0 w 69014"/>
                        <a:gd name="connsiteY1" fmla="*/ 120474 h 135521"/>
                        <a:gd name="connsiteX2" fmla="*/ 33711 w 69014"/>
                        <a:gd name="connsiteY2" fmla="*/ 135521 h 135521"/>
                        <a:gd name="connsiteX3" fmla="*/ 69014 w 69014"/>
                        <a:gd name="connsiteY3" fmla="*/ 4945 h 135521"/>
                        <a:gd name="connsiteX4" fmla="*/ 32337 w 69014"/>
                        <a:gd name="connsiteY4" fmla="*/ 894 h 1355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9014" h="135521">
                          <a:moveTo>
                            <a:pt x="32337" y="894"/>
                          </a:moveTo>
                          <a:lnTo>
                            <a:pt x="0" y="120474"/>
                          </a:lnTo>
                          <a:cubicBezTo>
                            <a:pt x="9694" y="128577"/>
                            <a:pt x="21413" y="133713"/>
                            <a:pt x="33711" y="135521"/>
                          </a:cubicBezTo>
                          <a:lnTo>
                            <a:pt x="69014" y="4945"/>
                          </a:lnTo>
                          <a:cubicBezTo>
                            <a:pt x="57512" y="315"/>
                            <a:pt x="44780" y="-1132"/>
                            <a:pt x="32337" y="894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  <p:grpSp>
              <p:nvGrpSpPr>
                <p:cNvPr id="471" name="Gráfico 6">
                  <a:extLst>
                    <a:ext uri="{FF2B5EF4-FFF2-40B4-BE49-F238E27FC236}">
                      <a16:creationId xmlns:a16="http://schemas.microsoft.com/office/drawing/2014/main" id="{8A7D98F1-1D34-B036-0309-9B684956B35C}"/>
                    </a:ext>
                  </a:extLst>
                </p:cNvPr>
                <p:cNvGrpSpPr/>
                <p:nvPr/>
              </p:nvGrpSpPr>
              <p:grpSpPr>
                <a:xfrm>
                  <a:off x="8967044" y="5249986"/>
                  <a:ext cx="208199" cy="321559"/>
                  <a:chOff x="8967044" y="5249986"/>
                  <a:chExt cx="208199" cy="321559"/>
                </a:xfrm>
              </p:grpSpPr>
              <p:sp>
                <p:nvSpPr>
                  <p:cNvPr id="472" name="Forma libre: forma 471">
                    <a:extLst>
                      <a:ext uri="{FF2B5EF4-FFF2-40B4-BE49-F238E27FC236}">
                        <a16:creationId xmlns:a16="http://schemas.microsoft.com/office/drawing/2014/main" id="{DA22F7A6-B90D-2BD1-29C8-6CE667A1A0EE}"/>
                      </a:ext>
                    </a:extLst>
                  </p:cNvPr>
                  <p:cNvSpPr/>
                  <p:nvPr/>
                </p:nvSpPr>
                <p:spPr>
                  <a:xfrm>
                    <a:off x="8993304" y="5312055"/>
                    <a:ext cx="160092" cy="194671"/>
                  </a:xfrm>
                  <a:custGeom>
                    <a:avLst/>
                    <a:gdLst>
                      <a:gd name="connsiteX0" fmla="*/ 16277 w 160092"/>
                      <a:gd name="connsiteY0" fmla="*/ 0 h 194671"/>
                      <a:gd name="connsiteX1" fmla="*/ 143888 w 160092"/>
                      <a:gd name="connsiteY1" fmla="*/ 0 h 194671"/>
                      <a:gd name="connsiteX2" fmla="*/ 160092 w 160092"/>
                      <a:gd name="connsiteY2" fmla="*/ 16205 h 194671"/>
                      <a:gd name="connsiteX3" fmla="*/ 160092 w 160092"/>
                      <a:gd name="connsiteY3" fmla="*/ 178467 h 194671"/>
                      <a:gd name="connsiteX4" fmla="*/ 143888 w 160092"/>
                      <a:gd name="connsiteY4" fmla="*/ 194672 h 194671"/>
                      <a:gd name="connsiteX5" fmla="*/ 16204 w 160092"/>
                      <a:gd name="connsiteY5" fmla="*/ 194672 h 194671"/>
                      <a:gd name="connsiteX6" fmla="*/ 0 w 160092"/>
                      <a:gd name="connsiteY6" fmla="*/ 178467 h 194671"/>
                      <a:gd name="connsiteX7" fmla="*/ 0 w 160092"/>
                      <a:gd name="connsiteY7" fmla="*/ 16205 h 194671"/>
                      <a:gd name="connsiteX8" fmla="*/ 16204 w 160092"/>
                      <a:gd name="connsiteY8" fmla="*/ 0 h 1946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0092" h="194671">
                        <a:moveTo>
                          <a:pt x="16277" y="0"/>
                        </a:moveTo>
                        <a:lnTo>
                          <a:pt x="143888" y="0"/>
                        </a:lnTo>
                        <a:cubicBezTo>
                          <a:pt x="152858" y="0"/>
                          <a:pt x="160092" y="7307"/>
                          <a:pt x="160092" y="16205"/>
                        </a:cubicBezTo>
                        <a:lnTo>
                          <a:pt x="160092" y="178467"/>
                        </a:lnTo>
                        <a:cubicBezTo>
                          <a:pt x="160092" y="187438"/>
                          <a:pt x="152786" y="194672"/>
                          <a:pt x="143888" y="194672"/>
                        </a:cubicBezTo>
                        <a:lnTo>
                          <a:pt x="16204" y="194672"/>
                        </a:lnTo>
                        <a:cubicBezTo>
                          <a:pt x="7234" y="194672"/>
                          <a:pt x="0" y="187438"/>
                          <a:pt x="0" y="178467"/>
                        </a:cubicBezTo>
                        <a:lnTo>
                          <a:pt x="0" y="16205"/>
                        </a:lnTo>
                        <a:cubicBezTo>
                          <a:pt x="0" y="7234"/>
                          <a:pt x="7307" y="0"/>
                          <a:pt x="16204" y="0"/>
                        </a:cubicBezTo>
                        <a:close/>
                      </a:path>
                    </a:pathLst>
                  </a:custGeom>
                  <a:solidFill>
                    <a:srgbClr val="1B1F1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73" name="Forma libre: forma 472">
                    <a:extLst>
                      <a:ext uri="{FF2B5EF4-FFF2-40B4-BE49-F238E27FC236}">
                        <a16:creationId xmlns:a16="http://schemas.microsoft.com/office/drawing/2014/main" id="{E0E6F5B4-7DA7-4421-C47A-9415A9CAD3E6}"/>
                      </a:ext>
                    </a:extLst>
                  </p:cNvPr>
                  <p:cNvSpPr/>
                  <p:nvPr/>
                </p:nvSpPr>
                <p:spPr>
                  <a:xfrm>
                    <a:off x="8982526" y="5312055"/>
                    <a:ext cx="160019" cy="194671"/>
                  </a:xfrm>
                  <a:custGeom>
                    <a:avLst/>
                    <a:gdLst>
                      <a:gd name="connsiteX0" fmla="*/ 16204 w 160019"/>
                      <a:gd name="connsiteY0" fmla="*/ 0 h 194671"/>
                      <a:gd name="connsiteX1" fmla="*/ 143815 w 160019"/>
                      <a:gd name="connsiteY1" fmla="*/ 0 h 194671"/>
                      <a:gd name="connsiteX2" fmla="*/ 160020 w 160019"/>
                      <a:gd name="connsiteY2" fmla="*/ 16205 h 194671"/>
                      <a:gd name="connsiteX3" fmla="*/ 160020 w 160019"/>
                      <a:gd name="connsiteY3" fmla="*/ 178467 h 194671"/>
                      <a:gd name="connsiteX4" fmla="*/ 143815 w 160019"/>
                      <a:gd name="connsiteY4" fmla="*/ 194672 h 194671"/>
                      <a:gd name="connsiteX5" fmla="*/ 16204 w 160019"/>
                      <a:gd name="connsiteY5" fmla="*/ 194672 h 194671"/>
                      <a:gd name="connsiteX6" fmla="*/ 0 w 160019"/>
                      <a:gd name="connsiteY6" fmla="*/ 178467 h 194671"/>
                      <a:gd name="connsiteX7" fmla="*/ 0 w 160019"/>
                      <a:gd name="connsiteY7" fmla="*/ 16205 h 194671"/>
                      <a:gd name="connsiteX8" fmla="*/ 16204 w 160019"/>
                      <a:gd name="connsiteY8" fmla="*/ 0 h 1946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0019" h="194671">
                        <a:moveTo>
                          <a:pt x="16204" y="0"/>
                        </a:moveTo>
                        <a:lnTo>
                          <a:pt x="143815" y="0"/>
                        </a:lnTo>
                        <a:cubicBezTo>
                          <a:pt x="152786" y="0"/>
                          <a:pt x="160020" y="7307"/>
                          <a:pt x="160020" y="16205"/>
                        </a:cubicBezTo>
                        <a:lnTo>
                          <a:pt x="160020" y="178467"/>
                        </a:lnTo>
                        <a:cubicBezTo>
                          <a:pt x="160020" y="187438"/>
                          <a:pt x="152713" y="194672"/>
                          <a:pt x="143815" y="194672"/>
                        </a:cubicBezTo>
                        <a:lnTo>
                          <a:pt x="16204" y="194672"/>
                        </a:lnTo>
                        <a:cubicBezTo>
                          <a:pt x="7234" y="194672"/>
                          <a:pt x="0" y="187438"/>
                          <a:pt x="0" y="178467"/>
                        </a:cubicBezTo>
                        <a:lnTo>
                          <a:pt x="0" y="16205"/>
                        </a:lnTo>
                        <a:cubicBezTo>
                          <a:pt x="0" y="7234"/>
                          <a:pt x="7306" y="0"/>
                          <a:pt x="16204" y="0"/>
                        </a:cubicBez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74" name="Forma libre: forma 473">
                    <a:extLst>
                      <a:ext uri="{FF2B5EF4-FFF2-40B4-BE49-F238E27FC236}">
                        <a16:creationId xmlns:a16="http://schemas.microsoft.com/office/drawing/2014/main" id="{BD0FE7A8-0BCC-C54D-9A6E-DE0C88123BAE}"/>
                      </a:ext>
                    </a:extLst>
                  </p:cNvPr>
                  <p:cNvSpPr/>
                  <p:nvPr/>
                </p:nvSpPr>
                <p:spPr>
                  <a:xfrm>
                    <a:off x="8992219" y="5249986"/>
                    <a:ext cx="145768" cy="172824"/>
                  </a:xfrm>
                  <a:custGeom>
                    <a:avLst/>
                    <a:gdLst>
                      <a:gd name="connsiteX0" fmla="*/ 145769 w 145768"/>
                      <a:gd name="connsiteY0" fmla="*/ 6872 h 172824"/>
                      <a:gd name="connsiteX1" fmla="*/ 139330 w 145768"/>
                      <a:gd name="connsiteY1" fmla="*/ 0 h 172824"/>
                      <a:gd name="connsiteX2" fmla="*/ 130505 w 145768"/>
                      <a:gd name="connsiteY2" fmla="*/ 9332 h 172824"/>
                      <a:gd name="connsiteX3" fmla="*/ 121679 w 145768"/>
                      <a:gd name="connsiteY3" fmla="*/ 0 h 172824"/>
                      <a:gd name="connsiteX4" fmla="*/ 112925 w 145768"/>
                      <a:gd name="connsiteY4" fmla="*/ 9332 h 172824"/>
                      <a:gd name="connsiteX5" fmla="*/ 104100 w 145768"/>
                      <a:gd name="connsiteY5" fmla="*/ 0 h 172824"/>
                      <a:gd name="connsiteX6" fmla="*/ 95274 w 145768"/>
                      <a:gd name="connsiteY6" fmla="*/ 9332 h 172824"/>
                      <a:gd name="connsiteX7" fmla="*/ 86521 w 145768"/>
                      <a:gd name="connsiteY7" fmla="*/ 0 h 172824"/>
                      <a:gd name="connsiteX8" fmla="*/ 77695 w 145768"/>
                      <a:gd name="connsiteY8" fmla="*/ 9332 h 172824"/>
                      <a:gd name="connsiteX9" fmla="*/ 70823 w 145768"/>
                      <a:gd name="connsiteY9" fmla="*/ 2026 h 172824"/>
                      <a:gd name="connsiteX10" fmla="*/ 68942 w 145768"/>
                      <a:gd name="connsiteY10" fmla="*/ 0 h 172824"/>
                      <a:gd name="connsiteX11" fmla="*/ 60116 w 145768"/>
                      <a:gd name="connsiteY11" fmla="*/ 9332 h 172824"/>
                      <a:gd name="connsiteX12" fmla="*/ 51290 w 145768"/>
                      <a:gd name="connsiteY12" fmla="*/ 0 h 172824"/>
                      <a:gd name="connsiteX13" fmla="*/ 42537 w 145768"/>
                      <a:gd name="connsiteY13" fmla="*/ 9332 h 172824"/>
                      <a:gd name="connsiteX14" fmla="*/ 33711 w 145768"/>
                      <a:gd name="connsiteY14" fmla="*/ 0 h 172824"/>
                      <a:gd name="connsiteX15" fmla="*/ 24958 w 145768"/>
                      <a:gd name="connsiteY15" fmla="*/ 9332 h 172824"/>
                      <a:gd name="connsiteX16" fmla="*/ 16132 w 145768"/>
                      <a:gd name="connsiteY16" fmla="*/ 0 h 172824"/>
                      <a:gd name="connsiteX17" fmla="*/ 7307 w 145768"/>
                      <a:gd name="connsiteY17" fmla="*/ 9332 h 172824"/>
                      <a:gd name="connsiteX18" fmla="*/ 0 w 145768"/>
                      <a:gd name="connsiteY18" fmla="*/ 1592 h 172824"/>
                      <a:gd name="connsiteX19" fmla="*/ 0 w 145768"/>
                      <a:gd name="connsiteY19" fmla="*/ 165084 h 172824"/>
                      <a:gd name="connsiteX20" fmla="*/ 7307 w 145768"/>
                      <a:gd name="connsiteY20" fmla="*/ 172824 h 172824"/>
                      <a:gd name="connsiteX21" fmla="*/ 16132 w 145768"/>
                      <a:gd name="connsiteY21" fmla="*/ 163492 h 172824"/>
                      <a:gd name="connsiteX22" fmla="*/ 24958 w 145768"/>
                      <a:gd name="connsiteY22" fmla="*/ 172824 h 172824"/>
                      <a:gd name="connsiteX23" fmla="*/ 33711 w 145768"/>
                      <a:gd name="connsiteY23" fmla="*/ 163492 h 172824"/>
                      <a:gd name="connsiteX24" fmla="*/ 42537 w 145768"/>
                      <a:gd name="connsiteY24" fmla="*/ 172824 h 172824"/>
                      <a:gd name="connsiteX25" fmla="*/ 51290 w 145768"/>
                      <a:gd name="connsiteY25" fmla="*/ 163492 h 172824"/>
                      <a:gd name="connsiteX26" fmla="*/ 60116 w 145768"/>
                      <a:gd name="connsiteY26" fmla="*/ 172824 h 172824"/>
                      <a:gd name="connsiteX27" fmla="*/ 68942 w 145768"/>
                      <a:gd name="connsiteY27" fmla="*/ 163492 h 172824"/>
                      <a:gd name="connsiteX28" fmla="*/ 70823 w 145768"/>
                      <a:gd name="connsiteY28" fmla="*/ 165518 h 172824"/>
                      <a:gd name="connsiteX29" fmla="*/ 77695 w 145768"/>
                      <a:gd name="connsiteY29" fmla="*/ 172824 h 172824"/>
                      <a:gd name="connsiteX30" fmla="*/ 86521 w 145768"/>
                      <a:gd name="connsiteY30" fmla="*/ 163492 h 172824"/>
                      <a:gd name="connsiteX31" fmla="*/ 95346 w 145768"/>
                      <a:gd name="connsiteY31" fmla="*/ 172824 h 172824"/>
                      <a:gd name="connsiteX32" fmla="*/ 104100 w 145768"/>
                      <a:gd name="connsiteY32" fmla="*/ 163492 h 172824"/>
                      <a:gd name="connsiteX33" fmla="*/ 112925 w 145768"/>
                      <a:gd name="connsiteY33" fmla="*/ 172824 h 172824"/>
                      <a:gd name="connsiteX34" fmla="*/ 121751 w 145768"/>
                      <a:gd name="connsiteY34" fmla="*/ 163492 h 172824"/>
                      <a:gd name="connsiteX35" fmla="*/ 130505 w 145768"/>
                      <a:gd name="connsiteY35" fmla="*/ 172824 h 172824"/>
                      <a:gd name="connsiteX36" fmla="*/ 139330 w 145768"/>
                      <a:gd name="connsiteY36" fmla="*/ 163492 h 172824"/>
                      <a:gd name="connsiteX37" fmla="*/ 145769 w 145768"/>
                      <a:gd name="connsiteY37" fmla="*/ 170293 h 172824"/>
                      <a:gd name="connsiteX38" fmla="*/ 145769 w 145768"/>
                      <a:gd name="connsiteY38" fmla="*/ 6872 h 172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145768" h="172824">
                        <a:moveTo>
                          <a:pt x="145769" y="6872"/>
                        </a:moveTo>
                        <a:lnTo>
                          <a:pt x="139330" y="0"/>
                        </a:lnTo>
                        <a:lnTo>
                          <a:pt x="130505" y="9332"/>
                        </a:lnTo>
                        <a:lnTo>
                          <a:pt x="121679" y="0"/>
                        </a:lnTo>
                        <a:lnTo>
                          <a:pt x="112925" y="9332"/>
                        </a:lnTo>
                        <a:lnTo>
                          <a:pt x="104100" y="0"/>
                        </a:lnTo>
                        <a:lnTo>
                          <a:pt x="95274" y="9332"/>
                        </a:lnTo>
                        <a:lnTo>
                          <a:pt x="86521" y="0"/>
                        </a:lnTo>
                        <a:lnTo>
                          <a:pt x="77695" y="9332"/>
                        </a:lnTo>
                        <a:lnTo>
                          <a:pt x="70823" y="2026"/>
                        </a:lnTo>
                        <a:lnTo>
                          <a:pt x="68942" y="0"/>
                        </a:lnTo>
                        <a:lnTo>
                          <a:pt x="60116" y="9332"/>
                        </a:lnTo>
                        <a:lnTo>
                          <a:pt x="51290" y="0"/>
                        </a:lnTo>
                        <a:lnTo>
                          <a:pt x="42537" y="9332"/>
                        </a:lnTo>
                        <a:lnTo>
                          <a:pt x="33711" y="0"/>
                        </a:lnTo>
                        <a:lnTo>
                          <a:pt x="24958" y="9332"/>
                        </a:lnTo>
                        <a:lnTo>
                          <a:pt x="16132" y="0"/>
                        </a:lnTo>
                        <a:lnTo>
                          <a:pt x="7307" y="9332"/>
                        </a:lnTo>
                        <a:lnTo>
                          <a:pt x="0" y="1592"/>
                        </a:lnTo>
                        <a:lnTo>
                          <a:pt x="0" y="165084"/>
                        </a:lnTo>
                        <a:lnTo>
                          <a:pt x="7307" y="172824"/>
                        </a:lnTo>
                        <a:lnTo>
                          <a:pt x="16132" y="163492"/>
                        </a:lnTo>
                        <a:lnTo>
                          <a:pt x="24958" y="172824"/>
                        </a:lnTo>
                        <a:lnTo>
                          <a:pt x="33711" y="163492"/>
                        </a:lnTo>
                        <a:lnTo>
                          <a:pt x="42537" y="172824"/>
                        </a:lnTo>
                        <a:lnTo>
                          <a:pt x="51290" y="163492"/>
                        </a:lnTo>
                        <a:lnTo>
                          <a:pt x="60116" y="172824"/>
                        </a:lnTo>
                        <a:lnTo>
                          <a:pt x="68942" y="163492"/>
                        </a:lnTo>
                        <a:lnTo>
                          <a:pt x="70823" y="165518"/>
                        </a:lnTo>
                        <a:lnTo>
                          <a:pt x="77695" y="172824"/>
                        </a:lnTo>
                        <a:lnTo>
                          <a:pt x="86521" y="163492"/>
                        </a:lnTo>
                        <a:lnTo>
                          <a:pt x="95346" y="172824"/>
                        </a:lnTo>
                        <a:lnTo>
                          <a:pt x="104100" y="163492"/>
                        </a:lnTo>
                        <a:lnTo>
                          <a:pt x="112925" y="172824"/>
                        </a:lnTo>
                        <a:lnTo>
                          <a:pt x="121751" y="163492"/>
                        </a:lnTo>
                        <a:lnTo>
                          <a:pt x="130505" y="172824"/>
                        </a:lnTo>
                        <a:lnTo>
                          <a:pt x="139330" y="163492"/>
                        </a:lnTo>
                        <a:lnTo>
                          <a:pt x="145769" y="170293"/>
                        </a:lnTo>
                        <a:lnTo>
                          <a:pt x="145769" y="6872"/>
                        </a:lnTo>
                        <a:close/>
                      </a:path>
                    </a:pathLst>
                  </a:custGeom>
                  <a:solidFill>
                    <a:srgbClr val="E1E1E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75" name="Forma libre: forma 474">
                    <a:extLst>
                      <a:ext uri="{FF2B5EF4-FFF2-40B4-BE49-F238E27FC236}">
                        <a16:creationId xmlns:a16="http://schemas.microsoft.com/office/drawing/2014/main" id="{16C872D4-7B34-28E1-52A5-049369964C5E}"/>
                      </a:ext>
                    </a:extLst>
                  </p:cNvPr>
                  <p:cNvSpPr/>
                  <p:nvPr/>
                </p:nvSpPr>
                <p:spPr>
                  <a:xfrm>
                    <a:off x="8987083" y="5249986"/>
                    <a:ext cx="145840" cy="172824"/>
                  </a:xfrm>
                  <a:custGeom>
                    <a:avLst/>
                    <a:gdLst>
                      <a:gd name="connsiteX0" fmla="*/ 145769 w 145840"/>
                      <a:gd name="connsiteY0" fmla="*/ 6872 h 172824"/>
                      <a:gd name="connsiteX1" fmla="*/ 139330 w 145840"/>
                      <a:gd name="connsiteY1" fmla="*/ 0 h 172824"/>
                      <a:gd name="connsiteX2" fmla="*/ 130504 w 145840"/>
                      <a:gd name="connsiteY2" fmla="*/ 9332 h 172824"/>
                      <a:gd name="connsiteX3" fmla="*/ 121751 w 145840"/>
                      <a:gd name="connsiteY3" fmla="*/ 0 h 172824"/>
                      <a:gd name="connsiteX4" fmla="*/ 112925 w 145840"/>
                      <a:gd name="connsiteY4" fmla="*/ 9332 h 172824"/>
                      <a:gd name="connsiteX5" fmla="*/ 104100 w 145840"/>
                      <a:gd name="connsiteY5" fmla="*/ 0 h 172824"/>
                      <a:gd name="connsiteX6" fmla="*/ 95346 w 145840"/>
                      <a:gd name="connsiteY6" fmla="*/ 9332 h 172824"/>
                      <a:gd name="connsiteX7" fmla="*/ 86521 w 145840"/>
                      <a:gd name="connsiteY7" fmla="*/ 0 h 172824"/>
                      <a:gd name="connsiteX8" fmla="*/ 77767 w 145840"/>
                      <a:gd name="connsiteY8" fmla="*/ 9332 h 172824"/>
                      <a:gd name="connsiteX9" fmla="*/ 70822 w 145840"/>
                      <a:gd name="connsiteY9" fmla="*/ 2026 h 172824"/>
                      <a:gd name="connsiteX10" fmla="*/ 68942 w 145840"/>
                      <a:gd name="connsiteY10" fmla="*/ 0 h 172824"/>
                      <a:gd name="connsiteX11" fmla="*/ 60116 w 145840"/>
                      <a:gd name="connsiteY11" fmla="*/ 9332 h 172824"/>
                      <a:gd name="connsiteX12" fmla="*/ 51362 w 145840"/>
                      <a:gd name="connsiteY12" fmla="*/ 0 h 172824"/>
                      <a:gd name="connsiteX13" fmla="*/ 42537 w 145840"/>
                      <a:gd name="connsiteY13" fmla="*/ 9332 h 172824"/>
                      <a:gd name="connsiteX14" fmla="*/ 33711 w 145840"/>
                      <a:gd name="connsiteY14" fmla="*/ 0 h 172824"/>
                      <a:gd name="connsiteX15" fmla="*/ 24958 w 145840"/>
                      <a:gd name="connsiteY15" fmla="*/ 9332 h 172824"/>
                      <a:gd name="connsiteX16" fmla="*/ 16132 w 145840"/>
                      <a:gd name="connsiteY16" fmla="*/ 0 h 172824"/>
                      <a:gd name="connsiteX17" fmla="*/ 7379 w 145840"/>
                      <a:gd name="connsiteY17" fmla="*/ 9332 h 172824"/>
                      <a:gd name="connsiteX18" fmla="*/ 0 w 145840"/>
                      <a:gd name="connsiteY18" fmla="*/ 1592 h 172824"/>
                      <a:gd name="connsiteX19" fmla="*/ 72 w 145840"/>
                      <a:gd name="connsiteY19" fmla="*/ 165084 h 172824"/>
                      <a:gd name="connsiteX20" fmla="*/ 7379 w 145840"/>
                      <a:gd name="connsiteY20" fmla="*/ 172824 h 172824"/>
                      <a:gd name="connsiteX21" fmla="*/ 16132 w 145840"/>
                      <a:gd name="connsiteY21" fmla="*/ 163492 h 172824"/>
                      <a:gd name="connsiteX22" fmla="*/ 24958 w 145840"/>
                      <a:gd name="connsiteY22" fmla="*/ 172824 h 172824"/>
                      <a:gd name="connsiteX23" fmla="*/ 33783 w 145840"/>
                      <a:gd name="connsiteY23" fmla="*/ 163492 h 172824"/>
                      <a:gd name="connsiteX24" fmla="*/ 42537 w 145840"/>
                      <a:gd name="connsiteY24" fmla="*/ 172824 h 172824"/>
                      <a:gd name="connsiteX25" fmla="*/ 51362 w 145840"/>
                      <a:gd name="connsiteY25" fmla="*/ 163492 h 172824"/>
                      <a:gd name="connsiteX26" fmla="*/ 60188 w 145840"/>
                      <a:gd name="connsiteY26" fmla="*/ 172824 h 172824"/>
                      <a:gd name="connsiteX27" fmla="*/ 68942 w 145840"/>
                      <a:gd name="connsiteY27" fmla="*/ 163492 h 172824"/>
                      <a:gd name="connsiteX28" fmla="*/ 70895 w 145840"/>
                      <a:gd name="connsiteY28" fmla="*/ 165518 h 172824"/>
                      <a:gd name="connsiteX29" fmla="*/ 77767 w 145840"/>
                      <a:gd name="connsiteY29" fmla="*/ 172824 h 172824"/>
                      <a:gd name="connsiteX30" fmla="*/ 86521 w 145840"/>
                      <a:gd name="connsiteY30" fmla="*/ 163492 h 172824"/>
                      <a:gd name="connsiteX31" fmla="*/ 95346 w 145840"/>
                      <a:gd name="connsiteY31" fmla="*/ 172824 h 172824"/>
                      <a:gd name="connsiteX32" fmla="*/ 104172 w 145840"/>
                      <a:gd name="connsiteY32" fmla="*/ 163492 h 172824"/>
                      <a:gd name="connsiteX33" fmla="*/ 112925 w 145840"/>
                      <a:gd name="connsiteY33" fmla="*/ 172824 h 172824"/>
                      <a:gd name="connsiteX34" fmla="*/ 121751 w 145840"/>
                      <a:gd name="connsiteY34" fmla="*/ 163492 h 172824"/>
                      <a:gd name="connsiteX35" fmla="*/ 130577 w 145840"/>
                      <a:gd name="connsiteY35" fmla="*/ 172824 h 172824"/>
                      <a:gd name="connsiteX36" fmla="*/ 139330 w 145840"/>
                      <a:gd name="connsiteY36" fmla="*/ 163492 h 172824"/>
                      <a:gd name="connsiteX37" fmla="*/ 145841 w 145840"/>
                      <a:gd name="connsiteY37" fmla="*/ 170293 h 172824"/>
                      <a:gd name="connsiteX38" fmla="*/ 145769 w 145840"/>
                      <a:gd name="connsiteY38" fmla="*/ 6872 h 172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145840" h="172824">
                        <a:moveTo>
                          <a:pt x="145769" y="6872"/>
                        </a:moveTo>
                        <a:lnTo>
                          <a:pt x="139330" y="0"/>
                        </a:lnTo>
                        <a:lnTo>
                          <a:pt x="130504" y="9332"/>
                        </a:lnTo>
                        <a:lnTo>
                          <a:pt x="121751" y="0"/>
                        </a:lnTo>
                        <a:lnTo>
                          <a:pt x="112925" y="9332"/>
                        </a:lnTo>
                        <a:lnTo>
                          <a:pt x="104100" y="0"/>
                        </a:lnTo>
                        <a:lnTo>
                          <a:pt x="95346" y="9332"/>
                        </a:lnTo>
                        <a:lnTo>
                          <a:pt x="86521" y="0"/>
                        </a:lnTo>
                        <a:lnTo>
                          <a:pt x="77767" y="9332"/>
                        </a:lnTo>
                        <a:lnTo>
                          <a:pt x="70822" y="2026"/>
                        </a:lnTo>
                        <a:lnTo>
                          <a:pt x="68942" y="0"/>
                        </a:lnTo>
                        <a:lnTo>
                          <a:pt x="60116" y="9332"/>
                        </a:lnTo>
                        <a:lnTo>
                          <a:pt x="51362" y="0"/>
                        </a:lnTo>
                        <a:lnTo>
                          <a:pt x="42537" y="9332"/>
                        </a:lnTo>
                        <a:lnTo>
                          <a:pt x="33711" y="0"/>
                        </a:lnTo>
                        <a:lnTo>
                          <a:pt x="24958" y="9332"/>
                        </a:lnTo>
                        <a:lnTo>
                          <a:pt x="16132" y="0"/>
                        </a:lnTo>
                        <a:lnTo>
                          <a:pt x="7379" y="9332"/>
                        </a:lnTo>
                        <a:lnTo>
                          <a:pt x="0" y="1592"/>
                        </a:lnTo>
                        <a:lnTo>
                          <a:pt x="72" y="165084"/>
                        </a:lnTo>
                        <a:lnTo>
                          <a:pt x="7379" y="172824"/>
                        </a:lnTo>
                        <a:lnTo>
                          <a:pt x="16132" y="163492"/>
                        </a:lnTo>
                        <a:lnTo>
                          <a:pt x="24958" y="172824"/>
                        </a:lnTo>
                        <a:lnTo>
                          <a:pt x="33783" y="163492"/>
                        </a:lnTo>
                        <a:lnTo>
                          <a:pt x="42537" y="172824"/>
                        </a:lnTo>
                        <a:lnTo>
                          <a:pt x="51362" y="163492"/>
                        </a:lnTo>
                        <a:lnTo>
                          <a:pt x="60188" y="172824"/>
                        </a:lnTo>
                        <a:lnTo>
                          <a:pt x="68942" y="163492"/>
                        </a:lnTo>
                        <a:lnTo>
                          <a:pt x="70895" y="165518"/>
                        </a:lnTo>
                        <a:lnTo>
                          <a:pt x="77767" y="172824"/>
                        </a:lnTo>
                        <a:lnTo>
                          <a:pt x="86521" y="163492"/>
                        </a:lnTo>
                        <a:lnTo>
                          <a:pt x="95346" y="172824"/>
                        </a:lnTo>
                        <a:lnTo>
                          <a:pt x="104172" y="163492"/>
                        </a:lnTo>
                        <a:lnTo>
                          <a:pt x="112925" y="172824"/>
                        </a:lnTo>
                        <a:lnTo>
                          <a:pt x="121751" y="163492"/>
                        </a:lnTo>
                        <a:lnTo>
                          <a:pt x="130577" y="172824"/>
                        </a:lnTo>
                        <a:lnTo>
                          <a:pt x="139330" y="163492"/>
                        </a:lnTo>
                        <a:lnTo>
                          <a:pt x="145841" y="170293"/>
                        </a:lnTo>
                        <a:lnTo>
                          <a:pt x="145769" y="6872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76" name="Forma libre: forma 475">
                    <a:extLst>
                      <a:ext uri="{FF2B5EF4-FFF2-40B4-BE49-F238E27FC236}">
                        <a16:creationId xmlns:a16="http://schemas.microsoft.com/office/drawing/2014/main" id="{6638AFC8-B3A2-CB9B-2937-839D390AB1FD}"/>
                      </a:ext>
                    </a:extLst>
                  </p:cNvPr>
                  <p:cNvSpPr/>
                  <p:nvPr/>
                </p:nvSpPr>
                <p:spPr>
                  <a:xfrm>
                    <a:off x="9092123" y="5270097"/>
                    <a:ext cx="30455" cy="14034"/>
                  </a:xfrm>
                  <a:custGeom>
                    <a:avLst/>
                    <a:gdLst>
                      <a:gd name="connsiteX0" fmla="*/ 0 w 30455"/>
                      <a:gd name="connsiteY0" fmla="*/ 0 h 14034"/>
                      <a:gd name="connsiteX1" fmla="*/ 30456 w 30455"/>
                      <a:gd name="connsiteY1" fmla="*/ 0 h 14034"/>
                      <a:gd name="connsiteX2" fmla="*/ 30456 w 30455"/>
                      <a:gd name="connsiteY2" fmla="*/ 14034 h 14034"/>
                      <a:gd name="connsiteX3" fmla="*/ 0 w 30455"/>
                      <a:gd name="connsiteY3" fmla="*/ 14034 h 14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455" h="14034">
                        <a:moveTo>
                          <a:pt x="0" y="0"/>
                        </a:moveTo>
                        <a:lnTo>
                          <a:pt x="30456" y="0"/>
                        </a:lnTo>
                        <a:lnTo>
                          <a:pt x="30456" y="14034"/>
                        </a:lnTo>
                        <a:lnTo>
                          <a:pt x="0" y="14034"/>
                        </a:lnTo>
                        <a:close/>
                      </a:path>
                    </a:pathLst>
                  </a:custGeom>
                  <a:solidFill>
                    <a:srgbClr val="5794D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77" name="Forma libre: forma 476">
                    <a:extLst>
                      <a:ext uri="{FF2B5EF4-FFF2-40B4-BE49-F238E27FC236}">
                        <a16:creationId xmlns:a16="http://schemas.microsoft.com/office/drawing/2014/main" id="{17635329-86EC-6681-AFD8-0152E41DBBBB}"/>
                      </a:ext>
                    </a:extLst>
                  </p:cNvPr>
                  <p:cNvSpPr/>
                  <p:nvPr/>
                </p:nvSpPr>
                <p:spPr>
                  <a:xfrm>
                    <a:off x="9091183" y="5297587"/>
                    <a:ext cx="30455" cy="13961"/>
                  </a:xfrm>
                  <a:custGeom>
                    <a:avLst/>
                    <a:gdLst>
                      <a:gd name="connsiteX0" fmla="*/ 0 w 30455"/>
                      <a:gd name="connsiteY0" fmla="*/ 0 h 13961"/>
                      <a:gd name="connsiteX1" fmla="*/ 30456 w 30455"/>
                      <a:gd name="connsiteY1" fmla="*/ 0 h 13961"/>
                      <a:gd name="connsiteX2" fmla="*/ 30456 w 30455"/>
                      <a:gd name="connsiteY2" fmla="*/ 13962 h 13961"/>
                      <a:gd name="connsiteX3" fmla="*/ 0 w 30455"/>
                      <a:gd name="connsiteY3" fmla="*/ 13962 h 139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455" h="13961">
                        <a:moveTo>
                          <a:pt x="0" y="0"/>
                        </a:moveTo>
                        <a:lnTo>
                          <a:pt x="30456" y="0"/>
                        </a:lnTo>
                        <a:lnTo>
                          <a:pt x="30456" y="13962"/>
                        </a:lnTo>
                        <a:lnTo>
                          <a:pt x="0" y="13962"/>
                        </a:lnTo>
                        <a:close/>
                      </a:path>
                    </a:pathLst>
                  </a:custGeom>
                  <a:solidFill>
                    <a:srgbClr val="5794D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78" name="Forma libre: forma 477">
                    <a:extLst>
                      <a:ext uri="{FF2B5EF4-FFF2-40B4-BE49-F238E27FC236}">
                        <a16:creationId xmlns:a16="http://schemas.microsoft.com/office/drawing/2014/main" id="{F3983971-380D-789D-3AFD-A0020E38392F}"/>
                      </a:ext>
                    </a:extLst>
                  </p:cNvPr>
                  <p:cNvSpPr/>
                  <p:nvPr/>
                </p:nvSpPr>
                <p:spPr>
                  <a:xfrm>
                    <a:off x="8991206" y="5335422"/>
                    <a:ext cx="92018" cy="236123"/>
                  </a:xfrm>
                  <a:custGeom>
                    <a:avLst/>
                    <a:gdLst>
                      <a:gd name="connsiteX0" fmla="*/ 18664 w 92018"/>
                      <a:gd name="connsiteY0" fmla="*/ 0 h 236123"/>
                      <a:gd name="connsiteX1" fmla="*/ 0 w 92018"/>
                      <a:gd name="connsiteY1" fmla="*/ 18664 h 236123"/>
                      <a:gd name="connsiteX2" fmla="*/ 0 w 92018"/>
                      <a:gd name="connsiteY2" fmla="*/ 217459 h 236123"/>
                      <a:gd name="connsiteX3" fmla="*/ 18664 w 92018"/>
                      <a:gd name="connsiteY3" fmla="*/ 236124 h 236123"/>
                      <a:gd name="connsiteX4" fmla="*/ 92019 w 92018"/>
                      <a:gd name="connsiteY4" fmla="*/ 236124 h 236123"/>
                      <a:gd name="connsiteX5" fmla="*/ 92019 w 92018"/>
                      <a:gd name="connsiteY5" fmla="*/ 0 h 236123"/>
                      <a:gd name="connsiteX6" fmla="*/ 18664 w 92018"/>
                      <a:gd name="connsiteY6" fmla="*/ 0 h 23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2018" h="236123">
                        <a:moveTo>
                          <a:pt x="18664" y="0"/>
                        </a:moveTo>
                        <a:cubicBezTo>
                          <a:pt x="8392" y="0"/>
                          <a:pt x="0" y="8319"/>
                          <a:pt x="0" y="18664"/>
                        </a:cubicBezTo>
                        <a:lnTo>
                          <a:pt x="0" y="217459"/>
                        </a:lnTo>
                        <a:cubicBezTo>
                          <a:pt x="0" y="227732"/>
                          <a:pt x="8319" y="236124"/>
                          <a:pt x="18664" y="236124"/>
                        </a:cubicBezTo>
                        <a:lnTo>
                          <a:pt x="92019" y="236124"/>
                        </a:lnTo>
                        <a:lnTo>
                          <a:pt x="92019" y="0"/>
                        </a:lnTo>
                        <a:lnTo>
                          <a:pt x="18664" y="0"/>
                        </a:ln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79" name="Forma libre: forma 478">
                    <a:extLst>
                      <a:ext uri="{FF2B5EF4-FFF2-40B4-BE49-F238E27FC236}">
                        <a16:creationId xmlns:a16="http://schemas.microsoft.com/office/drawing/2014/main" id="{E8AD3D4E-F802-C8E7-4464-202534583785}"/>
                      </a:ext>
                    </a:extLst>
                  </p:cNvPr>
                  <p:cNvSpPr/>
                  <p:nvPr/>
                </p:nvSpPr>
                <p:spPr>
                  <a:xfrm>
                    <a:off x="9083225" y="5335422"/>
                    <a:ext cx="92018" cy="236123"/>
                  </a:xfrm>
                  <a:custGeom>
                    <a:avLst/>
                    <a:gdLst>
                      <a:gd name="connsiteX0" fmla="*/ 73355 w 92018"/>
                      <a:gd name="connsiteY0" fmla="*/ 0 h 236123"/>
                      <a:gd name="connsiteX1" fmla="*/ 0 w 92018"/>
                      <a:gd name="connsiteY1" fmla="*/ 0 h 236123"/>
                      <a:gd name="connsiteX2" fmla="*/ 0 w 92018"/>
                      <a:gd name="connsiteY2" fmla="*/ 236124 h 236123"/>
                      <a:gd name="connsiteX3" fmla="*/ 73355 w 92018"/>
                      <a:gd name="connsiteY3" fmla="*/ 236124 h 236123"/>
                      <a:gd name="connsiteX4" fmla="*/ 92019 w 92018"/>
                      <a:gd name="connsiteY4" fmla="*/ 217459 h 236123"/>
                      <a:gd name="connsiteX5" fmla="*/ 92019 w 92018"/>
                      <a:gd name="connsiteY5" fmla="*/ 18664 h 236123"/>
                      <a:gd name="connsiteX6" fmla="*/ 73355 w 92018"/>
                      <a:gd name="connsiteY6" fmla="*/ 0 h 23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2018" h="236123">
                        <a:moveTo>
                          <a:pt x="73355" y="0"/>
                        </a:moveTo>
                        <a:lnTo>
                          <a:pt x="0" y="0"/>
                        </a:lnTo>
                        <a:lnTo>
                          <a:pt x="0" y="236124"/>
                        </a:lnTo>
                        <a:lnTo>
                          <a:pt x="73355" y="236124"/>
                        </a:lnTo>
                        <a:cubicBezTo>
                          <a:pt x="83699" y="236124"/>
                          <a:pt x="92019" y="227804"/>
                          <a:pt x="92019" y="217459"/>
                        </a:cubicBezTo>
                        <a:lnTo>
                          <a:pt x="92019" y="18664"/>
                        </a:lnTo>
                        <a:cubicBezTo>
                          <a:pt x="92019" y="8392"/>
                          <a:pt x="83699" y="0"/>
                          <a:pt x="73355" y="0"/>
                        </a:cubicBez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grpSp>
                <p:nvGrpSpPr>
                  <p:cNvPr id="480" name="Gráfico 6">
                    <a:extLst>
                      <a:ext uri="{FF2B5EF4-FFF2-40B4-BE49-F238E27FC236}">
                        <a16:creationId xmlns:a16="http://schemas.microsoft.com/office/drawing/2014/main" id="{4E28A862-5F96-EE3E-5E90-B20FB7E1B39E}"/>
                      </a:ext>
                    </a:extLst>
                  </p:cNvPr>
                  <p:cNvGrpSpPr/>
                  <p:nvPr/>
                </p:nvGrpSpPr>
                <p:grpSpPr>
                  <a:xfrm>
                    <a:off x="8993087" y="5270097"/>
                    <a:ext cx="128551" cy="69014"/>
                    <a:chOff x="8993087" y="5270097"/>
                    <a:chExt cx="128551" cy="69014"/>
                  </a:xfrm>
                  <a:solidFill>
                    <a:srgbClr val="5794D9"/>
                  </a:solidFill>
                </p:grpSpPr>
                <p:grpSp>
                  <p:nvGrpSpPr>
                    <p:cNvPr id="481" name="Gráfico 6">
                      <a:extLst>
                        <a:ext uri="{FF2B5EF4-FFF2-40B4-BE49-F238E27FC236}">
                          <a16:creationId xmlns:a16="http://schemas.microsoft.com/office/drawing/2014/main" id="{E8DFBFF3-1066-F48B-BACE-492C828768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93087" y="5270097"/>
                      <a:ext cx="87895" cy="69014"/>
                      <a:chOff x="8993087" y="5270097"/>
                      <a:chExt cx="87895" cy="69014"/>
                    </a:xfrm>
                    <a:solidFill>
                      <a:srgbClr val="5794D9"/>
                    </a:solidFill>
                  </p:grpSpPr>
                  <p:sp>
                    <p:nvSpPr>
                      <p:cNvPr id="482" name="Forma libre: forma 481">
                        <a:extLst>
                          <a:ext uri="{FF2B5EF4-FFF2-40B4-BE49-F238E27FC236}">
                            <a16:creationId xmlns:a16="http://schemas.microsoft.com/office/drawing/2014/main" id="{6C6DA679-3747-3CF5-2B50-C235613467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3087" y="5270097"/>
                        <a:ext cx="63877" cy="14034"/>
                      </a:xfrm>
                      <a:custGeom>
                        <a:avLst/>
                        <a:gdLst>
                          <a:gd name="connsiteX0" fmla="*/ 0 w 63877"/>
                          <a:gd name="connsiteY0" fmla="*/ 0 h 14034"/>
                          <a:gd name="connsiteX1" fmla="*/ 63878 w 63877"/>
                          <a:gd name="connsiteY1" fmla="*/ 0 h 14034"/>
                          <a:gd name="connsiteX2" fmla="*/ 63878 w 63877"/>
                          <a:gd name="connsiteY2" fmla="*/ 14034 h 14034"/>
                          <a:gd name="connsiteX3" fmla="*/ 0 w 63877"/>
                          <a:gd name="connsiteY3" fmla="*/ 14034 h 140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3877" h="14034">
                            <a:moveTo>
                              <a:pt x="0" y="0"/>
                            </a:moveTo>
                            <a:lnTo>
                              <a:pt x="63878" y="0"/>
                            </a:lnTo>
                            <a:lnTo>
                              <a:pt x="63878" y="14034"/>
                            </a:lnTo>
                            <a:lnTo>
                              <a:pt x="0" y="14034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83" name="Forma libre: forma 482">
                        <a:extLst>
                          <a:ext uri="{FF2B5EF4-FFF2-40B4-BE49-F238E27FC236}">
                            <a16:creationId xmlns:a16="http://schemas.microsoft.com/office/drawing/2014/main" id="{6E2C1843-B160-8CEE-9E2B-4B257A7D3E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56965" y="5270097"/>
                        <a:ext cx="24017" cy="14034"/>
                      </a:xfrm>
                      <a:custGeom>
                        <a:avLst/>
                        <a:gdLst>
                          <a:gd name="connsiteX0" fmla="*/ 0 w 24017"/>
                          <a:gd name="connsiteY0" fmla="*/ 0 h 14034"/>
                          <a:gd name="connsiteX1" fmla="*/ 24017 w 24017"/>
                          <a:gd name="connsiteY1" fmla="*/ 0 h 14034"/>
                          <a:gd name="connsiteX2" fmla="*/ 24017 w 24017"/>
                          <a:gd name="connsiteY2" fmla="*/ 14034 h 14034"/>
                          <a:gd name="connsiteX3" fmla="*/ 0 w 24017"/>
                          <a:gd name="connsiteY3" fmla="*/ 14034 h 140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017" h="14034">
                            <a:moveTo>
                              <a:pt x="0" y="0"/>
                            </a:moveTo>
                            <a:lnTo>
                              <a:pt x="24017" y="0"/>
                            </a:lnTo>
                            <a:lnTo>
                              <a:pt x="24017" y="14034"/>
                            </a:lnTo>
                            <a:lnTo>
                              <a:pt x="0" y="14034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84" name="Forma libre: forma 483">
                        <a:extLst>
                          <a:ext uri="{FF2B5EF4-FFF2-40B4-BE49-F238E27FC236}">
                            <a16:creationId xmlns:a16="http://schemas.microsoft.com/office/drawing/2014/main" id="{EBA3FDB7-0AAC-B5C9-8754-4368DD9F46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56965" y="5297587"/>
                        <a:ext cx="24017" cy="13961"/>
                      </a:xfrm>
                      <a:custGeom>
                        <a:avLst/>
                        <a:gdLst>
                          <a:gd name="connsiteX0" fmla="*/ 0 w 24017"/>
                          <a:gd name="connsiteY0" fmla="*/ 0 h 13961"/>
                          <a:gd name="connsiteX1" fmla="*/ 24017 w 24017"/>
                          <a:gd name="connsiteY1" fmla="*/ 0 h 13961"/>
                          <a:gd name="connsiteX2" fmla="*/ 24017 w 24017"/>
                          <a:gd name="connsiteY2" fmla="*/ 13962 h 13961"/>
                          <a:gd name="connsiteX3" fmla="*/ 0 w 24017"/>
                          <a:gd name="connsiteY3" fmla="*/ 13962 h 13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017" h="13961">
                            <a:moveTo>
                              <a:pt x="0" y="0"/>
                            </a:moveTo>
                            <a:lnTo>
                              <a:pt x="24017" y="0"/>
                            </a:lnTo>
                            <a:lnTo>
                              <a:pt x="24017" y="13962"/>
                            </a:lnTo>
                            <a:lnTo>
                              <a:pt x="0" y="13962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85" name="Forma libre: forma 484">
                        <a:extLst>
                          <a:ext uri="{FF2B5EF4-FFF2-40B4-BE49-F238E27FC236}">
                            <a16:creationId xmlns:a16="http://schemas.microsoft.com/office/drawing/2014/main" id="{C9F89976-F823-9C09-8E5B-960F289284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3087" y="5297587"/>
                        <a:ext cx="63877" cy="13961"/>
                      </a:xfrm>
                      <a:custGeom>
                        <a:avLst/>
                        <a:gdLst>
                          <a:gd name="connsiteX0" fmla="*/ 0 w 63877"/>
                          <a:gd name="connsiteY0" fmla="*/ 0 h 13961"/>
                          <a:gd name="connsiteX1" fmla="*/ 63878 w 63877"/>
                          <a:gd name="connsiteY1" fmla="*/ 0 h 13961"/>
                          <a:gd name="connsiteX2" fmla="*/ 63878 w 63877"/>
                          <a:gd name="connsiteY2" fmla="*/ 13962 h 13961"/>
                          <a:gd name="connsiteX3" fmla="*/ 0 w 63877"/>
                          <a:gd name="connsiteY3" fmla="*/ 13962 h 13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3877" h="13961">
                            <a:moveTo>
                              <a:pt x="0" y="0"/>
                            </a:moveTo>
                            <a:lnTo>
                              <a:pt x="63878" y="0"/>
                            </a:lnTo>
                            <a:lnTo>
                              <a:pt x="63878" y="13962"/>
                            </a:lnTo>
                            <a:lnTo>
                              <a:pt x="0" y="13962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86" name="Forma libre: forma 485">
                        <a:extLst>
                          <a:ext uri="{FF2B5EF4-FFF2-40B4-BE49-F238E27FC236}">
                            <a16:creationId xmlns:a16="http://schemas.microsoft.com/office/drawing/2014/main" id="{3EB3DF99-1E92-F58F-101A-2EC79AFF2B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56965" y="5325077"/>
                        <a:ext cx="24017" cy="14034"/>
                      </a:xfrm>
                      <a:custGeom>
                        <a:avLst/>
                        <a:gdLst>
                          <a:gd name="connsiteX0" fmla="*/ 0 w 24017"/>
                          <a:gd name="connsiteY0" fmla="*/ 0 h 14034"/>
                          <a:gd name="connsiteX1" fmla="*/ 24017 w 24017"/>
                          <a:gd name="connsiteY1" fmla="*/ 0 h 14034"/>
                          <a:gd name="connsiteX2" fmla="*/ 24017 w 24017"/>
                          <a:gd name="connsiteY2" fmla="*/ 14034 h 14034"/>
                          <a:gd name="connsiteX3" fmla="*/ 0 w 24017"/>
                          <a:gd name="connsiteY3" fmla="*/ 14034 h 140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017" h="14034">
                            <a:moveTo>
                              <a:pt x="0" y="0"/>
                            </a:moveTo>
                            <a:lnTo>
                              <a:pt x="24017" y="0"/>
                            </a:lnTo>
                            <a:lnTo>
                              <a:pt x="24017" y="14034"/>
                            </a:lnTo>
                            <a:lnTo>
                              <a:pt x="0" y="14034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87" name="Forma libre: forma 486">
                        <a:extLst>
                          <a:ext uri="{FF2B5EF4-FFF2-40B4-BE49-F238E27FC236}">
                            <a16:creationId xmlns:a16="http://schemas.microsoft.com/office/drawing/2014/main" id="{A3A19472-A624-B527-9C8B-529512B39B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3087" y="5325077"/>
                        <a:ext cx="63877" cy="13961"/>
                      </a:xfrm>
                      <a:custGeom>
                        <a:avLst/>
                        <a:gdLst>
                          <a:gd name="connsiteX0" fmla="*/ 0 w 63877"/>
                          <a:gd name="connsiteY0" fmla="*/ 0 h 13961"/>
                          <a:gd name="connsiteX1" fmla="*/ 63878 w 63877"/>
                          <a:gd name="connsiteY1" fmla="*/ 0 h 13961"/>
                          <a:gd name="connsiteX2" fmla="*/ 63878 w 63877"/>
                          <a:gd name="connsiteY2" fmla="*/ 13962 h 13961"/>
                          <a:gd name="connsiteX3" fmla="*/ 0 w 63877"/>
                          <a:gd name="connsiteY3" fmla="*/ 13962 h 13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3877" h="13961">
                            <a:moveTo>
                              <a:pt x="0" y="0"/>
                            </a:moveTo>
                            <a:lnTo>
                              <a:pt x="63878" y="0"/>
                            </a:lnTo>
                            <a:lnTo>
                              <a:pt x="63878" y="13962"/>
                            </a:lnTo>
                            <a:lnTo>
                              <a:pt x="0" y="13962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488" name="Forma libre: forma 487">
                      <a:extLst>
                        <a:ext uri="{FF2B5EF4-FFF2-40B4-BE49-F238E27FC236}">
                          <a16:creationId xmlns:a16="http://schemas.microsoft.com/office/drawing/2014/main" id="{9AA79B36-73A0-9B5F-CE5D-192A355B1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91183" y="5325077"/>
                      <a:ext cx="30455" cy="13961"/>
                    </a:xfrm>
                    <a:custGeom>
                      <a:avLst/>
                      <a:gdLst>
                        <a:gd name="connsiteX0" fmla="*/ 0 w 30455"/>
                        <a:gd name="connsiteY0" fmla="*/ 0 h 13961"/>
                        <a:gd name="connsiteX1" fmla="*/ 30456 w 30455"/>
                        <a:gd name="connsiteY1" fmla="*/ 0 h 13961"/>
                        <a:gd name="connsiteX2" fmla="*/ 30456 w 30455"/>
                        <a:gd name="connsiteY2" fmla="*/ 13962 h 13961"/>
                        <a:gd name="connsiteX3" fmla="*/ 0 w 30455"/>
                        <a:gd name="connsiteY3" fmla="*/ 13962 h 139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0455" h="13961">
                          <a:moveTo>
                            <a:pt x="0" y="0"/>
                          </a:moveTo>
                          <a:lnTo>
                            <a:pt x="30456" y="0"/>
                          </a:lnTo>
                          <a:lnTo>
                            <a:pt x="30456" y="13962"/>
                          </a:lnTo>
                          <a:lnTo>
                            <a:pt x="0" y="13962"/>
                          </a:ln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sp>
                <p:nvSpPr>
                  <p:cNvPr id="489" name="Forma libre: forma 488">
                    <a:extLst>
                      <a:ext uri="{FF2B5EF4-FFF2-40B4-BE49-F238E27FC236}">
                        <a16:creationId xmlns:a16="http://schemas.microsoft.com/office/drawing/2014/main" id="{2B965264-3F79-EB57-7FD1-CFDEEBC3E5EC}"/>
                      </a:ext>
                    </a:extLst>
                  </p:cNvPr>
                  <p:cNvSpPr/>
                  <p:nvPr/>
                </p:nvSpPr>
                <p:spPr>
                  <a:xfrm>
                    <a:off x="9059497" y="5377886"/>
                    <a:ext cx="62141" cy="23004"/>
                  </a:xfrm>
                  <a:custGeom>
                    <a:avLst/>
                    <a:gdLst>
                      <a:gd name="connsiteX0" fmla="*/ 0 w 62141"/>
                      <a:gd name="connsiteY0" fmla="*/ 0 h 23004"/>
                      <a:gd name="connsiteX1" fmla="*/ 62141 w 62141"/>
                      <a:gd name="connsiteY1" fmla="*/ 0 h 23004"/>
                      <a:gd name="connsiteX2" fmla="*/ 62141 w 62141"/>
                      <a:gd name="connsiteY2" fmla="*/ 23005 h 23004"/>
                      <a:gd name="connsiteX3" fmla="*/ 0 w 62141"/>
                      <a:gd name="connsiteY3" fmla="*/ 23005 h 230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141" h="23004">
                        <a:moveTo>
                          <a:pt x="0" y="0"/>
                        </a:moveTo>
                        <a:lnTo>
                          <a:pt x="62141" y="0"/>
                        </a:lnTo>
                        <a:lnTo>
                          <a:pt x="62141" y="23005"/>
                        </a:lnTo>
                        <a:lnTo>
                          <a:pt x="0" y="23005"/>
                        </a:lnTo>
                        <a:close/>
                      </a:path>
                    </a:pathLst>
                  </a:custGeom>
                  <a:solidFill>
                    <a:srgbClr val="5794D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90" name="Forma libre: forma 489">
                    <a:extLst>
                      <a:ext uri="{FF2B5EF4-FFF2-40B4-BE49-F238E27FC236}">
                        <a16:creationId xmlns:a16="http://schemas.microsoft.com/office/drawing/2014/main" id="{7B7C103B-4711-8557-510E-DC7791E23BC9}"/>
                      </a:ext>
                    </a:extLst>
                  </p:cNvPr>
                  <p:cNvSpPr/>
                  <p:nvPr/>
                </p:nvSpPr>
                <p:spPr>
                  <a:xfrm>
                    <a:off x="8967044" y="5335422"/>
                    <a:ext cx="92018" cy="236123"/>
                  </a:xfrm>
                  <a:custGeom>
                    <a:avLst/>
                    <a:gdLst>
                      <a:gd name="connsiteX0" fmla="*/ 18664 w 92018"/>
                      <a:gd name="connsiteY0" fmla="*/ 0 h 236123"/>
                      <a:gd name="connsiteX1" fmla="*/ 0 w 92018"/>
                      <a:gd name="connsiteY1" fmla="*/ 18664 h 236123"/>
                      <a:gd name="connsiteX2" fmla="*/ 0 w 92018"/>
                      <a:gd name="connsiteY2" fmla="*/ 217459 h 236123"/>
                      <a:gd name="connsiteX3" fmla="*/ 18664 w 92018"/>
                      <a:gd name="connsiteY3" fmla="*/ 236124 h 236123"/>
                      <a:gd name="connsiteX4" fmla="*/ 92019 w 92018"/>
                      <a:gd name="connsiteY4" fmla="*/ 236124 h 236123"/>
                      <a:gd name="connsiteX5" fmla="*/ 92019 w 92018"/>
                      <a:gd name="connsiteY5" fmla="*/ 0 h 236123"/>
                      <a:gd name="connsiteX6" fmla="*/ 18664 w 92018"/>
                      <a:gd name="connsiteY6" fmla="*/ 0 h 23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2018" h="236123">
                        <a:moveTo>
                          <a:pt x="18664" y="0"/>
                        </a:moveTo>
                        <a:cubicBezTo>
                          <a:pt x="8319" y="0"/>
                          <a:pt x="0" y="8319"/>
                          <a:pt x="0" y="18664"/>
                        </a:cubicBezTo>
                        <a:lnTo>
                          <a:pt x="0" y="217459"/>
                        </a:lnTo>
                        <a:cubicBezTo>
                          <a:pt x="0" y="227732"/>
                          <a:pt x="8319" y="236124"/>
                          <a:pt x="18664" y="236124"/>
                        </a:cubicBezTo>
                        <a:lnTo>
                          <a:pt x="92019" y="236124"/>
                        </a:lnTo>
                        <a:lnTo>
                          <a:pt x="92019" y="0"/>
                        </a:lnTo>
                        <a:lnTo>
                          <a:pt x="18664" y="0"/>
                        </a:lnTo>
                        <a:close/>
                      </a:path>
                    </a:pathLst>
                  </a:custGeom>
                  <a:solidFill>
                    <a:srgbClr val="193A6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491" name="Forma libre: forma 490">
                    <a:extLst>
                      <a:ext uri="{FF2B5EF4-FFF2-40B4-BE49-F238E27FC236}">
                        <a16:creationId xmlns:a16="http://schemas.microsoft.com/office/drawing/2014/main" id="{45347CC7-DE57-2F20-F8E3-EE7D8B105828}"/>
                      </a:ext>
                    </a:extLst>
                  </p:cNvPr>
                  <p:cNvSpPr/>
                  <p:nvPr/>
                </p:nvSpPr>
                <p:spPr>
                  <a:xfrm>
                    <a:off x="9059063" y="5335422"/>
                    <a:ext cx="92018" cy="236123"/>
                  </a:xfrm>
                  <a:custGeom>
                    <a:avLst/>
                    <a:gdLst>
                      <a:gd name="connsiteX0" fmla="*/ 73355 w 92018"/>
                      <a:gd name="connsiteY0" fmla="*/ 0 h 236123"/>
                      <a:gd name="connsiteX1" fmla="*/ 0 w 92018"/>
                      <a:gd name="connsiteY1" fmla="*/ 0 h 236123"/>
                      <a:gd name="connsiteX2" fmla="*/ 0 w 92018"/>
                      <a:gd name="connsiteY2" fmla="*/ 236124 h 236123"/>
                      <a:gd name="connsiteX3" fmla="*/ 73355 w 92018"/>
                      <a:gd name="connsiteY3" fmla="*/ 236124 h 236123"/>
                      <a:gd name="connsiteX4" fmla="*/ 92019 w 92018"/>
                      <a:gd name="connsiteY4" fmla="*/ 217459 h 236123"/>
                      <a:gd name="connsiteX5" fmla="*/ 92019 w 92018"/>
                      <a:gd name="connsiteY5" fmla="*/ 18664 h 236123"/>
                      <a:gd name="connsiteX6" fmla="*/ 73355 w 92018"/>
                      <a:gd name="connsiteY6" fmla="*/ 0 h 23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2018" h="236123">
                        <a:moveTo>
                          <a:pt x="73355" y="0"/>
                        </a:moveTo>
                        <a:lnTo>
                          <a:pt x="0" y="0"/>
                        </a:lnTo>
                        <a:lnTo>
                          <a:pt x="0" y="236124"/>
                        </a:lnTo>
                        <a:lnTo>
                          <a:pt x="73355" y="236124"/>
                        </a:lnTo>
                        <a:cubicBezTo>
                          <a:pt x="83627" y="236124"/>
                          <a:pt x="92019" y="227804"/>
                          <a:pt x="92019" y="217459"/>
                        </a:cubicBezTo>
                        <a:lnTo>
                          <a:pt x="92019" y="18664"/>
                        </a:lnTo>
                        <a:cubicBezTo>
                          <a:pt x="92019" y="8392"/>
                          <a:pt x="83627" y="0"/>
                          <a:pt x="73355" y="0"/>
                        </a:cubicBezTo>
                        <a:close/>
                      </a:path>
                    </a:pathLst>
                  </a:custGeom>
                  <a:solidFill>
                    <a:srgbClr val="193A6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grpSp>
                <p:nvGrpSpPr>
                  <p:cNvPr id="492" name="Gráfico 6">
                    <a:extLst>
                      <a:ext uri="{FF2B5EF4-FFF2-40B4-BE49-F238E27FC236}">
                        <a16:creationId xmlns:a16="http://schemas.microsoft.com/office/drawing/2014/main" id="{B36A8DD2-6281-5594-9AFD-CE1F7352F50F}"/>
                      </a:ext>
                    </a:extLst>
                  </p:cNvPr>
                  <p:cNvGrpSpPr/>
                  <p:nvPr/>
                </p:nvGrpSpPr>
                <p:grpSpPr>
                  <a:xfrm>
                    <a:off x="8980138" y="5432432"/>
                    <a:ext cx="153581" cy="110248"/>
                    <a:chOff x="8980138" y="5432432"/>
                    <a:chExt cx="153581" cy="110248"/>
                  </a:xfrm>
                </p:grpSpPr>
                <p:grpSp>
                  <p:nvGrpSpPr>
                    <p:cNvPr id="493" name="Gráfico 6">
                      <a:extLst>
                        <a:ext uri="{FF2B5EF4-FFF2-40B4-BE49-F238E27FC236}">
                          <a16:creationId xmlns:a16="http://schemas.microsoft.com/office/drawing/2014/main" id="{83292BF4-91E4-9F37-7208-D29DCD9D78F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84696" y="5432432"/>
                      <a:ext cx="149024" cy="110248"/>
                      <a:chOff x="8984696" y="5432432"/>
                      <a:chExt cx="149024" cy="110248"/>
                    </a:xfrm>
                    <a:solidFill>
                      <a:srgbClr val="E1E1E1"/>
                    </a:solidFill>
                  </p:grpSpPr>
                  <p:sp>
                    <p:nvSpPr>
                      <p:cNvPr id="494" name="Forma libre: forma 493">
                        <a:extLst>
                          <a:ext uri="{FF2B5EF4-FFF2-40B4-BE49-F238E27FC236}">
                            <a16:creationId xmlns:a16="http://schemas.microsoft.com/office/drawing/2014/main" id="{54C07619-B073-0895-DD44-3DC9042D1C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4840" y="5432577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9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9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9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9"/>
                            </a:lnTo>
                            <a:cubicBezTo>
                              <a:pt x="43260" y="2821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95" name="Forma libre: forma 494">
                        <a:extLst>
                          <a:ext uri="{FF2B5EF4-FFF2-40B4-BE49-F238E27FC236}">
                            <a16:creationId xmlns:a16="http://schemas.microsoft.com/office/drawing/2014/main" id="{F686E99D-7443-CF41-C872-4C35CD6BEC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4840" y="5473594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8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8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96" name="Forma libre: forma 495">
                        <a:extLst>
                          <a:ext uri="{FF2B5EF4-FFF2-40B4-BE49-F238E27FC236}">
                            <a16:creationId xmlns:a16="http://schemas.microsoft.com/office/drawing/2014/main" id="{894DF0C6-1DC9-CE5A-3ECC-D6D1477663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4696" y="5513672"/>
                        <a:ext cx="43260" cy="29008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8"/>
                          <a:gd name="connsiteX1" fmla="*/ 6439 w 43260"/>
                          <a:gd name="connsiteY1" fmla="*/ 0 h 29008"/>
                          <a:gd name="connsiteX2" fmla="*/ 0 w 43260"/>
                          <a:gd name="connsiteY2" fmla="*/ 6438 h 29008"/>
                          <a:gd name="connsiteX3" fmla="*/ 0 w 43260"/>
                          <a:gd name="connsiteY3" fmla="*/ 22571 h 29008"/>
                          <a:gd name="connsiteX4" fmla="*/ 6439 w 43260"/>
                          <a:gd name="connsiteY4" fmla="*/ 29009 h 29008"/>
                          <a:gd name="connsiteX5" fmla="*/ 36822 w 43260"/>
                          <a:gd name="connsiteY5" fmla="*/ 29009 h 29008"/>
                          <a:gd name="connsiteX6" fmla="*/ 43260 w 43260"/>
                          <a:gd name="connsiteY6" fmla="*/ 22571 h 29008"/>
                          <a:gd name="connsiteX7" fmla="*/ 43260 w 43260"/>
                          <a:gd name="connsiteY7" fmla="*/ 6438 h 29008"/>
                          <a:gd name="connsiteX8" fmla="*/ 36822 w 43260"/>
                          <a:gd name="connsiteY8" fmla="*/ 0 h 290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8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94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439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97" name="Forma libre: forma 496">
                        <a:extLst>
                          <a:ext uri="{FF2B5EF4-FFF2-40B4-BE49-F238E27FC236}">
                            <a16:creationId xmlns:a16="http://schemas.microsoft.com/office/drawing/2014/main" id="{5BE5A6BE-F7D7-E0F6-78BF-86F53FA49B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37578" y="5432432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8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8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98" name="Forma libre: forma 497">
                        <a:extLst>
                          <a:ext uri="{FF2B5EF4-FFF2-40B4-BE49-F238E27FC236}">
                            <a16:creationId xmlns:a16="http://schemas.microsoft.com/office/drawing/2014/main" id="{53EF6260-EB06-1F97-B912-8867C8172E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37578" y="5473450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9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9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9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9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499" name="Forma libre: forma 498">
                        <a:extLst>
                          <a:ext uri="{FF2B5EF4-FFF2-40B4-BE49-F238E27FC236}">
                            <a16:creationId xmlns:a16="http://schemas.microsoft.com/office/drawing/2014/main" id="{E090B360-B852-2EB3-56F1-3BD7FD6F62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37578" y="5513672"/>
                        <a:ext cx="43260" cy="29008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8"/>
                          <a:gd name="connsiteX1" fmla="*/ 6439 w 43260"/>
                          <a:gd name="connsiteY1" fmla="*/ 0 h 29008"/>
                          <a:gd name="connsiteX2" fmla="*/ 0 w 43260"/>
                          <a:gd name="connsiteY2" fmla="*/ 6438 h 29008"/>
                          <a:gd name="connsiteX3" fmla="*/ 0 w 43260"/>
                          <a:gd name="connsiteY3" fmla="*/ 22571 h 29008"/>
                          <a:gd name="connsiteX4" fmla="*/ 6439 w 43260"/>
                          <a:gd name="connsiteY4" fmla="*/ 29009 h 29008"/>
                          <a:gd name="connsiteX5" fmla="*/ 36822 w 43260"/>
                          <a:gd name="connsiteY5" fmla="*/ 29009 h 29008"/>
                          <a:gd name="connsiteX6" fmla="*/ 43260 w 43260"/>
                          <a:gd name="connsiteY6" fmla="*/ 22571 h 29008"/>
                          <a:gd name="connsiteX7" fmla="*/ 43260 w 43260"/>
                          <a:gd name="connsiteY7" fmla="*/ 6438 h 29008"/>
                          <a:gd name="connsiteX8" fmla="*/ 36822 w 43260"/>
                          <a:gd name="connsiteY8" fmla="*/ 0 h 290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8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0" name="Forma libre: forma 499">
                        <a:extLst>
                          <a:ext uri="{FF2B5EF4-FFF2-40B4-BE49-F238E27FC236}">
                            <a16:creationId xmlns:a16="http://schemas.microsoft.com/office/drawing/2014/main" id="{ED614D23-B379-DC37-55E9-AAF01ABEA6A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0459" y="5432432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8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8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1" name="Forma libre: forma 500">
                        <a:extLst>
                          <a:ext uri="{FF2B5EF4-FFF2-40B4-BE49-F238E27FC236}">
                            <a16:creationId xmlns:a16="http://schemas.microsoft.com/office/drawing/2014/main" id="{5F8DC756-28A1-2EC8-232C-3DD2A687AA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0459" y="5473450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9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9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9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9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2" name="Forma libre: forma 501">
                        <a:extLst>
                          <a:ext uri="{FF2B5EF4-FFF2-40B4-BE49-F238E27FC236}">
                            <a16:creationId xmlns:a16="http://schemas.microsoft.com/office/drawing/2014/main" id="{61CCB8F8-ADD6-1770-3A22-838DE11B61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0459" y="5513672"/>
                        <a:ext cx="43260" cy="29008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8"/>
                          <a:gd name="connsiteX1" fmla="*/ 6439 w 43260"/>
                          <a:gd name="connsiteY1" fmla="*/ 0 h 29008"/>
                          <a:gd name="connsiteX2" fmla="*/ 0 w 43260"/>
                          <a:gd name="connsiteY2" fmla="*/ 6438 h 29008"/>
                          <a:gd name="connsiteX3" fmla="*/ 0 w 43260"/>
                          <a:gd name="connsiteY3" fmla="*/ 22571 h 29008"/>
                          <a:gd name="connsiteX4" fmla="*/ 6439 w 43260"/>
                          <a:gd name="connsiteY4" fmla="*/ 29009 h 29008"/>
                          <a:gd name="connsiteX5" fmla="*/ 36822 w 43260"/>
                          <a:gd name="connsiteY5" fmla="*/ 29009 h 29008"/>
                          <a:gd name="connsiteX6" fmla="*/ 43260 w 43260"/>
                          <a:gd name="connsiteY6" fmla="*/ 22571 h 29008"/>
                          <a:gd name="connsiteX7" fmla="*/ 43260 w 43260"/>
                          <a:gd name="connsiteY7" fmla="*/ 6438 h 29008"/>
                          <a:gd name="connsiteX8" fmla="*/ 36822 w 43260"/>
                          <a:gd name="connsiteY8" fmla="*/ 0 h 290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8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E1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grpSp>
                  <p:nvGrpSpPr>
                    <p:cNvPr id="503" name="Gráfico 6">
                      <a:extLst>
                        <a:ext uri="{FF2B5EF4-FFF2-40B4-BE49-F238E27FC236}">
                          <a16:creationId xmlns:a16="http://schemas.microsoft.com/office/drawing/2014/main" id="{F7F8B5B4-B35E-BDA9-BF68-0D9CFADB32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80138" y="5432432"/>
                      <a:ext cx="149096" cy="110248"/>
                      <a:chOff x="8980138" y="5432432"/>
                      <a:chExt cx="149096" cy="110248"/>
                    </a:xfrm>
                    <a:solidFill>
                      <a:srgbClr val="FFFFFF"/>
                    </a:solidFill>
                  </p:grpSpPr>
                  <p:sp>
                    <p:nvSpPr>
                      <p:cNvPr id="504" name="Forma libre: forma 503">
                        <a:extLst>
                          <a:ext uri="{FF2B5EF4-FFF2-40B4-BE49-F238E27FC236}">
                            <a16:creationId xmlns:a16="http://schemas.microsoft.com/office/drawing/2014/main" id="{8DE33DF6-ADB4-5450-5B95-655F3C7FB3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0355" y="5432577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9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9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9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9"/>
                            </a:lnTo>
                            <a:cubicBezTo>
                              <a:pt x="43260" y="2821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5" name="Forma libre: forma 504">
                        <a:extLst>
                          <a:ext uri="{FF2B5EF4-FFF2-40B4-BE49-F238E27FC236}">
                            <a16:creationId xmlns:a16="http://schemas.microsoft.com/office/drawing/2014/main" id="{8BFDED5E-308E-B5BC-C5DA-787149EBDA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0355" y="5473594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8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8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6" name="Forma libre: forma 505">
                        <a:extLst>
                          <a:ext uri="{FF2B5EF4-FFF2-40B4-BE49-F238E27FC236}">
                            <a16:creationId xmlns:a16="http://schemas.microsoft.com/office/drawing/2014/main" id="{EF745B5D-801E-1082-5F2C-1CED5C3254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0138" y="5513672"/>
                        <a:ext cx="43260" cy="29008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8"/>
                          <a:gd name="connsiteX1" fmla="*/ 6439 w 43260"/>
                          <a:gd name="connsiteY1" fmla="*/ 0 h 29008"/>
                          <a:gd name="connsiteX2" fmla="*/ 0 w 43260"/>
                          <a:gd name="connsiteY2" fmla="*/ 6438 h 29008"/>
                          <a:gd name="connsiteX3" fmla="*/ 0 w 43260"/>
                          <a:gd name="connsiteY3" fmla="*/ 22571 h 29008"/>
                          <a:gd name="connsiteX4" fmla="*/ 6439 w 43260"/>
                          <a:gd name="connsiteY4" fmla="*/ 29009 h 29008"/>
                          <a:gd name="connsiteX5" fmla="*/ 36822 w 43260"/>
                          <a:gd name="connsiteY5" fmla="*/ 29009 h 29008"/>
                          <a:gd name="connsiteX6" fmla="*/ 43260 w 43260"/>
                          <a:gd name="connsiteY6" fmla="*/ 22571 h 29008"/>
                          <a:gd name="connsiteX7" fmla="*/ 43260 w 43260"/>
                          <a:gd name="connsiteY7" fmla="*/ 6438 h 29008"/>
                          <a:gd name="connsiteX8" fmla="*/ 36822 w 43260"/>
                          <a:gd name="connsiteY8" fmla="*/ 0 h 290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8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94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7" name="Forma libre: forma 506">
                        <a:extLst>
                          <a:ext uri="{FF2B5EF4-FFF2-40B4-BE49-F238E27FC236}">
                            <a16:creationId xmlns:a16="http://schemas.microsoft.com/office/drawing/2014/main" id="{530DDA48-8550-AE68-18F3-8CD9AB2DC9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33092" y="5432432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8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8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94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8" name="Forma libre: forma 507">
                        <a:extLst>
                          <a:ext uri="{FF2B5EF4-FFF2-40B4-BE49-F238E27FC236}">
                            <a16:creationId xmlns:a16="http://schemas.microsoft.com/office/drawing/2014/main" id="{F5BBA44A-22D7-07BF-1F81-F20A2B87BB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33092" y="5473450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9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9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94" y="0"/>
                              <a:pt x="0" y="2894"/>
                              <a:pt x="0" y="6439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9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09" name="Forma libre: forma 508">
                        <a:extLst>
                          <a:ext uri="{FF2B5EF4-FFF2-40B4-BE49-F238E27FC236}">
                            <a16:creationId xmlns:a16="http://schemas.microsoft.com/office/drawing/2014/main" id="{F54BFDE3-C95D-AA89-6A2B-DD787B7E95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33092" y="5513672"/>
                        <a:ext cx="43260" cy="29008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8"/>
                          <a:gd name="connsiteX1" fmla="*/ 6439 w 43260"/>
                          <a:gd name="connsiteY1" fmla="*/ 0 h 29008"/>
                          <a:gd name="connsiteX2" fmla="*/ 0 w 43260"/>
                          <a:gd name="connsiteY2" fmla="*/ 6438 h 29008"/>
                          <a:gd name="connsiteX3" fmla="*/ 0 w 43260"/>
                          <a:gd name="connsiteY3" fmla="*/ 22571 h 29008"/>
                          <a:gd name="connsiteX4" fmla="*/ 6439 w 43260"/>
                          <a:gd name="connsiteY4" fmla="*/ 29009 h 29008"/>
                          <a:gd name="connsiteX5" fmla="*/ 36822 w 43260"/>
                          <a:gd name="connsiteY5" fmla="*/ 29009 h 29008"/>
                          <a:gd name="connsiteX6" fmla="*/ 43260 w 43260"/>
                          <a:gd name="connsiteY6" fmla="*/ 22571 h 29008"/>
                          <a:gd name="connsiteX7" fmla="*/ 43260 w 43260"/>
                          <a:gd name="connsiteY7" fmla="*/ 6438 h 29008"/>
                          <a:gd name="connsiteX8" fmla="*/ 36822 w 43260"/>
                          <a:gd name="connsiteY8" fmla="*/ 0 h 290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8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94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10" name="Forma libre: forma 509">
                        <a:extLst>
                          <a:ext uri="{FF2B5EF4-FFF2-40B4-BE49-F238E27FC236}">
                            <a16:creationId xmlns:a16="http://schemas.microsoft.com/office/drawing/2014/main" id="{DFD85B75-40A5-600E-466F-E3E4A5C382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85974" y="5432432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8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8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11" name="Forma libre: forma 510">
                        <a:extLst>
                          <a:ext uri="{FF2B5EF4-FFF2-40B4-BE49-F238E27FC236}">
                            <a16:creationId xmlns:a16="http://schemas.microsoft.com/office/drawing/2014/main" id="{C9B21F24-A1B7-95B8-9B0E-E8BC1BACDC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85974" y="5473450"/>
                        <a:ext cx="43260" cy="29009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9"/>
                          <a:gd name="connsiteX1" fmla="*/ 6439 w 43260"/>
                          <a:gd name="connsiteY1" fmla="*/ 0 h 29009"/>
                          <a:gd name="connsiteX2" fmla="*/ 0 w 43260"/>
                          <a:gd name="connsiteY2" fmla="*/ 6439 h 29009"/>
                          <a:gd name="connsiteX3" fmla="*/ 0 w 43260"/>
                          <a:gd name="connsiteY3" fmla="*/ 22571 h 29009"/>
                          <a:gd name="connsiteX4" fmla="*/ 6439 w 43260"/>
                          <a:gd name="connsiteY4" fmla="*/ 29009 h 29009"/>
                          <a:gd name="connsiteX5" fmla="*/ 36822 w 43260"/>
                          <a:gd name="connsiteY5" fmla="*/ 29009 h 29009"/>
                          <a:gd name="connsiteX6" fmla="*/ 43260 w 43260"/>
                          <a:gd name="connsiteY6" fmla="*/ 22571 h 29009"/>
                          <a:gd name="connsiteX7" fmla="*/ 43260 w 43260"/>
                          <a:gd name="connsiteY7" fmla="*/ 6439 h 29009"/>
                          <a:gd name="connsiteX8" fmla="*/ 36822 w 43260"/>
                          <a:gd name="connsiteY8" fmla="*/ 0 h 290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9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9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9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12" name="Forma libre: forma 511">
                        <a:extLst>
                          <a:ext uri="{FF2B5EF4-FFF2-40B4-BE49-F238E27FC236}">
                            <a16:creationId xmlns:a16="http://schemas.microsoft.com/office/drawing/2014/main" id="{381AD1C2-6C5E-6EE0-044F-E69131F010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85974" y="5513672"/>
                        <a:ext cx="43260" cy="29008"/>
                      </a:xfrm>
                      <a:custGeom>
                        <a:avLst/>
                        <a:gdLst>
                          <a:gd name="connsiteX0" fmla="*/ 36822 w 43260"/>
                          <a:gd name="connsiteY0" fmla="*/ 0 h 29008"/>
                          <a:gd name="connsiteX1" fmla="*/ 6439 w 43260"/>
                          <a:gd name="connsiteY1" fmla="*/ 0 h 29008"/>
                          <a:gd name="connsiteX2" fmla="*/ 0 w 43260"/>
                          <a:gd name="connsiteY2" fmla="*/ 6438 h 29008"/>
                          <a:gd name="connsiteX3" fmla="*/ 0 w 43260"/>
                          <a:gd name="connsiteY3" fmla="*/ 22571 h 29008"/>
                          <a:gd name="connsiteX4" fmla="*/ 6439 w 43260"/>
                          <a:gd name="connsiteY4" fmla="*/ 29009 h 29008"/>
                          <a:gd name="connsiteX5" fmla="*/ 36822 w 43260"/>
                          <a:gd name="connsiteY5" fmla="*/ 29009 h 29008"/>
                          <a:gd name="connsiteX6" fmla="*/ 43260 w 43260"/>
                          <a:gd name="connsiteY6" fmla="*/ 22571 h 29008"/>
                          <a:gd name="connsiteX7" fmla="*/ 43260 w 43260"/>
                          <a:gd name="connsiteY7" fmla="*/ 6438 h 29008"/>
                          <a:gd name="connsiteX8" fmla="*/ 36822 w 43260"/>
                          <a:gd name="connsiteY8" fmla="*/ 0 h 290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3260" h="29008">
                            <a:moveTo>
                              <a:pt x="36822" y="0"/>
                            </a:moveTo>
                            <a:lnTo>
                              <a:pt x="6439" y="0"/>
                            </a:lnTo>
                            <a:cubicBezTo>
                              <a:pt x="2821" y="0"/>
                              <a:pt x="0" y="2894"/>
                              <a:pt x="0" y="6438"/>
                            </a:cubicBezTo>
                            <a:lnTo>
                              <a:pt x="0" y="22571"/>
                            </a:lnTo>
                            <a:cubicBezTo>
                              <a:pt x="0" y="26115"/>
                              <a:pt x="2894" y="29009"/>
                              <a:pt x="6439" y="29009"/>
                            </a:cubicBezTo>
                            <a:lnTo>
                              <a:pt x="36822" y="29009"/>
                            </a:lnTo>
                            <a:cubicBezTo>
                              <a:pt x="40367" y="29009"/>
                              <a:pt x="43260" y="26115"/>
                              <a:pt x="43260" y="22571"/>
                            </a:cubicBezTo>
                            <a:lnTo>
                              <a:pt x="43260" y="6438"/>
                            </a:lnTo>
                            <a:cubicBezTo>
                              <a:pt x="43260" y="2894"/>
                              <a:pt x="40367" y="0"/>
                              <a:pt x="368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  <p:grpSp>
                <p:nvGrpSpPr>
                  <p:cNvPr id="513" name="Gráfico 6">
                    <a:extLst>
                      <a:ext uri="{FF2B5EF4-FFF2-40B4-BE49-F238E27FC236}">
                        <a16:creationId xmlns:a16="http://schemas.microsoft.com/office/drawing/2014/main" id="{3916D1C6-F655-18EE-29B5-1625166CCBAB}"/>
                      </a:ext>
                    </a:extLst>
                  </p:cNvPr>
                  <p:cNvGrpSpPr/>
                  <p:nvPr/>
                </p:nvGrpSpPr>
                <p:grpSpPr>
                  <a:xfrm>
                    <a:off x="8979053" y="5352928"/>
                    <a:ext cx="161105" cy="60767"/>
                    <a:chOff x="8979053" y="5352928"/>
                    <a:chExt cx="161105" cy="60767"/>
                  </a:xfrm>
                </p:grpSpPr>
                <p:sp>
                  <p:nvSpPr>
                    <p:cNvPr id="514" name="Forma libre: forma 513">
                      <a:extLst>
                        <a:ext uri="{FF2B5EF4-FFF2-40B4-BE49-F238E27FC236}">
                          <a16:creationId xmlns:a16="http://schemas.microsoft.com/office/drawing/2014/main" id="{D594171D-5398-9CF4-0D23-48CEC0338E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9125" y="5352928"/>
                      <a:ext cx="161032" cy="60767"/>
                    </a:xfrm>
                    <a:custGeom>
                      <a:avLst/>
                      <a:gdLst>
                        <a:gd name="connsiteX0" fmla="*/ 15409 w 161032"/>
                        <a:gd name="connsiteY0" fmla="*/ 0 h 60767"/>
                        <a:gd name="connsiteX1" fmla="*/ 145624 w 161032"/>
                        <a:gd name="connsiteY1" fmla="*/ 0 h 60767"/>
                        <a:gd name="connsiteX2" fmla="*/ 161033 w 161032"/>
                        <a:gd name="connsiteY2" fmla="*/ 15409 h 60767"/>
                        <a:gd name="connsiteX3" fmla="*/ 161033 w 161032"/>
                        <a:gd name="connsiteY3" fmla="*/ 45358 h 60767"/>
                        <a:gd name="connsiteX4" fmla="*/ 145624 w 161032"/>
                        <a:gd name="connsiteY4" fmla="*/ 60767 h 60767"/>
                        <a:gd name="connsiteX5" fmla="*/ 15409 w 161032"/>
                        <a:gd name="connsiteY5" fmla="*/ 60767 h 60767"/>
                        <a:gd name="connsiteX6" fmla="*/ 0 w 161032"/>
                        <a:gd name="connsiteY6" fmla="*/ 45358 h 60767"/>
                        <a:gd name="connsiteX7" fmla="*/ 0 w 161032"/>
                        <a:gd name="connsiteY7" fmla="*/ 15409 h 60767"/>
                        <a:gd name="connsiteX8" fmla="*/ 15409 w 161032"/>
                        <a:gd name="connsiteY8" fmla="*/ 0 h 60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1032" h="60767">
                          <a:moveTo>
                            <a:pt x="15409" y="0"/>
                          </a:moveTo>
                          <a:lnTo>
                            <a:pt x="145624" y="0"/>
                          </a:lnTo>
                          <a:cubicBezTo>
                            <a:pt x="154088" y="0"/>
                            <a:pt x="161033" y="6872"/>
                            <a:pt x="161033" y="15409"/>
                          </a:cubicBezTo>
                          <a:lnTo>
                            <a:pt x="161033" y="45358"/>
                          </a:lnTo>
                          <a:cubicBezTo>
                            <a:pt x="161033" y="53822"/>
                            <a:pt x="154160" y="60767"/>
                            <a:pt x="145624" y="60767"/>
                          </a:cubicBezTo>
                          <a:lnTo>
                            <a:pt x="15409" y="60767"/>
                          </a:lnTo>
                          <a:cubicBezTo>
                            <a:pt x="6945" y="60767"/>
                            <a:pt x="0" y="53894"/>
                            <a:pt x="0" y="45358"/>
                          </a:cubicBezTo>
                          <a:lnTo>
                            <a:pt x="0" y="15409"/>
                          </a:lnTo>
                          <a:cubicBezTo>
                            <a:pt x="0" y="6945"/>
                            <a:pt x="6872" y="0"/>
                            <a:pt x="15409" y="0"/>
                          </a:cubicBezTo>
                          <a:close/>
                        </a:path>
                      </a:pathLst>
                    </a:custGeom>
                    <a:solidFill>
                      <a:srgbClr val="5794D9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515" name="Gráfico 6">
                      <a:extLst>
                        <a:ext uri="{FF2B5EF4-FFF2-40B4-BE49-F238E27FC236}">
                          <a16:creationId xmlns:a16="http://schemas.microsoft.com/office/drawing/2014/main" id="{5EF0BE6F-DADE-70C9-D5AB-7D0DB1C9581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50093" y="5373586"/>
                      <a:ext cx="81022" cy="32228"/>
                      <a:chOff x="9050093" y="5373586"/>
                      <a:chExt cx="81022" cy="32228"/>
                    </a:xfrm>
                    <a:solidFill>
                      <a:srgbClr val="FFFFFF"/>
                    </a:solidFill>
                  </p:grpSpPr>
                  <p:sp>
                    <p:nvSpPr>
                      <p:cNvPr id="516" name="Forma libre: forma 515">
                        <a:extLst>
                          <a:ext uri="{FF2B5EF4-FFF2-40B4-BE49-F238E27FC236}">
                            <a16:creationId xmlns:a16="http://schemas.microsoft.com/office/drawing/2014/main" id="{8A3A4AD5-0323-9CEC-B11D-5F8E1558DD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50093" y="5373691"/>
                        <a:ext cx="12876" cy="31757"/>
                      </a:xfrm>
                      <a:custGeom>
                        <a:avLst/>
                        <a:gdLst>
                          <a:gd name="connsiteX0" fmla="*/ 0 w 12876"/>
                          <a:gd name="connsiteY0" fmla="*/ 3545 h 31757"/>
                          <a:gd name="connsiteX1" fmla="*/ 5787 w 12876"/>
                          <a:gd name="connsiteY1" fmla="*/ 0 h 31757"/>
                          <a:gd name="connsiteX2" fmla="*/ 12877 w 12876"/>
                          <a:gd name="connsiteY2" fmla="*/ 0 h 31757"/>
                          <a:gd name="connsiteX3" fmla="*/ 12877 w 12876"/>
                          <a:gd name="connsiteY3" fmla="*/ 31758 h 31757"/>
                          <a:gd name="connsiteX4" fmla="*/ 5715 w 12876"/>
                          <a:gd name="connsiteY4" fmla="*/ 31758 h 31757"/>
                          <a:gd name="connsiteX5" fmla="*/ 5715 w 12876"/>
                          <a:gd name="connsiteY5" fmla="*/ 6872 h 31757"/>
                          <a:gd name="connsiteX6" fmla="*/ 72 w 12876"/>
                          <a:gd name="connsiteY6" fmla="*/ 8102 h 31757"/>
                          <a:gd name="connsiteX7" fmla="*/ 72 w 12876"/>
                          <a:gd name="connsiteY7" fmla="*/ 3545 h 31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2876" h="31757">
                            <a:moveTo>
                              <a:pt x="0" y="3545"/>
                            </a:moveTo>
                            <a:lnTo>
                              <a:pt x="5787" y="0"/>
                            </a:lnTo>
                            <a:lnTo>
                              <a:pt x="12877" y="0"/>
                            </a:lnTo>
                            <a:lnTo>
                              <a:pt x="12877" y="31758"/>
                            </a:lnTo>
                            <a:lnTo>
                              <a:pt x="5715" y="31758"/>
                            </a:lnTo>
                            <a:lnTo>
                              <a:pt x="5715" y="6872"/>
                            </a:lnTo>
                            <a:lnTo>
                              <a:pt x="72" y="8102"/>
                            </a:lnTo>
                            <a:lnTo>
                              <a:pt x="72" y="3545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17" name="Forma libre: forma 516">
                        <a:extLst>
                          <a:ext uri="{FF2B5EF4-FFF2-40B4-BE49-F238E27FC236}">
                            <a16:creationId xmlns:a16="http://schemas.microsoft.com/office/drawing/2014/main" id="{1A361376-A45B-D7C4-0A0A-E0CBAE57D5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66080" y="5373586"/>
                        <a:ext cx="22208" cy="32228"/>
                      </a:xfrm>
                      <a:custGeom>
                        <a:avLst/>
                        <a:gdLst>
                          <a:gd name="connsiteX0" fmla="*/ 0 w 22208"/>
                          <a:gd name="connsiteY0" fmla="*/ 1262 h 32228"/>
                          <a:gd name="connsiteX1" fmla="*/ 14179 w 22208"/>
                          <a:gd name="connsiteY1" fmla="*/ 32 h 32228"/>
                          <a:gd name="connsiteX2" fmla="*/ 22209 w 22208"/>
                          <a:gd name="connsiteY2" fmla="*/ 7845 h 32228"/>
                          <a:gd name="connsiteX3" fmla="*/ 22209 w 22208"/>
                          <a:gd name="connsiteY3" fmla="*/ 9871 h 32228"/>
                          <a:gd name="connsiteX4" fmla="*/ 18736 w 22208"/>
                          <a:gd name="connsiteY4" fmla="*/ 16092 h 32228"/>
                          <a:gd name="connsiteX5" fmla="*/ 22209 w 22208"/>
                          <a:gd name="connsiteY5" fmla="*/ 22675 h 32228"/>
                          <a:gd name="connsiteX6" fmla="*/ 22209 w 22208"/>
                          <a:gd name="connsiteY6" fmla="*/ 24267 h 32228"/>
                          <a:gd name="connsiteX7" fmla="*/ 13890 w 22208"/>
                          <a:gd name="connsiteY7" fmla="*/ 32225 h 32228"/>
                          <a:gd name="connsiteX8" fmla="*/ 289 w 22208"/>
                          <a:gd name="connsiteY8" fmla="*/ 30995 h 32228"/>
                          <a:gd name="connsiteX9" fmla="*/ 289 w 22208"/>
                          <a:gd name="connsiteY9" fmla="*/ 25714 h 32228"/>
                          <a:gd name="connsiteX10" fmla="*/ 10707 w 22208"/>
                          <a:gd name="connsiteY10" fmla="*/ 25714 h 32228"/>
                          <a:gd name="connsiteX11" fmla="*/ 15047 w 22208"/>
                          <a:gd name="connsiteY11" fmla="*/ 23182 h 32228"/>
                          <a:gd name="connsiteX12" fmla="*/ 15047 w 22208"/>
                          <a:gd name="connsiteY12" fmla="*/ 22241 h 32228"/>
                          <a:gd name="connsiteX13" fmla="*/ 10924 w 22208"/>
                          <a:gd name="connsiteY13" fmla="*/ 19420 h 32228"/>
                          <a:gd name="connsiteX14" fmla="*/ 2966 w 22208"/>
                          <a:gd name="connsiteY14" fmla="*/ 19131 h 32228"/>
                          <a:gd name="connsiteX15" fmla="*/ 2966 w 22208"/>
                          <a:gd name="connsiteY15" fmla="*/ 13343 h 32228"/>
                          <a:gd name="connsiteX16" fmla="*/ 10924 w 22208"/>
                          <a:gd name="connsiteY16" fmla="*/ 12909 h 32228"/>
                          <a:gd name="connsiteX17" fmla="*/ 15119 w 22208"/>
                          <a:gd name="connsiteY17" fmla="*/ 10233 h 32228"/>
                          <a:gd name="connsiteX18" fmla="*/ 15119 w 22208"/>
                          <a:gd name="connsiteY18" fmla="*/ 9220 h 32228"/>
                          <a:gd name="connsiteX19" fmla="*/ 10924 w 22208"/>
                          <a:gd name="connsiteY19" fmla="*/ 6543 h 32228"/>
                          <a:gd name="connsiteX20" fmla="*/ 0 w 22208"/>
                          <a:gd name="connsiteY20" fmla="*/ 6543 h 32228"/>
                          <a:gd name="connsiteX21" fmla="*/ 0 w 22208"/>
                          <a:gd name="connsiteY21" fmla="*/ 1262 h 322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2208" h="32228">
                            <a:moveTo>
                              <a:pt x="0" y="1262"/>
                            </a:moveTo>
                            <a:cubicBezTo>
                              <a:pt x="3834" y="-112"/>
                              <a:pt x="9043" y="-40"/>
                              <a:pt x="14179" y="32"/>
                            </a:cubicBezTo>
                            <a:cubicBezTo>
                              <a:pt x="18954" y="105"/>
                              <a:pt x="22209" y="2998"/>
                              <a:pt x="22209" y="7845"/>
                            </a:cubicBezTo>
                            <a:lnTo>
                              <a:pt x="22209" y="9871"/>
                            </a:lnTo>
                            <a:cubicBezTo>
                              <a:pt x="22209" y="13054"/>
                              <a:pt x="21196" y="15224"/>
                              <a:pt x="18736" y="16092"/>
                            </a:cubicBezTo>
                            <a:cubicBezTo>
                              <a:pt x="21268" y="17033"/>
                              <a:pt x="22209" y="19348"/>
                              <a:pt x="22209" y="22675"/>
                            </a:cubicBezTo>
                            <a:lnTo>
                              <a:pt x="22209" y="24267"/>
                            </a:lnTo>
                            <a:cubicBezTo>
                              <a:pt x="22209" y="29403"/>
                              <a:pt x="19171" y="32225"/>
                              <a:pt x="13890" y="32225"/>
                            </a:cubicBezTo>
                            <a:cubicBezTo>
                              <a:pt x="8898" y="32225"/>
                              <a:pt x="4124" y="32369"/>
                              <a:pt x="289" y="30995"/>
                            </a:cubicBezTo>
                            <a:lnTo>
                              <a:pt x="289" y="25714"/>
                            </a:lnTo>
                            <a:lnTo>
                              <a:pt x="10707" y="25714"/>
                            </a:lnTo>
                            <a:cubicBezTo>
                              <a:pt x="13817" y="25714"/>
                              <a:pt x="15047" y="25569"/>
                              <a:pt x="15047" y="23182"/>
                            </a:cubicBezTo>
                            <a:lnTo>
                              <a:pt x="15047" y="22241"/>
                            </a:lnTo>
                            <a:cubicBezTo>
                              <a:pt x="15047" y="19926"/>
                              <a:pt x="13600" y="19565"/>
                              <a:pt x="10924" y="19420"/>
                            </a:cubicBezTo>
                            <a:lnTo>
                              <a:pt x="2966" y="19131"/>
                            </a:lnTo>
                            <a:lnTo>
                              <a:pt x="2966" y="13343"/>
                            </a:lnTo>
                            <a:lnTo>
                              <a:pt x="10924" y="12909"/>
                            </a:lnTo>
                            <a:cubicBezTo>
                              <a:pt x="13890" y="12765"/>
                              <a:pt x="15119" y="12403"/>
                              <a:pt x="15119" y="10233"/>
                            </a:cubicBezTo>
                            <a:lnTo>
                              <a:pt x="15119" y="9220"/>
                            </a:lnTo>
                            <a:cubicBezTo>
                              <a:pt x="15119" y="6833"/>
                              <a:pt x="13166" y="6543"/>
                              <a:pt x="10924" y="6543"/>
                            </a:cubicBezTo>
                            <a:lnTo>
                              <a:pt x="0" y="6543"/>
                            </a:lnTo>
                            <a:lnTo>
                              <a:pt x="0" y="1262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18" name="Forma libre: forma 517">
                        <a:extLst>
                          <a:ext uri="{FF2B5EF4-FFF2-40B4-BE49-F238E27FC236}">
                            <a16:creationId xmlns:a16="http://schemas.microsoft.com/office/drawing/2014/main" id="{484277EE-B0B1-2A5C-3819-8C6E90EC60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1472" y="5373691"/>
                        <a:ext cx="39643" cy="31757"/>
                      </a:xfrm>
                      <a:custGeom>
                        <a:avLst/>
                        <a:gdLst>
                          <a:gd name="connsiteX0" fmla="*/ 72 w 39643"/>
                          <a:gd name="connsiteY0" fmla="*/ 5787 h 31757"/>
                          <a:gd name="connsiteX1" fmla="*/ 6004 w 39643"/>
                          <a:gd name="connsiteY1" fmla="*/ 0 h 31757"/>
                          <a:gd name="connsiteX2" fmla="*/ 10417 w 39643"/>
                          <a:gd name="connsiteY2" fmla="*/ 0 h 31757"/>
                          <a:gd name="connsiteX3" fmla="*/ 16204 w 39643"/>
                          <a:gd name="connsiteY3" fmla="*/ 5787 h 31757"/>
                          <a:gd name="connsiteX4" fmla="*/ 16204 w 39643"/>
                          <a:gd name="connsiteY4" fmla="*/ 10923 h 31757"/>
                          <a:gd name="connsiteX5" fmla="*/ 10272 w 39643"/>
                          <a:gd name="connsiteY5" fmla="*/ 16711 h 31757"/>
                          <a:gd name="connsiteX6" fmla="*/ 5860 w 39643"/>
                          <a:gd name="connsiteY6" fmla="*/ 16711 h 31757"/>
                          <a:gd name="connsiteX7" fmla="*/ 0 w 39643"/>
                          <a:gd name="connsiteY7" fmla="*/ 10923 h 31757"/>
                          <a:gd name="connsiteX8" fmla="*/ 0 w 39643"/>
                          <a:gd name="connsiteY8" fmla="*/ 5787 h 31757"/>
                          <a:gd name="connsiteX9" fmla="*/ 6800 w 39643"/>
                          <a:gd name="connsiteY9" fmla="*/ 11864 h 31757"/>
                          <a:gd name="connsiteX10" fmla="*/ 9549 w 39643"/>
                          <a:gd name="connsiteY10" fmla="*/ 11864 h 31757"/>
                          <a:gd name="connsiteX11" fmla="*/ 11502 w 39643"/>
                          <a:gd name="connsiteY11" fmla="*/ 9911 h 31757"/>
                          <a:gd name="connsiteX12" fmla="*/ 11502 w 39643"/>
                          <a:gd name="connsiteY12" fmla="*/ 6728 h 31757"/>
                          <a:gd name="connsiteX13" fmla="*/ 9621 w 39643"/>
                          <a:gd name="connsiteY13" fmla="*/ 4775 h 31757"/>
                          <a:gd name="connsiteX14" fmla="*/ 6872 w 39643"/>
                          <a:gd name="connsiteY14" fmla="*/ 4775 h 31757"/>
                          <a:gd name="connsiteX15" fmla="*/ 4919 w 39643"/>
                          <a:gd name="connsiteY15" fmla="*/ 6728 h 31757"/>
                          <a:gd name="connsiteX16" fmla="*/ 4919 w 39643"/>
                          <a:gd name="connsiteY16" fmla="*/ 9911 h 31757"/>
                          <a:gd name="connsiteX17" fmla="*/ 6800 w 39643"/>
                          <a:gd name="connsiteY17" fmla="*/ 11864 h 31757"/>
                          <a:gd name="connsiteX18" fmla="*/ 27128 w 39643"/>
                          <a:gd name="connsiteY18" fmla="*/ 0 h 31757"/>
                          <a:gd name="connsiteX19" fmla="*/ 31903 w 39643"/>
                          <a:gd name="connsiteY19" fmla="*/ 0 h 31757"/>
                          <a:gd name="connsiteX20" fmla="*/ 12587 w 39643"/>
                          <a:gd name="connsiteY20" fmla="*/ 31758 h 31757"/>
                          <a:gd name="connsiteX21" fmla="*/ 7524 w 39643"/>
                          <a:gd name="connsiteY21" fmla="*/ 31758 h 31757"/>
                          <a:gd name="connsiteX22" fmla="*/ 27128 w 39643"/>
                          <a:gd name="connsiteY22" fmla="*/ 0 h 31757"/>
                          <a:gd name="connsiteX23" fmla="*/ 23439 w 39643"/>
                          <a:gd name="connsiteY23" fmla="*/ 20762 h 31757"/>
                          <a:gd name="connsiteX24" fmla="*/ 29371 w 39643"/>
                          <a:gd name="connsiteY24" fmla="*/ 14975 h 31757"/>
                          <a:gd name="connsiteX25" fmla="*/ 33783 w 39643"/>
                          <a:gd name="connsiteY25" fmla="*/ 14975 h 31757"/>
                          <a:gd name="connsiteX26" fmla="*/ 39643 w 39643"/>
                          <a:gd name="connsiteY26" fmla="*/ 20762 h 31757"/>
                          <a:gd name="connsiteX27" fmla="*/ 39643 w 39643"/>
                          <a:gd name="connsiteY27" fmla="*/ 25898 h 31757"/>
                          <a:gd name="connsiteX28" fmla="*/ 33711 w 39643"/>
                          <a:gd name="connsiteY28" fmla="*/ 31613 h 31757"/>
                          <a:gd name="connsiteX29" fmla="*/ 29298 w 39643"/>
                          <a:gd name="connsiteY29" fmla="*/ 31613 h 31757"/>
                          <a:gd name="connsiteX30" fmla="*/ 23511 w 39643"/>
                          <a:gd name="connsiteY30" fmla="*/ 25898 h 31757"/>
                          <a:gd name="connsiteX31" fmla="*/ 23511 w 39643"/>
                          <a:gd name="connsiteY31" fmla="*/ 20762 h 31757"/>
                          <a:gd name="connsiteX32" fmla="*/ 30094 w 39643"/>
                          <a:gd name="connsiteY32" fmla="*/ 26911 h 31757"/>
                          <a:gd name="connsiteX33" fmla="*/ 32771 w 39643"/>
                          <a:gd name="connsiteY33" fmla="*/ 26911 h 31757"/>
                          <a:gd name="connsiteX34" fmla="*/ 34796 w 39643"/>
                          <a:gd name="connsiteY34" fmla="*/ 24958 h 31757"/>
                          <a:gd name="connsiteX35" fmla="*/ 34796 w 39643"/>
                          <a:gd name="connsiteY35" fmla="*/ 21775 h 31757"/>
                          <a:gd name="connsiteX36" fmla="*/ 32915 w 39643"/>
                          <a:gd name="connsiteY36" fmla="*/ 19822 h 31757"/>
                          <a:gd name="connsiteX37" fmla="*/ 30166 w 39643"/>
                          <a:gd name="connsiteY37" fmla="*/ 19822 h 31757"/>
                          <a:gd name="connsiteX38" fmla="*/ 28213 w 39643"/>
                          <a:gd name="connsiteY38" fmla="*/ 21775 h 31757"/>
                          <a:gd name="connsiteX39" fmla="*/ 28213 w 39643"/>
                          <a:gd name="connsiteY39" fmla="*/ 24958 h 31757"/>
                          <a:gd name="connsiteX40" fmla="*/ 30094 w 39643"/>
                          <a:gd name="connsiteY40" fmla="*/ 26911 h 31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</a:cxnLst>
                        <a:rect l="l" t="t" r="r" b="b"/>
                        <a:pathLst>
                          <a:path w="39643" h="31757">
                            <a:moveTo>
                              <a:pt x="72" y="5787"/>
                            </a:moveTo>
                            <a:cubicBezTo>
                              <a:pt x="72" y="2098"/>
                              <a:pt x="1664" y="0"/>
                              <a:pt x="6004" y="0"/>
                            </a:cubicBezTo>
                            <a:lnTo>
                              <a:pt x="10417" y="0"/>
                            </a:lnTo>
                            <a:cubicBezTo>
                              <a:pt x="14685" y="0"/>
                              <a:pt x="16204" y="2098"/>
                              <a:pt x="16204" y="5787"/>
                            </a:cubicBezTo>
                            <a:lnTo>
                              <a:pt x="16204" y="10923"/>
                            </a:lnTo>
                            <a:cubicBezTo>
                              <a:pt x="16204" y="14613"/>
                              <a:pt x="14685" y="16711"/>
                              <a:pt x="10272" y="16711"/>
                            </a:cubicBezTo>
                            <a:lnTo>
                              <a:pt x="5860" y="16711"/>
                            </a:lnTo>
                            <a:cubicBezTo>
                              <a:pt x="1592" y="16711"/>
                              <a:pt x="0" y="14613"/>
                              <a:pt x="0" y="10923"/>
                            </a:cubicBezTo>
                            <a:lnTo>
                              <a:pt x="0" y="5787"/>
                            </a:lnTo>
                            <a:close/>
                            <a:moveTo>
                              <a:pt x="6800" y="11864"/>
                            </a:moveTo>
                            <a:lnTo>
                              <a:pt x="9549" y="11864"/>
                            </a:lnTo>
                            <a:cubicBezTo>
                              <a:pt x="11285" y="11864"/>
                              <a:pt x="11502" y="11140"/>
                              <a:pt x="11502" y="9911"/>
                            </a:cubicBezTo>
                            <a:lnTo>
                              <a:pt x="11502" y="6728"/>
                            </a:lnTo>
                            <a:cubicBezTo>
                              <a:pt x="11502" y="5136"/>
                              <a:pt x="10996" y="4775"/>
                              <a:pt x="9621" y="4775"/>
                            </a:cubicBezTo>
                            <a:lnTo>
                              <a:pt x="6872" y="4775"/>
                            </a:lnTo>
                            <a:cubicBezTo>
                              <a:pt x="5498" y="4775"/>
                              <a:pt x="4919" y="5136"/>
                              <a:pt x="4919" y="6728"/>
                            </a:cubicBezTo>
                            <a:lnTo>
                              <a:pt x="4919" y="9911"/>
                            </a:lnTo>
                            <a:cubicBezTo>
                              <a:pt x="4919" y="11140"/>
                              <a:pt x="5209" y="11864"/>
                              <a:pt x="6800" y="11864"/>
                            </a:cubicBezTo>
                            <a:close/>
                            <a:moveTo>
                              <a:pt x="27128" y="0"/>
                            </a:moveTo>
                            <a:lnTo>
                              <a:pt x="31903" y="0"/>
                            </a:lnTo>
                            <a:lnTo>
                              <a:pt x="12587" y="31758"/>
                            </a:lnTo>
                            <a:lnTo>
                              <a:pt x="7524" y="31758"/>
                            </a:lnTo>
                            <a:lnTo>
                              <a:pt x="27128" y="0"/>
                            </a:lnTo>
                            <a:close/>
                            <a:moveTo>
                              <a:pt x="23439" y="20762"/>
                            </a:moveTo>
                            <a:cubicBezTo>
                              <a:pt x="23439" y="17073"/>
                              <a:pt x="24958" y="14975"/>
                              <a:pt x="29371" y="14975"/>
                            </a:cubicBezTo>
                            <a:lnTo>
                              <a:pt x="33783" y="14975"/>
                            </a:lnTo>
                            <a:cubicBezTo>
                              <a:pt x="38052" y="14975"/>
                              <a:pt x="39643" y="17073"/>
                              <a:pt x="39643" y="20762"/>
                            </a:cubicBezTo>
                            <a:lnTo>
                              <a:pt x="39643" y="25898"/>
                            </a:lnTo>
                            <a:cubicBezTo>
                              <a:pt x="39643" y="29588"/>
                              <a:pt x="38124" y="31613"/>
                              <a:pt x="33711" y="31613"/>
                            </a:cubicBezTo>
                            <a:lnTo>
                              <a:pt x="29298" y="31613"/>
                            </a:lnTo>
                            <a:cubicBezTo>
                              <a:pt x="25030" y="31613"/>
                              <a:pt x="23511" y="29515"/>
                              <a:pt x="23511" y="25898"/>
                            </a:cubicBezTo>
                            <a:lnTo>
                              <a:pt x="23511" y="20762"/>
                            </a:lnTo>
                            <a:close/>
                            <a:moveTo>
                              <a:pt x="30094" y="26911"/>
                            </a:moveTo>
                            <a:lnTo>
                              <a:pt x="32771" y="26911"/>
                            </a:lnTo>
                            <a:cubicBezTo>
                              <a:pt x="34507" y="26911"/>
                              <a:pt x="34796" y="26188"/>
                              <a:pt x="34796" y="24958"/>
                            </a:cubicBezTo>
                            <a:lnTo>
                              <a:pt x="34796" y="21775"/>
                            </a:lnTo>
                            <a:cubicBezTo>
                              <a:pt x="34796" y="20183"/>
                              <a:pt x="34218" y="19822"/>
                              <a:pt x="32915" y="19822"/>
                            </a:cubicBezTo>
                            <a:lnTo>
                              <a:pt x="30166" y="19822"/>
                            </a:lnTo>
                            <a:cubicBezTo>
                              <a:pt x="28864" y="19822"/>
                              <a:pt x="28213" y="20183"/>
                              <a:pt x="28213" y="21775"/>
                            </a:cubicBezTo>
                            <a:lnTo>
                              <a:pt x="28213" y="24958"/>
                            </a:lnTo>
                            <a:cubicBezTo>
                              <a:pt x="28213" y="26188"/>
                              <a:pt x="28503" y="26911"/>
                              <a:pt x="30094" y="2691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519" name="Forma libre: forma 518">
                      <a:extLst>
                        <a:ext uri="{FF2B5EF4-FFF2-40B4-BE49-F238E27FC236}">
                          <a16:creationId xmlns:a16="http://schemas.microsoft.com/office/drawing/2014/main" id="{8228799B-FDD2-C359-FFE7-2692388955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9053" y="5352928"/>
                      <a:ext cx="158790" cy="56354"/>
                    </a:xfrm>
                    <a:custGeom>
                      <a:avLst/>
                      <a:gdLst>
                        <a:gd name="connsiteX0" fmla="*/ 158790 w 158790"/>
                        <a:gd name="connsiteY0" fmla="*/ 7234 h 56354"/>
                        <a:gd name="connsiteX1" fmla="*/ 148084 w 158790"/>
                        <a:gd name="connsiteY1" fmla="*/ 2894 h 56354"/>
                        <a:gd name="connsiteX2" fmla="*/ 17868 w 158790"/>
                        <a:gd name="connsiteY2" fmla="*/ 2894 h 56354"/>
                        <a:gd name="connsiteX3" fmla="*/ 2460 w 158790"/>
                        <a:gd name="connsiteY3" fmla="*/ 18302 h 56354"/>
                        <a:gd name="connsiteX4" fmla="*/ 2460 w 158790"/>
                        <a:gd name="connsiteY4" fmla="*/ 48252 h 56354"/>
                        <a:gd name="connsiteX5" fmla="*/ 4702 w 158790"/>
                        <a:gd name="connsiteY5" fmla="*/ 56354 h 56354"/>
                        <a:gd name="connsiteX6" fmla="*/ 0 w 158790"/>
                        <a:gd name="connsiteY6" fmla="*/ 45358 h 56354"/>
                        <a:gd name="connsiteX7" fmla="*/ 0 w 158790"/>
                        <a:gd name="connsiteY7" fmla="*/ 15409 h 56354"/>
                        <a:gd name="connsiteX8" fmla="*/ 15409 w 158790"/>
                        <a:gd name="connsiteY8" fmla="*/ 0 h 56354"/>
                        <a:gd name="connsiteX9" fmla="*/ 145624 w 158790"/>
                        <a:gd name="connsiteY9" fmla="*/ 0 h 56354"/>
                        <a:gd name="connsiteX10" fmla="*/ 158718 w 158790"/>
                        <a:gd name="connsiteY10" fmla="*/ 7306 h 563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58790" h="56354">
                          <a:moveTo>
                            <a:pt x="158790" y="7234"/>
                          </a:moveTo>
                          <a:cubicBezTo>
                            <a:pt x="155969" y="4557"/>
                            <a:pt x="152279" y="2894"/>
                            <a:pt x="148084" y="2894"/>
                          </a:cubicBezTo>
                          <a:lnTo>
                            <a:pt x="17868" y="2894"/>
                          </a:lnTo>
                          <a:cubicBezTo>
                            <a:pt x="9404" y="2894"/>
                            <a:pt x="2460" y="9838"/>
                            <a:pt x="2460" y="18302"/>
                          </a:cubicBezTo>
                          <a:lnTo>
                            <a:pt x="2460" y="48252"/>
                          </a:lnTo>
                          <a:cubicBezTo>
                            <a:pt x="2460" y="51218"/>
                            <a:pt x="3255" y="54039"/>
                            <a:pt x="4702" y="56354"/>
                          </a:cubicBezTo>
                          <a:cubicBezTo>
                            <a:pt x="1881" y="53533"/>
                            <a:pt x="0" y="49626"/>
                            <a:pt x="0" y="45358"/>
                          </a:cubicBezTo>
                          <a:lnTo>
                            <a:pt x="0" y="15409"/>
                          </a:lnTo>
                          <a:cubicBezTo>
                            <a:pt x="0" y="6872"/>
                            <a:pt x="6945" y="0"/>
                            <a:pt x="15409" y="0"/>
                          </a:cubicBezTo>
                          <a:lnTo>
                            <a:pt x="145624" y="0"/>
                          </a:lnTo>
                          <a:cubicBezTo>
                            <a:pt x="151194" y="0"/>
                            <a:pt x="155969" y="2894"/>
                            <a:pt x="158718" y="7306"/>
                          </a:cubicBezTo>
                          <a:close/>
                        </a:path>
                      </a:pathLst>
                    </a:custGeom>
                    <a:solidFill>
                      <a:srgbClr val="447A52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520" name="Gráfico 6">
                      <a:extLst>
                        <a:ext uri="{FF2B5EF4-FFF2-40B4-BE49-F238E27FC236}">
                          <a16:creationId xmlns:a16="http://schemas.microsoft.com/office/drawing/2014/main" id="{4CF5CF19-5B86-CEAD-6158-24968C990D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79415" y="5352928"/>
                      <a:ext cx="136292" cy="60694"/>
                      <a:chOff x="8979415" y="5352928"/>
                      <a:chExt cx="136292" cy="60694"/>
                    </a:xfrm>
                    <a:solidFill>
                      <a:srgbClr val="91CCE1"/>
                    </a:solidFill>
                  </p:grpSpPr>
                  <p:sp>
                    <p:nvSpPr>
                      <p:cNvPr id="521" name="Forma libre: forma 520">
                        <a:extLst>
                          <a:ext uri="{FF2B5EF4-FFF2-40B4-BE49-F238E27FC236}">
                            <a16:creationId xmlns:a16="http://schemas.microsoft.com/office/drawing/2014/main" id="{902AD068-7AB9-5D14-6AA1-65222FCB70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79415" y="5352928"/>
                        <a:ext cx="57801" cy="57366"/>
                      </a:xfrm>
                      <a:custGeom>
                        <a:avLst/>
                        <a:gdLst>
                          <a:gd name="connsiteX0" fmla="*/ 42826 w 57801"/>
                          <a:gd name="connsiteY0" fmla="*/ 0 h 57366"/>
                          <a:gd name="connsiteX1" fmla="*/ 0 w 57801"/>
                          <a:gd name="connsiteY1" fmla="*/ 47962 h 57366"/>
                          <a:gd name="connsiteX2" fmla="*/ 5570 w 57801"/>
                          <a:gd name="connsiteY2" fmla="*/ 57367 h 57366"/>
                          <a:gd name="connsiteX3" fmla="*/ 57801 w 57801"/>
                          <a:gd name="connsiteY3" fmla="*/ 0 h 57366"/>
                          <a:gd name="connsiteX4" fmla="*/ 42826 w 57801"/>
                          <a:gd name="connsiteY4" fmla="*/ 0 h 573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801" h="57366">
                            <a:moveTo>
                              <a:pt x="42826" y="0"/>
                            </a:moveTo>
                            <a:lnTo>
                              <a:pt x="0" y="47962"/>
                            </a:lnTo>
                            <a:cubicBezTo>
                              <a:pt x="651" y="51797"/>
                              <a:pt x="2677" y="55052"/>
                              <a:pt x="5570" y="57367"/>
                            </a:cubicBezTo>
                            <a:lnTo>
                              <a:pt x="57801" y="0"/>
                            </a:lnTo>
                            <a:lnTo>
                              <a:pt x="42826" y="0"/>
                            </a:lnTo>
                            <a:close/>
                          </a:path>
                        </a:pathLst>
                      </a:custGeom>
                      <a:solidFill>
                        <a:srgbClr val="91CC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22" name="Forma libre: forma 521">
                        <a:extLst>
                          <a:ext uri="{FF2B5EF4-FFF2-40B4-BE49-F238E27FC236}">
                            <a16:creationId xmlns:a16="http://schemas.microsoft.com/office/drawing/2014/main" id="{88F7FCAC-3BC5-78B3-81FE-68BDEB9747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9236" y="5352928"/>
                        <a:ext cx="116470" cy="60694"/>
                      </a:xfrm>
                      <a:custGeom>
                        <a:avLst/>
                        <a:gdLst>
                          <a:gd name="connsiteX0" fmla="*/ 55631 w 116470"/>
                          <a:gd name="connsiteY0" fmla="*/ 0 h 60694"/>
                          <a:gd name="connsiteX1" fmla="*/ 0 w 116470"/>
                          <a:gd name="connsiteY1" fmla="*/ 60695 h 60694"/>
                          <a:gd name="connsiteX2" fmla="*/ 60839 w 116470"/>
                          <a:gd name="connsiteY2" fmla="*/ 60695 h 60694"/>
                          <a:gd name="connsiteX3" fmla="*/ 116470 w 116470"/>
                          <a:gd name="connsiteY3" fmla="*/ 0 h 60694"/>
                          <a:gd name="connsiteX4" fmla="*/ 55631 w 116470"/>
                          <a:gd name="connsiteY4" fmla="*/ 0 h 606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6470" h="60694">
                            <a:moveTo>
                              <a:pt x="55631" y="0"/>
                            </a:moveTo>
                            <a:lnTo>
                              <a:pt x="0" y="60695"/>
                            </a:lnTo>
                            <a:lnTo>
                              <a:pt x="60839" y="60695"/>
                            </a:lnTo>
                            <a:lnTo>
                              <a:pt x="116470" y="0"/>
                            </a:lnTo>
                            <a:lnTo>
                              <a:pt x="55631" y="0"/>
                            </a:lnTo>
                            <a:close/>
                          </a:path>
                        </a:pathLst>
                      </a:custGeom>
                      <a:solidFill>
                        <a:srgbClr val="91CCE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</p:grpSp>
            <p:grpSp>
              <p:nvGrpSpPr>
                <p:cNvPr id="523" name="Gráfico 6">
                  <a:extLst>
                    <a:ext uri="{FF2B5EF4-FFF2-40B4-BE49-F238E27FC236}">
                      <a16:creationId xmlns:a16="http://schemas.microsoft.com/office/drawing/2014/main" id="{F1CBB628-90CE-1EB9-443C-07F235396790}"/>
                    </a:ext>
                  </a:extLst>
                </p:cNvPr>
                <p:cNvGrpSpPr/>
                <p:nvPr/>
              </p:nvGrpSpPr>
              <p:grpSpPr>
                <a:xfrm>
                  <a:off x="8989172" y="4934642"/>
                  <a:ext cx="388302" cy="473354"/>
                  <a:chOff x="8989172" y="4934642"/>
                  <a:chExt cx="388302" cy="473354"/>
                </a:xfrm>
              </p:grpSpPr>
              <p:grpSp>
                <p:nvGrpSpPr>
                  <p:cNvPr id="524" name="Gráfico 6">
                    <a:extLst>
                      <a:ext uri="{FF2B5EF4-FFF2-40B4-BE49-F238E27FC236}">
                        <a16:creationId xmlns:a16="http://schemas.microsoft.com/office/drawing/2014/main" id="{C9F0DC74-8193-704A-63CA-0FBA96FF2B2D}"/>
                      </a:ext>
                    </a:extLst>
                  </p:cNvPr>
                  <p:cNvGrpSpPr/>
                  <p:nvPr/>
                </p:nvGrpSpPr>
                <p:grpSpPr>
                  <a:xfrm>
                    <a:off x="8989172" y="4934642"/>
                    <a:ext cx="388302" cy="473354"/>
                    <a:chOff x="8989172" y="4934642"/>
                    <a:chExt cx="388302" cy="473354"/>
                  </a:xfrm>
                </p:grpSpPr>
                <p:grpSp>
                  <p:nvGrpSpPr>
                    <p:cNvPr id="525" name="Gráfico 6">
                      <a:extLst>
                        <a:ext uri="{FF2B5EF4-FFF2-40B4-BE49-F238E27FC236}">
                          <a16:creationId xmlns:a16="http://schemas.microsoft.com/office/drawing/2014/main" id="{DA115F40-2023-3C2E-FB7A-D11C8D9688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97308" y="5185226"/>
                      <a:ext cx="180166" cy="222769"/>
                      <a:chOff x="9197308" y="5185226"/>
                      <a:chExt cx="180166" cy="222769"/>
                    </a:xfrm>
                  </p:grpSpPr>
                  <p:sp>
                    <p:nvSpPr>
                      <p:cNvPr id="526" name="Forma libre: forma 525">
                        <a:extLst>
                          <a:ext uri="{FF2B5EF4-FFF2-40B4-BE49-F238E27FC236}">
                            <a16:creationId xmlns:a16="http://schemas.microsoft.com/office/drawing/2014/main" id="{15497C00-3E55-E422-080A-CCF6B47D0F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97308" y="5185226"/>
                        <a:ext cx="69510" cy="79581"/>
                      </a:xfrm>
                      <a:custGeom>
                        <a:avLst/>
                        <a:gdLst>
                          <a:gd name="connsiteX0" fmla="*/ 68942 w 69510"/>
                          <a:gd name="connsiteY0" fmla="*/ 62445 h 79581"/>
                          <a:gd name="connsiteX1" fmla="*/ 65614 w 69510"/>
                          <a:gd name="connsiteY1" fmla="*/ 64977 h 79581"/>
                          <a:gd name="connsiteX2" fmla="*/ 65614 w 69510"/>
                          <a:gd name="connsiteY2" fmla="*/ 64977 h 79581"/>
                          <a:gd name="connsiteX3" fmla="*/ 51652 w 69510"/>
                          <a:gd name="connsiteY3" fmla="*/ 75394 h 79581"/>
                          <a:gd name="connsiteX4" fmla="*/ 46371 w 69510"/>
                          <a:gd name="connsiteY4" fmla="*/ 79301 h 79581"/>
                          <a:gd name="connsiteX5" fmla="*/ 42392 w 69510"/>
                          <a:gd name="connsiteY5" fmla="*/ 77709 h 79581"/>
                          <a:gd name="connsiteX6" fmla="*/ 41162 w 69510"/>
                          <a:gd name="connsiteY6" fmla="*/ 75973 h 79581"/>
                          <a:gd name="connsiteX7" fmla="*/ 38486 w 69510"/>
                          <a:gd name="connsiteY7" fmla="*/ 72139 h 79581"/>
                          <a:gd name="connsiteX8" fmla="*/ 33132 w 69510"/>
                          <a:gd name="connsiteY8" fmla="*/ 64471 h 79581"/>
                          <a:gd name="connsiteX9" fmla="*/ 31758 w 69510"/>
                          <a:gd name="connsiteY9" fmla="*/ 62445 h 79581"/>
                          <a:gd name="connsiteX10" fmla="*/ 31179 w 69510"/>
                          <a:gd name="connsiteY10" fmla="*/ 61577 h 79581"/>
                          <a:gd name="connsiteX11" fmla="*/ 31179 w 69510"/>
                          <a:gd name="connsiteY11" fmla="*/ 61577 h 79581"/>
                          <a:gd name="connsiteX12" fmla="*/ 15843 w 69510"/>
                          <a:gd name="connsiteY12" fmla="*/ 39730 h 79581"/>
                          <a:gd name="connsiteX13" fmla="*/ 14541 w 69510"/>
                          <a:gd name="connsiteY13" fmla="*/ 37921 h 79581"/>
                          <a:gd name="connsiteX14" fmla="*/ 2604 w 69510"/>
                          <a:gd name="connsiteY14" fmla="*/ 20849 h 79581"/>
                          <a:gd name="connsiteX15" fmla="*/ 651 w 69510"/>
                          <a:gd name="connsiteY15" fmla="*/ 18100 h 79581"/>
                          <a:gd name="connsiteX16" fmla="*/ 651 w 69510"/>
                          <a:gd name="connsiteY16" fmla="*/ 14700 h 79581"/>
                          <a:gd name="connsiteX17" fmla="*/ 4485 w 69510"/>
                          <a:gd name="connsiteY17" fmla="*/ 11878 h 79581"/>
                          <a:gd name="connsiteX18" fmla="*/ 18447 w 69510"/>
                          <a:gd name="connsiteY18" fmla="*/ 1461 h 79581"/>
                          <a:gd name="connsiteX19" fmla="*/ 20039 w 69510"/>
                          <a:gd name="connsiteY19" fmla="*/ 304 h 79581"/>
                          <a:gd name="connsiteX20" fmla="*/ 23294 w 69510"/>
                          <a:gd name="connsiteY20" fmla="*/ 1244 h 79581"/>
                          <a:gd name="connsiteX21" fmla="*/ 26405 w 69510"/>
                          <a:gd name="connsiteY21" fmla="*/ 5223 h 79581"/>
                          <a:gd name="connsiteX22" fmla="*/ 32047 w 69510"/>
                          <a:gd name="connsiteY22" fmla="*/ 12385 h 79581"/>
                          <a:gd name="connsiteX23" fmla="*/ 39643 w 69510"/>
                          <a:gd name="connsiteY23" fmla="*/ 22006 h 79581"/>
                          <a:gd name="connsiteX24" fmla="*/ 51507 w 69510"/>
                          <a:gd name="connsiteY24" fmla="*/ 36908 h 79581"/>
                          <a:gd name="connsiteX25" fmla="*/ 56209 w 69510"/>
                          <a:gd name="connsiteY25" fmla="*/ 42913 h 79581"/>
                          <a:gd name="connsiteX26" fmla="*/ 58380 w 69510"/>
                          <a:gd name="connsiteY26" fmla="*/ 45662 h 79581"/>
                          <a:gd name="connsiteX27" fmla="*/ 64167 w 69510"/>
                          <a:gd name="connsiteY27" fmla="*/ 52968 h 79581"/>
                          <a:gd name="connsiteX28" fmla="*/ 67061 w 69510"/>
                          <a:gd name="connsiteY28" fmla="*/ 56585 h 79581"/>
                          <a:gd name="connsiteX29" fmla="*/ 68435 w 69510"/>
                          <a:gd name="connsiteY29" fmla="*/ 58249 h 79581"/>
                          <a:gd name="connsiteX30" fmla="*/ 68869 w 69510"/>
                          <a:gd name="connsiteY30" fmla="*/ 62518 h 795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</a:cxnLst>
                        <a:rect l="l" t="t" r="r" b="b"/>
                        <a:pathLst>
                          <a:path w="69510" h="79581">
                            <a:moveTo>
                              <a:pt x="68942" y="62445"/>
                            </a:moveTo>
                            <a:lnTo>
                              <a:pt x="65614" y="64977"/>
                            </a:lnTo>
                            <a:lnTo>
                              <a:pt x="65614" y="64977"/>
                            </a:lnTo>
                            <a:lnTo>
                              <a:pt x="51652" y="75394"/>
                            </a:lnTo>
                            <a:lnTo>
                              <a:pt x="46371" y="79301"/>
                            </a:lnTo>
                            <a:cubicBezTo>
                              <a:pt x="45358" y="80024"/>
                              <a:pt x="43550" y="79301"/>
                              <a:pt x="42392" y="77709"/>
                            </a:cubicBezTo>
                            <a:lnTo>
                              <a:pt x="41162" y="75973"/>
                            </a:lnTo>
                            <a:lnTo>
                              <a:pt x="38486" y="72139"/>
                            </a:lnTo>
                            <a:lnTo>
                              <a:pt x="33132" y="64471"/>
                            </a:lnTo>
                            <a:lnTo>
                              <a:pt x="31758" y="62445"/>
                            </a:lnTo>
                            <a:lnTo>
                              <a:pt x="31179" y="61577"/>
                            </a:lnTo>
                            <a:lnTo>
                              <a:pt x="31179" y="61577"/>
                            </a:lnTo>
                            <a:lnTo>
                              <a:pt x="15843" y="39730"/>
                            </a:lnTo>
                            <a:lnTo>
                              <a:pt x="14541" y="37921"/>
                            </a:lnTo>
                            <a:lnTo>
                              <a:pt x="2604" y="20849"/>
                            </a:lnTo>
                            <a:lnTo>
                              <a:pt x="651" y="18100"/>
                            </a:lnTo>
                            <a:cubicBezTo>
                              <a:pt x="-217" y="16870"/>
                              <a:pt x="-217" y="15351"/>
                              <a:pt x="651" y="14700"/>
                            </a:cubicBezTo>
                            <a:lnTo>
                              <a:pt x="4485" y="11878"/>
                            </a:lnTo>
                            <a:lnTo>
                              <a:pt x="18447" y="1461"/>
                            </a:lnTo>
                            <a:lnTo>
                              <a:pt x="20039" y="304"/>
                            </a:lnTo>
                            <a:cubicBezTo>
                              <a:pt x="20907" y="-347"/>
                              <a:pt x="22354" y="87"/>
                              <a:pt x="23294" y="1244"/>
                            </a:cubicBezTo>
                            <a:lnTo>
                              <a:pt x="26405" y="5223"/>
                            </a:lnTo>
                            <a:lnTo>
                              <a:pt x="32047" y="12385"/>
                            </a:lnTo>
                            <a:lnTo>
                              <a:pt x="39643" y="22006"/>
                            </a:lnTo>
                            <a:lnTo>
                              <a:pt x="51507" y="36908"/>
                            </a:lnTo>
                            <a:lnTo>
                              <a:pt x="56209" y="42913"/>
                            </a:lnTo>
                            <a:lnTo>
                              <a:pt x="58380" y="45662"/>
                            </a:lnTo>
                            <a:lnTo>
                              <a:pt x="64167" y="52968"/>
                            </a:lnTo>
                            <a:lnTo>
                              <a:pt x="67061" y="56585"/>
                            </a:lnTo>
                            <a:lnTo>
                              <a:pt x="68435" y="58249"/>
                            </a:lnTo>
                            <a:cubicBezTo>
                              <a:pt x="69665" y="59841"/>
                              <a:pt x="69882" y="61722"/>
                              <a:pt x="68869" y="62518"/>
                            </a:cubicBezTo>
                            <a:close/>
                          </a:path>
                        </a:pathLst>
                      </a:custGeom>
                      <a:solidFill>
                        <a:srgbClr val="EBEBE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27" name="Forma libre: forma 526">
                        <a:extLst>
                          <a:ext uri="{FF2B5EF4-FFF2-40B4-BE49-F238E27FC236}">
                            <a16:creationId xmlns:a16="http://schemas.microsoft.com/office/drawing/2014/main" id="{5C03681D-C4CA-9C7C-0CF0-58C99ED4DE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34586" y="5237431"/>
                        <a:ext cx="45459" cy="43856"/>
                      </a:xfrm>
                      <a:custGeom>
                        <a:avLst/>
                        <a:gdLst>
                          <a:gd name="connsiteX0" fmla="*/ 44975 w 45459"/>
                          <a:gd name="connsiteY0" fmla="*/ 23479 h 43856"/>
                          <a:gd name="connsiteX1" fmla="*/ 39404 w 45459"/>
                          <a:gd name="connsiteY1" fmla="*/ 27602 h 43856"/>
                          <a:gd name="connsiteX2" fmla="*/ 25370 w 45459"/>
                          <a:gd name="connsiteY2" fmla="*/ 38019 h 43856"/>
                          <a:gd name="connsiteX3" fmla="*/ 17919 w 45459"/>
                          <a:gd name="connsiteY3" fmla="*/ 43590 h 43856"/>
                          <a:gd name="connsiteX4" fmla="*/ 14012 w 45459"/>
                          <a:gd name="connsiteY4" fmla="*/ 41781 h 43856"/>
                          <a:gd name="connsiteX5" fmla="*/ 12421 w 45459"/>
                          <a:gd name="connsiteY5" fmla="*/ 39683 h 43856"/>
                          <a:gd name="connsiteX6" fmla="*/ 1642 w 45459"/>
                          <a:gd name="connsiteY6" fmla="*/ 25215 h 43856"/>
                          <a:gd name="connsiteX7" fmla="*/ 1136 w 45459"/>
                          <a:gd name="connsiteY7" fmla="*/ 24564 h 43856"/>
                          <a:gd name="connsiteX8" fmla="*/ 557 w 45459"/>
                          <a:gd name="connsiteY8" fmla="*/ 20295 h 43856"/>
                          <a:gd name="connsiteX9" fmla="*/ 1136 w 45459"/>
                          <a:gd name="connsiteY9" fmla="*/ 19861 h 43856"/>
                          <a:gd name="connsiteX10" fmla="*/ 8080 w 45459"/>
                          <a:gd name="connsiteY10" fmla="*/ 14725 h 43856"/>
                          <a:gd name="connsiteX11" fmla="*/ 22042 w 45459"/>
                          <a:gd name="connsiteY11" fmla="*/ 4308 h 43856"/>
                          <a:gd name="connsiteX12" fmla="*/ 26961 w 45459"/>
                          <a:gd name="connsiteY12" fmla="*/ 691 h 43856"/>
                          <a:gd name="connsiteX13" fmla="*/ 27613 w 45459"/>
                          <a:gd name="connsiteY13" fmla="*/ 257 h 43856"/>
                          <a:gd name="connsiteX14" fmla="*/ 31519 w 45459"/>
                          <a:gd name="connsiteY14" fmla="*/ 2065 h 43856"/>
                          <a:gd name="connsiteX15" fmla="*/ 32025 w 45459"/>
                          <a:gd name="connsiteY15" fmla="*/ 2789 h 43856"/>
                          <a:gd name="connsiteX16" fmla="*/ 36655 w 45459"/>
                          <a:gd name="connsiteY16" fmla="*/ 9010 h 43856"/>
                          <a:gd name="connsiteX17" fmla="*/ 44324 w 45459"/>
                          <a:gd name="connsiteY17" fmla="*/ 19355 h 43856"/>
                          <a:gd name="connsiteX18" fmla="*/ 44902 w 45459"/>
                          <a:gd name="connsiteY18" fmla="*/ 23623 h 438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45459" h="43856">
                            <a:moveTo>
                              <a:pt x="44975" y="23479"/>
                            </a:moveTo>
                            <a:lnTo>
                              <a:pt x="39404" y="27602"/>
                            </a:lnTo>
                            <a:lnTo>
                              <a:pt x="25370" y="38019"/>
                            </a:lnTo>
                            <a:lnTo>
                              <a:pt x="17919" y="43590"/>
                            </a:lnTo>
                            <a:cubicBezTo>
                              <a:pt x="16978" y="44313"/>
                              <a:pt x="15170" y="43517"/>
                              <a:pt x="14012" y="41781"/>
                            </a:cubicBezTo>
                            <a:lnTo>
                              <a:pt x="12421" y="39683"/>
                            </a:lnTo>
                            <a:lnTo>
                              <a:pt x="1642" y="25215"/>
                            </a:lnTo>
                            <a:lnTo>
                              <a:pt x="1136" y="24564"/>
                            </a:lnTo>
                            <a:cubicBezTo>
                              <a:pt x="-94" y="22900"/>
                              <a:pt x="-384" y="20947"/>
                              <a:pt x="557" y="20295"/>
                            </a:cubicBezTo>
                            <a:lnTo>
                              <a:pt x="1136" y="19861"/>
                            </a:lnTo>
                            <a:lnTo>
                              <a:pt x="8080" y="14725"/>
                            </a:lnTo>
                            <a:lnTo>
                              <a:pt x="22042" y="4308"/>
                            </a:lnTo>
                            <a:lnTo>
                              <a:pt x="26961" y="691"/>
                            </a:lnTo>
                            <a:lnTo>
                              <a:pt x="27613" y="257"/>
                            </a:lnTo>
                            <a:cubicBezTo>
                              <a:pt x="28553" y="-467"/>
                              <a:pt x="30289" y="401"/>
                              <a:pt x="31519" y="2065"/>
                            </a:cubicBezTo>
                            <a:lnTo>
                              <a:pt x="32025" y="2789"/>
                            </a:lnTo>
                            <a:lnTo>
                              <a:pt x="36655" y="9010"/>
                            </a:lnTo>
                            <a:lnTo>
                              <a:pt x="44324" y="19355"/>
                            </a:lnTo>
                            <a:cubicBezTo>
                              <a:pt x="45553" y="21019"/>
                              <a:pt x="45843" y="22972"/>
                              <a:pt x="44902" y="23623"/>
                            </a:cubicBezTo>
                            <a:close/>
                          </a:path>
                        </a:pathLst>
                      </a:custGeom>
                      <a:solidFill>
                        <a:srgbClr val="DBDBD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28" name="Forma libre: forma 527">
                        <a:extLst>
                          <a:ext uri="{FF2B5EF4-FFF2-40B4-BE49-F238E27FC236}">
                            <a16:creationId xmlns:a16="http://schemas.microsoft.com/office/drawing/2014/main" id="{55B7F3DB-C109-D267-4451-294E3F71FF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35428" y="5239713"/>
                        <a:ext cx="142046" cy="168282"/>
                      </a:xfrm>
                      <a:custGeom>
                        <a:avLst/>
                        <a:gdLst>
                          <a:gd name="connsiteX0" fmla="*/ 141143 w 142046"/>
                          <a:gd name="connsiteY0" fmla="*/ 141356 h 168282"/>
                          <a:gd name="connsiteX1" fmla="*/ 131521 w 142046"/>
                          <a:gd name="connsiteY1" fmla="*/ 148590 h 168282"/>
                          <a:gd name="connsiteX2" fmla="*/ 117559 w 142046"/>
                          <a:gd name="connsiteY2" fmla="*/ 159080 h 168282"/>
                          <a:gd name="connsiteX3" fmla="*/ 105550 w 142046"/>
                          <a:gd name="connsiteY3" fmla="*/ 167978 h 168282"/>
                          <a:gd name="connsiteX4" fmla="*/ 97593 w 142046"/>
                          <a:gd name="connsiteY4" fmla="*/ 162986 h 168282"/>
                          <a:gd name="connsiteX5" fmla="*/ 8902 w 142046"/>
                          <a:gd name="connsiteY5" fmla="*/ 40150 h 168282"/>
                          <a:gd name="connsiteX6" fmla="*/ 2029 w 142046"/>
                          <a:gd name="connsiteY6" fmla="*/ 30167 h 168282"/>
                          <a:gd name="connsiteX7" fmla="*/ 727 w 142046"/>
                          <a:gd name="connsiteY7" fmla="*/ 23077 h 168282"/>
                          <a:gd name="connsiteX8" fmla="*/ 872 w 142046"/>
                          <a:gd name="connsiteY8" fmla="*/ 23077 h 168282"/>
                          <a:gd name="connsiteX9" fmla="*/ 3114 w 142046"/>
                          <a:gd name="connsiteY9" fmla="*/ 21413 h 168282"/>
                          <a:gd name="connsiteX10" fmla="*/ 10132 w 142046"/>
                          <a:gd name="connsiteY10" fmla="*/ 16205 h 168282"/>
                          <a:gd name="connsiteX11" fmla="*/ 10493 w 142046"/>
                          <a:gd name="connsiteY11" fmla="*/ 15988 h 168282"/>
                          <a:gd name="connsiteX12" fmla="*/ 24166 w 142046"/>
                          <a:gd name="connsiteY12" fmla="*/ 5788 h 168282"/>
                          <a:gd name="connsiteX13" fmla="*/ 24455 w 142046"/>
                          <a:gd name="connsiteY13" fmla="*/ 5571 h 168282"/>
                          <a:gd name="connsiteX14" fmla="*/ 29158 w 142046"/>
                          <a:gd name="connsiteY14" fmla="*/ 1954 h 168282"/>
                          <a:gd name="connsiteX15" fmla="*/ 31400 w 142046"/>
                          <a:gd name="connsiteY15" fmla="*/ 362 h 168282"/>
                          <a:gd name="connsiteX16" fmla="*/ 31473 w 142046"/>
                          <a:gd name="connsiteY16" fmla="*/ 362 h 168282"/>
                          <a:gd name="connsiteX17" fmla="*/ 37839 w 142046"/>
                          <a:gd name="connsiteY17" fmla="*/ 3473 h 168282"/>
                          <a:gd name="connsiteX18" fmla="*/ 37911 w 142046"/>
                          <a:gd name="connsiteY18" fmla="*/ 3617 h 168282"/>
                          <a:gd name="connsiteX19" fmla="*/ 138900 w 142046"/>
                          <a:gd name="connsiteY19" fmla="*/ 132386 h 168282"/>
                          <a:gd name="connsiteX20" fmla="*/ 141215 w 142046"/>
                          <a:gd name="connsiteY20" fmla="*/ 141428 h 168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142046" h="168282">
                            <a:moveTo>
                              <a:pt x="141143" y="141356"/>
                            </a:moveTo>
                            <a:lnTo>
                              <a:pt x="131521" y="148590"/>
                            </a:lnTo>
                            <a:lnTo>
                              <a:pt x="117559" y="159080"/>
                            </a:lnTo>
                            <a:lnTo>
                              <a:pt x="105550" y="167978"/>
                            </a:lnTo>
                            <a:cubicBezTo>
                              <a:pt x="103959" y="169135"/>
                              <a:pt x="100414" y="166893"/>
                              <a:pt x="97593" y="162986"/>
                            </a:cubicBezTo>
                            <a:lnTo>
                              <a:pt x="8902" y="40150"/>
                            </a:lnTo>
                            <a:lnTo>
                              <a:pt x="2029" y="30167"/>
                            </a:lnTo>
                            <a:cubicBezTo>
                              <a:pt x="4" y="27273"/>
                              <a:pt x="-647" y="24090"/>
                              <a:pt x="727" y="23077"/>
                            </a:cubicBezTo>
                            <a:lnTo>
                              <a:pt x="872" y="23077"/>
                            </a:lnTo>
                            <a:cubicBezTo>
                              <a:pt x="872" y="23077"/>
                              <a:pt x="3114" y="21413"/>
                              <a:pt x="3114" y="21413"/>
                            </a:cubicBezTo>
                            <a:lnTo>
                              <a:pt x="10132" y="16205"/>
                            </a:lnTo>
                            <a:lnTo>
                              <a:pt x="10493" y="15988"/>
                            </a:lnTo>
                            <a:lnTo>
                              <a:pt x="24166" y="5788"/>
                            </a:lnTo>
                            <a:lnTo>
                              <a:pt x="24455" y="5571"/>
                            </a:lnTo>
                            <a:lnTo>
                              <a:pt x="29158" y="1954"/>
                            </a:lnTo>
                            <a:lnTo>
                              <a:pt x="31400" y="362"/>
                            </a:lnTo>
                            <a:lnTo>
                              <a:pt x="31473" y="362"/>
                            </a:lnTo>
                            <a:cubicBezTo>
                              <a:pt x="32847" y="-723"/>
                              <a:pt x="35741" y="724"/>
                              <a:pt x="37839" y="3473"/>
                            </a:cubicBezTo>
                            <a:cubicBezTo>
                              <a:pt x="37911" y="3473"/>
                              <a:pt x="37911" y="3617"/>
                              <a:pt x="37911" y="3617"/>
                            </a:cubicBezTo>
                            <a:lnTo>
                              <a:pt x="138900" y="132386"/>
                            </a:lnTo>
                            <a:cubicBezTo>
                              <a:pt x="141866" y="136075"/>
                              <a:pt x="142951" y="140271"/>
                              <a:pt x="141215" y="141428"/>
                            </a:cubicBezTo>
                            <a:close/>
                          </a:path>
                        </a:pathLst>
                      </a:custGeom>
                      <a:solidFill>
                        <a:srgbClr val="1531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29" name="Forma libre: forma 528">
                        <a:extLst>
                          <a:ext uri="{FF2B5EF4-FFF2-40B4-BE49-F238E27FC236}">
                            <a16:creationId xmlns:a16="http://schemas.microsoft.com/office/drawing/2014/main" id="{51645B6B-E752-5990-F598-F9FF166231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11126" y="5204338"/>
                        <a:ext cx="44707" cy="45285"/>
                      </a:xfrm>
                      <a:custGeom>
                        <a:avLst/>
                        <a:gdLst>
                          <a:gd name="connsiteX0" fmla="*/ 44707 w 44707"/>
                          <a:gd name="connsiteY0" fmla="*/ 26405 h 45285"/>
                          <a:gd name="connsiteX1" fmla="*/ 40005 w 44707"/>
                          <a:gd name="connsiteY1" fmla="*/ 29877 h 45285"/>
                          <a:gd name="connsiteX2" fmla="*/ 26043 w 44707"/>
                          <a:gd name="connsiteY2" fmla="*/ 40294 h 45285"/>
                          <a:gd name="connsiteX3" fmla="*/ 19315 w 44707"/>
                          <a:gd name="connsiteY3" fmla="*/ 45286 h 45285"/>
                          <a:gd name="connsiteX4" fmla="*/ 17941 w 44707"/>
                          <a:gd name="connsiteY4" fmla="*/ 43333 h 45285"/>
                          <a:gd name="connsiteX5" fmla="*/ 17290 w 44707"/>
                          <a:gd name="connsiteY5" fmla="*/ 42465 h 45285"/>
                          <a:gd name="connsiteX6" fmla="*/ 17290 w 44707"/>
                          <a:gd name="connsiteY6" fmla="*/ 42465 h 45285"/>
                          <a:gd name="connsiteX7" fmla="*/ 2026 w 44707"/>
                          <a:gd name="connsiteY7" fmla="*/ 20617 h 45285"/>
                          <a:gd name="connsiteX8" fmla="*/ 723 w 44707"/>
                          <a:gd name="connsiteY8" fmla="*/ 18736 h 45285"/>
                          <a:gd name="connsiteX9" fmla="*/ 0 w 44707"/>
                          <a:gd name="connsiteY9" fmla="*/ 17724 h 45285"/>
                          <a:gd name="connsiteX10" fmla="*/ 4051 w 44707"/>
                          <a:gd name="connsiteY10" fmla="*/ 14758 h 45285"/>
                          <a:gd name="connsiteX11" fmla="*/ 6004 w 44707"/>
                          <a:gd name="connsiteY11" fmla="*/ 13311 h 45285"/>
                          <a:gd name="connsiteX12" fmla="*/ 19966 w 44707"/>
                          <a:gd name="connsiteY12" fmla="*/ 2894 h 45285"/>
                          <a:gd name="connsiteX13" fmla="*/ 23800 w 44707"/>
                          <a:gd name="connsiteY13" fmla="*/ 0 h 45285"/>
                          <a:gd name="connsiteX14" fmla="*/ 25971 w 44707"/>
                          <a:gd name="connsiteY14" fmla="*/ 2749 h 45285"/>
                          <a:gd name="connsiteX15" fmla="*/ 37762 w 44707"/>
                          <a:gd name="connsiteY15" fmla="*/ 17651 h 45285"/>
                          <a:gd name="connsiteX16" fmla="*/ 42537 w 44707"/>
                          <a:gd name="connsiteY16" fmla="*/ 23728 h 45285"/>
                          <a:gd name="connsiteX17" fmla="*/ 44707 w 44707"/>
                          <a:gd name="connsiteY17" fmla="*/ 26405 h 45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44707" h="45285">
                            <a:moveTo>
                              <a:pt x="44707" y="26405"/>
                            </a:moveTo>
                            <a:lnTo>
                              <a:pt x="40005" y="29877"/>
                            </a:lnTo>
                            <a:lnTo>
                              <a:pt x="26043" y="40294"/>
                            </a:lnTo>
                            <a:lnTo>
                              <a:pt x="19315" y="45286"/>
                            </a:lnTo>
                            <a:lnTo>
                              <a:pt x="17941" y="43333"/>
                            </a:lnTo>
                            <a:lnTo>
                              <a:pt x="17290" y="42465"/>
                            </a:lnTo>
                            <a:lnTo>
                              <a:pt x="17290" y="42465"/>
                            </a:lnTo>
                            <a:lnTo>
                              <a:pt x="2026" y="20617"/>
                            </a:lnTo>
                            <a:lnTo>
                              <a:pt x="723" y="18736"/>
                            </a:lnTo>
                            <a:lnTo>
                              <a:pt x="0" y="17724"/>
                            </a:lnTo>
                            <a:lnTo>
                              <a:pt x="4051" y="14758"/>
                            </a:lnTo>
                            <a:lnTo>
                              <a:pt x="6004" y="13311"/>
                            </a:lnTo>
                            <a:lnTo>
                              <a:pt x="19966" y="2894"/>
                            </a:lnTo>
                            <a:lnTo>
                              <a:pt x="23800" y="0"/>
                            </a:lnTo>
                            <a:lnTo>
                              <a:pt x="25971" y="2749"/>
                            </a:lnTo>
                            <a:lnTo>
                              <a:pt x="37762" y="17651"/>
                            </a:lnTo>
                            <a:lnTo>
                              <a:pt x="42537" y="23728"/>
                            </a:lnTo>
                            <a:lnTo>
                              <a:pt x="44707" y="26405"/>
                            </a:lnTo>
                            <a:close/>
                          </a:path>
                        </a:pathLst>
                      </a:custGeom>
                      <a:solidFill>
                        <a:srgbClr val="DBDBDB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30" name="Forma libre: forma 529">
                        <a:extLst>
                          <a:ext uri="{FF2B5EF4-FFF2-40B4-BE49-F238E27FC236}">
                            <a16:creationId xmlns:a16="http://schemas.microsoft.com/office/drawing/2014/main" id="{2DEBBD43-CA2E-59B4-10CB-0796E35FE6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08402" y="5203982"/>
                        <a:ext cx="49538" cy="45782"/>
                      </a:xfrm>
                      <a:custGeom>
                        <a:avLst/>
                        <a:gdLst>
                          <a:gd name="connsiteX0" fmla="*/ 48661 w 49538"/>
                          <a:gd name="connsiteY0" fmla="*/ 21553 h 45782"/>
                          <a:gd name="connsiteX1" fmla="*/ 45261 w 49538"/>
                          <a:gd name="connsiteY1" fmla="*/ 24085 h 45782"/>
                          <a:gd name="connsiteX2" fmla="*/ 40703 w 49538"/>
                          <a:gd name="connsiteY2" fmla="*/ 27485 h 45782"/>
                          <a:gd name="connsiteX3" fmla="*/ 26741 w 49538"/>
                          <a:gd name="connsiteY3" fmla="*/ 37902 h 45782"/>
                          <a:gd name="connsiteX4" fmla="*/ 24354 w 49538"/>
                          <a:gd name="connsiteY4" fmla="*/ 39711 h 45782"/>
                          <a:gd name="connsiteX5" fmla="*/ 20086 w 49538"/>
                          <a:gd name="connsiteY5" fmla="*/ 42894 h 45782"/>
                          <a:gd name="connsiteX6" fmla="*/ 16686 w 49538"/>
                          <a:gd name="connsiteY6" fmla="*/ 45426 h 45782"/>
                          <a:gd name="connsiteX7" fmla="*/ 12635 w 49538"/>
                          <a:gd name="connsiteY7" fmla="*/ 44124 h 45782"/>
                          <a:gd name="connsiteX8" fmla="*/ 915 w 49538"/>
                          <a:gd name="connsiteY8" fmla="*/ 28353 h 45782"/>
                          <a:gd name="connsiteX9" fmla="*/ 771 w 49538"/>
                          <a:gd name="connsiteY9" fmla="*/ 24085 h 45782"/>
                          <a:gd name="connsiteX10" fmla="*/ 4822 w 49538"/>
                          <a:gd name="connsiteY10" fmla="*/ 21119 h 45782"/>
                          <a:gd name="connsiteX11" fmla="*/ 4822 w 49538"/>
                          <a:gd name="connsiteY11" fmla="*/ 21119 h 45782"/>
                          <a:gd name="connsiteX12" fmla="*/ 10826 w 49538"/>
                          <a:gd name="connsiteY12" fmla="*/ 16634 h 45782"/>
                          <a:gd name="connsiteX13" fmla="*/ 24860 w 49538"/>
                          <a:gd name="connsiteY13" fmla="*/ 6217 h 45782"/>
                          <a:gd name="connsiteX14" fmla="*/ 28767 w 49538"/>
                          <a:gd name="connsiteY14" fmla="*/ 3323 h 45782"/>
                          <a:gd name="connsiteX15" fmla="*/ 28767 w 49538"/>
                          <a:gd name="connsiteY15" fmla="*/ 3323 h 45782"/>
                          <a:gd name="connsiteX16" fmla="*/ 32746 w 49538"/>
                          <a:gd name="connsiteY16" fmla="*/ 357 h 45782"/>
                          <a:gd name="connsiteX17" fmla="*/ 36869 w 49538"/>
                          <a:gd name="connsiteY17" fmla="*/ 1659 h 45782"/>
                          <a:gd name="connsiteX18" fmla="*/ 44465 w 49538"/>
                          <a:gd name="connsiteY18" fmla="*/ 11859 h 45782"/>
                          <a:gd name="connsiteX19" fmla="*/ 48661 w 49538"/>
                          <a:gd name="connsiteY19" fmla="*/ 17430 h 45782"/>
                          <a:gd name="connsiteX20" fmla="*/ 48733 w 49538"/>
                          <a:gd name="connsiteY20" fmla="*/ 21698 h 457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49538" h="45782">
                            <a:moveTo>
                              <a:pt x="48661" y="21553"/>
                            </a:moveTo>
                            <a:lnTo>
                              <a:pt x="45261" y="24085"/>
                            </a:lnTo>
                            <a:lnTo>
                              <a:pt x="40703" y="27485"/>
                            </a:lnTo>
                            <a:lnTo>
                              <a:pt x="26741" y="37902"/>
                            </a:lnTo>
                            <a:lnTo>
                              <a:pt x="24354" y="39711"/>
                            </a:lnTo>
                            <a:lnTo>
                              <a:pt x="20086" y="42894"/>
                            </a:lnTo>
                            <a:lnTo>
                              <a:pt x="16686" y="45426"/>
                            </a:lnTo>
                            <a:cubicBezTo>
                              <a:pt x="15601" y="46221"/>
                              <a:pt x="13792" y="45643"/>
                              <a:pt x="12635" y="44124"/>
                            </a:cubicBezTo>
                            <a:lnTo>
                              <a:pt x="915" y="28353"/>
                            </a:lnTo>
                            <a:cubicBezTo>
                              <a:pt x="-242" y="26834"/>
                              <a:pt x="-315" y="24881"/>
                              <a:pt x="771" y="24085"/>
                            </a:cubicBezTo>
                            <a:lnTo>
                              <a:pt x="4822" y="21119"/>
                            </a:lnTo>
                            <a:lnTo>
                              <a:pt x="4822" y="21119"/>
                            </a:lnTo>
                            <a:lnTo>
                              <a:pt x="10826" y="16634"/>
                            </a:lnTo>
                            <a:lnTo>
                              <a:pt x="24860" y="6217"/>
                            </a:lnTo>
                            <a:lnTo>
                              <a:pt x="28767" y="3323"/>
                            </a:lnTo>
                            <a:lnTo>
                              <a:pt x="28767" y="3323"/>
                            </a:lnTo>
                            <a:cubicBezTo>
                              <a:pt x="28767" y="3323"/>
                              <a:pt x="32746" y="357"/>
                              <a:pt x="32746" y="357"/>
                            </a:cubicBezTo>
                            <a:cubicBezTo>
                              <a:pt x="33831" y="-439"/>
                              <a:pt x="35712" y="140"/>
                              <a:pt x="36869" y="1659"/>
                            </a:cubicBezTo>
                            <a:lnTo>
                              <a:pt x="44465" y="11859"/>
                            </a:lnTo>
                            <a:lnTo>
                              <a:pt x="48661" y="17430"/>
                            </a:lnTo>
                            <a:cubicBezTo>
                              <a:pt x="49818" y="18949"/>
                              <a:pt x="49818" y="20902"/>
                              <a:pt x="48733" y="21698"/>
                            </a:cubicBezTo>
                            <a:close/>
                          </a:path>
                        </a:pathLst>
                      </a:custGeom>
                      <a:solidFill>
                        <a:srgbClr val="1531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31" name="Forma libre: forma 530">
                        <a:extLst>
                          <a:ext uri="{FF2B5EF4-FFF2-40B4-BE49-F238E27FC236}">
                            <a16:creationId xmlns:a16="http://schemas.microsoft.com/office/drawing/2014/main" id="{43169503-AA93-20AB-D8DD-CCA0016986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45777" y="5245284"/>
                        <a:ext cx="121100" cy="153364"/>
                      </a:xfrm>
                      <a:custGeom>
                        <a:avLst/>
                        <a:gdLst>
                          <a:gd name="connsiteX0" fmla="*/ 121100 w 121100"/>
                          <a:gd name="connsiteY0" fmla="*/ 142947 h 153364"/>
                          <a:gd name="connsiteX1" fmla="*/ 107138 w 121100"/>
                          <a:gd name="connsiteY1" fmla="*/ 153364 h 153364"/>
                          <a:gd name="connsiteX2" fmla="*/ 0 w 121100"/>
                          <a:gd name="connsiteY2" fmla="*/ 10417 h 153364"/>
                          <a:gd name="connsiteX3" fmla="*/ 13673 w 121100"/>
                          <a:gd name="connsiteY3" fmla="*/ 217 h 153364"/>
                          <a:gd name="connsiteX4" fmla="*/ 14034 w 121100"/>
                          <a:gd name="connsiteY4" fmla="*/ 0 h 153364"/>
                          <a:gd name="connsiteX5" fmla="*/ 121100 w 121100"/>
                          <a:gd name="connsiteY5" fmla="*/ 142947 h 1533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21100" h="153364">
                            <a:moveTo>
                              <a:pt x="121100" y="142947"/>
                            </a:moveTo>
                            <a:lnTo>
                              <a:pt x="107138" y="153364"/>
                            </a:lnTo>
                            <a:lnTo>
                              <a:pt x="0" y="10417"/>
                            </a:lnTo>
                            <a:lnTo>
                              <a:pt x="13673" y="217"/>
                            </a:lnTo>
                            <a:lnTo>
                              <a:pt x="14034" y="0"/>
                            </a:lnTo>
                            <a:lnTo>
                              <a:pt x="121100" y="142947"/>
                            </a:lnTo>
                            <a:close/>
                          </a:path>
                        </a:pathLst>
                      </a:custGeom>
                      <a:solidFill>
                        <a:srgbClr val="193A6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grpSp>
                  <p:nvGrpSpPr>
                    <p:cNvPr id="532" name="Gráfico 6">
                      <a:extLst>
                        <a:ext uri="{FF2B5EF4-FFF2-40B4-BE49-F238E27FC236}">
                          <a16:creationId xmlns:a16="http://schemas.microsoft.com/office/drawing/2014/main" id="{44C1D2E5-7ED8-3AEE-1B7C-5B7B55A07F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89172" y="4934642"/>
                      <a:ext cx="287911" cy="287637"/>
                      <a:chOff x="8989172" y="4934642"/>
                      <a:chExt cx="287911" cy="287637"/>
                    </a:xfrm>
                  </p:grpSpPr>
                  <p:sp>
                    <p:nvSpPr>
                      <p:cNvPr id="533" name="Forma libre: forma 532">
                        <a:extLst>
                          <a:ext uri="{FF2B5EF4-FFF2-40B4-BE49-F238E27FC236}">
                            <a16:creationId xmlns:a16="http://schemas.microsoft.com/office/drawing/2014/main" id="{7B780274-7C3B-5133-3CEB-F542509BDC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9172" y="4934642"/>
                        <a:ext cx="287911" cy="287637"/>
                      </a:xfrm>
                      <a:custGeom>
                        <a:avLst/>
                        <a:gdLst>
                          <a:gd name="connsiteX0" fmla="*/ 252265 w 287911"/>
                          <a:gd name="connsiteY0" fmla="*/ 202564 h 287637"/>
                          <a:gd name="connsiteX1" fmla="*/ 248431 w 287911"/>
                          <a:gd name="connsiteY1" fmla="*/ 209147 h 287637"/>
                          <a:gd name="connsiteX2" fmla="*/ 247056 w 287911"/>
                          <a:gd name="connsiteY2" fmla="*/ 211317 h 287637"/>
                          <a:gd name="connsiteX3" fmla="*/ 245392 w 287911"/>
                          <a:gd name="connsiteY3" fmla="*/ 213777 h 287637"/>
                          <a:gd name="connsiteX4" fmla="*/ 245392 w 287911"/>
                          <a:gd name="connsiteY4" fmla="*/ 213777 h 287637"/>
                          <a:gd name="connsiteX5" fmla="*/ 243150 w 287911"/>
                          <a:gd name="connsiteY5" fmla="*/ 216960 h 287637"/>
                          <a:gd name="connsiteX6" fmla="*/ 241486 w 287911"/>
                          <a:gd name="connsiteY6" fmla="*/ 219202 h 287637"/>
                          <a:gd name="connsiteX7" fmla="*/ 240256 w 287911"/>
                          <a:gd name="connsiteY7" fmla="*/ 220794 h 287637"/>
                          <a:gd name="connsiteX8" fmla="*/ 239533 w 287911"/>
                          <a:gd name="connsiteY8" fmla="*/ 221662 h 287637"/>
                          <a:gd name="connsiteX9" fmla="*/ 239460 w 287911"/>
                          <a:gd name="connsiteY9" fmla="*/ 221662 h 287637"/>
                          <a:gd name="connsiteX10" fmla="*/ 238954 w 287911"/>
                          <a:gd name="connsiteY10" fmla="*/ 222313 h 287637"/>
                          <a:gd name="connsiteX11" fmla="*/ 237869 w 287911"/>
                          <a:gd name="connsiteY11" fmla="*/ 223615 h 287637"/>
                          <a:gd name="connsiteX12" fmla="*/ 233022 w 287911"/>
                          <a:gd name="connsiteY12" fmla="*/ 228968 h 287637"/>
                          <a:gd name="connsiteX13" fmla="*/ 232154 w 287911"/>
                          <a:gd name="connsiteY13" fmla="*/ 229836 h 287637"/>
                          <a:gd name="connsiteX14" fmla="*/ 230418 w 287911"/>
                          <a:gd name="connsiteY14" fmla="*/ 231645 h 287637"/>
                          <a:gd name="connsiteX15" fmla="*/ 230418 w 287911"/>
                          <a:gd name="connsiteY15" fmla="*/ 231645 h 287637"/>
                          <a:gd name="connsiteX16" fmla="*/ 225064 w 287911"/>
                          <a:gd name="connsiteY16" fmla="*/ 236564 h 287637"/>
                          <a:gd name="connsiteX17" fmla="*/ 224124 w 287911"/>
                          <a:gd name="connsiteY17" fmla="*/ 237360 h 287637"/>
                          <a:gd name="connsiteX18" fmla="*/ 222243 w 287911"/>
                          <a:gd name="connsiteY18" fmla="*/ 238952 h 287637"/>
                          <a:gd name="connsiteX19" fmla="*/ 216528 w 287911"/>
                          <a:gd name="connsiteY19" fmla="*/ 243364 h 287637"/>
                          <a:gd name="connsiteX20" fmla="*/ 216166 w 287911"/>
                          <a:gd name="connsiteY20" fmla="*/ 243654 h 287637"/>
                          <a:gd name="connsiteX21" fmla="*/ 215515 w 287911"/>
                          <a:gd name="connsiteY21" fmla="*/ 244088 h 287637"/>
                          <a:gd name="connsiteX22" fmla="*/ 214141 w 287911"/>
                          <a:gd name="connsiteY22" fmla="*/ 245028 h 287637"/>
                          <a:gd name="connsiteX23" fmla="*/ 213417 w 287911"/>
                          <a:gd name="connsiteY23" fmla="*/ 245535 h 287637"/>
                          <a:gd name="connsiteX24" fmla="*/ 213417 w 287911"/>
                          <a:gd name="connsiteY24" fmla="*/ 245535 h 287637"/>
                          <a:gd name="connsiteX25" fmla="*/ 211826 w 287911"/>
                          <a:gd name="connsiteY25" fmla="*/ 246620 h 287637"/>
                          <a:gd name="connsiteX26" fmla="*/ 207268 w 287911"/>
                          <a:gd name="connsiteY26" fmla="*/ 249513 h 287637"/>
                          <a:gd name="connsiteX27" fmla="*/ 206183 w 287911"/>
                          <a:gd name="connsiteY27" fmla="*/ 250165 h 287637"/>
                          <a:gd name="connsiteX28" fmla="*/ 205387 w 287911"/>
                          <a:gd name="connsiteY28" fmla="*/ 250599 h 287637"/>
                          <a:gd name="connsiteX29" fmla="*/ 203940 w 287911"/>
                          <a:gd name="connsiteY29" fmla="*/ 251394 h 287637"/>
                          <a:gd name="connsiteX30" fmla="*/ 197213 w 287911"/>
                          <a:gd name="connsiteY30" fmla="*/ 254867 h 287637"/>
                          <a:gd name="connsiteX31" fmla="*/ 196055 w 287911"/>
                          <a:gd name="connsiteY31" fmla="*/ 255445 h 287637"/>
                          <a:gd name="connsiteX32" fmla="*/ 193668 w 287911"/>
                          <a:gd name="connsiteY32" fmla="*/ 256531 h 287637"/>
                          <a:gd name="connsiteX33" fmla="*/ 186434 w 287911"/>
                          <a:gd name="connsiteY33" fmla="*/ 259424 h 287637"/>
                          <a:gd name="connsiteX34" fmla="*/ 185131 w 287911"/>
                          <a:gd name="connsiteY34" fmla="*/ 259931 h 287637"/>
                          <a:gd name="connsiteX35" fmla="*/ 183468 w 287911"/>
                          <a:gd name="connsiteY35" fmla="*/ 260509 h 287637"/>
                          <a:gd name="connsiteX36" fmla="*/ 183468 w 287911"/>
                          <a:gd name="connsiteY36" fmla="*/ 260509 h 287637"/>
                          <a:gd name="connsiteX37" fmla="*/ 182527 w 287911"/>
                          <a:gd name="connsiteY37" fmla="*/ 260799 h 287637"/>
                          <a:gd name="connsiteX38" fmla="*/ 174714 w 287911"/>
                          <a:gd name="connsiteY38" fmla="*/ 263114 h 287637"/>
                          <a:gd name="connsiteX39" fmla="*/ 173340 w 287911"/>
                          <a:gd name="connsiteY39" fmla="*/ 263475 h 287637"/>
                          <a:gd name="connsiteX40" fmla="*/ 173340 w 287911"/>
                          <a:gd name="connsiteY40" fmla="*/ 263475 h 287637"/>
                          <a:gd name="connsiteX41" fmla="*/ 171821 w 287911"/>
                          <a:gd name="connsiteY41" fmla="*/ 263837 h 287637"/>
                          <a:gd name="connsiteX42" fmla="*/ 171459 w 287911"/>
                          <a:gd name="connsiteY42" fmla="*/ 263837 h 287637"/>
                          <a:gd name="connsiteX43" fmla="*/ 171459 w 287911"/>
                          <a:gd name="connsiteY43" fmla="*/ 263837 h 287637"/>
                          <a:gd name="connsiteX44" fmla="*/ 170446 w 287911"/>
                          <a:gd name="connsiteY44" fmla="*/ 264054 h 287637"/>
                          <a:gd name="connsiteX45" fmla="*/ 162850 w 287911"/>
                          <a:gd name="connsiteY45" fmla="*/ 265429 h 287637"/>
                          <a:gd name="connsiteX46" fmla="*/ 162344 w 287911"/>
                          <a:gd name="connsiteY46" fmla="*/ 265501 h 287637"/>
                          <a:gd name="connsiteX47" fmla="*/ 157280 w 287911"/>
                          <a:gd name="connsiteY47" fmla="*/ 266152 h 287637"/>
                          <a:gd name="connsiteX48" fmla="*/ 147080 w 287911"/>
                          <a:gd name="connsiteY48" fmla="*/ 266803 h 287637"/>
                          <a:gd name="connsiteX49" fmla="*/ 140063 w 287911"/>
                          <a:gd name="connsiteY49" fmla="*/ 266803 h 287637"/>
                          <a:gd name="connsiteX50" fmla="*/ 139918 w 287911"/>
                          <a:gd name="connsiteY50" fmla="*/ 266803 h 287637"/>
                          <a:gd name="connsiteX51" fmla="*/ 138761 w 287911"/>
                          <a:gd name="connsiteY51" fmla="*/ 266803 h 287637"/>
                          <a:gd name="connsiteX52" fmla="*/ 134420 w 287911"/>
                          <a:gd name="connsiteY52" fmla="*/ 266586 h 287637"/>
                          <a:gd name="connsiteX53" fmla="*/ 130586 w 287911"/>
                          <a:gd name="connsiteY53" fmla="*/ 266224 h 287637"/>
                          <a:gd name="connsiteX54" fmla="*/ 129067 w 287911"/>
                          <a:gd name="connsiteY54" fmla="*/ 266007 h 287637"/>
                          <a:gd name="connsiteX55" fmla="*/ 124292 w 287911"/>
                          <a:gd name="connsiteY55" fmla="*/ 265356 h 287637"/>
                          <a:gd name="connsiteX56" fmla="*/ 119952 w 287911"/>
                          <a:gd name="connsiteY56" fmla="*/ 264560 h 287637"/>
                          <a:gd name="connsiteX57" fmla="*/ 118505 w 287911"/>
                          <a:gd name="connsiteY57" fmla="*/ 264271 h 287637"/>
                          <a:gd name="connsiteX58" fmla="*/ 118505 w 287911"/>
                          <a:gd name="connsiteY58" fmla="*/ 264271 h 287637"/>
                          <a:gd name="connsiteX59" fmla="*/ 116552 w 287911"/>
                          <a:gd name="connsiteY59" fmla="*/ 263837 h 287637"/>
                          <a:gd name="connsiteX60" fmla="*/ 113296 w 287911"/>
                          <a:gd name="connsiteY60" fmla="*/ 263041 h 287637"/>
                          <a:gd name="connsiteX61" fmla="*/ 113224 w 287911"/>
                          <a:gd name="connsiteY61" fmla="*/ 263041 h 287637"/>
                          <a:gd name="connsiteX62" fmla="*/ 112862 w 287911"/>
                          <a:gd name="connsiteY62" fmla="*/ 262897 h 287637"/>
                          <a:gd name="connsiteX63" fmla="*/ 102300 w 287911"/>
                          <a:gd name="connsiteY63" fmla="*/ 259641 h 287637"/>
                          <a:gd name="connsiteX64" fmla="*/ 100853 w 287911"/>
                          <a:gd name="connsiteY64" fmla="*/ 259063 h 287637"/>
                          <a:gd name="connsiteX65" fmla="*/ 98973 w 287911"/>
                          <a:gd name="connsiteY65" fmla="*/ 258339 h 287637"/>
                          <a:gd name="connsiteX66" fmla="*/ 97526 w 287911"/>
                          <a:gd name="connsiteY66" fmla="*/ 257760 h 287637"/>
                          <a:gd name="connsiteX67" fmla="*/ 96658 w 287911"/>
                          <a:gd name="connsiteY67" fmla="*/ 257399 h 287637"/>
                          <a:gd name="connsiteX68" fmla="*/ 94053 w 287911"/>
                          <a:gd name="connsiteY68" fmla="*/ 256314 h 287637"/>
                          <a:gd name="connsiteX69" fmla="*/ 91811 w 287911"/>
                          <a:gd name="connsiteY69" fmla="*/ 255228 h 287637"/>
                          <a:gd name="connsiteX70" fmla="*/ 91666 w 287911"/>
                          <a:gd name="connsiteY70" fmla="*/ 255228 h 287637"/>
                          <a:gd name="connsiteX71" fmla="*/ 89206 w 287911"/>
                          <a:gd name="connsiteY71" fmla="*/ 253999 h 287637"/>
                          <a:gd name="connsiteX72" fmla="*/ 81104 w 287911"/>
                          <a:gd name="connsiteY72" fmla="*/ 249586 h 287637"/>
                          <a:gd name="connsiteX73" fmla="*/ 79730 w 287911"/>
                          <a:gd name="connsiteY73" fmla="*/ 248790 h 287637"/>
                          <a:gd name="connsiteX74" fmla="*/ 78283 w 287911"/>
                          <a:gd name="connsiteY74" fmla="*/ 247922 h 287637"/>
                          <a:gd name="connsiteX75" fmla="*/ 73364 w 287911"/>
                          <a:gd name="connsiteY75" fmla="*/ 244594 h 287637"/>
                          <a:gd name="connsiteX76" fmla="*/ 71917 w 287911"/>
                          <a:gd name="connsiteY76" fmla="*/ 243581 h 287637"/>
                          <a:gd name="connsiteX77" fmla="*/ 71627 w 287911"/>
                          <a:gd name="connsiteY77" fmla="*/ 243364 h 287637"/>
                          <a:gd name="connsiteX78" fmla="*/ 63959 w 287911"/>
                          <a:gd name="connsiteY78" fmla="*/ 237288 h 287637"/>
                          <a:gd name="connsiteX79" fmla="*/ 63091 w 287911"/>
                          <a:gd name="connsiteY79" fmla="*/ 236564 h 287637"/>
                          <a:gd name="connsiteX80" fmla="*/ 62151 w 287911"/>
                          <a:gd name="connsiteY80" fmla="*/ 235769 h 287637"/>
                          <a:gd name="connsiteX81" fmla="*/ 62151 w 287911"/>
                          <a:gd name="connsiteY81" fmla="*/ 235769 h 287637"/>
                          <a:gd name="connsiteX82" fmla="*/ 61716 w 287911"/>
                          <a:gd name="connsiteY82" fmla="*/ 235407 h 287637"/>
                          <a:gd name="connsiteX83" fmla="*/ 57521 w 287911"/>
                          <a:gd name="connsiteY83" fmla="*/ 231428 h 287637"/>
                          <a:gd name="connsiteX84" fmla="*/ 47755 w 287911"/>
                          <a:gd name="connsiteY84" fmla="*/ 220504 h 287637"/>
                          <a:gd name="connsiteX85" fmla="*/ 45801 w 287911"/>
                          <a:gd name="connsiteY85" fmla="*/ 218045 h 287637"/>
                          <a:gd name="connsiteX86" fmla="*/ 45223 w 287911"/>
                          <a:gd name="connsiteY86" fmla="*/ 217249 h 287637"/>
                          <a:gd name="connsiteX87" fmla="*/ 44210 w 287911"/>
                          <a:gd name="connsiteY87" fmla="*/ 215875 h 287637"/>
                          <a:gd name="connsiteX88" fmla="*/ 39146 w 287911"/>
                          <a:gd name="connsiteY88" fmla="*/ 208351 h 287637"/>
                          <a:gd name="connsiteX89" fmla="*/ 39073 w 287911"/>
                          <a:gd name="connsiteY89" fmla="*/ 208206 h 287637"/>
                          <a:gd name="connsiteX90" fmla="*/ 38495 w 287911"/>
                          <a:gd name="connsiteY90" fmla="*/ 207266 h 287637"/>
                          <a:gd name="connsiteX91" fmla="*/ 36180 w 287911"/>
                          <a:gd name="connsiteY91" fmla="*/ 203215 h 287637"/>
                          <a:gd name="connsiteX92" fmla="*/ 33359 w 287911"/>
                          <a:gd name="connsiteY92" fmla="*/ 197861 h 287637"/>
                          <a:gd name="connsiteX93" fmla="*/ 30103 w 287911"/>
                          <a:gd name="connsiteY93" fmla="*/ 190555 h 287637"/>
                          <a:gd name="connsiteX94" fmla="*/ 27644 w 287911"/>
                          <a:gd name="connsiteY94" fmla="*/ 184044 h 287637"/>
                          <a:gd name="connsiteX95" fmla="*/ 27354 w 287911"/>
                          <a:gd name="connsiteY95" fmla="*/ 183321 h 287637"/>
                          <a:gd name="connsiteX96" fmla="*/ 26848 w 287911"/>
                          <a:gd name="connsiteY96" fmla="*/ 181657 h 287637"/>
                          <a:gd name="connsiteX97" fmla="*/ 25907 w 287911"/>
                          <a:gd name="connsiteY97" fmla="*/ 178691 h 287637"/>
                          <a:gd name="connsiteX98" fmla="*/ 25907 w 287911"/>
                          <a:gd name="connsiteY98" fmla="*/ 178546 h 287637"/>
                          <a:gd name="connsiteX99" fmla="*/ 25907 w 287911"/>
                          <a:gd name="connsiteY99" fmla="*/ 178401 h 287637"/>
                          <a:gd name="connsiteX100" fmla="*/ 25907 w 287911"/>
                          <a:gd name="connsiteY100" fmla="*/ 178401 h 287637"/>
                          <a:gd name="connsiteX101" fmla="*/ 25546 w 287911"/>
                          <a:gd name="connsiteY101" fmla="*/ 177027 h 287637"/>
                          <a:gd name="connsiteX102" fmla="*/ 22146 w 287911"/>
                          <a:gd name="connsiteY102" fmla="*/ 160678 h 287637"/>
                          <a:gd name="connsiteX103" fmla="*/ 22073 w 287911"/>
                          <a:gd name="connsiteY103" fmla="*/ 160099 h 287637"/>
                          <a:gd name="connsiteX104" fmla="*/ 21350 w 287911"/>
                          <a:gd name="connsiteY104" fmla="*/ 152720 h 287637"/>
                          <a:gd name="connsiteX105" fmla="*/ 21350 w 287911"/>
                          <a:gd name="connsiteY105" fmla="*/ 152720 h 287637"/>
                          <a:gd name="connsiteX106" fmla="*/ 21060 w 287911"/>
                          <a:gd name="connsiteY106" fmla="*/ 141145 h 287637"/>
                          <a:gd name="connsiteX107" fmla="*/ 21060 w 287911"/>
                          <a:gd name="connsiteY107" fmla="*/ 139843 h 287637"/>
                          <a:gd name="connsiteX108" fmla="*/ 21133 w 287911"/>
                          <a:gd name="connsiteY108" fmla="*/ 138035 h 287637"/>
                          <a:gd name="connsiteX109" fmla="*/ 21133 w 287911"/>
                          <a:gd name="connsiteY109" fmla="*/ 136877 h 287637"/>
                          <a:gd name="connsiteX110" fmla="*/ 21133 w 287911"/>
                          <a:gd name="connsiteY110" fmla="*/ 135575 h 287637"/>
                          <a:gd name="connsiteX111" fmla="*/ 21422 w 287911"/>
                          <a:gd name="connsiteY111" fmla="*/ 132175 h 287637"/>
                          <a:gd name="connsiteX112" fmla="*/ 21784 w 287911"/>
                          <a:gd name="connsiteY112" fmla="*/ 128847 h 287637"/>
                          <a:gd name="connsiteX113" fmla="*/ 21784 w 287911"/>
                          <a:gd name="connsiteY113" fmla="*/ 128558 h 287637"/>
                          <a:gd name="connsiteX114" fmla="*/ 21784 w 287911"/>
                          <a:gd name="connsiteY114" fmla="*/ 128052 h 287637"/>
                          <a:gd name="connsiteX115" fmla="*/ 30248 w 287911"/>
                          <a:gd name="connsiteY115" fmla="*/ 96366 h 287637"/>
                          <a:gd name="connsiteX116" fmla="*/ 33648 w 287911"/>
                          <a:gd name="connsiteY116" fmla="*/ 88987 h 287637"/>
                          <a:gd name="connsiteX117" fmla="*/ 36325 w 287911"/>
                          <a:gd name="connsiteY117" fmla="*/ 83923 h 287637"/>
                          <a:gd name="connsiteX118" fmla="*/ 39797 w 287911"/>
                          <a:gd name="connsiteY118" fmla="*/ 77991 h 287637"/>
                          <a:gd name="connsiteX119" fmla="*/ 40520 w 287911"/>
                          <a:gd name="connsiteY119" fmla="*/ 76906 h 287637"/>
                          <a:gd name="connsiteX120" fmla="*/ 43414 w 287911"/>
                          <a:gd name="connsiteY120" fmla="*/ 72638 h 287637"/>
                          <a:gd name="connsiteX121" fmla="*/ 44210 w 287911"/>
                          <a:gd name="connsiteY121" fmla="*/ 71553 h 287637"/>
                          <a:gd name="connsiteX122" fmla="*/ 47465 w 287911"/>
                          <a:gd name="connsiteY122" fmla="*/ 67212 h 287637"/>
                          <a:gd name="connsiteX123" fmla="*/ 49491 w 287911"/>
                          <a:gd name="connsiteY123" fmla="*/ 64680 h 287637"/>
                          <a:gd name="connsiteX124" fmla="*/ 49491 w 287911"/>
                          <a:gd name="connsiteY124" fmla="*/ 64680 h 287637"/>
                          <a:gd name="connsiteX125" fmla="*/ 50142 w 287911"/>
                          <a:gd name="connsiteY125" fmla="*/ 63957 h 287637"/>
                          <a:gd name="connsiteX126" fmla="*/ 128922 w 287911"/>
                          <a:gd name="connsiteY126" fmla="*/ 21420 h 287637"/>
                          <a:gd name="connsiteX127" fmla="*/ 128922 w 287911"/>
                          <a:gd name="connsiteY127" fmla="*/ 21420 h 287637"/>
                          <a:gd name="connsiteX128" fmla="*/ 147948 w 287911"/>
                          <a:gd name="connsiteY128" fmla="*/ 20624 h 287637"/>
                          <a:gd name="connsiteX129" fmla="*/ 210524 w 287911"/>
                          <a:gd name="connsiteY129" fmla="*/ 40012 h 287637"/>
                          <a:gd name="connsiteX130" fmla="*/ 236711 w 287911"/>
                          <a:gd name="connsiteY130" fmla="*/ 62655 h 287637"/>
                          <a:gd name="connsiteX131" fmla="*/ 250456 w 287911"/>
                          <a:gd name="connsiteY131" fmla="*/ 81825 h 287637"/>
                          <a:gd name="connsiteX132" fmla="*/ 251324 w 287911"/>
                          <a:gd name="connsiteY132" fmla="*/ 83344 h 287637"/>
                          <a:gd name="connsiteX133" fmla="*/ 252120 w 287911"/>
                          <a:gd name="connsiteY133" fmla="*/ 84791 h 287637"/>
                          <a:gd name="connsiteX134" fmla="*/ 253061 w 287911"/>
                          <a:gd name="connsiteY134" fmla="*/ 86600 h 287637"/>
                          <a:gd name="connsiteX135" fmla="*/ 253712 w 287911"/>
                          <a:gd name="connsiteY135" fmla="*/ 87757 h 287637"/>
                          <a:gd name="connsiteX136" fmla="*/ 258920 w 287911"/>
                          <a:gd name="connsiteY136" fmla="*/ 99549 h 287637"/>
                          <a:gd name="connsiteX137" fmla="*/ 259499 w 287911"/>
                          <a:gd name="connsiteY137" fmla="*/ 101068 h 287637"/>
                          <a:gd name="connsiteX138" fmla="*/ 260512 w 287911"/>
                          <a:gd name="connsiteY138" fmla="*/ 104034 h 287637"/>
                          <a:gd name="connsiteX139" fmla="*/ 261018 w 287911"/>
                          <a:gd name="connsiteY139" fmla="*/ 105553 h 287637"/>
                          <a:gd name="connsiteX140" fmla="*/ 263695 w 287911"/>
                          <a:gd name="connsiteY140" fmla="*/ 115102 h 287637"/>
                          <a:gd name="connsiteX141" fmla="*/ 264997 w 287911"/>
                          <a:gd name="connsiteY141" fmla="*/ 121107 h 287637"/>
                          <a:gd name="connsiteX142" fmla="*/ 265937 w 287911"/>
                          <a:gd name="connsiteY142" fmla="*/ 126749 h 287637"/>
                          <a:gd name="connsiteX143" fmla="*/ 265937 w 287911"/>
                          <a:gd name="connsiteY143" fmla="*/ 126749 h 287637"/>
                          <a:gd name="connsiteX144" fmla="*/ 267095 w 287911"/>
                          <a:gd name="connsiteY144" fmla="*/ 143533 h 287637"/>
                          <a:gd name="connsiteX145" fmla="*/ 267022 w 287911"/>
                          <a:gd name="connsiteY145" fmla="*/ 147656 h 287637"/>
                          <a:gd name="connsiteX146" fmla="*/ 266805 w 287911"/>
                          <a:gd name="connsiteY146" fmla="*/ 151852 h 287637"/>
                          <a:gd name="connsiteX147" fmla="*/ 266805 w 287911"/>
                          <a:gd name="connsiteY147" fmla="*/ 151852 h 287637"/>
                          <a:gd name="connsiteX148" fmla="*/ 262754 w 287911"/>
                          <a:gd name="connsiteY148" fmla="*/ 176087 h 287637"/>
                          <a:gd name="connsiteX149" fmla="*/ 262754 w 287911"/>
                          <a:gd name="connsiteY149" fmla="*/ 176087 h 287637"/>
                          <a:gd name="connsiteX150" fmla="*/ 262682 w 287911"/>
                          <a:gd name="connsiteY150" fmla="*/ 176376 h 287637"/>
                          <a:gd name="connsiteX151" fmla="*/ 262393 w 287911"/>
                          <a:gd name="connsiteY151" fmla="*/ 177389 h 287637"/>
                          <a:gd name="connsiteX152" fmla="*/ 261090 w 287911"/>
                          <a:gd name="connsiteY152" fmla="*/ 181657 h 287637"/>
                          <a:gd name="connsiteX153" fmla="*/ 258920 w 287911"/>
                          <a:gd name="connsiteY153" fmla="*/ 187734 h 287637"/>
                          <a:gd name="connsiteX154" fmla="*/ 258920 w 287911"/>
                          <a:gd name="connsiteY154" fmla="*/ 187734 h 287637"/>
                          <a:gd name="connsiteX155" fmla="*/ 257401 w 287911"/>
                          <a:gd name="connsiteY155" fmla="*/ 191568 h 287637"/>
                          <a:gd name="connsiteX156" fmla="*/ 252192 w 287911"/>
                          <a:gd name="connsiteY156" fmla="*/ 202274 h 287637"/>
                          <a:gd name="connsiteX157" fmla="*/ 276861 w 287911"/>
                          <a:gd name="connsiteY157" fmla="*/ 199308 h 287637"/>
                          <a:gd name="connsiteX158" fmla="*/ 281346 w 287911"/>
                          <a:gd name="connsiteY158" fmla="*/ 186938 h 287637"/>
                          <a:gd name="connsiteX159" fmla="*/ 285180 w 287911"/>
                          <a:gd name="connsiteY159" fmla="*/ 171746 h 287637"/>
                          <a:gd name="connsiteX160" fmla="*/ 286844 w 287911"/>
                          <a:gd name="connsiteY160" fmla="*/ 161329 h 287637"/>
                          <a:gd name="connsiteX161" fmla="*/ 287350 w 287911"/>
                          <a:gd name="connsiteY161" fmla="*/ 156482 h 287637"/>
                          <a:gd name="connsiteX162" fmla="*/ 287640 w 287911"/>
                          <a:gd name="connsiteY162" fmla="*/ 152720 h 287637"/>
                          <a:gd name="connsiteX163" fmla="*/ 287857 w 287911"/>
                          <a:gd name="connsiteY163" fmla="*/ 148524 h 287637"/>
                          <a:gd name="connsiteX164" fmla="*/ 287857 w 287911"/>
                          <a:gd name="connsiteY164" fmla="*/ 139482 h 287637"/>
                          <a:gd name="connsiteX165" fmla="*/ 282504 w 287911"/>
                          <a:gd name="connsiteY165" fmla="*/ 104685 h 287637"/>
                          <a:gd name="connsiteX166" fmla="*/ 281563 w 287911"/>
                          <a:gd name="connsiteY166" fmla="*/ 101502 h 287637"/>
                          <a:gd name="connsiteX167" fmla="*/ 278453 w 287911"/>
                          <a:gd name="connsiteY167" fmla="*/ 92532 h 287637"/>
                          <a:gd name="connsiteX168" fmla="*/ 268614 w 287911"/>
                          <a:gd name="connsiteY168" fmla="*/ 71842 h 287637"/>
                          <a:gd name="connsiteX169" fmla="*/ 224413 w 287911"/>
                          <a:gd name="connsiteY169" fmla="*/ 24531 h 287637"/>
                          <a:gd name="connsiteX170" fmla="*/ 195187 w 287911"/>
                          <a:gd name="connsiteY170" fmla="*/ 9339 h 287637"/>
                          <a:gd name="connsiteX171" fmla="*/ 148671 w 287911"/>
                          <a:gd name="connsiteY171" fmla="*/ 79 h 287637"/>
                          <a:gd name="connsiteX172" fmla="*/ 86964 w 287911"/>
                          <a:gd name="connsiteY172" fmla="*/ 11798 h 287637"/>
                          <a:gd name="connsiteX173" fmla="*/ 54772 w 287911"/>
                          <a:gd name="connsiteY173" fmla="*/ 31041 h 287637"/>
                          <a:gd name="connsiteX174" fmla="*/ 21711 w 287911"/>
                          <a:gd name="connsiteY174" fmla="*/ 68008 h 287637"/>
                          <a:gd name="connsiteX175" fmla="*/ 8835 w 287911"/>
                          <a:gd name="connsiteY175" fmla="*/ 94413 h 287637"/>
                          <a:gd name="connsiteX176" fmla="*/ 8618 w 287911"/>
                          <a:gd name="connsiteY176" fmla="*/ 94991 h 287637"/>
                          <a:gd name="connsiteX177" fmla="*/ 8618 w 287911"/>
                          <a:gd name="connsiteY177" fmla="*/ 94991 h 287637"/>
                          <a:gd name="connsiteX178" fmla="*/ 5579 w 287911"/>
                          <a:gd name="connsiteY178" fmla="*/ 104324 h 287637"/>
                          <a:gd name="connsiteX179" fmla="*/ 3698 w 287911"/>
                          <a:gd name="connsiteY179" fmla="*/ 111413 h 287637"/>
                          <a:gd name="connsiteX180" fmla="*/ 81 w 287911"/>
                          <a:gd name="connsiteY180" fmla="*/ 139265 h 287637"/>
                          <a:gd name="connsiteX181" fmla="*/ 732 w 287911"/>
                          <a:gd name="connsiteY181" fmla="*/ 158507 h 287637"/>
                          <a:gd name="connsiteX182" fmla="*/ 1456 w 287911"/>
                          <a:gd name="connsiteY182" fmla="*/ 164295 h 287637"/>
                          <a:gd name="connsiteX183" fmla="*/ 2469 w 287911"/>
                          <a:gd name="connsiteY183" fmla="*/ 170661 h 287637"/>
                          <a:gd name="connsiteX184" fmla="*/ 3915 w 287911"/>
                          <a:gd name="connsiteY184" fmla="*/ 177316 h 287637"/>
                          <a:gd name="connsiteX185" fmla="*/ 8690 w 287911"/>
                          <a:gd name="connsiteY185" fmla="*/ 193087 h 287637"/>
                          <a:gd name="connsiteX186" fmla="*/ 10933 w 287911"/>
                          <a:gd name="connsiteY186" fmla="*/ 199019 h 287637"/>
                          <a:gd name="connsiteX187" fmla="*/ 17660 w 287911"/>
                          <a:gd name="connsiteY187" fmla="*/ 212908 h 287637"/>
                          <a:gd name="connsiteX188" fmla="*/ 20626 w 287911"/>
                          <a:gd name="connsiteY188" fmla="*/ 218117 h 287637"/>
                          <a:gd name="connsiteX189" fmla="*/ 28946 w 287911"/>
                          <a:gd name="connsiteY189" fmla="*/ 230415 h 287637"/>
                          <a:gd name="connsiteX190" fmla="*/ 29886 w 287911"/>
                          <a:gd name="connsiteY190" fmla="*/ 231645 h 287637"/>
                          <a:gd name="connsiteX191" fmla="*/ 32563 w 287911"/>
                          <a:gd name="connsiteY191" fmla="*/ 235045 h 287637"/>
                          <a:gd name="connsiteX192" fmla="*/ 42401 w 287911"/>
                          <a:gd name="connsiteY192" fmla="*/ 245896 h 287637"/>
                          <a:gd name="connsiteX193" fmla="*/ 45801 w 287911"/>
                          <a:gd name="connsiteY193" fmla="*/ 249079 h 287637"/>
                          <a:gd name="connsiteX194" fmla="*/ 45801 w 287911"/>
                          <a:gd name="connsiteY194" fmla="*/ 249079 h 287637"/>
                          <a:gd name="connsiteX195" fmla="*/ 46597 w 287911"/>
                          <a:gd name="connsiteY195" fmla="*/ 249875 h 287637"/>
                          <a:gd name="connsiteX196" fmla="*/ 57955 w 287911"/>
                          <a:gd name="connsiteY196" fmla="*/ 259280 h 287637"/>
                          <a:gd name="connsiteX197" fmla="*/ 62729 w 287911"/>
                          <a:gd name="connsiteY197" fmla="*/ 262680 h 287637"/>
                          <a:gd name="connsiteX198" fmla="*/ 70398 w 287911"/>
                          <a:gd name="connsiteY198" fmla="*/ 267599 h 287637"/>
                          <a:gd name="connsiteX199" fmla="*/ 73870 w 287911"/>
                          <a:gd name="connsiteY199" fmla="*/ 269552 h 287637"/>
                          <a:gd name="connsiteX200" fmla="*/ 75679 w 287911"/>
                          <a:gd name="connsiteY200" fmla="*/ 270565 h 287637"/>
                          <a:gd name="connsiteX201" fmla="*/ 79730 w 287911"/>
                          <a:gd name="connsiteY201" fmla="*/ 272663 h 287637"/>
                          <a:gd name="connsiteX202" fmla="*/ 81249 w 287911"/>
                          <a:gd name="connsiteY202" fmla="*/ 273386 h 287637"/>
                          <a:gd name="connsiteX203" fmla="*/ 84432 w 287911"/>
                          <a:gd name="connsiteY203" fmla="*/ 274905 h 287637"/>
                          <a:gd name="connsiteX204" fmla="*/ 85806 w 287911"/>
                          <a:gd name="connsiteY204" fmla="*/ 275484 h 287637"/>
                          <a:gd name="connsiteX205" fmla="*/ 96007 w 287911"/>
                          <a:gd name="connsiteY205" fmla="*/ 279535 h 287637"/>
                          <a:gd name="connsiteX206" fmla="*/ 96151 w 287911"/>
                          <a:gd name="connsiteY206" fmla="*/ 279535 h 287637"/>
                          <a:gd name="connsiteX207" fmla="*/ 97670 w 287911"/>
                          <a:gd name="connsiteY207" fmla="*/ 280042 h 287637"/>
                          <a:gd name="connsiteX208" fmla="*/ 99190 w 287911"/>
                          <a:gd name="connsiteY208" fmla="*/ 280548 h 287637"/>
                          <a:gd name="connsiteX209" fmla="*/ 102300 w 287911"/>
                          <a:gd name="connsiteY209" fmla="*/ 281561 h 287637"/>
                          <a:gd name="connsiteX210" fmla="*/ 102879 w 287911"/>
                          <a:gd name="connsiteY210" fmla="*/ 281778 h 287637"/>
                          <a:gd name="connsiteX211" fmla="*/ 113224 w 287911"/>
                          <a:gd name="connsiteY211" fmla="*/ 284382 h 287637"/>
                          <a:gd name="connsiteX212" fmla="*/ 114888 w 287911"/>
                          <a:gd name="connsiteY212" fmla="*/ 284744 h 287637"/>
                          <a:gd name="connsiteX213" fmla="*/ 115611 w 287911"/>
                          <a:gd name="connsiteY213" fmla="*/ 284889 h 287637"/>
                          <a:gd name="connsiteX214" fmla="*/ 118794 w 287911"/>
                          <a:gd name="connsiteY214" fmla="*/ 285467 h 287637"/>
                          <a:gd name="connsiteX215" fmla="*/ 119301 w 287911"/>
                          <a:gd name="connsiteY215" fmla="*/ 285540 h 287637"/>
                          <a:gd name="connsiteX216" fmla="*/ 126607 w 287911"/>
                          <a:gd name="connsiteY216" fmla="*/ 286625 h 287637"/>
                          <a:gd name="connsiteX217" fmla="*/ 127403 w 287911"/>
                          <a:gd name="connsiteY217" fmla="*/ 286697 h 287637"/>
                          <a:gd name="connsiteX218" fmla="*/ 129211 w 287911"/>
                          <a:gd name="connsiteY218" fmla="*/ 286914 h 287637"/>
                          <a:gd name="connsiteX219" fmla="*/ 131237 w 287911"/>
                          <a:gd name="connsiteY219" fmla="*/ 287131 h 287637"/>
                          <a:gd name="connsiteX220" fmla="*/ 138182 w 287911"/>
                          <a:gd name="connsiteY220" fmla="*/ 287565 h 287637"/>
                          <a:gd name="connsiteX221" fmla="*/ 139339 w 287911"/>
                          <a:gd name="connsiteY221" fmla="*/ 287565 h 287637"/>
                          <a:gd name="connsiteX222" fmla="*/ 141582 w 287911"/>
                          <a:gd name="connsiteY222" fmla="*/ 287638 h 287637"/>
                          <a:gd name="connsiteX223" fmla="*/ 146718 w 287911"/>
                          <a:gd name="connsiteY223" fmla="*/ 287638 h 287637"/>
                          <a:gd name="connsiteX224" fmla="*/ 147007 w 287911"/>
                          <a:gd name="connsiteY224" fmla="*/ 287638 h 287637"/>
                          <a:gd name="connsiteX225" fmla="*/ 155616 w 287911"/>
                          <a:gd name="connsiteY225" fmla="*/ 287204 h 287637"/>
                          <a:gd name="connsiteX226" fmla="*/ 159016 w 287911"/>
                          <a:gd name="connsiteY226" fmla="*/ 286914 h 287637"/>
                          <a:gd name="connsiteX227" fmla="*/ 161331 w 287911"/>
                          <a:gd name="connsiteY227" fmla="*/ 286697 h 287637"/>
                          <a:gd name="connsiteX228" fmla="*/ 181442 w 287911"/>
                          <a:gd name="connsiteY228" fmla="*/ 282791 h 287637"/>
                          <a:gd name="connsiteX229" fmla="*/ 194030 w 287911"/>
                          <a:gd name="connsiteY229" fmla="*/ 278740 h 287637"/>
                          <a:gd name="connsiteX230" fmla="*/ 207196 w 287911"/>
                          <a:gd name="connsiteY230" fmla="*/ 273097 h 287637"/>
                          <a:gd name="connsiteX231" fmla="*/ 210885 w 287911"/>
                          <a:gd name="connsiteY231" fmla="*/ 271216 h 287637"/>
                          <a:gd name="connsiteX232" fmla="*/ 216962 w 287911"/>
                          <a:gd name="connsiteY232" fmla="*/ 267888 h 287637"/>
                          <a:gd name="connsiteX233" fmla="*/ 231430 w 287911"/>
                          <a:gd name="connsiteY233" fmla="*/ 258122 h 287637"/>
                          <a:gd name="connsiteX234" fmla="*/ 234758 w 287911"/>
                          <a:gd name="connsiteY234" fmla="*/ 255518 h 287637"/>
                          <a:gd name="connsiteX235" fmla="*/ 249660 w 287911"/>
                          <a:gd name="connsiteY235" fmla="*/ 241628 h 287637"/>
                          <a:gd name="connsiteX236" fmla="*/ 277006 w 287911"/>
                          <a:gd name="connsiteY236" fmla="*/ 199164 h 2876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  <a:cxn ang="0">
                            <a:pos x="connsiteX185" y="connsiteY185"/>
                          </a:cxn>
                          <a:cxn ang="0">
                            <a:pos x="connsiteX186" y="connsiteY186"/>
                          </a:cxn>
                          <a:cxn ang="0">
                            <a:pos x="connsiteX187" y="connsiteY187"/>
                          </a:cxn>
                          <a:cxn ang="0">
                            <a:pos x="connsiteX188" y="connsiteY188"/>
                          </a:cxn>
                          <a:cxn ang="0">
                            <a:pos x="connsiteX189" y="connsiteY189"/>
                          </a:cxn>
                          <a:cxn ang="0">
                            <a:pos x="connsiteX190" y="connsiteY190"/>
                          </a:cxn>
                          <a:cxn ang="0">
                            <a:pos x="connsiteX191" y="connsiteY191"/>
                          </a:cxn>
                          <a:cxn ang="0">
                            <a:pos x="connsiteX192" y="connsiteY192"/>
                          </a:cxn>
                          <a:cxn ang="0">
                            <a:pos x="connsiteX193" y="connsiteY193"/>
                          </a:cxn>
                          <a:cxn ang="0">
                            <a:pos x="connsiteX194" y="connsiteY194"/>
                          </a:cxn>
                          <a:cxn ang="0">
                            <a:pos x="connsiteX195" y="connsiteY195"/>
                          </a:cxn>
                          <a:cxn ang="0">
                            <a:pos x="connsiteX196" y="connsiteY196"/>
                          </a:cxn>
                          <a:cxn ang="0">
                            <a:pos x="connsiteX197" y="connsiteY197"/>
                          </a:cxn>
                          <a:cxn ang="0">
                            <a:pos x="connsiteX198" y="connsiteY198"/>
                          </a:cxn>
                          <a:cxn ang="0">
                            <a:pos x="connsiteX199" y="connsiteY199"/>
                          </a:cxn>
                          <a:cxn ang="0">
                            <a:pos x="connsiteX200" y="connsiteY200"/>
                          </a:cxn>
                          <a:cxn ang="0">
                            <a:pos x="connsiteX201" y="connsiteY201"/>
                          </a:cxn>
                          <a:cxn ang="0">
                            <a:pos x="connsiteX202" y="connsiteY202"/>
                          </a:cxn>
                          <a:cxn ang="0">
                            <a:pos x="connsiteX203" y="connsiteY203"/>
                          </a:cxn>
                          <a:cxn ang="0">
                            <a:pos x="connsiteX204" y="connsiteY204"/>
                          </a:cxn>
                          <a:cxn ang="0">
                            <a:pos x="connsiteX205" y="connsiteY205"/>
                          </a:cxn>
                          <a:cxn ang="0">
                            <a:pos x="connsiteX206" y="connsiteY206"/>
                          </a:cxn>
                          <a:cxn ang="0">
                            <a:pos x="connsiteX207" y="connsiteY207"/>
                          </a:cxn>
                          <a:cxn ang="0">
                            <a:pos x="connsiteX208" y="connsiteY208"/>
                          </a:cxn>
                          <a:cxn ang="0">
                            <a:pos x="connsiteX209" y="connsiteY209"/>
                          </a:cxn>
                          <a:cxn ang="0">
                            <a:pos x="connsiteX210" y="connsiteY210"/>
                          </a:cxn>
                          <a:cxn ang="0">
                            <a:pos x="connsiteX211" y="connsiteY211"/>
                          </a:cxn>
                          <a:cxn ang="0">
                            <a:pos x="connsiteX212" y="connsiteY212"/>
                          </a:cxn>
                          <a:cxn ang="0">
                            <a:pos x="connsiteX213" y="connsiteY213"/>
                          </a:cxn>
                          <a:cxn ang="0">
                            <a:pos x="connsiteX214" y="connsiteY214"/>
                          </a:cxn>
                          <a:cxn ang="0">
                            <a:pos x="connsiteX215" y="connsiteY215"/>
                          </a:cxn>
                          <a:cxn ang="0">
                            <a:pos x="connsiteX216" y="connsiteY216"/>
                          </a:cxn>
                          <a:cxn ang="0">
                            <a:pos x="connsiteX217" y="connsiteY217"/>
                          </a:cxn>
                          <a:cxn ang="0">
                            <a:pos x="connsiteX218" y="connsiteY218"/>
                          </a:cxn>
                          <a:cxn ang="0">
                            <a:pos x="connsiteX219" y="connsiteY219"/>
                          </a:cxn>
                          <a:cxn ang="0">
                            <a:pos x="connsiteX220" y="connsiteY220"/>
                          </a:cxn>
                          <a:cxn ang="0">
                            <a:pos x="connsiteX221" y="connsiteY221"/>
                          </a:cxn>
                          <a:cxn ang="0">
                            <a:pos x="connsiteX222" y="connsiteY222"/>
                          </a:cxn>
                          <a:cxn ang="0">
                            <a:pos x="connsiteX223" y="connsiteY223"/>
                          </a:cxn>
                          <a:cxn ang="0">
                            <a:pos x="connsiteX224" y="connsiteY224"/>
                          </a:cxn>
                          <a:cxn ang="0">
                            <a:pos x="connsiteX225" y="connsiteY225"/>
                          </a:cxn>
                          <a:cxn ang="0">
                            <a:pos x="connsiteX226" y="connsiteY226"/>
                          </a:cxn>
                          <a:cxn ang="0">
                            <a:pos x="connsiteX227" y="connsiteY227"/>
                          </a:cxn>
                          <a:cxn ang="0">
                            <a:pos x="connsiteX228" y="connsiteY228"/>
                          </a:cxn>
                          <a:cxn ang="0">
                            <a:pos x="connsiteX229" y="connsiteY229"/>
                          </a:cxn>
                          <a:cxn ang="0">
                            <a:pos x="connsiteX230" y="connsiteY230"/>
                          </a:cxn>
                          <a:cxn ang="0">
                            <a:pos x="connsiteX231" y="connsiteY231"/>
                          </a:cxn>
                          <a:cxn ang="0">
                            <a:pos x="connsiteX232" y="connsiteY232"/>
                          </a:cxn>
                          <a:cxn ang="0">
                            <a:pos x="connsiteX233" y="connsiteY233"/>
                          </a:cxn>
                          <a:cxn ang="0">
                            <a:pos x="connsiteX234" y="connsiteY234"/>
                          </a:cxn>
                          <a:cxn ang="0">
                            <a:pos x="connsiteX235" y="connsiteY235"/>
                          </a:cxn>
                          <a:cxn ang="0">
                            <a:pos x="connsiteX236" y="connsiteY236"/>
                          </a:cxn>
                        </a:cxnLst>
                        <a:rect l="l" t="t" r="r" b="b"/>
                        <a:pathLst>
                          <a:path w="287911" h="287637">
                            <a:moveTo>
                              <a:pt x="252265" y="202564"/>
                            </a:moveTo>
                            <a:cubicBezTo>
                              <a:pt x="251035" y="204806"/>
                              <a:pt x="249805" y="206977"/>
                              <a:pt x="248431" y="209147"/>
                            </a:cubicBezTo>
                            <a:cubicBezTo>
                              <a:pt x="247996" y="209870"/>
                              <a:pt x="247490" y="210594"/>
                              <a:pt x="247056" y="211317"/>
                            </a:cubicBezTo>
                            <a:cubicBezTo>
                              <a:pt x="246477" y="212113"/>
                              <a:pt x="245971" y="212981"/>
                              <a:pt x="245392" y="213777"/>
                            </a:cubicBezTo>
                            <a:lnTo>
                              <a:pt x="245392" y="213777"/>
                            </a:lnTo>
                            <a:cubicBezTo>
                              <a:pt x="244669" y="214862"/>
                              <a:pt x="243873" y="215947"/>
                              <a:pt x="243150" y="216960"/>
                            </a:cubicBezTo>
                            <a:cubicBezTo>
                              <a:pt x="242571" y="217683"/>
                              <a:pt x="241992" y="218479"/>
                              <a:pt x="241486" y="219202"/>
                            </a:cubicBezTo>
                            <a:cubicBezTo>
                              <a:pt x="241052" y="219781"/>
                              <a:pt x="240618" y="220287"/>
                              <a:pt x="240256" y="220794"/>
                            </a:cubicBezTo>
                            <a:cubicBezTo>
                              <a:pt x="240039" y="221083"/>
                              <a:pt x="239750" y="221372"/>
                              <a:pt x="239533" y="221662"/>
                            </a:cubicBezTo>
                            <a:cubicBezTo>
                              <a:pt x="239533" y="221662"/>
                              <a:pt x="239533" y="221662"/>
                              <a:pt x="239460" y="221662"/>
                            </a:cubicBezTo>
                            <a:cubicBezTo>
                              <a:pt x="239316" y="221879"/>
                              <a:pt x="239099" y="222096"/>
                              <a:pt x="238954" y="222313"/>
                            </a:cubicBezTo>
                            <a:cubicBezTo>
                              <a:pt x="238592" y="222747"/>
                              <a:pt x="238231" y="223181"/>
                              <a:pt x="237869" y="223615"/>
                            </a:cubicBezTo>
                            <a:cubicBezTo>
                              <a:pt x="236277" y="225496"/>
                              <a:pt x="234686" y="227232"/>
                              <a:pt x="233022" y="228968"/>
                            </a:cubicBezTo>
                            <a:cubicBezTo>
                              <a:pt x="232732" y="229258"/>
                              <a:pt x="232443" y="229547"/>
                              <a:pt x="232154" y="229836"/>
                            </a:cubicBezTo>
                            <a:cubicBezTo>
                              <a:pt x="231575" y="230488"/>
                              <a:pt x="230996" y="231066"/>
                              <a:pt x="230418" y="231645"/>
                            </a:cubicBezTo>
                            <a:lnTo>
                              <a:pt x="230418" y="231645"/>
                            </a:lnTo>
                            <a:cubicBezTo>
                              <a:pt x="228681" y="233381"/>
                              <a:pt x="226945" y="234973"/>
                              <a:pt x="225064" y="236564"/>
                            </a:cubicBezTo>
                            <a:cubicBezTo>
                              <a:pt x="224775" y="236781"/>
                              <a:pt x="224485" y="237071"/>
                              <a:pt x="224124" y="237360"/>
                            </a:cubicBezTo>
                            <a:cubicBezTo>
                              <a:pt x="223473" y="237939"/>
                              <a:pt x="222894" y="238445"/>
                              <a:pt x="222243" y="238952"/>
                            </a:cubicBezTo>
                            <a:cubicBezTo>
                              <a:pt x="220362" y="240471"/>
                              <a:pt x="218409" y="241990"/>
                              <a:pt x="216528" y="243364"/>
                            </a:cubicBezTo>
                            <a:cubicBezTo>
                              <a:pt x="216383" y="243437"/>
                              <a:pt x="216239" y="243581"/>
                              <a:pt x="216166" y="243654"/>
                            </a:cubicBezTo>
                            <a:cubicBezTo>
                              <a:pt x="215949" y="243798"/>
                              <a:pt x="215732" y="243943"/>
                              <a:pt x="215515" y="244088"/>
                            </a:cubicBezTo>
                            <a:cubicBezTo>
                              <a:pt x="215081" y="244377"/>
                              <a:pt x="214647" y="244739"/>
                              <a:pt x="214141" y="245028"/>
                            </a:cubicBezTo>
                            <a:cubicBezTo>
                              <a:pt x="213924" y="245173"/>
                              <a:pt x="213707" y="245390"/>
                              <a:pt x="213417" y="245535"/>
                            </a:cubicBezTo>
                            <a:lnTo>
                              <a:pt x="213417" y="245535"/>
                            </a:lnTo>
                            <a:cubicBezTo>
                              <a:pt x="212839" y="245896"/>
                              <a:pt x="212332" y="246258"/>
                              <a:pt x="211826" y="246620"/>
                            </a:cubicBezTo>
                            <a:cubicBezTo>
                              <a:pt x="210307" y="247633"/>
                              <a:pt x="208787" y="248573"/>
                              <a:pt x="207268" y="249513"/>
                            </a:cubicBezTo>
                            <a:cubicBezTo>
                              <a:pt x="206906" y="249730"/>
                              <a:pt x="206545" y="249947"/>
                              <a:pt x="206183" y="250165"/>
                            </a:cubicBezTo>
                            <a:cubicBezTo>
                              <a:pt x="205894" y="250309"/>
                              <a:pt x="205677" y="250454"/>
                              <a:pt x="205387" y="250599"/>
                            </a:cubicBezTo>
                            <a:cubicBezTo>
                              <a:pt x="204953" y="250816"/>
                              <a:pt x="204447" y="251105"/>
                              <a:pt x="203940" y="251394"/>
                            </a:cubicBezTo>
                            <a:cubicBezTo>
                              <a:pt x="201698" y="252624"/>
                              <a:pt x="199528" y="253782"/>
                              <a:pt x="197213" y="254867"/>
                            </a:cubicBezTo>
                            <a:cubicBezTo>
                              <a:pt x="196851" y="255084"/>
                              <a:pt x="196417" y="255301"/>
                              <a:pt x="196055" y="255445"/>
                            </a:cubicBezTo>
                            <a:cubicBezTo>
                              <a:pt x="195260" y="255807"/>
                              <a:pt x="194464" y="256169"/>
                              <a:pt x="193668" y="256531"/>
                            </a:cubicBezTo>
                            <a:cubicBezTo>
                              <a:pt x="191281" y="257616"/>
                              <a:pt x="188893" y="258556"/>
                              <a:pt x="186434" y="259424"/>
                            </a:cubicBezTo>
                            <a:cubicBezTo>
                              <a:pt x="186000" y="259569"/>
                              <a:pt x="185566" y="259714"/>
                              <a:pt x="185131" y="259931"/>
                            </a:cubicBezTo>
                            <a:cubicBezTo>
                              <a:pt x="184553" y="260075"/>
                              <a:pt x="184046" y="260292"/>
                              <a:pt x="183468" y="260509"/>
                            </a:cubicBezTo>
                            <a:lnTo>
                              <a:pt x="183468" y="260509"/>
                            </a:lnTo>
                            <a:cubicBezTo>
                              <a:pt x="183468" y="260509"/>
                              <a:pt x="182889" y="260726"/>
                              <a:pt x="182527" y="260799"/>
                            </a:cubicBezTo>
                            <a:cubicBezTo>
                              <a:pt x="179995" y="261667"/>
                              <a:pt x="177391" y="262390"/>
                              <a:pt x="174714" y="263114"/>
                            </a:cubicBezTo>
                            <a:cubicBezTo>
                              <a:pt x="174280" y="263258"/>
                              <a:pt x="173774" y="263331"/>
                              <a:pt x="173340" y="263475"/>
                            </a:cubicBezTo>
                            <a:lnTo>
                              <a:pt x="173340" y="263475"/>
                            </a:lnTo>
                            <a:cubicBezTo>
                              <a:pt x="172834" y="263620"/>
                              <a:pt x="172399" y="263765"/>
                              <a:pt x="171821" y="263837"/>
                            </a:cubicBezTo>
                            <a:cubicBezTo>
                              <a:pt x="171676" y="263837"/>
                              <a:pt x="171604" y="263837"/>
                              <a:pt x="171459" y="263837"/>
                            </a:cubicBezTo>
                            <a:lnTo>
                              <a:pt x="171459" y="263837"/>
                            </a:lnTo>
                            <a:cubicBezTo>
                              <a:pt x="171459" y="263837"/>
                              <a:pt x="170808" y="263982"/>
                              <a:pt x="170446" y="264054"/>
                            </a:cubicBezTo>
                            <a:cubicBezTo>
                              <a:pt x="167914" y="264633"/>
                              <a:pt x="165382" y="265067"/>
                              <a:pt x="162850" y="265429"/>
                            </a:cubicBezTo>
                            <a:cubicBezTo>
                              <a:pt x="162706" y="265429"/>
                              <a:pt x="162489" y="265429"/>
                              <a:pt x="162344" y="265501"/>
                            </a:cubicBezTo>
                            <a:cubicBezTo>
                              <a:pt x="160680" y="265718"/>
                              <a:pt x="158944" y="265935"/>
                              <a:pt x="157280" y="266152"/>
                            </a:cubicBezTo>
                            <a:cubicBezTo>
                              <a:pt x="153880" y="266514"/>
                              <a:pt x="150552" y="266731"/>
                              <a:pt x="147080" y="266803"/>
                            </a:cubicBezTo>
                            <a:cubicBezTo>
                              <a:pt x="144765" y="266803"/>
                              <a:pt x="142450" y="266803"/>
                              <a:pt x="140063" y="266803"/>
                            </a:cubicBezTo>
                            <a:cubicBezTo>
                              <a:pt x="140063" y="266803"/>
                              <a:pt x="139918" y="266803"/>
                              <a:pt x="139918" y="266803"/>
                            </a:cubicBezTo>
                            <a:cubicBezTo>
                              <a:pt x="139556" y="266803"/>
                              <a:pt x="139122" y="266803"/>
                              <a:pt x="138761" y="266803"/>
                            </a:cubicBezTo>
                            <a:cubicBezTo>
                              <a:pt x="137314" y="266803"/>
                              <a:pt x="135867" y="266658"/>
                              <a:pt x="134420" y="266586"/>
                            </a:cubicBezTo>
                            <a:cubicBezTo>
                              <a:pt x="133118" y="266441"/>
                              <a:pt x="131816" y="266369"/>
                              <a:pt x="130586" y="266224"/>
                            </a:cubicBezTo>
                            <a:cubicBezTo>
                              <a:pt x="130080" y="266224"/>
                              <a:pt x="129573" y="266080"/>
                              <a:pt x="129067" y="266007"/>
                            </a:cubicBezTo>
                            <a:cubicBezTo>
                              <a:pt x="127475" y="265790"/>
                              <a:pt x="125884" y="265573"/>
                              <a:pt x="124292" y="265356"/>
                            </a:cubicBezTo>
                            <a:cubicBezTo>
                              <a:pt x="122845" y="265139"/>
                              <a:pt x="121398" y="264850"/>
                              <a:pt x="119952" y="264560"/>
                            </a:cubicBezTo>
                            <a:cubicBezTo>
                              <a:pt x="119445" y="264488"/>
                              <a:pt x="119011" y="264343"/>
                              <a:pt x="118505" y="264271"/>
                            </a:cubicBezTo>
                            <a:lnTo>
                              <a:pt x="118505" y="264271"/>
                            </a:lnTo>
                            <a:cubicBezTo>
                              <a:pt x="117854" y="264126"/>
                              <a:pt x="117203" y="263982"/>
                              <a:pt x="116552" y="263837"/>
                            </a:cubicBezTo>
                            <a:cubicBezTo>
                              <a:pt x="115467" y="263548"/>
                              <a:pt x="114381" y="263331"/>
                              <a:pt x="113296" y="263041"/>
                            </a:cubicBezTo>
                            <a:cubicBezTo>
                              <a:pt x="113296" y="263041"/>
                              <a:pt x="113224" y="263041"/>
                              <a:pt x="113224" y="263041"/>
                            </a:cubicBezTo>
                            <a:cubicBezTo>
                              <a:pt x="113079" y="263041"/>
                              <a:pt x="112935" y="263041"/>
                              <a:pt x="112862" y="262897"/>
                            </a:cubicBezTo>
                            <a:cubicBezTo>
                              <a:pt x="109245" y="262029"/>
                              <a:pt x="105773" y="260871"/>
                              <a:pt x="102300" y="259641"/>
                            </a:cubicBezTo>
                            <a:cubicBezTo>
                              <a:pt x="101794" y="259424"/>
                              <a:pt x="101360" y="259280"/>
                              <a:pt x="100853" y="259063"/>
                            </a:cubicBezTo>
                            <a:cubicBezTo>
                              <a:pt x="100202" y="258846"/>
                              <a:pt x="99551" y="258556"/>
                              <a:pt x="98973" y="258339"/>
                            </a:cubicBezTo>
                            <a:cubicBezTo>
                              <a:pt x="98466" y="258194"/>
                              <a:pt x="97960" y="257977"/>
                              <a:pt x="97526" y="257760"/>
                            </a:cubicBezTo>
                            <a:cubicBezTo>
                              <a:pt x="97236" y="257616"/>
                              <a:pt x="96947" y="257543"/>
                              <a:pt x="96658" y="257399"/>
                            </a:cubicBezTo>
                            <a:cubicBezTo>
                              <a:pt x="95790" y="257037"/>
                              <a:pt x="94921" y="256675"/>
                              <a:pt x="94053" y="256314"/>
                            </a:cubicBezTo>
                            <a:cubicBezTo>
                              <a:pt x="93258" y="255952"/>
                              <a:pt x="92534" y="255590"/>
                              <a:pt x="91811" y="255228"/>
                            </a:cubicBezTo>
                            <a:lnTo>
                              <a:pt x="91666" y="255228"/>
                            </a:lnTo>
                            <a:cubicBezTo>
                              <a:pt x="90870" y="254794"/>
                              <a:pt x="90002" y="254360"/>
                              <a:pt x="89206" y="253999"/>
                            </a:cubicBezTo>
                            <a:cubicBezTo>
                              <a:pt x="86457" y="252624"/>
                              <a:pt x="83781" y="251177"/>
                              <a:pt x="81104" y="249586"/>
                            </a:cubicBezTo>
                            <a:cubicBezTo>
                              <a:pt x="80670" y="249296"/>
                              <a:pt x="80164" y="249079"/>
                              <a:pt x="79730" y="248790"/>
                            </a:cubicBezTo>
                            <a:cubicBezTo>
                              <a:pt x="79223" y="248501"/>
                              <a:pt x="78789" y="248211"/>
                              <a:pt x="78283" y="247922"/>
                            </a:cubicBezTo>
                            <a:cubicBezTo>
                              <a:pt x="76619" y="246837"/>
                              <a:pt x="74955" y="245752"/>
                              <a:pt x="73364" y="244594"/>
                            </a:cubicBezTo>
                            <a:cubicBezTo>
                              <a:pt x="72857" y="244232"/>
                              <a:pt x="72423" y="243943"/>
                              <a:pt x="71917" y="243581"/>
                            </a:cubicBezTo>
                            <a:cubicBezTo>
                              <a:pt x="71845" y="243581"/>
                              <a:pt x="71700" y="243437"/>
                              <a:pt x="71627" y="243364"/>
                            </a:cubicBezTo>
                            <a:cubicBezTo>
                              <a:pt x="69023" y="241411"/>
                              <a:pt x="66419" y="239386"/>
                              <a:pt x="63959" y="237288"/>
                            </a:cubicBezTo>
                            <a:cubicBezTo>
                              <a:pt x="63670" y="237071"/>
                              <a:pt x="63380" y="236854"/>
                              <a:pt x="63091" y="236564"/>
                            </a:cubicBezTo>
                            <a:cubicBezTo>
                              <a:pt x="62802" y="236275"/>
                              <a:pt x="62440" y="235986"/>
                              <a:pt x="62151" y="235769"/>
                            </a:cubicBezTo>
                            <a:lnTo>
                              <a:pt x="62151" y="235769"/>
                            </a:lnTo>
                            <a:cubicBezTo>
                              <a:pt x="62151" y="235769"/>
                              <a:pt x="61861" y="235551"/>
                              <a:pt x="61716" y="235407"/>
                            </a:cubicBezTo>
                            <a:cubicBezTo>
                              <a:pt x="60270" y="234105"/>
                              <a:pt x="58823" y="232802"/>
                              <a:pt x="57521" y="231428"/>
                            </a:cubicBezTo>
                            <a:cubicBezTo>
                              <a:pt x="54048" y="228028"/>
                              <a:pt x="50721" y="224338"/>
                              <a:pt x="47755" y="220504"/>
                            </a:cubicBezTo>
                            <a:cubicBezTo>
                              <a:pt x="47104" y="219709"/>
                              <a:pt x="46452" y="218841"/>
                              <a:pt x="45801" y="218045"/>
                            </a:cubicBezTo>
                            <a:cubicBezTo>
                              <a:pt x="45584" y="217755"/>
                              <a:pt x="45367" y="217538"/>
                              <a:pt x="45223" y="217249"/>
                            </a:cubicBezTo>
                            <a:cubicBezTo>
                              <a:pt x="44861" y="216815"/>
                              <a:pt x="44572" y="216309"/>
                              <a:pt x="44210" y="215875"/>
                            </a:cubicBezTo>
                            <a:cubicBezTo>
                              <a:pt x="42474" y="213415"/>
                              <a:pt x="40737" y="210883"/>
                              <a:pt x="39146" y="208351"/>
                            </a:cubicBezTo>
                            <a:cubicBezTo>
                              <a:pt x="39146" y="208351"/>
                              <a:pt x="39073" y="208279"/>
                              <a:pt x="39073" y="208206"/>
                            </a:cubicBezTo>
                            <a:cubicBezTo>
                              <a:pt x="38929" y="207917"/>
                              <a:pt x="38712" y="207628"/>
                              <a:pt x="38495" y="207266"/>
                            </a:cubicBezTo>
                            <a:cubicBezTo>
                              <a:pt x="37699" y="205964"/>
                              <a:pt x="36903" y="204589"/>
                              <a:pt x="36180" y="203215"/>
                            </a:cubicBezTo>
                            <a:cubicBezTo>
                              <a:pt x="35167" y="201478"/>
                              <a:pt x="34227" y="199670"/>
                              <a:pt x="33359" y="197861"/>
                            </a:cubicBezTo>
                            <a:cubicBezTo>
                              <a:pt x="32201" y="195474"/>
                              <a:pt x="31116" y="193015"/>
                              <a:pt x="30103" y="190555"/>
                            </a:cubicBezTo>
                            <a:cubicBezTo>
                              <a:pt x="29235" y="188457"/>
                              <a:pt x="28367" y="186287"/>
                              <a:pt x="27644" y="184044"/>
                            </a:cubicBezTo>
                            <a:cubicBezTo>
                              <a:pt x="27571" y="183755"/>
                              <a:pt x="27499" y="183538"/>
                              <a:pt x="27354" y="183321"/>
                            </a:cubicBezTo>
                            <a:cubicBezTo>
                              <a:pt x="27210" y="182742"/>
                              <a:pt x="26993" y="182236"/>
                              <a:pt x="26848" y="181657"/>
                            </a:cubicBezTo>
                            <a:cubicBezTo>
                              <a:pt x="26486" y="180644"/>
                              <a:pt x="26269" y="179704"/>
                              <a:pt x="25907" y="178691"/>
                            </a:cubicBezTo>
                            <a:cubicBezTo>
                              <a:pt x="25907" y="178691"/>
                              <a:pt x="25907" y="178619"/>
                              <a:pt x="25907" y="178546"/>
                            </a:cubicBezTo>
                            <a:cubicBezTo>
                              <a:pt x="25907" y="178546"/>
                              <a:pt x="25907" y="178474"/>
                              <a:pt x="25907" y="178401"/>
                            </a:cubicBezTo>
                            <a:lnTo>
                              <a:pt x="25907" y="178401"/>
                            </a:lnTo>
                            <a:cubicBezTo>
                              <a:pt x="25763" y="177967"/>
                              <a:pt x="25618" y="177533"/>
                              <a:pt x="25546" y="177027"/>
                            </a:cubicBezTo>
                            <a:cubicBezTo>
                              <a:pt x="24026" y="171746"/>
                              <a:pt x="22941" y="166248"/>
                              <a:pt x="22146" y="160678"/>
                            </a:cubicBezTo>
                            <a:cubicBezTo>
                              <a:pt x="22146" y="160461"/>
                              <a:pt x="22146" y="160244"/>
                              <a:pt x="22073" y="160099"/>
                            </a:cubicBezTo>
                            <a:cubicBezTo>
                              <a:pt x="21711" y="157639"/>
                              <a:pt x="21494" y="155180"/>
                              <a:pt x="21350" y="152720"/>
                            </a:cubicBezTo>
                            <a:lnTo>
                              <a:pt x="21350" y="152720"/>
                            </a:lnTo>
                            <a:cubicBezTo>
                              <a:pt x="21060" y="148886"/>
                              <a:pt x="20988" y="145052"/>
                              <a:pt x="21060" y="141145"/>
                            </a:cubicBezTo>
                            <a:cubicBezTo>
                              <a:pt x="21060" y="140711"/>
                              <a:pt x="21060" y="140277"/>
                              <a:pt x="21060" y="139843"/>
                            </a:cubicBezTo>
                            <a:cubicBezTo>
                              <a:pt x="21060" y="139265"/>
                              <a:pt x="21060" y="138686"/>
                              <a:pt x="21133" y="138035"/>
                            </a:cubicBezTo>
                            <a:cubicBezTo>
                              <a:pt x="21133" y="137673"/>
                              <a:pt x="21133" y="137311"/>
                              <a:pt x="21133" y="136877"/>
                            </a:cubicBezTo>
                            <a:cubicBezTo>
                              <a:pt x="21133" y="136443"/>
                              <a:pt x="21133" y="136009"/>
                              <a:pt x="21133" y="135575"/>
                            </a:cubicBezTo>
                            <a:cubicBezTo>
                              <a:pt x="21205" y="134490"/>
                              <a:pt x="21277" y="133260"/>
                              <a:pt x="21422" y="132175"/>
                            </a:cubicBezTo>
                            <a:cubicBezTo>
                              <a:pt x="21494" y="131090"/>
                              <a:pt x="21639" y="129932"/>
                              <a:pt x="21784" y="128847"/>
                            </a:cubicBezTo>
                            <a:cubicBezTo>
                              <a:pt x="21784" y="128775"/>
                              <a:pt x="21784" y="128703"/>
                              <a:pt x="21784" y="128558"/>
                            </a:cubicBezTo>
                            <a:cubicBezTo>
                              <a:pt x="21784" y="128413"/>
                              <a:pt x="21784" y="128196"/>
                              <a:pt x="21784" y="128052"/>
                            </a:cubicBezTo>
                            <a:cubicBezTo>
                              <a:pt x="23158" y="116911"/>
                              <a:pt x="26124" y="106277"/>
                              <a:pt x="30248" y="96366"/>
                            </a:cubicBezTo>
                            <a:cubicBezTo>
                              <a:pt x="31261" y="93906"/>
                              <a:pt x="32418" y="91447"/>
                              <a:pt x="33648" y="88987"/>
                            </a:cubicBezTo>
                            <a:cubicBezTo>
                              <a:pt x="34444" y="87251"/>
                              <a:pt x="35384" y="85587"/>
                              <a:pt x="36325" y="83923"/>
                            </a:cubicBezTo>
                            <a:cubicBezTo>
                              <a:pt x="37410" y="81898"/>
                              <a:pt x="38639" y="79944"/>
                              <a:pt x="39797" y="77991"/>
                            </a:cubicBezTo>
                            <a:cubicBezTo>
                              <a:pt x="40014" y="77629"/>
                              <a:pt x="40303" y="77195"/>
                              <a:pt x="40520" y="76906"/>
                            </a:cubicBezTo>
                            <a:cubicBezTo>
                              <a:pt x="41461" y="75459"/>
                              <a:pt x="42401" y="74085"/>
                              <a:pt x="43414" y="72638"/>
                            </a:cubicBezTo>
                            <a:cubicBezTo>
                              <a:pt x="43703" y="72276"/>
                              <a:pt x="43920" y="71914"/>
                              <a:pt x="44210" y="71553"/>
                            </a:cubicBezTo>
                            <a:cubicBezTo>
                              <a:pt x="45223" y="70106"/>
                              <a:pt x="46308" y="68659"/>
                              <a:pt x="47465" y="67212"/>
                            </a:cubicBezTo>
                            <a:cubicBezTo>
                              <a:pt x="48116" y="66416"/>
                              <a:pt x="48840" y="65548"/>
                              <a:pt x="49491" y="64680"/>
                            </a:cubicBezTo>
                            <a:lnTo>
                              <a:pt x="49491" y="64680"/>
                            </a:lnTo>
                            <a:cubicBezTo>
                              <a:pt x="49491" y="64680"/>
                              <a:pt x="49925" y="64174"/>
                              <a:pt x="50142" y="63957"/>
                            </a:cubicBezTo>
                            <a:cubicBezTo>
                              <a:pt x="69747" y="40952"/>
                              <a:pt x="97598" y="25254"/>
                              <a:pt x="128922" y="21420"/>
                            </a:cubicBezTo>
                            <a:lnTo>
                              <a:pt x="128922" y="21420"/>
                            </a:lnTo>
                            <a:cubicBezTo>
                              <a:pt x="135144" y="20624"/>
                              <a:pt x="141509" y="20407"/>
                              <a:pt x="147948" y="20624"/>
                            </a:cubicBezTo>
                            <a:cubicBezTo>
                              <a:pt x="171025" y="21348"/>
                              <a:pt x="192438" y="28437"/>
                              <a:pt x="210524" y="40012"/>
                            </a:cubicBezTo>
                            <a:cubicBezTo>
                              <a:pt x="220290" y="46305"/>
                              <a:pt x="229115" y="53974"/>
                              <a:pt x="236711" y="62655"/>
                            </a:cubicBezTo>
                            <a:cubicBezTo>
                              <a:pt x="241920" y="68587"/>
                              <a:pt x="246477" y="75025"/>
                              <a:pt x="250456" y="81825"/>
                            </a:cubicBezTo>
                            <a:cubicBezTo>
                              <a:pt x="250746" y="82332"/>
                              <a:pt x="251035" y="82838"/>
                              <a:pt x="251324" y="83344"/>
                            </a:cubicBezTo>
                            <a:cubicBezTo>
                              <a:pt x="251614" y="83851"/>
                              <a:pt x="251831" y="84357"/>
                              <a:pt x="252120" y="84791"/>
                            </a:cubicBezTo>
                            <a:cubicBezTo>
                              <a:pt x="252482" y="85370"/>
                              <a:pt x="252771" y="85949"/>
                              <a:pt x="253061" y="86600"/>
                            </a:cubicBezTo>
                            <a:cubicBezTo>
                              <a:pt x="253278" y="86961"/>
                              <a:pt x="253495" y="87396"/>
                              <a:pt x="253712" y="87757"/>
                            </a:cubicBezTo>
                            <a:cubicBezTo>
                              <a:pt x="255665" y="91591"/>
                              <a:pt x="257401" y="95570"/>
                              <a:pt x="258920" y="99549"/>
                            </a:cubicBezTo>
                            <a:cubicBezTo>
                              <a:pt x="259137" y="100055"/>
                              <a:pt x="259282" y="100562"/>
                              <a:pt x="259499" y="101068"/>
                            </a:cubicBezTo>
                            <a:cubicBezTo>
                              <a:pt x="259861" y="102009"/>
                              <a:pt x="260222" y="103021"/>
                              <a:pt x="260512" y="104034"/>
                            </a:cubicBezTo>
                            <a:cubicBezTo>
                              <a:pt x="260656" y="104541"/>
                              <a:pt x="260873" y="105047"/>
                              <a:pt x="261018" y="105553"/>
                            </a:cubicBezTo>
                            <a:cubicBezTo>
                              <a:pt x="262103" y="108664"/>
                              <a:pt x="262971" y="111847"/>
                              <a:pt x="263695" y="115102"/>
                            </a:cubicBezTo>
                            <a:cubicBezTo>
                              <a:pt x="264201" y="117128"/>
                              <a:pt x="264635" y="119081"/>
                              <a:pt x="264997" y="121107"/>
                            </a:cubicBezTo>
                            <a:cubicBezTo>
                              <a:pt x="265359" y="122988"/>
                              <a:pt x="265648" y="124869"/>
                              <a:pt x="265937" y="126749"/>
                            </a:cubicBezTo>
                            <a:lnTo>
                              <a:pt x="265937" y="126749"/>
                            </a:lnTo>
                            <a:cubicBezTo>
                              <a:pt x="266661" y="132247"/>
                              <a:pt x="267095" y="137818"/>
                              <a:pt x="267095" y="143533"/>
                            </a:cubicBezTo>
                            <a:cubicBezTo>
                              <a:pt x="267095" y="144907"/>
                              <a:pt x="267095" y="146282"/>
                              <a:pt x="267022" y="147656"/>
                            </a:cubicBezTo>
                            <a:cubicBezTo>
                              <a:pt x="267022" y="149031"/>
                              <a:pt x="266950" y="150478"/>
                              <a:pt x="266805" y="151852"/>
                            </a:cubicBezTo>
                            <a:lnTo>
                              <a:pt x="266805" y="151852"/>
                            </a:lnTo>
                            <a:cubicBezTo>
                              <a:pt x="266227" y="160171"/>
                              <a:pt x="264924" y="168274"/>
                              <a:pt x="262754" y="176087"/>
                            </a:cubicBezTo>
                            <a:lnTo>
                              <a:pt x="262754" y="176087"/>
                            </a:lnTo>
                            <a:cubicBezTo>
                              <a:pt x="262754" y="176087"/>
                              <a:pt x="262754" y="176304"/>
                              <a:pt x="262682" y="176376"/>
                            </a:cubicBezTo>
                            <a:cubicBezTo>
                              <a:pt x="262610" y="176738"/>
                              <a:pt x="262465" y="177027"/>
                              <a:pt x="262393" y="177389"/>
                            </a:cubicBezTo>
                            <a:cubicBezTo>
                              <a:pt x="261959" y="178836"/>
                              <a:pt x="261524" y="180282"/>
                              <a:pt x="261090" y="181657"/>
                            </a:cubicBezTo>
                            <a:cubicBezTo>
                              <a:pt x="260439" y="183755"/>
                              <a:pt x="259716" y="185780"/>
                              <a:pt x="258920" y="187734"/>
                            </a:cubicBezTo>
                            <a:lnTo>
                              <a:pt x="258920" y="187734"/>
                            </a:lnTo>
                            <a:cubicBezTo>
                              <a:pt x="258414" y="189036"/>
                              <a:pt x="257907" y="190265"/>
                              <a:pt x="257401" y="191568"/>
                            </a:cubicBezTo>
                            <a:cubicBezTo>
                              <a:pt x="255882" y="195185"/>
                              <a:pt x="254146" y="198802"/>
                              <a:pt x="252192" y="202274"/>
                            </a:cubicBezTo>
                            <a:close/>
                            <a:moveTo>
                              <a:pt x="276861" y="199308"/>
                            </a:moveTo>
                            <a:cubicBezTo>
                              <a:pt x="278525" y="195257"/>
                              <a:pt x="280044" y="191134"/>
                              <a:pt x="281346" y="186938"/>
                            </a:cubicBezTo>
                            <a:cubicBezTo>
                              <a:pt x="282865" y="181946"/>
                              <a:pt x="284167" y="176955"/>
                              <a:pt x="285180" y="171746"/>
                            </a:cubicBezTo>
                            <a:cubicBezTo>
                              <a:pt x="285831" y="168274"/>
                              <a:pt x="286410" y="164801"/>
                              <a:pt x="286844" y="161329"/>
                            </a:cubicBezTo>
                            <a:cubicBezTo>
                              <a:pt x="287061" y="159737"/>
                              <a:pt x="287206" y="158146"/>
                              <a:pt x="287350" y="156482"/>
                            </a:cubicBezTo>
                            <a:cubicBezTo>
                              <a:pt x="287495" y="155252"/>
                              <a:pt x="287567" y="153950"/>
                              <a:pt x="287640" y="152720"/>
                            </a:cubicBezTo>
                            <a:cubicBezTo>
                              <a:pt x="287712" y="151346"/>
                              <a:pt x="287784" y="149899"/>
                              <a:pt x="287857" y="148524"/>
                            </a:cubicBezTo>
                            <a:cubicBezTo>
                              <a:pt x="287929" y="145486"/>
                              <a:pt x="287929" y="142448"/>
                              <a:pt x="287857" y="139482"/>
                            </a:cubicBezTo>
                            <a:cubicBezTo>
                              <a:pt x="287495" y="127473"/>
                              <a:pt x="285614" y="115826"/>
                              <a:pt x="282504" y="104685"/>
                            </a:cubicBezTo>
                            <a:cubicBezTo>
                              <a:pt x="282214" y="103600"/>
                              <a:pt x="281925" y="102587"/>
                              <a:pt x="281563" y="101502"/>
                            </a:cubicBezTo>
                            <a:cubicBezTo>
                              <a:pt x="280623" y="98464"/>
                              <a:pt x="279610" y="95498"/>
                              <a:pt x="278453" y="92532"/>
                            </a:cubicBezTo>
                            <a:cubicBezTo>
                              <a:pt x="275704" y="85370"/>
                              <a:pt x="272376" y="78425"/>
                              <a:pt x="268614" y="71842"/>
                            </a:cubicBezTo>
                            <a:cubicBezTo>
                              <a:pt x="257690" y="52961"/>
                              <a:pt x="242499" y="36756"/>
                              <a:pt x="224413" y="24531"/>
                            </a:cubicBezTo>
                            <a:cubicBezTo>
                              <a:pt x="215371" y="18454"/>
                              <a:pt x="205604" y="13318"/>
                              <a:pt x="195187" y="9339"/>
                            </a:cubicBezTo>
                            <a:cubicBezTo>
                              <a:pt x="180646" y="3841"/>
                              <a:pt x="165020" y="586"/>
                              <a:pt x="148671" y="79"/>
                            </a:cubicBezTo>
                            <a:cubicBezTo>
                              <a:pt x="126752" y="-644"/>
                              <a:pt x="105845" y="3624"/>
                              <a:pt x="86964" y="11798"/>
                            </a:cubicBezTo>
                            <a:cubicBezTo>
                              <a:pt x="75317" y="16862"/>
                              <a:pt x="64538" y="23301"/>
                              <a:pt x="54772" y="31041"/>
                            </a:cubicBezTo>
                            <a:cubicBezTo>
                              <a:pt x="41750" y="41314"/>
                              <a:pt x="30537" y="53829"/>
                              <a:pt x="21711" y="68008"/>
                            </a:cubicBezTo>
                            <a:cubicBezTo>
                              <a:pt x="16575" y="76255"/>
                              <a:pt x="12307" y="85081"/>
                              <a:pt x="8835" y="94413"/>
                            </a:cubicBezTo>
                            <a:cubicBezTo>
                              <a:pt x="8835" y="94630"/>
                              <a:pt x="8690" y="94774"/>
                              <a:pt x="8618" y="94991"/>
                            </a:cubicBezTo>
                            <a:lnTo>
                              <a:pt x="8618" y="94991"/>
                            </a:lnTo>
                            <a:cubicBezTo>
                              <a:pt x="7533" y="98030"/>
                              <a:pt x="6520" y="101140"/>
                              <a:pt x="5579" y="104324"/>
                            </a:cubicBezTo>
                            <a:cubicBezTo>
                              <a:pt x="4928" y="106711"/>
                              <a:pt x="4277" y="109026"/>
                              <a:pt x="3698" y="111413"/>
                            </a:cubicBezTo>
                            <a:cubicBezTo>
                              <a:pt x="1600" y="120383"/>
                              <a:pt x="371" y="129715"/>
                              <a:pt x="81" y="139265"/>
                            </a:cubicBezTo>
                            <a:cubicBezTo>
                              <a:pt x="-136" y="145775"/>
                              <a:pt x="81" y="152214"/>
                              <a:pt x="732" y="158507"/>
                            </a:cubicBezTo>
                            <a:cubicBezTo>
                              <a:pt x="949" y="160461"/>
                              <a:pt x="1166" y="162414"/>
                              <a:pt x="1456" y="164295"/>
                            </a:cubicBezTo>
                            <a:cubicBezTo>
                              <a:pt x="1745" y="166393"/>
                              <a:pt x="2107" y="168563"/>
                              <a:pt x="2469" y="170661"/>
                            </a:cubicBezTo>
                            <a:cubicBezTo>
                              <a:pt x="2903" y="172904"/>
                              <a:pt x="3409" y="175146"/>
                              <a:pt x="3915" y="177316"/>
                            </a:cubicBezTo>
                            <a:cubicBezTo>
                              <a:pt x="5218" y="182670"/>
                              <a:pt x="6809" y="187951"/>
                              <a:pt x="8690" y="193087"/>
                            </a:cubicBezTo>
                            <a:cubicBezTo>
                              <a:pt x="9414" y="195040"/>
                              <a:pt x="10137" y="197066"/>
                              <a:pt x="10933" y="199019"/>
                            </a:cubicBezTo>
                            <a:cubicBezTo>
                              <a:pt x="12886" y="203793"/>
                              <a:pt x="15128" y="208423"/>
                              <a:pt x="17660" y="212908"/>
                            </a:cubicBezTo>
                            <a:cubicBezTo>
                              <a:pt x="18601" y="214717"/>
                              <a:pt x="19614" y="216381"/>
                              <a:pt x="20626" y="218117"/>
                            </a:cubicBezTo>
                            <a:cubicBezTo>
                              <a:pt x="23158" y="222385"/>
                              <a:pt x="25980" y="226509"/>
                              <a:pt x="28946" y="230415"/>
                            </a:cubicBezTo>
                            <a:cubicBezTo>
                              <a:pt x="29235" y="230849"/>
                              <a:pt x="29525" y="231211"/>
                              <a:pt x="29886" y="231645"/>
                            </a:cubicBezTo>
                            <a:cubicBezTo>
                              <a:pt x="30754" y="232802"/>
                              <a:pt x="31622" y="233960"/>
                              <a:pt x="32563" y="235045"/>
                            </a:cubicBezTo>
                            <a:cubicBezTo>
                              <a:pt x="35674" y="238879"/>
                              <a:pt x="38929" y="242496"/>
                              <a:pt x="42401" y="245896"/>
                            </a:cubicBezTo>
                            <a:cubicBezTo>
                              <a:pt x="43486" y="246981"/>
                              <a:pt x="44644" y="248067"/>
                              <a:pt x="45801" y="249079"/>
                            </a:cubicBezTo>
                            <a:lnTo>
                              <a:pt x="45801" y="249079"/>
                            </a:lnTo>
                            <a:cubicBezTo>
                              <a:pt x="45801" y="249079"/>
                              <a:pt x="46380" y="249586"/>
                              <a:pt x="46597" y="249875"/>
                            </a:cubicBezTo>
                            <a:cubicBezTo>
                              <a:pt x="50214" y="253203"/>
                              <a:pt x="54048" y="256314"/>
                              <a:pt x="57955" y="259280"/>
                            </a:cubicBezTo>
                            <a:cubicBezTo>
                              <a:pt x="59546" y="260509"/>
                              <a:pt x="61138" y="261594"/>
                              <a:pt x="62729" y="262680"/>
                            </a:cubicBezTo>
                            <a:cubicBezTo>
                              <a:pt x="65261" y="264416"/>
                              <a:pt x="67793" y="266007"/>
                              <a:pt x="70398" y="267599"/>
                            </a:cubicBezTo>
                            <a:cubicBezTo>
                              <a:pt x="71555" y="268250"/>
                              <a:pt x="72640" y="268901"/>
                              <a:pt x="73870" y="269552"/>
                            </a:cubicBezTo>
                            <a:cubicBezTo>
                              <a:pt x="74449" y="269914"/>
                              <a:pt x="75100" y="270203"/>
                              <a:pt x="75679" y="270565"/>
                            </a:cubicBezTo>
                            <a:cubicBezTo>
                              <a:pt x="77053" y="271288"/>
                              <a:pt x="78355" y="271939"/>
                              <a:pt x="79730" y="272663"/>
                            </a:cubicBezTo>
                            <a:cubicBezTo>
                              <a:pt x="80236" y="272880"/>
                              <a:pt x="80742" y="273097"/>
                              <a:pt x="81249" y="273386"/>
                            </a:cubicBezTo>
                            <a:cubicBezTo>
                              <a:pt x="82262" y="273893"/>
                              <a:pt x="83347" y="274399"/>
                              <a:pt x="84432" y="274905"/>
                            </a:cubicBezTo>
                            <a:cubicBezTo>
                              <a:pt x="84866" y="275122"/>
                              <a:pt x="85372" y="275339"/>
                              <a:pt x="85806" y="275484"/>
                            </a:cubicBezTo>
                            <a:cubicBezTo>
                              <a:pt x="89134" y="276931"/>
                              <a:pt x="92534" y="278305"/>
                              <a:pt x="96007" y="279535"/>
                            </a:cubicBezTo>
                            <a:cubicBezTo>
                              <a:pt x="96007" y="279535"/>
                              <a:pt x="96079" y="279535"/>
                              <a:pt x="96151" y="279535"/>
                            </a:cubicBezTo>
                            <a:cubicBezTo>
                              <a:pt x="96658" y="279680"/>
                              <a:pt x="97164" y="279897"/>
                              <a:pt x="97670" y="280042"/>
                            </a:cubicBezTo>
                            <a:cubicBezTo>
                              <a:pt x="98177" y="280259"/>
                              <a:pt x="98683" y="280403"/>
                              <a:pt x="99190" y="280548"/>
                            </a:cubicBezTo>
                            <a:cubicBezTo>
                              <a:pt x="100275" y="280910"/>
                              <a:pt x="101287" y="281199"/>
                              <a:pt x="102300" y="281561"/>
                            </a:cubicBezTo>
                            <a:cubicBezTo>
                              <a:pt x="102517" y="281561"/>
                              <a:pt x="102734" y="281706"/>
                              <a:pt x="102879" y="281778"/>
                            </a:cubicBezTo>
                            <a:cubicBezTo>
                              <a:pt x="106279" y="282791"/>
                              <a:pt x="109752" y="283659"/>
                              <a:pt x="113224" y="284382"/>
                            </a:cubicBezTo>
                            <a:cubicBezTo>
                              <a:pt x="113803" y="284527"/>
                              <a:pt x="114309" y="284671"/>
                              <a:pt x="114888" y="284744"/>
                            </a:cubicBezTo>
                            <a:cubicBezTo>
                              <a:pt x="115105" y="284744"/>
                              <a:pt x="115394" y="284889"/>
                              <a:pt x="115611" y="284889"/>
                            </a:cubicBezTo>
                            <a:cubicBezTo>
                              <a:pt x="116624" y="285106"/>
                              <a:pt x="117709" y="285323"/>
                              <a:pt x="118794" y="285467"/>
                            </a:cubicBezTo>
                            <a:cubicBezTo>
                              <a:pt x="118939" y="285467"/>
                              <a:pt x="119084" y="285467"/>
                              <a:pt x="119301" y="285540"/>
                            </a:cubicBezTo>
                            <a:cubicBezTo>
                              <a:pt x="121760" y="285974"/>
                              <a:pt x="124147" y="286335"/>
                              <a:pt x="126607" y="286625"/>
                            </a:cubicBezTo>
                            <a:cubicBezTo>
                              <a:pt x="126824" y="286625"/>
                              <a:pt x="127113" y="286625"/>
                              <a:pt x="127403" y="286697"/>
                            </a:cubicBezTo>
                            <a:cubicBezTo>
                              <a:pt x="127982" y="286769"/>
                              <a:pt x="128633" y="286842"/>
                              <a:pt x="129211" y="286914"/>
                            </a:cubicBezTo>
                            <a:cubicBezTo>
                              <a:pt x="129863" y="286986"/>
                              <a:pt x="130586" y="287059"/>
                              <a:pt x="131237" y="287131"/>
                            </a:cubicBezTo>
                            <a:cubicBezTo>
                              <a:pt x="133552" y="287348"/>
                              <a:pt x="135867" y="287493"/>
                              <a:pt x="138182" y="287565"/>
                            </a:cubicBezTo>
                            <a:cubicBezTo>
                              <a:pt x="138543" y="287565"/>
                              <a:pt x="138978" y="287565"/>
                              <a:pt x="139339" y="287565"/>
                            </a:cubicBezTo>
                            <a:cubicBezTo>
                              <a:pt x="140135" y="287565"/>
                              <a:pt x="140858" y="287565"/>
                              <a:pt x="141582" y="287638"/>
                            </a:cubicBezTo>
                            <a:cubicBezTo>
                              <a:pt x="143318" y="287638"/>
                              <a:pt x="144982" y="287638"/>
                              <a:pt x="146718" y="287638"/>
                            </a:cubicBezTo>
                            <a:cubicBezTo>
                              <a:pt x="146790" y="287638"/>
                              <a:pt x="146935" y="287638"/>
                              <a:pt x="147007" y="287638"/>
                            </a:cubicBezTo>
                            <a:cubicBezTo>
                              <a:pt x="149901" y="287565"/>
                              <a:pt x="152795" y="287421"/>
                              <a:pt x="155616" y="287204"/>
                            </a:cubicBezTo>
                            <a:cubicBezTo>
                              <a:pt x="156774" y="287131"/>
                              <a:pt x="157931" y="286986"/>
                              <a:pt x="159016" y="286914"/>
                            </a:cubicBezTo>
                            <a:cubicBezTo>
                              <a:pt x="159812" y="286914"/>
                              <a:pt x="160535" y="286769"/>
                              <a:pt x="161331" y="286697"/>
                            </a:cubicBezTo>
                            <a:cubicBezTo>
                              <a:pt x="168204" y="285901"/>
                              <a:pt x="174932" y="284599"/>
                              <a:pt x="181442" y="282791"/>
                            </a:cubicBezTo>
                            <a:cubicBezTo>
                              <a:pt x="185710" y="281633"/>
                              <a:pt x="189906" y="280259"/>
                              <a:pt x="194030" y="278740"/>
                            </a:cubicBezTo>
                            <a:cubicBezTo>
                              <a:pt x="198515" y="277076"/>
                              <a:pt x="202928" y="275195"/>
                              <a:pt x="207196" y="273097"/>
                            </a:cubicBezTo>
                            <a:cubicBezTo>
                              <a:pt x="208426" y="272518"/>
                              <a:pt x="209655" y="271867"/>
                              <a:pt x="210885" y="271216"/>
                            </a:cubicBezTo>
                            <a:cubicBezTo>
                              <a:pt x="212983" y="270131"/>
                              <a:pt x="215009" y="269046"/>
                              <a:pt x="216962" y="267888"/>
                            </a:cubicBezTo>
                            <a:cubicBezTo>
                              <a:pt x="222026" y="264922"/>
                              <a:pt x="226800" y="261667"/>
                              <a:pt x="231430" y="258122"/>
                            </a:cubicBezTo>
                            <a:cubicBezTo>
                              <a:pt x="232588" y="257254"/>
                              <a:pt x="233673" y="256386"/>
                              <a:pt x="234758" y="255518"/>
                            </a:cubicBezTo>
                            <a:cubicBezTo>
                              <a:pt x="240039" y="251177"/>
                              <a:pt x="245030" y="246547"/>
                              <a:pt x="249660" y="241628"/>
                            </a:cubicBezTo>
                            <a:cubicBezTo>
                              <a:pt x="261090" y="229330"/>
                              <a:pt x="270422" y="214934"/>
                              <a:pt x="277006" y="19916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34" name="Forma libre: forma 533">
                        <a:extLst>
                          <a:ext uri="{FF2B5EF4-FFF2-40B4-BE49-F238E27FC236}">
                            <a16:creationId xmlns:a16="http://schemas.microsoft.com/office/drawing/2014/main" id="{CF5969CC-A154-B228-1A5D-4D2C7BFD5C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03328" y="4954246"/>
                        <a:ext cx="253936" cy="254703"/>
                      </a:xfrm>
                      <a:custGeom>
                        <a:avLst/>
                        <a:gdLst>
                          <a:gd name="connsiteX0" fmla="*/ 243245 w 253936"/>
                          <a:gd name="connsiteY0" fmla="*/ 178546 h 254703"/>
                          <a:gd name="connsiteX1" fmla="*/ 253879 w 253936"/>
                          <a:gd name="connsiteY1" fmla="*/ 131379 h 254703"/>
                          <a:gd name="connsiteX2" fmla="*/ 249973 w 253936"/>
                          <a:gd name="connsiteY2" fmla="*/ 95498 h 254703"/>
                          <a:gd name="connsiteX3" fmla="*/ 245849 w 253936"/>
                          <a:gd name="connsiteY3" fmla="*/ 82476 h 254703"/>
                          <a:gd name="connsiteX4" fmla="*/ 245126 w 253936"/>
                          <a:gd name="connsiteY4" fmla="*/ 80523 h 254703"/>
                          <a:gd name="connsiteX5" fmla="*/ 239628 w 253936"/>
                          <a:gd name="connsiteY5" fmla="*/ 68442 h 254703"/>
                          <a:gd name="connsiteX6" fmla="*/ 238977 w 253936"/>
                          <a:gd name="connsiteY6" fmla="*/ 67284 h 254703"/>
                          <a:gd name="connsiteX7" fmla="*/ 196368 w 253936"/>
                          <a:gd name="connsiteY7" fmla="*/ 20696 h 254703"/>
                          <a:gd name="connsiteX8" fmla="*/ 130971 w 253936"/>
                          <a:gd name="connsiteY8" fmla="*/ 79 h 254703"/>
                          <a:gd name="connsiteX9" fmla="*/ 106881 w 253936"/>
                          <a:gd name="connsiteY9" fmla="*/ 1598 h 254703"/>
                          <a:gd name="connsiteX10" fmla="*/ 106881 w 253936"/>
                          <a:gd name="connsiteY10" fmla="*/ 1598 h 254703"/>
                          <a:gd name="connsiteX11" fmla="*/ 25279 w 253936"/>
                          <a:gd name="connsiteY11" fmla="*/ 50863 h 254703"/>
                          <a:gd name="connsiteX12" fmla="*/ 20722 w 253936"/>
                          <a:gd name="connsiteY12" fmla="*/ 57301 h 254703"/>
                          <a:gd name="connsiteX13" fmla="*/ 18841 w 253936"/>
                          <a:gd name="connsiteY13" fmla="*/ 60267 h 254703"/>
                          <a:gd name="connsiteX14" fmla="*/ 18624 w 253936"/>
                          <a:gd name="connsiteY14" fmla="*/ 60629 h 254703"/>
                          <a:gd name="connsiteX15" fmla="*/ 17466 w 253936"/>
                          <a:gd name="connsiteY15" fmla="*/ 62655 h 254703"/>
                          <a:gd name="connsiteX16" fmla="*/ 13777 w 253936"/>
                          <a:gd name="connsiteY16" fmla="*/ 69382 h 254703"/>
                          <a:gd name="connsiteX17" fmla="*/ 12258 w 253936"/>
                          <a:gd name="connsiteY17" fmla="*/ 72348 h 254703"/>
                          <a:gd name="connsiteX18" fmla="*/ 12258 w 253936"/>
                          <a:gd name="connsiteY18" fmla="*/ 72348 h 254703"/>
                          <a:gd name="connsiteX19" fmla="*/ 11607 w 253936"/>
                          <a:gd name="connsiteY19" fmla="*/ 73868 h 254703"/>
                          <a:gd name="connsiteX20" fmla="*/ 11607 w 253936"/>
                          <a:gd name="connsiteY20" fmla="*/ 73868 h 254703"/>
                          <a:gd name="connsiteX21" fmla="*/ 249 w 253936"/>
                          <a:gd name="connsiteY21" fmla="*/ 117851 h 254703"/>
                          <a:gd name="connsiteX22" fmla="*/ 32 w 253936"/>
                          <a:gd name="connsiteY22" fmla="*/ 121975 h 254703"/>
                          <a:gd name="connsiteX23" fmla="*/ 32 w 253936"/>
                          <a:gd name="connsiteY23" fmla="*/ 123349 h 254703"/>
                          <a:gd name="connsiteX24" fmla="*/ 32 w 253936"/>
                          <a:gd name="connsiteY24" fmla="*/ 124145 h 254703"/>
                          <a:gd name="connsiteX25" fmla="*/ 32 w 253936"/>
                          <a:gd name="connsiteY25" fmla="*/ 131741 h 254703"/>
                          <a:gd name="connsiteX26" fmla="*/ 32 w 253936"/>
                          <a:gd name="connsiteY26" fmla="*/ 131741 h 254703"/>
                          <a:gd name="connsiteX27" fmla="*/ 2130 w 253936"/>
                          <a:gd name="connsiteY27" fmla="*/ 150984 h 254703"/>
                          <a:gd name="connsiteX28" fmla="*/ 3649 w 253936"/>
                          <a:gd name="connsiteY28" fmla="*/ 157929 h 254703"/>
                          <a:gd name="connsiteX29" fmla="*/ 41629 w 253936"/>
                          <a:gd name="connsiteY29" fmla="*/ 221734 h 254703"/>
                          <a:gd name="connsiteX30" fmla="*/ 41629 w 253936"/>
                          <a:gd name="connsiteY30" fmla="*/ 221734 h 254703"/>
                          <a:gd name="connsiteX31" fmla="*/ 70638 w 253936"/>
                          <a:gd name="connsiteY31" fmla="*/ 241556 h 254703"/>
                          <a:gd name="connsiteX32" fmla="*/ 73604 w 253936"/>
                          <a:gd name="connsiteY32" fmla="*/ 243002 h 254703"/>
                          <a:gd name="connsiteX33" fmla="*/ 85178 w 253936"/>
                          <a:gd name="connsiteY33" fmla="*/ 247705 h 254703"/>
                          <a:gd name="connsiteX34" fmla="*/ 99430 w 253936"/>
                          <a:gd name="connsiteY34" fmla="*/ 251756 h 254703"/>
                          <a:gd name="connsiteX35" fmla="*/ 112162 w 253936"/>
                          <a:gd name="connsiteY35" fmla="*/ 253926 h 254703"/>
                          <a:gd name="connsiteX36" fmla="*/ 121639 w 253936"/>
                          <a:gd name="connsiteY36" fmla="*/ 254649 h 254703"/>
                          <a:gd name="connsiteX37" fmla="*/ 122941 w 253936"/>
                          <a:gd name="connsiteY37" fmla="*/ 254649 h 254703"/>
                          <a:gd name="connsiteX38" fmla="*/ 130464 w 253936"/>
                          <a:gd name="connsiteY38" fmla="*/ 254649 h 254703"/>
                          <a:gd name="connsiteX39" fmla="*/ 232828 w 253936"/>
                          <a:gd name="connsiteY39" fmla="*/ 198006 h 254703"/>
                          <a:gd name="connsiteX40" fmla="*/ 236879 w 253936"/>
                          <a:gd name="connsiteY40" fmla="*/ 191568 h 254703"/>
                          <a:gd name="connsiteX41" fmla="*/ 237964 w 253936"/>
                          <a:gd name="connsiteY41" fmla="*/ 189759 h 254703"/>
                          <a:gd name="connsiteX42" fmla="*/ 240062 w 253936"/>
                          <a:gd name="connsiteY42" fmla="*/ 185925 h 254703"/>
                          <a:gd name="connsiteX43" fmla="*/ 240062 w 253936"/>
                          <a:gd name="connsiteY43" fmla="*/ 185925 h 254703"/>
                          <a:gd name="connsiteX44" fmla="*/ 243534 w 253936"/>
                          <a:gd name="connsiteY44" fmla="*/ 178691 h 254703"/>
                          <a:gd name="connsiteX45" fmla="*/ 232394 w 253936"/>
                          <a:gd name="connsiteY45" fmla="*/ 63884 h 254703"/>
                          <a:gd name="connsiteX46" fmla="*/ 232394 w 253936"/>
                          <a:gd name="connsiteY46" fmla="*/ 63884 h 254703"/>
                          <a:gd name="connsiteX47" fmla="*/ 233407 w 253936"/>
                          <a:gd name="connsiteY47" fmla="*/ 65621 h 254703"/>
                          <a:gd name="connsiteX48" fmla="*/ 237096 w 253936"/>
                          <a:gd name="connsiteY48" fmla="*/ 72710 h 254703"/>
                          <a:gd name="connsiteX49" fmla="*/ 246066 w 253936"/>
                          <a:gd name="connsiteY49" fmla="*/ 98681 h 254703"/>
                          <a:gd name="connsiteX50" fmla="*/ 248743 w 253936"/>
                          <a:gd name="connsiteY50" fmla="*/ 128124 h 254703"/>
                          <a:gd name="connsiteX51" fmla="*/ 242739 w 253936"/>
                          <a:gd name="connsiteY51" fmla="*/ 161980 h 254703"/>
                          <a:gd name="connsiteX52" fmla="*/ 240134 w 253936"/>
                          <a:gd name="connsiteY52" fmla="*/ 168925 h 254703"/>
                          <a:gd name="connsiteX53" fmla="*/ 240134 w 253936"/>
                          <a:gd name="connsiteY53" fmla="*/ 168925 h 254703"/>
                          <a:gd name="connsiteX54" fmla="*/ 239339 w 253936"/>
                          <a:gd name="connsiteY54" fmla="*/ 170950 h 254703"/>
                          <a:gd name="connsiteX55" fmla="*/ 239339 w 253936"/>
                          <a:gd name="connsiteY55" fmla="*/ 170950 h 254703"/>
                          <a:gd name="connsiteX56" fmla="*/ 238037 w 253936"/>
                          <a:gd name="connsiteY56" fmla="*/ 173844 h 254703"/>
                          <a:gd name="connsiteX57" fmla="*/ 234564 w 253936"/>
                          <a:gd name="connsiteY57" fmla="*/ 180716 h 254703"/>
                          <a:gd name="connsiteX58" fmla="*/ 201576 w 253936"/>
                          <a:gd name="connsiteY58" fmla="*/ 219130 h 254703"/>
                          <a:gd name="connsiteX59" fmla="*/ 195355 w 253936"/>
                          <a:gd name="connsiteY59" fmla="*/ 223543 h 254703"/>
                          <a:gd name="connsiteX60" fmla="*/ 125834 w 253936"/>
                          <a:gd name="connsiteY60" fmla="*/ 243220 h 254703"/>
                          <a:gd name="connsiteX61" fmla="*/ 122724 w 253936"/>
                          <a:gd name="connsiteY61" fmla="*/ 243075 h 254703"/>
                          <a:gd name="connsiteX62" fmla="*/ 101455 w 253936"/>
                          <a:gd name="connsiteY62" fmla="*/ 239892 h 254703"/>
                          <a:gd name="connsiteX63" fmla="*/ 88072 w 253936"/>
                          <a:gd name="connsiteY63" fmla="*/ 235768 h 254703"/>
                          <a:gd name="connsiteX64" fmla="*/ 80838 w 253936"/>
                          <a:gd name="connsiteY64" fmla="*/ 232802 h 254703"/>
                          <a:gd name="connsiteX65" fmla="*/ 77655 w 253936"/>
                          <a:gd name="connsiteY65" fmla="*/ 231283 h 254703"/>
                          <a:gd name="connsiteX66" fmla="*/ 68757 w 253936"/>
                          <a:gd name="connsiteY66" fmla="*/ 226436 h 254703"/>
                          <a:gd name="connsiteX67" fmla="*/ 59931 w 253936"/>
                          <a:gd name="connsiteY67" fmla="*/ 220649 h 254703"/>
                          <a:gd name="connsiteX68" fmla="*/ 51105 w 253936"/>
                          <a:gd name="connsiteY68" fmla="*/ 213632 h 254703"/>
                          <a:gd name="connsiteX69" fmla="*/ 51105 w 253936"/>
                          <a:gd name="connsiteY69" fmla="*/ 213632 h 254703"/>
                          <a:gd name="connsiteX70" fmla="*/ 49224 w 253936"/>
                          <a:gd name="connsiteY70" fmla="*/ 211968 h 254703"/>
                          <a:gd name="connsiteX71" fmla="*/ 41990 w 253936"/>
                          <a:gd name="connsiteY71" fmla="*/ 204734 h 254703"/>
                          <a:gd name="connsiteX72" fmla="*/ 33960 w 253936"/>
                          <a:gd name="connsiteY72" fmla="*/ 194968 h 254703"/>
                          <a:gd name="connsiteX73" fmla="*/ 22603 w 253936"/>
                          <a:gd name="connsiteY73" fmla="*/ 176303 h 254703"/>
                          <a:gd name="connsiteX74" fmla="*/ 19998 w 253936"/>
                          <a:gd name="connsiteY74" fmla="*/ 170516 h 254703"/>
                          <a:gd name="connsiteX75" fmla="*/ 16526 w 253936"/>
                          <a:gd name="connsiteY75" fmla="*/ 161256 h 254703"/>
                          <a:gd name="connsiteX76" fmla="*/ 13343 w 253936"/>
                          <a:gd name="connsiteY76" fmla="*/ 149682 h 254703"/>
                          <a:gd name="connsiteX77" fmla="*/ 11390 w 253936"/>
                          <a:gd name="connsiteY77" fmla="*/ 137745 h 254703"/>
                          <a:gd name="connsiteX78" fmla="*/ 10739 w 253936"/>
                          <a:gd name="connsiteY78" fmla="*/ 120383 h 254703"/>
                          <a:gd name="connsiteX79" fmla="*/ 11100 w 253936"/>
                          <a:gd name="connsiteY79" fmla="*/ 114451 h 254703"/>
                          <a:gd name="connsiteX80" fmla="*/ 11390 w 253936"/>
                          <a:gd name="connsiteY80" fmla="*/ 110979 h 254703"/>
                          <a:gd name="connsiteX81" fmla="*/ 11679 w 253936"/>
                          <a:gd name="connsiteY81" fmla="*/ 108809 h 254703"/>
                          <a:gd name="connsiteX82" fmla="*/ 12909 w 253936"/>
                          <a:gd name="connsiteY82" fmla="*/ 101430 h 254703"/>
                          <a:gd name="connsiteX83" fmla="*/ 29692 w 253936"/>
                          <a:gd name="connsiteY83" fmla="*/ 59761 h 254703"/>
                          <a:gd name="connsiteX84" fmla="*/ 33382 w 253936"/>
                          <a:gd name="connsiteY84" fmla="*/ 54480 h 254703"/>
                          <a:gd name="connsiteX85" fmla="*/ 34178 w 253936"/>
                          <a:gd name="connsiteY85" fmla="*/ 53467 h 254703"/>
                          <a:gd name="connsiteX86" fmla="*/ 38446 w 253936"/>
                          <a:gd name="connsiteY86" fmla="*/ 48041 h 254703"/>
                          <a:gd name="connsiteX87" fmla="*/ 38590 w 253936"/>
                          <a:gd name="connsiteY87" fmla="*/ 47824 h 254703"/>
                          <a:gd name="connsiteX88" fmla="*/ 44667 w 253936"/>
                          <a:gd name="connsiteY88" fmla="*/ 41097 h 254703"/>
                          <a:gd name="connsiteX89" fmla="*/ 133647 w 253936"/>
                          <a:gd name="connsiteY89" fmla="*/ 5360 h 254703"/>
                          <a:gd name="connsiteX90" fmla="*/ 136686 w 253936"/>
                          <a:gd name="connsiteY90" fmla="*/ 5432 h 254703"/>
                          <a:gd name="connsiteX91" fmla="*/ 136686 w 253936"/>
                          <a:gd name="connsiteY91" fmla="*/ 5432 h 254703"/>
                          <a:gd name="connsiteX92" fmla="*/ 232394 w 253936"/>
                          <a:gd name="connsiteY92" fmla="*/ 63884 h 2547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</a:cxnLst>
                        <a:rect l="l" t="t" r="r" b="b"/>
                        <a:pathLst>
                          <a:path w="253936" h="254703">
                            <a:moveTo>
                              <a:pt x="243245" y="178546"/>
                            </a:moveTo>
                            <a:cubicBezTo>
                              <a:pt x="249611" y="164078"/>
                              <a:pt x="253373" y="148163"/>
                              <a:pt x="253879" y="131379"/>
                            </a:cubicBezTo>
                            <a:cubicBezTo>
                              <a:pt x="254241" y="119009"/>
                              <a:pt x="252866" y="106928"/>
                              <a:pt x="249973" y="95498"/>
                            </a:cubicBezTo>
                            <a:cubicBezTo>
                              <a:pt x="248815" y="91085"/>
                              <a:pt x="247441" y="86672"/>
                              <a:pt x="245849" y="82476"/>
                            </a:cubicBezTo>
                            <a:cubicBezTo>
                              <a:pt x="245632" y="81825"/>
                              <a:pt x="245343" y="81174"/>
                              <a:pt x="245126" y="80523"/>
                            </a:cubicBezTo>
                            <a:cubicBezTo>
                              <a:pt x="243534" y="76399"/>
                              <a:pt x="241654" y="72348"/>
                              <a:pt x="239628" y="68442"/>
                            </a:cubicBezTo>
                            <a:cubicBezTo>
                              <a:pt x="239411" y="68008"/>
                              <a:pt x="239194" y="67646"/>
                              <a:pt x="238977" y="67284"/>
                            </a:cubicBezTo>
                            <a:cubicBezTo>
                              <a:pt x="228921" y="48403"/>
                              <a:pt x="214164" y="32416"/>
                              <a:pt x="196368" y="20696"/>
                            </a:cubicBezTo>
                            <a:cubicBezTo>
                              <a:pt x="177487" y="8326"/>
                              <a:pt x="155133" y="875"/>
                              <a:pt x="130971" y="79"/>
                            </a:cubicBezTo>
                            <a:cubicBezTo>
                              <a:pt x="122724" y="-210"/>
                              <a:pt x="114694" y="296"/>
                              <a:pt x="106881" y="1598"/>
                            </a:cubicBezTo>
                            <a:lnTo>
                              <a:pt x="106881" y="1598"/>
                            </a:lnTo>
                            <a:cubicBezTo>
                              <a:pt x="73748" y="6879"/>
                              <a:pt x="44667" y="24964"/>
                              <a:pt x="25279" y="50863"/>
                            </a:cubicBezTo>
                            <a:cubicBezTo>
                              <a:pt x="23688" y="52961"/>
                              <a:pt x="22169" y="55131"/>
                              <a:pt x="20722" y="57301"/>
                            </a:cubicBezTo>
                            <a:cubicBezTo>
                              <a:pt x="20071" y="58242"/>
                              <a:pt x="19420" y="59254"/>
                              <a:pt x="18841" y="60267"/>
                            </a:cubicBezTo>
                            <a:cubicBezTo>
                              <a:pt x="18769" y="60412"/>
                              <a:pt x="18696" y="60557"/>
                              <a:pt x="18624" y="60629"/>
                            </a:cubicBezTo>
                            <a:cubicBezTo>
                              <a:pt x="18190" y="61280"/>
                              <a:pt x="17828" y="61931"/>
                              <a:pt x="17466" y="62655"/>
                            </a:cubicBezTo>
                            <a:cubicBezTo>
                              <a:pt x="16164" y="64825"/>
                              <a:pt x="14935" y="67067"/>
                              <a:pt x="13777" y="69382"/>
                            </a:cubicBezTo>
                            <a:cubicBezTo>
                              <a:pt x="13271" y="70395"/>
                              <a:pt x="12764" y="71408"/>
                              <a:pt x="12258" y="72348"/>
                            </a:cubicBezTo>
                            <a:lnTo>
                              <a:pt x="12258" y="72348"/>
                            </a:lnTo>
                            <a:cubicBezTo>
                              <a:pt x="12041" y="72855"/>
                              <a:pt x="11824" y="73361"/>
                              <a:pt x="11607" y="73868"/>
                            </a:cubicBezTo>
                            <a:lnTo>
                              <a:pt x="11607" y="73868"/>
                            </a:lnTo>
                            <a:cubicBezTo>
                              <a:pt x="5313" y="87395"/>
                              <a:pt x="1406" y="102225"/>
                              <a:pt x="249" y="117851"/>
                            </a:cubicBezTo>
                            <a:cubicBezTo>
                              <a:pt x="104" y="119226"/>
                              <a:pt x="32" y="120600"/>
                              <a:pt x="32" y="121975"/>
                            </a:cubicBezTo>
                            <a:cubicBezTo>
                              <a:pt x="32" y="122409"/>
                              <a:pt x="32" y="122843"/>
                              <a:pt x="32" y="123349"/>
                            </a:cubicBezTo>
                            <a:cubicBezTo>
                              <a:pt x="32" y="123639"/>
                              <a:pt x="32" y="123856"/>
                              <a:pt x="32" y="124145"/>
                            </a:cubicBezTo>
                            <a:cubicBezTo>
                              <a:pt x="-40" y="126677"/>
                              <a:pt x="32" y="129209"/>
                              <a:pt x="32" y="131741"/>
                            </a:cubicBezTo>
                            <a:lnTo>
                              <a:pt x="32" y="131741"/>
                            </a:lnTo>
                            <a:cubicBezTo>
                              <a:pt x="249" y="138252"/>
                              <a:pt x="972" y="144690"/>
                              <a:pt x="2130" y="150984"/>
                            </a:cubicBezTo>
                            <a:cubicBezTo>
                              <a:pt x="2564" y="153299"/>
                              <a:pt x="3070" y="155686"/>
                              <a:pt x="3649" y="157929"/>
                            </a:cubicBezTo>
                            <a:cubicBezTo>
                              <a:pt x="9798" y="182814"/>
                              <a:pt x="23254" y="204951"/>
                              <a:pt x="41629" y="221734"/>
                            </a:cubicBezTo>
                            <a:lnTo>
                              <a:pt x="41629" y="221734"/>
                            </a:lnTo>
                            <a:cubicBezTo>
                              <a:pt x="50310" y="229619"/>
                              <a:pt x="60003" y="236347"/>
                              <a:pt x="70638" y="241556"/>
                            </a:cubicBezTo>
                            <a:cubicBezTo>
                              <a:pt x="71650" y="242062"/>
                              <a:pt x="72591" y="242568"/>
                              <a:pt x="73604" y="243002"/>
                            </a:cubicBezTo>
                            <a:cubicBezTo>
                              <a:pt x="77365" y="244739"/>
                              <a:pt x="81200" y="246330"/>
                              <a:pt x="85178" y="247705"/>
                            </a:cubicBezTo>
                            <a:cubicBezTo>
                              <a:pt x="89808" y="249369"/>
                              <a:pt x="94583" y="250671"/>
                              <a:pt x="99430" y="251756"/>
                            </a:cubicBezTo>
                            <a:cubicBezTo>
                              <a:pt x="103625" y="252696"/>
                              <a:pt x="107894" y="253420"/>
                              <a:pt x="112162" y="253926"/>
                            </a:cubicBezTo>
                            <a:cubicBezTo>
                              <a:pt x="115273" y="254288"/>
                              <a:pt x="118456" y="254577"/>
                              <a:pt x="121639" y="254649"/>
                            </a:cubicBezTo>
                            <a:cubicBezTo>
                              <a:pt x="122073" y="254649"/>
                              <a:pt x="122507" y="254649"/>
                              <a:pt x="122941" y="254649"/>
                            </a:cubicBezTo>
                            <a:cubicBezTo>
                              <a:pt x="125473" y="254722"/>
                              <a:pt x="127932" y="254722"/>
                              <a:pt x="130464" y="254649"/>
                            </a:cubicBezTo>
                            <a:cubicBezTo>
                              <a:pt x="172929" y="253564"/>
                              <a:pt x="210547" y="231428"/>
                              <a:pt x="232828" y="198006"/>
                            </a:cubicBezTo>
                            <a:cubicBezTo>
                              <a:pt x="234202" y="195908"/>
                              <a:pt x="235577" y="193738"/>
                              <a:pt x="236879" y="191568"/>
                            </a:cubicBezTo>
                            <a:cubicBezTo>
                              <a:pt x="237241" y="190989"/>
                              <a:pt x="237602" y="190338"/>
                              <a:pt x="237964" y="189759"/>
                            </a:cubicBezTo>
                            <a:cubicBezTo>
                              <a:pt x="238688" y="188457"/>
                              <a:pt x="239339" y="187227"/>
                              <a:pt x="240062" y="185925"/>
                            </a:cubicBezTo>
                            <a:lnTo>
                              <a:pt x="240062" y="185925"/>
                            </a:lnTo>
                            <a:cubicBezTo>
                              <a:pt x="241292" y="183538"/>
                              <a:pt x="242449" y="181150"/>
                              <a:pt x="243534" y="178691"/>
                            </a:cubicBezTo>
                            <a:close/>
                            <a:moveTo>
                              <a:pt x="232394" y="63884"/>
                            </a:moveTo>
                            <a:lnTo>
                              <a:pt x="232394" y="63884"/>
                            </a:lnTo>
                            <a:cubicBezTo>
                              <a:pt x="232755" y="64463"/>
                              <a:pt x="233045" y="65042"/>
                              <a:pt x="233407" y="65621"/>
                            </a:cubicBezTo>
                            <a:cubicBezTo>
                              <a:pt x="234709" y="67935"/>
                              <a:pt x="235939" y="70323"/>
                              <a:pt x="237096" y="72710"/>
                            </a:cubicBezTo>
                            <a:cubicBezTo>
                              <a:pt x="241003" y="80885"/>
                              <a:pt x="244041" y="89638"/>
                              <a:pt x="246066" y="98681"/>
                            </a:cubicBezTo>
                            <a:cubicBezTo>
                              <a:pt x="248164" y="108157"/>
                              <a:pt x="249105" y="117996"/>
                              <a:pt x="248743" y="128124"/>
                            </a:cubicBezTo>
                            <a:cubicBezTo>
                              <a:pt x="248381" y="139988"/>
                              <a:pt x="246283" y="151345"/>
                              <a:pt x="242739" y="161980"/>
                            </a:cubicBezTo>
                            <a:cubicBezTo>
                              <a:pt x="241943" y="164367"/>
                              <a:pt x="241075" y="166682"/>
                              <a:pt x="240134" y="168925"/>
                            </a:cubicBezTo>
                            <a:lnTo>
                              <a:pt x="240134" y="168925"/>
                            </a:lnTo>
                            <a:cubicBezTo>
                              <a:pt x="239917" y="169576"/>
                              <a:pt x="239628" y="170299"/>
                              <a:pt x="239339" y="170950"/>
                            </a:cubicBezTo>
                            <a:lnTo>
                              <a:pt x="239339" y="170950"/>
                            </a:lnTo>
                            <a:cubicBezTo>
                              <a:pt x="238905" y="171963"/>
                              <a:pt x="238471" y="172903"/>
                              <a:pt x="238037" y="173844"/>
                            </a:cubicBezTo>
                            <a:cubicBezTo>
                              <a:pt x="236951" y="176159"/>
                              <a:pt x="235794" y="178474"/>
                              <a:pt x="234564" y="180716"/>
                            </a:cubicBezTo>
                            <a:cubicBezTo>
                              <a:pt x="226462" y="195763"/>
                              <a:pt x="215176" y="208857"/>
                              <a:pt x="201576" y="219130"/>
                            </a:cubicBezTo>
                            <a:cubicBezTo>
                              <a:pt x="199551" y="220649"/>
                              <a:pt x="197453" y="222168"/>
                              <a:pt x="195355" y="223543"/>
                            </a:cubicBezTo>
                            <a:cubicBezTo>
                              <a:pt x="175461" y="236709"/>
                              <a:pt x="151516" y="244015"/>
                              <a:pt x="125834" y="243220"/>
                            </a:cubicBezTo>
                            <a:cubicBezTo>
                              <a:pt x="124822" y="243220"/>
                              <a:pt x="123736" y="243147"/>
                              <a:pt x="122724" y="243075"/>
                            </a:cubicBezTo>
                            <a:cubicBezTo>
                              <a:pt x="115417" y="242641"/>
                              <a:pt x="108328" y="241556"/>
                              <a:pt x="101455" y="239892"/>
                            </a:cubicBezTo>
                            <a:cubicBezTo>
                              <a:pt x="96898" y="238807"/>
                              <a:pt x="92413" y="237432"/>
                              <a:pt x="88072" y="235768"/>
                            </a:cubicBezTo>
                            <a:cubicBezTo>
                              <a:pt x="85612" y="234828"/>
                              <a:pt x="83225" y="233887"/>
                              <a:pt x="80838" y="232802"/>
                            </a:cubicBezTo>
                            <a:cubicBezTo>
                              <a:pt x="79753" y="232368"/>
                              <a:pt x="78668" y="231790"/>
                              <a:pt x="77655" y="231283"/>
                            </a:cubicBezTo>
                            <a:cubicBezTo>
                              <a:pt x="74617" y="229764"/>
                              <a:pt x="71650" y="228172"/>
                              <a:pt x="68757" y="226436"/>
                            </a:cubicBezTo>
                            <a:cubicBezTo>
                              <a:pt x="65718" y="224628"/>
                              <a:pt x="62752" y="222674"/>
                              <a:pt x="59931" y="220649"/>
                            </a:cubicBezTo>
                            <a:cubicBezTo>
                              <a:pt x="56893" y="218406"/>
                              <a:pt x="53927" y="216091"/>
                              <a:pt x="51105" y="213632"/>
                            </a:cubicBezTo>
                            <a:lnTo>
                              <a:pt x="51105" y="213632"/>
                            </a:lnTo>
                            <a:cubicBezTo>
                              <a:pt x="50454" y="213053"/>
                              <a:pt x="49803" y="212474"/>
                              <a:pt x="49224" y="211968"/>
                            </a:cubicBezTo>
                            <a:cubicBezTo>
                              <a:pt x="46692" y="209653"/>
                              <a:pt x="44377" y="207266"/>
                              <a:pt x="41990" y="204734"/>
                            </a:cubicBezTo>
                            <a:cubicBezTo>
                              <a:pt x="39169" y="201623"/>
                              <a:pt x="36420" y="198368"/>
                              <a:pt x="33960" y="194968"/>
                            </a:cubicBezTo>
                            <a:cubicBezTo>
                              <a:pt x="29620" y="189108"/>
                              <a:pt x="25858" y="182886"/>
                              <a:pt x="22603" y="176303"/>
                            </a:cubicBezTo>
                            <a:cubicBezTo>
                              <a:pt x="21662" y="174423"/>
                              <a:pt x="20794" y="172469"/>
                              <a:pt x="19998" y="170516"/>
                            </a:cubicBezTo>
                            <a:cubicBezTo>
                              <a:pt x="18696" y="167478"/>
                              <a:pt x="17539" y="164439"/>
                              <a:pt x="16526" y="161256"/>
                            </a:cubicBezTo>
                            <a:cubicBezTo>
                              <a:pt x="15296" y="157495"/>
                              <a:pt x="14211" y="153588"/>
                              <a:pt x="13343" y="149682"/>
                            </a:cubicBezTo>
                            <a:cubicBezTo>
                              <a:pt x="12475" y="145775"/>
                              <a:pt x="11824" y="141724"/>
                              <a:pt x="11390" y="137745"/>
                            </a:cubicBezTo>
                            <a:cubicBezTo>
                              <a:pt x="10739" y="132030"/>
                              <a:pt x="10522" y="126243"/>
                              <a:pt x="10739" y="120383"/>
                            </a:cubicBezTo>
                            <a:cubicBezTo>
                              <a:pt x="10739" y="118358"/>
                              <a:pt x="10883" y="116404"/>
                              <a:pt x="11100" y="114451"/>
                            </a:cubicBezTo>
                            <a:cubicBezTo>
                              <a:pt x="11173" y="113294"/>
                              <a:pt x="11245" y="112136"/>
                              <a:pt x="11390" y="110979"/>
                            </a:cubicBezTo>
                            <a:cubicBezTo>
                              <a:pt x="11462" y="110255"/>
                              <a:pt x="11534" y="109532"/>
                              <a:pt x="11679" y="108809"/>
                            </a:cubicBezTo>
                            <a:cubicBezTo>
                              <a:pt x="12041" y="106349"/>
                              <a:pt x="12403" y="103889"/>
                              <a:pt x="12909" y="101430"/>
                            </a:cubicBezTo>
                            <a:cubicBezTo>
                              <a:pt x="15875" y="86310"/>
                              <a:pt x="21662" y="72204"/>
                              <a:pt x="29692" y="59761"/>
                            </a:cubicBezTo>
                            <a:cubicBezTo>
                              <a:pt x="30850" y="57952"/>
                              <a:pt x="32080" y="56144"/>
                              <a:pt x="33382" y="54480"/>
                            </a:cubicBezTo>
                            <a:cubicBezTo>
                              <a:pt x="33599" y="54118"/>
                              <a:pt x="33888" y="53757"/>
                              <a:pt x="34178" y="53467"/>
                            </a:cubicBezTo>
                            <a:cubicBezTo>
                              <a:pt x="35552" y="51586"/>
                              <a:pt x="36999" y="49850"/>
                              <a:pt x="38446" y="48041"/>
                            </a:cubicBezTo>
                            <a:cubicBezTo>
                              <a:pt x="38446" y="48041"/>
                              <a:pt x="38518" y="47897"/>
                              <a:pt x="38590" y="47824"/>
                            </a:cubicBezTo>
                            <a:cubicBezTo>
                              <a:pt x="40543" y="45510"/>
                              <a:pt x="42569" y="43267"/>
                              <a:pt x="44667" y="41097"/>
                            </a:cubicBezTo>
                            <a:cubicBezTo>
                              <a:pt x="67165" y="18092"/>
                              <a:pt x="98923" y="4202"/>
                              <a:pt x="133647" y="5360"/>
                            </a:cubicBezTo>
                            <a:cubicBezTo>
                              <a:pt x="134660" y="5360"/>
                              <a:pt x="135673" y="5432"/>
                              <a:pt x="136686" y="5432"/>
                            </a:cubicBezTo>
                            <a:lnTo>
                              <a:pt x="136686" y="5432"/>
                            </a:lnTo>
                            <a:cubicBezTo>
                              <a:pt x="177704" y="7819"/>
                              <a:pt x="212862" y="30752"/>
                              <a:pt x="232394" y="63884"/>
                            </a:cubicBezTo>
                            <a:close/>
                          </a:path>
                        </a:pathLst>
                      </a:custGeom>
                      <a:solidFill>
                        <a:srgbClr val="CFCFC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  <p:sp>
                <p:nvSpPr>
                  <p:cNvPr id="535" name="Forma libre: forma 534">
                    <a:extLst>
                      <a:ext uri="{FF2B5EF4-FFF2-40B4-BE49-F238E27FC236}">
                        <a16:creationId xmlns:a16="http://schemas.microsoft.com/office/drawing/2014/main" id="{E6CF9029-9700-D0D4-10B1-300CB48772FD}"/>
                      </a:ext>
                    </a:extLst>
                  </p:cNvPr>
                  <p:cNvSpPr/>
                  <p:nvPr/>
                </p:nvSpPr>
                <p:spPr>
                  <a:xfrm>
                    <a:off x="9018875" y="4964807"/>
                    <a:ext cx="125189" cy="219813"/>
                  </a:xfrm>
                  <a:custGeom>
                    <a:avLst/>
                    <a:gdLst>
                      <a:gd name="connsiteX0" fmla="*/ 4668 w 125189"/>
                      <a:gd name="connsiteY0" fmla="*/ 144691 h 219813"/>
                      <a:gd name="connsiteX1" fmla="*/ 7851 w 125189"/>
                      <a:gd name="connsiteY1" fmla="*/ 71988 h 219813"/>
                      <a:gd name="connsiteX2" fmla="*/ 56103 w 125189"/>
                      <a:gd name="connsiteY2" fmla="*/ 12740 h 219813"/>
                      <a:gd name="connsiteX3" fmla="*/ 90827 w 125189"/>
                      <a:gd name="connsiteY3" fmla="*/ 1238 h 219813"/>
                      <a:gd name="connsiteX4" fmla="*/ 108551 w 125189"/>
                      <a:gd name="connsiteY4" fmla="*/ 8 h 219813"/>
                      <a:gd name="connsiteX5" fmla="*/ 125190 w 125189"/>
                      <a:gd name="connsiteY5" fmla="*/ 1672 h 219813"/>
                      <a:gd name="connsiteX6" fmla="*/ 68474 w 125189"/>
                      <a:gd name="connsiteY6" fmla="*/ 32345 h 219813"/>
                      <a:gd name="connsiteX7" fmla="*/ 43805 w 125189"/>
                      <a:gd name="connsiteY7" fmla="*/ 107508 h 219813"/>
                      <a:gd name="connsiteX8" fmla="*/ 57550 w 125189"/>
                      <a:gd name="connsiteY8" fmla="*/ 145198 h 219813"/>
                      <a:gd name="connsiteX9" fmla="*/ 88151 w 125189"/>
                      <a:gd name="connsiteY9" fmla="*/ 175726 h 219813"/>
                      <a:gd name="connsiteX10" fmla="*/ 97338 w 125189"/>
                      <a:gd name="connsiteY10" fmla="*/ 202058 h 219813"/>
                      <a:gd name="connsiteX11" fmla="*/ 48001 w 125189"/>
                      <a:gd name="connsiteY11" fmla="*/ 207990 h 219813"/>
                      <a:gd name="connsiteX12" fmla="*/ 4596 w 125189"/>
                      <a:gd name="connsiteY12" fmla="*/ 144764 h 219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25189" h="219813">
                        <a:moveTo>
                          <a:pt x="4668" y="144691"/>
                        </a:moveTo>
                        <a:cubicBezTo>
                          <a:pt x="-2204" y="120963"/>
                          <a:pt x="-1770" y="95210"/>
                          <a:pt x="7851" y="71988"/>
                        </a:cubicBezTo>
                        <a:cubicBezTo>
                          <a:pt x="18052" y="47464"/>
                          <a:pt x="32303" y="25400"/>
                          <a:pt x="56103" y="12740"/>
                        </a:cubicBezTo>
                        <a:cubicBezTo>
                          <a:pt x="66882" y="7025"/>
                          <a:pt x="78674" y="3118"/>
                          <a:pt x="90827" y="1238"/>
                        </a:cubicBezTo>
                        <a:cubicBezTo>
                          <a:pt x="96687" y="370"/>
                          <a:pt x="102619" y="-65"/>
                          <a:pt x="108551" y="8"/>
                        </a:cubicBezTo>
                        <a:cubicBezTo>
                          <a:pt x="113036" y="8"/>
                          <a:pt x="121211" y="2757"/>
                          <a:pt x="125190" y="1672"/>
                        </a:cubicBezTo>
                        <a:cubicBezTo>
                          <a:pt x="104355" y="7676"/>
                          <a:pt x="83810" y="16936"/>
                          <a:pt x="68474" y="32345"/>
                        </a:cubicBezTo>
                        <a:cubicBezTo>
                          <a:pt x="49014" y="51732"/>
                          <a:pt x="40478" y="80452"/>
                          <a:pt x="43805" y="107508"/>
                        </a:cubicBezTo>
                        <a:cubicBezTo>
                          <a:pt x="45469" y="120891"/>
                          <a:pt x="50027" y="133985"/>
                          <a:pt x="57550" y="145198"/>
                        </a:cubicBezTo>
                        <a:cubicBezTo>
                          <a:pt x="65942" y="157568"/>
                          <a:pt x="79831" y="163862"/>
                          <a:pt x="88151" y="175726"/>
                        </a:cubicBezTo>
                        <a:cubicBezTo>
                          <a:pt x="93649" y="183466"/>
                          <a:pt x="97917" y="192364"/>
                          <a:pt x="97338" y="202058"/>
                        </a:cubicBezTo>
                        <a:cubicBezTo>
                          <a:pt x="95602" y="230633"/>
                          <a:pt x="62397" y="218625"/>
                          <a:pt x="48001" y="207990"/>
                        </a:cubicBezTo>
                        <a:cubicBezTo>
                          <a:pt x="27022" y="192654"/>
                          <a:pt x="11758" y="169794"/>
                          <a:pt x="4596" y="144764"/>
                        </a:cubicBezTo>
                        <a:close/>
                      </a:path>
                    </a:pathLst>
                  </a:custGeom>
                  <a:solidFill>
                    <a:srgbClr val="F1F1F1">
                      <a:alpha val="34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</p:grpSp>
        </p:grpSp>
        <p:grpSp>
          <p:nvGrpSpPr>
            <p:cNvPr id="536" name="Gráfico 6">
              <a:extLst>
                <a:ext uri="{FF2B5EF4-FFF2-40B4-BE49-F238E27FC236}">
                  <a16:creationId xmlns:a16="http://schemas.microsoft.com/office/drawing/2014/main" id="{F08C3C44-A7F4-6483-6674-D7217D257B2E}"/>
                </a:ext>
              </a:extLst>
            </p:cNvPr>
            <p:cNvGrpSpPr/>
            <p:nvPr/>
          </p:nvGrpSpPr>
          <p:grpSpPr>
            <a:xfrm>
              <a:off x="6204385" y="5770485"/>
              <a:ext cx="1108275" cy="651292"/>
              <a:chOff x="6204385" y="5770485"/>
              <a:chExt cx="1108275" cy="651292"/>
            </a:xfrm>
          </p:grpSpPr>
          <p:sp>
            <p:nvSpPr>
              <p:cNvPr id="537" name="Forma libre: forma 536">
                <a:extLst>
                  <a:ext uri="{FF2B5EF4-FFF2-40B4-BE49-F238E27FC236}">
                    <a16:creationId xmlns:a16="http://schemas.microsoft.com/office/drawing/2014/main" id="{5B9ED570-A01C-A58D-6B1B-A180C3AAAF3B}"/>
                  </a:ext>
                </a:extLst>
              </p:cNvPr>
              <p:cNvSpPr/>
              <p:nvPr/>
            </p:nvSpPr>
            <p:spPr>
              <a:xfrm>
                <a:off x="6213139" y="5779238"/>
                <a:ext cx="1099522" cy="642539"/>
              </a:xfrm>
              <a:custGeom>
                <a:avLst/>
                <a:gdLst>
                  <a:gd name="connsiteX0" fmla="*/ 924600 w 1099522"/>
                  <a:gd name="connsiteY0" fmla="*/ 568461 h 642539"/>
                  <a:gd name="connsiteX1" fmla="*/ 924600 w 1099522"/>
                  <a:gd name="connsiteY1" fmla="*/ 559708 h 642539"/>
                  <a:gd name="connsiteX2" fmla="*/ 900004 w 1099522"/>
                  <a:gd name="connsiteY2" fmla="*/ 559708 h 642539"/>
                  <a:gd name="connsiteX3" fmla="*/ 900004 w 1099522"/>
                  <a:gd name="connsiteY3" fmla="*/ 543648 h 642539"/>
                  <a:gd name="connsiteX4" fmla="*/ 901740 w 1099522"/>
                  <a:gd name="connsiteY4" fmla="*/ 539236 h 642539"/>
                  <a:gd name="connsiteX5" fmla="*/ 1099522 w 1099522"/>
                  <a:gd name="connsiteY5" fmla="*/ 459081 h 642539"/>
                  <a:gd name="connsiteX6" fmla="*/ 1095182 w 1099522"/>
                  <a:gd name="connsiteY6" fmla="*/ 447795 h 642539"/>
                  <a:gd name="connsiteX7" fmla="*/ 1022912 w 1099522"/>
                  <a:gd name="connsiteY7" fmla="*/ 269328 h 642539"/>
                  <a:gd name="connsiteX8" fmla="*/ 935958 w 1099522"/>
                  <a:gd name="connsiteY8" fmla="*/ 304559 h 642539"/>
                  <a:gd name="connsiteX9" fmla="*/ 990214 w 1099522"/>
                  <a:gd name="connsiteY9" fmla="*/ 238945 h 642539"/>
                  <a:gd name="connsiteX10" fmla="*/ 980954 w 1099522"/>
                  <a:gd name="connsiteY10" fmla="*/ 231132 h 642539"/>
                  <a:gd name="connsiteX11" fmla="*/ 832654 w 1099522"/>
                  <a:gd name="connsiteY11" fmla="*/ 108368 h 642539"/>
                  <a:gd name="connsiteX12" fmla="*/ 793300 w 1099522"/>
                  <a:gd name="connsiteY12" fmla="*/ 155896 h 642539"/>
                  <a:gd name="connsiteX13" fmla="*/ 596168 w 1099522"/>
                  <a:gd name="connsiteY13" fmla="*/ 0 h 642539"/>
                  <a:gd name="connsiteX14" fmla="*/ 349555 w 1099522"/>
                  <a:gd name="connsiteY14" fmla="*/ 0 h 642539"/>
                  <a:gd name="connsiteX15" fmla="*/ 49843 w 1099522"/>
                  <a:gd name="connsiteY15" fmla="*/ 236992 h 642539"/>
                  <a:gd name="connsiteX16" fmla="*/ 49843 w 1099522"/>
                  <a:gd name="connsiteY16" fmla="*/ 247988 h 642539"/>
                  <a:gd name="connsiteX17" fmla="*/ 68363 w 1099522"/>
                  <a:gd name="connsiteY17" fmla="*/ 247988 h 642539"/>
                  <a:gd name="connsiteX18" fmla="*/ 64022 w 1099522"/>
                  <a:gd name="connsiteY18" fmla="*/ 260141 h 642539"/>
                  <a:gd name="connsiteX19" fmla="*/ 83482 w 1099522"/>
                  <a:gd name="connsiteY19" fmla="*/ 279601 h 642539"/>
                  <a:gd name="connsiteX20" fmla="*/ 94044 w 1099522"/>
                  <a:gd name="connsiteY20" fmla="*/ 276490 h 642539"/>
                  <a:gd name="connsiteX21" fmla="*/ 94044 w 1099522"/>
                  <a:gd name="connsiteY21" fmla="*/ 508996 h 642539"/>
                  <a:gd name="connsiteX22" fmla="*/ 81819 w 1099522"/>
                  <a:gd name="connsiteY22" fmla="*/ 508996 h 642539"/>
                  <a:gd name="connsiteX23" fmla="*/ 81819 w 1099522"/>
                  <a:gd name="connsiteY23" fmla="*/ 541695 h 642539"/>
                  <a:gd name="connsiteX24" fmla="*/ 45792 w 1099522"/>
                  <a:gd name="connsiteY24" fmla="*/ 541695 h 642539"/>
                  <a:gd name="connsiteX25" fmla="*/ 45792 w 1099522"/>
                  <a:gd name="connsiteY25" fmla="*/ 559853 h 642539"/>
                  <a:gd name="connsiteX26" fmla="*/ 21196 w 1099522"/>
                  <a:gd name="connsiteY26" fmla="*/ 559853 h 642539"/>
                  <a:gd name="connsiteX27" fmla="*/ 21196 w 1099522"/>
                  <a:gd name="connsiteY27" fmla="*/ 578011 h 642539"/>
                  <a:gd name="connsiteX28" fmla="*/ 0 w 1099522"/>
                  <a:gd name="connsiteY28" fmla="*/ 578011 h 642539"/>
                  <a:gd name="connsiteX29" fmla="*/ 0 w 1099522"/>
                  <a:gd name="connsiteY29" fmla="*/ 596168 h 642539"/>
                  <a:gd name="connsiteX30" fmla="*/ 601449 w 1099522"/>
                  <a:gd name="connsiteY30" fmla="*/ 596168 h 642539"/>
                  <a:gd name="connsiteX31" fmla="*/ 609190 w 1099522"/>
                  <a:gd name="connsiteY31" fmla="*/ 603186 h 642539"/>
                  <a:gd name="connsiteX32" fmla="*/ 612011 w 1099522"/>
                  <a:gd name="connsiteY32" fmla="*/ 605573 h 642539"/>
                  <a:gd name="connsiteX33" fmla="*/ 613820 w 1099522"/>
                  <a:gd name="connsiteY33" fmla="*/ 607092 h 642539"/>
                  <a:gd name="connsiteX34" fmla="*/ 613892 w 1099522"/>
                  <a:gd name="connsiteY34" fmla="*/ 607092 h 642539"/>
                  <a:gd name="connsiteX35" fmla="*/ 716256 w 1099522"/>
                  <a:gd name="connsiteY35" fmla="*/ 642540 h 642539"/>
                  <a:gd name="connsiteX36" fmla="*/ 732316 w 1099522"/>
                  <a:gd name="connsiteY36" fmla="*/ 641744 h 642539"/>
                  <a:gd name="connsiteX37" fmla="*/ 748375 w 1099522"/>
                  <a:gd name="connsiteY37" fmla="*/ 642540 h 642539"/>
                  <a:gd name="connsiteX38" fmla="*/ 779699 w 1099522"/>
                  <a:gd name="connsiteY38" fmla="*/ 639573 h 642539"/>
                  <a:gd name="connsiteX39" fmla="*/ 863326 w 1099522"/>
                  <a:gd name="connsiteY39" fmla="*/ 596168 h 642539"/>
                  <a:gd name="connsiteX40" fmla="*/ 945796 w 1099522"/>
                  <a:gd name="connsiteY40" fmla="*/ 596168 h 642539"/>
                  <a:gd name="connsiteX41" fmla="*/ 945796 w 1099522"/>
                  <a:gd name="connsiteY41" fmla="*/ 578011 h 642539"/>
                  <a:gd name="connsiteX42" fmla="*/ 924600 w 1099522"/>
                  <a:gd name="connsiteY42" fmla="*/ 578011 h 642539"/>
                  <a:gd name="connsiteX43" fmla="*/ 924600 w 1099522"/>
                  <a:gd name="connsiteY43" fmla="*/ 568606 h 642539"/>
                  <a:gd name="connsiteX44" fmla="*/ 518039 w 1099522"/>
                  <a:gd name="connsiteY44" fmla="*/ 247915 h 642539"/>
                  <a:gd name="connsiteX45" fmla="*/ 495107 w 1099522"/>
                  <a:gd name="connsiteY45" fmla="*/ 247915 h 642539"/>
                  <a:gd name="connsiteX46" fmla="*/ 518039 w 1099522"/>
                  <a:gd name="connsiteY46" fmla="*/ 247915 h 642539"/>
                  <a:gd name="connsiteX47" fmla="*/ 518039 w 1099522"/>
                  <a:gd name="connsiteY47" fmla="*/ 247915 h 642539"/>
                  <a:gd name="connsiteX48" fmla="*/ 450617 w 1099522"/>
                  <a:gd name="connsiteY48" fmla="*/ 247915 h 642539"/>
                  <a:gd name="connsiteX49" fmla="*/ 427684 w 1099522"/>
                  <a:gd name="connsiteY49" fmla="*/ 247915 h 642539"/>
                  <a:gd name="connsiteX50" fmla="*/ 450617 w 1099522"/>
                  <a:gd name="connsiteY50" fmla="*/ 247915 h 642539"/>
                  <a:gd name="connsiteX51" fmla="*/ 450617 w 1099522"/>
                  <a:gd name="connsiteY51" fmla="*/ 247915 h 642539"/>
                  <a:gd name="connsiteX52" fmla="*/ 368147 w 1099522"/>
                  <a:gd name="connsiteY52" fmla="*/ 247915 h 642539"/>
                  <a:gd name="connsiteX53" fmla="*/ 345215 w 1099522"/>
                  <a:gd name="connsiteY53" fmla="*/ 247915 h 642539"/>
                  <a:gd name="connsiteX54" fmla="*/ 368147 w 1099522"/>
                  <a:gd name="connsiteY54" fmla="*/ 247915 h 642539"/>
                  <a:gd name="connsiteX55" fmla="*/ 368147 w 1099522"/>
                  <a:gd name="connsiteY55" fmla="*/ 247915 h 642539"/>
                  <a:gd name="connsiteX56" fmla="*/ 645144 w 1099522"/>
                  <a:gd name="connsiteY56" fmla="*/ 248566 h 642539"/>
                  <a:gd name="connsiteX57" fmla="*/ 631327 w 1099522"/>
                  <a:gd name="connsiteY57" fmla="*/ 248566 h 642539"/>
                  <a:gd name="connsiteX58" fmla="*/ 630748 w 1099522"/>
                  <a:gd name="connsiteY58" fmla="*/ 247915 h 642539"/>
                  <a:gd name="connsiteX59" fmla="*/ 645144 w 1099522"/>
                  <a:gd name="connsiteY59" fmla="*/ 247915 h 642539"/>
                  <a:gd name="connsiteX60" fmla="*/ 645144 w 1099522"/>
                  <a:gd name="connsiteY60" fmla="*/ 248566 h 642539"/>
                  <a:gd name="connsiteX61" fmla="*/ 600509 w 1099522"/>
                  <a:gd name="connsiteY61" fmla="*/ 247915 h 642539"/>
                  <a:gd name="connsiteX62" fmla="*/ 577577 w 1099522"/>
                  <a:gd name="connsiteY62" fmla="*/ 247915 h 642539"/>
                  <a:gd name="connsiteX63" fmla="*/ 600509 w 1099522"/>
                  <a:gd name="connsiteY63" fmla="*/ 247915 h 642539"/>
                  <a:gd name="connsiteX64" fmla="*/ 600509 w 1099522"/>
                  <a:gd name="connsiteY64" fmla="*/ 247915 h 642539"/>
                  <a:gd name="connsiteX65" fmla="*/ 300725 w 1099522"/>
                  <a:gd name="connsiteY65" fmla="*/ 247915 h 642539"/>
                  <a:gd name="connsiteX66" fmla="*/ 300725 w 1099522"/>
                  <a:gd name="connsiteY66" fmla="*/ 247915 h 642539"/>
                  <a:gd name="connsiteX67" fmla="*/ 248566 w 1099522"/>
                  <a:gd name="connsiteY67" fmla="*/ 247915 h 642539"/>
                  <a:gd name="connsiteX68" fmla="*/ 248566 w 1099522"/>
                  <a:gd name="connsiteY68" fmla="*/ 247915 h 642539"/>
                  <a:gd name="connsiteX69" fmla="*/ 300725 w 1099522"/>
                  <a:gd name="connsiteY69" fmla="*/ 247915 h 642539"/>
                  <a:gd name="connsiteX70" fmla="*/ 218255 w 1099522"/>
                  <a:gd name="connsiteY70" fmla="*/ 247915 h 642539"/>
                  <a:gd name="connsiteX71" fmla="*/ 217676 w 1099522"/>
                  <a:gd name="connsiteY71" fmla="*/ 248639 h 642539"/>
                  <a:gd name="connsiteX72" fmla="*/ 181578 w 1099522"/>
                  <a:gd name="connsiteY72" fmla="*/ 248639 h 642539"/>
                  <a:gd name="connsiteX73" fmla="*/ 180999 w 1099522"/>
                  <a:gd name="connsiteY73" fmla="*/ 247915 h 642539"/>
                  <a:gd name="connsiteX74" fmla="*/ 218255 w 1099522"/>
                  <a:gd name="connsiteY74" fmla="*/ 247915 h 642539"/>
                  <a:gd name="connsiteX75" fmla="*/ 150833 w 1099522"/>
                  <a:gd name="connsiteY75" fmla="*/ 247915 h 642539"/>
                  <a:gd name="connsiteX76" fmla="*/ 150833 w 1099522"/>
                  <a:gd name="connsiteY76" fmla="*/ 247915 h 642539"/>
                  <a:gd name="connsiteX77" fmla="*/ 98674 w 1099522"/>
                  <a:gd name="connsiteY77" fmla="*/ 247915 h 642539"/>
                  <a:gd name="connsiteX78" fmla="*/ 98674 w 1099522"/>
                  <a:gd name="connsiteY78" fmla="*/ 247915 h 642539"/>
                  <a:gd name="connsiteX79" fmla="*/ 150833 w 1099522"/>
                  <a:gd name="connsiteY79" fmla="*/ 247915 h 642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1099522" h="642539">
                    <a:moveTo>
                      <a:pt x="924600" y="568461"/>
                    </a:moveTo>
                    <a:lnTo>
                      <a:pt x="924600" y="559708"/>
                    </a:lnTo>
                    <a:lnTo>
                      <a:pt x="900004" y="559708"/>
                    </a:lnTo>
                    <a:lnTo>
                      <a:pt x="900004" y="543648"/>
                    </a:lnTo>
                    <a:cubicBezTo>
                      <a:pt x="900655" y="542201"/>
                      <a:pt x="901161" y="540682"/>
                      <a:pt x="901740" y="539236"/>
                    </a:cubicBezTo>
                    <a:lnTo>
                      <a:pt x="1099522" y="459081"/>
                    </a:lnTo>
                    <a:lnTo>
                      <a:pt x="1095182" y="447795"/>
                    </a:lnTo>
                    <a:lnTo>
                      <a:pt x="1022912" y="269328"/>
                    </a:lnTo>
                    <a:lnTo>
                      <a:pt x="935958" y="304559"/>
                    </a:lnTo>
                    <a:lnTo>
                      <a:pt x="990214" y="238945"/>
                    </a:lnTo>
                    <a:lnTo>
                      <a:pt x="980954" y="231132"/>
                    </a:lnTo>
                    <a:lnTo>
                      <a:pt x="832654" y="108368"/>
                    </a:lnTo>
                    <a:lnTo>
                      <a:pt x="793300" y="155896"/>
                    </a:lnTo>
                    <a:lnTo>
                      <a:pt x="596168" y="0"/>
                    </a:lnTo>
                    <a:lnTo>
                      <a:pt x="349555" y="0"/>
                    </a:lnTo>
                    <a:lnTo>
                      <a:pt x="49843" y="236992"/>
                    </a:lnTo>
                    <a:lnTo>
                      <a:pt x="49843" y="247988"/>
                    </a:lnTo>
                    <a:lnTo>
                      <a:pt x="68363" y="247988"/>
                    </a:lnTo>
                    <a:cubicBezTo>
                      <a:pt x="65686" y="251315"/>
                      <a:pt x="64022" y="255511"/>
                      <a:pt x="64022" y="260141"/>
                    </a:cubicBezTo>
                    <a:cubicBezTo>
                      <a:pt x="64022" y="270920"/>
                      <a:pt x="72703" y="279601"/>
                      <a:pt x="83482" y="279601"/>
                    </a:cubicBezTo>
                    <a:cubicBezTo>
                      <a:pt x="87389" y="279601"/>
                      <a:pt x="91006" y="278443"/>
                      <a:pt x="94044" y="276490"/>
                    </a:cubicBezTo>
                    <a:lnTo>
                      <a:pt x="94044" y="508996"/>
                    </a:lnTo>
                    <a:lnTo>
                      <a:pt x="81819" y="508996"/>
                    </a:lnTo>
                    <a:lnTo>
                      <a:pt x="81819" y="541695"/>
                    </a:lnTo>
                    <a:lnTo>
                      <a:pt x="45792" y="541695"/>
                    </a:lnTo>
                    <a:lnTo>
                      <a:pt x="45792" y="559853"/>
                    </a:lnTo>
                    <a:lnTo>
                      <a:pt x="21196" y="559853"/>
                    </a:lnTo>
                    <a:lnTo>
                      <a:pt x="21196" y="578011"/>
                    </a:lnTo>
                    <a:lnTo>
                      <a:pt x="0" y="578011"/>
                    </a:lnTo>
                    <a:lnTo>
                      <a:pt x="0" y="596168"/>
                    </a:lnTo>
                    <a:lnTo>
                      <a:pt x="601449" y="596168"/>
                    </a:lnTo>
                    <a:cubicBezTo>
                      <a:pt x="603981" y="598556"/>
                      <a:pt x="606513" y="600943"/>
                      <a:pt x="609190" y="603186"/>
                    </a:cubicBezTo>
                    <a:cubicBezTo>
                      <a:pt x="610130" y="603981"/>
                      <a:pt x="611071" y="604777"/>
                      <a:pt x="612011" y="605573"/>
                    </a:cubicBezTo>
                    <a:cubicBezTo>
                      <a:pt x="612662" y="606079"/>
                      <a:pt x="613241" y="606586"/>
                      <a:pt x="613820" y="607092"/>
                    </a:cubicBezTo>
                    <a:lnTo>
                      <a:pt x="613892" y="607092"/>
                    </a:lnTo>
                    <a:cubicBezTo>
                      <a:pt x="642105" y="629228"/>
                      <a:pt x="677553" y="642540"/>
                      <a:pt x="716256" y="642540"/>
                    </a:cubicBezTo>
                    <a:cubicBezTo>
                      <a:pt x="721681" y="642540"/>
                      <a:pt x="727035" y="642250"/>
                      <a:pt x="732316" y="641744"/>
                    </a:cubicBezTo>
                    <a:cubicBezTo>
                      <a:pt x="737596" y="642250"/>
                      <a:pt x="742950" y="642540"/>
                      <a:pt x="748375" y="642540"/>
                    </a:cubicBezTo>
                    <a:cubicBezTo>
                      <a:pt x="759082" y="642540"/>
                      <a:pt x="769572" y="641527"/>
                      <a:pt x="779699" y="639573"/>
                    </a:cubicBezTo>
                    <a:cubicBezTo>
                      <a:pt x="811819" y="633424"/>
                      <a:pt x="840683" y="617943"/>
                      <a:pt x="863326" y="596168"/>
                    </a:cubicBezTo>
                    <a:lnTo>
                      <a:pt x="945796" y="596168"/>
                    </a:lnTo>
                    <a:lnTo>
                      <a:pt x="945796" y="578011"/>
                    </a:lnTo>
                    <a:lnTo>
                      <a:pt x="924600" y="578011"/>
                    </a:lnTo>
                    <a:lnTo>
                      <a:pt x="924600" y="568606"/>
                    </a:lnTo>
                    <a:close/>
                    <a:moveTo>
                      <a:pt x="518039" y="247915"/>
                    </a:moveTo>
                    <a:lnTo>
                      <a:pt x="495107" y="247915"/>
                    </a:lnTo>
                    <a:cubicBezTo>
                      <a:pt x="495107" y="247915"/>
                      <a:pt x="518039" y="247915"/>
                      <a:pt x="518039" y="247915"/>
                    </a:cubicBezTo>
                    <a:lnTo>
                      <a:pt x="518039" y="247915"/>
                    </a:lnTo>
                    <a:close/>
                    <a:moveTo>
                      <a:pt x="450617" y="247915"/>
                    </a:moveTo>
                    <a:lnTo>
                      <a:pt x="427684" y="247915"/>
                    </a:lnTo>
                    <a:cubicBezTo>
                      <a:pt x="427684" y="247915"/>
                      <a:pt x="450617" y="247915"/>
                      <a:pt x="450617" y="247915"/>
                    </a:cubicBezTo>
                    <a:lnTo>
                      <a:pt x="450617" y="247915"/>
                    </a:lnTo>
                    <a:close/>
                    <a:moveTo>
                      <a:pt x="368147" y="247915"/>
                    </a:moveTo>
                    <a:lnTo>
                      <a:pt x="345215" y="247915"/>
                    </a:lnTo>
                    <a:cubicBezTo>
                      <a:pt x="345215" y="247915"/>
                      <a:pt x="368147" y="247915"/>
                      <a:pt x="368147" y="247915"/>
                    </a:cubicBezTo>
                    <a:lnTo>
                      <a:pt x="368147" y="247915"/>
                    </a:lnTo>
                    <a:close/>
                    <a:moveTo>
                      <a:pt x="645144" y="248566"/>
                    </a:moveTo>
                    <a:lnTo>
                      <a:pt x="631327" y="248566"/>
                    </a:lnTo>
                    <a:cubicBezTo>
                      <a:pt x="631327" y="248566"/>
                      <a:pt x="630965" y="248132"/>
                      <a:pt x="630748" y="247915"/>
                    </a:cubicBezTo>
                    <a:lnTo>
                      <a:pt x="645144" y="247915"/>
                    </a:lnTo>
                    <a:lnTo>
                      <a:pt x="645144" y="248566"/>
                    </a:lnTo>
                    <a:close/>
                    <a:moveTo>
                      <a:pt x="600509" y="247915"/>
                    </a:moveTo>
                    <a:lnTo>
                      <a:pt x="577577" y="247915"/>
                    </a:lnTo>
                    <a:cubicBezTo>
                      <a:pt x="577577" y="247915"/>
                      <a:pt x="600509" y="247915"/>
                      <a:pt x="600509" y="247915"/>
                    </a:cubicBezTo>
                    <a:lnTo>
                      <a:pt x="600509" y="247915"/>
                    </a:lnTo>
                    <a:close/>
                    <a:moveTo>
                      <a:pt x="300725" y="247915"/>
                    </a:moveTo>
                    <a:cubicBezTo>
                      <a:pt x="300725" y="247915"/>
                      <a:pt x="300725" y="247915"/>
                      <a:pt x="300725" y="247915"/>
                    </a:cubicBezTo>
                    <a:lnTo>
                      <a:pt x="248566" y="247915"/>
                    </a:lnTo>
                    <a:cubicBezTo>
                      <a:pt x="248566" y="247915"/>
                      <a:pt x="248566" y="247915"/>
                      <a:pt x="248566" y="247915"/>
                    </a:cubicBezTo>
                    <a:lnTo>
                      <a:pt x="300725" y="247915"/>
                    </a:lnTo>
                    <a:close/>
                    <a:moveTo>
                      <a:pt x="218255" y="247915"/>
                    </a:moveTo>
                    <a:cubicBezTo>
                      <a:pt x="218255" y="247915"/>
                      <a:pt x="217893" y="248349"/>
                      <a:pt x="217676" y="248639"/>
                    </a:cubicBezTo>
                    <a:lnTo>
                      <a:pt x="181578" y="248639"/>
                    </a:lnTo>
                    <a:cubicBezTo>
                      <a:pt x="181578" y="248639"/>
                      <a:pt x="181216" y="248205"/>
                      <a:pt x="180999" y="247915"/>
                    </a:cubicBezTo>
                    <a:lnTo>
                      <a:pt x="218255" y="247915"/>
                    </a:lnTo>
                    <a:close/>
                    <a:moveTo>
                      <a:pt x="150833" y="247915"/>
                    </a:moveTo>
                    <a:lnTo>
                      <a:pt x="150833" y="247915"/>
                    </a:lnTo>
                    <a:cubicBezTo>
                      <a:pt x="150833" y="247915"/>
                      <a:pt x="98674" y="247915"/>
                      <a:pt x="98674" y="247915"/>
                    </a:cubicBezTo>
                    <a:lnTo>
                      <a:pt x="98674" y="247915"/>
                    </a:lnTo>
                    <a:cubicBezTo>
                      <a:pt x="98674" y="247915"/>
                      <a:pt x="150833" y="247915"/>
                      <a:pt x="150833" y="247915"/>
                    </a:cubicBez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538" name="Gráfico 6">
                <a:extLst>
                  <a:ext uri="{FF2B5EF4-FFF2-40B4-BE49-F238E27FC236}">
                    <a16:creationId xmlns:a16="http://schemas.microsoft.com/office/drawing/2014/main" id="{0D10E569-5AA1-E768-807C-BAC794C7BFD4}"/>
                  </a:ext>
                </a:extLst>
              </p:cNvPr>
              <p:cNvGrpSpPr/>
              <p:nvPr/>
            </p:nvGrpSpPr>
            <p:grpSpPr>
              <a:xfrm>
                <a:off x="6204385" y="5770485"/>
                <a:ext cx="1099594" cy="642467"/>
                <a:chOff x="6204385" y="5770485"/>
                <a:chExt cx="1099594" cy="642467"/>
              </a:xfrm>
            </p:grpSpPr>
            <p:grpSp>
              <p:nvGrpSpPr>
                <p:cNvPr id="539" name="Gráfico 6">
                  <a:extLst>
                    <a:ext uri="{FF2B5EF4-FFF2-40B4-BE49-F238E27FC236}">
                      <a16:creationId xmlns:a16="http://schemas.microsoft.com/office/drawing/2014/main" id="{A61CC702-440A-3152-E015-CD5C1607994C}"/>
                    </a:ext>
                  </a:extLst>
                </p:cNvPr>
                <p:cNvGrpSpPr/>
                <p:nvPr/>
              </p:nvGrpSpPr>
              <p:grpSpPr>
                <a:xfrm>
                  <a:off x="6204385" y="5770485"/>
                  <a:ext cx="945868" cy="596095"/>
                  <a:chOff x="6204385" y="5770485"/>
                  <a:chExt cx="945868" cy="596095"/>
                </a:xfrm>
              </p:grpSpPr>
              <p:sp>
                <p:nvSpPr>
                  <p:cNvPr id="540" name="Forma libre: forma 539">
                    <a:extLst>
                      <a:ext uri="{FF2B5EF4-FFF2-40B4-BE49-F238E27FC236}">
                        <a16:creationId xmlns:a16="http://schemas.microsoft.com/office/drawing/2014/main" id="{BB04F88E-D73C-9CD3-082F-1D2DDBA31EFD}"/>
                      </a:ext>
                    </a:extLst>
                  </p:cNvPr>
                  <p:cNvSpPr/>
                  <p:nvPr/>
                </p:nvSpPr>
                <p:spPr>
                  <a:xfrm>
                    <a:off x="6849601" y="5997132"/>
                    <a:ext cx="173764" cy="317146"/>
                  </a:xfrm>
                  <a:custGeom>
                    <a:avLst/>
                    <a:gdLst>
                      <a:gd name="connsiteX0" fmla="*/ 0 w 173764"/>
                      <a:gd name="connsiteY0" fmla="*/ 0 h 317146"/>
                      <a:gd name="connsiteX1" fmla="*/ 173765 w 173764"/>
                      <a:gd name="connsiteY1" fmla="*/ 0 h 317146"/>
                      <a:gd name="connsiteX2" fmla="*/ 173765 w 173764"/>
                      <a:gd name="connsiteY2" fmla="*/ 317146 h 317146"/>
                      <a:gd name="connsiteX3" fmla="*/ 0 w 173764"/>
                      <a:gd name="connsiteY3" fmla="*/ 317146 h 317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3764" h="317146">
                        <a:moveTo>
                          <a:pt x="0" y="0"/>
                        </a:moveTo>
                        <a:lnTo>
                          <a:pt x="173765" y="0"/>
                        </a:lnTo>
                        <a:lnTo>
                          <a:pt x="173765" y="317146"/>
                        </a:lnTo>
                        <a:lnTo>
                          <a:pt x="0" y="317146"/>
                        </a:ln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grpSp>
                <p:nvGrpSpPr>
                  <p:cNvPr id="541" name="Gráfico 6">
                    <a:extLst>
                      <a:ext uri="{FF2B5EF4-FFF2-40B4-BE49-F238E27FC236}">
                        <a16:creationId xmlns:a16="http://schemas.microsoft.com/office/drawing/2014/main" id="{AB5A63F9-5ADB-DB72-187F-EBFAFE9F5CBD}"/>
                      </a:ext>
                    </a:extLst>
                  </p:cNvPr>
                  <p:cNvGrpSpPr/>
                  <p:nvPr/>
                </p:nvGrpSpPr>
                <p:grpSpPr>
                  <a:xfrm>
                    <a:off x="6450998" y="5770485"/>
                    <a:ext cx="699255" cy="596095"/>
                    <a:chOff x="6450998" y="5770485"/>
                    <a:chExt cx="699255" cy="596095"/>
                  </a:xfrm>
                </p:grpSpPr>
                <p:sp>
                  <p:nvSpPr>
                    <p:cNvPr id="542" name="Forma libre: forma 541">
                      <a:extLst>
                        <a:ext uri="{FF2B5EF4-FFF2-40B4-BE49-F238E27FC236}">
                          <a16:creationId xmlns:a16="http://schemas.microsoft.com/office/drawing/2014/main" id="{BE0E3207-5095-9B71-E471-DFDEEE4A0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00914" y="5770485"/>
                      <a:ext cx="595300" cy="247987"/>
                    </a:xfrm>
                    <a:custGeom>
                      <a:avLst/>
                      <a:gdLst>
                        <a:gd name="connsiteX0" fmla="*/ 595300 w 595300"/>
                        <a:gd name="connsiteY0" fmla="*/ 233736 h 247987"/>
                        <a:gd name="connsiteX1" fmla="*/ 299712 w 595300"/>
                        <a:gd name="connsiteY1" fmla="*/ 0 h 247987"/>
                        <a:gd name="connsiteX2" fmla="*/ 53099 w 595300"/>
                        <a:gd name="connsiteY2" fmla="*/ 0 h 247987"/>
                        <a:gd name="connsiteX3" fmla="*/ 0 w 595300"/>
                        <a:gd name="connsiteY3" fmla="*/ 247988 h 247987"/>
                        <a:gd name="connsiteX4" fmla="*/ 595300 w 595300"/>
                        <a:gd name="connsiteY4" fmla="*/ 247988 h 247987"/>
                        <a:gd name="connsiteX5" fmla="*/ 595300 w 595300"/>
                        <a:gd name="connsiteY5" fmla="*/ 233736 h 2479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95300" h="247987">
                          <a:moveTo>
                            <a:pt x="595300" y="233736"/>
                          </a:moveTo>
                          <a:lnTo>
                            <a:pt x="299712" y="0"/>
                          </a:lnTo>
                          <a:lnTo>
                            <a:pt x="53099" y="0"/>
                          </a:lnTo>
                          <a:lnTo>
                            <a:pt x="0" y="247988"/>
                          </a:lnTo>
                          <a:lnTo>
                            <a:pt x="595300" y="247988"/>
                          </a:lnTo>
                          <a:lnTo>
                            <a:pt x="595300" y="233736"/>
                          </a:lnTo>
                          <a:close/>
                        </a:path>
                      </a:pathLst>
                    </a:custGeom>
                    <a:solidFill>
                      <a:srgbClr val="EBEBE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543" name="Gráfico 6">
                      <a:extLst>
                        <a:ext uri="{FF2B5EF4-FFF2-40B4-BE49-F238E27FC236}">
                          <a16:creationId xmlns:a16="http://schemas.microsoft.com/office/drawing/2014/main" id="{2A525DBF-34E0-A6FB-157C-336C06A5F7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15093" y="6011166"/>
                      <a:ext cx="571065" cy="300941"/>
                      <a:chOff x="6515093" y="6011166"/>
                      <a:chExt cx="571065" cy="300941"/>
                    </a:xfrm>
                  </p:grpSpPr>
                  <p:grpSp>
                    <p:nvGrpSpPr>
                      <p:cNvPr id="544" name="Gráfico 6">
                        <a:extLst>
                          <a:ext uri="{FF2B5EF4-FFF2-40B4-BE49-F238E27FC236}">
                            <a16:creationId xmlns:a16="http://schemas.microsoft.com/office/drawing/2014/main" id="{3AD31043-BAD1-8F81-AA98-8588E367A6A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15093" y="6011166"/>
                        <a:ext cx="555222" cy="300941"/>
                        <a:chOff x="6515093" y="6011166"/>
                        <a:chExt cx="555222" cy="300941"/>
                      </a:xfrm>
                    </p:grpSpPr>
                    <p:grpSp>
                      <p:nvGrpSpPr>
                        <p:cNvPr id="545" name="Gráfico 6">
                          <a:extLst>
                            <a:ext uri="{FF2B5EF4-FFF2-40B4-BE49-F238E27FC236}">
                              <a16:creationId xmlns:a16="http://schemas.microsoft.com/office/drawing/2014/main" id="{8F6CE083-D850-8818-49B6-0F2B41DD4BA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545115" y="6032000"/>
                          <a:ext cx="61345" cy="247408"/>
                          <a:chOff x="6545115" y="6032000"/>
                          <a:chExt cx="61345" cy="247408"/>
                        </a:xfrm>
                        <a:solidFill>
                          <a:srgbClr val="767778"/>
                        </a:solidFill>
                      </p:grpSpPr>
                      <p:sp>
                        <p:nvSpPr>
                          <p:cNvPr id="546" name="Forma libre: forma 545">
                            <a:extLst>
                              <a:ext uri="{FF2B5EF4-FFF2-40B4-BE49-F238E27FC236}">
                                <a16:creationId xmlns:a16="http://schemas.microsoft.com/office/drawing/2014/main" id="{EF219B46-1F29-80B3-19B7-20791D0D522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545115" y="6032000"/>
                            <a:ext cx="28574" cy="247408"/>
                          </a:xfrm>
                          <a:custGeom>
                            <a:avLst/>
                            <a:gdLst>
                              <a:gd name="connsiteX0" fmla="*/ 0 w 28574"/>
                              <a:gd name="connsiteY0" fmla="*/ 0 h 247408"/>
                              <a:gd name="connsiteX1" fmla="*/ 28575 w 28574"/>
                              <a:gd name="connsiteY1" fmla="*/ 0 h 247408"/>
                              <a:gd name="connsiteX2" fmla="*/ 28575 w 28574"/>
                              <a:gd name="connsiteY2" fmla="*/ 247409 h 247408"/>
                              <a:gd name="connsiteX3" fmla="*/ 0 w 28574"/>
                              <a:gd name="connsiteY3" fmla="*/ 247409 h 24740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28574" h="247408">
                                <a:moveTo>
                                  <a:pt x="0" y="0"/>
                                </a:moveTo>
                                <a:lnTo>
                                  <a:pt x="28575" y="0"/>
                                </a:lnTo>
                                <a:lnTo>
                                  <a:pt x="28575" y="247409"/>
                                </a:lnTo>
                                <a:lnTo>
                                  <a:pt x="0" y="24740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sp>
                        <p:nvSpPr>
                          <p:cNvPr id="547" name="Forma libre: forma 546">
                            <a:extLst>
                              <a:ext uri="{FF2B5EF4-FFF2-40B4-BE49-F238E27FC236}">
                                <a16:creationId xmlns:a16="http://schemas.microsoft.com/office/drawing/2014/main" id="{C411EB51-9A95-2917-6536-5ED710DACD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573690" y="6032000"/>
                            <a:ext cx="32770" cy="247408"/>
                          </a:xfrm>
                          <a:custGeom>
                            <a:avLst/>
                            <a:gdLst>
                              <a:gd name="connsiteX0" fmla="*/ 0 w 32770"/>
                              <a:gd name="connsiteY0" fmla="*/ 0 h 247408"/>
                              <a:gd name="connsiteX1" fmla="*/ 32771 w 32770"/>
                              <a:gd name="connsiteY1" fmla="*/ 0 h 247408"/>
                              <a:gd name="connsiteX2" fmla="*/ 32771 w 32770"/>
                              <a:gd name="connsiteY2" fmla="*/ 247409 h 247408"/>
                              <a:gd name="connsiteX3" fmla="*/ 0 w 32770"/>
                              <a:gd name="connsiteY3" fmla="*/ 247409 h 24740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32770" h="247408">
                                <a:moveTo>
                                  <a:pt x="0" y="0"/>
                                </a:moveTo>
                                <a:lnTo>
                                  <a:pt x="32771" y="0"/>
                                </a:lnTo>
                                <a:lnTo>
                                  <a:pt x="32771" y="247409"/>
                                </a:lnTo>
                                <a:lnTo>
                                  <a:pt x="0" y="24740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</p:grpSp>
                    <p:grpSp>
                      <p:nvGrpSpPr>
                        <p:cNvPr id="548" name="Gráfico 6">
                          <a:extLst>
                            <a:ext uri="{FF2B5EF4-FFF2-40B4-BE49-F238E27FC236}">
                              <a16:creationId xmlns:a16="http://schemas.microsoft.com/office/drawing/2014/main" id="{BB076FF8-E564-1164-D26C-6F5E9BB87CB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532817" y="6279409"/>
                          <a:ext cx="87750" cy="32698"/>
                          <a:chOff x="6532817" y="6279409"/>
                          <a:chExt cx="87750" cy="32698"/>
                        </a:xfrm>
                        <a:solidFill>
                          <a:srgbClr val="767778"/>
                        </a:solidFill>
                      </p:grpSpPr>
                      <p:sp>
                        <p:nvSpPr>
                          <p:cNvPr id="549" name="Forma libre: forma 548">
                            <a:extLst>
                              <a:ext uri="{FF2B5EF4-FFF2-40B4-BE49-F238E27FC236}">
                                <a16:creationId xmlns:a16="http://schemas.microsoft.com/office/drawing/2014/main" id="{03B03840-D111-E23E-D714-4B6EA82570E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532817" y="6279409"/>
                            <a:ext cx="40873" cy="32698"/>
                          </a:xfrm>
                          <a:custGeom>
                            <a:avLst/>
                            <a:gdLst>
                              <a:gd name="connsiteX0" fmla="*/ 0 w 40873"/>
                              <a:gd name="connsiteY0" fmla="*/ 0 h 32698"/>
                              <a:gd name="connsiteX1" fmla="*/ 40873 w 40873"/>
                              <a:gd name="connsiteY1" fmla="*/ 0 h 32698"/>
                              <a:gd name="connsiteX2" fmla="*/ 40873 w 40873"/>
                              <a:gd name="connsiteY2" fmla="*/ 32698 h 32698"/>
                              <a:gd name="connsiteX3" fmla="*/ 0 w 40873"/>
                              <a:gd name="connsiteY3" fmla="*/ 32698 h 3269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0873" h="32698">
                                <a:moveTo>
                                  <a:pt x="0" y="0"/>
                                </a:moveTo>
                                <a:lnTo>
                                  <a:pt x="40873" y="0"/>
                                </a:lnTo>
                                <a:lnTo>
                                  <a:pt x="40873" y="32698"/>
                                </a:lnTo>
                                <a:lnTo>
                                  <a:pt x="0" y="326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sp>
                        <p:nvSpPr>
                          <p:cNvPr id="550" name="Forma libre: forma 549">
                            <a:extLst>
                              <a:ext uri="{FF2B5EF4-FFF2-40B4-BE49-F238E27FC236}">
                                <a16:creationId xmlns:a16="http://schemas.microsoft.com/office/drawing/2014/main" id="{51525786-3208-008B-E55A-F05B9350590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573690" y="6279409"/>
                            <a:ext cx="46877" cy="32698"/>
                          </a:xfrm>
                          <a:custGeom>
                            <a:avLst/>
                            <a:gdLst>
                              <a:gd name="connsiteX0" fmla="*/ 0 w 46877"/>
                              <a:gd name="connsiteY0" fmla="*/ 0 h 32698"/>
                              <a:gd name="connsiteX1" fmla="*/ 46877 w 46877"/>
                              <a:gd name="connsiteY1" fmla="*/ 0 h 32698"/>
                              <a:gd name="connsiteX2" fmla="*/ 46877 w 46877"/>
                              <a:gd name="connsiteY2" fmla="*/ 32698 h 32698"/>
                              <a:gd name="connsiteX3" fmla="*/ 0 w 46877"/>
                              <a:gd name="connsiteY3" fmla="*/ 32698 h 3269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6877" h="32698">
                                <a:moveTo>
                                  <a:pt x="0" y="0"/>
                                </a:moveTo>
                                <a:lnTo>
                                  <a:pt x="46877" y="0"/>
                                </a:lnTo>
                                <a:lnTo>
                                  <a:pt x="46877" y="32698"/>
                                </a:lnTo>
                                <a:lnTo>
                                  <a:pt x="0" y="326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</p:grpSp>
                    <p:grpSp>
                      <p:nvGrpSpPr>
                        <p:cNvPr id="551" name="Gráfico 6">
                          <a:extLst>
                            <a:ext uri="{FF2B5EF4-FFF2-40B4-BE49-F238E27FC236}">
                              <a16:creationId xmlns:a16="http://schemas.microsoft.com/office/drawing/2014/main" id="{23AEC8C9-B502-05F2-FFB7-27559DB1805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82854" y="6279409"/>
                          <a:ext cx="87678" cy="32698"/>
                          <a:chOff x="6682854" y="6279409"/>
                          <a:chExt cx="87678" cy="32698"/>
                        </a:xfrm>
                        <a:solidFill>
                          <a:srgbClr val="767778"/>
                        </a:solidFill>
                      </p:grpSpPr>
                      <p:sp>
                        <p:nvSpPr>
                          <p:cNvPr id="552" name="Forma libre: forma 551">
                            <a:extLst>
                              <a:ext uri="{FF2B5EF4-FFF2-40B4-BE49-F238E27FC236}">
                                <a16:creationId xmlns:a16="http://schemas.microsoft.com/office/drawing/2014/main" id="{86B06405-345F-92E6-F583-BF13B82137D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682854" y="6279409"/>
                            <a:ext cx="40873" cy="32698"/>
                          </a:xfrm>
                          <a:custGeom>
                            <a:avLst/>
                            <a:gdLst>
                              <a:gd name="connsiteX0" fmla="*/ 0 w 40873"/>
                              <a:gd name="connsiteY0" fmla="*/ 0 h 32698"/>
                              <a:gd name="connsiteX1" fmla="*/ 40873 w 40873"/>
                              <a:gd name="connsiteY1" fmla="*/ 0 h 32698"/>
                              <a:gd name="connsiteX2" fmla="*/ 40873 w 40873"/>
                              <a:gd name="connsiteY2" fmla="*/ 32698 h 32698"/>
                              <a:gd name="connsiteX3" fmla="*/ 0 w 40873"/>
                              <a:gd name="connsiteY3" fmla="*/ 32698 h 3269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0873" h="32698">
                                <a:moveTo>
                                  <a:pt x="0" y="0"/>
                                </a:moveTo>
                                <a:lnTo>
                                  <a:pt x="40873" y="0"/>
                                </a:lnTo>
                                <a:lnTo>
                                  <a:pt x="40873" y="32698"/>
                                </a:lnTo>
                                <a:lnTo>
                                  <a:pt x="0" y="326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sp>
                        <p:nvSpPr>
                          <p:cNvPr id="553" name="Forma libre: forma 552">
                            <a:extLst>
                              <a:ext uri="{FF2B5EF4-FFF2-40B4-BE49-F238E27FC236}">
                                <a16:creationId xmlns:a16="http://schemas.microsoft.com/office/drawing/2014/main" id="{998C8975-529C-583E-8899-69B3F824F6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23654" y="6279409"/>
                            <a:ext cx="46877" cy="32698"/>
                          </a:xfrm>
                          <a:custGeom>
                            <a:avLst/>
                            <a:gdLst>
                              <a:gd name="connsiteX0" fmla="*/ 0 w 46877"/>
                              <a:gd name="connsiteY0" fmla="*/ 0 h 32698"/>
                              <a:gd name="connsiteX1" fmla="*/ 46877 w 46877"/>
                              <a:gd name="connsiteY1" fmla="*/ 0 h 32698"/>
                              <a:gd name="connsiteX2" fmla="*/ 46877 w 46877"/>
                              <a:gd name="connsiteY2" fmla="*/ 32698 h 32698"/>
                              <a:gd name="connsiteX3" fmla="*/ 0 w 46877"/>
                              <a:gd name="connsiteY3" fmla="*/ 32698 h 3269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6877" h="32698">
                                <a:moveTo>
                                  <a:pt x="0" y="0"/>
                                </a:moveTo>
                                <a:lnTo>
                                  <a:pt x="46877" y="0"/>
                                </a:lnTo>
                                <a:lnTo>
                                  <a:pt x="46877" y="32698"/>
                                </a:lnTo>
                                <a:lnTo>
                                  <a:pt x="0" y="326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</p:grpSp>
                    <p:grpSp>
                      <p:nvGrpSpPr>
                        <p:cNvPr id="554" name="Gráfico 6">
                          <a:extLst>
                            <a:ext uri="{FF2B5EF4-FFF2-40B4-BE49-F238E27FC236}">
                              <a16:creationId xmlns:a16="http://schemas.microsoft.com/office/drawing/2014/main" id="{ECA4D926-8DAF-39D0-5A52-858C210E357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982638" y="6279409"/>
                          <a:ext cx="87678" cy="32698"/>
                          <a:chOff x="6982638" y="6279409"/>
                          <a:chExt cx="87678" cy="32698"/>
                        </a:xfrm>
                      </p:grpSpPr>
                      <p:sp>
                        <p:nvSpPr>
                          <p:cNvPr id="555" name="Forma libre: forma 554">
                            <a:extLst>
                              <a:ext uri="{FF2B5EF4-FFF2-40B4-BE49-F238E27FC236}">
                                <a16:creationId xmlns:a16="http://schemas.microsoft.com/office/drawing/2014/main" id="{1DB5849D-363A-B0E2-1609-F66C50BB418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982638" y="6279409"/>
                            <a:ext cx="40800" cy="32698"/>
                          </a:xfrm>
                          <a:custGeom>
                            <a:avLst/>
                            <a:gdLst>
                              <a:gd name="connsiteX0" fmla="*/ 0 w 40800"/>
                              <a:gd name="connsiteY0" fmla="*/ 0 h 32698"/>
                              <a:gd name="connsiteX1" fmla="*/ 40801 w 40800"/>
                              <a:gd name="connsiteY1" fmla="*/ 0 h 32698"/>
                              <a:gd name="connsiteX2" fmla="*/ 40801 w 40800"/>
                              <a:gd name="connsiteY2" fmla="*/ 32698 h 32698"/>
                              <a:gd name="connsiteX3" fmla="*/ 0 w 40800"/>
                              <a:gd name="connsiteY3" fmla="*/ 32698 h 3269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0800" h="32698">
                                <a:moveTo>
                                  <a:pt x="0" y="0"/>
                                </a:moveTo>
                                <a:lnTo>
                                  <a:pt x="40801" y="0"/>
                                </a:lnTo>
                                <a:lnTo>
                                  <a:pt x="40801" y="32698"/>
                                </a:lnTo>
                                <a:lnTo>
                                  <a:pt x="0" y="326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9BABB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sp>
                        <p:nvSpPr>
                          <p:cNvPr id="556" name="Forma libre: forma 555">
                            <a:extLst>
                              <a:ext uri="{FF2B5EF4-FFF2-40B4-BE49-F238E27FC236}">
                                <a16:creationId xmlns:a16="http://schemas.microsoft.com/office/drawing/2014/main" id="{0C03BF4D-CE30-885E-81E8-3FB2056041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023511" y="6279409"/>
                            <a:ext cx="46805" cy="32698"/>
                          </a:xfrm>
                          <a:custGeom>
                            <a:avLst/>
                            <a:gdLst>
                              <a:gd name="connsiteX0" fmla="*/ 0 w 46805"/>
                              <a:gd name="connsiteY0" fmla="*/ 0 h 32698"/>
                              <a:gd name="connsiteX1" fmla="*/ 46805 w 46805"/>
                              <a:gd name="connsiteY1" fmla="*/ 0 h 32698"/>
                              <a:gd name="connsiteX2" fmla="*/ 46805 w 46805"/>
                              <a:gd name="connsiteY2" fmla="*/ 32698 h 32698"/>
                              <a:gd name="connsiteX3" fmla="*/ 0 w 46805"/>
                              <a:gd name="connsiteY3" fmla="*/ 32698 h 3269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6805" h="32698">
                                <a:moveTo>
                                  <a:pt x="0" y="0"/>
                                </a:moveTo>
                                <a:lnTo>
                                  <a:pt x="46805" y="0"/>
                                </a:lnTo>
                                <a:lnTo>
                                  <a:pt x="46805" y="32698"/>
                                </a:lnTo>
                                <a:lnTo>
                                  <a:pt x="0" y="326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DCED0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</p:grpSp>
                    <p:grpSp>
                      <p:nvGrpSpPr>
                        <p:cNvPr id="557" name="Gráfico 6">
                          <a:extLst>
                            <a:ext uri="{FF2B5EF4-FFF2-40B4-BE49-F238E27FC236}">
                              <a16:creationId xmlns:a16="http://schemas.microsoft.com/office/drawing/2014/main" id="{00BA60AD-9A4B-47FF-3BE5-10241C4629D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515093" y="6011166"/>
                          <a:ext cx="121389" cy="38919"/>
                          <a:chOff x="6515093" y="6011166"/>
                          <a:chExt cx="121389" cy="38919"/>
                        </a:xfrm>
                        <a:solidFill>
                          <a:srgbClr val="767778"/>
                        </a:solidFill>
                      </p:grpSpPr>
                      <p:sp>
                        <p:nvSpPr>
                          <p:cNvPr id="558" name="Forma libre: forma 557">
                            <a:extLst>
                              <a:ext uri="{FF2B5EF4-FFF2-40B4-BE49-F238E27FC236}">
                                <a16:creationId xmlns:a16="http://schemas.microsoft.com/office/drawing/2014/main" id="{73071199-3244-609A-D5C3-E293B0D4ECB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542294" y="6018472"/>
                            <a:ext cx="62358" cy="24234"/>
                          </a:xfrm>
                          <a:custGeom>
                            <a:avLst/>
                            <a:gdLst>
                              <a:gd name="connsiteX0" fmla="*/ 0 w 62358"/>
                              <a:gd name="connsiteY0" fmla="*/ 0 h 24234"/>
                              <a:gd name="connsiteX1" fmla="*/ 62359 w 62358"/>
                              <a:gd name="connsiteY1" fmla="*/ 0 h 24234"/>
                              <a:gd name="connsiteX2" fmla="*/ 62359 w 62358"/>
                              <a:gd name="connsiteY2" fmla="*/ 24235 h 24234"/>
                              <a:gd name="connsiteX3" fmla="*/ 0 w 62358"/>
                              <a:gd name="connsiteY3" fmla="*/ 24235 h 2423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62358" h="24234">
                                <a:moveTo>
                                  <a:pt x="0" y="0"/>
                                </a:moveTo>
                                <a:lnTo>
                                  <a:pt x="62359" y="0"/>
                                </a:lnTo>
                                <a:lnTo>
                                  <a:pt x="62359" y="24235"/>
                                </a:lnTo>
                                <a:lnTo>
                                  <a:pt x="0" y="2423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grpSp>
                        <p:nvGrpSpPr>
                          <p:cNvPr id="559" name="Gráfico 6">
                            <a:extLst>
                              <a:ext uri="{FF2B5EF4-FFF2-40B4-BE49-F238E27FC236}">
                                <a16:creationId xmlns:a16="http://schemas.microsoft.com/office/drawing/2014/main" id="{93535A24-67F8-567B-F933-F301D9E61EB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515093" y="6011166"/>
                            <a:ext cx="38919" cy="38919"/>
                            <a:chOff x="6515093" y="6011166"/>
                            <a:chExt cx="38919" cy="38919"/>
                          </a:xfrm>
                          <a:solidFill>
                            <a:srgbClr val="767778"/>
                          </a:solidFill>
                        </p:grpSpPr>
                        <p:sp>
                          <p:nvSpPr>
                            <p:cNvPr id="560" name="Forma libre: forma 559">
                              <a:extLst>
                                <a:ext uri="{FF2B5EF4-FFF2-40B4-BE49-F238E27FC236}">
                                  <a16:creationId xmlns:a16="http://schemas.microsoft.com/office/drawing/2014/main" id="{0D9BAAEA-A979-6FD6-9DC2-0D87AC58422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515093" y="6011166"/>
                              <a:ext cx="38919" cy="38919"/>
                            </a:xfrm>
                            <a:custGeom>
                              <a:avLst/>
                              <a:gdLst>
                                <a:gd name="connsiteX0" fmla="*/ 38920 w 38919"/>
                                <a:gd name="connsiteY0" fmla="*/ 19460 h 38919"/>
                                <a:gd name="connsiteX1" fmla="*/ 19460 w 38919"/>
                                <a:gd name="connsiteY1" fmla="*/ 38920 h 38919"/>
                                <a:gd name="connsiteX2" fmla="*/ 0 w 38919"/>
                                <a:gd name="connsiteY2" fmla="*/ 19460 h 38919"/>
                                <a:gd name="connsiteX3" fmla="*/ 19460 w 38919"/>
                                <a:gd name="connsiteY3" fmla="*/ 0 h 38919"/>
                                <a:gd name="connsiteX4" fmla="*/ 38920 w 38919"/>
                                <a:gd name="connsiteY4" fmla="*/ 19460 h 3891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38919" h="38919">
                                  <a:moveTo>
                                    <a:pt x="38920" y="19460"/>
                                  </a:moveTo>
                                  <a:cubicBezTo>
                                    <a:pt x="38920" y="30239"/>
                                    <a:pt x="30239" y="38920"/>
                                    <a:pt x="19460" y="38920"/>
                                  </a:cubicBezTo>
                                  <a:cubicBezTo>
                                    <a:pt x="8681" y="38920"/>
                                    <a:pt x="0" y="30239"/>
                                    <a:pt x="0" y="19460"/>
                                  </a:cubicBezTo>
                                  <a:cubicBezTo>
                                    <a:pt x="0" y="8681"/>
                                    <a:pt x="8681" y="0"/>
                                    <a:pt x="19460" y="0"/>
                                  </a:cubicBezTo>
                                  <a:cubicBezTo>
                                    <a:pt x="30239" y="0"/>
                                    <a:pt x="38920" y="8753"/>
                                    <a:pt x="38920" y="1946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561" name="Forma libre: forma 560">
                              <a:extLst>
                                <a:ext uri="{FF2B5EF4-FFF2-40B4-BE49-F238E27FC236}">
                                  <a16:creationId xmlns:a16="http://schemas.microsoft.com/office/drawing/2014/main" id="{D7001ECA-CF58-8502-3664-2D036CE8867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523123" y="6019196"/>
                              <a:ext cx="22860" cy="22860"/>
                            </a:xfrm>
                            <a:custGeom>
                              <a:avLst/>
                              <a:gdLst>
                                <a:gd name="connsiteX0" fmla="*/ 22860 w 22860"/>
                                <a:gd name="connsiteY0" fmla="*/ 11430 h 22860"/>
                                <a:gd name="connsiteX1" fmla="*/ 11430 w 22860"/>
                                <a:gd name="connsiteY1" fmla="*/ 22860 h 22860"/>
                                <a:gd name="connsiteX2" fmla="*/ 0 w 22860"/>
                                <a:gd name="connsiteY2" fmla="*/ 11430 h 22860"/>
                                <a:gd name="connsiteX3" fmla="*/ 11430 w 22860"/>
                                <a:gd name="connsiteY3" fmla="*/ 0 h 22860"/>
                                <a:gd name="connsiteX4" fmla="*/ 22860 w 22860"/>
                                <a:gd name="connsiteY4" fmla="*/ 11430 h 2286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22860" h="22860">
                                  <a:moveTo>
                                    <a:pt x="22860" y="11430"/>
                                  </a:moveTo>
                                  <a:cubicBezTo>
                                    <a:pt x="22860" y="17724"/>
                                    <a:pt x="17796" y="22860"/>
                                    <a:pt x="11430" y="22860"/>
                                  </a:cubicBezTo>
                                  <a:cubicBezTo>
                                    <a:pt x="5064" y="22860"/>
                                    <a:pt x="0" y="17724"/>
                                    <a:pt x="0" y="11430"/>
                                  </a:cubicBezTo>
                                  <a:cubicBezTo>
                                    <a:pt x="0" y="5136"/>
                                    <a:pt x="5136" y="0"/>
                                    <a:pt x="11430" y="0"/>
                                  </a:cubicBezTo>
                                  <a:cubicBezTo>
                                    <a:pt x="17724" y="0"/>
                                    <a:pt x="22860" y="5136"/>
                                    <a:pt x="22860" y="114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562" name="Gráfico 6">
                            <a:extLst>
                              <a:ext uri="{FF2B5EF4-FFF2-40B4-BE49-F238E27FC236}">
                                <a16:creationId xmlns:a16="http://schemas.microsoft.com/office/drawing/2014/main" id="{DD19F967-1CDC-E057-EBF8-A574E8B7977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597563" y="6011166"/>
                            <a:ext cx="38919" cy="38919"/>
                            <a:chOff x="6597563" y="6011166"/>
                            <a:chExt cx="38919" cy="38919"/>
                          </a:xfrm>
                          <a:solidFill>
                            <a:srgbClr val="767778"/>
                          </a:solidFill>
                        </p:grpSpPr>
                        <p:sp>
                          <p:nvSpPr>
                            <p:cNvPr id="563" name="Forma libre: forma 562">
                              <a:extLst>
                                <a:ext uri="{FF2B5EF4-FFF2-40B4-BE49-F238E27FC236}">
                                  <a16:creationId xmlns:a16="http://schemas.microsoft.com/office/drawing/2014/main" id="{A3DD8B70-34C5-F716-F11B-0D15F216235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597563" y="6011166"/>
                              <a:ext cx="38919" cy="38919"/>
                            </a:xfrm>
                            <a:custGeom>
                              <a:avLst/>
                              <a:gdLst>
                                <a:gd name="connsiteX0" fmla="*/ 38920 w 38919"/>
                                <a:gd name="connsiteY0" fmla="*/ 19460 h 38919"/>
                                <a:gd name="connsiteX1" fmla="*/ 19460 w 38919"/>
                                <a:gd name="connsiteY1" fmla="*/ 38920 h 38919"/>
                                <a:gd name="connsiteX2" fmla="*/ 0 w 38919"/>
                                <a:gd name="connsiteY2" fmla="*/ 19460 h 38919"/>
                                <a:gd name="connsiteX3" fmla="*/ 19460 w 38919"/>
                                <a:gd name="connsiteY3" fmla="*/ 0 h 38919"/>
                                <a:gd name="connsiteX4" fmla="*/ 38920 w 38919"/>
                                <a:gd name="connsiteY4" fmla="*/ 19460 h 3891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38919" h="38919">
                                  <a:moveTo>
                                    <a:pt x="38920" y="19460"/>
                                  </a:moveTo>
                                  <a:cubicBezTo>
                                    <a:pt x="38920" y="30239"/>
                                    <a:pt x="30239" y="38920"/>
                                    <a:pt x="19460" y="38920"/>
                                  </a:cubicBezTo>
                                  <a:cubicBezTo>
                                    <a:pt x="8681" y="38920"/>
                                    <a:pt x="0" y="30239"/>
                                    <a:pt x="0" y="19460"/>
                                  </a:cubicBezTo>
                                  <a:cubicBezTo>
                                    <a:pt x="0" y="8681"/>
                                    <a:pt x="8753" y="0"/>
                                    <a:pt x="19460" y="0"/>
                                  </a:cubicBezTo>
                                  <a:cubicBezTo>
                                    <a:pt x="30166" y="0"/>
                                    <a:pt x="38920" y="8753"/>
                                    <a:pt x="38920" y="1946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564" name="Forma libre: forma 563">
                              <a:extLst>
                                <a:ext uri="{FF2B5EF4-FFF2-40B4-BE49-F238E27FC236}">
                                  <a16:creationId xmlns:a16="http://schemas.microsoft.com/office/drawing/2014/main" id="{2DE0FBA5-FAEC-8899-6A1F-5BA37842E56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605593" y="6019196"/>
                              <a:ext cx="22859" cy="22860"/>
                            </a:xfrm>
                            <a:custGeom>
                              <a:avLst/>
                              <a:gdLst>
                                <a:gd name="connsiteX0" fmla="*/ 22860 w 22859"/>
                                <a:gd name="connsiteY0" fmla="*/ 11430 h 22860"/>
                                <a:gd name="connsiteX1" fmla="*/ 11430 w 22859"/>
                                <a:gd name="connsiteY1" fmla="*/ 22860 h 22860"/>
                                <a:gd name="connsiteX2" fmla="*/ 0 w 22859"/>
                                <a:gd name="connsiteY2" fmla="*/ 11430 h 22860"/>
                                <a:gd name="connsiteX3" fmla="*/ 11430 w 22859"/>
                                <a:gd name="connsiteY3" fmla="*/ 0 h 22860"/>
                                <a:gd name="connsiteX4" fmla="*/ 22860 w 22859"/>
                                <a:gd name="connsiteY4" fmla="*/ 11430 h 2286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22859" h="22860">
                                  <a:moveTo>
                                    <a:pt x="22860" y="11430"/>
                                  </a:moveTo>
                                  <a:cubicBezTo>
                                    <a:pt x="22860" y="17724"/>
                                    <a:pt x="17724" y="22860"/>
                                    <a:pt x="11430" y="22860"/>
                                  </a:cubicBezTo>
                                  <a:cubicBezTo>
                                    <a:pt x="5136" y="22860"/>
                                    <a:pt x="0" y="17724"/>
                                    <a:pt x="0" y="11430"/>
                                  </a:cubicBezTo>
                                  <a:cubicBezTo>
                                    <a:pt x="0" y="5136"/>
                                    <a:pt x="5136" y="0"/>
                                    <a:pt x="11430" y="0"/>
                                  </a:cubicBezTo>
                                  <a:cubicBezTo>
                                    <a:pt x="17724" y="0"/>
                                    <a:pt x="22860" y="5136"/>
                                    <a:pt x="22860" y="114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565" name="Gráfico 6">
                        <a:extLst>
                          <a:ext uri="{FF2B5EF4-FFF2-40B4-BE49-F238E27FC236}">
                            <a16:creationId xmlns:a16="http://schemas.microsoft.com/office/drawing/2014/main" id="{C72721BC-86FD-BA99-C110-3AA3D5E00B1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664985" y="6011166"/>
                        <a:ext cx="121389" cy="268243"/>
                        <a:chOff x="6664985" y="6011166"/>
                        <a:chExt cx="121389" cy="268243"/>
                      </a:xfrm>
                      <a:solidFill>
                        <a:srgbClr val="767778"/>
                      </a:solidFill>
                    </p:grpSpPr>
                    <p:grpSp>
                      <p:nvGrpSpPr>
                        <p:cNvPr id="566" name="Gráfico 6">
                          <a:extLst>
                            <a:ext uri="{FF2B5EF4-FFF2-40B4-BE49-F238E27FC236}">
                              <a16:creationId xmlns:a16="http://schemas.microsoft.com/office/drawing/2014/main" id="{7CC80EC2-1DC5-7D97-3809-97C4F572AB2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95007" y="6032000"/>
                          <a:ext cx="61345" cy="247408"/>
                          <a:chOff x="6695007" y="6032000"/>
                          <a:chExt cx="61345" cy="247408"/>
                        </a:xfrm>
                        <a:solidFill>
                          <a:srgbClr val="767778"/>
                        </a:solidFill>
                      </p:grpSpPr>
                      <p:sp>
                        <p:nvSpPr>
                          <p:cNvPr id="567" name="Forma libre: forma 566">
                            <a:extLst>
                              <a:ext uri="{FF2B5EF4-FFF2-40B4-BE49-F238E27FC236}">
                                <a16:creationId xmlns:a16="http://schemas.microsoft.com/office/drawing/2014/main" id="{612D0C3C-0B0F-1A72-1405-AFD805A0F1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695007" y="6032000"/>
                            <a:ext cx="28574" cy="247408"/>
                          </a:xfrm>
                          <a:custGeom>
                            <a:avLst/>
                            <a:gdLst>
                              <a:gd name="connsiteX0" fmla="*/ 0 w 28574"/>
                              <a:gd name="connsiteY0" fmla="*/ 0 h 247408"/>
                              <a:gd name="connsiteX1" fmla="*/ 28575 w 28574"/>
                              <a:gd name="connsiteY1" fmla="*/ 0 h 247408"/>
                              <a:gd name="connsiteX2" fmla="*/ 28575 w 28574"/>
                              <a:gd name="connsiteY2" fmla="*/ 247409 h 247408"/>
                              <a:gd name="connsiteX3" fmla="*/ 0 w 28574"/>
                              <a:gd name="connsiteY3" fmla="*/ 247409 h 24740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28574" h="247408">
                                <a:moveTo>
                                  <a:pt x="0" y="0"/>
                                </a:moveTo>
                                <a:lnTo>
                                  <a:pt x="28575" y="0"/>
                                </a:lnTo>
                                <a:lnTo>
                                  <a:pt x="28575" y="247409"/>
                                </a:lnTo>
                                <a:lnTo>
                                  <a:pt x="0" y="24740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sp>
                        <p:nvSpPr>
                          <p:cNvPr id="568" name="Forma libre: forma 567">
                            <a:extLst>
                              <a:ext uri="{FF2B5EF4-FFF2-40B4-BE49-F238E27FC236}">
                                <a16:creationId xmlns:a16="http://schemas.microsoft.com/office/drawing/2014/main" id="{7D8E8AAF-DE49-9E2A-A581-6C7EA482C2F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23582" y="6032000"/>
                            <a:ext cx="32770" cy="247408"/>
                          </a:xfrm>
                          <a:custGeom>
                            <a:avLst/>
                            <a:gdLst>
                              <a:gd name="connsiteX0" fmla="*/ 0 w 32770"/>
                              <a:gd name="connsiteY0" fmla="*/ 0 h 247408"/>
                              <a:gd name="connsiteX1" fmla="*/ 32771 w 32770"/>
                              <a:gd name="connsiteY1" fmla="*/ 0 h 247408"/>
                              <a:gd name="connsiteX2" fmla="*/ 32771 w 32770"/>
                              <a:gd name="connsiteY2" fmla="*/ 247409 h 247408"/>
                              <a:gd name="connsiteX3" fmla="*/ 0 w 32770"/>
                              <a:gd name="connsiteY3" fmla="*/ 247409 h 24740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32770" h="247408">
                                <a:moveTo>
                                  <a:pt x="0" y="0"/>
                                </a:moveTo>
                                <a:lnTo>
                                  <a:pt x="32771" y="0"/>
                                </a:lnTo>
                                <a:lnTo>
                                  <a:pt x="32771" y="247409"/>
                                </a:lnTo>
                                <a:lnTo>
                                  <a:pt x="0" y="24740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</p:grpSp>
                    <p:grpSp>
                      <p:nvGrpSpPr>
                        <p:cNvPr id="569" name="Gráfico 6">
                          <a:extLst>
                            <a:ext uri="{FF2B5EF4-FFF2-40B4-BE49-F238E27FC236}">
                              <a16:creationId xmlns:a16="http://schemas.microsoft.com/office/drawing/2014/main" id="{E1EBB410-A2B2-C452-CA61-B052858A6D4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64985" y="6011166"/>
                          <a:ext cx="121389" cy="38919"/>
                          <a:chOff x="6664985" y="6011166"/>
                          <a:chExt cx="121389" cy="38919"/>
                        </a:xfrm>
                        <a:solidFill>
                          <a:srgbClr val="767778"/>
                        </a:solidFill>
                      </p:grpSpPr>
                      <p:sp>
                        <p:nvSpPr>
                          <p:cNvPr id="570" name="Forma libre: forma 569">
                            <a:extLst>
                              <a:ext uri="{FF2B5EF4-FFF2-40B4-BE49-F238E27FC236}">
                                <a16:creationId xmlns:a16="http://schemas.microsoft.com/office/drawing/2014/main" id="{E39B5FB1-C559-1FC4-3E9A-ECD1EA30305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692186" y="6018472"/>
                            <a:ext cx="62358" cy="24234"/>
                          </a:xfrm>
                          <a:custGeom>
                            <a:avLst/>
                            <a:gdLst>
                              <a:gd name="connsiteX0" fmla="*/ 0 w 62358"/>
                              <a:gd name="connsiteY0" fmla="*/ 0 h 24234"/>
                              <a:gd name="connsiteX1" fmla="*/ 62359 w 62358"/>
                              <a:gd name="connsiteY1" fmla="*/ 0 h 24234"/>
                              <a:gd name="connsiteX2" fmla="*/ 62359 w 62358"/>
                              <a:gd name="connsiteY2" fmla="*/ 24235 h 24234"/>
                              <a:gd name="connsiteX3" fmla="*/ 0 w 62358"/>
                              <a:gd name="connsiteY3" fmla="*/ 24235 h 2423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62358" h="24234">
                                <a:moveTo>
                                  <a:pt x="0" y="0"/>
                                </a:moveTo>
                                <a:lnTo>
                                  <a:pt x="62359" y="0"/>
                                </a:lnTo>
                                <a:lnTo>
                                  <a:pt x="62359" y="24235"/>
                                </a:lnTo>
                                <a:lnTo>
                                  <a:pt x="0" y="2423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67778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grpSp>
                        <p:nvGrpSpPr>
                          <p:cNvPr id="571" name="Gráfico 6">
                            <a:extLst>
                              <a:ext uri="{FF2B5EF4-FFF2-40B4-BE49-F238E27FC236}">
                                <a16:creationId xmlns:a16="http://schemas.microsoft.com/office/drawing/2014/main" id="{B352222B-4BDB-315A-3D50-63B9BD3D945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664985" y="6011166"/>
                            <a:ext cx="38919" cy="38919"/>
                            <a:chOff x="6664985" y="6011166"/>
                            <a:chExt cx="38919" cy="38919"/>
                          </a:xfrm>
                          <a:solidFill>
                            <a:srgbClr val="767778"/>
                          </a:solidFill>
                        </p:grpSpPr>
                        <p:sp>
                          <p:nvSpPr>
                            <p:cNvPr id="572" name="Forma libre: forma 571">
                              <a:extLst>
                                <a:ext uri="{FF2B5EF4-FFF2-40B4-BE49-F238E27FC236}">
                                  <a16:creationId xmlns:a16="http://schemas.microsoft.com/office/drawing/2014/main" id="{96FA4BC5-1AC0-995E-F0ED-A01A2D83ABB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664985" y="6011166"/>
                              <a:ext cx="38919" cy="38919"/>
                            </a:xfrm>
                            <a:custGeom>
                              <a:avLst/>
                              <a:gdLst>
                                <a:gd name="connsiteX0" fmla="*/ 38920 w 38919"/>
                                <a:gd name="connsiteY0" fmla="*/ 19460 h 38919"/>
                                <a:gd name="connsiteX1" fmla="*/ 19460 w 38919"/>
                                <a:gd name="connsiteY1" fmla="*/ 38920 h 38919"/>
                                <a:gd name="connsiteX2" fmla="*/ 0 w 38919"/>
                                <a:gd name="connsiteY2" fmla="*/ 19460 h 38919"/>
                                <a:gd name="connsiteX3" fmla="*/ 19460 w 38919"/>
                                <a:gd name="connsiteY3" fmla="*/ 0 h 38919"/>
                                <a:gd name="connsiteX4" fmla="*/ 38920 w 38919"/>
                                <a:gd name="connsiteY4" fmla="*/ 19460 h 3891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38919" h="38919">
                                  <a:moveTo>
                                    <a:pt x="38920" y="19460"/>
                                  </a:moveTo>
                                  <a:cubicBezTo>
                                    <a:pt x="38920" y="30239"/>
                                    <a:pt x="30239" y="38920"/>
                                    <a:pt x="19460" y="38920"/>
                                  </a:cubicBezTo>
                                  <a:cubicBezTo>
                                    <a:pt x="8681" y="38920"/>
                                    <a:pt x="0" y="30239"/>
                                    <a:pt x="0" y="19460"/>
                                  </a:cubicBezTo>
                                  <a:cubicBezTo>
                                    <a:pt x="0" y="8681"/>
                                    <a:pt x="8681" y="0"/>
                                    <a:pt x="19460" y="0"/>
                                  </a:cubicBezTo>
                                  <a:cubicBezTo>
                                    <a:pt x="30239" y="0"/>
                                    <a:pt x="38920" y="8753"/>
                                    <a:pt x="38920" y="1946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573" name="Forma libre: forma 572">
                              <a:extLst>
                                <a:ext uri="{FF2B5EF4-FFF2-40B4-BE49-F238E27FC236}">
                                  <a16:creationId xmlns:a16="http://schemas.microsoft.com/office/drawing/2014/main" id="{D0FEC3FF-50FA-0333-BEF9-F16F8D19620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673015" y="6019196"/>
                              <a:ext cx="22859" cy="22860"/>
                            </a:xfrm>
                            <a:custGeom>
                              <a:avLst/>
                              <a:gdLst>
                                <a:gd name="connsiteX0" fmla="*/ 22860 w 22859"/>
                                <a:gd name="connsiteY0" fmla="*/ 11430 h 22860"/>
                                <a:gd name="connsiteX1" fmla="*/ 11430 w 22859"/>
                                <a:gd name="connsiteY1" fmla="*/ 22860 h 22860"/>
                                <a:gd name="connsiteX2" fmla="*/ 0 w 22859"/>
                                <a:gd name="connsiteY2" fmla="*/ 11430 h 22860"/>
                                <a:gd name="connsiteX3" fmla="*/ 11430 w 22859"/>
                                <a:gd name="connsiteY3" fmla="*/ 0 h 22860"/>
                                <a:gd name="connsiteX4" fmla="*/ 22860 w 22859"/>
                                <a:gd name="connsiteY4" fmla="*/ 11430 h 2286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22859" h="22860">
                                  <a:moveTo>
                                    <a:pt x="22860" y="11430"/>
                                  </a:moveTo>
                                  <a:cubicBezTo>
                                    <a:pt x="22860" y="17724"/>
                                    <a:pt x="17724" y="22860"/>
                                    <a:pt x="11430" y="22860"/>
                                  </a:cubicBezTo>
                                  <a:cubicBezTo>
                                    <a:pt x="5136" y="22860"/>
                                    <a:pt x="0" y="17724"/>
                                    <a:pt x="0" y="11430"/>
                                  </a:cubicBezTo>
                                  <a:cubicBezTo>
                                    <a:pt x="0" y="5136"/>
                                    <a:pt x="5136" y="0"/>
                                    <a:pt x="11430" y="0"/>
                                  </a:cubicBezTo>
                                  <a:cubicBezTo>
                                    <a:pt x="17724" y="0"/>
                                    <a:pt x="22860" y="5136"/>
                                    <a:pt x="22860" y="114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574" name="Gráfico 6">
                            <a:extLst>
                              <a:ext uri="{FF2B5EF4-FFF2-40B4-BE49-F238E27FC236}">
                                <a16:creationId xmlns:a16="http://schemas.microsoft.com/office/drawing/2014/main" id="{F4AF6855-3A62-693E-75AC-7DDAC59B98F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747455" y="6011166"/>
                            <a:ext cx="38919" cy="38919"/>
                            <a:chOff x="6747455" y="6011166"/>
                            <a:chExt cx="38919" cy="38919"/>
                          </a:xfrm>
                          <a:solidFill>
                            <a:srgbClr val="767778"/>
                          </a:solidFill>
                        </p:grpSpPr>
                        <p:sp>
                          <p:nvSpPr>
                            <p:cNvPr id="575" name="Forma libre: forma 574">
                              <a:extLst>
                                <a:ext uri="{FF2B5EF4-FFF2-40B4-BE49-F238E27FC236}">
                                  <a16:creationId xmlns:a16="http://schemas.microsoft.com/office/drawing/2014/main" id="{04C01CB8-BE58-6228-CEBE-079836FC829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747455" y="6011166"/>
                              <a:ext cx="38919" cy="38919"/>
                            </a:xfrm>
                            <a:custGeom>
                              <a:avLst/>
                              <a:gdLst>
                                <a:gd name="connsiteX0" fmla="*/ 38920 w 38919"/>
                                <a:gd name="connsiteY0" fmla="*/ 19460 h 38919"/>
                                <a:gd name="connsiteX1" fmla="*/ 19460 w 38919"/>
                                <a:gd name="connsiteY1" fmla="*/ 38920 h 38919"/>
                                <a:gd name="connsiteX2" fmla="*/ 0 w 38919"/>
                                <a:gd name="connsiteY2" fmla="*/ 19460 h 38919"/>
                                <a:gd name="connsiteX3" fmla="*/ 19460 w 38919"/>
                                <a:gd name="connsiteY3" fmla="*/ 0 h 38919"/>
                                <a:gd name="connsiteX4" fmla="*/ 38920 w 38919"/>
                                <a:gd name="connsiteY4" fmla="*/ 19460 h 3891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38919" h="38919">
                                  <a:moveTo>
                                    <a:pt x="38920" y="19460"/>
                                  </a:moveTo>
                                  <a:cubicBezTo>
                                    <a:pt x="38920" y="30239"/>
                                    <a:pt x="30166" y="38920"/>
                                    <a:pt x="19460" y="38920"/>
                                  </a:cubicBezTo>
                                  <a:cubicBezTo>
                                    <a:pt x="8753" y="38920"/>
                                    <a:pt x="0" y="30239"/>
                                    <a:pt x="0" y="19460"/>
                                  </a:cubicBezTo>
                                  <a:cubicBezTo>
                                    <a:pt x="0" y="8681"/>
                                    <a:pt x="8681" y="0"/>
                                    <a:pt x="19460" y="0"/>
                                  </a:cubicBezTo>
                                  <a:cubicBezTo>
                                    <a:pt x="30239" y="0"/>
                                    <a:pt x="38920" y="8753"/>
                                    <a:pt x="38920" y="1946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576" name="Forma libre: forma 575">
                              <a:extLst>
                                <a:ext uri="{FF2B5EF4-FFF2-40B4-BE49-F238E27FC236}">
                                  <a16:creationId xmlns:a16="http://schemas.microsoft.com/office/drawing/2014/main" id="{24EA42D8-85D8-1056-E906-1C95E0CDFB6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755412" y="6019196"/>
                              <a:ext cx="22859" cy="22860"/>
                            </a:xfrm>
                            <a:custGeom>
                              <a:avLst/>
                              <a:gdLst>
                                <a:gd name="connsiteX0" fmla="*/ 22860 w 22859"/>
                                <a:gd name="connsiteY0" fmla="*/ 11430 h 22860"/>
                                <a:gd name="connsiteX1" fmla="*/ 11430 w 22859"/>
                                <a:gd name="connsiteY1" fmla="*/ 22860 h 22860"/>
                                <a:gd name="connsiteX2" fmla="*/ 0 w 22859"/>
                                <a:gd name="connsiteY2" fmla="*/ 11430 h 22860"/>
                                <a:gd name="connsiteX3" fmla="*/ 11430 w 22859"/>
                                <a:gd name="connsiteY3" fmla="*/ 0 h 22860"/>
                                <a:gd name="connsiteX4" fmla="*/ 22860 w 22859"/>
                                <a:gd name="connsiteY4" fmla="*/ 11430 h 2286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22859" h="22860">
                                  <a:moveTo>
                                    <a:pt x="22860" y="11430"/>
                                  </a:moveTo>
                                  <a:cubicBezTo>
                                    <a:pt x="22860" y="17724"/>
                                    <a:pt x="17796" y="22860"/>
                                    <a:pt x="11430" y="22860"/>
                                  </a:cubicBezTo>
                                  <a:cubicBezTo>
                                    <a:pt x="5064" y="22860"/>
                                    <a:pt x="0" y="17724"/>
                                    <a:pt x="0" y="11430"/>
                                  </a:cubicBezTo>
                                  <a:cubicBezTo>
                                    <a:pt x="0" y="5136"/>
                                    <a:pt x="5136" y="0"/>
                                    <a:pt x="11430" y="0"/>
                                  </a:cubicBezTo>
                                  <a:cubicBezTo>
                                    <a:pt x="17724" y="0"/>
                                    <a:pt x="22860" y="5136"/>
                                    <a:pt x="22860" y="114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767778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577" name="Gráfico 6">
                        <a:extLst>
                          <a:ext uri="{FF2B5EF4-FFF2-40B4-BE49-F238E27FC236}">
                            <a16:creationId xmlns:a16="http://schemas.microsoft.com/office/drawing/2014/main" id="{301FB368-0BAC-28CD-0F66-87144F03C09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964769" y="6011166"/>
                        <a:ext cx="121389" cy="268243"/>
                        <a:chOff x="6964769" y="6011166"/>
                        <a:chExt cx="121389" cy="268243"/>
                      </a:xfrm>
                    </p:grpSpPr>
                    <p:grpSp>
                      <p:nvGrpSpPr>
                        <p:cNvPr id="578" name="Gráfico 6">
                          <a:extLst>
                            <a:ext uri="{FF2B5EF4-FFF2-40B4-BE49-F238E27FC236}">
                              <a16:creationId xmlns:a16="http://schemas.microsoft.com/office/drawing/2014/main" id="{CD532308-0BA3-199B-5A9E-C9FE4832CC1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994791" y="6032000"/>
                          <a:ext cx="61345" cy="247408"/>
                          <a:chOff x="6994791" y="6032000"/>
                          <a:chExt cx="61345" cy="247408"/>
                        </a:xfrm>
                      </p:grpSpPr>
                      <p:sp>
                        <p:nvSpPr>
                          <p:cNvPr id="579" name="Forma libre: forma 578">
                            <a:extLst>
                              <a:ext uri="{FF2B5EF4-FFF2-40B4-BE49-F238E27FC236}">
                                <a16:creationId xmlns:a16="http://schemas.microsoft.com/office/drawing/2014/main" id="{2920F272-4293-9B65-58B8-22D5A35B4B3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994791" y="6032000"/>
                            <a:ext cx="28574" cy="247408"/>
                          </a:xfrm>
                          <a:custGeom>
                            <a:avLst/>
                            <a:gdLst>
                              <a:gd name="connsiteX0" fmla="*/ 0 w 28574"/>
                              <a:gd name="connsiteY0" fmla="*/ 0 h 247408"/>
                              <a:gd name="connsiteX1" fmla="*/ 28575 w 28574"/>
                              <a:gd name="connsiteY1" fmla="*/ 0 h 247408"/>
                              <a:gd name="connsiteX2" fmla="*/ 28575 w 28574"/>
                              <a:gd name="connsiteY2" fmla="*/ 247409 h 247408"/>
                              <a:gd name="connsiteX3" fmla="*/ 0 w 28574"/>
                              <a:gd name="connsiteY3" fmla="*/ 247409 h 24740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28574" h="247408">
                                <a:moveTo>
                                  <a:pt x="0" y="0"/>
                                </a:moveTo>
                                <a:lnTo>
                                  <a:pt x="28575" y="0"/>
                                </a:lnTo>
                                <a:lnTo>
                                  <a:pt x="28575" y="247409"/>
                                </a:lnTo>
                                <a:lnTo>
                                  <a:pt x="0" y="24740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DCED0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sp>
                        <p:nvSpPr>
                          <p:cNvPr id="580" name="Forma libre: forma 579">
                            <a:extLst>
                              <a:ext uri="{FF2B5EF4-FFF2-40B4-BE49-F238E27FC236}">
                                <a16:creationId xmlns:a16="http://schemas.microsoft.com/office/drawing/2014/main" id="{0EE16423-072B-5421-6A82-7AA99C2C333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023366" y="6032000"/>
                            <a:ext cx="32770" cy="247408"/>
                          </a:xfrm>
                          <a:custGeom>
                            <a:avLst/>
                            <a:gdLst>
                              <a:gd name="connsiteX0" fmla="*/ 0 w 32770"/>
                              <a:gd name="connsiteY0" fmla="*/ 0 h 247408"/>
                              <a:gd name="connsiteX1" fmla="*/ 32771 w 32770"/>
                              <a:gd name="connsiteY1" fmla="*/ 0 h 247408"/>
                              <a:gd name="connsiteX2" fmla="*/ 32771 w 32770"/>
                              <a:gd name="connsiteY2" fmla="*/ 247409 h 247408"/>
                              <a:gd name="connsiteX3" fmla="*/ 0 w 32770"/>
                              <a:gd name="connsiteY3" fmla="*/ 247409 h 24740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32770" h="247408">
                                <a:moveTo>
                                  <a:pt x="0" y="0"/>
                                </a:moveTo>
                                <a:lnTo>
                                  <a:pt x="32771" y="0"/>
                                </a:lnTo>
                                <a:lnTo>
                                  <a:pt x="32771" y="247409"/>
                                </a:lnTo>
                                <a:lnTo>
                                  <a:pt x="0" y="24740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9BABB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</p:grpSp>
                    <p:grpSp>
                      <p:nvGrpSpPr>
                        <p:cNvPr id="581" name="Gráfico 6">
                          <a:extLst>
                            <a:ext uri="{FF2B5EF4-FFF2-40B4-BE49-F238E27FC236}">
                              <a16:creationId xmlns:a16="http://schemas.microsoft.com/office/drawing/2014/main" id="{A4D79F5C-79D6-3B3A-3F3F-76D5B7B3001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964769" y="6011166"/>
                          <a:ext cx="121389" cy="38919"/>
                          <a:chOff x="6964769" y="6011166"/>
                          <a:chExt cx="121389" cy="38919"/>
                        </a:xfrm>
                      </p:grpSpPr>
                      <p:sp>
                        <p:nvSpPr>
                          <p:cNvPr id="582" name="Forma libre: forma 581">
                            <a:extLst>
                              <a:ext uri="{FF2B5EF4-FFF2-40B4-BE49-F238E27FC236}">
                                <a16:creationId xmlns:a16="http://schemas.microsoft.com/office/drawing/2014/main" id="{DF5015DD-FAE0-023B-3217-B3FF08830AC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991970" y="6018472"/>
                            <a:ext cx="62358" cy="24234"/>
                          </a:xfrm>
                          <a:custGeom>
                            <a:avLst/>
                            <a:gdLst>
                              <a:gd name="connsiteX0" fmla="*/ 0 w 62358"/>
                              <a:gd name="connsiteY0" fmla="*/ 0 h 24234"/>
                              <a:gd name="connsiteX1" fmla="*/ 62359 w 62358"/>
                              <a:gd name="connsiteY1" fmla="*/ 0 h 24234"/>
                              <a:gd name="connsiteX2" fmla="*/ 62359 w 62358"/>
                              <a:gd name="connsiteY2" fmla="*/ 24235 h 24234"/>
                              <a:gd name="connsiteX3" fmla="*/ 0 w 62358"/>
                              <a:gd name="connsiteY3" fmla="*/ 24235 h 2423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62358" h="24234">
                                <a:moveTo>
                                  <a:pt x="0" y="0"/>
                                </a:moveTo>
                                <a:lnTo>
                                  <a:pt x="62359" y="0"/>
                                </a:lnTo>
                                <a:lnTo>
                                  <a:pt x="62359" y="24235"/>
                                </a:lnTo>
                                <a:lnTo>
                                  <a:pt x="0" y="2423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9BABB"/>
                          </a:solidFill>
                          <a:ln w="722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s-EC"/>
                          </a:p>
                        </p:txBody>
                      </p:sp>
                      <p:grpSp>
                        <p:nvGrpSpPr>
                          <p:cNvPr id="583" name="Gráfico 6">
                            <a:extLst>
                              <a:ext uri="{FF2B5EF4-FFF2-40B4-BE49-F238E27FC236}">
                                <a16:creationId xmlns:a16="http://schemas.microsoft.com/office/drawing/2014/main" id="{48B364E8-7EBD-ECE8-9FBD-50F1DBA3035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964769" y="6011166"/>
                            <a:ext cx="38919" cy="38919"/>
                            <a:chOff x="6964769" y="6011166"/>
                            <a:chExt cx="38919" cy="38919"/>
                          </a:xfrm>
                        </p:grpSpPr>
                        <p:sp>
                          <p:nvSpPr>
                            <p:cNvPr id="584" name="Forma libre: forma 583">
                              <a:extLst>
                                <a:ext uri="{FF2B5EF4-FFF2-40B4-BE49-F238E27FC236}">
                                  <a16:creationId xmlns:a16="http://schemas.microsoft.com/office/drawing/2014/main" id="{8A281C0C-9BC9-3C32-90BD-15177DA5960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964769" y="6011166"/>
                              <a:ext cx="38919" cy="38919"/>
                            </a:xfrm>
                            <a:custGeom>
                              <a:avLst/>
                              <a:gdLst>
                                <a:gd name="connsiteX0" fmla="*/ 38920 w 38919"/>
                                <a:gd name="connsiteY0" fmla="*/ 19460 h 38919"/>
                                <a:gd name="connsiteX1" fmla="*/ 19460 w 38919"/>
                                <a:gd name="connsiteY1" fmla="*/ 38920 h 38919"/>
                                <a:gd name="connsiteX2" fmla="*/ 0 w 38919"/>
                                <a:gd name="connsiteY2" fmla="*/ 19460 h 38919"/>
                                <a:gd name="connsiteX3" fmla="*/ 19460 w 38919"/>
                                <a:gd name="connsiteY3" fmla="*/ 0 h 38919"/>
                                <a:gd name="connsiteX4" fmla="*/ 38920 w 38919"/>
                                <a:gd name="connsiteY4" fmla="*/ 19460 h 3891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38919" h="38919">
                                  <a:moveTo>
                                    <a:pt x="38920" y="19460"/>
                                  </a:moveTo>
                                  <a:cubicBezTo>
                                    <a:pt x="38920" y="30239"/>
                                    <a:pt x="30239" y="38920"/>
                                    <a:pt x="19460" y="38920"/>
                                  </a:cubicBezTo>
                                  <a:cubicBezTo>
                                    <a:pt x="8681" y="38920"/>
                                    <a:pt x="0" y="30239"/>
                                    <a:pt x="0" y="19460"/>
                                  </a:cubicBezTo>
                                  <a:cubicBezTo>
                                    <a:pt x="0" y="8681"/>
                                    <a:pt x="8753" y="0"/>
                                    <a:pt x="19460" y="0"/>
                                  </a:cubicBezTo>
                                  <a:cubicBezTo>
                                    <a:pt x="30166" y="0"/>
                                    <a:pt x="38920" y="8753"/>
                                    <a:pt x="38920" y="1946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A1A4A6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585" name="Forma libre: forma 584">
                              <a:extLst>
                                <a:ext uri="{FF2B5EF4-FFF2-40B4-BE49-F238E27FC236}">
                                  <a16:creationId xmlns:a16="http://schemas.microsoft.com/office/drawing/2014/main" id="{E443B8B4-85E3-1B29-B443-00DFEAA1010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972799" y="6019196"/>
                              <a:ext cx="22860" cy="22860"/>
                            </a:xfrm>
                            <a:custGeom>
                              <a:avLst/>
                              <a:gdLst>
                                <a:gd name="connsiteX0" fmla="*/ 22860 w 22860"/>
                                <a:gd name="connsiteY0" fmla="*/ 11430 h 22860"/>
                                <a:gd name="connsiteX1" fmla="*/ 11430 w 22860"/>
                                <a:gd name="connsiteY1" fmla="*/ 22860 h 22860"/>
                                <a:gd name="connsiteX2" fmla="*/ 0 w 22860"/>
                                <a:gd name="connsiteY2" fmla="*/ 11430 h 22860"/>
                                <a:gd name="connsiteX3" fmla="*/ 11430 w 22860"/>
                                <a:gd name="connsiteY3" fmla="*/ 0 h 22860"/>
                                <a:gd name="connsiteX4" fmla="*/ 22860 w 22860"/>
                                <a:gd name="connsiteY4" fmla="*/ 11430 h 2286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22860" h="22860">
                                  <a:moveTo>
                                    <a:pt x="22860" y="11430"/>
                                  </a:moveTo>
                                  <a:cubicBezTo>
                                    <a:pt x="22860" y="17724"/>
                                    <a:pt x="17796" y="22860"/>
                                    <a:pt x="11430" y="22860"/>
                                  </a:cubicBezTo>
                                  <a:cubicBezTo>
                                    <a:pt x="5064" y="22860"/>
                                    <a:pt x="0" y="17724"/>
                                    <a:pt x="0" y="11430"/>
                                  </a:cubicBezTo>
                                  <a:cubicBezTo>
                                    <a:pt x="0" y="5136"/>
                                    <a:pt x="5136" y="0"/>
                                    <a:pt x="11430" y="0"/>
                                  </a:cubicBezTo>
                                  <a:cubicBezTo>
                                    <a:pt x="17724" y="0"/>
                                    <a:pt x="22860" y="5136"/>
                                    <a:pt x="22860" y="114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B9BABB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586" name="Gráfico 6">
                            <a:extLst>
                              <a:ext uri="{FF2B5EF4-FFF2-40B4-BE49-F238E27FC236}">
                                <a16:creationId xmlns:a16="http://schemas.microsoft.com/office/drawing/2014/main" id="{F4001E6C-C09A-E4CD-6B72-C748BE845CA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7047239" y="6011166"/>
                            <a:ext cx="38919" cy="38919"/>
                            <a:chOff x="7047239" y="6011166"/>
                            <a:chExt cx="38919" cy="38919"/>
                          </a:xfrm>
                        </p:grpSpPr>
                        <p:sp>
                          <p:nvSpPr>
                            <p:cNvPr id="587" name="Forma libre: forma 586">
                              <a:extLst>
                                <a:ext uri="{FF2B5EF4-FFF2-40B4-BE49-F238E27FC236}">
                                  <a16:creationId xmlns:a16="http://schemas.microsoft.com/office/drawing/2014/main" id="{EE01A845-D5EA-CEC3-4FA6-1D5CE1D6EDF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7047239" y="6011166"/>
                              <a:ext cx="38919" cy="38919"/>
                            </a:xfrm>
                            <a:custGeom>
                              <a:avLst/>
                              <a:gdLst>
                                <a:gd name="connsiteX0" fmla="*/ 38920 w 38919"/>
                                <a:gd name="connsiteY0" fmla="*/ 19460 h 38919"/>
                                <a:gd name="connsiteX1" fmla="*/ 19460 w 38919"/>
                                <a:gd name="connsiteY1" fmla="*/ 38920 h 38919"/>
                                <a:gd name="connsiteX2" fmla="*/ 0 w 38919"/>
                                <a:gd name="connsiteY2" fmla="*/ 19460 h 38919"/>
                                <a:gd name="connsiteX3" fmla="*/ 19460 w 38919"/>
                                <a:gd name="connsiteY3" fmla="*/ 0 h 38919"/>
                                <a:gd name="connsiteX4" fmla="*/ 38920 w 38919"/>
                                <a:gd name="connsiteY4" fmla="*/ 19460 h 3891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38919" h="38919">
                                  <a:moveTo>
                                    <a:pt x="38920" y="19460"/>
                                  </a:moveTo>
                                  <a:cubicBezTo>
                                    <a:pt x="38920" y="30239"/>
                                    <a:pt x="30239" y="38920"/>
                                    <a:pt x="19460" y="38920"/>
                                  </a:cubicBezTo>
                                  <a:cubicBezTo>
                                    <a:pt x="8681" y="38920"/>
                                    <a:pt x="0" y="30239"/>
                                    <a:pt x="0" y="19460"/>
                                  </a:cubicBezTo>
                                  <a:cubicBezTo>
                                    <a:pt x="0" y="8681"/>
                                    <a:pt x="8681" y="0"/>
                                    <a:pt x="19460" y="0"/>
                                  </a:cubicBezTo>
                                  <a:cubicBezTo>
                                    <a:pt x="30239" y="0"/>
                                    <a:pt x="38920" y="8753"/>
                                    <a:pt x="38920" y="1946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A1A4A6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588" name="Forma libre: forma 587">
                              <a:extLst>
                                <a:ext uri="{FF2B5EF4-FFF2-40B4-BE49-F238E27FC236}">
                                  <a16:creationId xmlns:a16="http://schemas.microsoft.com/office/drawing/2014/main" id="{252FB48D-2807-65E0-B58A-5D634DA0AF4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7055269" y="6019196"/>
                              <a:ext cx="22859" cy="22860"/>
                            </a:xfrm>
                            <a:custGeom>
                              <a:avLst/>
                              <a:gdLst>
                                <a:gd name="connsiteX0" fmla="*/ 22860 w 22859"/>
                                <a:gd name="connsiteY0" fmla="*/ 11430 h 22860"/>
                                <a:gd name="connsiteX1" fmla="*/ 11430 w 22859"/>
                                <a:gd name="connsiteY1" fmla="*/ 22860 h 22860"/>
                                <a:gd name="connsiteX2" fmla="*/ 0 w 22859"/>
                                <a:gd name="connsiteY2" fmla="*/ 11430 h 22860"/>
                                <a:gd name="connsiteX3" fmla="*/ 11430 w 22859"/>
                                <a:gd name="connsiteY3" fmla="*/ 0 h 22860"/>
                                <a:gd name="connsiteX4" fmla="*/ 22860 w 22859"/>
                                <a:gd name="connsiteY4" fmla="*/ 11430 h 2286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22859" h="22860">
                                  <a:moveTo>
                                    <a:pt x="22860" y="11430"/>
                                  </a:moveTo>
                                  <a:cubicBezTo>
                                    <a:pt x="22860" y="17724"/>
                                    <a:pt x="17724" y="22860"/>
                                    <a:pt x="11430" y="22860"/>
                                  </a:cubicBezTo>
                                  <a:cubicBezTo>
                                    <a:pt x="5136" y="22860"/>
                                    <a:pt x="0" y="17724"/>
                                    <a:pt x="0" y="11430"/>
                                  </a:cubicBezTo>
                                  <a:cubicBezTo>
                                    <a:pt x="0" y="5136"/>
                                    <a:pt x="5136" y="0"/>
                                    <a:pt x="11430" y="0"/>
                                  </a:cubicBezTo>
                                  <a:cubicBezTo>
                                    <a:pt x="17724" y="0"/>
                                    <a:pt x="22860" y="5136"/>
                                    <a:pt x="22860" y="114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B9BABB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</p:grpSp>
                  </p:grpSp>
                </p:grpSp>
                <p:sp>
                  <p:nvSpPr>
                    <p:cNvPr id="589" name="Forma libre: forma 588">
                      <a:extLst>
                        <a:ext uri="{FF2B5EF4-FFF2-40B4-BE49-F238E27FC236}">
                          <a16:creationId xmlns:a16="http://schemas.microsoft.com/office/drawing/2014/main" id="{CBCAC098-8495-E360-5462-6B4AB333A5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6791" y="6312108"/>
                      <a:ext cx="607670" cy="18157"/>
                    </a:xfrm>
                    <a:custGeom>
                      <a:avLst/>
                      <a:gdLst>
                        <a:gd name="connsiteX0" fmla="*/ 0 w 607670"/>
                        <a:gd name="connsiteY0" fmla="*/ 0 h 18157"/>
                        <a:gd name="connsiteX1" fmla="*/ 0 w 607670"/>
                        <a:gd name="connsiteY1" fmla="*/ 8753 h 18157"/>
                        <a:gd name="connsiteX2" fmla="*/ 0 w 607670"/>
                        <a:gd name="connsiteY2" fmla="*/ 18158 h 18157"/>
                        <a:gd name="connsiteX3" fmla="*/ 607671 w 607670"/>
                        <a:gd name="connsiteY3" fmla="*/ 18158 h 18157"/>
                        <a:gd name="connsiteX4" fmla="*/ 607671 w 607670"/>
                        <a:gd name="connsiteY4" fmla="*/ 8753 h 18157"/>
                        <a:gd name="connsiteX5" fmla="*/ 607671 w 607670"/>
                        <a:gd name="connsiteY5" fmla="*/ 0 h 18157"/>
                        <a:gd name="connsiteX6" fmla="*/ 0 w 607670"/>
                        <a:gd name="connsiteY6" fmla="*/ 0 h 181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07670" h="18157">
                          <a:moveTo>
                            <a:pt x="0" y="0"/>
                          </a:moveTo>
                          <a:lnTo>
                            <a:pt x="0" y="8753"/>
                          </a:lnTo>
                          <a:lnTo>
                            <a:pt x="0" y="18158"/>
                          </a:lnTo>
                          <a:lnTo>
                            <a:pt x="607671" y="18158"/>
                          </a:lnTo>
                          <a:lnTo>
                            <a:pt x="607671" y="8753"/>
                          </a:lnTo>
                          <a:lnTo>
                            <a:pt x="607671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DCED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590" name="Forma libre: forma 589">
                      <a:extLst>
                        <a:ext uri="{FF2B5EF4-FFF2-40B4-BE49-F238E27FC236}">
                          <a16:creationId xmlns:a16="http://schemas.microsoft.com/office/drawing/2014/main" id="{45A04483-66F7-0790-4FCD-0842F45A6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2122" y="6330265"/>
                      <a:ext cx="656935" cy="18157"/>
                    </a:xfrm>
                    <a:custGeom>
                      <a:avLst/>
                      <a:gdLst>
                        <a:gd name="connsiteX0" fmla="*/ 0 w 656935"/>
                        <a:gd name="connsiteY0" fmla="*/ 0 h 18157"/>
                        <a:gd name="connsiteX1" fmla="*/ 0 w 656935"/>
                        <a:gd name="connsiteY1" fmla="*/ 8754 h 18157"/>
                        <a:gd name="connsiteX2" fmla="*/ 0 w 656935"/>
                        <a:gd name="connsiteY2" fmla="*/ 18158 h 18157"/>
                        <a:gd name="connsiteX3" fmla="*/ 656936 w 656935"/>
                        <a:gd name="connsiteY3" fmla="*/ 18158 h 18157"/>
                        <a:gd name="connsiteX4" fmla="*/ 656936 w 656935"/>
                        <a:gd name="connsiteY4" fmla="*/ 8754 h 18157"/>
                        <a:gd name="connsiteX5" fmla="*/ 656936 w 656935"/>
                        <a:gd name="connsiteY5" fmla="*/ 0 h 18157"/>
                        <a:gd name="connsiteX6" fmla="*/ 0 w 656935"/>
                        <a:gd name="connsiteY6" fmla="*/ 0 h 181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56935" h="18157">
                          <a:moveTo>
                            <a:pt x="0" y="0"/>
                          </a:moveTo>
                          <a:lnTo>
                            <a:pt x="0" y="8754"/>
                          </a:lnTo>
                          <a:lnTo>
                            <a:pt x="0" y="18158"/>
                          </a:lnTo>
                          <a:lnTo>
                            <a:pt x="656936" y="18158"/>
                          </a:lnTo>
                          <a:lnTo>
                            <a:pt x="656936" y="8754"/>
                          </a:lnTo>
                          <a:lnTo>
                            <a:pt x="65693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B8B8B8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591" name="Forma libre: forma 590">
                      <a:extLst>
                        <a:ext uri="{FF2B5EF4-FFF2-40B4-BE49-F238E27FC236}">
                          <a16:creationId xmlns:a16="http://schemas.microsoft.com/office/drawing/2014/main" id="{C2EAFBD8-2E84-A56F-8A3A-878C0662A0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50998" y="6348423"/>
                      <a:ext cx="699255" cy="18157"/>
                    </a:xfrm>
                    <a:custGeom>
                      <a:avLst/>
                      <a:gdLst>
                        <a:gd name="connsiteX0" fmla="*/ 0 w 699255"/>
                        <a:gd name="connsiteY0" fmla="*/ 0 h 18157"/>
                        <a:gd name="connsiteX1" fmla="*/ 0 w 699255"/>
                        <a:gd name="connsiteY1" fmla="*/ 8753 h 18157"/>
                        <a:gd name="connsiteX2" fmla="*/ 0 w 699255"/>
                        <a:gd name="connsiteY2" fmla="*/ 18158 h 18157"/>
                        <a:gd name="connsiteX3" fmla="*/ 699255 w 699255"/>
                        <a:gd name="connsiteY3" fmla="*/ 18158 h 18157"/>
                        <a:gd name="connsiteX4" fmla="*/ 699255 w 699255"/>
                        <a:gd name="connsiteY4" fmla="*/ 8753 h 18157"/>
                        <a:gd name="connsiteX5" fmla="*/ 699255 w 699255"/>
                        <a:gd name="connsiteY5" fmla="*/ 0 h 18157"/>
                        <a:gd name="connsiteX6" fmla="*/ 0 w 699255"/>
                        <a:gd name="connsiteY6" fmla="*/ 0 h 181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99255" h="18157">
                          <a:moveTo>
                            <a:pt x="0" y="0"/>
                          </a:moveTo>
                          <a:lnTo>
                            <a:pt x="0" y="8753"/>
                          </a:lnTo>
                          <a:lnTo>
                            <a:pt x="0" y="18158"/>
                          </a:lnTo>
                          <a:lnTo>
                            <a:pt x="699255" y="18158"/>
                          </a:lnTo>
                          <a:lnTo>
                            <a:pt x="699255" y="8753"/>
                          </a:lnTo>
                          <a:lnTo>
                            <a:pt x="699255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DCED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592" name="Gráfico 6">
                    <a:extLst>
                      <a:ext uri="{FF2B5EF4-FFF2-40B4-BE49-F238E27FC236}">
                        <a16:creationId xmlns:a16="http://schemas.microsoft.com/office/drawing/2014/main" id="{4B9DE259-E743-5FB1-659F-4386855CFB62}"/>
                      </a:ext>
                    </a:extLst>
                  </p:cNvPr>
                  <p:cNvGrpSpPr/>
                  <p:nvPr/>
                </p:nvGrpSpPr>
                <p:grpSpPr>
                  <a:xfrm>
                    <a:off x="6204385" y="5770485"/>
                    <a:ext cx="699255" cy="596095"/>
                    <a:chOff x="6204385" y="5770485"/>
                    <a:chExt cx="699255" cy="596095"/>
                  </a:xfrm>
                </p:grpSpPr>
                <p:grpSp>
                  <p:nvGrpSpPr>
                    <p:cNvPr id="593" name="Gráfico 6">
                      <a:extLst>
                        <a:ext uri="{FF2B5EF4-FFF2-40B4-BE49-F238E27FC236}">
                          <a16:creationId xmlns:a16="http://schemas.microsoft.com/office/drawing/2014/main" id="{C80DCC92-8791-95FB-38AD-B71EB9ACED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04385" y="5770485"/>
                      <a:ext cx="699255" cy="596095"/>
                      <a:chOff x="6204385" y="5770485"/>
                      <a:chExt cx="699255" cy="596095"/>
                    </a:xfrm>
                  </p:grpSpPr>
                  <p:sp>
                    <p:nvSpPr>
                      <p:cNvPr id="594" name="Forma libre: forma 593">
                        <a:extLst>
                          <a:ext uri="{FF2B5EF4-FFF2-40B4-BE49-F238E27FC236}">
                            <a16:creationId xmlns:a16="http://schemas.microsoft.com/office/drawing/2014/main" id="{6760FF08-AA56-4D36-39CA-01A2E33648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10149" y="6019196"/>
                        <a:ext cx="539452" cy="295226"/>
                      </a:xfrm>
                      <a:custGeom>
                        <a:avLst/>
                        <a:gdLst>
                          <a:gd name="connsiteX0" fmla="*/ 0 w 539452"/>
                          <a:gd name="connsiteY0" fmla="*/ 0 h 295226"/>
                          <a:gd name="connsiteX1" fmla="*/ 539452 w 539452"/>
                          <a:gd name="connsiteY1" fmla="*/ 0 h 295226"/>
                          <a:gd name="connsiteX2" fmla="*/ 539452 w 539452"/>
                          <a:gd name="connsiteY2" fmla="*/ 295227 h 295226"/>
                          <a:gd name="connsiteX3" fmla="*/ 0 w 539452"/>
                          <a:gd name="connsiteY3" fmla="*/ 295227 h 2952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39452" h="295226">
                            <a:moveTo>
                              <a:pt x="0" y="0"/>
                            </a:moveTo>
                            <a:lnTo>
                              <a:pt x="539452" y="0"/>
                            </a:lnTo>
                            <a:lnTo>
                              <a:pt x="539452" y="295227"/>
                            </a:lnTo>
                            <a:lnTo>
                              <a:pt x="0" y="295227"/>
                            </a:lnTo>
                            <a:close/>
                          </a:path>
                        </a:pathLst>
                      </a:custGeom>
                      <a:solidFill>
                        <a:srgbClr val="193A61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95" name="Forma libre: forma 594">
                        <a:extLst>
                          <a:ext uri="{FF2B5EF4-FFF2-40B4-BE49-F238E27FC236}">
                            <a16:creationId xmlns:a16="http://schemas.microsoft.com/office/drawing/2014/main" id="{DE01447A-33A3-A57F-90DA-D690D31D0F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54301" y="5770485"/>
                        <a:ext cx="595300" cy="247987"/>
                      </a:xfrm>
                      <a:custGeom>
                        <a:avLst/>
                        <a:gdLst>
                          <a:gd name="connsiteX0" fmla="*/ 595300 w 595300"/>
                          <a:gd name="connsiteY0" fmla="*/ 233736 h 247987"/>
                          <a:gd name="connsiteX1" fmla="*/ 299712 w 595300"/>
                          <a:gd name="connsiteY1" fmla="*/ 0 h 247987"/>
                          <a:gd name="connsiteX2" fmla="*/ 0 w 595300"/>
                          <a:gd name="connsiteY2" fmla="*/ 236991 h 247987"/>
                          <a:gd name="connsiteX3" fmla="*/ 0 w 595300"/>
                          <a:gd name="connsiteY3" fmla="*/ 247988 h 247987"/>
                          <a:gd name="connsiteX4" fmla="*/ 595300 w 595300"/>
                          <a:gd name="connsiteY4" fmla="*/ 247988 h 247987"/>
                          <a:gd name="connsiteX5" fmla="*/ 595300 w 595300"/>
                          <a:gd name="connsiteY5" fmla="*/ 233736 h 2479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95300" h="247987">
                            <a:moveTo>
                              <a:pt x="595300" y="233736"/>
                            </a:moveTo>
                            <a:lnTo>
                              <a:pt x="299712" y="0"/>
                            </a:lnTo>
                            <a:lnTo>
                              <a:pt x="0" y="236991"/>
                            </a:lnTo>
                            <a:lnTo>
                              <a:pt x="0" y="247988"/>
                            </a:lnTo>
                            <a:lnTo>
                              <a:pt x="595300" y="247988"/>
                            </a:lnTo>
                            <a:lnTo>
                              <a:pt x="595300" y="233736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596" name="Forma libre: forma 595">
                        <a:extLst>
                          <a:ext uri="{FF2B5EF4-FFF2-40B4-BE49-F238E27FC236}">
                            <a16:creationId xmlns:a16="http://schemas.microsoft.com/office/drawing/2014/main" id="{E1A50922-7D32-E0A7-AE79-D6981CCE7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20277" y="5804124"/>
                        <a:ext cx="463348" cy="193007"/>
                      </a:xfrm>
                      <a:custGeom>
                        <a:avLst/>
                        <a:gdLst>
                          <a:gd name="connsiteX0" fmla="*/ 463349 w 463348"/>
                          <a:gd name="connsiteY0" fmla="*/ 181939 h 193007"/>
                          <a:gd name="connsiteX1" fmla="*/ 233302 w 463348"/>
                          <a:gd name="connsiteY1" fmla="*/ 0 h 193007"/>
                          <a:gd name="connsiteX2" fmla="*/ 0 w 463348"/>
                          <a:gd name="connsiteY2" fmla="*/ 184399 h 193007"/>
                          <a:gd name="connsiteX3" fmla="*/ 0 w 463348"/>
                          <a:gd name="connsiteY3" fmla="*/ 193008 h 193007"/>
                          <a:gd name="connsiteX4" fmla="*/ 463349 w 463348"/>
                          <a:gd name="connsiteY4" fmla="*/ 193008 h 193007"/>
                          <a:gd name="connsiteX5" fmla="*/ 463349 w 463348"/>
                          <a:gd name="connsiteY5" fmla="*/ 181939 h 1930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63348" h="193007">
                            <a:moveTo>
                              <a:pt x="463349" y="181939"/>
                            </a:moveTo>
                            <a:lnTo>
                              <a:pt x="233302" y="0"/>
                            </a:lnTo>
                            <a:lnTo>
                              <a:pt x="0" y="184399"/>
                            </a:lnTo>
                            <a:lnTo>
                              <a:pt x="0" y="193008"/>
                            </a:lnTo>
                            <a:lnTo>
                              <a:pt x="463349" y="193008"/>
                            </a:lnTo>
                            <a:lnTo>
                              <a:pt x="463349" y="181939"/>
                            </a:lnTo>
                            <a:close/>
                          </a:path>
                        </a:pathLst>
                      </a:custGeom>
                      <a:solidFill>
                        <a:srgbClr val="5794D9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grpSp>
                    <p:nvGrpSpPr>
                      <p:cNvPr id="597" name="Gráfico 6">
                        <a:extLst>
                          <a:ext uri="{FF2B5EF4-FFF2-40B4-BE49-F238E27FC236}">
                            <a16:creationId xmlns:a16="http://schemas.microsoft.com/office/drawing/2014/main" id="{BF8BA5AE-8FB0-7408-F6C5-3CF736ECFDA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268552" y="6011166"/>
                        <a:ext cx="570993" cy="300941"/>
                        <a:chOff x="6268552" y="6011166"/>
                        <a:chExt cx="570993" cy="300941"/>
                      </a:xfrm>
                    </p:grpSpPr>
                    <p:grpSp>
                      <p:nvGrpSpPr>
                        <p:cNvPr id="598" name="Gráfico 6">
                          <a:extLst>
                            <a:ext uri="{FF2B5EF4-FFF2-40B4-BE49-F238E27FC236}">
                              <a16:creationId xmlns:a16="http://schemas.microsoft.com/office/drawing/2014/main" id="{044DC688-0D5C-597A-98A5-179A3E065DD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268552" y="6011166"/>
                          <a:ext cx="555222" cy="300941"/>
                          <a:chOff x="6268552" y="6011166"/>
                          <a:chExt cx="555222" cy="300941"/>
                        </a:xfrm>
                      </p:grpSpPr>
                      <p:grpSp>
                        <p:nvGrpSpPr>
                          <p:cNvPr id="599" name="Gráfico 6">
                            <a:extLst>
                              <a:ext uri="{FF2B5EF4-FFF2-40B4-BE49-F238E27FC236}">
                                <a16:creationId xmlns:a16="http://schemas.microsoft.com/office/drawing/2014/main" id="{06ABA78E-C361-040D-4F72-AAD8EA5C6E0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298502" y="6032000"/>
                            <a:ext cx="61345" cy="247408"/>
                            <a:chOff x="6298502" y="6032000"/>
                            <a:chExt cx="61345" cy="247408"/>
                          </a:xfrm>
                        </p:grpSpPr>
                        <p:sp>
                          <p:nvSpPr>
                            <p:cNvPr id="600" name="Forma libre: forma 599">
                              <a:extLst>
                                <a:ext uri="{FF2B5EF4-FFF2-40B4-BE49-F238E27FC236}">
                                  <a16:creationId xmlns:a16="http://schemas.microsoft.com/office/drawing/2014/main" id="{DA7F13CC-49D5-FBE7-6E47-39D3132D3B3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298502" y="6032000"/>
                              <a:ext cx="28574" cy="247408"/>
                            </a:xfrm>
                            <a:custGeom>
                              <a:avLst/>
                              <a:gdLst>
                                <a:gd name="connsiteX0" fmla="*/ 0 w 28574"/>
                                <a:gd name="connsiteY0" fmla="*/ 0 h 247408"/>
                                <a:gd name="connsiteX1" fmla="*/ 28575 w 28574"/>
                                <a:gd name="connsiteY1" fmla="*/ 0 h 247408"/>
                                <a:gd name="connsiteX2" fmla="*/ 28575 w 28574"/>
                                <a:gd name="connsiteY2" fmla="*/ 247409 h 247408"/>
                                <a:gd name="connsiteX3" fmla="*/ 0 w 28574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8574" h="247408">
                                  <a:moveTo>
                                    <a:pt x="0" y="0"/>
                                  </a:moveTo>
                                  <a:lnTo>
                                    <a:pt x="28575" y="0"/>
                                  </a:lnTo>
                                  <a:lnTo>
                                    <a:pt x="28575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01" name="Forma libre: forma 600">
                              <a:extLst>
                                <a:ext uri="{FF2B5EF4-FFF2-40B4-BE49-F238E27FC236}">
                                  <a16:creationId xmlns:a16="http://schemas.microsoft.com/office/drawing/2014/main" id="{87E5E294-24AB-4F30-0DB5-B35E9A3C65A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327077" y="6032000"/>
                              <a:ext cx="32770" cy="247408"/>
                            </a:xfrm>
                            <a:custGeom>
                              <a:avLst/>
                              <a:gdLst>
                                <a:gd name="connsiteX0" fmla="*/ 0 w 32770"/>
                                <a:gd name="connsiteY0" fmla="*/ 0 h 247408"/>
                                <a:gd name="connsiteX1" fmla="*/ 32771 w 32770"/>
                                <a:gd name="connsiteY1" fmla="*/ 0 h 247408"/>
                                <a:gd name="connsiteX2" fmla="*/ 32771 w 32770"/>
                                <a:gd name="connsiteY2" fmla="*/ 247409 h 247408"/>
                                <a:gd name="connsiteX3" fmla="*/ 0 w 32770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32770" h="247408">
                                  <a:moveTo>
                                    <a:pt x="0" y="0"/>
                                  </a:moveTo>
                                  <a:lnTo>
                                    <a:pt x="32771" y="0"/>
                                  </a:lnTo>
                                  <a:lnTo>
                                    <a:pt x="32771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02" name="Gráfico 6">
                            <a:extLst>
                              <a:ext uri="{FF2B5EF4-FFF2-40B4-BE49-F238E27FC236}">
                                <a16:creationId xmlns:a16="http://schemas.microsoft.com/office/drawing/2014/main" id="{97D85F6B-E77E-3B82-7684-D79535BB747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286276" y="6279409"/>
                            <a:ext cx="87678" cy="32698"/>
                            <a:chOff x="6286276" y="6279409"/>
                            <a:chExt cx="87678" cy="32698"/>
                          </a:xfrm>
                        </p:grpSpPr>
                        <p:sp>
                          <p:nvSpPr>
                            <p:cNvPr id="603" name="Forma libre: forma 602">
                              <a:extLst>
                                <a:ext uri="{FF2B5EF4-FFF2-40B4-BE49-F238E27FC236}">
                                  <a16:creationId xmlns:a16="http://schemas.microsoft.com/office/drawing/2014/main" id="{A9927AB4-CEC7-50E3-D14E-14971317AFD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286276" y="6279409"/>
                              <a:ext cx="40873" cy="32698"/>
                            </a:xfrm>
                            <a:custGeom>
                              <a:avLst/>
                              <a:gdLst>
                                <a:gd name="connsiteX0" fmla="*/ 0 w 40873"/>
                                <a:gd name="connsiteY0" fmla="*/ 0 h 32698"/>
                                <a:gd name="connsiteX1" fmla="*/ 40873 w 40873"/>
                                <a:gd name="connsiteY1" fmla="*/ 0 h 32698"/>
                                <a:gd name="connsiteX2" fmla="*/ 40873 w 40873"/>
                                <a:gd name="connsiteY2" fmla="*/ 32698 h 32698"/>
                                <a:gd name="connsiteX3" fmla="*/ 0 w 40873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0873" h="32698">
                                  <a:moveTo>
                                    <a:pt x="0" y="0"/>
                                  </a:moveTo>
                                  <a:lnTo>
                                    <a:pt x="40873" y="0"/>
                                  </a:lnTo>
                                  <a:lnTo>
                                    <a:pt x="40873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04" name="Forma libre: forma 603">
                              <a:extLst>
                                <a:ext uri="{FF2B5EF4-FFF2-40B4-BE49-F238E27FC236}">
                                  <a16:creationId xmlns:a16="http://schemas.microsoft.com/office/drawing/2014/main" id="{817EF0D0-52EF-2EA6-0497-7CA4E8AFF03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327077" y="6279409"/>
                              <a:ext cx="46877" cy="32698"/>
                            </a:xfrm>
                            <a:custGeom>
                              <a:avLst/>
                              <a:gdLst>
                                <a:gd name="connsiteX0" fmla="*/ 0 w 46877"/>
                                <a:gd name="connsiteY0" fmla="*/ 0 h 32698"/>
                                <a:gd name="connsiteX1" fmla="*/ 46877 w 46877"/>
                                <a:gd name="connsiteY1" fmla="*/ 0 h 32698"/>
                                <a:gd name="connsiteX2" fmla="*/ 46877 w 46877"/>
                                <a:gd name="connsiteY2" fmla="*/ 32698 h 32698"/>
                                <a:gd name="connsiteX3" fmla="*/ 0 w 46877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6877" h="32698">
                                  <a:moveTo>
                                    <a:pt x="0" y="0"/>
                                  </a:moveTo>
                                  <a:lnTo>
                                    <a:pt x="46877" y="0"/>
                                  </a:lnTo>
                                  <a:lnTo>
                                    <a:pt x="46877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05" name="Gráfico 6">
                            <a:extLst>
                              <a:ext uri="{FF2B5EF4-FFF2-40B4-BE49-F238E27FC236}">
                                <a16:creationId xmlns:a16="http://schemas.microsoft.com/office/drawing/2014/main" id="{045B4D7D-7255-144B-F6B5-690F90E9CA44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436241" y="6279409"/>
                            <a:ext cx="87678" cy="32698"/>
                            <a:chOff x="6436241" y="6279409"/>
                            <a:chExt cx="87678" cy="32698"/>
                          </a:xfrm>
                        </p:grpSpPr>
                        <p:sp>
                          <p:nvSpPr>
                            <p:cNvPr id="606" name="Forma libre: forma 605">
                              <a:extLst>
                                <a:ext uri="{FF2B5EF4-FFF2-40B4-BE49-F238E27FC236}">
                                  <a16:creationId xmlns:a16="http://schemas.microsoft.com/office/drawing/2014/main" id="{130596A0-DC1B-3BC1-072D-CD984D9C916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436241" y="6279409"/>
                              <a:ext cx="40873" cy="32698"/>
                            </a:xfrm>
                            <a:custGeom>
                              <a:avLst/>
                              <a:gdLst>
                                <a:gd name="connsiteX0" fmla="*/ 0 w 40873"/>
                                <a:gd name="connsiteY0" fmla="*/ 0 h 32698"/>
                                <a:gd name="connsiteX1" fmla="*/ 40873 w 40873"/>
                                <a:gd name="connsiteY1" fmla="*/ 0 h 32698"/>
                                <a:gd name="connsiteX2" fmla="*/ 40873 w 40873"/>
                                <a:gd name="connsiteY2" fmla="*/ 32698 h 32698"/>
                                <a:gd name="connsiteX3" fmla="*/ 0 w 40873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0873" h="32698">
                                  <a:moveTo>
                                    <a:pt x="0" y="0"/>
                                  </a:moveTo>
                                  <a:lnTo>
                                    <a:pt x="40873" y="0"/>
                                  </a:lnTo>
                                  <a:lnTo>
                                    <a:pt x="40873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07" name="Forma libre: forma 606">
                              <a:extLst>
                                <a:ext uri="{FF2B5EF4-FFF2-40B4-BE49-F238E27FC236}">
                                  <a16:creationId xmlns:a16="http://schemas.microsoft.com/office/drawing/2014/main" id="{44979794-BB3C-FCC2-97BD-86C8A115BD9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477114" y="6279409"/>
                              <a:ext cx="46805" cy="32698"/>
                            </a:xfrm>
                            <a:custGeom>
                              <a:avLst/>
                              <a:gdLst>
                                <a:gd name="connsiteX0" fmla="*/ 0 w 46805"/>
                                <a:gd name="connsiteY0" fmla="*/ 0 h 32698"/>
                                <a:gd name="connsiteX1" fmla="*/ 46805 w 46805"/>
                                <a:gd name="connsiteY1" fmla="*/ 0 h 32698"/>
                                <a:gd name="connsiteX2" fmla="*/ 46805 w 46805"/>
                                <a:gd name="connsiteY2" fmla="*/ 32698 h 32698"/>
                                <a:gd name="connsiteX3" fmla="*/ 0 w 46805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6805" h="32698">
                                  <a:moveTo>
                                    <a:pt x="0" y="0"/>
                                  </a:moveTo>
                                  <a:lnTo>
                                    <a:pt x="46805" y="0"/>
                                  </a:lnTo>
                                  <a:lnTo>
                                    <a:pt x="46805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08" name="Gráfico 6">
                            <a:extLst>
                              <a:ext uri="{FF2B5EF4-FFF2-40B4-BE49-F238E27FC236}">
                                <a16:creationId xmlns:a16="http://schemas.microsoft.com/office/drawing/2014/main" id="{ADB81D5C-325B-4494-818B-47FBE2DE36F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586133" y="6279409"/>
                            <a:ext cx="87678" cy="32698"/>
                            <a:chOff x="6586133" y="6279409"/>
                            <a:chExt cx="87678" cy="32698"/>
                          </a:xfrm>
                        </p:grpSpPr>
                        <p:sp>
                          <p:nvSpPr>
                            <p:cNvPr id="609" name="Forma libre: forma 608">
                              <a:extLst>
                                <a:ext uri="{FF2B5EF4-FFF2-40B4-BE49-F238E27FC236}">
                                  <a16:creationId xmlns:a16="http://schemas.microsoft.com/office/drawing/2014/main" id="{A98CDB9D-822F-9694-4948-A092384D3E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586133" y="6279409"/>
                              <a:ext cx="40800" cy="32698"/>
                            </a:xfrm>
                            <a:custGeom>
                              <a:avLst/>
                              <a:gdLst>
                                <a:gd name="connsiteX0" fmla="*/ 0 w 40800"/>
                                <a:gd name="connsiteY0" fmla="*/ 0 h 32698"/>
                                <a:gd name="connsiteX1" fmla="*/ 40801 w 40800"/>
                                <a:gd name="connsiteY1" fmla="*/ 0 h 32698"/>
                                <a:gd name="connsiteX2" fmla="*/ 40801 w 40800"/>
                                <a:gd name="connsiteY2" fmla="*/ 32698 h 32698"/>
                                <a:gd name="connsiteX3" fmla="*/ 0 w 40800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0800" h="32698">
                                  <a:moveTo>
                                    <a:pt x="0" y="0"/>
                                  </a:moveTo>
                                  <a:lnTo>
                                    <a:pt x="40801" y="0"/>
                                  </a:lnTo>
                                  <a:lnTo>
                                    <a:pt x="40801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10" name="Forma libre: forma 609">
                              <a:extLst>
                                <a:ext uri="{FF2B5EF4-FFF2-40B4-BE49-F238E27FC236}">
                                  <a16:creationId xmlns:a16="http://schemas.microsoft.com/office/drawing/2014/main" id="{9907ACA8-D10B-3DBF-0EE9-2A5B25688CB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627006" y="6279409"/>
                              <a:ext cx="46805" cy="32698"/>
                            </a:xfrm>
                            <a:custGeom>
                              <a:avLst/>
                              <a:gdLst>
                                <a:gd name="connsiteX0" fmla="*/ 0 w 46805"/>
                                <a:gd name="connsiteY0" fmla="*/ 0 h 32698"/>
                                <a:gd name="connsiteX1" fmla="*/ 46805 w 46805"/>
                                <a:gd name="connsiteY1" fmla="*/ 0 h 32698"/>
                                <a:gd name="connsiteX2" fmla="*/ 46805 w 46805"/>
                                <a:gd name="connsiteY2" fmla="*/ 32698 h 32698"/>
                                <a:gd name="connsiteX3" fmla="*/ 0 w 46805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6805" h="32698">
                                  <a:moveTo>
                                    <a:pt x="0" y="0"/>
                                  </a:moveTo>
                                  <a:lnTo>
                                    <a:pt x="46805" y="0"/>
                                  </a:lnTo>
                                  <a:lnTo>
                                    <a:pt x="46805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11" name="Gráfico 6">
                            <a:extLst>
                              <a:ext uri="{FF2B5EF4-FFF2-40B4-BE49-F238E27FC236}">
                                <a16:creationId xmlns:a16="http://schemas.microsoft.com/office/drawing/2014/main" id="{B7DCB888-7E08-7A11-DF3F-094E6264F15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736025" y="6279409"/>
                            <a:ext cx="87750" cy="32698"/>
                            <a:chOff x="6736025" y="6279409"/>
                            <a:chExt cx="87750" cy="32698"/>
                          </a:xfrm>
                        </p:grpSpPr>
                        <p:sp>
                          <p:nvSpPr>
                            <p:cNvPr id="612" name="Forma libre: forma 611">
                              <a:extLst>
                                <a:ext uri="{FF2B5EF4-FFF2-40B4-BE49-F238E27FC236}">
                                  <a16:creationId xmlns:a16="http://schemas.microsoft.com/office/drawing/2014/main" id="{4E573789-4A9B-F125-BBA1-F73583C8953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736025" y="6279409"/>
                              <a:ext cx="40800" cy="32698"/>
                            </a:xfrm>
                            <a:custGeom>
                              <a:avLst/>
                              <a:gdLst>
                                <a:gd name="connsiteX0" fmla="*/ 0 w 40800"/>
                                <a:gd name="connsiteY0" fmla="*/ 0 h 32698"/>
                                <a:gd name="connsiteX1" fmla="*/ 40801 w 40800"/>
                                <a:gd name="connsiteY1" fmla="*/ 0 h 32698"/>
                                <a:gd name="connsiteX2" fmla="*/ 40801 w 40800"/>
                                <a:gd name="connsiteY2" fmla="*/ 32698 h 32698"/>
                                <a:gd name="connsiteX3" fmla="*/ 0 w 40800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0800" h="32698">
                                  <a:moveTo>
                                    <a:pt x="0" y="0"/>
                                  </a:moveTo>
                                  <a:lnTo>
                                    <a:pt x="40801" y="0"/>
                                  </a:lnTo>
                                  <a:lnTo>
                                    <a:pt x="40801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13" name="Forma libre: forma 612">
                              <a:extLst>
                                <a:ext uri="{FF2B5EF4-FFF2-40B4-BE49-F238E27FC236}">
                                  <a16:creationId xmlns:a16="http://schemas.microsoft.com/office/drawing/2014/main" id="{A56BBBB3-79C2-3051-C9AF-24CB641F623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776898" y="6279409"/>
                              <a:ext cx="46877" cy="32698"/>
                            </a:xfrm>
                            <a:custGeom>
                              <a:avLst/>
                              <a:gdLst>
                                <a:gd name="connsiteX0" fmla="*/ 0 w 46877"/>
                                <a:gd name="connsiteY0" fmla="*/ 0 h 32698"/>
                                <a:gd name="connsiteX1" fmla="*/ 46877 w 46877"/>
                                <a:gd name="connsiteY1" fmla="*/ 0 h 32698"/>
                                <a:gd name="connsiteX2" fmla="*/ 46877 w 46877"/>
                                <a:gd name="connsiteY2" fmla="*/ 32698 h 32698"/>
                                <a:gd name="connsiteX3" fmla="*/ 0 w 46877"/>
                                <a:gd name="connsiteY3" fmla="*/ 32698 h 326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46877" h="32698">
                                  <a:moveTo>
                                    <a:pt x="0" y="0"/>
                                  </a:moveTo>
                                  <a:lnTo>
                                    <a:pt x="46877" y="0"/>
                                  </a:lnTo>
                                  <a:lnTo>
                                    <a:pt x="46877" y="32698"/>
                                  </a:lnTo>
                                  <a:lnTo>
                                    <a:pt x="0" y="326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14" name="Gráfico 6">
                            <a:extLst>
                              <a:ext uri="{FF2B5EF4-FFF2-40B4-BE49-F238E27FC236}">
                                <a16:creationId xmlns:a16="http://schemas.microsoft.com/office/drawing/2014/main" id="{AC04D05C-3D7F-86DB-61CD-F4E88D74404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268552" y="6011166"/>
                            <a:ext cx="121317" cy="38919"/>
                            <a:chOff x="6268552" y="6011166"/>
                            <a:chExt cx="121317" cy="38919"/>
                          </a:xfrm>
                        </p:grpSpPr>
                        <p:sp>
                          <p:nvSpPr>
                            <p:cNvPr id="615" name="Forma libre: forma 614">
                              <a:extLst>
                                <a:ext uri="{FF2B5EF4-FFF2-40B4-BE49-F238E27FC236}">
                                  <a16:creationId xmlns:a16="http://schemas.microsoft.com/office/drawing/2014/main" id="{C0E0A0AB-E8DE-40E5-62B6-2424C8D3FED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295680" y="6018472"/>
                              <a:ext cx="62358" cy="24234"/>
                            </a:xfrm>
                            <a:custGeom>
                              <a:avLst/>
                              <a:gdLst>
                                <a:gd name="connsiteX0" fmla="*/ 0 w 62358"/>
                                <a:gd name="connsiteY0" fmla="*/ 0 h 24234"/>
                                <a:gd name="connsiteX1" fmla="*/ 62359 w 62358"/>
                                <a:gd name="connsiteY1" fmla="*/ 0 h 24234"/>
                                <a:gd name="connsiteX2" fmla="*/ 62359 w 62358"/>
                                <a:gd name="connsiteY2" fmla="*/ 24235 h 24234"/>
                                <a:gd name="connsiteX3" fmla="*/ 0 w 62358"/>
                                <a:gd name="connsiteY3" fmla="*/ 24235 h 2423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62358" h="24234">
                                  <a:moveTo>
                                    <a:pt x="0" y="0"/>
                                  </a:moveTo>
                                  <a:lnTo>
                                    <a:pt x="62359" y="0"/>
                                  </a:lnTo>
                                  <a:lnTo>
                                    <a:pt x="62359" y="24235"/>
                                  </a:lnTo>
                                  <a:lnTo>
                                    <a:pt x="0" y="2423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grpSp>
                          <p:nvGrpSpPr>
                            <p:cNvPr id="616" name="Gráfico 6">
                              <a:extLst>
                                <a:ext uri="{FF2B5EF4-FFF2-40B4-BE49-F238E27FC236}">
                                  <a16:creationId xmlns:a16="http://schemas.microsoft.com/office/drawing/2014/main" id="{C5F707EA-1F84-1493-7A82-32AA071598C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268552" y="6011166"/>
                              <a:ext cx="38919" cy="38919"/>
                              <a:chOff x="6268552" y="6011166"/>
                              <a:chExt cx="38919" cy="38919"/>
                            </a:xfrm>
                          </p:grpSpPr>
                          <p:sp>
                            <p:nvSpPr>
                              <p:cNvPr id="617" name="Forma libre: forma 616">
                                <a:extLst>
                                  <a:ext uri="{FF2B5EF4-FFF2-40B4-BE49-F238E27FC236}">
                                    <a16:creationId xmlns:a16="http://schemas.microsoft.com/office/drawing/2014/main" id="{DCAC82BD-E9BD-7220-0852-4986F462518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68552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166" y="38920"/>
                                      <a:pt x="19460" y="38920"/>
                                    </a:cubicBezTo>
                                    <a:cubicBezTo>
                                      <a:pt x="8753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18" name="Forma libre: forma 617">
                                <a:extLst>
                                  <a:ext uri="{FF2B5EF4-FFF2-40B4-BE49-F238E27FC236}">
                                    <a16:creationId xmlns:a16="http://schemas.microsoft.com/office/drawing/2014/main" id="{2C65812A-25EB-929B-020B-8FBF77F8813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76510" y="6019196"/>
                                <a:ext cx="22859" cy="22860"/>
                              </a:xfrm>
                              <a:custGeom>
                                <a:avLst/>
                                <a:gdLst>
                                  <a:gd name="connsiteX0" fmla="*/ 22860 w 22859"/>
                                  <a:gd name="connsiteY0" fmla="*/ 11430 h 22860"/>
                                  <a:gd name="connsiteX1" fmla="*/ 11430 w 22859"/>
                                  <a:gd name="connsiteY1" fmla="*/ 22860 h 22860"/>
                                  <a:gd name="connsiteX2" fmla="*/ 0 w 22859"/>
                                  <a:gd name="connsiteY2" fmla="*/ 11430 h 22860"/>
                                  <a:gd name="connsiteX3" fmla="*/ 11430 w 22859"/>
                                  <a:gd name="connsiteY3" fmla="*/ 0 h 22860"/>
                                  <a:gd name="connsiteX4" fmla="*/ 22860 w 22859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859" h="22860">
                                    <a:moveTo>
                                      <a:pt x="22860" y="11430"/>
                                    </a:moveTo>
                                    <a:cubicBezTo>
                                      <a:pt x="22860" y="17724"/>
                                      <a:pt x="17724" y="22860"/>
                                      <a:pt x="11430" y="22860"/>
                                    </a:cubicBezTo>
                                    <a:cubicBezTo>
                                      <a:pt x="5136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860" y="5136"/>
                                      <a:pt x="22860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  <p:grpSp>
                          <p:nvGrpSpPr>
                            <p:cNvPr id="619" name="Gráfico 6">
                              <a:extLst>
                                <a:ext uri="{FF2B5EF4-FFF2-40B4-BE49-F238E27FC236}">
                                  <a16:creationId xmlns:a16="http://schemas.microsoft.com/office/drawing/2014/main" id="{E02D9998-352D-928E-4613-7AE2075EBE76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350950" y="6011166"/>
                              <a:ext cx="38919" cy="38919"/>
                              <a:chOff x="6350950" y="6011166"/>
                              <a:chExt cx="38919" cy="38919"/>
                            </a:xfrm>
                          </p:grpSpPr>
                          <p:sp>
                            <p:nvSpPr>
                              <p:cNvPr id="620" name="Forma libre: forma 619">
                                <a:extLst>
                                  <a:ext uri="{FF2B5EF4-FFF2-40B4-BE49-F238E27FC236}">
                                    <a16:creationId xmlns:a16="http://schemas.microsoft.com/office/drawing/2014/main" id="{A58C926C-7402-471F-59B2-4C1308F7F10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50950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167" y="38920"/>
                                      <a:pt x="19460" y="38920"/>
                                    </a:cubicBezTo>
                                    <a:cubicBezTo>
                                      <a:pt x="8753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21" name="Forma libre: forma 620">
                                <a:extLst>
                                  <a:ext uri="{FF2B5EF4-FFF2-40B4-BE49-F238E27FC236}">
                                    <a16:creationId xmlns:a16="http://schemas.microsoft.com/office/drawing/2014/main" id="{3AB00B5D-0EFF-E9B8-4B3C-2F86FEEEF09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58979" y="6019196"/>
                                <a:ext cx="22860" cy="22860"/>
                              </a:xfrm>
                              <a:custGeom>
                                <a:avLst/>
                                <a:gdLst>
                                  <a:gd name="connsiteX0" fmla="*/ 22860 w 22860"/>
                                  <a:gd name="connsiteY0" fmla="*/ 11430 h 22860"/>
                                  <a:gd name="connsiteX1" fmla="*/ 11430 w 22860"/>
                                  <a:gd name="connsiteY1" fmla="*/ 22860 h 22860"/>
                                  <a:gd name="connsiteX2" fmla="*/ 0 w 22860"/>
                                  <a:gd name="connsiteY2" fmla="*/ 11430 h 22860"/>
                                  <a:gd name="connsiteX3" fmla="*/ 11430 w 22860"/>
                                  <a:gd name="connsiteY3" fmla="*/ 0 h 22860"/>
                                  <a:gd name="connsiteX4" fmla="*/ 22860 w 22860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860" h="22860">
                                    <a:moveTo>
                                      <a:pt x="22860" y="11430"/>
                                    </a:moveTo>
                                    <a:cubicBezTo>
                                      <a:pt x="22860" y="17724"/>
                                      <a:pt x="17724" y="22860"/>
                                      <a:pt x="11430" y="22860"/>
                                    </a:cubicBezTo>
                                    <a:cubicBezTo>
                                      <a:pt x="5136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860" y="5136"/>
                                      <a:pt x="22860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622" name="Gráfico 6">
                          <a:extLst>
                            <a:ext uri="{FF2B5EF4-FFF2-40B4-BE49-F238E27FC236}">
                              <a16:creationId xmlns:a16="http://schemas.microsoft.com/office/drawing/2014/main" id="{EBCE42F9-F3DA-88CC-1D5F-DE3DEBD325B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418372" y="6011166"/>
                          <a:ext cx="121389" cy="268243"/>
                          <a:chOff x="6418372" y="6011166"/>
                          <a:chExt cx="121389" cy="268243"/>
                        </a:xfrm>
                      </p:grpSpPr>
                      <p:grpSp>
                        <p:nvGrpSpPr>
                          <p:cNvPr id="623" name="Gráfico 6">
                            <a:extLst>
                              <a:ext uri="{FF2B5EF4-FFF2-40B4-BE49-F238E27FC236}">
                                <a16:creationId xmlns:a16="http://schemas.microsoft.com/office/drawing/2014/main" id="{D0B73B8C-56FE-5493-EB33-3A9E58933EA4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448394" y="6032000"/>
                            <a:ext cx="61345" cy="247408"/>
                            <a:chOff x="6448394" y="6032000"/>
                            <a:chExt cx="61345" cy="247408"/>
                          </a:xfrm>
                        </p:grpSpPr>
                        <p:sp>
                          <p:nvSpPr>
                            <p:cNvPr id="624" name="Forma libre: forma 623">
                              <a:extLst>
                                <a:ext uri="{FF2B5EF4-FFF2-40B4-BE49-F238E27FC236}">
                                  <a16:creationId xmlns:a16="http://schemas.microsoft.com/office/drawing/2014/main" id="{0E3CCFA6-1E7E-9BCB-493B-2235A907668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448394" y="6032000"/>
                              <a:ext cx="28574" cy="247408"/>
                            </a:xfrm>
                            <a:custGeom>
                              <a:avLst/>
                              <a:gdLst>
                                <a:gd name="connsiteX0" fmla="*/ 0 w 28574"/>
                                <a:gd name="connsiteY0" fmla="*/ 0 h 247408"/>
                                <a:gd name="connsiteX1" fmla="*/ 28575 w 28574"/>
                                <a:gd name="connsiteY1" fmla="*/ 0 h 247408"/>
                                <a:gd name="connsiteX2" fmla="*/ 28575 w 28574"/>
                                <a:gd name="connsiteY2" fmla="*/ 247409 h 247408"/>
                                <a:gd name="connsiteX3" fmla="*/ 0 w 28574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8574" h="247408">
                                  <a:moveTo>
                                    <a:pt x="0" y="0"/>
                                  </a:moveTo>
                                  <a:lnTo>
                                    <a:pt x="28575" y="0"/>
                                  </a:lnTo>
                                  <a:lnTo>
                                    <a:pt x="28575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25" name="Forma libre: forma 624">
                              <a:extLst>
                                <a:ext uri="{FF2B5EF4-FFF2-40B4-BE49-F238E27FC236}">
                                  <a16:creationId xmlns:a16="http://schemas.microsoft.com/office/drawing/2014/main" id="{AE1FBDE7-31F7-8129-EBAE-8E5539CC4C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476969" y="6032000"/>
                              <a:ext cx="32770" cy="247408"/>
                            </a:xfrm>
                            <a:custGeom>
                              <a:avLst/>
                              <a:gdLst>
                                <a:gd name="connsiteX0" fmla="*/ 0 w 32770"/>
                                <a:gd name="connsiteY0" fmla="*/ 0 h 247408"/>
                                <a:gd name="connsiteX1" fmla="*/ 32771 w 32770"/>
                                <a:gd name="connsiteY1" fmla="*/ 0 h 247408"/>
                                <a:gd name="connsiteX2" fmla="*/ 32771 w 32770"/>
                                <a:gd name="connsiteY2" fmla="*/ 247409 h 247408"/>
                                <a:gd name="connsiteX3" fmla="*/ 0 w 32770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32770" h="247408">
                                  <a:moveTo>
                                    <a:pt x="0" y="0"/>
                                  </a:moveTo>
                                  <a:lnTo>
                                    <a:pt x="32771" y="0"/>
                                  </a:lnTo>
                                  <a:lnTo>
                                    <a:pt x="32771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26" name="Gráfico 6">
                            <a:extLst>
                              <a:ext uri="{FF2B5EF4-FFF2-40B4-BE49-F238E27FC236}">
                                <a16:creationId xmlns:a16="http://schemas.microsoft.com/office/drawing/2014/main" id="{95C0080D-5FB9-A83A-089E-AF702068346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418372" y="6011166"/>
                            <a:ext cx="121389" cy="38919"/>
                            <a:chOff x="6418372" y="6011166"/>
                            <a:chExt cx="121389" cy="38919"/>
                          </a:xfrm>
                        </p:grpSpPr>
                        <p:sp>
                          <p:nvSpPr>
                            <p:cNvPr id="627" name="Forma libre: forma 626">
                              <a:extLst>
                                <a:ext uri="{FF2B5EF4-FFF2-40B4-BE49-F238E27FC236}">
                                  <a16:creationId xmlns:a16="http://schemas.microsoft.com/office/drawing/2014/main" id="{CE05BA1B-48CA-1025-F8E8-04EA42104CD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445573" y="6018472"/>
                              <a:ext cx="62358" cy="24234"/>
                            </a:xfrm>
                            <a:custGeom>
                              <a:avLst/>
                              <a:gdLst>
                                <a:gd name="connsiteX0" fmla="*/ 0 w 62358"/>
                                <a:gd name="connsiteY0" fmla="*/ 0 h 24234"/>
                                <a:gd name="connsiteX1" fmla="*/ 62359 w 62358"/>
                                <a:gd name="connsiteY1" fmla="*/ 0 h 24234"/>
                                <a:gd name="connsiteX2" fmla="*/ 62359 w 62358"/>
                                <a:gd name="connsiteY2" fmla="*/ 24235 h 24234"/>
                                <a:gd name="connsiteX3" fmla="*/ 0 w 62358"/>
                                <a:gd name="connsiteY3" fmla="*/ 24235 h 2423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62358" h="24234">
                                  <a:moveTo>
                                    <a:pt x="0" y="0"/>
                                  </a:moveTo>
                                  <a:lnTo>
                                    <a:pt x="62359" y="0"/>
                                  </a:lnTo>
                                  <a:lnTo>
                                    <a:pt x="62359" y="24235"/>
                                  </a:lnTo>
                                  <a:lnTo>
                                    <a:pt x="0" y="2423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grpSp>
                          <p:nvGrpSpPr>
                            <p:cNvPr id="628" name="Gráfico 6">
                              <a:extLst>
                                <a:ext uri="{FF2B5EF4-FFF2-40B4-BE49-F238E27FC236}">
                                  <a16:creationId xmlns:a16="http://schemas.microsoft.com/office/drawing/2014/main" id="{7DD447F6-2016-8EF7-55F8-C7290F5B906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418372" y="6011166"/>
                              <a:ext cx="38919" cy="38919"/>
                              <a:chOff x="6418372" y="6011166"/>
                              <a:chExt cx="38919" cy="38919"/>
                            </a:xfrm>
                          </p:grpSpPr>
                          <p:sp>
                            <p:nvSpPr>
                              <p:cNvPr id="629" name="Forma libre: forma 628">
                                <a:extLst>
                                  <a:ext uri="{FF2B5EF4-FFF2-40B4-BE49-F238E27FC236}">
                                    <a16:creationId xmlns:a16="http://schemas.microsoft.com/office/drawing/2014/main" id="{41FD65BD-BBAA-4BC0-6B50-100A44C4225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18372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239" y="38920"/>
                                      <a:pt x="19460" y="38920"/>
                                    </a:cubicBezTo>
                                    <a:cubicBezTo>
                                      <a:pt x="8681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30" name="Forma libre: forma 629">
                                <a:extLst>
                                  <a:ext uri="{FF2B5EF4-FFF2-40B4-BE49-F238E27FC236}">
                                    <a16:creationId xmlns:a16="http://schemas.microsoft.com/office/drawing/2014/main" id="{86EB6D65-26D5-6769-3319-E00D68F6464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26402" y="6019196"/>
                                <a:ext cx="22860" cy="22860"/>
                              </a:xfrm>
                              <a:custGeom>
                                <a:avLst/>
                                <a:gdLst>
                                  <a:gd name="connsiteX0" fmla="*/ 22860 w 22860"/>
                                  <a:gd name="connsiteY0" fmla="*/ 11430 h 22860"/>
                                  <a:gd name="connsiteX1" fmla="*/ 11430 w 22860"/>
                                  <a:gd name="connsiteY1" fmla="*/ 22860 h 22860"/>
                                  <a:gd name="connsiteX2" fmla="*/ 0 w 22860"/>
                                  <a:gd name="connsiteY2" fmla="*/ 11430 h 22860"/>
                                  <a:gd name="connsiteX3" fmla="*/ 11430 w 22860"/>
                                  <a:gd name="connsiteY3" fmla="*/ 0 h 22860"/>
                                  <a:gd name="connsiteX4" fmla="*/ 22860 w 22860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860" h="22860">
                                    <a:moveTo>
                                      <a:pt x="22860" y="11430"/>
                                    </a:moveTo>
                                    <a:cubicBezTo>
                                      <a:pt x="22860" y="17724"/>
                                      <a:pt x="17724" y="22860"/>
                                      <a:pt x="11430" y="22860"/>
                                    </a:cubicBezTo>
                                    <a:cubicBezTo>
                                      <a:pt x="5136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860" y="5136"/>
                                      <a:pt x="22860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  <p:grpSp>
                          <p:nvGrpSpPr>
                            <p:cNvPr id="631" name="Gráfico 6">
                              <a:extLst>
                                <a:ext uri="{FF2B5EF4-FFF2-40B4-BE49-F238E27FC236}">
                                  <a16:creationId xmlns:a16="http://schemas.microsoft.com/office/drawing/2014/main" id="{A3FC2C3C-856D-5333-28B0-9DF1700D0227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500842" y="6011166"/>
                              <a:ext cx="38919" cy="38919"/>
                              <a:chOff x="6500842" y="6011166"/>
                              <a:chExt cx="38919" cy="38919"/>
                            </a:xfrm>
                          </p:grpSpPr>
                          <p:sp>
                            <p:nvSpPr>
                              <p:cNvPr id="632" name="Forma libre: forma 631">
                                <a:extLst>
                                  <a:ext uri="{FF2B5EF4-FFF2-40B4-BE49-F238E27FC236}">
                                    <a16:creationId xmlns:a16="http://schemas.microsoft.com/office/drawing/2014/main" id="{7022EB3F-F82B-E9E5-EBAD-643B1E1AEAB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500842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167" y="38920"/>
                                      <a:pt x="19460" y="38920"/>
                                    </a:cubicBezTo>
                                    <a:cubicBezTo>
                                      <a:pt x="8753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33" name="Forma libre: forma 632">
                                <a:extLst>
                                  <a:ext uri="{FF2B5EF4-FFF2-40B4-BE49-F238E27FC236}">
                                    <a16:creationId xmlns:a16="http://schemas.microsoft.com/office/drawing/2014/main" id="{37F294E7-B111-BA94-C5FE-0289CC1761D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508872" y="6019196"/>
                                <a:ext cx="22860" cy="22860"/>
                              </a:xfrm>
                              <a:custGeom>
                                <a:avLst/>
                                <a:gdLst>
                                  <a:gd name="connsiteX0" fmla="*/ 22860 w 22860"/>
                                  <a:gd name="connsiteY0" fmla="*/ 11430 h 22860"/>
                                  <a:gd name="connsiteX1" fmla="*/ 11430 w 22860"/>
                                  <a:gd name="connsiteY1" fmla="*/ 22860 h 22860"/>
                                  <a:gd name="connsiteX2" fmla="*/ 0 w 22860"/>
                                  <a:gd name="connsiteY2" fmla="*/ 11430 h 22860"/>
                                  <a:gd name="connsiteX3" fmla="*/ 11430 w 22860"/>
                                  <a:gd name="connsiteY3" fmla="*/ 0 h 22860"/>
                                  <a:gd name="connsiteX4" fmla="*/ 22860 w 22860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860" h="22860">
                                    <a:moveTo>
                                      <a:pt x="22860" y="11430"/>
                                    </a:moveTo>
                                    <a:cubicBezTo>
                                      <a:pt x="22860" y="17724"/>
                                      <a:pt x="17724" y="22860"/>
                                      <a:pt x="11430" y="22860"/>
                                    </a:cubicBezTo>
                                    <a:cubicBezTo>
                                      <a:pt x="5136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860" y="5136"/>
                                      <a:pt x="22860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634" name="Gráfico 6">
                          <a:extLst>
                            <a:ext uri="{FF2B5EF4-FFF2-40B4-BE49-F238E27FC236}">
                              <a16:creationId xmlns:a16="http://schemas.microsoft.com/office/drawing/2014/main" id="{FC6CCF15-D2B7-F388-CECE-7CB546BA982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568264" y="6011166"/>
                          <a:ext cx="121389" cy="268243"/>
                          <a:chOff x="6568264" y="6011166"/>
                          <a:chExt cx="121389" cy="268243"/>
                        </a:xfrm>
                      </p:grpSpPr>
                      <p:grpSp>
                        <p:nvGrpSpPr>
                          <p:cNvPr id="635" name="Gráfico 6">
                            <a:extLst>
                              <a:ext uri="{FF2B5EF4-FFF2-40B4-BE49-F238E27FC236}">
                                <a16:creationId xmlns:a16="http://schemas.microsoft.com/office/drawing/2014/main" id="{CF41DBBB-BCA8-2FCC-AE07-DF1C4B6BE06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598286" y="6032000"/>
                            <a:ext cx="61345" cy="247408"/>
                            <a:chOff x="6598286" y="6032000"/>
                            <a:chExt cx="61345" cy="247408"/>
                          </a:xfrm>
                        </p:grpSpPr>
                        <p:sp>
                          <p:nvSpPr>
                            <p:cNvPr id="636" name="Forma libre: forma 635">
                              <a:extLst>
                                <a:ext uri="{FF2B5EF4-FFF2-40B4-BE49-F238E27FC236}">
                                  <a16:creationId xmlns:a16="http://schemas.microsoft.com/office/drawing/2014/main" id="{F785B1B9-E122-FFD2-CED0-74BD9C63891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598286" y="6032000"/>
                              <a:ext cx="28574" cy="247408"/>
                            </a:xfrm>
                            <a:custGeom>
                              <a:avLst/>
                              <a:gdLst>
                                <a:gd name="connsiteX0" fmla="*/ 0 w 28574"/>
                                <a:gd name="connsiteY0" fmla="*/ 0 h 247408"/>
                                <a:gd name="connsiteX1" fmla="*/ 28575 w 28574"/>
                                <a:gd name="connsiteY1" fmla="*/ 0 h 247408"/>
                                <a:gd name="connsiteX2" fmla="*/ 28575 w 28574"/>
                                <a:gd name="connsiteY2" fmla="*/ 247409 h 247408"/>
                                <a:gd name="connsiteX3" fmla="*/ 0 w 28574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8574" h="247408">
                                  <a:moveTo>
                                    <a:pt x="0" y="0"/>
                                  </a:moveTo>
                                  <a:lnTo>
                                    <a:pt x="28575" y="0"/>
                                  </a:lnTo>
                                  <a:lnTo>
                                    <a:pt x="28575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37" name="Forma libre: forma 636">
                              <a:extLst>
                                <a:ext uri="{FF2B5EF4-FFF2-40B4-BE49-F238E27FC236}">
                                  <a16:creationId xmlns:a16="http://schemas.microsoft.com/office/drawing/2014/main" id="{13E27E61-146A-299C-1AE9-83AAC5B23A4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626861" y="6032000"/>
                              <a:ext cx="32770" cy="247408"/>
                            </a:xfrm>
                            <a:custGeom>
                              <a:avLst/>
                              <a:gdLst>
                                <a:gd name="connsiteX0" fmla="*/ 0 w 32770"/>
                                <a:gd name="connsiteY0" fmla="*/ 0 h 247408"/>
                                <a:gd name="connsiteX1" fmla="*/ 32771 w 32770"/>
                                <a:gd name="connsiteY1" fmla="*/ 0 h 247408"/>
                                <a:gd name="connsiteX2" fmla="*/ 32771 w 32770"/>
                                <a:gd name="connsiteY2" fmla="*/ 247409 h 247408"/>
                                <a:gd name="connsiteX3" fmla="*/ 0 w 32770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32770" h="247408">
                                  <a:moveTo>
                                    <a:pt x="0" y="0"/>
                                  </a:moveTo>
                                  <a:lnTo>
                                    <a:pt x="32771" y="0"/>
                                  </a:lnTo>
                                  <a:lnTo>
                                    <a:pt x="32771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38" name="Gráfico 6">
                            <a:extLst>
                              <a:ext uri="{FF2B5EF4-FFF2-40B4-BE49-F238E27FC236}">
                                <a16:creationId xmlns:a16="http://schemas.microsoft.com/office/drawing/2014/main" id="{B229A929-948D-9DA5-B1FD-801B81C761D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568264" y="6011166"/>
                            <a:ext cx="121389" cy="38919"/>
                            <a:chOff x="6568264" y="6011166"/>
                            <a:chExt cx="121389" cy="38919"/>
                          </a:xfrm>
                        </p:grpSpPr>
                        <p:sp>
                          <p:nvSpPr>
                            <p:cNvPr id="639" name="Forma libre: forma 638">
                              <a:extLst>
                                <a:ext uri="{FF2B5EF4-FFF2-40B4-BE49-F238E27FC236}">
                                  <a16:creationId xmlns:a16="http://schemas.microsoft.com/office/drawing/2014/main" id="{BCB82FB8-FB30-831B-C441-0F4C79C1349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595465" y="6018472"/>
                              <a:ext cx="62358" cy="24234"/>
                            </a:xfrm>
                            <a:custGeom>
                              <a:avLst/>
                              <a:gdLst>
                                <a:gd name="connsiteX0" fmla="*/ 0 w 62358"/>
                                <a:gd name="connsiteY0" fmla="*/ 0 h 24234"/>
                                <a:gd name="connsiteX1" fmla="*/ 62359 w 62358"/>
                                <a:gd name="connsiteY1" fmla="*/ 0 h 24234"/>
                                <a:gd name="connsiteX2" fmla="*/ 62359 w 62358"/>
                                <a:gd name="connsiteY2" fmla="*/ 24235 h 24234"/>
                                <a:gd name="connsiteX3" fmla="*/ 0 w 62358"/>
                                <a:gd name="connsiteY3" fmla="*/ 24235 h 2423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62358" h="24234">
                                  <a:moveTo>
                                    <a:pt x="0" y="0"/>
                                  </a:moveTo>
                                  <a:lnTo>
                                    <a:pt x="62359" y="0"/>
                                  </a:lnTo>
                                  <a:lnTo>
                                    <a:pt x="62359" y="24235"/>
                                  </a:lnTo>
                                  <a:lnTo>
                                    <a:pt x="0" y="2423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grpSp>
                          <p:nvGrpSpPr>
                            <p:cNvPr id="640" name="Gráfico 6">
                              <a:extLst>
                                <a:ext uri="{FF2B5EF4-FFF2-40B4-BE49-F238E27FC236}">
                                  <a16:creationId xmlns:a16="http://schemas.microsoft.com/office/drawing/2014/main" id="{1C238117-2E05-592C-80D7-93ED906B724F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568264" y="6011166"/>
                              <a:ext cx="38919" cy="38919"/>
                              <a:chOff x="6568264" y="6011166"/>
                              <a:chExt cx="38919" cy="38919"/>
                            </a:xfrm>
                          </p:grpSpPr>
                          <p:sp>
                            <p:nvSpPr>
                              <p:cNvPr id="641" name="Forma libre: forma 640">
                                <a:extLst>
                                  <a:ext uri="{FF2B5EF4-FFF2-40B4-BE49-F238E27FC236}">
                                    <a16:creationId xmlns:a16="http://schemas.microsoft.com/office/drawing/2014/main" id="{27940C72-E0F5-A3AF-19F8-8A4116295E1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568264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167" y="38920"/>
                                      <a:pt x="19460" y="38920"/>
                                    </a:cubicBezTo>
                                    <a:cubicBezTo>
                                      <a:pt x="8753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42" name="Forma libre: forma 641">
                                <a:extLst>
                                  <a:ext uri="{FF2B5EF4-FFF2-40B4-BE49-F238E27FC236}">
                                    <a16:creationId xmlns:a16="http://schemas.microsoft.com/office/drawing/2014/main" id="{1C384AF2-3799-3EDB-77DC-4603CE60210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576294" y="6019196"/>
                                <a:ext cx="22860" cy="22860"/>
                              </a:xfrm>
                              <a:custGeom>
                                <a:avLst/>
                                <a:gdLst>
                                  <a:gd name="connsiteX0" fmla="*/ 22860 w 22860"/>
                                  <a:gd name="connsiteY0" fmla="*/ 11430 h 22860"/>
                                  <a:gd name="connsiteX1" fmla="*/ 11430 w 22860"/>
                                  <a:gd name="connsiteY1" fmla="*/ 22860 h 22860"/>
                                  <a:gd name="connsiteX2" fmla="*/ 0 w 22860"/>
                                  <a:gd name="connsiteY2" fmla="*/ 11430 h 22860"/>
                                  <a:gd name="connsiteX3" fmla="*/ 11430 w 22860"/>
                                  <a:gd name="connsiteY3" fmla="*/ 0 h 22860"/>
                                  <a:gd name="connsiteX4" fmla="*/ 22860 w 22860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860" h="22860">
                                    <a:moveTo>
                                      <a:pt x="22860" y="11430"/>
                                    </a:moveTo>
                                    <a:cubicBezTo>
                                      <a:pt x="22860" y="17724"/>
                                      <a:pt x="17724" y="22860"/>
                                      <a:pt x="11430" y="22860"/>
                                    </a:cubicBezTo>
                                    <a:cubicBezTo>
                                      <a:pt x="5136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860" y="5136"/>
                                      <a:pt x="22860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  <p:grpSp>
                          <p:nvGrpSpPr>
                            <p:cNvPr id="643" name="Gráfico 6">
                              <a:extLst>
                                <a:ext uri="{FF2B5EF4-FFF2-40B4-BE49-F238E27FC236}">
                                  <a16:creationId xmlns:a16="http://schemas.microsoft.com/office/drawing/2014/main" id="{6C70C654-A2B3-E8F5-8A33-14E39BF6310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650734" y="6011166"/>
                              <a:ext cx="38919" cy="38919"/>
                              <a:chOff x="6650734" y="6011166"/>
                              <a:chExt cx="38919" cy="38919"/>
                            </a:xfrm>
                          </p:grpSpPr>
                          <p:sp>
                            <p:nvSpPr>
                              <p:cNvPr id="644" name="Forma libre: forma 643">
                                <a:extLst>
                                  <a:ext uri="{FF2B5EF4-FFF2-40B4-BE49-F238E27FC236}">
                                    <a16:creationId xmlns:a16="http://schemas.microsoft.com/office/drawing/2014/main" id="{1B70A38D-5C5E-646E-E85B-3FB167D76B7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50734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166" y="38920"/>
                                      <a:pt x="19460" y="38920"/>
                                    </a:cubicBezTo>
                                    <a:cubicBezTo>
                                      <a:pt x="8753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45" name="Forma libre: forma 644">
                                <a:extLst>
                                  <a:ext uri="{FF2B5EF4-FFF2-40B4-BE49-F238E27FC236}">
                                    <a16:creationId xmlns:a16="http://schemas.microsoft.com/office/drawing/2014/main" id="{3CC065A4-672E-DBD6-96BC-22D598B5361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58764" y="6019196"/>
                                <a:ext cx="22860" cy="22860"/>
                              </a:xfrm>
                              <a:custGeom>
                                <a:avLst/>
                                <a:gdLst>
                                  <a:gd name="connsiteX0" fmla="*/ 22860 w 22860"/>
                                  <a:gd name="connsiteY0" fmla="*/ 11430 h 22860"/>
                                  <a:gd name="connsiteX1" fmla="*/ 11430 w 22860"/>
                                  <a:gd name="connsiteY1" fmla="*/ 22860 h 22860"/>
                                  <a:gd name="connsiteX2" fmla="*/ 0 w 22860"/>
                                  <a:gd name="connsiteY2" fmla="*/ 11430 h 22860"/>
                                  <a:gd name="connsiteX3" fmla="*/ 11430 w 22860"/>
                                  <a:gd name="connsiteY3" fmla="*/ 0 h 22860"/>
                                  <a:gd name="connsiteX4" fmla="*/ 22860 w 22860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860" h="22860">
                                    <a:moveTo>
                                      <a:pt x="22860" y="11430"/>
                                    </a:moveTo>
                                    <a:cubicBezTo>
                                      <a:pt x="22860" y="17724"/>
                                      <a:pt x="17796" y="22860"/>
                                      <a:pt x="11430" y="22860"/>
                                    </a:cubicBezTo>
                                    <a:cubicBezTo>
                                      <a:pt x="5064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860" y="5136"/>
                                      <a:pt x="22860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646" name="Gráfico 6">
                          <a:extLst>
                            <a:ext uri="{FF2B5EF4-FFF2-40B4-BE49-F238E27FC236}">
                              <a16:creationId xmlns:a16="http://schemas.microsoft.com/office/drawing/2014/main" id="{1C994694-D3B8-E854-9EC9-4CE26859933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718156" y="6011166"/>
                          <a:ext cx="121389" cy="268243"/>
                          <a:chOff x="6718156" y="6011166"/>
                          <a:chExt cx="121389" cy="268243"/>
                        </a:xfrm>
                      </p:grpSpPr>
                      <p:grpSp>
                        <p:nvGrpSpPr>
                          <p:cNvPr id="647" name="Gráfico 6">
                            <a:extLst>
                              <a:ext uri="{FF2B5EF4-FFF2-40B4-BE49-F238E27FC236}">
                                <a16:creationId xmlns:a16="http://schemas.microsoft.com/office/drawing/2014/main" id="{417E5E9B-098D-C11C-F5E3-88982CB532B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748178" y="6032000"/>
                            <a:ext cx="61418" cy="247408"/>
                            <a:chOff x="6748178" y="6032000"/>
                            <a:chExt cx="61418" cy="247408"/>
                          </a:xfrm>
                        </p:grpSpPr>
                        <p:sp>
                          <p:nvSpPr>
                            <p:cNvPr id="648" name="Forma libre: forma 647">
                              <a:extLst>
                                <a:ext uri="{FF2B5EF4-FFF2-40B4-BE49-F238E27FC236}">
                                  <a16:creationId xmlns:a16="http://schemas.microsoft.com/office/drawing/2014/main" id="{9A200FF9-9791-F71D-653E-720B7E5DBBB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748178" y="6032000"/>
                              <a:ext cx="28574" cy="247408"/>
                            </a:xfrm>
                            <a:custGeom>
                              <a:avLst/>
                              <a:gdLst>
                                <a:gd name="connsiteX0" fmla="*/ 0 w 28574"/>
                                <a:gd name="connsiteY0" fmla="*/ 0 h 247408"/>
                                <a:gd name="connsiteX1" fmla="*/ 28575 w 28574"/>
                                <a:gd name="connsiteY1" fmla="*/ 0 h 247408"/>
                                <a:gd name="connsiteX2" fmla="*/ 28575 w 28574"/>
                                <a:gd name="connsiteY2" fmla="*/ 247409 h 247408"/>
                                <a:gd name="connsiteX3" fmla="*/ 0 w 28574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8574" h="247408">
                                  <a:moveTo>
                                    <a:pt x="0" y="0"/>
                                  </a:moveTo>
                                  <a:lnTo>
                                    <a:pt x="28575" y="0"/>
                                  </a:lnTo>
                                  <a:lnTo>
                                    <a:pt x="28575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sp>
                          <p:nvSpPr>
                            <p:cNvPr id="649" name="Forma libre: forma 648">
                              <a:extLst>
                                <a:ext uri="{FF2B5EF4-FFF2-40B4-BE49-F238E27FC236}">
                                  <a16:creationId xmlns:a16="http://schemas.microsoft.com/office/drawing/2014/main" id="{099C1F20-894D-1165-354B-75AEAEF16AF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776825" y="6032000"/>
                              <a:ext cx="32770" cy="247408"/>
                            </a:xfrm>
                            <a:custGeom>
                              <a:avLst/>
                              <a:gdLst>
                                <a:gd name="connsiteX0" fmla="*/ 0 w 32770"/>
                                <a:gd name="connsiteY0" fmla="*/ 0 h 247408"/>
                                <a:gd name="connsiteX1" fmla="*/ 32771 w 32770"/>
                                <a:gd name="connsiteY1" fmla="*/ 0 h 247408"/>
                                <a:gd name="connsiteX2" fmla="*/ 32771 w 32770"/>
                                <a:gd name="connsiteY2" fmla="*/ 247409 h 247408"/>
                                <a:gd name="connsiteX3" fmla="*/ 0 w 32770"/>
                                <a:gd name="connsiteY3" fmla="*/ 247409 h 247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32770" h="247408">
                                  <a:moveTo>
                                    <a:pt x="0" y="0"/>
                                  </a:moveTo>
                                  <a:lnTo>
                                    <a:pt x="32771" y="0"/>
                                  </a:lnTo>
                                  <a:lnTo>
                                    <a:pt x="32771" y="247409"/>
                                  </a:lnTo>
                                  <a:lnTo>
                                    <a:pt x="0" y="2474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</p:grpSp>
                      <p:grpSp>
                        <p:nvGrpSpPr>
                          <p:cNvPr id="650" name="Gráfico 6">
                            <a:extLst>
                              <a:ext uri="{FF2B5EF4-FFF2-40B4-BE49-F238E27FC236}">
                                <a16:creationId xmlns:a16="http://schemas.microsoft.com/office/drawing/2014/main" id="{274330D9-59D7-0851-5C15-046473C3BBB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718156" y="6011166"/>
                            <a:ext cx="121389" cy="38919"/>
                            <a:chOff x="6718156" y="6011166"/>
                            <a:chExt cx="121389" cy="38919"/>
                          </a:xfrm>
                        </p:grpSpPr>
                        <p:sp>
                          <p:nvSpPr>
                            <p:cNvPr id="651" name="Forma libre: forma 650">
                              <a:extLst>
                                <a:ext uri="{FF2B5EF4-FFF2-40B4-BE49-F238E27FC236}">
                                  <a16:creationId xmlns:a16="http://schemas.microsoft.com/office/drawing/2014/main" id="{9F5E9B16-F75F-5BF3-09CC-1A735029913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745357" y="6018472"/>
                              <a:ext cx="62358" cy="24234"/>
                            </a:xfrm>
                            <a:custGeom>
                              <a:avLst/>
                              <a:gdLst>
                                <a:gd name="connsiteX0" fmla="*/ 0 w 62358"/>
                                <a:gd name="connsiteY0" fmla="*/ 0 h 24234"/>
                                <a:gd name="connsiteX1" fmla="*/ 62359 w 62358"/>
                                <a:gd name="connsiteY1" fmla="*/ 0 h 24234"/>
                                <a:gd name="connsiteX2" fmla="*/ 62359 w 62358"/>
                                <a:gd name="connsiteY2" fmla="*/ 24235 h 24234"/>
                                <a:gd name="connsiteX3" fmla="*/ 0 w 62358"/>
                                <a:gd name="connsiteY3" fmla="*/ 24235 h 2423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62358" h="24234">
                                  <a:moveTo>
                                    <a:pt x="0" y="0"/>
                                  </a:moveTo>
                                  <a:lnTo>
                                    <a:pt x="62359" y="0"/>
                                  </a:lnTo>
                                  <a:lnTo>
                                    <a:pt x="62359" y="24235"/>
                                  </a:lnTo>
                                  <a:lnTo>
                                    <a:pt x="0" y="2423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0F0F0"/>
                            </a:solidFill>
                            <a:ln w="7227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s-EC"/>
                            </a:p>
                          </p:txBody>
                        </p:sp>
                        <p:grpSp>
                          <p:nvGrpSpPr>
                            <p:cNvPr id="652" name="Gráfico 6">
                              <a:extLst>
                                <a:ext uri="{FF2B5EF4-FFF2-40B4-BE49-F238E27FC236}">
                                  <a16:creationId xmlns:a16="http://schemas.microsoft.com/office/drawing/2014/main" id="{0A846754-12DB-A3A3-BA2B-674A42C10FF0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718156" y="6011166"/>
                              <a:ext cx="38919" cy="38919"/>
                              <a:chOff x="6718156" y="6011166"/>
                              <a:chExt cx="38919" cy="38919"/>
                            </a:xfrm>
                          </p:grpSpPr>
                          <p:sp>
                            <p:nvSpPr>
                              <p:cNvPr id="653" name="Forma libre: forma 652">
                                <a:extLst>
                                  <a:ext uri="{FF2B5EF4-FFF2-40B4-BE49-F238E27FC236}">
                                    <a16:creationId xmlns:a16="http://schemas.microsoft.com/office/drawing/2014/main" id="{258B00E5-F50C-72F0-9D23-0CCC74DAC2C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718156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239" y="38920"/>
                                      <a:pt x="19460" y="38920"/>
                                    </a:cubicBezTo>
                                    <a:cubicBezTo>
                                      <a:pt x="8681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54" name="Forma libre: forma 653">
                                <a:extLst>
                                  <a:ext uri="{FF2B5EF4-FFF2-40B4-BE49-F238E27FC236}">
                                    <a16:creationId xmlns:a16="http://schemas.microsoft.com/office/drawing/2014/main" id="{8015F18C-9B91-9E88-66EE-704D8DE36A9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726186" y="6019196"/>
                                <a:ext cx="22860" cy="22860"/>
                              </a:xfrm>
                              <a:custGeom>
                                <a:avLst/>
                                <a:gdLst>
                                  <a:gd name="connsiteX0" fmla="*/ 22860 w 22860"/>
                                  <a:gd name="connsiteY0" fmla="*/ 11430 h 22860"/>
                                  <a:gd name="connsiteX1" fmla="*/ 11430 w 22860"/>
                                  <a:gd name="connsiteY1" fmla="*/ 22860 h 22860"/>
                                  <a:gd name="connsiteX2" fmla="*/ 0 w 22860"/>
                                  <a:gd name="connsiteY2" fmla="*/ 11430 h 22860"/>
                                  <a:gd name="connsiteX3" fmla="*/ 11430 w 22860"/>
                                  <a:gd name="connsiteY3" fmla="*/ 0 h 22860"/>
                                  <a:gd name="connsiteX4" fmla="*/ 22860 w 22860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860" h="22860">
                                    <a:moveTo>
                                      <a:pt x="22860" y="11430"/>
                                    </a:moveTo>
                                    <a:cubicBezTo>
                                      <a:pt x="22860" y="17724"/>
                                      <a:pt x="17796" y="22860"/>
                                      <a:pt x="11430" y="22860"/>
                                    </a:cubicBezTo>
                                    <a:cubicBezTo>
                                      <a:pt x="5064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860" y="5136"/>
                                      <a:pt x="22860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  <p:grpSp>
                          <p:nvGrpSpPr>
                            <p:cNvPr id="655" name="Gráfico 6">
                              <a:extLst>
                                <a:ext uri="{FF2B5EF4-FFF2-40B4-BE49-F238E27FC236}">
                                  <a16:creationId xmlns:a16="http://schemas.microsoft.com/office/drawing/2014/main" id="{04FB7E00-67D1-6557-FD17-E3ECEDC9EAF1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800626" y="6011166"/>
                              <a:ext cx="38919" cy="38919"/>
                              <a:chOff x="6800626" y="6011166"/>
                              <a:chExt cx="38919" cy="38919"/>
                            </a:xfrm>
                          </p:grpSpPr>
                          <p:sp>
                            <p:nvSpPr>
                              <p:cNvPr id="656" name="Forma libre: forma 655">
                                <a:extLst>
                                  <a:ext uri="{FF2B5EF4-FFF2-40B4-BE49-F238E27FC236}">
                                    <a16:creationId xmlns:a16="http://schemas.microsoft.com/office/drawing/2014/main" id="{84F82EFD-1A30-7D89-6259-37A3C52892C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800626" y="6011166"/>
                                <a:ext cx="38919" cy="38919"/>
                              </a:xfrm>
                              <a:custGeom>
                                <a:avLst/>
                                <a:gdLst>
                                  <a:gd name="connsiteX0" fmla="*/ 38920 w 38919"/>
                                  <a:gd name="connsiteY0" fmla="*/ 19460 h 38919"/>
                                  <a:gd name="connsiteX1" fmla="*/ 19460 w 38919"/>
                                  <a:gd name="connsiteY1" fmla="*/ 38920 h 38919"/>
                                  <a:gd name="connsiteX2" fmla="*/ 0 w 38919"/>
                                  <a:gd name="connsiteY2" fmla="*/ 19460 h 38919"/>
                                  <a:gd name="connsiteX3" fmla="*/ 19460 w 38919"/>
                                  <a:gd name="connsiteY3" fmla="*/ 0 h 38919"/>
                                  <a:gd name="connsiteX4" fmla="*/ 38920 w 38919"/>
                                  <a:gd name="connsiteY4" fmla="*/ 19460 h 389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38919" h="38919">
                                    <a:moveTo>
                                      <a:pt x="38920" y="19460"/>
                                    </a:moveTo>
                                    <a:cubicBezTo>
                                      <a:pt x="38920" y="30239"/>
                                      <a:pt x="30239" y="38920"/>
                                      <a:pt x="19460" y="38920"/>
                                    </a:cubicBezTo>
                                    <a:cubicBezTo>
                                      <a:pt x="8681" y="38920"/>
                                      <a:pt x="0" y="30239"/>
                                      <a:pt x="0" y="19460"/>
                                    </a:cubicBezTo>
                                    <a:cubicBezTo>
                                      <a:pt x="0" y="8681"/>
                                      <a:pt x="8681" y="0"/>
                                      <a:pt x="19460" y="0"/>
                                    </a:cubicBezTo>
                                    <a:cubicBezTo>
                                      <a:pt x="30239" y="0"/>
                                      <a:pt x="38920" y="8753"/>
                                      <a:pt x="38920" y="1946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DEDEDE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  <p:sp>
                            <p:nvSpPr>
                              <p:cNvPr id="657" name="Forma libre: forma 656">
                                <a:extLst>
                                  <a:ext uri="{FF2B5EF4-FFF2-40B4-BE49-F238E27FC236}">
                                    <a16:creationId xmlns:a16="http://schemas.microsoft.com/office/drawing/2014/main" id="{A2DC9E96-F2CF-3D90-0F51-5DF0E701FA8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808728" y="6019196"/>
                                <a:ext cx="22787" cy="22860"/>
                              </a:xfrm>
                              <a:custGeom>
                                <a:avLst/>
                                <a:gdLst>
                                  <a:gd name="connsiteX0" fmla="*/ 22788 w 22787"/>
                                  <a:gd name="connsiteY0" fmla="*/ 11430 h 22860"/>
                                  <a:gd name="connsiteX1" fmla="*/ 11430 w 22787"/>
                                  <a:gd name="connsiteY1" fmla="*/ 22860 h 22860"/>
                                  <a:gd name="connsiteX2" fmla="*/ 0 w 22787"/>
                                  <a:gd name="connsiteY2" fmla="*/ 11430 h 22860"/>
                                  <a:gd name="connsiteX3" fmla="*/ 11430 w 22787"/>
                                  <a:gd name="connsiteY3" fmla="*/ 0 h 22860"/>
                                  <a:gd name="connsiteX4" fmla="*/ 22788 w 22787"/>
                                  <a:gd name="connsiteY4" fmla="*/ 11430 h 228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22787" h="22860">
                                    <a:moveTo>
                                      <a:pt x="22788" y="11430"/>
                                    </a:moveTo>
                                    <a:cubicBezTo>
                                      <a:pt x="22788" y="17724"/>
                                      <a:pt x="17724" y="22860"/>
                                      <a:pt x="11430" y="22860"/>
                                    </a:cubicBezTo>
                                    <a:cubicBezTo>
                                      <a:pt x="5136" y="22860"/>
                                      <a:pt x="0" y="17724"/>
                                      <a:pt x="0" y="11430"/>
                                    </a:cubicBezTo>
                                    <a:cubicBezTo>
                                      <a:pt x="0" y="5136"/>
                                      <a:pt x="5136" y="0"/>
                                      <a:pt x="11430" y="0"/>
                                    </a:cubicBezTo>
                                    <a:cubicBezTo>
                                      <a:pt x="17724" y="0"/>
                                      <a:pt x="22788" y="5136"/>
                                      <a:pt x="22788" y="114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0F0F0"/>
                              </a:solidFill>
                              <a:ln w="7227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s-EC"/>
                              </a:p>
                            </p:txBody>
                          </p:sp>
                        </p:grpSp>
                      </p:grpSp>
                    </p:grpSp>
                  </p:grpSp>
                  <p:sp>
                    <p:nvSpPr>
                      <p:cNvPr id="658" name="Forma libre: forma 657">
                        <a:extLst>
                          <a:ext uri="{FF2B5EF4-FFF2-40B4-BE49-F238E27FC236}">
                            <a16:creationId xmlns:a16="http://schemas.microsoft.com/office/drawing/2014/main" id="{E2B53489-6517-7607-C241-A2FFF2B48A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50178" y="6312108"/>
                        <a:ext cx="607670" cy="18157"/>
                      </a:xfrm>
                      <a:custGeom>
                        <a:avLst/>
                        <a:gdLst>
                          <a:gd name="connsiteX0" fmla="*/ 0 w 607670"/>
                          <a:gd name="connsiteY0" fmla="*/ 0 h 18157"/>
                          <a:gd name="connsiteX1" fmla="*/ 0 w 607670"/>
                          <a:gd name="connsiteY1" fmla="*/ 8753 h 18157"/>
                          <a:gd name="connsiteX2" fmla="*/ 0 w 607670"/>
                          <a:gd name="connsiteY2" fmla="*/ 18158 h 18157"/>
                          <a:gd name="connsiteX3" fmla="*/ 607671 w 607670"/>
                          <a:gd name="connsiteY3" fmla="*/ 18158 h 18157"/>
                          <a:gd name="connsiteX4" fmla="*/ 607671 w 607670"/>
                          <a:gd name="connsiteY4" fmla="*/ 8753 h 18157"/>
                          <a:gd name="connsiteX5" fmla="*/ 607671 w 607670"/>
                          <a:gd name="connsiteY5" fmla="*/ 0 h 18157"/>
                          <a:gd name="connsiteX6" fmla="*/ 0 w 607670"/>
                          <a:gd name="connsiteY6" fmla="*/ 0 h 18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07670" h="18157">
                            <a:moveTo>
                              <a:pt x="0" y="0"/>
                            </a:moveTo>
                            <a:lnTo>
                              <a:pt x="0" y="8753"/>
                            </a:lnTo>
                            <a:lnTo>
                              <a:pt x="0" y="18158"/>
                            </a:lnTo>
                            <a:lnTo>
                              <a:pt x="607671" y="18158"/>
                            </a:lnTo>
                            <a:lnTo>
                              <a:pt x="607671" y="8753"/>
                            </a:lnTo>
                            <a:lnTo>
                              <a:pt x="607671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59" name="Forma libre: forma 658">
                        <a:extLst>
                          <a:ext uri="{FF2B5EF4-FFF2-40B4-BE49-F238E27FC236}">
                            <a16:creationId xmlns:a16="http://schemas.microsoft.com/office/drawing/2014/main" id="{ACB5EB18-CB98-CCE4-9CB5-DEB362443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25581" y="6330265"/>
                        <a:ext cx="656863" cy="18157"/>
                      </a:xfrm>
                      <a:custGeom>
                        <a:avLst/>
                        <a:gdLst>
                          <a:gd name="connsiteX0" fmla="*/ 0 w 656863"/>
                          <a:gd name="connsiteY0" fmla="*/ 0 h 18157"/>
                          <a:gd name="connsiteX1" fmla="*/ 0 w 656863"/>
                          <a:gd name="connsiteY1" fmla="*/ 8754 h 18157"/>
                          <a:gd name="connsiteX2" fmla="*/ 0 w 656863"/>
                          <a:gd name="connsiteY2" fmla="*/ 18158 h 18157"/>
                          <a:gd name="connsiteX3" fmla="*/ 656863 w 656863"/>
                          <a:gd name="connsiteY3" fmla="*/ 18158 h 18157"/>
                          <a:gd name="connsiteX4" fmla="*/ 656863 w 656863"/>
                          <a:gd name="connsiteY4" fmla="*/ 8754 h 18157"/>
                          <a:gd name="connsiteX5" fmla="*/ 656863 w 656863"/>
                          <a:gd name="connsiteY5" fmla="*/ 0 h 18157"/>
                          <a:gd name="connsiteX6" fmla="*/ 0 w 656863"/>
                          <a:gd name="connsiteY6" fmla="*/ 0 h 18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56863" h="18157">
                            <a:moveTo>
                              <a:pt x="0" y="0"/>
                            </a:moveTo>
                            <a:lnTo>
                              <a:pt x="0" y="8754"/>
                            </a:lnTo>
                            <a:lnTo>
                              <a:pt x="0" y="18158"/>
                            </a:lnTo>
                            <a:lnTo>
                              <a:pt x="656863" y="18158"/>
                            </a:lnTo>
                            <a:lnTo>
                              <a:pt x="656863" y="8754"/>
                            </a:lnTo>
                            <a:lnTo>
                              <a:pt x="656863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E5E5E5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60" name="Forma libre: forma 659">
                        <a:extLst>
                          <a:ext uri="{FF2B5EF4-FFF2-40B4-BE49-F238E27FC236}">
                            <a16:creationId xmlns:a16="http://schemas.microsoft.com/office/drawing/2014/main" id="{976715E8-1323-8E93-2401-FF588F4FFA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04385" y="6348423"/>
                        <a:ext cx="699255" cy="18157"/>
                      </a:xfrm>
                      <a:custGeom>
                        <a:avLst/>
                        <a:gdLst>
                          <a:gd name="connsiteX0" fmla="*/ 0 w 699255"/>
                          <a:gd name="connsiteY0" fmla="*/ 0 h 18157"/>
                          <a:gd name="connsiteX1" fmla="*/ 0 w 699255"/>
                          <a:gd name="connsiteY1" fmla="*/ 8753 h 18157"/>
                          <a:gd name="connsiteX2" fmla="*/ 0 w 699255"/>
                          <a:gd name="connsiteY2" fmla="*/ 18158 h 18157"/>
                          <a:gd name="connsiteX3" fmla="*/ 699255 w 699255"/>
                          <a:gd name="connsiteY3" fmla="*/ 18158 h 18157"/>
                          <a:gd name="connsiteX4" fmla="*/ 699255 w 699255"/>
                          <a:gd name="connsiteY4" fmla="*/ 8753 h 18157"/>
                          <a:gd name="connsiteX5" fmla="*/ 699255 w 699255"/>
                          <a:gd name="connsiteY5" fmla="*/ 0 h 18157"/>
                          <a:gd name="connsiteX6" fmla="*/ 0 w 699255"/>
                          <a:gd name="connsiteY6" fmla="*/ 0 h 18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99255" h="18157">
                            <a:moveTo>
                              <a:pt x="0" y="0"/>
                            </a:moveTo>
                            <a:lnTo>
                              <a:pt x="0" y="8753"/>
                            </a:lnTo>
                            <a:lnTo>
                              <a:pt x="0" y="18158"/>
                            </a:lnTo>
                            <a:lnTo>
                              <a:pt x="699255" y="18158"/>
                            </a:lnTo>
                            <a:lnTo>
                              <a:pt x="699255" y="8753"/>
                            </a:lnTo>
                            <a:lnTo>
                              <a:pt x="699255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661" name="CuadroTexto 660">
                      <a:extLst>
                        <a:ext uri="{FF2B5EF4-FFF2-40B4-BE49-F238E27FC236}">
                          <a16:creationId xmlns:a16="http://schemas.microsoft.com/office/drawing/2014/main" id="{BC2E04B3-3C8D-A214-5D8C-82C8F522FB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9954" y="5860521"/>
                      <a:ext cx="426780" cy="18669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l"/>
                      <a:r>
                        <a:rPr lang="es-EC" sz="825" b="1" spc="0" baseline="0">
                          <a:ln/>
                          <a:solidFill>
                            <a:srgbClr val="FFFFFF"/>
                          </a:solidFill>
                          <a:latin typeface="Big Shoulders Display"/>
                          <a:sym typeface="Big Shoulders Display"/>
                          <a:rtl val="0"/>
                        </a:rPr>
                        <a:t>FINANZAS</a:t>
                      </a:r>
                    </a:p>
                  </p:txBody>
                </p:sp>
              </p:grpSp>
            </p:grpSp>
            <p:grpSp>
              <p:nvGrpSpPr>
                <p:cNvPr id="662" name="Gráfico 6">
                  <a:extLst>
                    <a:ext uri="{FF2B5EF4-FFF2-40B4-BE49-F238E27FC236}">
                      <a16:creationId xmlns:a16="http://schemas.microsoft.com/office/drawing/2014/main" id="{6888FBAE-A8F2-F3FE-85A0-5F9122F61023}"/>
                    </a:ext>
                  </a:extLst>
                </p:cNvPr>
                <p:cNvGrpSpPr/>
                <p:nvPr/>
              </p:nvGrpSpPr>
              <p:grpSpPr>
                <a:xfrm>
                  <a:off x="6804532" y="5878853"/>
                  <a:ext cx="499447" cy="487728"/>
                  <a:chOff x="6804532" y="5878853"/>
                  <a:chExt cx="499447" cy="487728"/>
                </a:xfrm>
              </p:grpSpPr>
              <p:grpSp>
                <p:nvGrpSpPr>
                  <p:cNvPr id="663" name="Gráfico 6">
                    <a:extLst>
                      <a:ext uri="{FF2B5EF4-FFF2-40B4-BE49-F238E27FC236}">
                        <a16:creationId xmlns:a16="http://schemas.microsoft.com/office/drawing/2014/main" id="{F317088E-D442-FE83-B155-4EB724BFF2CC}"/>
                      </a:ext>
                    </a:extLst>
                  </p:cNvPr>
                  <p:cNvGrpSpPr/>
                  <p:nvPr/>
                </p:nvGrpSpPr>
                <p:grpSpPr>
                  <a:xfrm>
                    <a:off x="6889290" y="6039681"/>
                    <a:ext cx="414689" cy="326900"/>
                    <a:chOff x="6889290" y="6039681"/>
                    <a:chExt cx="414689" cy="326900"/>
                  </a:xfrm>
                </p:grpSpPr>
                <p:sp>
                  <p:nvSpPr>
                    <p:cNvPr id="664" name="Forma libre: forma 663">
                      <a:extLst>
                        <a:ext uri="{FF2B5EF4-FFF2-40B4-BE49-F238E27FC236}">
                          <a16:creationId xmlns:a16="http://schemas.microsoft.com/office/drawing/2014/main" id="{7762AFD8-7B6B-6A7B-C40A-62A5E8ACE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61442" y="6218353"/>
                      <a:ext cx="342538" cy="148228"/>
                    </a:xfrm>
                    <a:custGeom>
                      <a:avLst/>
                      <a:gdLst>
                        <a:gd name="connsiteX0" fmla="*/ 4557 w 342538"/>
                        <a:gd name="connsiteY0" fmla="*/ 148228 h 148228"/>
                        <a:gd name="connsiteX1" fmla="*/ 0 w 342538"/>
                        <a:gd name="connsiteY1" fmla="*/ 136871 h 148228"/>
                        <a:gd name="connsiteX2" fmla="*/ 338198 w 342538"/>
                        <a:gd name="connsiteY2" fmla="*/ 0 h 148228"/>
                        <a:gd name="connsiteX3" fmla="*/ 342538 w 342538"/>
                        <a:gd name="connsiteY3" fmla="*/ 11213 h 148228"/>
                        <a:gd name="connsiteX4" fmla="*/ 4557 w 342538"/>
                        <a:gd name="connsiteY4" fmla="*/ 148228 h 1482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2538" h="148228">
                          <a:moveTo>
                            <a:pt x="4557" y="148228"/>
                          </a:moveTo>
                          <a:lnTo>
                            <a:pt x="0" y="136871"/>
                          </a:lnTo>
                          <a:lnTo>
                            <a:pt x="338198" y="0"/>
                          </a:lnTo>
                          <a:lnTo>
                            <a:pt x="342538" y="11213"/>
                          </a:lnTo>
                          <a:lnTo>
                            <a:pt x="4557" y="148228"/>
                          </a:lnTo>
                          <a:close/>
                        </a:path>
                      </a:pathLst>
                    </a:custGeom>
                    <a:solidFill>
                      <a:srgbClr val="6CB88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665" name="Gráfico 6">
                      <a:extLst>
                        <a:ext uri="{FF2B5EF4-FFF2-40B4-BE49-F238E27FC236}">
                          <a16:creationId xmlns:a16="http://schemas.microsoft.com/office/drawing/2014/main" id="{2C6C0073-75C0-A285-018F-F290A9278D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89290" y="6039681"/>
                      <a:ext cx="410423" cy="315400"/>
                      <a:chOff x="6889290" y="6039681"/>
                      <a:chExt cx="410423" cy="315400"/>
                    </a:xfrm>
                  </p:grpSpPr>
                  <p:sp>
                    <p:nvSpPr>
                      <p:cNvPr id="666" name="Forma libre: forma 665">
                        <a:extLst>
                          <a:ext uri="{FF2B5EF4-FFF2-40B4-BE49-F238E27FC236}">
                            <a16:creationId xmlns:a16="http://schemas.microsoft.com/office/drawing/2014/main" id="{BF2EED5A-FF7C-F115-BD3D-E3AAA535B2AF}"/>
                          </a:ext>
                        </a:extLst>
                      </p:cNvPr>
                      <p:cNvSpPr/>
                      <p:nvPr/>
                    </p:nvSpPr>
                    <p:spPr>
                      <a:xfrm rot="-1322401">
                        <a:off x="6912092" y="6101094"/>
                        <a:ext cx="364819" cy="192573"/>
                      </a:xfrm>
                      <a:custGeom>
                        <a:avLst/>
                        <a:gdLst>
                          <a:gd name="connsiteX0" fmla="*/ 0 w 364819"/>
                          <a:gd name="connsiteY0" fmla="*/ 0 h 192573"/>
                          <a:gd name="connsiteX1" fmla="*/ 364819 w 364819"/>
                          <a:gd name="connsiteY1" fmla="*/ 0 h 192573"/>
                          <a:gd name="connsiteX2" fmla="*/ 364819 w 364819"/>
                          <a:gd name="connsiteY2" fmla="*/ 192574 h 192573"/>
                          <a:gd name="connsiteX3" fmla="*/ 0 w 364819"/>
                          <a:gd name="connsiteY3" fmla="*/ 192574 h 1925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64819" h="192573">
                            <a:moveTo>
                              <a:pt x="0" y="0"/>
                            </a:moveTo>
                            <a:lnTo>
                              <a:pt x="364819" y="0"/>
                            </a:lnTo>
                            <a:lnTo>
                              <a:pt x="364819" y="192574"/>
                            </a:lnTo>
                            <a:lnTo>
                              <a:pt x="0" y="192574"/>
                            </a:lnTo>
                            <a:close/>
                          </a:path>
                        </a:pathLst>
                      </a:custGeom>
                      <a:solidFill>
                        <a:srgbClr val="82DE9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67" name="Forma libre: forma 666">
                        <a:extLst>
                          <a:ext uri="{FF2B5EF4-FFF2-40B4-BE49-F238E27FC236}">
                            <a16:creationId xmlns:a16="http://schemas.microsoft.com/office/drawing/2014/main" id="{8AC1DD75-8693-15F6-555E-6F51C764A5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06534" y="6057103"/>
                        <a:ext cx="375670" cy="280613"/>
                      </a:xfrm>
                      <a:custGeom>
                        <a:avLst/>
                        <a:gdLst>
                          <a:gd name="connsiteX0" fmla="*/ 298627 w 375670"/>
                          <a:gd name="connsiteY0" fmla="*/ 35158 h 280613"/>
                          <a:gd name="connsiteX1" fmla="*/ 340657 w 375670"/>
                          <a:gd name="connsiteY1" fmla="*/ 139041 h 280613"/>
                          <a:gd name="connsiteX2" fmla="*/ 77044 w 375670"/>
                          <a:gd name="connsiteY2" fmla="*/ 245745 h 280613"/>
                          <a:gd name="connsiteX3" fmla="*/ 35013 w 375670"/>
                          <a:gd name="connsiteY3" fmla="*/ 141934 h 280613"/>
                          <a:gd name="connsiteX4" fmla="*/ 298627 w 375670"/>
                          <a:gd name="connsiteY4" fmla="*/ 35158 h 280613"/>
                          <a:gd name="connsiteX5" fmla="*/ 298627 w 375670"/>
                          <a:gd name="connsiteY5" fmla="*/ 35158 h 280613"/>
                          <a:gd name="connsiteX6" fmla="*/ 313384 w 375670"/>
                          <a:gd name="connsiteY6" fmla="*/ 72 h 280613"/>
                          <a:gd name="connsiteX7" fmla="*/ 0 w 375670"/>
                          <a:gd name="connsiteY7" fmla="*/ 126960 h 280613"/>
                          <a:gd name="connsiteX8" fmla="*/ 62286 w 375670"/>
                          <a:gd name="connsiteY8" fmla="*/ 280614 h 280613"/>
                          <a:gd name="connsiteX9" fmla="*/ 375671 w 375670"/>
                          <a:gd name="connsiteY9" fmla="*/ 153726 h 280613"/>
                          <a:gd name="connsiteX10" fmla="*/ 313384 w 375670"/>
                          <a:gd name="connsiteY10" fmla="*/ 0 h 280613"/>
                          <a:gd name="connsiteX11" fmla="*/ 313384 w 375670"/>
                          <a:gd name="connsiteY11" fmla="*/ 0 h 2806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75670" h="280613">
                            <a:moveTo>
                              <a:pt x="298627" y="35158"/>
                            </a:moveTo>
                            <a:lnTo>
                              <a:pt x="340657" y="139041"/>
                            </a:lnTo>
                            <a:lnTo>
                              <a:pt x="77044" y="245745"/>
                            </a:lnTo>
                            <a:lnTo>
                              <a:pt x="35013" y="141934"/>
                            </a:lnTo>
                            <a:lnTo>
                              <a:pt x="298627" y="35158"/>
                            </a:lnTo>
                            <a:lnTo>
                              <a:pt x="298627" y="35158"/>
                            </a:lnTo>
                            <a:close/>
                            <a:moveTo>
                              <a:pt x="313384" y="72"/>
                            </a:moveTo>
                            <a:lnTo>
                              <a:pt x="0" y="126960"/>
                            </a:lnTo>
                            <a:lnTo>
                              <a:pt x="62286" y="280614"/>
                            </a:lnTo>
                            <a:lnTo>
                              <a:pt x="375671" y="153726"/>
                            </a:lnTo>
                            <a:lnTo>
                              <a:pt x="313384" y="0"/>
                            </a:lnTo>
                            <a:lnTo>
                              <a:pt x="313384" y="0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68" name="Forma libre: forma 667">
                        <a:extLst>
                          <a:ext uri="{FF2B5EF4-FFF2-40B4-BE49-F238E27FC236}">
                            <a16:creationId xmlns:a16="http://schemas.microsoft.com/office/drawing/2014/main" id="{252DA7D5-3797-4D1F-A3BA-4E88E3AAAA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06607" y="6162939"/>
                        <a:ext cx="56279" cy="73354"/>
                      </a:xfrm>
                      <a:custGeom>
                        <a:avLst/>
                        <a:gdLst>
                          <a:gd name="connsiteX0" fmla="*/ 52158 w 56279"/>
                          <a:gd name="connsiteY0" fmla="*/ 0 h 73354"/>
                          <a:gd name="connsiteX1" fmla="*/ 21196 w 56279"/>
                          <a:gd name="connsiteY1" fmla="*/ 73354 h 73354"/>
                          <a:gd name="connsiteX2" fmla="*/ 0 w 56279"/>
                          <a:gd name="connsiteY2" fmla="*/ 21124 h 73354"/>
                          <a:gd name="connsiteX3" fmla="*/ 52158 w 56279"/>
                          <a:gd name="connsiteY3" fmla="*/ 0 h 733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6279" h="73354">
                            <a:moveTo>
                              <a:pt x="52158" y="0"/>
                            </a:moveTo>
                            <a:cubicBezTo>
                              <a:pt x="63805" y="28792"/>
                              <a:pt x="49916" y="61708"/>
                              <a:pt x="21196" y="73354"/>
                            </a:cubicBezTo>
                            <a:lnTo>
                              <a:pt x="0" y="21124"/>
                            </a:lnTo>
                            <a:lnTo>
                              <a:pt x="52158" y="0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69" name="Forma libre: forma 668">
                        <a:extLst>
                          <a:ext uri="{FF2B5EF4-FFF2-40B4-BE49-F238E27FC236}">
                            <a16:creationId xmlns:a16="http://schemas.microsoft.com/office/drawing/2014/main" id="{23D4DA61-4092-B595-C2C1-AAA491ABAE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67833" y="6057248"/>
                        <a:ext cx="73354" cy="56349"/>
                      </a:xfrm>
                      <a:custGeom>
                        <a:avLst/>
                        <a:gdLst>
                          <a:gd name="connsiteX0" fmla="*/ 0 w 73354"/>
                          <a:gd name="connsiteY0" fmla="*/ 21124 h 56349"/>
                          <a:gd name="connsiteX1" fmla="*/ 73355 w 73354"/>
                          <a:gd name="connsiteY1" fmla="*/ 52231 h 56349"/>
                          <a:gd name="connsiteX2" fmla="*/ 52158 w 73354"/>
                          <a:gd name="connsiteY2" fmla="*/ 0 h 56349"/>
                          <a:gd name="connsiteX3" fmla="*/ 0 w 73354"/>
                          <a:gd name="connsiteY3" fmla="*/ 21124 h 563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354" h="56349">
                            <a:moveTo>
                              <a:pt x="0" y="21124"/>
                            </a:moveTo>
                            <a:cubicBezTo>
                              <a:pt x="11647" y="49988"/>
                              <a:pt x="44490" y="63878"/>
                              <a:pt x="73355" y="52231"/>
                            </a:cubicBezTo>
                            <a:lnTo>
                              <a:pt x="52158" y="0"/>
                            </a:lnTo>
                            <a:lnTo>
                              <a:pt x="0" y="21124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70" name="Forma libre: forma 669">
                        <a:extLst>
                          <a:ext uri="{FF2B5EF4-FFF2-40B4-BE49-F238E27FC236}">
                            <a16:creationId xmlns:a16="http://schemas.microsoft.com/office/drawing/2014/main" id="{36A938F0-6E60-B726-9215-96080DC948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47697" y="6281510"/>
                        <a:ext cx="73209" cy="56206"/>
                      </a:xfrm>
                      <a:custGeom>
                        <a:avLst/>
                        <a:gdLst>
                          <a:gd name="connsiteX0" fmla="*/ 73210 w 73209"/>
                          <a:gd name="connsiteY0" fmla="*/ 35155 h 56206"/>
                          <a:gd name="connsiteX1" fmla="*/ 0 w 73209"/>
                          <a:gd name="connsiteY1" fmla="*/ 4120 h 56206"/>
                          <a:gd name="connsiteX2" fmla="*/ 21124 w 73209"/>
                          <a:gd name="connsiteY2" fmla="*/ 56206 h 56206"/>
                          <a:gd name="connsiteX3" fmla="*/ 73210 w 73209"/>
                          <a:gd name="connsiteY3" fmla="*/ 35082 h 562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209" h="56206">
                            <a:moveTo>
                              <a:pt x="73210" y="35155"/>
                            </a:moveTo>
                            <a:cubicBezTo>
                              <a:pt x="61563" y="6363"/>
                              <a:pt x="28792" y="-7527"/>
                              <a:pt x="0" y="4120"/>
                            </a:cubicBezTo>
                            <a:lnTo>
                              <a:pt x="21124" y="56206"/>
                            </a:lnTo>
                            <a:lnTo>
                              <a:pt x="73210" y="35082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71" name="Forma libre: forma 670">
                        <a:extLst>
                          <a:ext uri="{FF2B5EF4-FFF2-40B4-BE49-F238E27FC236}">
                            <a16:creationId xmlns:a16="http://schemas.microsoft.com/office/drawing/2014/main" id="{81D10342-A7F9-245D-E194-602FB8B3A7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25927" y="6158743"/>
                        <a:ext cx="56349" cy="73282"/>
                      </a:xfrm>
                      <a:custGeom>
                        <a:avLst/>
                        <a:gdLst>
                          <a:gd name="connsiteX0" fmla="*/ 4119 w 56349"/>
                          <a:gd name="connsiteY0" fmla="*/ 73282 h 73282"/>
                          <a:gd name="connsiteX1" fmla="*/ 35226 w 56349"/>
                          <a:gd name="connsiteY1" fmla="*/ 0 h 73282"/>
                          <a:gd name="connsiteX2" fmla="*/ 56350 w 56349"/>
                          <a:gd name="connsiteY2" fmla="*/ 52158 h 73282"/>
                          <a:gd name="connsiteX3" fmla="*/ 4192 w 56349"/>
                          <a:gd name="connsiteY3" fmla="*/ 73282 h 73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6349" h="73282">
                            <a:moveTo>
                              <a:pt x="4119" y="73282"/>
                            </a:moveTo>
                            <a:cubicBezTo>
                              <a:pt x="-7528" y="44490"/>
                              <a:pt x="6362" y="11647"/>
                              <a:pt x="35226" y="0"/>
                            </a:cubicBezTo>
                            <a:lnTo>
                              <a:pt x="56350" y="52158"/>
                            </a:lnTo>
                            <a:lnTo>
                              <a:pt x="4192" y="73282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72" name="Forma libre: forma 671">
                        <a:extLst>
                          <a:ext uri="{FF2B5EF4-FFF2-40B4-BE49-F238E27FC236}">
                            <a16:creationId xmlns:a16="http://schemas.microsoft.com/office/drawing/2014/main" id="{7AEFCD4A-DB80-E6A8-F0B0-5867DFFD9F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74755" y="6209871"/>
                        <a:ext cx="53269" cy="53321"/>
                      </a:xfrm>
                      <a:custGeom>
                        <a:avLst/>
                        <a:gdLst>
                          <a:gd name="connsiteX0" fmla="*/ 51360 w 53269"/>
                          <a:gd name="connsiteY0" fmla="*/ 16656 h 53321"/>
                          <a:gd name="connsiteX1" fmla="*/ 16636 w 53269"/>
                          <a:gd name="connsiteY1" fmla="*/ 1971 h 53321"/>
                          <a:gd name="connsiteX2" fmla="*/ 1950 w 53269"/>
                          <a:gd name="connsiteY2" fmla="*/ 36695 h 53321"/>
                          <a:gd name="connsiteX3" fmla="*/ 36602 w 53269"/>
                          <a:gd name="connsiteY3" fmla="*/ 51381 h 53321"/>
                          <a:gd name="connsiteX4" fmla="*/ 51360 w 53269"/>
                          <a:gd name="connsiteY4" fmla="*/ 16729 h 533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3269" h="53321">
                            <a:moveTo>
                              <a:pt x="51360" y="16656"/>
                            </a:moveTo>
                            <a:cubicBezTo>
                              <a:pt x="45862" y="3056"/>
                              <a:pt x="30308" y="-3599"/>
                              <a:pt x="16636" y="1971"/>
                            </a:cubicBezTo>
                            <a:cubicBezTo>
                              <a:pt x="2963" y="7469"/>
                              <a:pt x="-3548" y="23095"/>
                              <a:pt x="1950" y="36695"/>
                            </a:cubicBezTo>
                            <a:cubicBezTo>
                              <a:pt x="7448" y="50295"/>
                              <a:pt x="23002" y="56878"/>
                              <a:pt x="36602" y="51381"/>
                            </a:cubicBezTo>
                            <a:cubicBezTo>
                              <a:pt x="50275" y="45882"/>
                              <a:pt x="56786" y="30329"/>
                              <a:pt x="51360" y="16729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73" name="Forma libre: forma 672">
                        <a:extLst>
                          <a:ext uri="{FF2B5EF4-FFF2-40B4-BE49-F238E27FC236}">
                            <a16:creationId xmlns:a16="http://schemas.microsoft.com/office/drawing/2014/main" id="{EF80002F-2B4D-4D29-176C-9A715DC19A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44770" y="6147800"/>
                        <a:ext cx="99425" cy="99426"/>
                      </a:xfrm>
                      <a:custGeom>
                        <a:avLst/>
                        <a:gdLst>
                          <a:gd name="connsiteX0" fmla="*/ 95789 w 99425"/>
                          <a:gd name="connsiteY0" fmla="*/ 31054 h 99426"/>
                          <a:gd name="connsiteX1" fmla="*/ 31116 w 99425"/>
                          <a:gd name="connsiteY1" fmla="*/ 3636 h 99426"/>
                          <a:gd name="connsiteX2" fmla="*/ 3626 w 99425"/>
                          <a:gd name="connsiteY2" fmla="*/ 68382 h 99426"/>
                          <a:gd name="connsiteX3" fmla="*/ 68372 w 99425"/>
                          <a:gd name="connsiteY3" fmla="*/ 95800 h 99426"/>
                          <a:gd name="connsiteX4" fmla="*/ 95789 w 99425"/>
                          <a:gd name="connsiteY4" fmla="*/ 31054 h 99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9425" h="99426">
                            <a:moveTo>
                              <a:pt x="95789" y="31054"/>
                            </a:moveTo>
                            <a:cubicBezTo>
                              <a:pt x="85517" y="5590"/>
                              <a:pt x="56508" y="-6636"/>
                              <a:pt x="31116" y="3636"/>
                            </a:cubicBezTo>
                            <a:cubicBezTo>
                              <a:pt x="5652" y="13909"/>
                              <a:pt x="-6646" y="42918"/>
                              <a:pt x="3626" y="68382"/>
                            </a:cubicBezTo>
                            <a:cubicBezTo>
                              <a:pt x="13971" y="93774"/>
                              <a:pt x="42980" y="106072"/>
                              <a:pt x="68372" y="95800"/>
                            </a:cubicBezTo>
                            <a:cubicBezTo>
                              <a:pt x="93836" y="85455"/>
                              <a:pt x="106062" y="56518"/>
                              <a:pt x="95789" y="31054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74" name="Forma libre: forma 673">
                        <a:extLst>
                          <a:ext uri="{FF2B5EF4-FFF2-40B4-BE49-F238E27FC236}">
                            <a16:creationId xmlns:a16="http://schemas.microsoft.com/office/drawing/2014/main" id="{70C66C2A-7725-C498-E078-D4C5EE8EF5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52943" y="6137746"/>
                        <a:ext cx="53258" cy="53321"/>
                      </a:xfrm>
                      <a:custGeom>
                        <a:avLst/>
                        <a:gdLst>
                          <a:gd name="connsiteX0" fmla="*/ 51278 w 53258"/>
                          <a:gd name="connsiteY0" fmla="*/ 16656 h 53321"/>
                          <a:gd name="connsiteX1" fmla="*/ 16626 w 53258"/>
                          <a:gd name="connsiteY1" fmla="*/ 1971 h 53321"/>
                          <a:gd name="connsiteX2" fmla="*/ 1941 w 53258"/>
                          <a:gd name="connsiteY2" fmla="*/ 36695 h 53321"/>
                          <a:gd name="connsiteX3" fmla="*/ 36593 w 53258"/>
                          <a:gd name="connsiteY3" fmla="*/ 51381 h 53321"/>
                          <a:gd name="connsiteX4" fmla="*/ 51278 w 53258"/>
                          <a:gd name="connsiteY4" fmla="*/ 16729 h 533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3258" h="53321">
                            <a:moveTo>
                              <a:pt x="51278" y="16656"/>
                            </a:moveTo>
                            <a:cubicBezTo>
                              <a:pt x="45780" y="3056"/>
                              <a:pt x="30227" y="-3599"/>
                              <a:pt x="16626" y="1971"/>
                            </a:cubicBezTo>
                            <a:cubicBezTo>
                              <a:pt x="3026" y="7469"/>
                              <a:pt x="-3557" y="23095"/>
                              <a:pt x="1941" y="36695"/>
                            </a:cubicBezTo>
                            <a:cubicBezTo>
                              <a:pt x="7439" y="50295"/>
                              <a:pt x="22992" y="56878"/>
                              <a:pt x="36593" y="51381"/>
                            </a:cubicBezTo>
                            <a:cubicBezTo>
                              <a:pt x="50265" y="45882"/>
                              <a:pt x="56848" y="30329"/>
                              <a:pt x="51278" y="16729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75" name="Forma libre: forma 674">
                        <a:extLst>
                          <a:ext uri="{FF2B5EF4-FFF2-40B4-BE49-F238E27FC236}">
                            <a16:creationId xmlns:a16="http://schemas.microsoft.com/office/drawing/2014/main" id="{2ED22B36-2FE5-9322-2D73-D5D1AD903C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67722" y="6160118"/>
                        <a:ext cx="53388" cy="74946"/>
                      </a:xfrm>
                      <a:custGeom>
                        <a:avLst/>
                        <a:gdLst>
                          <a:gd name="connsiteX0" fmla="*/ 1654 w 53388"/>
                          <a:gd name="connsiteY0" fmla="*/ 31252 h 74946"/>
                          <a:gd name="connsiteX1" fmla="*/ 11058 w 53388"/>
                          <a:gd name="connsiteY1" fmla="*/ 9766 h 74946"/>
                          <a:gd name="connsiteX2" fmla="*/ 8309 w 53388"/>
                          <a:gd name="connsiteY2" fmla="*/ 3038 h 74946"/>
                          <a:gd name="connsiteX3" fmla="*/ 15833 w 53388"/>
                          <a:gd name="connsiteY3" fmla="*/ 0 h 74946"/>
                          <a:gd name="connsiteX4" fmla="*/ 18582 w 53388"/>
                          <a:gd name="connsiteY4" fmla="*/ 6800 h 74946"/>
                          <a:gd name="connsiteX5" fmla="*/ 33195 w 53388"/>
                          <a:gd name="connsiteY5" fmla="*/ 3545 h 74946"/>
                          <a:gd name="connsiteX6" fmla="*/ 37246 w 53388"/>
                          <a:gd name="connsiteY6" fmla="*/ 13673 h 74946"/>
                          <a:gd name="connsiteX7" fmla="*/ 19811 w 53388"/>
                          <a:gd name="connsiteY7" fmla="*/ 19749 h 74946"/>
                          <a:gd name="connsiteX8" fmla="*/ 14965 w 53388"/>
                          <a:gd name="connsiteY8" fmla="*/ 27273 h 74946"/>
                          <a:gd name="connsiteX9" fmla="*/ 15688 w 53388"/>
                          <a:gd name="connsiteY9" fmla="*/ 29154 h 74946"/>
                          <a:gd name="connsiteX10" fmla="*/ 23212 w 53388"/>
                          <a:gd name="connsiteY10" fmla="*/ 31686 h 74946"/>
                          <a:gd name="connsiteX11" fmla="*/ 29505 w 53388"/>
                          <a:gd name="connsiteY11" fmla="*/ 29154 h 74946"/>
                          <a:gd name="connsiteX12" fmla="*/ 50050 w 53388"/>
                          <a:gd name="connsiteY12" fmla="*/ 39282 h 74946"/>
                          <a:gd name="connsiteX13" fmla="*/ 51425 w 53388"/>
                          <a:gd name="connsiteY13" fmla="*/ 42609 h 74946"/>
                          <a:gd name="connsiteX14" fmla="*/ 42310 w 53388"/>
                          <a:gd name="connsiteY14" fmla="*/ 65325 h 74946"/>
                          <a:gd name="connsiteX15" fmla="*/ 44986 w 53388"/>
                          <a:gd name="connsiteY15" fmla="*/ 71908 h 74946"/>
                          <a:gd name="connsiteX16" fmla="*/ 37463 w 53388"/>
                          <a:gd name="connsiteY16" fmla="*/ 74946 h 74946"/>
                          <a:gd name="connsiteX17" fmla="*/ 34859 w 53388"/>
                          <a:gd name="connsiteY17" fmla="*/ 68363 h 74946"/>
                          <a:gd name="connsiteX18" fmla="*/ 20101 w 53388"/>
                          <a:gd name="connsiteY18" fmla="*/ 71546 h 74946"/>
                          <a:gd name="connsiteX19" fmla="*/ 16050 w 53388"/>
                          <a:gd name="connsiteY19" fmla="*/ 61563 h 74946"/>
                          <a:gd name="connsiteX20" fmla="*/ 34569 w 53388"/>
                          <a:gd name="connsiteY20" fmla="*/ 54980 h 74946"/>
                          <a:gd name="connsiteX21" fmla="*/ 38837 w 53388"/>
                          <a:gd name="connsiteY21" fmla="*/ 48324 h 74946"/>
                          <a:gd name="connsiteX22" fmla="*/ 37897 w 53388"/>
                          <a:gd name="connsiteY22" fmla="*/ 46009 h 74946"/>
                          <a:gd name="connsiteX23" fmla="*/ 31314 w 53388"/>
                          <a:gd name="connsiteY23" fmla="*/ 43405 h 74946"/>
                          <a:gd name="connsiteX24" fmla="*/ 25237 w 53388"/>
                          <a:gd name="connsiteY24" fmla="*/ 45865 h 74946"/>
                          <a:gd name="connsiteX25" fmla="*/ 3679 w 53388"/>
                          <a:gd name="connsiteY25" fmla="*/ 36098 h 74946"/>
                          <a:gd name="connsiteX26" fmla="*/ 1726 w 53388"/>
                          <a:gd name="connsiteY26" fmla="*/ 31252 h 749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53388" h="74946">
                            <a:moveTo>
                              <a:pt x="1654" y="31252"/>
                            </a:moveTo>
                            <a:cubicBezTo>
                              <a:pt x="-2904" y="20039"/>
                              <a:pt x="2522" y="13528"/>
                              <a:pt x="11058" y="9766"/>
                            </a:cubicBezTo>
                            <a:lnTo>
                              <a:pt x="8309" y="3038"/>
                            </a:lnTo>
                            <a:lnTo>
                              <a:pt x="15833" y="0"/>
                            </a:lnTo>
                            <a:lnTo>
                              <a:pt x="18582" y="6800"/>
                            </a:lnTo>
                            <a:cubicBezTo>
                              <a:pt x="24297" y="4847"/>
                              <a:pt x="28854" y="3979"/>
                              <a:pt x="33195" y="3545"/>
                            </a:cubicBezTo>
                            <a:lnTo>
                              <a:pt x="37246" y="13673"/>
                            </a:lnTo>
                            <a:cubicBezTo>
                              <a:pt x="32327" y="15119"/>
                              <a:pt x="23718" y="18230"/>
                              <a:pt x="19811" y="19749"/>
                            </a:cubicBezTo>
                            <a:cubicBezTo>
                              <a:pt x="15254" y="21630"/>
                              <a:pt x="13156" y="22860"/>
                              <a:pt x="14965" y="27273"/>
                            </a:cubicBezTo>
                            <a:lnTo>
                              <a:pt x="15688" y="29154"/>
                            </a:lnTo>
                            <a:cubicBezTo>
                              <a:pt x="17063" y="32554"/>
                              <a:pt x="19088" y="33350"/>
                              <a:pt x="23212" y="31686"/>
                            </a:cubicBezTo>
                            <a:lnTo>
                              <a:pt x="29505" y="29154"/>
                            </a:lnTo>
                            <a:cubicBezTo>
                              <a:pt x="41225" y="24379"/>
                              <a:pt x="47518" y="32988"/>
                              <a:pt x="50050" y="39282"/>
                            </a:cubicBezTo>
                            <a:lnTo>
                              <a:pt x="51425" y="42609"/>
                            </a:lnTo>
                            <a:cubicBezTo>
                              <a:pt x="56851" y="55992"/>
                              <a:pt x="50123" y="62214"/>
                              <a:pt x="42310" y="65325"/>
                            </a:cubicBezTo>
                            <a:lnTo>
                              <a:pt x="44986" y="71908"/>
                            </a:lnTo>
                            <a:lnTo>
                              <a:pt x="37463" y="74946"/>
                            </a:lnTo>
                            <a:lnTo>
                              <a:pt x="34859" y="68363"/>
                            </a:lnTo>
                            <a:cubicBezTo>
                              <a:pt x="28348" y="70823"/>
                              <a:pt x="25888" y="71112"/>
                              <a:pt x="20101" y="71546"/>
                            </a:cubicBezTo>
                            <a:lnTo>
                              <a:pt x="16050" y="61563"/>
                            </a:lnTo>
                            <a:cubicBezTo>
                              <a:pt x="19305" y="60550"/>
                              <a:pt x="27263" y="57873"/>
                              <a:pt x="34569" y="54980"/>
                            </a:cubicBezTo>
                            <a:cubicBezTo>
                              <a:pt x="37897" y="53605"/>
                              <a:pt x="40284" y="51797"/>
                              <a:pt x="38837" y="48324"/>
                            </a:cubicBezTo>
                            <a:lnTo>
                              <a:pt x="37897" y="46009"/>
                            </a:lnTo>
                            <a:cubicBezTo>
                              <a:pt x="36739" y="43188"/>
                              <a:pt x="35148" y="41886"/>
                              <a:pt x="31314" y="43405"/>
                            </a:cubicBezTo>
                            <a:lnTo>
                              <a:pt x="25237" y="45865"/>
                            </a:lnTo>
                            <a:cubicBezTo>
                              <a:pt x="11130" y="51580"/>
                              <a:pt x="5416" y="40439"/>
                              <a:pt x="3679" y="36098"/>
                            </a:cubicBezTo>
                            <a:lnTo>
                              <a:pt x="1726" y="31252"/>
                            </a:lnTo>
                            <a:close/>
                          </a:path>
                        </a:pathLst>
                      </a:custGeom>
                      <a:solidFill>
                        <a:srgbClr val="75C78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  <p:grpSp>
                <p:nvGrpSpPr>
                  <p:cNvPr id="676" name="Gráfico 6">
                    <a:extLst>
                      <a:ext uri="{FF2B5EF4-FFF2-40B4-BE49-F238E27FC236}">
                        <a16:creationId xmlns:a16="http://schemas.microsoft.com/office/drawing/2014/main" id="{BF24A00A-9951-1613-D919-98BD5D9D7BF3}"/>
                      </a:ext>
                    </a:extLst>
                  </p:cNvPr>
                  <p:cNvGrpSpPr/>
                  <p:nvPr/>
                </p:nvGrpSpPr>
                <p:grpSpPr>
                  <a:xfrm>
                    <a:off x="6804532" y="5878853"/>
                    <a:ext cx="390139" cy="411624"/>
                    <a:chOff x="6804532" y="5878853"/>
                    <a:chExt cx="390139" cy="411624"/>
                  </a:xfrm>
                </p:grpSpPr>
                <p:sp>
                  <p:nvSpPr>
                    <p:cNvPr id="677" name="Forma libre: forma 676">
                      <a:extLst>
                        <a:ext uri="{FF2B5EF4-FFF2-40B4-BE49-F238E27FC236}">
                          <a16:creationId xmlns:a16="http://schemas.microsoft.com/office/drawing/2014/main" id="{AF2278F0-631F-CF4E-18F9-49B7FDB5FA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52833" y="6001617"/>
                      <a:ext cx="241838" cy="288860"/>
                    </a:xfrm>
                    <a:custGeom>
                      <a:avLst/>
                      <a:gdLst>
                        <a:gd name="connsiteX0" fmla="*/ 9404 w 241838"/>
                        <a:gd name="connsiteY0" fmla="*/ 288861 h 288860"/>
                        <a:gd name="connsiteX1" fmla="*/ 0 w 241838"/>
                        <a:gd name="connsiteY1" fmla="*/ 280975 h 288860"/>
                        <a:gd name="connsiteX2" fmla="*/ 232579 w 241838"/>
                        <a:gd name="connsiteY2" fmla="*/ 0 h 288860"/>
                        <a:gd name="connsiteX3" fmla="*/ 241838 w 241838"/>
                        <a:gd name="connsiteY3" fmla="*/ 7813 h 288860"/>
                        <a:gd name="connsiteX4" fmla="*/ 9404 w 241838"/>
                        <a:gd name="connsiteY4" fmla="*/ 288861 h 2888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1838" h="288860">
                          <a:moveTo>
                            <a:pt x="9404" y="288861"/>
                          </a:moveTo>
                          <a:lnTo>
                            <a:pt x="0" y="280975"/>
                          </a:lnTo>
                          <a:lnTo>
                            <a:pt x="232579" y="0"/>
                          </a:lnTo>
                          <a:lnTo>
                            <a:pt x="241838" y="7813"/>
                          </a:lnTo>
                          <a:lnTo>
                            <a:pt x="9404" y="288861"/>
                          </a:lnTo>
                          <a:close/>
                        </a:path>
                      </a:pathLst>
                    </a:custGeom>
                    <a:solidFill>
                      <a:srgbClr val="6CB880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678" name="Gráfico 6">
                      <a:extLst>
                        <a:ext uri="{FF2B5EF4-FFF2-40B4-BE49-F238E27FC236}">
                          <a16:creationId xmlns:a16="http://schemas.microsoft.com/office/drawing/2014/main" id="{D205E401-D560-F913-3365-CD6E0650AB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04532" y="5878853"/>
                      <a:ext cx="380879" cy="403739"/>
                      <a:chOff x="6804532" y="5878853"/>
                      <a:chExt cx="380879" cy="403739"/>
                    </a:xfrm>
                  </p:grpSpPr>
                  <p:sp>
                    <p:nvSpPr>
                      <p:cNvPr id="679" name="Forma libre: forma 678">
                        <a:extLst>
                          <a:ext uri="{FF2B5EF4-FFF2-40B4-BE49-F238E27FC236}">
                            <a16:creationId xmlns:a16="http://schemas.microsoft.com/office/drawing/2014/main" id="{7EDCA6A6-142D-E4BF-B061-C9C60B8ED0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04532" y="5878853"/>
                        <a:ext cx="380879" cy="403739"/>
                      </a:xfrm>
                      <a:custGeom>
                        <a:avLst/>
                        <a:gdLst>
                          <a:gd name="connsiteX0" fmla="*/ 148301 w 380879"/>
                          <a:gd name="connsiteY0" fmla="*/ 403739 h 403739"/>
                          <a:gd name="connsiteX1" fmla="*/ 0 w 380879"/>
                          <a:gd name="connsiteY1" fmla="*/ 280975 h 403739"/>
                          <a:gd name="connsiteX2" fmla="*/ 232579 w 380879"/>
                          <a:gd name="connsiteY2" fmla="*/ 0 h 403739"/>
                          <a:gd name="connsiteX3" fmla="*/ 380879 w 380879"/>
                          <a:gd name="connsiteY3" fmla="*/ 122764 h 403739"/>
                          <a:gd name="connsiteX4" fmla="*/ 148301 w 380879"/>
                          <a:gd name="connsiteY4" fmla="*/ 403739 h 4037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80879" h="403739">
                            <a:moveTo>
                              <a:pt x="148301" y="403739"/>
                            </a:moveTo>
                            <a:lnTo>
                              <a:pt x="0" y="280975"/>
                            </a:lnTo>
                            <a:lnTo>
                              <a:pt x="232579" y="0"/>
                            </a:lnTo>
                            <a:lnTo>
                              <a:pt x="380879" y="122764"/>
                            </a:lnTo>
                            <a:lnTo>
                              <a:pt x="148301" y="403739"/>
                            </a:lnTo>
                            <a:close/>
                          </a:path>
                        </a:pathLst>
                      </a:custGeom>
                      <a:solidFill>
                        <a:srgbClr val="82DE9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0" name="Forma libre: forma 679">
                        <a:extLst>
                          <a:ext uri="{FF2B5EF4-FFF2-40B4-BE49-F238E27FC236}">
                            <a16:creationId xmlns:a16="http://schemas.microsoft.com/office/drawing/2014/main" id="{B890B0D7-A33C-D57F-F01A-8125501279A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23269" y="5897589"/>
                        <a:ext cx="343334" cy="366193"/>
                      </a:xfrm>
                      <a:custGeom>
                        <a:avLst/>
                        <a:gdLst>
                          <a:gd name="connsiteX0" fmla="*/ 219196 w 343334"/>
                          <a:gd name="connsiteY0" fmla="*/ 37907 h 366193"/>
                          <a:gd name="connsiteX1" fmla="*/ 305499 w 343334"/>
                          <a:gd name="connsiteY1" fmla="*/ 109309 h 366193"/>
                          <a:gd name="connsiteX2" fmla="*/ 124211 w 343334"/>
                          <a:gd name="connsiteY2" fmla="*/ 328359 h 366193"/>
                          <a:gd name="connsiteX3" fmla="*/ 37907 w 343334"/>
                          <a:gd name="connsiteY3" fmla="*/ 256958 h 366193"/>
                          <a:gd name="connsiteX4" fmla="*/ 219196 w 343334"/>
                          <a:gd name="connsiteY4" fmla="*/ 37907 h 366193"/>
                          <a:gd name="connsiteX5" fmla="*/ 219196 w 343334"/>
                          <a:gd name="connsiteY5" fmla="*/ 37907 h 366193"/>
                          <a:gd name="connsiteX6" fmla="*/ 215578 w 343334"/>
                          <a:gd name="connsiteY6" fmla="*/ 0 h 366193"/>
                          <a:gd name="connsiteX7" fmla="*/ 0 w 343334"/>
                          <a:gd name="connsiteY7" fmla="*/ 260430 h 366193"/>
                          <a:gd name="connsiteX8" fmla="*/ 127756 w 343334"/>
                          <a:gd name="connsiteY8" fmla="*/ 366194 h 366193"/>
                          <a:gd name="connsiteX9" fmla="*/ 343334 w 343334"/>
                          <a:gd name="connsiteY9" fmla="*/ 105764 h 366193"/>
                          <a:gd name="connsiteX10" fmla="*/ 215578 w 343334"/>
                          <a:gd name="connsiteY10" fmla="*/ 0 h 366193"/>
                          <a:gd name="connsiteX11" fmla="*/ 215578 w 343334"/>
                          <a:gd name="connsiteY11" fmla="*/ 0 h 3661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43334" h="366193">
                            <a:moveTo>
                              <a:pt x="219196" y="37907"/>
                            </a:moveTo>
                            <a:lnTo>
                              <a:pt x="305499" y="109309"/>
                            </a:lnTo>
                            <a:lnTo>
                              <a:pt x="124211" y="328359"/>
                            </a:lnTo>
                            <a:lnTo>
                              <a:pt x="37907" y="256958"/>
                            </a:lnTo>
                            <a:lnTo>
                              <a:pt x="219196" y="37907"/>
                            </a:lnTo>
                            <a:lnTo>
                              <a:pt x="219196" y="37907"/>
                            </a:lnTo>
                            <a:close/>
                            <a:moveTo>
                              <a:pt x="215578" y="0"/>
                            </a:moveTo>
                            <a:lnTo>
                              <a:pt x="0" y="260430"/>
                            </a:lnTo>
                            <a:lnTo>
                              <a:pt x="127756" y="366194"/>
                            </a:lnTo>
                            <a:lnTo>
                              <a:pt x="343334" y="105764"/>
                            </a:lnTo>
                            <a:lnTo>
                              <a:pt x="215578" y="0"/>
                            </a:lnTo>
                            <a:lnTo>
                              <a:pt x="215578" y="0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1" name="Forma libre: forma 680">
                        <a:extLst>
                          <a:ext uri="{FF2B5EF4-FFF2-40B4-BE49-F238E27FC236}">
                            <a16:creationId xmlns:a16="http://schemas.microsoft.com/office/drawing/2014/main" id="{2912E3C6-E9D8-045C-92FD-BC02733A54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23341" y="6114687"/>
                        <a:ext cx="56274" cy="79214"/>
                      </a:xfrm>
                      <a:custGeom>
                        <a:avLst/>
                        <a:gdLst>
                          <a:gd name="connsiteX0" fmla="*/ 35809 w 56274"/>
                          <a:gd name="connsiteY0" fmla="*/ 0 h 79214"/>
                          <a:gd name="connsiteX1" fmla="*/ 43405 w 56274"/>
                          <a:gd name="connsiteY1" fmla="*/ 79214 h 79214"/>
                          <a:gd name="connsiteX2" fmla="*/ 0 w 56274"/>
                          <a:gd name="connsiteY2" fmla="*/ 43333 h 79214"/>
                          <a:gd name="connsiteX3" fmla="*/ 35809 w 56274"/>
                          <a:gd name="connsiteY3" fmla="*/ 0 h 792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6274" h="79214">
                            <a:moveTo>
                              <a:pt x="35809" y="0"/>
                            </a:moveTo>
                            <a:cubicBezTo>
                              <a:pt x="59827" y="19822"/>
                              <a:pt x="63154" y="55341"/>
                              <a:pt x="43405" y="79214"/>
                            </a:cubicBezTo>
                            <a:lnTo>
                              <a:pt x="0" y="43333"/>
                            </a:lnTo>
                            <a:lnTo>
                              <a:pt x="35809" y="0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2" name="Forma libre: forma 681">
                        <a:extLst>
                          <a:ext uri="{FF2B5EF4-FFF2-40B4-BE49-F238E27FC236}">
                            <a16:creationId xmlns:a16="http://schemas.microsoft.com/office/drawing/2014/main" id="{47DA6439-D321-A105-50B5-709645389B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02966" y="5897589"/>
                        <a:ext cx="79358" cy="56340"/>
                      </a:xfrm>
                      <a:custGeom>
                        <a:avLst/>
                        <a:gdLst>
                          <a:gd name="connsiteX0" fmla="*/ 0 w 79358"/>
                          <a:gd name="connsiteY0" fmla="*/ 43405 h 56340"/>
                          <a:gd name="connsiteX1" fmla="*/ 79359 w 79358"/>
                          <a:gd name="connsiteY1" fmla="*/ 35954 h 56340"/>
                          <a:gd name="connsiteX2" fmla="*/ 35954 w 79358"/>
                          <a:gd name="connsiteY2" fmla="*/ 0 h 56340"/>
                          <a:gd name="connsiteX3" fmla="*/ 72 w 79358"/>
                          <a:gd name="connsiteY3" fmla="*/ 43333 h 563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9358" h="56340">
                            <a:moveTo>
                              <a:pt x="0" y="43405"/>
                            </a:moveTo>
                            <a:cubicBezTo>
                              <a:pt x="24018" y="63227"/>
                              <a:pt x="59465" y="59899"/>
                              <a:pt x="79359" y="35954"/>
                            </a:cubicBezTo>
                            <a:lnTo>
                              <a:pt x="35954" y="0"/>
                            </a:lnTo>
                            <a:lnTo>
                              <a:pt x="72" y="43333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3" name="Forma libre: forma 682">
                        <a:extLst>
                          <a:ext uri="{FF2B5EF4-FFF2-40B4-BE49-F238E27FC236}">
                            <a16:creationId xmlns:a16="http://schemas.microsoft.com/office/drawing/2014/main" id="{B0905DBB-E801-21C0-7DC8-F34A7AD739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07692" y="6207515"/>
                        <a:ext cx="79214" cy="56267"/>
                      </a:xfrm>
                      <a:custGeom>
                        <a:avLst/>
                        <a:gdLst>
                          <a:gd name="connsiteX0" fmla="*/ 79214 w 79214"/>
                          <a:gd name="connsiteY0" fmla="*/ 12935 h 56267"/>
                          <a:gd name="connsiteX1" fmla="*/ 0 w 79214"/>
                          <a:gd name="connsiteY1" fmla="*/ 20386 h 56267"/>
                          <a:gd name="connsiteX2" fmla="*/ 43333 w 79214"/>
                          <a:gd name="connsiteY2" fmla="*/ 56268 h 56267"/>
                          <a:gd name="connsiteX3" fmla="*/ 79214 w 79214"/>
                          <a:gd name="connsiteY3" fmla="*/ 12935 h 562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9214" h="56267">
                            <a:moveTo>
                              <a:pt x="79214" y="12935"/>
                            </a:moveTo>
                            <a:cubicBezTo>
                              <a:pt x="55269" y="-6886"/>
                              <a:pt x="19822" y="-3559"/>
                              <a:pt x="0" y="20386"/>
                            </a:cubicBezTo>
                            <a:lnTo>
                              <a:pt x="43333" y="56268"/>
                            </a:lnTo>
                            <a:lnTo>
                              <a:pt x="79214" y="12935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4" name="Forma libre: forma 683">
                        <a:extLst>
                          <a:ext uri="{FF2B5EF4-FFF2-40B4-BE49-F238E27FC236}">
                            <a16:creationId xmlns:a16="http://schemas.microsoft.com/office/drawing/2014/main" id="{40157513-ECC2-04F1-EFC0-EB59199791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10335" y="5967472"/>
                        <a:ext cx="56267" cy="79286"/>
                      </a:xfrm>
                      <a:custGeom>
                        <a:avLst/>
                        <a:gdLst>
                          <a:gd name="connsiteX0" fmla="*/ 20386 w 56267"/>
                          <a:gd name="connsiteY0" fmla="*/ 79287 h 79286"/>
                          <a:gd name="connsiteX1" fmla="*/ 12935 w 56267"/>
                          <a:gd name="connsiteY1" fmla="*/ 0 h 79286"/>
                          <a:gd name="connsiteX2" fmla="*/ 56268 w 56267"/>
                          <a:gd name="connsiteY2" fmla="*/ 35881 h 79286"/>
                          <a:gd name="connsiteX3" fmla="*/ 20386 w 56267"/>
                          <a:gd name="connsiteY3" fmla="*/ 79287 h 792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6267" h="79286">
                            <a:moveTo>
                              <a:pt x="20386" y="79287"/>
                            </a:moveTo>
                            <a:cubicBezTo>
                              <a:pt x="-3559" y="59465"/>
                              <a:pt x="-6886" y="23945"/>
                              <a:pt x="12935" y="0"/>
                            </a:cubicBezTo>
                            <a:lnTo>
                              <a:pt x="56268" y="35881"/>
                            </a:lnTo>
                            <a:lnTo>
                              <a:pt x="20386" y="79287"/>
                            </a:ln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5" name="Forma libre: forma 684">
                        <a:extLst>
                          <a:ext uri="{FF2B5EF4-FFF2-40B4-BE49-F238E27FC236}">
                            <a16:creationId xmlns:a16="http://schemas.microsoft.com/office/drawing/2014/main" id="{D7E20CF1-0817-954B-0303-C6D6CE19A2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04983" y="6132530"/>
                        <a:ext cx="53264" cy="53324"/>
                      </a:xfrm>
                      <a:custGeom>
                        <a:avLst/>
                        <a:gdLst>
                          <a:gd name="connsiteX0" fmla="*/ 43654 w 53264"/>
                          <a:gd name="connsiteY0" fmla="*/ 6102 h 53324"/>
                          <a:gd name="connsiteX1" fmla="*/ 6109 w 53264"/>
                          <a:gd name="connsiteY1" fmla="*/ 9647 h 53324"/>
                          <a:gd name="connsiteX2" fmla="*/ 9654 w 53264"/>
                          <a:gd name="connsiteY2" fmla="*/ 47192 h 53324"/>
                          <a:gd name="connsiteX3" fmla="*/ 47127 w 53264"/>
                          <a:gd name="connsiteY3" fmla="*/ 43648 h 53324"/>
                          <a:gd name="connsiteX4" fmla="*/ 43654 w 53264"/>
                          <a:gd name="connsiteY4" fmla="*/ 6175 h 53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3264" h="53324">
                            <a:moveTo>
                              <a:pt x="43654" y="6102"/>
                            </a:moveTo>
                            <a:cubicBezTo>
                              <a:pt x="32369" y="-3230"/>
                              <a:pt x="15513" y="-1711"/>
                              <a:pt x="6109" y="9647"/>
                            </a:cubicBezTo>
                            <a:cubicBezTo>
                              <a:pt x="-3296" y="21005"/>
                              <a:pt x="-1632" y="37788"/>
                              <a:pt x="9654" y="47192"/>
                            </a:cubicBezTo>
                            <a:cubicBezTo>
                              <a:pt x="20939" y="56597"/>
                              <a:pt x="37722" y="55005"/>
                              <a:pt x="47127" y="43648"/>
                            </a:cubicBezTo>
                            <a:cubicBezTo>
                              <a:pt x="56531" y="32290"/>
                              <a:pt x="54940" y="15507"/>
                              <a:pt x="43654" y="6175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6" name="Forma libre: forma 685">
                        <a:extLst>
                          <a:ext uri="{FF2B5EF4-FFF2-40B4-BE49-F238E27FC236}">
                            <a16:creationId xmlns:a16="http://schemas.microsoft.com/office/drawing/2014/main" id="{617C8579-D326-4ED6-103C-49C84310F3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45324" y="6031002"/>
                        <a:ext cx="99441" cy="99441"/>
                      </a:xfrm>
                      <a:custGeom>
                        <a:avLst/>
                        <a:gdLst>
                          <a:gd name="connsiteX0" fmla="*/ 81370 w 99441"/>
                          <a:gd name="connsiteY0" fmla="*/ 11416 h 99441"/>
                          <a:gd name="connsiteX1" fmla="*/ 11416 w 99441"/>
                          <a:gd name="connsiteY1" fmla="*/ 17999 h 99441"/>
                          <a:gd name="connsiteX2" fmla="*/ 17999 w 99441"/>
                          <a:gd name="connsiteY2" fmla="*/ 88026 h 99441"/>
                          <a:gd name="connsiteX3" fmla="*/ 88026 w 99441"/>
                          <a:gd name="connsiteY3" fmla="*/ 81442 h 99441"/>
                          <a:gd name="connsiteX4" fmla="*/ 81442 w 99441"/>
                          <a:gd name="connsiteY4" fmla="*/ 11488 h 994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9441" h="99441">
                            <a:moveTo>
                              <a:pt x="81370" y="11416"/>
                            </a:moveTo>
                            <a:cubicBezTo>
                              <a:pt x="60246" y="-6091"/>
                              <a:pt x="28922" y="-3125"/>
                              <a:pt x="11416" y="17999"/>
                            </a:cubicBezTo>
                            <a:cubicBezTo>
                              <a:pt x="-6091" y="39195"/>
                              <a:pt x="-3125" y="70519"/>
                              <a:pt x="17999" y="88026"/>
                            </a:cubicBezTo>
                            <a:cubicBezTo>
                              <a:pt x="39123" y="105532"/>
                              <a:pt x="70447" y="102566"/>
                              <a:pt x="88026" y="81442"/>
                            </a:cubicBezTo>
                            <a:cubicBezTo>
                              <a:pt x="105532" y="60319"/>
                              <a:pt x="102566" y="28995"/>
                              <a:pt x="81442" y="11488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7" name="Forma libre: forma 686">
                        <a:extLst>
                          <a:ext uri="{FF2B5EF4-FFF2-40B4-BE49-F238E27FC236}">
                            <a16:creationId xmlns:a16="http://schemas.microsoft.com/office/drawing/2014/main" id="{2CBFD91C-1E53-1101-DE00-8F6E898687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27579" y="5984519"/>
                        <a:ext cx="53288" cy="53271"/>
                      </a:xfrm>
                      <a:custGeom>
                        <a:avLst/>
                        <a:gdLst>
                          <a:gd name="connsiteX0" fmla="*/ 43605 w 53288"/>
                          <a:gd name="connsiteY0" fmla="*/ 6102 h 53271"/>
                          <a:gd name="connsiteX1" fmla="*/ 6132 w 53288"/>
                          <a:gd name="connsiteY1" fmla="*/ 9647 h 53271"/>
                          <a:gd name="connsiteX2" fmla="*/ 9677 w 53288"/>
                          <a:gd name="connsiteY2" fmla="*/ 47192 h 53271"/>
                          <a:gd name="connsiteX3" fmla="*/ 47150 w 53288"/>
                          <a:gd name="connsiteY3" fmla="*/ 43648 h 53271"/>
                          <a:gd name="connsiteX4" fmla="*/ 43678 w 53288"/>
                          <a:gd name="connsiteY4" fmla="*/ 6175 h 532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3288" h="53271">
                            <a:moveTo>
                              <a:pt x="43605" y="6102"/>
                            </a:moveTo>
                            <a:cubicBezTo>
                              <a:pt x="32320" y="-3230"/>
                              <a:pt x="15464" y="-1711"/>
                              <a:pt x="6132" y="9647"/>
                            </a:cubicBezTo>
                            <a:cubicBezTo>
                              <a:pt x="-3272" y="21005"/>
                              <a:pt x="-1681" y="37788"/>
                              <a:pt x="9677" y="47192"/>
                            </a:cubicBezTo>
                            <a:cubicBezTo>
                              <a:pt x="20962" y="56525"/>
                              <a:pt x="37818" y="54933"/>
                              <a:pt x="47150" y="43648"/>
                            </a:cubicBezTo>
                            <a:cubicBezTo>
                              <a:pt x="56554" y="32290"/>
                              <a:pt x="54963" y="15507"/>
                              <a:pt x="43678" y="6175"/>
                            </a:cubicBezTo>
                            <a:close/>
                          </a:path>
                        </a:pathLst>
                      </a:custGeom>
                      <a:solidFill>
                        <a:srgbClr val="447A52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88" name="Forma libre: forma 687">
                        <a:extLst>
                          <a:ext uri="{FF2B5EF4-FFF2-40B4-BE49-F238E27FC236}">
                            <a16:creationId xmlns:a16="http://schemas.microsoft.com/office/drawing/2014/main" id="{315E525D-456E-B386-BE74-053F536720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62599" y="6047843"/>
                        <a:ext cx="64818" cy="65975"/>
                      </a:xfrm>
                      <a:custGeom>
                        <a:avLst/>
                        <a:gdLst>
                          <a:gd name="connsiteX0" fmla="*/ 7451 w 64818"/>
                          <a:gd name="connsiteY0" fmla="*/ 39354 h 65975"/>
                          <a:gd name="connsiteX1" fmla="*/ 5570 w 64818"/>
                          <a:gd name="connsiteY1" fmla="*/ 15915 h 65975"/>
                          <a:gd name="connsiteX2" fmla="*/ 0 w 64818"/>
                          <a:gd name="connsiteY2" fmla="*/ 11285 h 65975"/>
                          <a:gd name="connsiteX3" fmla="*/ 5136 w 64818"/>
                          <a:gd name="connsiteY3" fmla="*/ 5064 h 65975"/>
                          <a:gd name="connsiteX4" fmla="*/ 10779 w 64818"/>
                          <a:gd name="connsiteY4" fmla="*/ 9766 h 65975"/>
                          <a:gd name="connsiteX5" fmla="*/ 22137 w 64818"/>
                          <a:gd name="connsiteY5" fmla="*/ 0 h 65975"/>
                          <a:gd name="connsiteX6" fmla="*/ 30528 w 64818"/>
                          <a:gd name="connsiteY6" fmla="*/ 6945 h 65975"/>
                          <a:gd name="connsiteX7" fmla="*/ 18085 w 64818"/>
                          <a:gd name="connsiteY7" fmla="*/ 20545 h 65975"/>
                          <a:gd name="connsiteX8" fmla="*/ 17290 w 64818"/>
                          <a:gd name="connsiteY8" fmla="*/ 29443 h 65975"/>
                          <a:gd name="connsiteX9" fmla="*/ 18881 w 64818"/>
                          <a:gd name="connsiteY9" fmla="*/ 30745 h 65975"/>
                          <a:gd name="connsiteX10" fmla="*/ 26694 w 64818"/>
                          <a:gd name="connsiteY10" fmla="*/ 29443 h 65975"/>
                          <a:gd name="connsiteX11" fmla="*/ 31035 w 64818"/>
                          <a:gd name="connsiteY11" fmla="*/ 24162 h 65975"/>
                          <a:gd name="connsiteX12" fmla="*/ 53895 w 64818"/>
                          <a:gd name="connsiteY12" fmla="*/ 23366 h 65975"/>
                          <a:gd name="connsiteX13" fmla="*/ 56643 w 64818"/>
                          <a:gd name="connsiteY13" fmla="*/ 25609 h 65975"/>
                          <a:gd name="connsiteX14" fmla="*/ 59393 w 64818"/>
                          <a:gd name="connsiteY14" fmla="*/ 49988 h 65975"/>
                          <a:gd name="connsiteX15" fmla="*/ 64818 w 64818"/>
                          <a:gd name="connsiteY15" fmla="*/ 54473 h 65975"/>
                          <a:gd name="connsiteX16" fmla="*/ 59610 w 64818"/>
                          <a:gd name="connsiteY16" fmla="*/ 60695 h 65975"/>
                          <a:gd name="connsiteX17" fmla="*/ 54184 w 64818"/>
                          <a:gd name="connsiteY17" fmla="*/ 56209 h 65975"/>
                          <a:gd name="connsiteX18" fmla="*/ 42682 w 64818"/>
                          <a:gd name="connsiteY18" fmla="*/ 65976 h 65975"/>
                          <a:gd name="connsiteX19" fmla="*/ 34362 w 64818"/>
                          <a:gd name="connsiteY19" fmla="*/ 59103 h 65975"/>
                          <a:gd name="connsiteX20" fmla="*/ 47528 w 64818"/>
                          <a:gd name="connsiteY20" fmla="*/ 44563 h 65975"/>
                          <a:gd name="connsiteX21" fmla="*/ 48180 w 64818"/>
                          <a:gd name="connsiteY21" fmla="*/ 36677 h 65975"/>
                          <a:gd name="connsiteX22" fmla="*/ 46299 w 64818"/>
                          <a:gd name="connsiteY22" fmla="*/ 35086 h 65975"/>
                          <a:gd name="connsiteX23" fmla="*/ 39282 w 64818"/>
                          <a:gd name="connsiteY23" fmla="*/ 35954 h 65975"/>
                          <a:gd name="connsiteX24" fmla="*/ 35086 w 64818"/>
                          <a:gd name="connsiteY24" fmla="*/ 41018 h 65975"/>
                          <a:gd name="connsiteX25" fmla="*/ 11430 w 64818"/>
                          <a:gd name="connsiteY25" fmla="*/ 42754 h 65975"/>
                          <a:gd name="connsiteX26" fmla="*/ 7379 w 64818"/>
                          <a:gd name="connsiteY26" fmla="*/ 39354 h 659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64818" h="65975">
                            <a:moveTo>
                              <a:pt x="7451" y="39354"/>
                            </a:moveTo>
                            <a:cubicBezTo>
                              <a:pt x="-1953" y="31613"/>
                              <a:pt x="-217" y="23294"/>
                              <a:pt x="5570" y="15915"/>
                            </a:cubicBezTo>
                            <a:lnTo>
                              <a:pt x="0" y="11285"/>
                            </a:lnTo>
                            <a:lnTo>
                              <a:pt x="5136" y="5064"/>
                            </a:lnTo>
                            <a:lnTo>
                              <a:pt x="10779" y="9766"/>
                            </a:lnTo>
                            <a:cubicBezTo>
                              <a:pt x="14902" y="5353"/>
                              <a:pt x="18447" y="2460"/>
                              <a:pt x="22137" y="0"/>
                            </a:cubicBezTo>
                            <a:lnTo>
                              <a:pt x="30528" y="6945"/>
                            </a:lnTo>
                            <a:cubicBezTo>
                              <a:pt x="26839" y="10562"/>
                              <a:pt x="20690" y="17362"/>
                              <a:pt x="18085" y="20545"/>
                            </a:cubicBezTo>
                            <a:cubicBezTo>
                              <a:pt x="14902" y="24379"/>
                              <a:pt x="13673" y="26477"/>
                              <a:pt x="17290" y="29443"/>
                            </a:cubicBezTo>
                            <a:lnTo>
                              <a:pt x="18881" y="30745"/>
                            </a:lnTo>
                            <a:cubicBezTo>
                              <a:pt x="21703" y="33060"/>
                              <a:pt x="23800" y="32843"/>
                              <a:pt x="26694" y="29443"/>
                            </a:cubicBezTo>
                            <a:lnTo>
                              <a:pt x="31035" y="24162"/>
                            </a:lnTo>
                            <a:cubicBezTo>
                              <a:pt x="39065" y="14468"/>
                              <a:pt x="48614" y="19026"/>
                              <a:pt x="53895" y="23366"/>
                            </a:cubicBezTo>
                            <a:lnTo>
                              <a:pt x="56643" y="25609"/>
                            </a:lnTo>
                            <a:cubicBezTo>
                              <a:pt x="67784" y="34869"/>
                              <a:pt x="64746" y="43477"/>
                              <a:pt x="59393" y="49988"/>
                            </a:cubicBezTo>
                            <a:lnTo>
                              <a:pt x="64818" y="54473"/>
                            </a:lnTo>
                            <a:lnTo>
                              <a:pt x="59610" y="60695"/>
                            </a:lnTo>
                            <a:lnTo>
                              <a:pt x="54184" y="56209"/>
                            </a:lnTo>
                            <a:cubicBezTo>
                              <a:pt x="49626" y="61418"/>
                              <a:pt x="47601" y="62865"/>
                              <a:pt x="42682" y="65976"/>
                            </a:cubicBezTo>
                            <a:lnTo>
                              <a:pt x="34362" y="59103"/>
                            </a:lnTo>
                            <a:cubicBezTo>
                              <a:pt x="36750" y="56716"/>
                              <a:pt x="42537" y="50639"/>
                              <a:pt x="47528" y="44563"/>
                            </a:cubicBezTo>
                            <a:cubicBezTo>
                              <a:pt x="49771" y="41814"/>
                              <a:pt x="51001" y="39065"/>
                              <a:pt x="48180" y="36677"/>
                            </a:cubicBezTo>
                            <a:lnTo>
                              <a:pt x="46299" y="35086"/>
                            </a:lnTo>
                            <a:cubicBezTo>
                              <a:pt x="43984" y="33132"/>
                              <a:pt x="41886" y="32698"/>
                              <a:pt x="39282" y="35954"/>
                            </a:cubicBezTo>
                            <a:lnTo>
                              <a:pt x="35086" y="41018"/>
                            </a:lnTo>
                            <a:cubicBezTo>
                              <a:pt x="25392" y="52737"/>
                              <a:pt x="15047" y="45648"/>
                              <a:pt x="11430" y="42754"/>
                            </a:cubicBezTo>
                            <a:lnTo>
                              <a:pt x="7379" y="39354"/>
                            </a:lnTo>
                            <a:close/>
                          </a:path>
                        </a:pathLst>
                      </a:custGeom>
                      <a:solidFill>
                        <a:srgbClr val="75C78A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</p:grpSp>
            </p:grpSp>
            <p:grpSp>
              <p:nvGrpSpPr>
                <p:cNvPr id="689" name="Gráfico 6">
                  <a:extLst>
                    <a:ext uri="{FF2B5EF4-FFF2-40B4-BE49-F238E27FC236}">
                      <a16:creationId xmlns:a16="http://schemas.microsoft.com/office/drawing/2014/main" id="{3A54446F-B53A-8D33-AF6E-9F89B1DB69D8}"/>
                    </a:ext>
                  </a:extLst>
                </p:cNvPr>
                <p:cNvGrpSpPr/>
                <p:nvPr/>
              </p:nvGrpSpPr>
              <p:grpSpPr>
                <a:xfrm>
                  <a:off x="6754978" y="6081482"/>
                  <a:ext cx="363589" cy="331469"/>
                  <a:chOff x="6754978" y="6081482"/>
                  <a:chExt cx="363589" cy="331469"/>
                </a:xfrm>
              </p:grpSpPr>
              <p:grpSp>
                <p:nvGrpSpPr>
                  <p:cNvPr id="690" name="Gráfico 6">
                    <a:extLst>
                      <a:ext uri="{FF2B5EF4-FFF2-40B4-BE49-F238E27FC236}">
                        <a16:creationId xmlns:a16="http://schemas.microsoft.com/office/drawing/2014/main" id="{00EE17DF-5ED1-1B3B-1F48-AA362B513B38}"/>
                      </a:ext>
                    </a:extLst>
                  </p:cNvPr>
                  <p:cNvGrpSpPr/>
                  <p:nvPr/>
                </p:nvGrpSpPr>
                <p:grpSpPr>
                  <a:xfrm>
                    <a:off x="6754978" y="6081482"/>
                    <a:ext cx="363589" cy="331469"/>
                    <a:chOff x="6754978" y="6081482"/>
                    <a:chExt cx="363589" cy="331469"/>
                  </a:xfrm>
                </p:grpSpPr>
                <p:grpSp>
                  <p:nvGrpSpPr>
                    <p:cNvPr id="691" name="Gráfico 6">
                      <a:extLst>
                        <a:ext uri="{FF2B5EF4-FFF2-40B4-BE49-F238E27FC236}">
                          <a16:creationId xmlns:a16="http://schemas.microsoft.com/office/drawing/2014/main" id="{F6DB8391-55B4-CC44-997A-8647F59EB7D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87098" y="6081482"/>
                      <a:ext cx="331469" cy="331469"/>
                      <a:chOff x="6787098" y="6081482"/>
                      <a:chExt cx="331469" cy="331469"/>
                    </a:xfrm>
                    <a:solidFill>
                      <a:srgbClr val="EDA73F"/>
                    </a:solidFill>
                  </p:grpSpPr>
                  <p:sp>
                    <p:nvSpPr>
                      <p:cNvPr id="692" name="Forma libre: forma 691">
                        <a:extLst>
                          <a:ext uri="{FF2B5EF4-FFF2-40B4-BE49-F238E27FC236}">
                            <a16:creationId xmlns:a16="http://schemas.microsoft.com/office/drawing/2014/main" id="{9A366726-8918-3178-1739-542C966E53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87098" y="6081482"/>
                        <a:ext cx="165734" cy="331469"/>
                      </a:xfrm>
                      <a:custGeom>
                        <a:avLst/>
                        <a:gdLst>
                          <a:gd name="connsiteX0" fmla="*/ 0 w 165734"/>
                          <a:gd name="connsiteY0" fmla="*/ 165735 h 331469"/>
                          <a:gd name="connsiteX1" fmla="*/ 165735 w 165734"/>
                          <a:gd name="connsiteY1" fmla="*/ 331470 h 331469"/>
                          <a:gd name="connsiteX2" fmla="*/ 165735 w 165734"/>
                          <a:gd name="connsiteY2" fmla="*/ 0 h 331469"/>
                          <a:gd name="connsiteX3" fmla="*/ 0 w 165734"/>
                          <a:gd name="connsiteY3" fmla="*/ 165735 h 331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65734" h="331469">
                            <a:moveTo>
                              <a:pt x="0" y="165735"/>
                            </a:moveTo>
                            <a:cubicBezTo>
                              <a:pt x="0" y="257247"/>
                              <a:pt x="74223" y="331470"/>
                              <a:pt x="165735" y="331470"/>
                            </a:cubicBezTo>
                            <a:lnTo>
                              <a:pt x="165735" y="0"/>
                            </a:lnTo>
                            <a:cubicBezTo>
                              <a:pt x="74150" y="0"/>
                              <a:pt x="0" y="74223"/>
                              <a:pt x="0" y="165735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93" name="Forma libre: forma 692">
                        <a:extLst>
                          <a:ext uri="{FF2B5EF4-FFF2-40B4-BE49-F238E27FC236}">
                            <a16:creationId xmlns:a16="http://schemas.microsoft.com/office/drawing/2014/main" id="{42C7DD36-6A10-639F-3A73-FBB2B1258D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2833" y="6081482"/>
                        <a:ext cx="165734" cy="331469"/>
                      </a:xfrm>
                      <a:custGeom>
                        <a:avLst/>
                        <a:gdLst>
                          <a:gd name="connsiteX0" fmla="*/ 165735 w 165734"/>
                          <a:gd name="connsiteY0" fmla="*/ 165735 h 331469"/>
                          <a:gd name="connsiteX1" fmla="*/ 158139 w 165734"/>
                          <a:gd name="connsiteY1" fmla="*/ 215434 h 331469"/>
                          <a:gd name="connsiteX2" fmla="*/ 123849 w 165734"/>
                          <a:gd name="connsiteY2" fmla="*/ 275767 h 331469"/>
                          <a:gd name="connsiteX3" fmla="*/ 31324 w 165734"/>
                          <a:gd name="connsiteY3" fmla="*/ 328504 h 331469"/>
                          <a:gd name="connsiteX4" fmla="*/ 0 w 165734"/>
                          <a:gd name="connsiteY4" fmla="*/ 331470 h 331469"/>
                          <a:gd name="connsiteX5" fmla="*/ 0 w 165734"/>
                          <a:gd name="connsiteY5" fmla="*/ 0 h 331469"/>
                          <a:gd name="connsiteX6" fmla="*/ 11141 w 165734"/>
                          <a:gd name="connsiteY6" fmla="*/ 362 h 331469"/>
                          <a:gd name="connsiteX7" fmla="*/ 165735 w 165734"/>
                          <a:gd name="connsiteY7" fmla="*/ 165735 h 331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65734" h="331469">
                            <a:moveTo>
                              <a:pt x="165735" y="165735"/>
                            </a:moveTo>
                            <a:cubicBezTo>
                              <a:pt x="165735" y="183097"/>
                              <a:pt x="163058" y="199735"/>
                              <a:pt x="158139" y="215434"/>
                            </a:cubicBezTo>
                            <a:cubicBezTo>
                              <a:pt x="151050" y="238004"/>
                              <a:pt x="139258" y="258549"/>
                              <a:pt x="123849" y="275767"/>
                            </a:cubicBezTo>
                            <a:cubicBezTo>
                              <a:pt x="100121" y="302533"/>
                              <a:pt x="67784" y="321487"/>
                              <a:pt x="31324" y="328504"/>
                            </a:cubicBezTo>
                            <a:cubicBezTo>
                              <a:pt x="21196" y="330457"/>
                              <a:pt x="10707" y="331470"/>
                              <a:pt x="0" y="331470"/>
                            </a:cubicBezTo>
                            <a:lnTo>
                              <a:pt x="0" y="0"/>
                            </a:lnTo>
                            <a:cubicBezTo>
                              <a:pt x="3762" y="0"/>
                              <a:pt x="7523" y="145"/>
                              <a:pt x="11141" y="362"/>
                            </a:cubicBezTo>
                            <a:cubicBezTo>
                              <a:pt x="97444" y="6149"/>
                              <a:pt x="165735" y="77912"/>
                              <a:pt x="165735" y="165735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694" name="Forma libre: forma 693">
                      <a:extLst>
                        <a:ext uri="{FF2B5EF4-FFF2-40B4-BE49-F238E27FC236}">
                          <a16:creationId xmlns:a16="http://schemas.microsoft.com/office/drawing/2014/main" id="{C2727477-3EB7-1DC4-1869-BDB3D35FD1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54978" y="6081482"/>
                      <a:ext cx="331469" cy="331469"/>
                    </a:xfrm>
                    <a:custGeom>
                      <a:avLst/>
                      <a:gdLst>
                        <a:gd name="connsiteX0" fmla="*/ 165735 w 331469"/>
                        <a:gd name="connsiteY0" fmla="*/ 0 h 331469"/>
                        <a:gd name="connsiteX1" fmla="*/ 0 w 331469"/>
                        <a:gd name="connsiteY1" fmla="*/ 165735 h 331469"/>
                        <a:gd name="connsiteX2" fmla="*/ 165735 w 331469"/>
                        <a:gd name="connsiteY2" fmla="*/ 331470 h 331469"/>
                        <a:gd name="connsiteX3" fmla="*/ 331470 w 331469"/>
                        <a:gd name="connsiteY3" fmla="*/ 165735 h 331469"/>
                        <a:gd name="connsiteX4" fmla="*/ 165735 w 331469"/>
                        <a:gd name="connsiteY4" fmla="*/ 0 h 3314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1469" h="331469">
                          <a:moveTo>
                            <a:pt x="165735" y="0"/>
                          </a:moveTo>
                          <a:cubicBezTo>
                            <a:pt x="74223" y="0"/>
                            <a:pt x="0" y="74223"/>
                            <a:pt x="0" y="165735"/>
                          </a:cubicBezTo>
                          <a:cubicBezTo>
                            <a:pt x="0" y="257247"/>
                            <a:pt x="74223" y="331470"/>
                            <a:pt x="165735" y="331470"/>
                          </a:cubicBezTo>
                          <a:cubicBezTo>
                            <a:pt x="257247" y="331470"/>
                            <a:pt x="331470" y="257247"/>
                            <a:pt x="331470" y="165735"/>
                          </a:cubicBezTo>
                          <a:cubicBezTo>
                            <a:pt x="331470" y="74223"/>
                            <a:pt x="257247" y="0"/>
                            <a:pt x="165735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695" name="Gráfico 6">
                      <a:extLst>
                        <a:ext uri="{FF2B5EF4-FFF2-40B4-BE49-F238E27FC236}">
                          <a16:creationId xmlns:a16="http://schemas.microsoft.com/office/drawing/2014/main" id="{10A1A9F7-9030-75E3-5404-1D717674B6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82830" y="6109261"/>
                      <a:ext cx="275766" cy="275839"/>
                      <a:chOff x="6782830" y="6109261"/>
                      <a:chExt cx="275766" cy="275839"/>
                    </a:xfrm>
                  </p:grpSpPr>
                  <p:sp>
                    <p:nvSpPr>
                      <p:cNvPr id="696" name="Forma libre: forma 695">
                        <a:extLst>
                          <a:ext uri="{FF2B5EF4-FFF2-40B4-BE49-F238E27FC236}">
                            <a16:creationId xmlns:a16="http://schemas.microsoft.com/office/drawing/2014/main" id="{CC339C2E-ABA3-8FE9-5DB3-7C6E169449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82830" y="6109406"/>
                        <a:ext cx="137883" cy="275694"/>
                      </a:xfrm>
                      <a:custGeom>
                        <a:avLst/>
                        <a:gdLst>
                          <a:gd name="connsiteX0" fmla="*/ 0 w 137883"/>
                          <a:gd name="connsiteY0" fmla="*/ 137811 h 275694"/>
                          <a:gd name="connsiteX1" fmla="*/ 137883 w 137883"/>
                          <a:gd name="connsiteY1" fmla="*/ 275695 h 275694"/>
                          <a:gd name="connsiteX2" fmla="*/ 137883 w 137883"/>
                          <a:gd name="connsiteY2" fmla="*/ 0 h 275694"/>
                          <a:gd name="connsiteX3" fmla="*/ 0 w 137883"/>
                          <a:gd name="connsiteY3" fmla="*/ 137883 h 2756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7883" h="275694">
                            <a:moveTo>
                              <a:pt x="0" y="137811"/>
                            </a:moveTo>
                            <a:cubicBezTo>
                              <a:pt x="0" y="213915"/>
                              <a:pt x="61708" y="275695"/>
                              <a:pt x="137883" y="275695"/>
                            </a:cubicBezTo>
                            <a:lnTo>
                              <a:pt x="137883" y="0"/>
                            </a:lnTo>
                            <a:cubicBezTo>
                              <a:pt x="61780" y="0"/>
                              <a:pt x="0" y="61708"/>
                              <a:pt x="0" y="137883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697" name="Forma libre: forma 696">
                        <a:extLst>
                          <a:ext uri="{FF2B5EF4-FFF2-40B4-BE49-F238E27FC236}">
                            <a16:creationId xmlns:a16="http://schemas.microsoft.com/office/drawing/2014/main" id="{E982A500-DF65-D589-5D07-9618729CEF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0713" y="6109261"/>
                        <a:ext cx="137883" cy="275766"/>
                      </a:xfrm>
                      <a:custGeom>
                        <a:avLst/>
                        <a:gdLst>
                          <a:gd name="connsiteX0" fmla="*/ 0 w 137883"/>
                          <a:gd name="connsiteY0" fmla="*/ 72 h 275766"/>
                          <a:gd name="connsiteX1" fmla="*/ 0 w 137883"/>
                          <a:gd name="connsiteY1" fmla="*/ 275767 h 275766"/>
                          <a:gd name="connsiteX2" fmla="*/ 137883 w 137883"/>
                          <a:gd name="connsiteY2" fmla="*/ 137883 h 275766"/>
                          <a:gd name="connsiteX3" fmla="*/ 0 w 137883"/>
                          <a:gd name="connsiteY3" fmla="*/ 0 h 2757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7883" h="275766">
                            <a:moveTo>
                              <a:pt x="0" y="72"/>
                            </a:moveTo>
                            <a:lnTo>
                              <a:pt x="0" y="275767"/>
                            </a:lnTo>
                            <a:cubicBezTo>
                              <a:pt x="76104" y="275767"/>
                              <a:pt x="137883" y="214059"/>
                              <a:pt x="137883" y="137883"/>
                            </a:cubicBezTo>
                            <a:cubicBezTo>
                              <a:pt x="137883" y="61708"/>
                              <a:pt x="76176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9407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698" name="Forma libre: forma 697">
                      <a:extLst>
                        <a:ext uri="{FF2B5EF4-FFF2-40B4-BE49-F238E27FC236}">
                          <a16:creationId xmlns:a16="http://schemas.microsoft.com/office/drawing/2014/main" id="{5EF3605D-F8AB-657B-98EA-6C77E65E71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3737" y="6130240"/>
                      <a:ext cx="233953" cy="233953"/>
                    </a:xfrm>
                    <a:custGeom>
                      <a:avLst/>
                      <a:gdLst>
                        <a:gd name="connsiteX0" fmla="*/ 116977 w 233953"/>
                        <a:gd name="connsiteY0" fmla="*/ 233953 h 233953"/>
                        <a:gd name="connsiteX1" fmla="*/ 0 w 233953"/>
                        <a:gd name="connsiteY1" fmla="*/ 116977 h 233953"/>
                        <a:gd name="connsiteX2" fmla="*/ 116977 w 233953"/>
                        <a:gd name="connsiteY2" fmla="*/ 0 h 233953"/>
                        <a:gd name="connsiteX3" fmla="*/ 233953 w 233953"/>
                        <a:gd name="connsiteY3" fmla="*/ 116977 h 233953"/>
                        <a:gd name="connsiteX4" fmla="*/ 116977 w 233953"/>
                        <a:gd name="connsiteY4" fmla="*/ 233953 h 233953"/>
                        <a:gd name="connsiteX5" fmla="*/ 116977 w 233953"/>
                        <a:gd name="connsiteY5" fmla="*/ 5209 h 233953"/>
                        <a:gd name="connsiteX6" fmla="*/ 5209 w 233953"/>
                        <a:gd name="connsiteY6" fmla="*/ 116977 h 233953"/>
                        <a:gd name="connsiteX7" fmla="*/ 116977 w 233953"/>
                        <a:gd name="connsiteY7" fmla="*/ 228745 h 233953"/>
                        <a:gd name="connsiteX8" fmla="*/ 228745 w 233953"/>
                        <a:gd name="connsiteY8" fmla="*/ 116977 h 233953"/>
                        <a:gd name="connsiteX9" fmla="*/ 116977 w 233953"/>
                        <a:gd name="connsiteY9" fmla="*/ 5209 h 2339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3953" h="233953">
                          <a:moveTo>
                            <a:pt x="116977" y="233953"/>
                          </a:moveTo>
                          <a:cubicBezTo>
                            <a:pt x="52448" y="233953"/>
                            <a:pt x="0" y="181505"/>
                            <a:pt x="0" y="116977"/>
                          </a:cubicBezTo>
                          <a:cubicBezTo>
                            <a:pt x="0" y="52448"/>
                            <a:pt x="52448" y="0"/>
                            <a:pt x="116977" y="0"/>
                          </a:cubicBezTo>
                          <a:cubicBezTo>
                            <a:pt x="181505" y="0"/>
                            <a:pt x="233953" y="52448"/>
                            <a:pt x="233953" y="116977"/>
                          </a:cubicBezTo>
                          <a:cubicBezTo>
                            <a:pt x="233953" y="181505"/>
                            <a:pt x="181505" y="233953"/>
                            <a:pt x="116977" y="233953"/>
                          </a:cubicBezTo>
                          <a:close/>
                          <a:moveTo>
                            <a:pt x="116977" y="5209"/>
                          </a:moveTo>
                          <a:cubicBezTo>
                            <a:pt x="55341" y="5209"/>
                            <a:pt x="5209" y="55341"/>
                            <a:pt x="5209" y="116977"/>
                          </a:cubicBezTo>
                          <a:cubicBezTo>
                            <a:pt x="5209" y="178612"/>
                            <a:pt x="55341" y="228745"/>
                            <a:pt x="116977" y="228745"/>
                          </a:cubicBezTo>
                          <a:cubicBezTo>
                            <a:pt x="178612" y="228745"/>
                            <a:pt x="228745" y="178612"/>
                            <a:pt x="228745" y="116977"/>
                          </a:cubicBezTo>
                          <a:cubicBezTo>
                            <a:pt x="228745" y="55341"/>
                            <a:pt x="178612" y="5209"/>
                            <a:pt x="116977" y="5209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699" name="Forma libre: forma 698">
                      <a:extLst>
                        <a:ext uri="{FF2B5EF4-FFF2-40B4-BE49-F238E27FC236}">
                          <a16:creationId xmlns:a16="http://schemas.microsoft.com/office/drawing/2014/main" id="{009BE3EE-155B-330B-EA3A-E20DCA53D5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38461" y="6182110"/>
                      <a:ext cx="163781" cy="130142"/>
                    </a:xfrm>
                    <a:custGeom>
                      <a:avLst/>
                      <a:gdLst>
                        <a:gd name="connsiteX0" fmla="*/ 0 w 163781"/>
                        <a:gd name="connsiteY0" fmla="*/ 24018 h 130142"/>
                        <a:gd name="connsiteX1" fmla="*/ 24741 w 163781"/>
                        <a:gd name="connsiteY1" fmla="*/ 0 h 130142"/>
                        <a:gd name="connsiteX2" fmla="*/ 42682 w 163781"/>
                        <a:gd name="connsiteY2" fmla="*/ 0 h 130142"/>
                        <a:gd name="connsiteX3" fmla="*/ 67061 w 163781"/>
                        <a:gd name="connsiteY3" fmla="*/ 24018 h 130142"/>
                        <a:gd name="connsiteX4" fmla="*/ 67061 w 163781"/>
                        <a:gd name="connsiteY4" fmla="*/ 44056 h 130142"/>
                        <a:gd name="connsiteX5" fmla="*/ 42320 w 163781"/>
                        <a:gd name="connsiteY5" fmla="*/ 68074 h 130142"/>
                        <a:gd name="connsiteX6" fmla="*/ 24379 w 163781"/>
                        <a:gd name="connsiteY6" fmla="*/ 68074 h 130142"/>
                        <a:gd name="connsiteX7" fmla="*/ 0 w 163781"/>
                        <a:gd name="connsiteY7" fmla="*/ 44056 h 130142"/>
                        <a:gd name="connsiteX8" fmla="*/ 0 w 163781"/>
                        <a:gd name="connsiteY8" fmla="*/ 24018 h 130142"/>
                        <a:gd name="connsiteX9" fmla="*/ 28792 w 163781"/>
                        <a:gd name="connsiteY9" fmla="*/ 45937 h 130142"/>
                        <a:gd name="connsiteX10" fmla="*/ 37835 w 163781"/>
                        <a:gd name="connsiteY10" fmla="*/ 45937 h 130142"/>
                        <a:gd name="connsiteX11" fmla="*/ 44780 w 163781"/>
                        <a:gd name="connsiteY11" fmla="*/ 38847 h 130142"/>
                        <a:gd name="connsiteX12" fmla="*/ 44780 w 163781"/>
                        <a:gd name="connsiteY12" fmla="*/ 29371 h 130142"/>
                        <a:gd name="connsiteX13" fmla="*/ 38196 w 163781"/>
                        <a:gd name="connsiteY13" fmla="*/ 22281 h 130142"/>
                        <a:gd name="connsiteX14" fmla="*/ 29154 w 163781"/>
                        <a:gd name="connsiteY14" fmla="*/ 22281 h 130142"/>
                        <a:gd name="connsiteX15" fmla="*/ 22209 w 163781"/>
                        <a:gd name="connsiteY15" fmla="*/ 29371 h 130142"/>
                        <a:gd name="connsiteX16" fmla="*/ 22209 w 163781"/>
                        <a:gd name="connsiteY16" fmla="*/ 38847 h 130142"/>
                        <a:gd name="connsiteX17" fmla="*/ 28792 w 163781"/>
                        <a:gd name="connsiteY17" fmla="*/ 45937 h 130142"/>
                        <a:gd name="connsiteX18" fmla="*/ 110610 w 163781"/>
                        <a:gd name="connsiteY18" fmla="*/ 0 h 130142"/>
                        <a:gd name="connsiteX19" fmla="*/ 132602 w 163781"/>
                        <a:gd name="connsiteY19" fmla="*/ 0 h 130142"/>
                        <a:gd name="connsiteX20" fmla="*/ 53171 w 163781"/>
                        <a:gd name="connsiteY20" fmla="*/ 130143 h 130142"/>
                        <a:gd name="connsiteX21" fmla="*/ 29877 w 163781"/>
                        <a:gd name="connsiteY21" fmla="*/ 130143 h 130142"/>
                        <a:gd name="connsiteX22" fmla="*/ 110610 w 163781"/>
                        <a:gd name="connsiteY22" fmla="*/ 0 h 130142"/>
                        <a:gd name="connsiteX23" fmla="*/ 96721 w 163781"/>
                        <a:gd name="connsiteY23" fmla="*/ 85580 h 130142"/>
                        <a:gd name="connsiteX24" fmla="*/ 121245 w 163781"/>
                        <a:gd name="connsiteY24" fmla="*/ 61563 h 130142"/>
                        <a:gd name="connsiteX25" fmla="*/ 139402 w 163781"/>
                        <a:gd name="connsiteY25" fmla="*/ 61563 h 130142"/>
                        <a:gd name="connsiteX26" fmla="*/ 163782 w 163781"/>
                        <a:gd name="connsiteY26" fmla="*/ 85580 h 130142"/>
                        <a:gd name="connsiteX27" fmla="*/ 163782 w 163781"/>
                        <a:gd name="connsiteY27" fmla="*/ 105691 h 130142"/>
                        <a:gd name="connsiteX28" fmla="*/ 139041 w 163781"/>
                        <a:gd name="connsiteY28" fmla="*/ 129709 h 130142"/>
                        <a:gd name="connsiteX29" fmla="*/ 120883 w 163781"/>
                        <a:gd name="connsiteY29" fmla="*/ 129709 h 130142"/>
                        <a:gd name="connsiteX30" fmla="*/ 96721 w 163781"/>
                        <a:gd name="connsiteY30" fmla="*/ 105691 h 130142"/>
                        <a:gd name="connsiteX31" fmla="*/ 96721 w 163781"/>
                        <a:gd name="connsiteY31" fmla="*/ 85580 h 130142"/>
                        <a:gd name="connsiteX32" fmla="*/ 125513 w 163781"/>
                        <a:gd name="connsiteY32" fmla="*/ 107428 h 130142"/>
                        <a:gd name="connsiteX33" fmla="*/ 134411 w 163781"/>
                        <a:gd name="connsiteY33" fmla="*/ 107428 h 130142"/>
                        <a:gd name="connsiteX34" fmla="*/ 141500 w 163781"/>
                        <a:gd name="connsiteY34" fmla="*/ 100338 h 130142"/>
                        <a:gd name="connsiteX35" fmla="*/ 141500 w 163781"/>
                        <a:gd name="connsiteY35" fmla="*/ 90934 h 130142"/>
                        <a:gd name="connsiteX36" fmla="*/ 134700 w 163781"/>
                        <a:gd name="connsiteY36" fmla="*/ 83844 h 130142"/>
                        <a:gd name="connsiteX37" fmla="*/ 125802 w 163781"/>
                        <a:gd name="connsiteY37" fmla="*/ 83844 h 130142"/>
                        <a:gd name="connsiteX38" fmla="*/ 118857 w 163781"/>
                        <a:gd name="connsiteY38" fmla="*/ 90934 h 130142"/>
                        <a:gd name="connsiteX39" fmla="*/ 118857 w 163781"/>
                        <a:gd name="connsiteY39" fmla="*/ 100338 h 130142"/>
                        <a:gd name="connsiteX40" fmla="*/ 125441 w 163781"/>
                        <a:gd name="connsiteY40" fmla="*/ 107428 h 1301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163781" h="130142">
                          <a:moveTo>
                            <a:pt x="0" y="24018"/>
                          </a:moveTo>
                          <a:cubicBezTo>
                            <a:pt x="0" y="8898"/>
                            <a:pt x="6728" y="0"/>
                            <a:pt x="24741" y="0"/>
                          </a:cubicBezTo>
                          <a:lnTo>
                            <a:pt x="42682" y="0"/>
                          </a:lnTo>
                          <a:cubicBezTo>
                            <a:pt x="60116" y="0"/>
                            <a:pt x="67061" y="8898"/>
                            <a:pt x="67061" y="24018"/>
                          </a:cubicBezTo>
                          <a:lnTo>
                            <a:pt x="67061" y="44056"/>
                          </a:lnTo>
                          <a:cubicBezTo>
                            <a:pt x="67061" y="59176"/>
                            <a:pt x="60333" y="68074"/>
                            <a:pt x="42320" y="68074"/>
                          </a:cubicBezTo>
                          <a:lnTo>
                            <a:pt x="24379" y="68074"/>
                          </a:lnTo>
                          <a:cubicBezTo>
                            <a:pt x="6945" y="68074"/>
                            <a:pt x="0" y="59176"/>
                            <a:pt x="0" y="44056"/>
                          </a:cubicBezTo>
                          <a:lnTo>
                            <a:pt x="0" y="24018"/>
                          </a:lnTo>
                          <a:close/>
                          <a:moveTo>
                            <a:pt x="28792" y="45937"/>
                          </a:moveTo>
                          <a:lnTo>
                            <a:pt x="37835" y="45937"/>
                          </a:lnTo>
                          <a:cubicBezTo>
                            <a:pt x="43911" y="45937"/>
                            <a:pt x="44780" y="42754"/>
                            <a:pt x="44780" y="38847"/>
                          </a:cubicBezTo>
                          <a:lnTo>
                            <a:pt x="44780" y="29371"/>
                          </a:lnTo>
                          <a:cubicBezTo>
                            <a:pt x="44780" y="23511"/>
                            <a:pt x="42682" y="22281"/>
                            <a:pt x="38196" y="22281"/>
                          </a:cubicBezTo>
                          <a:lnTo>
                            <a:pt x="29154" y="22281"/>
                          </a:lnTo>
                          <a:cubicBezTo>
                            <a:pt x="25247" y="22281"/>
                            <a:pt x="22209" y="23366"/>
                            <a:pt x="22209" y="29371"/>
                          </a:cubicBezTo>
                          <a:lnTo>
                            <a:pt x="22209" y="38847"/>
                          </a:lnTo>
                          <a:cubicBezTo>
                            <a:pt x="22209" y="42754"/>
                            <a:pt x="22932" y="45937"/>
                            <a:pt x="28792" y="45937"/>
                          </a:cubicBezTo>
                          <a:close/>
                          <a:moveTo>
                            <a:pt x="110610" y="0"/>
                          </a:moveTo>
                          <a:lnTo>
                            <a:pt x="132602" y="0"/>
                          </a:lnTo>
                          <a:lnTo>
                            <a:pt x="53171" y="130143"/>
                          </a:lnTo>
                          <a:lnTo>
                            <a:pt x="29877" y="130143"/>
                          </a:lnTo>
                          <a:lnTo>
                            <a:pt x="110610" y="0"/>
                          </a:lnTo>
                          <a:close/>
                          <a:moveTo>
                            <a:pt x="96721" y="85580"/>
                          </a:moveTo>
                          <a:cubicBezTo>
                            <a:pt x="96721" y="70461"/>
                            <a:pt x="103304" y="61563"/>
                            <a:pt x="121245" y="61563"/>
                          </a:cubicBezTo>
                          <a:lnTo>
                            <a:pt x="139402" y="61563"/>
                          </a:lnTo>
                          <a:cubicBezTo>
                            <a:pt x="156837" y="61563"/>
                            <a:pt x="163782" y="70461"/>
                            <a:pt x="163782" y="85580"/>
                          </a:cubicBezTo>
                          <a:lnTo>
                            <a:pt x="163782" y="105691"/>
                          </a:lnTo>
                          <a:cubicBezTo>
                            <a:pt x="163782" y="120811"/>
                            <a:pt x="157054" y="129709"/>
                            <a:pt x="139041" y="129709"/>
                          </a:cubicBezTo>
                          <a:lnTo>
                            <a:pt x="120883" y="129709"/>
                          </a:lnTo>
                          <a:cubicBezTo>
                            <a:pt x="103449" y="129709"/>
                            <a:pt x="96721" y="120811"/>
                            <a:pt x="96721" y="105691"/>
                          </a:cubicBezTo>
                          <a:lnTo>
                            <a:pt x="96721" y="85580"/>
                          </a:lnTo>
                          <a:close/>
                          <a:moveTo>
                            <a:pt x="125513" y="107428"/>
                          </a:moveTo>
                          <a:lnTo>
                            <a:pt x="134411" y="107428"/>
                          </a:lnTo>
                          <a:cubicBezTo>
                            <a:pt x="140415" y="107428"/>
                            <a:pt x="141500" y="104244"/>
                            <a:pt x="141500" y="100338"/>
                          </a:cubicBezTo>
                          <a:lnTo>
                            <a:pt x="141500" y="90934"/>
                          </a:lnTo>
                          <a:cubicBezTo>
                            <a:pt x="141500" y="85074"/>
                            <a:pt x="139185" y="83844"/>
                            <a:pt x="134700" y="83844"/>
                          </a:cubicBezTo>
                          <a:lnTo>
                            <a:pt x="125802" y="83844"/>
                          </a:lnTo>
                          <a:cubicBezTo>
                            <a:pt x="121896" y="83844"/>
                            <a:pt x="118857" y="84857"/>
                            <a:pt x="118857" y="90934"/>
                          </a:cubicBezTo>
                          <a:lnTo>
                            <a:pt x="118857" y="100338"/>
                          </a:lnTo>
                          <a:cubicBezTo>
                            <a:pt x="118857" y="104244"/>
                            <a:pt x="119581" y="107428"/>
                            <a:pt x="125441" y="107428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700" name="Gráfico 6">
                    <a:extLst>
                      <a:ext uri="{FF2B5EF4-FFF2-40B4-BE49-F238E27FC236}">
                        <a16:creationId xmlns:a16="http://schemas.microsoft.com/office/drawing/2014/main" id="{B38AAC3F-93F3-FBDE-B894-B7C7CFC325D4}"/>
                      </a:ext>
                    </a:extLst>
                  </p:cNvPr>
                  <p:cNvGrpSpPr/>
                  <p:nvPr/>
                </p:nvGrpSpPr>
                <p:grpSpPr>
                  <a:xfrm>
                    <a:off x="6754978" y="6081482"/>
                    <a:ext cx="295950" cy="296094"/>
                    <a:chOff x="6754978" y="6081482"/>
                    <a:chExt cx="295950" cy="296094"/>
                  </a:xfrm>
                  <a:solidFill>
                    <a:srgbClr val="FFCE3B"/>
                  </a:solidFill>
                </p:grpSpPr>
                <p:sp>
                  <p:nvSpPr>
                    <p:cNvPr id="701" name="Forma libre: forma 700">
                      <a:extLst>
                        <a:ext uri="{FF2B5EF4-FFF2-40B4-BE49-F238E27FC236}">
                          <a16:creationId xmlns:a16="http://schemas.microsoft.com/office/drawing/2014/main" id="{16A76599-142A-9E47-1191-058030C5E6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54978" y="6081482"/>
                      <a:ext cx="165373" cy="165373"/>
                    </a:xfrm>
                    <a:custGeom>
                      <a:avLst/>
                      <a:gdLst>
                        <a:gd name="connsiteX0" fmla="*/ 125730 w 165373"/>
                        <a:gd name="connsiteY0" fmla="*/ 4847 h 165373"/>
                        <a:gd name="connsiteX1" fmla="*/ 4847 w 165373"/>
                        <a:gd name="connsiteY1" fmla="*/ 125730 h 165373"/>
                        <a:gd name="connsiteX2" fmla="*/ 0 w 165373"/>
                        <a:gd name="connsiteY2" fmla="*/ 165373 h 165373"/>
                        <a:gd name="connsiteX3" fmla="*/ 165373 w 165373"/>
                        <a:gd name="connsiteY3" fmla="*/ 0 h 165373"/>
                        <a:gd name="connsiteX4" fmla="*/ 125730 w 165373"/>
                        <a:gd name="connsiteY4" fmla="*/ 4847 h 165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5373" h="165373">
                          <a:moveTo>
                            <a:pt x="125730" y="4847"/>
                          </a:moveTo>
                          <a:lnTo>
                            <a:pt x="4847" y="125730"/>
                          </a:lnTo>
                          <a:cubicBezTo>
                            <a:pt x="1736" y="138462"/>
                            <a:pt x="0" y="151701"/>
                            <a:pt x="0" y="165373"/>
                          </a:cubicBezTo>
                          <a:lnTo>
                            <a:pt x="165373" y="0"/>
                          </a:lnTo>
                          <a:cubicBezTo>
                            <a:pt x="151701" y="0"/>
                            <a:pt x="138462" y="1736"/>
                            <a:pt x="125730" y="4847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702" name="Forma libre: forma 701">
                      <a:extLst>
                        <a:ext uri="{FF2B5EF4-FFF2-40B4-BE49-F238E27FC236}">
                          <a16:creationId xmlns:a16="http://schemas.microsoft.com/office/drawing/2014/main" id="{35A82AD8-4FBC-DCA0-A42C-36AD190BDC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65251" y="6091827"/>
                      <a:ext cx="285677" cy="285749"/>
                    </a:xfrm>
                    <a:custGeom>
                      <a:avLst/>
                      <a:gdLst>
                        <a:gd name="connsiteX0" fmla="*/ 213191 w 285677"/>
                        <a:gd name="connsiteY0" fmla="*/ 0 h 285749"/>
                        <a:gd name="connsiteX1" fmla="*/ 0 w 285677"/>
                        <a:gd name="connsiteY1" fmla="*/ 213191 h 285749"/>
                        <a:gd name="connsiteX2" fmla="*/ 52954 w 285677"/>
                        <a:gd name="connsiteY2" fmla="*/ 285750 h 285749"/>
                        <a:gd name="connsiteX3" fmla="*/ 285678 w 285677"/>
                        <a:gd name="connsiteY3" fmla="*/ 52954 h 285749"/>
                        <a:gd name="connsiteX4" fmla="*/ 213119 w 285677"/>
                        <a:gd name="connsiteY4" fmla="*/ 0 h 2857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5677" h="285749">
                          <a:moveTo>
                            <a:pt x="213191" y="0"/>
                          </a:moveTo>
                          <a:lnTo>
                            <a:pt x="0" y="213191"/>
                          </a:lnTo>
                          <a:cubicBezTo>
                            <a:pt x="10707" y="241983"/>
                            <a:pt x="29226" y="267013"/>
                            <a:pt x="52954" y="285750"/>
                          </a:cubicBezTo>
                          <a:lnTo>
                            <a:pt x="285678" y="52954"/>
                          </a:lnTo>
                          <a:cubicBezTo>
                            <a:pt x="267013" y="29226"/>
                            <a:pt x="241911" y="10707"/>
                            <a:pt x="213119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</p:grpSp>
        </p:grpSp>
        <p:grpSp>
          <p:nvGrpSpPr>
            <p:cNvPr id="703" name="Gráfico 6">
              <a:extLst>
                <a:ext uri="{FF2B5EF4-FFF2-40B4-BE49-F238E27FC236}">
                  <a16:creationId xmlns:a16="http://schemas.microsoft.com/office/drawing/2014/main" id="{177828E2-ECE5-53EF-D32F-71FCD8DCE5C4}"/>
                </a:ext>
              </a:extLst>
            </p:cNvPr>
            <p:cNvGrpSpPr/>
            <p:nvPr/>
          </p:nvGrpSpPr>
          <p:grpSpPr>
            <a:xfrm>
              <a:off x="7164825" y="4681846"/>
              <a:ext cx="1156135" cy="2176730"/>
              <a:chOff x="7164825" y="4681846"/>
              <a:chExt cx="1156135" cy="2176730"/>
            </a:xfrm>
          </p:grpSpPr>
          <p:grpSp>
            <p:nvGrpSpPr>
              <p:cNvPr id="704" name="Gráfico 6">
                <a:extLst>
                  <a:ext uri="{FF2B5EF4-FFF2-40B4-BE49-F238E27FC236}">
                    <a16:creationId xmlns:a16="http://schemas.microsoft.com/office/drawing/2014/main" id="{498CFB98-D368-A49B-94CD-45336605D776}"/>
                  </a:ext>
                </a:extLst>
              </p:cNvPr>
              <p:cNvGrpSpPr/>
              <p:nvPr/>
            </p:nvGrpSpPr>
            <p:grpSpPr>
              <a:xfrm>
                <a:off x="7164825" y="4681846"/>
                <a:ext cx="926557" cy="2175573"/>
                <a:chOff x="7164825" y="4681846"/>
                <a:chExt cx="926557" cy="2175573"/>
              </a:xfrm>
            </p:grpSpPr>
            <p:grpSp>
              <p:nvGrpSpPr>
                <p:cNvPr id="705" name="Gráfico 6">
                  <a:extLst>
                    <a:ext uri="{FF2B5EF4-FFF2-40B4-BE49-F238E27FC236}">
                      <a16:creationId xmlns:a16="http://schemas.microsoft.com/office/drawing/2014/main" id="{5A6F74A5-F074-30ED-B5D6-43C9CC2A89B5}"/>
                    </a:ext>
                  </a:extLst>
                </p:cNvPr>
                <p:cNvGrpSpPr/>
                <p:nvPr/>
              </p:nvGrpSpPr>
              <p:grpSpPr>
                <a:xfrm>
                  <a:off x="7569278" y="5682487"/>
                  <a:ext cx="507528" cy="1174932"/>
                  <a:chOff x="7569278" y="5682487"/>
                  <a:chExt cx="507528" cy="1174932"/>
                </a:xfrm>
              </p:grpSpPr>
              <p:sp>
                <p:nvSpPr>
                  <p:cNvPr id="706" name="Forma libre: forma 705">
                    <a:extLst>
                      <a:ext uri="{FF2B5EF4-FFF2-40B4-BE49-F238E27FC236}">
                        <a16:creationId xmlns:a16="http://schemas.microsoft.com/office/drawing/2014/main" id="{EAA870EA-7C8C-7D8E-5971-4D82CBEBACCE}"/>
                      </a:ext>
                    </a:extLst>
                  </p:cNvPr>
                  <p:cNvSpPr/>
                  <p:nvPr/>
                </p:nvSpPr>
                <p:spPr>
                  <a:xfrm>
                    <a:off x="7572405" y="5682487"/>
                    <a:ext cx="504401" cy="1174932"/>
                  </a:xfrm>
                  <a:custGeom>
                    <a:avLst/>
                    <a:gdLst>
                      <a:gd name="connsiteX0" fmla="*/ 504401 w 504401"/>
                      <a:gd name="connsiteY0" fmla="*/ 933962 h 1174932"/>
                      <a:gd name="connsiteX1" fmla="*/ 397553 w 504401"/>
                      <a:gd name="connsiteY1" fmla="*/ 445583 h 1174932"/>
                      <a:gd name="connsiteX2" fmla="*/ 276887 w 504401"/>
                      <a:gd name="connsiteY2" fmla="*/ 366875 h 1174932"/>
                      <a:gd name="connsiteX3" fmla="*/ 171123 w 504401"/>
                      <a:gd name="connsiteY3" fmla="*/ 72010 h 1174932"/>
                      <a:gd name="connsiteX4" fmla="*/ 69772 w 504401"/>
                      <a:gd name="connsiteY4" fmla="*/ 4877 h 1174932"/>
                      <a:gd name="connsiteX5" fmla="*/ 143488 w 504401"/>
                      <a:gd name="connsiteY5" fmla="*/ 401672 h 1174932"/>
                      <a:gd name="connsiteX6" fmla="*/ 35627 w 504401"/>
                      <a:gd name="connsiteY6" fmla="*/ 997623 h 1174932"/>
                      <a:gd name="connsiteX7" fmla="*/ 201579 w 504401"/>
                      <a:gd name="connsiteY7" fmla="*/ 1174933 h 1174932"/>
                      <a:gd name="connsiteX8" fmla="*/ 504401 w 504401"/>
                      <a:gd name="connsiteY8" fmla="*/ 933890 h 1174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04401" h="1174932">
                        <a:moveTo>
                          <a:pt x="504401" y="933962"/>
                        </a:moveTo>
                        <a:lnTo>
                          <a:pt x="397553" y="445583"/>
                        </a:lnTo>
                        <a:cubicBezTo>
                          <a:pt x="397553" y="445583"/>
                          <a:pt x="390029" y="366658"/>
                          <a:pt x="276887" y="366875"/>
                        </a:cubicBezTo>
                        <a:cubicBezTo>
                          <a:pt x="276887" y="366875"/>
                          <a:pt x="193332" y="132633"/>
                          <a:pt x="171123" y="72010"/>
                        </a:cubicBezTo>
                        <a:cubicBezTo>
                          <a:pt x="144935" y="537"/>
                          <a:pt x="98419" y="-7710"/>
                          <a:pt x="69772" y="4877"/>
                        </a:cubicBezTo>
                        <a:cubicBezTo>
                          <a:pt x="8716" y="31861"/>
                          <a:pt x="16239" y="53201"/>
                          <a:pt x="143488" y="401672"/>
                        </a:cubicBezTo>
                        <a:cubicBezTo>
                          <a:pt x="143488" y="401672"/>
                          <a:pt x="-86197" y="895332"/>
                          <a:pt x="35627" y="997623"/>
                        </a:cubicBezTo>
                        <a:cubicBezTo>
                          <a:pt x="157450" y="1099914"/>
                          <a:pt x="201579" y="1174933"/>
                          <a:pt x="201579" y="1174933"/>
                        </a:cubicBezTo>
                        <a:lnTo>
                          <a:pt x="504401" y="933890"/>
                        </a:lnTo>
                        <a:close/>
                      </a:path>
                    </a:pathLst>
                  </a:custGeom>
                  <a:solidFill>
                    <a:srgbClr val="FFD1B3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07" name="Forma libre: forma 706">
                    <a:extLst>
                      <a:ext uri="{FF2B5EF4-FFF2-40B4-BE49-F238E27FC236}">
                        <a16:creationId xmlns:a16="http://schemas.microsoft.com/office/drawing/2014/main" id="{BCF39DE9-A579-F972-4067-646388E9DFFB}"/>
                      </a:ext>
                    </a:extLst>
                  </p:cNvPr>
                  <p:cNvSpPr/>
                  <p:nvPr/>
                </p:nvSpPr>
                <p:spPr>
                  <a:xfrm>
                    <a:off x="7569278" y="6486646"/>
                    <a:ext cx="283993" cy="231660"/>
                  </a:xfrm>
                  <a:custGeom>
                    <a:avLst/>
                    <a:gdLst>
                      <a:gd name="connsiteX0" fmla="*/ 149365 w 283993"/>
                      <a:gd name="connsiteY0" fmla="*/ 167 h 231660"/>
                      <a:gd name="connsiteX1" fmla="*/ 283993 w 283993"/>
                      <a:gd name="connsiteY1" fmla="*/ 115842 h 231660"/>
                      <a:gd name="connsiteX2" fmla="*/ 82159 w 283993"/>
                      <a:gd name="connsiteY2" fmla="*/ 231661 h 231660"/>
                      <a:gd name="connsiteX3" fmla="*/ 630 w 283993"/>
                      <a:gd name="connsiteY3" fmla="*/ 159175 h 231660"/>
                      <a:gd name="connsiteX4" fmla="*/ 149437 w 283993"/>
                      <a:gd name="connsiteY4" fmla="*/ 167 h 231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993" h="231660">
                        <a:moveTo>
                          <a:pt x="149365" y="167"/>
                        </a:moveTo>
                        <a:cubicBezTo>
                          <a:pt x="149365" y="167"/>
                          <a:pt x="202175" y="128140"/>
                          <a:pt x="283993" y="115842"/>
                        </a:cubicBezTo>
                        <a:lnTo>
                          <a:pt x="82159" y="231661"/>
                        </a:lnTo>
                        <a:cubicBezTo>
                          <a:pt x="82159" y="231661"/>
                          <a:pt x="9673" y="230431"/>
                          <a:pt x="630" y="159175"/>
                        </a:cubicBezTo>
                        <a:cubicBezTo>
                          <a:pt x="-8412" y="87918"/>
                          <a:pt x="81725" y="-4463"/>
                          <a:pt x="149437" y="167"/>
                        </a:cubicBez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708" name="Gráfico 6">
                  <a:extLst>
                    <a:ext uri="{FF2B5EF4-FFF2-40B4-BE49-F238E27FC236}">
                      <a16:creationId xmlns:a16="http://schemas.microsoft.com/office/drawing/2014/main" id="{E6AB2727-7B77-BBE7-B3F1-B78A1391224A}"/>
                    </a:ext>
                  </a:extLst>
                </p:cNvPr>
                <p:cNvGrpSpPr/>
                <p:nvPr/>
              </p:nvGrpSpPr>
              <p:grpSpPr>
                <a:xfrm>
                  <a:off x="7164825" y="4681846"/>
                  <a:ext cx="926557" cy="2041384"/>
                  <a:chOff x="7164825" y="4681846"/>
                  <a:chExt cx="926557" cy="2041384"/>
                </a:xfrm>
              </p:grpSpPr>
              <p:sp>
                <p:nvSpPr>
                  <p:cNvPr id="709" name="Forma libre: forma 708">
                    <a:extLst>
                      <a:ext uri="{FF2B5EF4-FFF2-40B4-BE49-F238E27FC236}">
                        <a16:creationId xmlns:a16="http://schemas.microsoft.com/office/drawing/2014/main" id="{45735522-8972-BDAD-573B-D79D0CACC532}"/>
                      </a:ext>
                    </a:extLst>
                  </p:cNvPr>
                  <p:cNvSpPr/>
                  <p:nvPr/>
                </p:nvSpPr>
                <p:spPr>
                  <a:xfrm>
                    <a:off x="7216917" y="4694106"/>
                    <a:ext cx="796658" cy="796596"/>
                  </a:xfrm>
                  <a:custGeom>
                    <a:avLst/>
                    <a:gdLst>
                      <a:gd name="connsiteX0" fmla="*/ 665145 w 796658"/>
                      <a:gd name="connsiteY0" fmla="*/ 694053 h 796596"/>
                      <a:gd name="connsiteX1" fmla="*/ 102544 w 796658"/>
                      <a:gd name="connsiteY1" fmla="*/ 665044 h 796596"/>
                      <a:gd name="connsiteX2" fmla="*/ 131553 w 796658"/>
                      <a:gd name="connsiteY2" fmla="*/ 102515 h 796596"/>
                      <a:gd name="connsiteX3" fmla="*/ 694082 w 796658"/>
                      <a:gd name="connsiteY3" fmla="*/ 131524 h 796596"/>
                      <a:gd name="connsiteX4" fmla="*/ 665145 w 796658"/>
                      <a:gd name="connsiteY4" fmla="*/ 694053 h 796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6658" h="796596">
                        <a:moveTo>
                          <a:pt x="665145" y="694053"/>
                        </a:moveTo>
                        <a:cubicBezTo>
                          <a:pt x="501798" y="841413"/>
                          <a:pt x="249904" y="828392"/>
                          <a:pt x="102544" y="665044"/>
                        </a:cubicBezTo>
                        <a:cubicBezTo>
                          <a:pt x="-44817" y="501696"/>
                          <a:pt x="-31795" y="249875"/>
                          <a:pt x="131553" y="102515"/>
                        </a:cubicBezTo>
                        <a:cubicBezTo>
                          <a:pt x="294900" y="-44773"/>
                          <a:pt x="546722" y="-31824"/>
                          <a:pt x="694082" y="131524"/>
                        </a:cubicBezTo>
                        <a:cubicBezTo>
                          <a:pt x="841442" y="294944"/>
                          <a:pt x="828493" y="546765"/>
                          <a:pt x="665145" y="69405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10" name="Forma libre: forma 709">
                    <a:extLst>
                      <a:ext uri="{FF2B5EF4-FFF2-40B4-BE49-F238E27FC236}">
                        <a16:creationId xmlns:a16="http://schemas.microsoft.com/office/drawing/2014/main" id="{BBE26E9B-4853-626E-A5E0-EC0EFF4B16DE}"/>
                      </a:ext>
                    </a:extLst>
                  </p:cNvPr>
                  <p:cNvSpPr/>
                  <p:nvPr/>
                </p:nvSpPr>
                <p:spPr>
                  <a:xfrm>
                    <a:off x="7164825" y="4681846"/>
                    <a:ext cx="926557" cy="934261"/>
                  </a:xfrm>
                  <a:custGeom>
                    <a:avLst/>
                    <a:gdLst>
                      <a:gd name="connsiteX0" fmla="*/ 516779 w 926557"/>
                      <a:gd name="connsiteY0" fmla="*/ 920589 h 934261"/>
                      <a:gd name="connsiteX1" fmla="*/ 926523 w 926557"/>
                      <a:gd name="connsiteY1" fmla="*/ 457240 h 934261"/>
                      <a:gd name="connsiteX2" fmla="*/ 457097 w 926557"/>
                      <a:gd name="connsiteY2" fmla="*/ 40 h 934261"/>
                      <a:gd name="connsiteX3" fmla="*/ 42 w 926557"/>
                      <a:gd name="connsiteY3" fmla="*/ 469393 h 934261"/>
                      <a:gd name="connsiteX4" fmla="*/ 405228 w 926557"/>
                      <a:gd name="connsiteY4" fmla="*/ 919287 h 934261"/>
                      <a:gd name="connsiteX5" fmla="*/ 405445 w 926557"/>
                      <a:gd name="connsiteY5" fmla="*/ 934261 h 934261"/>
                      <a:gd name="connsiteX6" fmla="*/ 516924 w 926557"/>
                      <a:gd name="connsiteY6" fmla="*/ 931657 h 934261"/>
                      <a:gd name="connsiteX7" fmla="*/ 516779 w 926557"/>
                      <a:gd name="connsiteY7" fmla="*/ 920589 h 934261"/>
                      <a:gd name="connsiteX8" fmla="*/ 468021 w 926557"/>
                      <a:gd name="connsiteY8" fmla="*/ 835153 h 934261"/>
                      <a:gd name="connsiteX9" fmla="*/ 91409 w 926557"/>
                      <a:gd name="connsiteY9" fmla="*/ 468236 h 934261"/>
                      <a:gd name="connsiteX10" fmla="*/ 458327 w 926557"/>
                      <a:gd name="connsiteY10" fmla="*/ 91408 h 934261"/>
                      <a:gd name="connsiteX11" fmla="*/ 835155 w 926557"/>
                      <a:gd name="connsiteY11" fmla="*/ 458470 h 934261"/>
                      <a:gd name="connsiteX12" fmla="*/ 468021 w 926557"/>
                      <a:gd name="connsiteY12" fmla="*/ 835153 h 9342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26557" h="934261">
                        <a:moveTo>
                          <a:pt x="516779" y="920589"/>
                        </a:moveTo>
                        <a:cubicBezTo>
                          <a:pt x="740387" y="885214"/>
                          <a:pt x="929489" y="690325"/>
                          <a:pt x="926523" y="457240"/>
                        </a:cubicBezTo>
                        <a:cubicBezTo>
                          <a:pt x="923050" y="201439"/>
                          <a:pt x="712897" y="-3288"/>
                          <a:pt x="457097" y="40"/>
                        </a:cubicBezTo>
                        <a:cubicBezTo>
                          <a:pt x="201369" y="3368"/>
                          <a:pt x="-3358" y="213593"/>
                          <a:pt x="42" y="469393"/>
                        </a:cubicBezTo>
                        <a:cubicBezTo>
                          <a:pt x="3008" y="696619"/>
                          <a:pt x="188637" y="882826"/>
                          <a:pt x="405228" y="919287"/>
                        </a:cubicBezTo>
                        <a:lnTo>
                          <a:pt x="405445" y="934261"/>
                        </a:lnTo>
                        <a:lnTo>
                          <a:pt x="516924" y="931657"/>
                        </a:lnTo>
                        <a:lnTo>
                          <a:pt x="516779" y="920589"/>
                        </a:lnTo>
                        <a:close/>
                        <a:moveTo>
                          <a:pt x="468021" y="835153"/>
                        </a:moveTo>
                        <a:cubicBezTo>
                          <a:pt x="262715" y="837902"/>
                          <a:pt x="94086" y="673542"/>
                          <a:pt x="91409" y="468236"/>
                        </a:cubicBezTo>
                        <a:cubicBezTo>
                          <a:pt x="88733" y="262858"/>
                          <a:pt x="252949" y="94084"/>
                          <a:pt x="458327" y="91408"/>
                        </a:cubicBezTo>
                        <a:cubicBezTo>
                          <a:pt x="663777" y="88659"/>
                          <a:pt x="832478" y="252947"/>
                          <a:pt x="835155" y="458470"/>
                        </a:cubicBezTo>
                        <a:cubicBezTo>
                          <a:pt x="837832" y="663703"/>
                          <a:pt x="673544" y="832549"/>
                          <a:pt x="468021" y="835153"/>
                        </a:cubicBez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11" name="Forma libre: forma 710">
                    <a:extLst>
                      <a:ext uri="{FF2B5EF4-FFF2-40B4-BE49-F238E27FC236}">
                        <a16:creationId xmlns:a16="http://schemas.microsoft.com/office/drawing/2014/main" id="{54FABDE6-9301-0BE0-546D-B88C984644E3}"/>
                      </a:ext>
                    </a:extLst>
                  </p:cNvPr>
                  <p:cNvSpPr/>
                  <p:nvPr/>
                </p:nvSpPr>
                <p:spPr>
                  <a:xfrm>
                    <a:off x="7561076" y="5607644"/>
                    <a:ext cx="153726" cy="1115586"/>
                  </a:xfrm>
                  <a:custGeom>
                    <a:avLst/>
                    <a:gdLst>
                      <a:gd name="connsiteX0" fmla="*/ 32632 w 153726"/>
                      <a:gd name="connsiteY0" fmla="*/ 163492 h 1115586"/>
                      <a:gd name="connsiteX1" fmla="*/ 29304 w 153726"/>
                      <a:gd name="connsiteY1" fmla="*/ 1953 h 1115586"/>
                      <a:gd name="connsiteX2" fmla="*/ 103889 w 153726"/>
                      <a:gd name="connsiteY2" fmla="*/ 0 h 1115586"/>
                      <a:gd name="connsiteX3" fmla="*/ 107289 w 153726"/>
                      <a:gd name="connsiteY3" fmla="*/ 162841 h 1115586"/>
                      <a:gd name="connsiteX4" fmla="*/ 144907 w 153726"/>
                      <a:gd name="connsiteY4" fmla="*/ 339862 h 1115586"/>
                      <a:gd name="connsiteX5" fmla="*/ 153660 w 153726"/>
                      <a:gd name="connsiteY5" fmla="*/ 964822 h 1115586"/>
                      <a:gd name="connsiteX6" fmla="*/ 83416 w 153726"/>
                      <a:gd name="connsiteY6" fmla="*/ 1115582 h 1115586"/>
                      <a:gd name="connsiteX7" fmla="*/ 8976 w 153726"/>
                      <a:gd name="connsiteY7" fmla="*/ 966124 h 1115586"/>
                      <a:gd name="connsiteX8" fmla="*/ 151 w 153726"/>
                      <a:gd name="connsiteY8" fmla="*/ 341236 h 1115586"/>
                      <a:gd name="connsiteX9" fmla="*/ 32632 w 153726"/>
                      <a:gd name="connsiteY9" fmla="*/ 163565 h 1115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3726" h="1115586">
                        <a:moveTo>
                          <a:pt x="32632" y="163492"/>
                        </a:moveTo>
                        <a:lnTo>
                          <a:pt x="29304" y="1953"/>
                        </a:lnTo>
                        <a:lnTo>
                          <a:pt x="103889" y="0"/>
                        </a:lnTo>
                        <a:lnTo>
                          <a:pt x="107289" y="162841"/>
                        </a:lnTo>
                        <a:cubicBezTo>
                          <a:pt x="139987" y="187944"/>
                          <a:pt x="144183" y="283218"/>
                          <a:pt x="144907" y="339862"/>
                        </a:cubicBezTo>
                        <a:lnTo>
                          <a:pt x="153660" y="964822"/>
                        </a:lnTo>
                        <a:cubicBezTo>
                          <a:pt x="154817" y="1047798"/>
                          <a:pt x="141217" y="1115076"/>
                          <a:pt x="83416" y="1115582"/>
                        </a:cubicBezTo>
                        <a:cubicBezTo>
                          <a:pt x="25543" y="1116233"/>
                          <a:pt x="10062" y="1049028"/>
                          <a:pt x="8976" y="966124"/>
                        </a:cubicBezTo>
                        <a:lnTo>
                          <a:pt x="151" y="341236"/>
                        </a:lnTo>
                        <a:cubicBezTo>
                          <a:pt x="-645" y="284665"/>
                          <a:pt x="585" y="189463"/>
                          <a:pt x="32632" y="163565"/>
                        </a:cubicBezTo>
                        <a:close/>
                      </a:path>
                    </a:pathLst>
                  </a:custGeom>
                  <a:solidFill>
                    <a:srgbClr val="153152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12" name="Forma libre: forma 711">
                    <a:extLst>
                      <a:ext uri="{FF2B5EF4-FFF2-40B4-BE49-F238E27FC236}">
                        <a16:creationId xmlns:a16="http://schemas.microsoft.com/office/drawing/2014/main" id="{06C1ACEE-1356-A02B-FE74-FBFC2AAFD2FE}"/>
                      </a:ext>
                    </a:extLst>
                  </p:cNvPr>
                  <p:cNvSpPr/>
                  <p:nvPr/>
                </p:nvSpPr>
                <p:spPr>
                  <a:xfrm>
                    <a:off x="7284056" y="4782701"/>
                    <a:ext cx="688019" cy="386840"/>
                  </a:xfrm>
                  <a:custGeom>
                    <a:avLst/>
                    <a:gdLst>
                      <a:gd name="connsiteX0" fmla="*/ 340542 w 688019"/>
                      <a:gd name="connsiteY0" fmla="*/ 77001 h 386840"/>
                      <a:gd name="connsiteX1" fmla="*/ 686191 w 688019"/>
                      <a:gd name="connsiteY1" fmla="*/ 377870 h 386840"/>
                      <a:gd name="connsiteX2" fmla="*/ 687999 w 688019"/>
                      <a:gd name="connsiteY2" fmla="*/ 339457 h 386840"/>
                      <a:gd name="connsiteX3" fmla="*/ 339385 w 688019"/>
                      <a:gd name="connsiteY3" fmla="*/ 29 h 386840"/>
                      <a:gd name="connsiteX4" fmla="*/ 29 w 688019"/>
                      <a:gd name="connsiteY4" fmla="*/ 348427 h 386840"/>
                      <a:gd name="connsiteX5" fmla="*/ 2851 w 688019"/>
                      <a:gd name="connsiteY5" fmla="*/ 386841 h 386840"/>
                      <a:gd name="connsiteX6" fmla="*/ 340542 w 688019"/>
                      <a:gd name="connsiteY6" fmla="*/ 76929 h 3868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8019" h="386840">
                        <a:moveTo>
                          <a:pt x="340542" y="77001"/>
                        </a:moveTo>
                        <a:cubicBezTo>
                          <a:pt x="517418" y="74614"/>
                          <a:pt x="664778" y="206420"/>
                          <a:pt x="686191" y="377870"/>
                        </a:cubicBezTo>
                        <a:cubicBezTo>
                          <a:pt x="687493" y="365283"/>
                          <a:pt x="688144" y="352478"/>
                          <a:pt x="687999" y="339457"/>
                        </a:cubicBezTo>
                        <a:cubicBezTo>
                          <a:pt x="685468" y="149487"/>
                          <a:pt x="529499" y="-2430"/>
                          <a:pt x="339385" y="29"/>
                        </a:cubicBezTo>
                        <a:cubicBezTo>
                          <a:pt x="149488" y="2561"/>
                          <a:pt x="-2430" y="158458"/>
                          <a:pt x="29" y="348427"/>
                        </a:cubicBezTo>
                        <a:cubicBezTo>
                          <a:pt x="174" y="361449"/>
                          <a:pt x="1259" y="374326"/>
                          <a:pt x="2851" y="386841"/>
                        </a:cubicBezTo>
                        <a:cubicBezTo>
                          <a:pt x="19706" y="214740"/>
                          <a:pt x="163594" y="79316"/>
                          <a:pt x="340542" y="7692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13" name="Forma libre: forma 712">
                    <a:extLst>
                      <a:ext uri="{FF2B5EF4-FFF2-40B4-BE49-F238E27FC236}">
                        <a16:creationId xmlns:a16="http://schemas.microsoft.com/office/drawing/2014/main" id="{FF182498-A68E-5273-CBD6-040788EB8495}"/>
                      </a:ext>
                    </a:extLst>
                  </p:cNvPr>
                  <p:cNvSpPr/>
                  <p:nvPr/>
                </p:nvSpPr>
                <p:spPr>
                  <a:xfrm>
                    <a:off x="7273162" y="4822446"/>
                    <a:ext cx="709744" cy="709672"/>
                  </a:xfrm>
                  <a:custGeom>
                    <a:avLst/>
                    <a:gdLst>
                      <a:gd name="connsiteX0" fmla="*/ 709745 w 709744"/>
                      <a:gd name="connsiteY0" fmla="*/ 354836 h 709672"/>
                      <a:gd name="connsiteX1" fmla="*/ 354836 w 709744"/>
                      <a:gd name="connsiteY1" fmla="*/ 709673 h 709672"/>
                      <a:gd name="connsiteX2" fmla="*/ 0 w 709744"/>
                      <a:gd name="connsiteY2" fmla="*/ 354836 h 709672"/>
                      <a:gd name="connsiteX3" fmla="*/ 354836 w 709744"/>
                      <a:gd name="connsiteY3" fmla="*/ 0 h 709672"/>
                      <a:gd name="connsiteX4" fmla="*/ 709745 w 709744"/>
                      <a:gd name="connsiteY4" fmla="*/ 354836 h 709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9744" h="709672">
                        <a:moveTo>
                          <a:pt x="709745" y="354836"/>
                        </a:moveTo>
                        <a:cubicBezTo>
                          <a:pt x="709745" y="550810"/>
                          <a:pt x="550882" y="709673"/>
                          <a:pt x="354836" y="709673"/>
                        </a:cubicBezTo>
                        <a:cubicBezTo>
                          <a:pt x="158790" y="709673"/>
                          <a:pt x="0" y="550810"/>
                          <a:pt x="0" y="354836"/>
                        </a:cubicBezTo>
                        <a:cubicBezTo>
                          <a:pt x="0" y="158863"/>
                          <a:pt x="158863" y="0"/>
                          <a:pt x="354836" y="0"/>
                        </a:cubicBezTo>
                        <a:cubicBezTo>
                          <a:pt x="550810" y="0"/>
                          <a:pt x="709745" y="158863"/>
                          <a:pt x="709745" y="3548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"/>
                    </a:srgbClr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sp>
              <p:nvSpPr>
                <p:cNvPr id="714" name="Forma libre: forma 713">
                  <a:extLst>
                    <a:ext uri="{FF2B5EF4-FFF2-40B4-BE49-F238E27FC236}">
                      <a16:creationId xmlns:a16="http://schemas.microsoft.com/office/drawing/2014/main" id="{897F486D-C2BE-87AB-F1D2-47832106A9F7}"/>
                    </a:ext>
                  </a:extLst>
                </p:cNvPr>
                <p:cNvSpPr/>
                <p:nvPr/>
              </p:nvSpPr>
              <p:spPr>
                <a:xfrm>
                  <a:off x="7604982" y="5682529"/>
                  <a:ext cx="228178" cy="452702"/>
                </a:xfrm>
                <a:custGeom>
                  <a:avLst/>
                  <a:gdLst>
                    <a:gd name="connsiteX0" fmla="*/ 116121 w 228178"/>
                    <a:gd name="connsiteY0" fmla="*/ 452630 h 452702"/>
                    <a:gd name="connsiteX1" fmla="*/ 37123 w 228178"/>
                    <a:gd name="connsiteY1" fmla="*/ 4907 h 452702"/>
                    <a:gd name="connsiteX2" fmla="*/ 138474 w 228178"/>
                    <a:gd name="connsiteY2" fmla="*/ 72041 h 452702"/>
                    <a:gd name="connsiteX3" fmla="*/ 228178 w 228178"/>
                    <a:gd name="connsiteY3" fmla="*/ 321981 h 452702"/>
                    <a:gd name="connsiteX4" fmla="*/ 116048 w 228178"/>
                    <a:gd name="connsiteY4" fmla="*/ 452703 h 452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178" h="452702">
                      <a:moveTo>
                        <a:pt x="116121" y="452630"/>
                      </a:moveTo>
                      <a:cubicBezTo>
                        <a:pt x="-20967" y="83977"/>
                        <a:pt x="-21763" y="30951"/>
                        <a:pt x="37123" y="4907"/>
                      </a:cubicBezTo>
                      <a:cubicBezTo>
                        <a:pt x="65771" y="-7752"/>
                        <a:pt x="112287" y="567"/>
                        <a:pt x="138474" y="72041"/>
                      </a:cubicBezTo>
                      <a:cubicBezTo>
                        <a:pt x="154534" y="115952"/>
                        <a:pt x="202786" y="250869"/>
                        <a:pt x="228178" y="321981"/>
                      </a:cubicBezTo>
                      <a:cubicBezTo>
                        <a:pt x="182747" y="329360"/>
                        <a:pt x="158368" y="433388"/>
                        <a:pt x="116048" y="452703"/>
                      </a:cubicBezTo>
                      <a:close/>
                    </a:path>
                  </a:pathLst>
                </a:custGeom>
                <a:solidFill>
                  <a:srgbClr val="FFD1B3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715" name="Forma libre: forma 714">
                  <a:extLst>
                    <a:ext uri="{FF2B5EF4-FFF2-40B4-BE49-F238E27FC236}">
                      <a16:creationId xmlns:a16="http://schemas.microsoft.com/office/drawing/2014/main" id="{6F99566E-122C-A7D7-81CF-C29136070E78}"/>
                    </a:ext>
                  </a:extLst>
                </p:cNvPr>
                <p:cNvSpPr/>
                <p:nvPr/>
              </p:nvSpPr>
              <p:spPr>
                <a:xfrm>
                  <a:off x="7617227" y="5687743"/>
                  <a:ext cx="99309" cy="82595"/>
                </a:xfrm>
                <a:custGeom>
                  <a:avLst/>
                  <a:gdLst>
                    <a:gd name="connsiteX0" fmla="*/ 34210 w 99309"/>
                    <a:gd name="connsiteY0" fmla="*/ 1213 h 82595"/>
                    <a:gd name="connsiteX1" fmla="*/ 96714 w 99309"/>
                    <a:gd name="connsiteY1" fmla="*/ 30294 h 82595"/>
                    <a:gd name="connsiteX2" fmla="*/ 91794 w 99309"/>
                    <a:gd name="connsiteY2" fmla="*/ 59014 h 82595"/>
                    <a:gd name="connsiteX3" fmla="*/ 58300 w 99309"/>
                    <a:gd name="connsiteY3" fmla="*/ 70661 h 82595"/>
                    <a:gd name="connsiteX4" fmla="*/ 24806 w 99309"/>
                    <a:gd name="connsiteY4" fmla="*/ 82308 h 82595"/>
                    <a:gd name="connsiteX5" fmla="*/ 3176 w 99309"/>
                    <a:gd name="connsiteY5" fmla="*/ 62848 h 82595"/>
                    <a:gd name="connsiteX6" fmla="*/ 34283 w 99309"/>
                    <a:gd name="connsiteY6" fmla="*/ 1285 h 82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309" h="82595">
                      <a:moveTo>
                        <a:pt x="34210" y="1213"/>
                      </a:moveTo>
                      <a:cubicBezTo>
                        <a:pt x="48896" y="-2766"/>
                        <a:pt x="87309" y="2081"/>
                        <a:pt x="96714" y="30294"/>
                      </a:cubicBezTo>
                      <a:cubicBezTo>
                        <a:pt x="104671" y="54167"/>
                        <a:pt x="91794" y="59014"/>
                        <a:pt x="91794" y="59014"/>
                      </a:cubicBezTo>
                      <a:lnTo>
                        <a:pt x="58300" y="70661"/>
                      </a:lnTo>
                      <a:lnTo>
                        <a:pt x="24806" y="82308"/>
                      </a:lnTo>
                      <a:cubicBezTo>
                        <a:pt x="24806" y="82308"/>
                        <a:pt x="11712" y="86504"/>
                        <a:pt x="3176" y="62848"/>
                      </a:cubicBezTo>
                      <a:cubicBezTo>
                        <a:pt x="-6880" y="34852"/>
                        <a:pt x="7878" y="8447"/>
                        <a:pt x="34283" y="1285"/>
                      </a:cubicBezTo>
                      <a:close/>
                    </a:path>
                  </a:pathLst>
                </a:custGeom>
                <a:solidFill>
                  <a:srgbClr val="FFDFC4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grpSp>
              <p:nvGrpSpPr>
                <p:cNvPr id="716" name="Gráfico 6">
                  <a:extLst>
                    <a:ext uri="{FF2B5EF4-FFF2-40B4-BE49-F238E27FC236}">
                      <a16:creationId xmlns:a16="http://schemas.microsoft.com/office/drawing/2014/main" id="{47755C9E-C780-C71F-9578-F9FCB4AD17A7}"/>
                    </a:ext>
                  </a:extLst>
                </p:cNvPr>
                <p:cNvGrpSpPr/>
                <p:nvPr/>
              </p:nvGrpSpPr>
              <p:grpSpPr>
                <a:xfrm>
                  <a:off x="7672373" y="5864795"/>
                  <a:ext cx="97531" cy="56907"/>
                  <a:chOff x="7672373" y="5864795"/>
                  <a:chExt cx="97531" cy="56907"/>
                </a:xfrm>
                <a:solidFill>
                  <a:srgbClr val="FFC199"/>
                </a:solidFill>
              </p:grpSpPr>
              <p:sp>
                <p:nvSpPr>
                  <p:cNvPr id="717" name="Forma libre: forma 716">
                    <a:extLst>
                      <a:ext uri="{FF2B5EF4-FFF2-40B4-BE49-F238E27FC236}">
                        <a16:creationId xmlns:a16="http://schemas.microsoft.com/office/drawing/2014/main" id="{0781A447-B446-ABA0-E5FD-DB71AE8B9267}"/>
                      </a:ext>
                    </a:extLst>
                  </p:cNvPr>
                  <p:cNvSpPr/>
                  <p:nvPr/>
                </p:nvSpPr>
                <p:spPr>
                  <a:xfrm>
                    <a:off x="7672373" y="5872516"/>
                    <a:ext cx="97531" cy="41249"/>
                  </a:xfrm>
                  <a:custGeom>
                    <a:avLst/>
                    <a:gdLst>
                      <a:gd name="connsiteX0" fmla="*/ 261 w 97531"/>
                      <a:gd name="connsiteY0" fmla="*/ 38529 h 41249"/>
                      <a:gd name="connsiteX1" fmla="*/ 5614 w 97531"/>
                      <a:gd name="connsiteY1" fmla="*/ 40989 h 41249"/>
                      <a:gd name="connsiteX2" fmla="*/ 94811 w 97531"/>
                      <a:gd name="connsiteY2" fmla="*/ 8146 h 41249"/>
                      <a:gd name="connsiteX3" fmla="*/ 97271 w 97531"/>
                      <a:gd name="connsiteY3" fmla="*/ 2720 h 41249"/>
                      <a:gd name="connsiteX4" fmla="*/ 97271 w 97531"/>
                      <a:gd name="connsiteY4" fmla="*/ 2720 h 41249"/>
                      <a:gd name="connsiteX5" fmla="*/ 91918 w 97531"/>
                      <a:gd name="connsiteY5" fmla="*/ 261 h 41249"/>
                      <a:gd name="connsiteX6" fmla="*/ 2720 w 97531"/>
                      <a:gd name="connsiteY6" fmla="*/ 33104 h 41249"/>
                      <a:gd name="connsiteX7" fmla="*/ 261 w 97531"/>
                      <a:gd name="connsiteY7" fmla="*/ 38529 h 41249"/>
                      <a:gd name="connsiteX8" fmla="*/ 261 w 97531"/>
                      <a:gd name="connsiteY8" fmla="*/ 38529 h 41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7531" h="41249">
                        <a:moveTo>
                          <a:pt x="261" y="38529"/>
                        </a:moveTo>
                        <a:cubicBezTo>
                          <a:pt x="1056" y="40700"/>
                          <a:pt x="3444" y="41785"/>
                          <a:pt x="5614" y="40989"/>
                        </a:cubicBezTo>
                        <a:lnTo>
                          <a:pt x="94811" y="8146"/>
                        </a:lnTo>
                        <a:cubicBezTo>
                          <a:pt x="96981" y="7350"/>
                          <a:pt x="98067" y="4891"/>
                          <a:pt x="97271" y="2720"/>
                        </a:cubicBezTo>
                        <a:lnTo>
                          <a:pt x="97271" y="2720"/>
                        </a:lnTo>
                        <a:cubicBezTo>
                          <a:pt x="96475" y="550"/>
                          <a:pt x="94088" y="-535"/>
                          <a:pt x="91918" y="261"/>
                        </a:cubicBezTo>
                        <a:lnTo>
                          <a:pt x="2720" y="33104"/>
                        </a:lnTo>
                        <a:cubicBezTo>
                          <a:pt x="550" y="33899"/>
                          <a:pt x="-535" y="36287"/>
                          <a:pt x="261" y="38529"/>
                        </a:cubicBezTo>
                        <a:lnTo>
                          <a:pt x="261" y="38529"/>
                        </a:ln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18" name="Forma libre: forma 717">
                    <a:extLst>
                      <a:ext uri="{FF2B5EF4-FFF2-40B4-BE49-F238E27FC236}">
                        <a16:creationId xmlns:a16="http://schemas.microsoft.com/office/drawing/2014/main" id="{6CD89058-F04E-1848-F02F-D57423CB4A43}"/>
                      </a:ext>
                    </a:extLst>
                  </p:cNvPr>
                  <p:cNvSpPr/>
                  <p:nvPr/>
                </p:nvSpPr>
                <p:spPr>
                  <a:xfrm>
                    <a:off x="7687863" y="5888187"/>
                    <a:ext cx="75376" cy="33515"/>
                  </a:xfrm>
                  <a:custGeom>
                    <a:avLst/>
                    <a:gdLst>
                      <a:gd name="connsiteX0" fmla="*/ 252 w 75376"/>
                      <a:gd name="connsiteY0" fmla="*/ 30526 h 33515"/>
                      <a:gd name="connsiteX1" fmla="*/ 4737 w 75376"/>
                      <a:gd name="connsiteY1" fmla="*/ 33347 h 33515"/>
                      <a:gd name="connsiteX2" fmla="*/ 73462 w 75376"/>
                      <a:gd name="connsiteY2" fmla="*/ 8028 h 33515"/>
                      <a:gd name="connsiteX3" fmla="*/ 75053 w 75376"/>
                      <a:gd name="connsiteY3" fmla="*/ 2964 h 33515"/>
                      <a:gd name="connsiteX4" fmla="*/ 75053 w 75376"/>
                      <a:gd name="connsiteY4" fmla="*/ 2964 h 33515"/>
                      <a:gd name="connsiteX5" fmla="*/ 70568 w 75376"/>
                      <a:gd name="connsiteY5" fmla="*/ 143 h 33515"/>
                      <a:gd name="connsiteX6" fmla="*/ 1915 w 75376"/>
                      <a:gd name="connsiteY6" fmla="*/ 25390 h 33515"/>
                      <a:gd name="connsiteX7" fmla="*/ 324 w 75376"/>
                      <a:gd name="connsiteY7" fmla="*/ 30454 h 33515"/>
                      <a:gd name="connsiteX8" fmla="*/ 324 w 75376"/>
                      <a:gd name="connsiteY8" fmla="*/ 30454 h 33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5376" h="33515">
                        <a:moveTo>
                          <a:pt x="252" y="30526"/>
                        </a:moveTo>
                        <a:cubicBezTo>
                          <a:pt x="1047" y="32696"/>
                          <a:pt x="3073" y="33999"/>
                          <a:pt x="4737" y="33347"/>
                        </a:cubicBezTo>
                        <a:lnTo>
                          <a:pt x="73462" y="8028"/>
                        </a:lnTo>
                        <a:cubicBezTo>
                          <a:pt x="75125" y="7377"/>
                          <a:pt x="75849" y="5134"/>
                          <a:pt x="75053" y="2964"/>
                        </a:cubicBezTo>
                        <a:lnTo>
                          <a:pt x="75053" y="2964"/>
                        </a:lnTo>
                        <a:cubicBezTo>
                          <a:pt x="74257" y="794"/>
                          <a:pt x="72232" y="-436"/>
                          <a:pt x="70568" y="143"/>
                        </a:cubicBezTo>
                        <a:lnTo>
                          <a:pt x="1915" y="25390"/>
                        </a:lnTo>
                        <a:cubicBezTo>
                          <a:pt x="252" y="26041"/>
                          <a:pt x="-472" y="28284"/>
                          <a:pt x="324" y="30454"/>
                        </a:cubicBezTo>
                        <a:lnTo>
                          <a:pt x="324" y="30454"/>
                        </a:ln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19" name="Forma libre: forma 718">
                    <a:extLst>
                      <a:ext uri="{FF2B5EF4-FFF2-40B4-BE49-F238E27FC236}">
                        <a16:creationId xmlns:a16="http://schemas.microsoft.com/office/drawing/2014/main" id="{47BB96D9-F2C3-36B0-39B5-A1544573B660}"/>
                      </a:ext>
                    </a:extLst>
                  </p:cNvPr>
                  <p:cNvSpPr/>
                  <p:nvPr/>
                </p:nvSpPr>
                <p:spPr>
                  <a:xfrm>
                    <a:off x="7679110" y="5864795"/>
                    <a:ext cx="75449" cy="33541"/>
                  </a:xfrm>
                  <a:custGeom>
                    <a:avLst/>
                    <a:gdLst>
                      <a:gd name="connsiteX0" fmla="*/ 396 w 75449"/>
                      <a:gd name="connsiteY0" fmla="*/ 30552 h 33541"/>
                      <a:gd name="connsiteX1" fmla="*/ 4881 w 75449"/>
                      <a:gd name="connsiteY1" fmla="*/ 33373 h 33541"/>
                      <a:gd name="connsiteX2" fmla="*/ 73534 w 75449"/>
                      <a:gd name="connsiteY2" fmla="*/ 8053 h 33541"/>
                      <a:gd name="connsiteX3" fmla="*/ 75125 w 75449"/>
                      <a:gd name="connsiteY3" fmla="*/ 2989 h 33541"/>
                      <a:gd name="connsiteX4" fmla="*/ 75125 w 75449"/>
                      <a:gd name="connsiteY4" fmla="*/ 2989 h 33541"/>
                      <a:gd name="connsiteX5" fmla="*/ 70640 w 75449"/>
                      <a:gd name="connsiteY5" fmla="*/ 168 h 33541"/>
                      <a:gd name="connsiteX6" fmla="*/ 1915 w 75449"/>
                      <a:gd name="connsiteY6" fmla="*/ 25488 h 33541"/>
                      <a:gd name="connsiteX7" fmla="*/ 324 w 75449"/>
                      <a:gd name="connsiteY7" fmla="*/ 30552 h 33541"/>
                      <a:gd name="connsiteX8" fmla="*/ 324 w 75449"/>
                      <a:gd name="connsiteY8" fmla="*/ 30552 h 33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5449" h="33541">
                        <a:moveTo>
                          <a:pt x="396" y="30552"/>
                        </a:moveTo>
                        <a:cubicBezTo>
                          <a:pt x="1192" y="32722"/>
                          <a:pt x="3218" y="34024"/>
                          <a:pt x="4881" y="33373"/>
                        </a:cubicBezTo>
                        <a:lnTo>
                          <a:pt x="73534" y="8053"/>
                        </a:lnTo>
                        <a:cubicBezTo>
                          <a:pt x="75198" y="7402"/>
                          <a:pt x="75921" y="5160"/>
                          <a:pt x="75125" y="2989"/>
                        </a:cubicBezTo>
                        <a:lnTo>
                          <a:pt x="75125" y="2989"/>
                        </a:lnTo>
                        <a:cubicBezTo>
                          <a:pt x="74330" y="819"/>
                          <a:pt x="72304" y="-483"/>
                          <a:pt x="70640" y="168"/>
                        </a:cubicBezTo>
                        <a:lnTo>
                          <a:pt x="1915" y="25488"/>
                        </a:lnTo>
                        <a:cubicBezTo>
                          <a:pt x="251" y="26139"/>
                          <a:pt x="-472" y="28381"/>
                          <a:pt x="324" y="30552"/>
                        </a:cubicBezTo>
                        <a:lnTo>
                          <a:pt x="324" y="30552"/>
                        </a:ln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sp>
              <p:nvSpPr>
                <p:cNvPr id="720" name="Forma libre: forma 719">
                  <a:extLst>
                    <a:ext uri="{FF2B5EF4-FFF2-40B4-BE49-F238E27FC236}">
                      <a16:creationId xmlns:a16="http://schemas.microsoft.com/office/drawing/2014/main" id="{F43083EC-E4E1-7EFF-4233-9A7C474466D9}"/>
                    </a:ext>
                  </a:extLst>
                </p:cNvPr>
                <p:cNvSpPr/>
                <p:nvPr/>
              </p:nvSpPr>
              <p:spPr>
                <a:xfrm>
                  <a:off x="7697058" y="6097542"/>
                  <a:ext cx="142783" cy="480405"/>
                </a:xfrm>
                <a:custGeom>
                  <a:avLst/>
                  <a:gdLst>
                    <a:gd name="connsiteX0" fmla="*/ 12759 w 142783"/>
                    <a:gd name="connsiteY0" fmla="*/ 0 h 480405"/>
                    <a:gd name="connsiteX1" fmla="*/ 63905 w 142783"/>
                    <a:gd name="connsiteY1" fmla="*/ 457055 h 480405"/>
                    <a:gd name="connsiteX2" fmla="*/ 139719 w 142783"/>
                    <a:gd name="connsiteY2" fmla="*/ 411408 h 480405"/>
                    <a:gd name="connsiteX3" fmla="*/ 12759 w 142783"/>
                    <a:gd name="connsiteY3" fmla="*/ 0 h 480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2783" h="480405">
                      <a:moveTo>
                        <a:pt x="12759" y="0"/>
                      </a:moveTo>
                      <a:cubicBezTo>
                        <a:pt x="12759" y="0"/>
                        <a:pt x="-38314" y="385003"/>
                        <a:pt x="63905" y="457055"/>
                      </a:cubicBezTo>
                      <a:cubicBezTo>
                        <a:pt x="166124" y="529107"/>
                        <a:pt x="139719" y="411408"/>
                        <a:pt x="139719" y="411408"/>
                      </a:cubicBezTo>
                      <a:lnTo>
                        <a:pt x="12759" y="0"/>
                      </a:lnTo>
                      <a:close/>
                    </a:path>
                  </a:pathLst>
                </a:custGeom>
                <a:solidFill>
                  <a:srgbClr val="FFD1B3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grpSp>
              <p:nvGrpSpPr>
                <p:cNvPr id="721" name="Gráfico 6">
                  <a:extLst>
                    <a:ext uri="{FF2B5EF4-FFF2-40B4-BE49-F238E27FC236}">
                      <a16:creationId xmlns:a16="http://schemas.microsoft.com/office/drawing/2014/main" id="{2889469C-3D4E-EEF1-AF0B-B60B31C48B5B}"/>
                    </a:ext>
                  </a:extLst>
                </p:cNvPr>
                <p:cNvGrpSpPr/>
                <p:nvPr/>
              </p:nvGrpSpPr>
              <p:grpSpPr>
                <a:xfrm>
                  <a:off x="7450804" y="6000317"/>
                  <a:ext cx="211050" cy="683520"/>
                  <a:chOff x="7450804" y="6000317"/>
                  <a:chExt cx="211050" cy="683520"/>
                </a:xfrm>
              </p:grpSpPr>
              <p:sp>
                <p:nvSpPr>
                  <p:cNvPr id="722" name="Forma libre: forma 721">
                    <a:extLst>
                      <a:ext uri="{FF2B5EF4-FFF2-40B4-BE49-F238E27FC236}">
                        <a16:creationId xmlns:a16="http://schemas.microsoft.com/office/drawing/2014/main" id="{419B9045-133D-187C-DEB7-FBCBA7C14CD7}"/>
                      </a:ext>
                    </a:extLst>
                  </p:cNvPr>
                  <p:cNvSpPr/>
                  <p:nvPr/>
                </p:nvSpPr>
                <p:spPr>
                  <a:xfrm>
                    <a:off x="7469570" y="6479723"/>
                    <a:ext cx="158531" cy="204114"/>
                  </a:xfrm>
                  <a:custGeom>
                    <a:avLst/>
                    <a:gdLst>
                      <a:gd name="connsiteX0" fmla="*/ 0 w 158531"/>
                      <a:gd name="connsiteY0" fmla="*/ 0 h 204114"/>
                      <a:gd name="connsiteX1" fmla="*/ 9404 w 158531"/>
                      <a:gd name="connsiteY1" fmla="*/ 110104 h 204114"/>
                      <a:gd name="connsiteX2" fmla="*/ 139981 w 158531"/>
                      <a:gd name="connsiteY2" fmla="*/ 203425 h 204114"/>
                      <a:gd name="connsiteX3" fmla="*/ 118207 w 158531"/>
                      <a:gd name="connsiteY3" fmla="*/ 78346 h 204114"/>
                      <a:gd name="connsiteX4" fmla="*/ 0 w 158531"/>
                      <a:gd name="connsiteY4" fmla="*/ 72 h 204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531" h="204114">
                        <a:moveTo>
                          <a:pt x="0" y="0"/>
                        </a:moveTo>
                        <a:lnTo>
                          <a:pt x="9404" y="110104"/>
                        </a:lnTo>
                        <a:cubicBezTo>
                          <a:pt x="9404" y="110104"/>
                          <a:pt x="120015" y="194165"/>
                          <a:pt x="139981" y="203425"/>
                        </a:cubicBezTo>
                        <a:cubicBezTo>
                          <a:pt x="159948" y="212613"/>
                          <a:pt x="176659" y="127756"/>
                          <a:pt x="118207" y="78346"/>
                        </a:cubicBezTo>
                        <a:cubicBezTo>
                          <a:pt x="59754" y="28937"/>
                          <a:pt x="0" y="72"/>
                          <a:pt x="0" y="72"/>
                        </a:cubicBezTo>
                        <a:close/>
                      </a:path>
                    </a:pathLst>
                  </a:custGeom>
                  <a:solidFill>
                    <a:srgbClr val="FAC9A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3" name="Forma libre: forma 722">
                    <a:extLst>
                      <a:ext uri="{FF2B5EF4-FFF2-40B4-BE49-F238E27FC236}">
                        <a16:creationId xmlns:a16="http://schemas.microsoft.com/office/drawing/2014/main" id="{3E2DBB30-581C-7D71-D01B-4E3E66B95013}"/>
                      </a:ext>
                    </a:extLst>
                  </p:cNvPr>
                  <p:cNvSpPr/>
                  <p:nvPr/>
                </p:nvSpPr>
                <p:spPr>
                  <a:xfrm>
                    <a:off x="7469570" y="6464709"/>
                    <a:ext cx="177621" cy="212143"/>
                  </a:xfrm>
                  <a:custGeom>
                    <a:avLst/>
                    <a:gdLst>
                      <a:gd name="connsiteX0" fmla="*/ 0 w 177621"/>
                      <a:gd name="connsiteY0" fmla="*/ 15015 h 212143"/>
                      <a:gd name="connsiteX1" fmla="*/ 0 w 177621"/>
                      <a:gd name="connsiteY1" fmla="*/ 65799 h 212143"/>
                      <a:gd name="connsiteX2" fmla="*/ 162986 w 177621"/>
                      <a:gd name="connsiteY2" fmla="*/ 204333 h 212143"/>
                      <a:gd name="connsiteX3" fmla="*/ 106487 w 177621"/>
                      <a:gd name="connsiteY3" fmla="*/ 15015 h 212143"/>
                      <a:gd name="connsiteX4" fmla="*/ 0 w 177621"/>
                      <a:gd name="connsiteY4" fmla="*/ 15015 h 212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7621" h="212143">
                        <a:moveTo>
                          <a:pt x="0" y="15015"/>
                        </a:moveTo>
                        <a:lnTo>
                          <a:pt x="0" y="65799"/>
                        </a:lnTo>
                        <a:cubicBezTo>
                          <a:pt x="0" y="65799"/>
                          <a:pt x="139113" y="116800"/>
                          <a:pt x="162986" y="204333"/>
                        </a:cubicBezTo>
                        <a:cubicBezTo>
                          <a:pt x="176586" y="254394"/>
                          <a:pt x="205451" y="48726"/>
                          <a:pt x="106487" y="15015"/>
                        </a:cubicBezTo>
                        <a:cubicBezTo>
                          <a:pt x="7524" y="-18769"/>
                          <a:pt x="0" y="15015"/>
                          <a:pt x="0" y="15015"/>
                        </a:cubicBez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4" name="Forma libre: forma 723">
                    <a:extLst>
                      <a:ext uri="{FF2B5EF4-FFF2-40B4-BE49-F238E27FC236}">
                        <a16:creationId xmlns:a16="http://schemas.microsoft.com/office/drawing/2014/main" id="{632EDF24-D682-F2ED-9D9F-64D94878201A}"/>
                      </a:ext>
                    </a:extLst>
                  </p:cNvPr>
                  <p:cNvSpPr/>
                  <p:nvPr/>
                </p:nvSpPr>
                <p:spPr>
                  <a:xfrm>
                    <a:off x="7450804" y="6347845"/>
                    <a:ext cx="158548" cy="217622"/>
                  </a:xfrm>
                  <a:custGeom>
                    <a:avLst/>
                    <a:gdLst>
                      <a:gd name="connsiteX0" fmla="*/ 24047 w 158548"/>
                      <a:gd name="connsiteY0" fmla="*/ 0 h 217622"/>
                      <a:gd name="connsiteX1" fmla="*/ 7626 w 158548"/>
                      <a:gd name="connsiteY1" fmla="*/ 75959 h 217622"/>
                      <a:gd name="connsiteX2" fmla="*/ 53635 w 158548"/>
                      <a:gd name="connsiteY2" fmla="*/ 168122 h 217622"/>
                      <a:gd name="connsiteX3" fmla="*/ 157879 w 158548"/>
                      <a:gd name="connsiteY3" fmla="*/ 156764 h 217622"/>
                      <a:gd name="connsiteX4" fmla="*/ 24119 w 158548"/>
                      <a:gd name="connsiteY4" fmla="*/ 0 h 217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548" h="217622">
                        <a:moveTo>
                          <a:pt x="24047" y="0"/>
                        </a:moveTo>
                        <a:lnTo>
                          <a:pt x="7626" y="75959"/>
                        </a:lnTo>
                        <a:cubicBezTo>
                          <a:pt x="7626" y="75959"/>
                          <a:pt x="-27677" y="107283"/>
                          <a:pt x="53635" y="168122"/>
                        </a:cubicBezTo>
                        <a:cubicBezTo>
                          <a:pt x="136394" y="230047"/>
                          <a:pt x="163305" y="241983"/>
                          <a:pt x="157879" y="156764"/>
                        </a:cubicBezTo>
                        <a:cubicBezTo>
                          <a:pt x="152815" y="76899"/>
                          <a:pt x="78231" y="45937"/>
                          <a:pt x="24119" y="0"/>
                        </a:cubicBezTo>
                        <a:close/>
                      </a:path>
                    </a:pathLst>
                  </a:custGeom>
                  <a:solidFill>
                    <a:srgbClr val="FAC9A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5" name="Forma libre: forma 724">
                    <a:extLst>
                      <a:ext uri="{FF2B5EF4-FFF2-40B4-BE49-F238E27FC236}">
                        <a16:creationId xmlns:a16="http://schemas.microsoft.com/office/drawing/2014/main" id="{99A7BF3D-C20F-DFA5-26DE-CAA8D0B379AC}"/>
                      </a:ext>
                    </a:extLst>
                  </p:cNvPr>
                  <p:cNvSpPr/>
                  <p:nvPr/>
                </p:nvSpPr>
                <p:spPr>
                  <a:xfrm>
                    <a:off x="7465374" y="6293154"/>
                    <a:ext cx="196480" cy="280783"/>
                  </a:xfrm>
                  <a:custGeom>
                    <a:avLst/>
                    <a:gdLst>
                      <a:gd name="connsiteX0" fmla="*/ 0 w 196480"/>
                      <a:gd name="connsiteY0" fmla="*/ 98240 h 280783"/>
                      <a:gd name="connsiteX1" fmla="*/ 161684 w 196480"/>
                      <a:gd name="connsiteY1" fmla="*/ 263252 h 280783"/>
                      <a:gd name="connsiteX2" fmla="*/ 196480 w 196480"/>
                      <a:gd name="connsiteY2" fmla="*/ 151339 h 280783"/>
                      <a:gd name="connsiteX3" fmla="*/ 0 w 196480"/>
                      <a:gd name="connsiteY3" fmla="*/ 0 h 280783"/>
                      <a:gd name="connsiteX4" fmla="*/ 0 w 196480"/>
                      <a:gd name="connsiteY4" fmla="*/ 98240 h 280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6480" h="280783">
                        <a:moveTo>
                          <a:pt x="0" y="98240"/>
                        </a:moveTo>
                        <a:cubicBezTo>
                          <a:pt x="0" y="98240"/>
                          <a:pt x="161684" y="188812"/>
                          <a:pt x="161684" y="263252"/>
                        </a:cubicBezTo>
                        <a:cubicBezTo>
                          <a:pt x="161684" y="337619"/>
                          <a:pt x="196480" y="151339"/>
                          <a:pt x="196480" y="151339"/>
                        </a:cubicBezTo>
                        <a:lnTo>
                          <a:pt x="0" y="0"/>
                        </a:lnTo>
                        <a:lnTo>
                          <a:pt x="0" y="98240"/>
                        </a:ln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6" name="Forma libre: forma 725">
                    <a:extLst>
                      <a:ext uri="{FF2B5EF4-FFF2-40B4-BE49-F238E27FC236}">
                        <a16:creationId xmlns:a16="http://schemas.microsoft.com/office/drawing/2014/main" id="{AB138FE3-A6F3-414B-B1AB-35E021FF7468}"/>
                      </a:ext>
                    </a:extLst>
                  </p:cNvPr>
                  <p:cNvSpPr/>
                  <p:nvPr/>
                </p:nvSpPr>
                <p:spPr>
                  <a:xfrm>
                    <a:off x="7458677" y="6186739"/>
                    <a:ext cx="150020" cy="256449"/>
                  </a:xfrm>
                  <a:custGeom>
                    <a:avLst/>
                    <a:gdLst>
                      <a:gd name="connsiteX0" fmla="*/ 31510 w 150020"/>
                      <a:gd name="connsiteY0" fmla="*/ 0 h 256449"/>
                      <a:gd name="connsiteX1" fmla="*/ 3804 w 150020"/>
                      <a:gd name="connsiteY1" fmla="*/ 95491 h 256449"/>
                      <a:gd name="connsiteX2" fmla="*/ 34838 w 150020"/>
                      <a:gd name="connsiteY2" fmla="*/ 180131 h 256449"/>
                      <a:gd name="connsiteX3" fmla="*/ 149645 w 150020"/>
                      <a:gd name="connsiteY3" fmla="*/ 204655 h 256449"/>
                      <a:gd name="connsiteX4" fmla="*/ 74626 w 150020"/>
                      <a:gd name="connsiteY4" fmla="*/ 42392 h 256449"/>
                      <a:gd name="connsiteX5" fmla="*/ 31438 w 150020"/>
                      <a:gd name="connsiteY5" fmla="*/ 0 h 256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0020" h="256449">
                        <a:moveTo>
                          <a:pt x="31510" y="0"/>
                        </a:moveTo>
                        <a:lnTo>
                          <a:pt x="3804" y="95491"/>
                        </a:lnTo>
                        <a:cubicBezTo>
                          <a:pt x="3804" y="95491"/>
                          <a:pt x="-16018" y="123777"/>
                          <a:pt x="34838" y="180131"/>
                        </a:cubicBezTo>
                        <a:cubicBezTo>
                          <a:pt x="85116" y="235834"/>
                          <a:pt x="145159" y="306729"/>
                          <a:pt x="149645" y="204655"/>
                        </a:cubicBezTo>
                        <a:cubicBezTo>
                          <a:pt x="154130" y="102581"/>
                          <a:pt x="117887" y="67206"/>
                          <a:pt x="74626" y="42392"/>
                        </a:cubicBezTo>
                        <a:cubicBezTo>
                          <a:pt x="31438" y="17579"/>
                          <a:pt x="31438" y="0"/>
                          <a:pt x="31438" y="0"/>
                        </a:cubicBezTo>
                        <a:close/>
                      </a:path>
                    </a:pathLst>
                  </a:custGeom>
                  <a:solidFill>
                    <a:srgbClr val="FAC9A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7" name="Forma libre: forma 726">
                    <a:extLst>
                      <a:ext uri="{FF2B5EF4-FFF2-40B4-BE49-F238E27FC236}">
                        <a16:creationId xmlns:a16="http://schemas.microsoft.com/office/drawing/2014/main" id="{D846A59B-4318-9A12-0E82-3E1B7A1868F3}"/>
                      </a:ext>
                    </a:extLst>
                  </p:cNvPr>
                  <p:cNvSpPr/>
                  <p:nvPr/>
                </p:nvSpPr>
                <p:spPr>
                  <a:xfrm>
                    <a:off x="7473983" y="6174339"/>
                    <a:ext cx="163360" cy="229932"/>
                  </a:xfrm>
                  <a:custGeom>
                    <a:avLst/>
                    <a:gdLst>
                      <a:gd name="connsiteX0" fmla="*/ 133398 w 163360"/>
                      <a:gd name="connsiteY0" fmla="*/ 229933 h 229932"/>
                      <a:gd name="connsiteX1" fmla="*/ 0 w 163360"/>
                      <a:gd name="connsiteY1" fmla="*/ 75555 h 229932"/>
                      <a:gd name="connsiteX2" fmla="*/ 29443 w 163360"/>
                      <a:gd name="connsiteY2" fmla="*/ 1116 h 229932"/>
                      <a:gd name="connsiteX3" fmla="*/ 133326 w 163360"/>
                      <a:gd name="connsiteY3" fmla="*/ 229933 h 22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360" h="229932">
                        <a:moveTo>
                          <a:pt x="133398" y="229933"/>
                        </a:moveTo>
                        <a:cubicBezTo>
                          <a:pt x="133398" y="229933"/>
                          <a:pt x="105474" y="121637"/>
                          <a:pt x="0" y="75555"/>
                        </a:cubicBezTo>
                        <a:cubicBezTo>
                          <a:pt x="0" y="75555"/>
                          <a:pt x="1519" y="12473"/>
                          <a:pt x="29443" y="1116"/>
                        </a:cubicBezTo>
                        <a:cubicBezTo>
                          <a:pt x="57367" y="-10242"/>
                          <a:pt x="232289" y="65066"/>
                          <a:pt x="133326" y="229933"/>
                        </a:cubicBez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8" name="Forma libre: forma 727">
                    <a:extLst>
                      <a:ext uri="{FF2B5EF4-FFF2-40B4-BE49-F238E27FC236}">
                        <a16:creationId xmlns:a16="http://schemas.microsoft.com/office/drawing/2014/main" id="{E8791F04-F81A-826A-1A03-D9080AD50D33}"/>
                      </a:ext>
                    </a:extLst>
                  </p:cNvPr>
                  <p:cNvSpPr/>
                  <p:nvPr/>
                </p:nvSpPr>
                <p:spPr>
                  <a:xfrm>
                    <a:off x="7478994" y="6038584"/>
                    <a:ext cx="130591" cy="243629"/>
                  </a:xfrm>
                  <a:custGeom>
                    <a:avLst/>
                    <a:gdLst>
                      <a:gd name="connsiteX0" fmla="*/ 96268 w 130591"/>
                      <a:gd name="connsiteY0" fmla="*/ 0 h 243629"/>
                      <a:gd name="connsiteX1" fmla="*/ 11194 w 130591"/>
                      <a:gd name="connsiteY1" fmla="*/ 93248 h 243629"/>
                      <a:gd name="connsiteX2" fmla="*/ 23203 w 130591"/>
                      <a:gd name="connsiteY2" fmla="*/ 176441 h 243629"/>
                      <a:gd name="connsiteX3" fmla="*/ 129400 w 130591"/>
                      <a:gd name="connsiteY3" fmla="*/ 190548 h 243629"/>
                      <a:gd name="connsiteX4" fmla="*/ 97136 w 130591"/>
                      <a:gd name="connsiteY4" fmla="*/ 106487 h 243629"/>
                      <a:gd name="connsiteX5" fmla="*/ 96340 w 130591"/>
                      <a:gd name="connsiteY5" fmla="*/ 72 h 24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0591" h="243629">
                        <a:moveTo>
                          <a:pt x="96268" y="0"/>
                        </a:moveTo>
                        <a:lnTo>
                          <a:pt x="11194" y="93248"/>
                        </a:lnTo>
                        <a:cubicBezTo>
                          <a:pt x="11194" y="93248"/>
                          <a:pt x="-20709" y="110466"/>
                          <a:pt x="23203" y="176441"/>
                        </a:cubicBezTo>
                        <a:cubicBezTo>
                          <a:pt x="67042" y="242417"/>
                          <a:pt x="120719" y="280686"/>
                          <a:pt x="129400" y="190548"/>
                        </a:cubicBezTo>
                        <a:cubicBezTo>
                          <a:pt x="138009" y="100410"/>
                          <a:pt x="97136" y="106487"/>
                          <a:pt x="97136" y="106487"/>
                        </a:cubicBezTo>
                        <a:lnTo>
                          <a:pt x="96340" y="72"/>
                        </a:lnTo>
                        <a:close/>
                      </a:path>
                    </a:pathLst>
                  </a:custGeom>
                  <a:solidFill>
                    <a:srgbClr val="FAC9A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29" name="Forma libre: forma 728">
                    <a:extLst>
                      <a:ext uri="{FF2B5EF4-FFF2-40B4-BE49-F238E27FC236}">
                        <a16:creationId xmlns:a16="http://schemas.microsoft.com/office/drawing/2014/main" id="{ABA279D5-327F-12E1-17A2-DA0FBC548B05}"/>
                      </a:ext>
                    </a:extLst>
                  </p:cNvPr>
                  <p:cNvSpPr/>
                  <p:nvPr/>
                </p:nvSpPr>
                <p:spPr>
                  <a:xfrm>
                    <a:off x="7503426" y="6038584"/>
                    <a:ext cx="72631" cy="106487"/>
                  </a:xfrm>
                  <a:custGeom>
                    <a:avLst/>
                    <a:gdLst>
                      <a:gd name="connsiteX0" fmla="*/ 72631 w 72631"/>
                      <a:gd name="connsiteY0" fmla="*/ 106487 h 106487"/>
                      <a:gd name="connsiteX1" fmla="*/ 0 w 72631"/>
                      <a:gd name="connsiteY1" fmla="*/ 78708 h 106487"/>
                      <a:gd name="connsiteX2" fmla="*/ 71835 w 72631"/>
                      <a:gd name="connsiteY2" fmla="*/ 0 h 106487"/>
                      <a:gd name="connsiteX3" fmla="*/ 72631 w 72631"/>
                      <a:gd name="connsiteY3" fmla="*/ 106487 h 106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2631" h="106487">
                        <a:moveTo>
                          <a:pt x="72631" y="106487"/>
                        </a:moveTo>
                        <a:lnTo>
                          <a:pt x="0" y="78708"/>
                        </a:lnTo>
                        <a:lnTo>
                          <a:pt x="71835" y="0"/>
                        </a:lnTo>
                        <a:lnTo>
                          <a:pt x="72631" y="106487"/>
                        </a:ln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30" name="Forma libre: forma 729">
                    <a:extLst>
                      <a:ext uri="{FF2B5EF4-FFF2-40B4-BE49-F238E27FC236}">
                        <a16:creationId xmlns:a16="http://schemas.microsoft.com/office/drawing/2014/main" id="{A6E4A111-EB9E-8AB7-F450-6971E72C44FB}"/>
                      </a:ext>
                    </a:extLst>
                  </p:cNvPr>
                  <p:cNvSpPr/>
                  <p:nvPr/>
                </p:nvSpPr>
                <p:spPr>
                  <a:xfrm>
                    <a:off x="7486302" y="6000317"/>
                    <a:ext cx="141596" cy="233950"/>
                  </a:xfrm>
                  <a:custGeom>
                    <a:avLst/>
                    <a:gdLst>
                      <a:gd name="connsiteX0" fmla="*/ 121441 w 141596"/>
                      <a:gd name="connsiteY0" fmla="*/ 233951 h 233950"/>
                      <a:gd name="connsiteX1" fmla="*/ 17124 w 141596"/>
                      <a:gd name="connsiteY1" fmla="*/ 116974 h 233950"/>
                      <a:gd name="connsiteX2" fmla="*/ 91130 w 141596"/>
                      <a:gd name="connsiteY2" fmla="*/ 8172 h 233950"/>
                      <a:gd name="connsiteX3" fmla="*/ 121441 w 141596"/>
                      <a:gd name="connsiteY3" fmla="*/ 233951 h 233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596" h="233950">
                        <a:moveTo>
                          <a:pt x="121441" y="233951"/>
                        </a:moveTo>
                        <a:cubicBezTo>
                          <a:pt x="121441" y="233951"/>
                          <a:pt x="73695" y="129778"/>
                          <a:pt x="17124" y="116974"/>
                        </a:cubicBezTo>
                        <a:cubicBezTo>
                          <a:pt x="-39519" y="104169"/>
                          <a:pt x="59878" y="-34654"/>
                          <a:pt x="91130" y="8172"/>
                        </a:cubicBezTo>
                        <a:cubicBezTo>
                          <a:pt x="122309" y="50998"/>
                          <a:pt x="168608" y="215431"/>
                          <a:pt x="121441" y="233951"/>
                        </a:cubicBezTo>
                        <a:close/>
                      </a:path>
                    </a:pathLst>
                  </a:custGeom>
                  <a:solidFill>
                    <a:srgbClr val="FFC199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31" name="Forma libre: forma 730">
                    <a:extLst>
                      <a:ext uri="{FF2B5EF4-FFF2-40B4-BE49-F238E27FC236}">
                        <a16:creationId xmlns:a16="http://schemas.microsoft.com/office/drawing/2014/main" id="{F6F725DE-5ADE-554F-6976-C62E9E180789}"/>
                      </a:ext>
                    </a:extLst>
                  </p:cNvPr>
                  <p:cNvSpPr/>
                  <p:nvPr/>
                </p:nvSpPr>
                <p:spPr>
                  <a:xfrm>
                    <a:off x="7527154" y="6217412"/>
                    <a:ext cx="53683" cy="68652"/>
                  </a:xfrm>
                  <a:custGeom>
                    <a:avLst/>
                    <a:gdLst>
                      <a:gd name="connsiteX0" fmla="*/ 35447 w 53683"/>
                      <a:gd name="connsiteY0" fmla="*/ 0 h 68652"/>
                      <a:gd name="connsiteX1" fmla="*/ 38630 w 53683"/>
                      <a:gd name="connsiteY1" fmla="*/ 68652 h 68652"/>
                      <a:gd name="connsiteX2" fmla="*/ 0 w 53683"/>
                      <a:gd name="connsiteY2" fmla="*/ 31830 h 68652"/>
                      <a:gd name="connsiteX3" fmla="*/ 35375 w 53683"/>
                      <a:gd name="connsiteY3" fmla="*/ 0 h 68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683" h="68652">
                        <a:moveTo>
                          <a:pt x="35447" y="0"/>
                        </a:moveTo>
                        <a:cubicBezTo>
                          <a:pt x="70750" y="41669"/>
                          <a:pt x="45069" y="64239"/>
                          <a:pt x="38630" y="68652"/>
                        </a:cubicBezTo>
                        <a:cubicBezTo>
                          <a:pt x="30384" y="62359"/>
                          <a:pt x="18085" y="51218"/>
                          <a:pt x="0" y="31830"/>
                        </a:cubicBezTo>
                        <a:cubicBezTo>
                          <a:pt x="21196" y="3328"/>
                          <a:pt x="35375" y="0"/>
                          <a:pt x="35375" y="0"/>
                        </a:cubicBezTo>
                        <a:close/>
                      </a:path>
                    </a:pathLst>
                  </a:custGeom>
                  <a:solidFill>
                    <a:srgbClr val="FFDFC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32" name="Forma libre: forma 731">
                    <a:extLst>
                      <a:ext uri="{FF2B5EF4-FFF2-40B4-BE49-F238E27FC236}">
                        <a16:creationId xmlns:a16="http://schemas.microsoft.com/office/drawing/2014/main" id="{2B0AA431-5861-457F-A27B-C39628DBC724}"/>
                      </a:ext>
                    </a:extLst>
                  </p:cNvPr>
                  <p:cNvSpPr/>
                  <p:nvPr/>
                </p:nvSpPr>
                <p:spPr>
                  <a:xfrm>
                    <a:off x="7564048" y="6625058"/>
                    <a:ext cx="42329" cy="50133"/>
                  </a:xfrm>
                  <a:custGeom>
                    <a:avLst/>
                    <a:gdLst>
                      <a:gd name="connsiteX0" fmla="*/ 19677 w 42329"/>
                      <a:gd name="connsiteY0" fmla="*/ 72 h 50133"/>
                      <a:gd name="connsiteX1" fmla="*/ 36098 w 42329"/>
                      <a:gd name="connsiteY1" fmla="*/ 50133 h 50133"/>
                      <a:gd name="connsiteX2" fmla="*/ 0 w 42329"/>
                      <a:gd name="connsiteY2" fmla="*/ 30818 h 50133"/>
                      <a:gd name="connsiteX3" fmla="*/ 19605 w 42329"/>
                      <a:gd name="connsiteY3" fmla="*/ 0 h 501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329" h="50133">
                        <a:moveTo>
                          <a:pt x="19677" y="72"/>
                        </a:moveTo>
                        <a:cubicBezTo>
                          <a:pt x="54329" y="23656"/>
                          <a:pt x="39933" y="45575"/>
                          <a:pt x="36098" y="50133"/>
                        </a:cubicBezTo>
                        <a:cubicBezTo>
                          <a:pt x="28720" y="47167"/>
                          <a:pt x="17362" y="41452"/>
                          <a:pt x="0" y="30818"/>
                        </a:cubicBezTo>
                        <a:cubicBezTo>
                          <a:pt x="9766" y="5353"/>
                          <a:pt x="19605" y="0"/>
                          <a:pt x="19605" y="0"/>
                        </a:cubicBezTo>
                        <a:close/>
                      </a:path>
                    </a:pathLst>
                  </a:custGeom>
                  <a:solidFill>
                    <a:srgbClr val="FFDFC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33" name="Forma libre: forma 732">
                    <a:extLst>
                      <a:ext uri="{FF2B5EF4-FFF2-40B4-BE49-F238E27FC236}">
                        <a16:creationId xmlns:a16="http://schemas.microsoft.com/office/drawing/2014/main" id="{7C9FFCA7-9ABB-577F-8C18-C000C73A3513}"/>
                      </a:ext>
                    </a:extLst>
                  </p:cNvPr>
                  <p:cNvSpPr/>
                  <p:nvPr/>
                </p:nvSpPr>
                <p:spPr>
                  <a:xfrm>
                    <a:off x="7538222" y="6507503"/>
                    <a:ext cx="50091" cy="59392"/>
                  </a:xfrm>
                  <a:custGeom>
                    <a:avLst/>
                    <a:gdLst>
                      <a:gd name="connsiteX0" fmla="*/ 23222 w 50091"/>
                      <a:gd name="connsiteY0" fmla="*/ 0 h 59392"/>
                      <a:gd name="connsiteX1" fmla="*/ 42754 w 50091"/>
                      <a:gd name="connsiteY1" fmla="*/ 59393 h 59392"/>
                      <a:gd name="connsiteX2" fmla="*/ 0 w 50091"/>
                      <a:gd name="connsiteY2" fmla="*/ 36533 h 59392"/>
                      <a:gd name="connsiteX3" fmla="*/ 23294 w 50091"/>
                      <a:gd name="connsiteY3" fmla="*/ 0 h 59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091" h="59392">
                        <a:moveTo>
                          <a:pt x="23222" y="0"/>
                        </a:moveTo>
                        <a:cubicBezTo>
                          <a:pt x="64312" y="27924"/>
                          <a:pt x="47239" y="53967"/>
                          <a:pt x="42754" y="59393"/>
                        </a:cubicBezTo>
                        <a:cubicBezTo>
                          <a:pt x="34001" y="55920"/>
                          <a:pt x="20545" y="49120"/>
                          <a:pt x="0" y="36533"/>
                        </a:cubicBezTo>
                        <a:cubicBezTo>
                          <a:pt x="11647" y="6366"/>
                          <a:pt x="23294" y="0"/>
                          <a:pt x="23294" y="0"/>
                        </a:cubicBezTo>
                        <a:close/>
                      </a:path>
                    </a:pathLst>
                  </a:custGeom>
                  <a:solidFill>
                    <a:srgbClr val="FFDFC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34" name="Forma libre: forma 733">
                    <a:extLst>
                      <a:ext uri="{FF2B5EF4-FFF2-40B4-BE49-F238E27FC236}">
                        <a16:creationId xmlns:a16="http://schemas.microsoft.com/office/drawing/2014/main" id="{4B92DAFD-9C63-8F49-8EC5-89F88FC8C38F}"/>
                      </a:ext>
                    </a:extLst>
                  </p:cNvPr>
                  <p:cNvSpPr/>
                  <p:nvPr/>
                </p:nvSpPr>
                <p:spPr>
                  <a:xfrm>
                    <a:off x="7528963" y="6373164"/>
                    <a:ext cx="55361" cy="70894"/>
                  </a:xfrm>
                  <a:custGeom>
                    <a:avLst/>
                    <a:gdLst>
                      <a:gd name="connsiteX0" fmla="*/ 36533 w 55361"/>
                      <a:gd name="connsiteY0" fmla="*/ 0 h 70894"/>
                      <a:gd name="connsiteX1" fmla="*/ 39860 w 55361"/>
                      <a:gd name="connsiteY1" fmla="*/ 70895 h 70894"/>
                      <a:gd name="connsiteX2" fmla="*/ 0 w 55361"/>
                      <a:gd name="connsiteY2" fmla="*/ 32915 h 70894"/>
                      <a:gd name="connsiteX3" fmla="*/ 36533 w 55361"/>
                      <a:gd name="connsiteY3" fmla="*/ 72 h 70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361" h="70894">
                        <a:moveTo>
                          <a:pt x="36533" y="0"/>
                        </a:moveTo>
                        <a:cubicBezTo>
                          <a:pt x="72993" y="43043"/>
                          <a:pt x="46443" y="66265"/>
                          <a:pt x="39860" y="70895"/>
                        </a:cubicBezTo>
                        <a:cubicBezTo>
                          <a:pt x="31324" y="64384"/>
                          <a:pt x="18664" y="52954"/>
                          <a:pt x="0" y="32915"/>
                        </a:cubicBezTo>
                        <a:cubicBezTo>
                          <a:pt x="21847" y="3400"/>
                          <a:pt x="36533" y="72"/>
                          <a:pt x="36533" y="72"/>
                        </a:cubicBezTo>
                        <a:close/>
                      </a:path>
                    </a:pathLst>
                  </a:custGeom>
                  <a:solidFill>
                    <a:srgbClr val="FFDFC4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</p:grpSp>
          <p:sp>
            <p:nvSpPr>
              <p:cNvPr id="735" name="Forma libre: forma 734">
                <a:extLst>
                  <a:ext uri="{FF2B5EF4-FFF2-40B4-BE49-F238E27FC236}">
                    <a16:creationId xmlns:a16="http://schemas.microsoft.com/office/drawing/2014/main" id="{C516E3F6-5DD6-6F87-C679-87A843B99A1D}"/>
                  </a:ext>
                </a:extLst>
              </p:cNvPr>
              <p:cNvSpPr/>
              <p:nvPr/>
            </p:nvSpPr>
            <p:spPr>
              <a:xfrm>
                <a:off x="7672344" y="6565448"/>
                <a:ext cx="648616" cy="293128"/>
              </a:xfrm>
              <a:custGeom>
                <a:avLst/>
                <a:gdLst>
                  <a:gd name="connsiteX0" fmla="*/ 0 w 648616"/>
                  <a:gd name="connsiteY0" fmla="*/ 238149 h 293128"/>
                  <a:gd name="connsiteX1" fmla="*/ 38920 w 648616"/>
                  <a:gd name="connsiteY1" fmla="*/ 293129 h 293128"/>
                  <a:gd name="connsiteX2" fmla="*/ 648616 w 648616"/>
                  <a:gd name="connsiteY2" fmla="*/ 293129 h 293128"/>
                  <a:gd name="connsiteX3" fmla="*/ 452064 w 648616"/>
                  <a:gd name="connsiteY3" fmla="*/ 0 h 293128"/>
                  <a:gd name="connsiteX4" fmla="*/ 0 w 648616"/>
                  <a:gd name="connsiteY4" fmla="*/ 238149 h 293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8616" h="293128">
                    <a:moveTo>
                      <a:pt x="0" y="238149"/>
                    </a:moveTo>
                    <a:lnTo>
                      <a:pt x="38920" y="293129"/>
                    </a:lnTo>
                    <a:lnTo>
                      <a:pt x="648616" y="293129"/>
                    </a:lnTo>
                    <a:lnTo>
                      <a:pt x="452064" y="0"/>
                    </a:lnTo>
                    <a:lnTo>
                      <a:pt x="0" y="238149"/>
                    </a:lnTo>
                    <a:close/>
                  </a:path>
                </a:pathLst>
              </a:custGeom>
              <a:solidFill>
                <a:srgbClr val="DE684B"/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736" name="Gráfico 6">
              <a:extLst>
                <a:ext uri="{FF2B5EF4-FFF2-40B4-BE49-F238E27FC236}">
                  <a16:creationId xmlns:a16="http://schemas.microsoft.com/office/drawing/2014/main" id="{4389F4C4-463F-FEEB-B860-549AC7CF9A16}"/>
                </a:ext>
              </a:extLst>
            </p:cNvPr>
            <p:cNvGrpSpPr/>
            <p:nvPr/>
          </p:nvGrpSpPr>
          <p:grpSpPr>
            <a:xfrm>
              <a:off x="8704635" y="4153864"/>
              <a:ext cx="349968" cy="538222"/>
              <a:chOff x="8704635" y="4153864"/>
              <a:chExt cx="349968" cy="538222"/>
            </a:xfrm>
          </p:grpSpPr>
          <p:sp>
            <p:nvSpPr>
              <p:cNvPr id="737" name="Forma libre: forma 736">
                <a:extLst>
                  <a:ext uri="{FF2B5EF4-FFF2-40B4-BE49-F238E27FC236}">
                    <a16:creationId xmlns:a16="http://schemas.microsoft.com/office/drawing/2014/main" id="{35137FF1-6604-8246-478B-29EF808C920A}"/>
                  </a:ext>
                </a:extLst>
              </p:cNvPr>
              <p:cNvSpPr/>
              <p:nvPr/>
            </p:nvSpPr>
            <p:spPr>
              <a:xfrm>
                <a:off x="8711074" y="4160302"/>
                <a:ext cx="343529" cy="531784"/>
              </a:xfrm>
              <a:custGeom>
                <a:avLst/>
                <a:gdLst>
                  <a:gd name="connsiteX0" fmla="*/ 342130 w 343529"/>
                  <a:gd name="connsiteY0" fmla="*/ 156909 h 531784"/>
                  <a:gd name="connsiteX1" fmla="*/ 172344 w 343529"/>
                  <a:gd name="connsiteY1" fmla="*/ 0 h 531784"/>
                  <a:gd name="connsiteX2" fmla="*/ 171114 w 343529"/>
                  <a:gd name="connsiteY2" fmla="*/ 0 h 531784"/>
                  <a:gd name="connsiteX3" fmla="*/ 1328 w 343529"/>
                  <a:gd name="connsiteY3" fmla="*/ 156909 h 531784"/>
                  <a:gd name="connsiteX4" fmla="*/ 71138 w 343529"/>
                  <a:gd name="connsiteY4" fmla="*/ 330312 h 531784"/>
                  <a:gd name="connsiteX5" fmla="*/ 87704 w 343529"/>
                  <a:gd name="connsiteY5" fmla="*/ 369305 h 531784"/>
                  <a:gd name="connsiteX6" fmla="*/ 73018 w 343529"/>
                  <a:gd name="connsiteY6" fmla="*/ 369305 h 531784"/>
                  <a:gd name="connsiteX7" fmla="*/ 73018 w 343529"/>
                  <a:gd name="connsiteY7" fmla="*/ 392816 h 531784"/>
                  <a:gd name="connsiteX8" fmla="*/ 81555 w 343529"/>
                  <a:gd name="connsiteY8" fmla="*/ 392816 h 531784"/>
                  <a:gd name="connsiteX9" fmla="*/ 81555 w 343529"/>
                  <a:gd name="connsiteY9" fmla="*/ 416761 h 531784"/>
                  <a:gd name="connsiteX10" fmla="*/ 73018 w 343529"/>
                  <a:gd name="connsiteY10" fmla="*/ 416761 h 531784"/>
                  <a:gd name="connsiteX11" fmla="*/ 73018 w 343529"/>
                  <a:gd name="connsiteY11" fmla="*/ 440272 h 531784"/>
                  <a:gd name="connsiteX12" fmla="*/ 81555 w 343529"/>
                  <a:gd name="connsiteY12" fmla="*/ 440272 h 531784"/>
                  <a:gd name="connsiteX13" fmla="*/ 81555 w 343529"/>
                  <a:gd name="connsiteY13" fmla="*/ 464145 h 531784"/>
                  <a:gd name="connsiteX14" fmla="*/ 73018 w 343529"/>
                  <a:gd name="connsiteY14" fmla="*/ 464145 h 531784"/>
                  <a:gd name="connsiteX15" fmla="*/ 73018 w 343529"/>
                  <a:gd name="connsiteY15" fmla="*/ 487728 h 531784"/>
                  <a:gd name="connsiteX16" fmla="*/ 82929 w 343529"/>
                  <a:gd name="connsiteY16" fmla="*/ 487728 h 531784"/>
                  <a:gd name="connsiteX17" fmla="*/ 89368 w 343529"/>
                  <a:gd name="connsiteY17" fmla="*/ 492575 h 531784"/>
                  <a:gd name="connsiteX18" fmla="*/ 150931 w 343529"/>
                  <a:gd name="connsiteY18" fmla="*/ 526937 h 531784"/>
                  <a:gd name="connsiteX19" fmla="*/ 171765 w 343529"/>
                  <a:gd name="connsiteY19" fmla="*/ 531784 h 531784"/>
                  <a:gd name="connsiteX20" fmla="*/ 192600 w 343529"/>
                  <a:gd name="connsiteY20" fmla="*/ 526937 h 531784"/>
                  <a:gd name="connsiteX21" fmla="*/ 254162 w 343529"/>
                  <a:gd name="connsiteY21" fmla="*/ 492575 h 531784"/>
                  <a:gd name="connsiteX22" fmla="*/ 260601 w 343529"/>
                  <a:gd name="connsiteY22" fmla="*/ 487728 h 531784"/>
                  <a:gd name="connsiteX23" fmla="*/ 270511 w 343529"/>
                  <a:gd name="connsiteY23" fmla="*/ 487728 h 531784"/>
                  <a:gd name="connsiteX24" fmla="*/ 270511 w 343529"/>
                  <a:gd name="connsiteY24" fmla="*/ 464145 h 531784"/>
                  <a:gd name="connsiteX25" fmla="*/ 261975 w 343529"/>
                  <a:gd name="connsiteY25" fmla="*/ 464145 h 531784"/>
                  <a:gd name="connsiteX26" fmla="*/ 261975 w 343529"/>
                  <a:gd name="connsiteY26" fmla="*/ 440272 h 531784"/>
                  <a:gd name="connsiteX27" fmla="*/ 270511 w 343529"/>
                  <a:gd name="connsiteY27" fmla="*/ 440272 h 531784"/>
                  <a:gd name="connsiteX28" fmla="*/ 270511 w 343529"/>
                  <a:gd name="connsiteY28" fmla="*/ 416761 h 531784"/>
                  <a:gd name="connsiteX29" fmla="*/ 261975 w 343529"/>
                  <a:gd name="connsiteY29" fmla="*/ 416761 h 531784"/>
                  <a:gd name="connsiteX30" fmla="*/ 261975 w 343529"/>
                  <a:gd name="connsiteY30" fmla="*/ 392816 h 531784"/>
                  <a:gd name="connsiteX31" fmla="*/ 270511 w 343529"/>
                  <a:gd name="connsiteY31" fmla="*/ 392816 h 531784"/>
                  <a:gd name="connsiteX32" fmla="*/ 270511 w 343529"/>
                  <a:gd name="connsiteY32" fmla="*/ 369305 h 531784"/>
                  <a:gd name="connsiteX33" fmla="*/ 255826 w 343529"/>
                  <a:gd name="connsiteY33" fmla="*/ 369305 h 531784"/>
                  <a:gd name="connsiteX34" fmla="*/ 272392 w 343529"/>
                  <a:gd name="connsiteY34" fmla="*/ 330312 h 531784"/>
                  <a:gd name="connsiteX35" fmla="*/ 342202 w 343529"/>
                  <a:gd name="connsiteY35" fmla="*/ 156909 h 531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43529" h="531784">
                    <a:moveTo>
                      <a:pt x="342130" y="156909"/>
                    </a:moveTo>
                    <a:cubicBezTo>
                      <a:pt x="334534" y="64674"/>
                      <a:pt x="265158" y="0"/>
                      <a:pt x="172344" y="0"/>
                    </a:cubicBezTo>
                    <a:lnTo>
                      <a:pt x="171114" y="0"/>
                    </a:lnTo>
                    <a:cubicBezTo>
                      <a:pt x="78299" y="0"/>
                      <a:pt x="8924" y="64601"/>
                      <a:pt x="1328" y="156909"/>
                    </a:cubicBezTo>
                    <a:cubicBezTo>
                      <a:pt x="-2434" y="202123"/>
                      <a:pt x="-3230" y="243068"/>
                      <a:pt x="71138" y="330312"/>
                    </a:cubicBezTo>
                    <a:cubicBezTo>
                      <a:pt x="79312" y="339862"/>
                      <a:pt x="84376" y="354475"/>
                      <a:pt x="87704" y="369305"/>
                    </a:cubicBezTo>
                    <a:lnTo>
                      <a:pt x="73018" y="369305"/>
                    </a:lnTo>
                    <a:lnTo>
                      <a:pt x="73018" y="392816"/>
                    </a:lnTo>
                    <a:lnTo>
                      <a:pt x="81555" y="392816"/>
                    </a:lnTo>
                    <a:lnTo>
                      <a:pt x="81555" y="416761"/>
                    </a:lnTo>
                    <a:lnTo>
                      <a:pt x="73018" y="416761"/>
                    </a:lnTo>
                    <a:lnTo>
                      <a:pt x="73018" y="440272"/>
                    </a:lnTo>
                    <a:lnTo>
                      <a:pt x="81555" y="440272"/>
                    </a:lnTo>
                    <a:lnTo>
                      <a:pt x="81555" y="464145"/>
                    </a:lnTo>
                    <a:lnTo>
                      <a:pt x="73018" y="464145"/>
                    </a:lnTo>
                    <a:lnTo>
                      <a:pt x="73018" y="487728"/>
                    </a:lnTo>
                    <a:lnTo>
                      <a:pt x="82929" y="487728"/>
                    </a:lnTo>
                    <a:cubicBezTo>
                      <a:pt x="84159" y="489247"/>
                      <a:pt x="86257" y="490839"/>
                      <a:pt x="89368" y="492575"/>
                    </a:cubicBezTo>
                    <a:lnTo>
                      <a:pt x="150931" y="526937"/>
                    </a:lnTo>
                    <a:cubicBezTo>
                      <a:pt x="156646" y="530120"/>
                      <a:pt x="164241" y="531784"/>
                      <a:pt x="171765" y="531784"/>
                    </a:cubicBezTo>
                    <a:cubicBezTo>
                      <a:pt x="179288" y="531784"/>
                      <a:pt x="186884" y="530120"/>
                      <a:pt x="192600" y="526937"/>
                    </a:cubicBezTo>
                    <a:lnTo>
                      <a:pt x="254162" y="492575"/>
                    </a:lnTo>
                    <a:cubicBezTo>
                      <a:pt x="257273" y="490839"/>
                      <a:pt x="259298" y="489175"/>
                      <a:pt x="260601" y="487728"/>
                    </a:cubicBezTo>
                    <a:lnTo>
                      <a:pt x="270511" y="487728"/>
                    </a:lnTo>
                    <a:lnTo>
                      <a:pt x="270511" y="464145"/>
                    </a:lnTo>
                    <a:lnTo>
                      <a:pt x="261975" y="464145"/>
                    </a:lnTo>
                    <a:lnTo>
                      <a:pt x="261975" y="440272"/>
                    </a:lnTo>
                    <a:lnTo>
                      <a:pt x="270511" y="440272"/>
                    </a:lnTo>
                    <a:lnTo>
                      <a:pt x="270511" y="416761"/>
                    </a:lnTo>
                    <a:lnTo>
                      <a:pt x="261975" y="416761"/>
                    </a:lnTo>
                    <a:lnTo>
                      <a:pt x="261975" y="392816"/>
                    </a:lnTo>
                    <a:lnTo>
                      <a:pt x="270511" y="392816"/>
                    </a:lnTo>
                    <a:lnTo>
                      <a:pt x="270511" y="369305"/>
                    </a:lnTo>
                    <a:lnTo>
                      <a:pt x="255826" y="369305"/>
                    </a:lnTo>
                    <a:cubicBezTo>
                      <a:pt x="259081" y="354475"/>
                      <a:pt x="264218" y="339862"/>
                      <a:pt x="272392" y="330312"/>
                    </a:cubicBezTo>
                    <a:cubicBezTo>
                      <a:pt x="346760" y="243068"/>
                      <a:pt x="345964" y="202123"/>
                      <a:pt x="342202" y="156909"/>
                    </a:cubicBezTo>
                    <a:close/>
                  </a:path>
                </a:pathLst>
              </a:custGeom>
              <a:solidFill>
                <a:srgbClr val="808080">
                  <a:alpha val="70000"/>
                </a:srgbClr>
              </a:solidFill>
              <a:ln w="7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738" name="Gráfico 6">
                <a:extLst>
                  <a:ext uri="{FF2B5EF4-FFF2-40B4-BE49-F238E27FC236}">
                    <a16:creationId xmlns:a16="http://schemas.microsoft.com/office/drawing/2014/main" id="{3A1D4C99-55D9-E020-3F27-DE896A46982B}"/>
                  </a:ext>
                </a:extLst>
              </p:cNvPr>
              <p:cNvGrpSpPr/>
              <p:nvPr/>
            </p:nvGrpSpPr>
            <p:grpSpPr>
              <a:xfrm>
                <a:off x="8704635" y="4153864"/>
                <a:ext cx="343457" cy="531856"/>
                <a:chOff x="8704635" y="4153864"/>
                <a:chExt cx="343457" cy="531856"/>
              </a:xfrm>
            </p:grpSpPr>
            <p:grpSp>
              <p:nvGrpSpPr>
                <p:cNvPr id="739" name="Gráfico 6">
                  <a:extLst>
                    <a:ext uri="{FF2B5EF4-FFF2-40B4-BE49-F238E27FC236}">
                      <a16:creationId xmlns:a16="http://schemas.microsoft.com/office/drawing/2014/main" id="{E9D2B9ED-B649-2321-FE0B-80B6D7112FB5}"/>
                    </a:ext>
                  </a:extLst>
                </p:cNvPr>
                <p:cNvGrpSpPr/>
                <p:nvPr/>
              </p:nvGrpSpPr>
              <p:grpSpPr>
                <a:xfrm>
                  <a:off x="8704635" y="4153864"/>
                  <a:ext cx="343457" cy="427539"/>
                  <a:chOff x="8704635" y="4153864"/>
                  <a:chExt cx="343457" cy="427539"/>
                </a:xfrm>
                <a:solidFill>
                  <a:srgbClr val="FEFEFE"/>
                </a:solidFill>
              </p:grpSpPr>
              <p:sp>
                <p:nvSpPr>
                  <p:cNvPr id="740" name="Forma libre: forma 739">
                    <a:extLst>
                      <a:ext uri="{FF2B5EF4-FFF2-40B4-BE49-F238E27FC236}">
                        <a16:creationId xmlns:a16="http://schemas.microsoft.com/office/drawing/2014/main" id="{3EC8FBF3-5A17-6EE7-AD4D-97C4143343C7}"/>
                      </a:ext>
                    </a:extLst>
                  </p:cNvPr>
                  <p:cNvSpPr/>
                  <p:nvPr/>
                </p:nvSpPr>
                <p:spPr>
                  <a:xfrm>
                    <a:off x="8704635" y="4153864"/>
                    <a:ext cx="171764" cy="427539"/>
                  </a:xfrm>
                  <a:custGeom>
                    <a:avLst/>
                    <a:gdLst>
                      <a:gd name="connsiteX0" fmla="*/ 171693 w 171764"/>
                      <a:gd name="connsiteY0" fmla="*/ 0 h 427539"/>
                      <a:gd name="connsiteX1" fmla="*/ 171114 w 171764"/>
                      <a:gd name="connsiteY1" fmla="*/ 0 h 427539"/>
                      <a:gd name="connsiteX2" fmla="*/ 1328 w 171764"/>
                      <a:gd name="connsiteY2" fmla="*/ 156909 h 427539"/>
                      <a:gd name="connsiteX3" fmla="*/ 71138 w 171764"/>
                      <a:gd name="connsiteY3" fmla="*/ 330312 h 427539"/>
                      <a:gd name="connsiteX4" fmla="*/ 92985 w 171764"/>
                      <a:gd name="connsiteY4" fmla="*/ 406633 h 427539"/>
                      <a:gd name="connsiteX5" fmla="*/ 171765 w 171764"/>
                      <a:gd name="connsiteY5" fmla="*/ 427540 h 427539"/>
                      <a:gd name="connsiteX6" fmla="*/ 171765 w 171764"/>
                      <a:gd name="connsiteY6" fmla="*/ 427540 h 427539"/>
                      <a:gd name="connsiteX7" fmla="*/ 171765 w 171764"/>
                      <a:gd name="connsiteY7" fmla="*/ 0 h 427539"/>
                      <a:gd name="connsiteX8" fmla="*/ 171765 w 171764"/>
                      <a:gd name="connsiteY8" fmla="*/ 0 h 427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71764" h="427539">
                        <a:moveTo>
                          <a:pt x="171693" y="0"/>
                        </a:moveTo>
                        <a:lnTo>
                          <a:pt x="171114" y="0"/>
                        </a:lnTo>
                        <a:cubicBezTo>
                          <a:pt x="78300" y="0"/>
                          <a:pt x="8924" y="64601"/>
                          <a:pt x="1328" y="156909"/>
                        </a:cubicBezTo>
                        <a:cubicBezTo>
                          <a:pt x="-2434" y="202123"/>
                          <a:pt x="-3230" y="243068"/>
                          <a:pt x="71138" y="330312"/>
                        </a:cubicBezTo>
                        <a:cubicBezTo>
                          <a:pt x="86691" y="348543"/>
                          <a:pt x="91249" y="385148"/>
                          <a:pt x="92985" y="406633"/>
                        </a:cubicBezTo>
                        <a:cubicBezTo>
                          <a:pt x="93925" y="418352"/>
                          <a:pt x="150569" y="426021"/>
                          <a:pt x="171765" y="427540"/>
                        </a:cubicBezTo>
                        <a:lnTo>
                          <a:pt x="171765" y="427540"/>
                        </a:lnTo>
                        <a:lnTo>
                          <a:pt x="171765" y="0"/>
                        </a:lnTo>
                        <a:lnTo>
                          <a:pt x="171765" y="0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41" name="Forma libre: forma 740">
                    <a:extLst>
                      <a:ext uri="{FF2B5EF4-FFF2-40B4-BE49-F238E27FC236}">
                        <a16:creationId xmlns:a16="http://schemas.microsoft.com/office/drawing/2014/main" id="{A6487585-19AC-044F-167F-901238746591}"/>
                      </a:ext>
                    </a:extLst>
                  </p:cNvPr>
                  <p:cNvSpPr/>
                  <p:nvPr/>
                </p:nvSpPr>
                <p:spPr>
                  <a:xfrm>
                    <a:off x="8876400" y="4153864"/>
                    <a:ext cx="171692" cy="427539"/>
                  </a:xfrm>
                  <a:custGeom>
                    <a:avLst/>
                    <a:gdLst>
                      <a:gd name="connsiteX0" fmla="*/ 170365 w 171692"/>
                      <a:gd name="connsiteY0" fmla="*/ 156909 h 427539"/>
                      <a:gd name="connsiteX1" fmla="*/ 579 w 171692"/>
                      <a:gd name="connsiteY1" fmla="*/ 0 h 427539"/>
                      <a:gd name="connsiteX2" fmla="*/ 0 w 171692"/>
                      <a:gd name="connsiteY2" fmla="*/ 0 h 427539"/>
                      <a:gd name="connsiteX3" fmla="*/ 0 w 171692"/>
                      <a:gd name="connsiteY3" fmla="*/ 427540 h 427539"/>
                      <a:gd name="connsiteX4" fmla="*/ 78708 w 171692"/>
                      <a:gd name="connsiteY4" fmla="*/ 406633 h 427539"/>
                      <a:gd name="connsiteX5" fmla="*/ 100555 w 171692"/>
                      <a:gd name="connsiteY5" fmla="*/ 330312 h 427539"/>
                      <a:gd name="connsiteX6" fmla="*/ 170365 w 171692"/>
                      <a:gd name="connsiteY6" fmla="*/ 156909 h 427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1692" h="427539">
                        <a:moveTo>
                          <a:pt x="170365" y="156909"/>
                        </a:moveTo>
                        <a:cubicBezTo>
                          <a:pt x="162769" y="64674"/>
                          <a:pt x="93393" y="0"/>
                          <a:pt x="579" y="0"/>
                        </a:cubicBezTo>
                        <a:lnTo>
                          <a:pt x="0" y="0"/>
                        </a:lnTo>
                        <a:lnTo>
                          <a:pt x="0" y="427540"/>
                        </a:lnTo>
                        <a:cubicBezTo>
                          <a:pt x="21196" y="426021"/>
                          <a:pt x="77767" y="418352"/>
                          <a:pt x="78708" y="406633"/>
                        </a:cubicBezTo>
                        <a:cubicBezTo>
                          <a:pt x="80444" y="385075"/>
                          <a:pt x="85002" y="348543"/>
                          <a:pt x="100555" y="330312"/>
                        </a:cubicBezTo>
                        <a:cubicBezTo>
                          <a:pt x="174922" y="243068"/>
                          <a:pt x="174127" y="202123"/>
                          <a:pt x="170365" y="156909"/>
                        </a:cubicBezTo>
                        <a:close/>
                      </a:path>
                    </a:pathLst>
                  </a:custGeom>
                  <a:solidFill>
                    <a:srgbClr val="FEFEFE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sp>
              <p:nvSpPr>
                <p:cNvPr id="742" name="Forma libre: forma 741">
                  <a:extLst>
                    <a:ext uri="{FF2B5EF4-FFF2-40B4-BE49-F238E27FC236}">
                      <a16:creationId xmlns:a16="http://schemas.microsoft.com/office/drawing/2014/main" id="{49AA015E-E41B-C4BB-CC34-994DDF1D8AC1}"/>
                    </a:ext>
                  </a:extLst>
                </p:cNvPr>
                <p:cNvSpPr/>
                <p:nvPr/>
              </p:nvSpPr>
              <p:spPr>
                <a:xfrm>
                  <a:off x="8786118" y="4523168"/>
                  <a:ext cx="180347" cy="162551"/>
                </a:xfrm>
                <a:custGeom>
                  <a:avLst/>
                  <a:gdLst>
                    <a:gd name="connsiteX0" fmla="*/ 90210 w 180347"/>
                    <a:gd name="connsiteY0" fmla="*/ 0 h 162551"/>
                    <a:gd name="connsiteX1" fmla="*/ 0 w 180347"/>
                    <a:gd name="connsiteY1" fmla="*/ 0 h 162551"/>
                    <a:gd name="connsiteX2" fmla="*/ 0 w 180347"/>
                    <a:gd name="connsiteY2" fmla="*/ 115892 h 162551"/>
                    <a:gd name="connsiteX3" fmla="*/ 0 w 180347"/>
                    <a:gd name="connsiteY3" fmla="*/ 115892 h 162551"/>
                    <a:gd name="connsiteX4" fmla="*/ 7740 w 180347"/>
                    <a:gd name="connsiteY4" fmla="*/ 123343 h 162551"/>
                    <a:gd name="connsiteX5" fmla="*/ 69303 w 180347"/>
                    <a:gd name="connsiteY5" fmla="*/ 157705 h 162551"/>
                    <a:gd name="connsiteX6" fmla="*/ 90138 w 180347"/>
                    <a:gd name="connsiteY6" fmla="*/ 162552 h 162551"/>
                    <a:gd name="connsiteX7" fmla="*/ 110972 w 180347"/>
                    <a:gd name="connsiteY7" fmla="*/ 157705 h 162551"/>
                    <a:gd name="connsiteX8" fmla="*/ 172535 w 180347"/>
                    <a:gd name="connsiteY8" fmla="*/ 123343 h 162551"/>
                    <a:gd name="connsiteX9" fmla="*/ 180348 w 180347"/>
                    <a:gd name="connsiteY9" fmla="*/ 115892 h 162551"/>
                    <a:gd name="connsiteX10" fmla="*/ 180348 w 180347"/>
                    <a:gd name="connsiteY10" fmla="*/ 115892 h 162551"/>
                    <a:gd name="connsiteX11" fmla="*/ 180348 w 180347"/>
                    <a:gd name="connsiteY11" fmla="*/ 0 h 162551"/>
                    <a:gd name="connsiteX12" fmla="*/ 90138 w 180347"/>
                    <a:gd name="connsiteY12" fmla="*/ 0 h 162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0347" h="162551">
                      <a:moveTo>
                        <a:pt x="90210" y="0"/>
                      </a:moveTo>
                      <a:lnTo>
                        <a:pt x="0" y="0"/>
                      </a:lnTo>
                      <a:lnTo>
                        <a:pt x="0" y="115892"/>
                      </a:lnTo>
                      <a:lnTo>
                        <a:pt x="0" y="115892"/>
                      </a:lnTo>
                      <a:cubicBezTo>
                        <a:pt x="145" y="117917"/>
                        <a:pt x="2749" y="120521"/>
                        <a:pt x="7740" y="123343"/>
                      </a:cubicBezTo>
                      <a:lnTo>
                        <a:pt x="69303" y="157705"/>
                      </a:lnTo>
                      <a:cubicBezTo>
                        <a:pt x="75018" y="160888"/>
                        <a:pt x="82614" y="162552"/>
                        <a:pt x="90138" y="162552"/>
                      </a:cubicBezTo>
                      <a:cubicBezTo>
                        <a:pt x="97661" y="162552"/>
                        <a:pt x="105257" y="160888"/>
                        <a:pt x="110972" y="157705"/>
                      </a:cubicBezTo>
                      <a:lnTo>
                        <a:pt x="172535" y="123343"/>
                      </a:lnTo>
                      <a:cubicBezTo>
                        <a:pt x="177527" y="120521"/>
                        <a:pt x="180131" y="117917"/>
                        <a:pt x="180348" y="115892"/>
                      </a:cubicBezTo>
                      <a:lnTo>
                        <a:pt x="180348" y="115892"/>
                      </a:lnTo>
                      <a:lnTo>
                        <a:pt x="180348" y="0"/>
                      </a:lnTo>
                      <a:lnTo>
                        <a:pt x="90138" y="0"/>
                      </a:lnTo>
                      <a:close/>
                    </a:path>
                  </a:pathLst>
                </a:custGeom>
                <a:solidFill>
                  <a:srgbClr val="153152"/>
                </a:solidFill>
                <a:ln w="72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grpSp>
              <p:nvGrpSpPr>
                <p:cNvPr id="743" name="Gráfico 6">
                  <a:extLst>
                    <a:ext uri="{FF2B5EF4-FFF2-40B4-BE49-F238E27FC236}">
                      <a16:creationId xmlns:a16="http://schemas.microsoft.com/office/drawing/2014/main" id="{2F79E082-06A7-FAC0-A5D8-711F5CD1D222}"/>
                    </a:ext>
                  </a:extLst>
                </p:cNvPr>
                <p:cNvGrpSpPr/>
                <p:nvPr/>
              </p:nvGrpSpPr>
              <p:grpSpPr>
                <a:xfrm>
                  <a:off x="8721155" y="4174915"/>
                  <a:ext cx="312082" cy="284592"/>
                  <a:chOff x="8721155" y="4174915"/>
                  <a:chExt cx="312082" cy="284592"/>
                </a:xfrm>
              </p:grpSpPr>
              <p:grpSp>
                <p:nvGrpSpPr>
                  <p:cNvPr id="744" name="Gráfico 6">
                    <a:extLst>
                      <a:ext uri="{FF2B5EF4-FFF2-40B4-BE49-F238E27FC236}">
                        <a16:creationId xmlns:a16="http://schemas.microsoft.com/office/drawing/2014/main" id="{A5E478BC-0990-4CB7-C83E-4B597D7BA572}"/>
                      </a:ext>
                    </a:extLst>
                  </p:cNvPr>
                  <p:cNvGrpSpPr/>
                  <p:nvPr/>
                </p:nvGrpSpPr>
                <p:grpSpPr>
                  <a:xfrm>
                    <a:off x="8721155" y="4174988"/>
                    <a:ext cx="312082" cy="284520"/>
                    <a:chOff x="8721155" y="4174988"/>
                    <a:chExt cx="312082" cy="284520"/>
                  </a:xfrm>
                </p:grpSpPr>
                <p:grpSp>
                  <p:nvGrpSpPr>
                    <p:cNvPr id="745" name="Gráfico 6">
                      <a:extLst>
                        <a:ext uri="{FF2B5EF4-FFF2-40B4-BE49-F238E27FC236}">
                          <a16:creationId xmlns:a16="http://schemas.microsoft.com/office/drawing/2014/main" id="{2F4A93BF-3EA5-E560-CFBC-5F5094180E5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48717" y="4174988"/>
                      <a:ext cx="284520" cy="284520"/>
                      <a:chOff x="8748717" y="4174988"/>
                      <a:chExt cx="284520" cy="284520"/>
                    </a:xfrm>
                    <a:solidFill>
                      <a:srgbClr val="EDA73F"/>
                    </a:solidFill>
                  </p:grpSpPr>
                  <p:sp>
                    <p:nvSpPr>
                      <p:cNvPr id="746" name="Forma libre: forma 745">
                        <a:extLst>
                          <a:ext uri="{FF2B5EF4-FFF2-40B4-BE49-F238E27FC236}">
                            <a16:creationId xmlns:a16="http://schemas.microsoft.com/office/drawing/2014/main" id="{904BC42E-8A7A-90B1-1201-5A88848490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48717" y="4174988"/>
                        <a:ext cx="142223" cy="284520"/>
                      </a:xfrm>
                      <a:custGeom>
                        <a:avLst/>
                        <a:gdLst>
                          <a:gd name="connsiteX0" fmla="*/ 0 w 142223"/>
                          <a:gd name="connsiteY0" fmla="*/ 142296 h 284520"/>
                          <a:gd name="connsiteX1" fmla="*/ 142224 w 142223"/>
                          <a:gd name="connsiteY1" fmla="*/ 284520 h 284520"/>
                          <a:gd name="connsiteX2" fmla="*/ 142224 w 142223"/>
                          <a:gd name="connsiteY2" fmla="*/ 0 h 284520"/>
                          <a:gd name="connsiteX3" fmla="*/ 0 w 142223"/>
                          <a:gd name="connsiteY3" fmla="*/ 142296 h 2845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42223" h="284520">
                            <a:moveTo>
                              <a:pt x="0" y="142296"/>
                            </a:moveTo>
                            <a:cubicBezTo>
                              <a:pt x="0" y="220859"/>
                              <a:pt x="63661" y="284520"/>
                              <a:pt x="142224" y="284520"/>
                            </a:cubicBezTo>
                            <a:lnTo>
                              <a:pt x="142224" y="0"/>
                            </a:lnTo>
                            <a:cubicBezTo>
                              <a:pt x="63661" y="0"/>
                              <a:pt x="0" y="63661"/>
                              <a:pt x="0" y="142296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747" name="Forma libre: forma 746">
                        <a:extLst>
                          <a:ext uri="{FF2B5EF4-FFF2-40B4-BE49-F238E27FC236}">
                            <a16:creationId xmlns:a16="http://schemas.microsoft.com/office/drawing/2014/main" id="{05BB9F93-970D-5FDA-C5DD-3F8314C47E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90941" y="4174988"/>
                        <a:ext cx="142296" cy="284520"/>
                      </a:xfrm>
                      <a:custGeom>
                        <a:avLst/>
                        <a:gdLst>
                          <a:gd name="connsiteX0" fmla="*/ 142296 w 142296"/>
                          <a:gd name="connsiteY0" fmla="*/ 142296 h 284520"/>
                          <a:gd name="connsiteX1" fmla="*/ 135785 w 142296"/>
                          <a:gd name="connsiteY1" fmla="*/ 184978 h 284520"/>
                          <a:gd name="connsiteX2" fmla="*/ 106342 w 142296"/>
                          <a:gd name="connsiteY2" fmla="*/ 236775 h 284520"/>
                          <a:gd name="connsiteX3" fmla="*/ 26911 w 142296"/>
                          <a:gd name="connsiteY3" fmla="*/ 281988 h 284520"/>
                          <a:gd name="connsiteX4" fmla="*/ 0 w 142296"/>
                          <a:gd name="connsiteY4" fmla="*/ 284520 h 284520"/>
                          <a:gd name="connsiteX5" fmla="*/ 0 w 142296"/>
                          <a:gd name="connsiteY5" fmla="*/ 0 h 284520"/>
                          <a:gd name="connsiteX6" fmla="*/ 9621 w 142296"/>
                          <a:gd name="connsiteY6" fmla="*/ 362 h 284520"/>
                          <a:gd name="connsiteX7" fmla="*/ 142296 w 142296"/>
                          <a:gd name="connsiteY7" fmla="*/ 142296 h 2845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42296" h="284520">
                            <a:moveTo>
                              <a:pt x="142296" y="142296"/>
                            </a:moveTo>
                            <a:cubicBezTo>
                              <a:pt x="142296" y="157199"/>
                              <a:pt x="139981" y="171522"/>
                              <a:pt x="135785" y="184978"/>
                            </a:cubicBezTo>
                            <a:cubicBezTo>
                              <a:pt x="129709" y="204365"/>
                              <a:pt x="119581" y="221945"/>
                              <a:pt x="106342" y="236775"/>
                            </a:cubicBezTo>
                            <a:cubicBezTo>
                              <a:pt x="85942" y="259707"/>
                              <a:pt x="58235" y="275984"/>
                              <a:pt x="26911" y="281988"/>
                            </a:cubicBezTo>
                            <a:cubicBezTo>
                              <a:pt x="18230" y="283652"/>
                              <a:pt x="9260" y="284520"/>
                              <a:pt x="0" y="284520"/>
                            </a:cubicBezTo>
                            <a:lnTo>
                              <a:pt x="0" y="0"/>
                            </a:lnTo>
                            <a:cubicBezTo>
                              <a:pt x="3255" y="0"/>
                              <a:pt x="6438" y="145"/>
                              <a:pt x="9621" y="362"/>
                            </a:cubicBezTo>
                            <a:cubicBezTo>
                              <a:pt x="83699" y="5281"/>
                              <a:pt x="142296" y="66916"/>
                              <a:pt x="142296" y="142296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748" name="Forma libre: forma 747">
                      <a:extLst>
                        <a:ext uri="{FF2B5EF4-FFF2-40B4-BE49-F238E27FC236}">
                          <a16:creationId xmlns:a16="http://schemas.microsoft.com/office/drawing/2014/main" id="{6FEC642B-5C49-F443-9F2C-EE80E3E423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155" y="4174988"/>
                      <a:ext cx="284447" cy="284520"/>
                    </a:xfrm>
                    <a:custGeom>
                      <a:avLst/>
                      <a:gdLst>
                        <a:gd name="connsiteX0" fmla="*/ 142224 w 284447"/>
                        <a:gd name="connsiteY0" fmla="*/ 0 h 284520"/>
                        <a:gd name="connsiteX1" fmla="*/ 0 w 284447"/>
                        <a:gd name="connsiteY1" fmla="*/ 142296 h 284520"/>
                        <a:gd name="connsiteX2" fmla="*/ 142224 w 284447"/>
                        <a:gd name="connsiteY2" fmla="*/ 284520 h 284520"/>
                        <a:gd name="connsiteX3" fmla="*/ 284448 w 284447"/>
                        <a:gd name="connsiteY3" fmla="*/ 142296 h 284520"/>
                        <a:gd name="connsiteX4" fmla="*/ 142224 w 284447"/>
                        <a:gd name="connsiteY4" fmla="*/ 0 h 284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4447" h="284520">
                          <a:moveTo>
                            <a:pt x="142224" y="0"/>
                          </a:moveTo>
                          <a:cubicBezTo>
                            <a:pt x="63661" y="0"/>
                            <a:pt x="0" y="63661"/>
                            <a:pt x="0" y="142296"/>
                          </a:cubicBezTo>
                          <a:cubicBezTo>
                            <a:pt x="0" y="220932"/>
                            <a:pt x="63661" y="284520"/>
                            <a:pt x="142224" y="284520"/>
                          </a:cubicBezTo>
                          <a:cubicBezTo>
                            <a:pt x="220787" y="284520"/>
                            <a:pt x="284448" y="220859"/>
                            <a:pt x="284448" y="142296"/>
                          </a:cubicBezTo>
                          <a:cubicBezTo>
                            <a:pt x="284448" y="63733"/>
                            <a:pt x="220715" y="0"/>
                            <a:pt x="142224" y="0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grpSp>
                  <p:nvGrpSpPr>
                    <p:cNvPr id="749" name="Gráfico 6">
                      <a:extLst>
                        <a:ext uri="{FF2B5EF4-FFF2-40B4-BE49-F238E27FC236}">
                          <a16:creationId xmlns:a16="http://schemas.microsoft.com/office/drawing/2014/main" id="{E098911F-C9A9-3A84-AF6B-CB7AFBDA9F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45100" y="4198860"/>
                      <a:ext cx="236629" cy="236774"/>
                      <a:chOff x="8745100" y="4198860"/>
                      <a:chExt cx="236629" cy="236774"/>
                    </a:xfrm>
                  </p:grpSpPr>
                  <p:sp>
                    <p:nvSpPr>
                      <p:cNvPr id="750" name="Forma libre: forma 749">
                        <a:extLst>
                          <a:ext uri="{FF2B5EF4-FFF2-40B4-BE49-F238E27FC236}">
                            <a16:creationId xmlns:a16="http://schemas.microsoft.com/office/drawing/2014/main" id="{64116F99-D0EA-BDB0-B828-28D0FEC5AD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45100" y="4199005"/>
                        <a:ext cx="118351" cy="236629"/>
                      </a:xfrm>
                      <a:custGeom>
                        <a:avLst/>
                        <a:gdLst>
                          <a:gd name="connsiteX0" fmla="*/ 0 w 118351"/>
                          <a:gd name="connsiteY0" fmla="*/ 118279 h 236629"/>
                          <a:gd name="connsiteX1" fmla="*/ 118351 w 118351"/>
                          <a:gd name="connsiteY1" fmla="*/ 236630 h 236629"/>
                          <a:gd name="connsiteX2" fmla="*/ 118351 w 118351"/>
                          <a:gd name="connsiteY2" fmla="*/ 0 h 236629"/>
                          <a:gd name="connsiteX3" fmla="*/ 0 w 118351"/>
                          <a:gd name="connsiteY3" fmla="*/ 118351 h 236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8351" h="236629">
                            <a:moveTo>
                              <a:pt x="0" y="118279"/>
                            </a:moveTo>
                            <a:cubicBezTo>
                              <a:pt x="0" y="183603"/>
                              <a:pt x="52954" y="236630"/>
                              <a:pt x="118351" y="236630"/>
                            </a:cubicBezTo>
                            <a:lnTo>
                              <a:pt x="118351" y="0"/>
                            </a:lnTo>
                            <a:cubicBezTo>
                              <a:pt x="53026" y="0"/>
                              <a:pt x="0" y="52954"/>
                              <a:pt x="0" y="118351"/>
                            </a:cubicBezTo>
                            <a:close/>
                          </a:path>
                        </a:pathLst>
                      </a:custGeom>
                      <a:solidFill>
                        <a:srgbClr val="EDA73F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  <p:sp>
                    <p:nvSpPr>
                      <p:cNvPr id="751" name="Forma libre: forma 750">
                        <a:extLst>
                          <a:ext uri="{FF2B5EF4-FFF2-40B4-BE49-F238E27FC236}">
                            <a16:creationId xmlns:a16="http://schemas.microsoft.com/office/drawing/2014/main" id="{24C5AF1F-E2A2-6E62-722B-E1E94EE2E7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63379" y="4198860"/>
                        <a:ext cx="118351" cy="236702"/>
                      </a:xfrm>
                      <a:custGeom>
                        <a:avLst/>
                        <a:gdLst>
                          <a:gd name="connsiteX0" fmla="*/ 0 w 118351"/>
                          <a:gd name="connsiteY0" fmla="*/ 72 h 236702"/>
                          <a:gd name="connsiteX1" fmla="*/ 0 w 118351"/>
                          <a:gd name="connsiteY1" fmla="*/ 236702 h 236702"/>
                          <a:gd name="connsiteX2" fmla="*/ 118351 w 118351"/>
                          <a:gd name="connsiteY2" fmla="*/ 118351 h 236702"/>
                          <a:gd name="connsiteX3" fmla="*/ 0 w 118351"/>
                          <a:gd name="connsiteY3" fmla="*/ 0 h 2367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8351" h="236702">
                            <a:moveTo>
                              <a:pt x="0" y="72"/>
                            </a:moveTo>
                            <a:lnTo>
                              <a:pt x="0" y="236702"/>
                            </a:lnTo>
                            <a:cubicBezTo>
                              <a:pt x="65325" y="236702"/>
                              <a:pt x="118351" y="183748"/>
                              <a:pt x="118351" y="118351"/>
                            </a:cubicBezTo>
                            <a:cubicBezTo>
                              <a:pt x="118351" y="52954"/>
                              <a:pt x="65397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9407"/>
                      </a:solidFill>
                      <a:ln w="722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EC"/>
                      </a:p>
                    </p:txBody>
                  </p:sp>
                </p:grpSp>
                <p:sp>
                  <p:nvSpPr>
                    <p:cNvPr id="752" name="Forma libre: forma 751">
                      <a:extLst>
                        <a:ext uri="{FF2B5EF4-FFF2-40B4-BE49-F238E27FC236}">
                          <a16:creationId xmlns:a16="http://schemas.microsoft.com/office/drawing/2014/main" id="{B4A5EBC4-906D-B26F-36DB-7653697F1F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62968" y="4216801"/>
                      <a:ext cx="200748" cy="200820"/>
                    </a:xfrm>
                    <a:custGeom>
                      <a:avLst/>
                      <a:gdLst>
                        <a:gd name="connsiteX0" fmla="*/ 100410 w 200748"/>
                        <a:gd name="connsiteY0" fmla="*/ 200821 h 200820"/>
                        <a:gd name="connsiteX1" fmla="*/ 0 w 200748"/>
                        <a:gd name="connsiteY1" fmla="*/ 100410 h 200820"/>
                        <a:gd name="connsiteX2" fmla="*/ 100410 w 200748"/>
                        <a:gd name="connsiteY2" fmla="*/ 0 h 200820"/>
                        <a:gd name="connsiteX3" fmla="*/ 200748 w 200748"/>
                        <a:gd name="connsiteY3" fmla="*/ 100410 h 200820"/>
                        <a:gd name="connsiteX4" fmla="*/ 100410 w 200748"/>
                        <a:gd name="connsiteY4" fmla="*/ 200821 h 200820"/>
                        <a:gd name="connsiteX5" fmla="*/ 100410 w 200748"/>
                        <a:gd name="connsiteY5" fmla="*/ 4558 h 200820"/>
                        <a:gd name="connsiteX6" fmla="*/ 4485 w 200748"/>
                        <a:gd name="connsiteY6" fmla="*/ 100483 h 200820"/>
                        <a:gd name="connsiteX7" fmla="*/ 100410 w 200748"/>
                        <a:gd name="connsiteY7" fmla="*/ 196408 h 200820"/>
                        <a:gd name="connsiteX8" fmla="*/ 196335 w 200748"/>
                        <a:gd name="connsiteY8" fmla="*/ 100483 h 200820"/>
                        <a:gd name="connsiteX9" fmla="*/ 100410 w 200748"/>
                        <a:gd name="connsiteY9" fmla="*/ 4558 h 2008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00748" h="200820">
                          <a:moveTo>
                            <a:pt x="100410" y="200821"/>
                          </a:moveTo>
                          <a:cubicBezTo>
                            <a:pt x="45069" y="200821"/>
                            <a:pt x="0" y="155752"/>
                            <a:pt x="0" y="100410"/>
                          </a:cubicBezTo>
                          <a:cubicBezTo>
                            <a:pt x="0" y="45069"/>
                            <a:pt x="44997" y="0"/>
                            <a:pt x="100410" y="0"/>
                          </a:cubicBezTo>
                          <a:cubicBezTo>
                            <a:pt x="155824" y="0"/>
                            <a:pt x="200748" y="45069"/>
                            <a:pt x="200748" y="100410"/>
                          </a:cubicBezTo>
                          <a:cubicBezTo>
                            <a:pt x="200748" y="155752"/>
                            <a:pt x="155752" y="200821"/>
                            <a:pt x="100410" y="200821"/>
                          </a:cubicBezTo>
                          <a:close/>
                          <a:moveTo>
                            <a:pt x="100410" y="4558"/>
                          </a:moveTo>
                          <a:cubicBezTo>
                            <a:pt x="47529" y="4558"/>
                            <a:pt x="4485" y="47601"/>
                            <a:pt x="4485" y="100483"/>
                          </a:cubicBezTo>
                          <a:cubicBezTo>
                            <a:pt x="4485" y="153365"/>
                            <a:pt x="47529" y="196408"/>
                            <a:pt x="100410" y="196408"/>
                          </a:cubicBezTo>
                          <a:cubicBezTo>
                            <a:pt x="153292" y="196408"/>
                            <a:pt x="196335" y="153365"/>
                            <a:pt x="196335" y="100483"/>
                          </a:cubicBezTo>
                          <a:cubicBezTo>
                            <a:pt x="196335" y="47601"/>
                            <a:pt x="153365" y="4558"/>
                            <a:pt x="100410" y="4558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753" name="Forma libre: forma 752">
                      <a:extLst>
                        <a:ext uri="{FF2B5EF4-FFF2-40B4-BE49-F238E27FC236}">
                          <a16:creationId xmlns:a16="http://schemas.microsoft.com/office/drawing/2014/main" id="{3C12A3E5-BD9F-E0AE-E721-47A87B1F88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9900" y="4236623"/>
                      <a:ext cx="87101" cy="161249"/>
                    </a:xfrm>
                    <a:custGeom>
                      <a:avLst/>
                      <a:gdLst>
                        <a:gd name="connsiteX0" fmla="*/ 2 w 87101"/>
                        <a:gd name="connsiteY0" fmla="*/ 49048 h 161249"/>
                        <a:gd name="connsiteX1" fmla="*/ 35232 w 87101"/>
                        <a:gd name="connsiteY1" fmla="*/ 15192 h 161249"/>
                        <a:gd name="connsiteX2" fmla="*/ 35232 w 87101"/>
                        <a:gd name="connsiteY2" fmla="*/ 0 h 161249"/>
                        <a:gd name="connsiteX3" fmla="*/ 52160 w 87101"/>
                        <a:gd name="connsiteY3" fmla="*/ 72 h 161249"/>
                        <a:gd name="connsiteX4" fmla="*/ 52160 w 87101"/>
                        <a:gd name="connsiteY4" fmla="*/ 15409 h 161249"/>
                        <a:gd name="connsiteX5" fmla="*/ 82688 w 87101"/>
                        <a:gd name="connsiteY5" fmla="*/ 20834 h 161249"/>
                        <a:gd name="connsiteX6" fmla="*/ 82688 w 87101"/>
                        <a:gd name="connsiteY6" fmla="*/ 43405 h 161249"/>
                        <a:gd name="connsiteX7" fmla="*/ 44275 w 87101"/>
                        <a:gd name="connsiteY7" fmla="*/ 41524 h 161249"/>
                        <a:gd name="connsiteX8" fmla="*/ 28938 w 87101"/>
                        <a:gd name="connsiteY8" fmla="*/ 51869 h 161249"/>
                        <a:gd name="connsiteX9" fmla="*/ 28938 w 87101"/>
                        <a:gd name="connsiteY9" fmla="*/ 56210 h 161249"/>
                        <a:gd name="connsiteX10" fmla="*/ 41381 w 87101"/>
                        <a:gd name="connsiteY10" fmla="*/ 66916 h 161249"/>
                        <a:gd name="connsiteX11" fmla="*/ 55560 w 87101"/>
                        <a:gd name="connsiteY11" fmla="*/ 66916 h 161249"/>
                        <a:gd name="connsiteX12" fmla="*/ 87101 w 87101"/>
                        <a:gd name="connsiteY12" fmla="*/ 102725 h 161249"/>
                        <a:gd name="connsiteX13" fmla="*/ 87101 w 87101"/>
                        <a:gd name="connsiteY13" fmla="*/ 110104 h 161249"/>
                        <a:gd name="connsiteX14" fmla="*/ 51437 w 87101"/>
                        <a:gd name="connsiteY14" fmla="*/ 146781 h 161249"/>
                        <a:gd name="connsiteX15" fmla="*/ 51437 w 87101"/>
                        <a:gd name="connsiteY15" fmla="*/ 161250 h 161249"/>
                        <a:gd name="connsiteX16" fmla="*/ 34509 w 87101"/>
                        <a:gd name="connsiteY16" fmla="*/ 161250 h 161249"/>
                        <a:gd name="connsiteX17" fmla="*/ 34509 w 87101"/>
                        <a:gd name="connsiteY17" fmla="*/ 146564 h 161249"/>
                        <a:gd name="connsiteX18" fmla="*/ 3619 w 87101"/>
                        <a:gd name="connsiteY18" fmla="*/ 141066 h 161249"/>
                        <a:gd name="connsiteX19" fmla="*/ 3763 w 87101"/>
                        <a:gd name="connsiteY19" fmla="*/ 118640 h 161249"/>
                        <a:gd name="connsiteX20" fmla="*/ 44564 w 87101"/>
                        <a:gd name="connsiteY20" fmla="*/ 120521 h 161249"/>
                        <a:gd name="connsiteX21" fmla="*/ 58092 w 87101"/>
                        <a:gd name="connsiteY21" fmla="*/ 111189 h 161249"/>
                        <a:gd name="connsiteX22" fmla="*/ 58092 w 87101"/>
                        <a:gd name="connsiteY22" fmla="*/ 106053 h 161249"/>
                        <a:gd name="connsiteX23" fmla="*/ 47530 w 87101"/>
                        <a:gd name="connsiteY23" fmla="*/ 95853 h 161249"/>
                        <a:gd name="connsiteX24" fmla="*/ 33857 w 87101"/>
                        <a:gd name="connsiteY24" fmla="*/ 95853 h 161249"/>
                        <a:gd name="connsiteX25" fmla="*/ 2 w 87101"/>
                        <a:gd name="connsiteY25" fmla="*/ 59971 h 161249"/>
                        <a:gd name="connsiteX26" fmla="*/ 2 w 87101"/>
                        <a:gd name="connsiteY26" fmla="*/ 49048 h 161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87101" h="161249">
                          <a:moveTo>
                            <a:pt x="2" y="49048"/>
                          </a:moveTo>
                          <a:cubicBezTo>
                            <a:pt x="219" y="23800"/>
                            <a:pt x="15772" y="15698"/>
                            <a:pt x="35232" y="15192"/>
                          </a:cubicBezTo>
                          <a:lnTo>
                            <a:pt x="35232" y="0"/>
                          </a:lnTo>
                          <a:cubicBezTo>
                            <a:pt x="35232" y="0"/>
                            <a:pt x="52160" y="72"/>
                            <a:pt x="52160" y="72"/>
                          </a:cubicBezTo>
                          <a:lnTo>
                            <a:pt x="52160" y="15409"/>
                          </a:lnTo>
                          <a:cubicBezTo>
                            <a:pt x="64531" y="16060"/>
                            <a:pt x="73935" y="18085"/>
                            <a:pt x="82688" y="20834"/>
                          </a:cubicBezTo>
                          <a:lnTo>
                            <a:pt x="82688" y="43405"/>
                          </a:lnTo>
                          <a:cubicBezTo>
                            <a:pt x="71909" y="42392"/>
                            <a:pt x="52956" y="41524"/>
                            <a:pt x="44275" y="41524"/>
                          </a:cubicBezTo>
                          <a:cubicBezTo>
                            <a:pt x="34002" y="41379"/>
                            <a:pt x="29011" y="42175"/>
                            <a:pt x="28938" y="51869"/>
                          </a:cubicBezTo>
                          <a:lnTo>
                            <a:pt x="28938" y="56210"/>
                          </a:lnTo>
                          <a:cubicBezTo>
                            <a:pt x="28938" y="63878"/>
                            <a:pt x="32049" y="66916"/>
                            <a:pt x="41381" y="66916"/>
                          </a:cubicBezTo>
                          <a:lnTo>
                            <a:pt x="55560" y="66916"/>
                          </a:lnTo>
                          <a:cubicBezTo>
                            <a:pt x="81748" y="67133"/>
                            <a:pt x="87173" y="88546"/>
                            <a:pt x="87101" y="102725"/>
                          </a:cubicBezTo>
                          <a:lnTo>
                            <a:pt x="87101" y="110104"/>
                          </a:lnTo>
                          <a:cubicBezTo>
                            <a:pt x="86884" y="140126"/>
                            <a:pt x="69016" y="146854"/>
                            <a:pt x="51437" y="146781"/>
                          </a:cubicBezTo>
                          <a:lnTo>
                            <a:pt x="51437" y="161250"/>
                          </a:lnTo>
                          <a:cubicBezTo>
                            <a:pt x="51437" y="161250"/>
                            <a:pt x="34509" y="161250"/>
                            <a:pt x="34509" y="161250"/>
                          </a:cubicBezTo>
                          <a:lnTo>
                            <a:pt x="34509" y="146564"/>
                          </a:lnTo>
                          <a:cubicBezTo>
                            <a:pt x="20185" y="146058"/>
                            <a:pt x="15049" y="144684"/>
                            <a:pt x="3619" y="141066"/>
                          </a:cubicBezTo>
                          <a:lnTo>
                            <a:pt x="3763" y="118640"/>
                          </a:lnTo>
                          <a:cubicBezTo>
                            <a:pt x="10780" y="119219"/>
                            <a:pt x="28143" y="120449"/>
                            <a:pt x="44564" y="120521"/>
                          </a:cubicBezTo>
                          <a:cubicBezTo>
                            <a:pt x="52088" y="120521"/>
                            <a:pt x="58092" y="118858"/>
                            <a:pt x="58092" y="111189"/>
                          </a:cubicBezTo>
                          <a:lnTo>
                            <a:pt x="58092" y="106053"/>
                          </a:lnTo>
                          <a:cubicBezTo>
                            <a:pt x="58092" y="99687"/>
                            <a:pt x="56211" y="95925"/>
                            <a:pt x="47530" y="95853"/>
                          </a:cubicBezTo>
                          <a:lnTo>
                            <a:pt x="33857" y="95853"/>
                          </a:lnTo>
                          <a:cubicBezTo>
                            <a:pt x="2244" y="95636"/>
                            <a:pt x="-71" y="69737"/>
                            <a:pt x="2" y="59971"/>
                          </a:cubicBezTo>
                          <a:lnTo>
                            <a:pt x="2" y="49048"/>
                          </a:ln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grpSp>
                <p:nvGrpSpPr>
                  <p:cNvPr id="754" name="Gráfico 6">
                    <a:extLst>
                      <a:ext uri="{FF2B5EF4-FFF2-40B4-BE49-F238E27FC236}">
                        <a16:creationId xmlns:a16="http://schemas.microsoft.com/office/drawing/2014/main" id="{DBD90738-C1D6-F3E2-DA3B-07424FF622BD}"/>
                      </a:ext>
                    </a:extLst>
                  </p:cNvPr>
                  <p:cNvGrpSpPr/>
                  <p:nvPr/>
                </p:nvGrpSpPr>
                <p:grpSpPr>
                  <a:xfrm>
                    <a:off x="8721155" y="4174915"/>
                    <a:ext cx="253991" cy="254208"/>
                    <a:chOff x="8721155" y="4174915"/>
                    <a:chExt cx="253991" cy="254208"/>
                  </a:xfrm>
                  <a:solidFill>
                    <a:srgbClr val="FFCE3B"/>
                  </a:solidFill>
                </p:grpSpPr>
                <p:sp>
                  <p:nvSpPr>
                    <p:cNvPr id="755" name="Forma libre: forma 754">
                      <a:extLst>
                        <a:ext uri="{FF2B5EF4-FFF2-40B4-BE49-F238E27FC236}">
                          <a16:creationId xmlns:a16="http://schemas.microsoft.com/office/drawing/2014/main" id="{F9080CC8-6133-8BCF-9837-0055CCE703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155" y="4174915"/>
                      <a:ext cx="141934" cy="142006"/>
                    </a:xfrm>
                    <a:custGeom>
                      <a:avLst/>
                      <a:gdLst>
                        <a:gd name="connsiteX0" fmla="*/ 107934 w 141934"/>
                        <a:gd name="connsiteY0" fmla="*/ 4268 h 142006"/>
                        <a:gd name="connsiteX1" fmla="*/ 4196 w 141934"/>
                        <a:gd name="connsiteY1" fmla="*/ 108006 h 142006"/>
                        <a:gd name="connsiteX2" fmla="*/ 0 w 141934"/>
                        <a:gd name="connsiteY2" fmla="*/ 142007 h 142006"/>
                        <a:gd name="connsiteX3" fmla="*/ 141934 w 141934"/>
                        <a:gd name="connsiteY3" fmla="*/ 0 h 142006"/>
                        <a:gd name="connsiteX4" fmla="*/ 107934 w 141934"/>
                        <a:gd name="connsiteY4" fmla="*/ 4196 h 1420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1934" h="142006">
                          <a:moveTo>
                            <a:pt x="107934" y="4268"/>
                          </a:moveTo>
                          <a:lnTo>
                            <a:pt x="4196" y="108006"/>
                          </a:lnTo>
                          <a:cubicBezTo>
                            <a:pt x="1519" y="118930"/>
                            <a:pt x="72" y="130288"/>
                            <a:pt x="0" y="142007"/>
                          </a:cubicBezTo>
                          <a:lnTo>
                            <a:pt x="141934" y="0"/>
                          </a:lnTo>
                          <a:cubicBezTo>
                            <a:pt x="130215" y="0"/>
                            <a:pt x="118857" y="1519"/>
                            <a:pt x="107934" y="4196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756" name="Forma libre: forma 755">
                      <a:extLst>
                        <a:ext uri="{FF2B5EF4-FFF2-40B4-BE49-F238E27FC236}">
                          <a16:creationId xmlns:a16="http://schemas.microsoft.com/office/drawing/2014/main" id="{AE3AF38E-70A8-23EE-E753-65EE864518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9980" y="4183886"/>
                      <a:ext cx="245166" cy="245238"/>
                    </a:xfrm>
                    <a:custGeom>
                      <a:avLst/>
                      <a:gdLst>
                        <a:gd name="connsiteX0" fmla="*/ 182952 w 245166"/>
                        <a:gd name="connsiteY0" fmla="*/ 0 h 245238"/>
                        <a:gd name="connsiteX1" fmla="*/ 0 w 245166"/>
                        <a:gd name="connsiteY1" fmla="*/ 182952 h 245238"/>
                        <a:gd name="connsiteX2" fmla="*/ 45431 w 245166"/>
                        <a:gd name="connsiteY2" fmla="*/ 245239 h 245238"/>
                        <a:gd name="connsiteX3" fmla="*/ 245166 w 245166"/>
                        <a:gd name="connsiteY3" fmla="*/ 45503 h 245238"/>
                        <a:gd name="connsiteX4" fmla="*/ 182880 w 245166"/>
                        <a:gd name="connsiteY4" fmla="*/ 72 h 2452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5166" h="245238">
                          <a:moveTo>
                            <a:pt x="182952" y="0"/>
                          </a:moveTo>
                          <a:lnTo>
                            <a:pt x="0" y="182952"/>
                          </a:lnTo>
                          <a:cubicBezTo>
                            <a:pt x="9187" y="207693"/>
                            <a:pt x="25103" y="229179"/>
                            <a:pt x="45431" y="245239"/>
                          </a:cubicBezTo>
                          <a:lnTo>
                            <a:pt x="245166" y="45503"/>
                          </a:lnTo>
                          <a:cubicBezTo>
                            <a:pt x="229106" y="25175"/>
                            <a:pt x="207621" y="9260"/>
                            <a:pt x="182880" y="72"/>
                          </a:cubicBezTo>
                          <a:close/>
                        </a:path>
                      </a:pathLst>
                    </a:custGeom>
                    <a:solidFill>
                      <a:srgbClr val="FFCE3B"/>
                    </a:solidFill>
                    <a:ln w="722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  <p:grpSp>
              <p:nvGrpSpPr>
                <p:cNvPr id="757" name="Gráfico 6">
                  <a:extLst>
                    <a:ext uri="{FF2B5EF4-FFF2-40B4-BE49-F238E27FC236}">
                      <a16:creationId xmlns:a16="http://schemas.microsoft.com/office/drawing/2014/main" id="{EB3FD97E-D3B0-6093-BCF0-CEBA0A4CDF88}"/>
                    </a:ext>
                  </a:extLst>
                </p:cNvPr>
                <p:cNvGrpSpPr/>
                <p:nvPr/>
              </p:nvGrpSpPr>
              <p:grpSpPr>
                <a:xfrm>
                  <a:off x="8777581" y="4523168"/>
                  <a:ext cx="197492" cy="118495"/>
                  <a:chOff x="8777581" y="4523168"/>
                  <a:chExt cx="197492" cy="118495"/>
                </a:xfrm>
                <a:solidFill>
                  <a:srgbClr val="193A61"/>
                </a:solidFill>
              </p:grpSpPr>
              <p:sp>
                <p:nvSpPr>
                  <p:cNvPr id="758" name="Forma libre: forma 757">
                    <a:extLst>
                      <a:ext uri="{FF2B5EF4-FFF2-40B4-BE49-F238E27FC236}">
                        <a16:creationId xmlns:a16="http://schemas.microsoft.com/office/drawing/2014/main" id="{A3A5EB39-6047-E078-B4C7-C0A952A2E69C}"/>
                      </a:ext>
                    </a:extLst>
                  </p:cNvPr>
                  <p:cNvSpPr/>
                  <p:nvPr/>
                </p:nvSpPr>
                <p:spPr>
                  <a:xfrm>
                    <a:off x="8777581" y="4523168"/>
                    <a:ext cx="197492" cy="23511"/>
                  </a:xfrm>
                  <a:custGeom>
                    <a:avLst/>
                    <a:gdLst>
                      <a:gd name="connsiteX0" fmla="*/ 0 w 197492"/>
                      <a:gd name="connsiteY0" fmla="*/ 0 h 23511"/>
                      <a:gd name="connsiteX1" fmla="*/ 197493 w 197492"/>
                      <a:gd name="connsiteY1" fmla="*/ 0 h 23511"/>
                      <a:gd name="connsiteX2" fmla="*/ 197493 w 197492"/>
                      <a:gd name="connsiteY2" fmla="*/ 23511 h 23511"/>
                      <a:gd name="connsiteX3" fmla="*/ 0 w 197492"/>
                      <a:gd name="connsiteY3" fmla="*/ 23511 h 23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492" h="23511">
                        <a:moveTo>
                          <a:pt x="0" y="0"/>
                        </a:moveTo>
                        <a:lnTo>
                          <a:pt x="197493" y="0"/>
                        </a:lnTo>
                        <a:lnTo>
                          <a:pt x="197493" y="23511"/>
                        </a:lnTo>
                        <a:lnTo>
                          <a:pt x="0" y="23511"/>
                        </a:lnTo>
                        <a:close/>
                      </a:path>
                    </a:pathLst>
                  </a:custGeom>
                  <a:solidFill>
                    <a:srgbClr val="193A6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59" name="Forma libre: forma 758">
                    <a:extLst>
                      <a:ext uri="{FF2B5EF4-FFF2-40B4-BE49-F238E27FC236}">
                        <a16:creationId xmlns:a16="http://schemas.microsoft.com/office/drawing/2014/main" id="{F94B6E79-320D-AF82-0177-F5DF30D26CED}"/>
                      </a:ext>
                    </a:extLst>
                  </p:cNvPr>
                  <p:cNvSpPr/>
                  <p:nvPr/>
                </p:nvSpPr>
                <p:spPr>
                  <a:xfrm>
                    <a:off x="8777581" y="4570625"/>
                    <a:ext cx="197492" cy="23511"/>
                  </a:xfrm>
                  <a:custGeom>
                    <a:avLst/>
                    <a:gdLst>
                      <a:gd name="connsiteX0" fmla="*/ 0 w 197492"/>
                      <a:gd name="connsiteY0" fmla="*/ 0 h 23511"/>
                      <a:gd name="connsiteX1" fmla="*/ 197493 w 197492"/>
                      <a:gd name="connsiteY1" fmla="*/ 0 h 23511"/>
                      <a:gd name="connsiteX2" fmla="*/ 197493 w 197492"/>
                      <a:gd name="connsiteY2" fmla="*/ 23511 h 23511"/>
                      <a:gd name="connsiteX3" fmla="*/ 0 w 197492"/>
                      <a:gd name="connsiteY3" fmla="*/ 23511 h 23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492" h="23511">
                        <a:moveTo>
                          <a:pt x="0" y="0"/>
                        </a:moveTo>
                        <a:lnTo>
                          <a:pt x="197493" y="0"/>
                        </a:lnTo>
                        <a:lnTo>
                          <a:pt x="197493" y="23511"/>
                        </a:lnTo>
                        <a:lnTo>
                          <a:pt x="0" y="23511"/>
                        </a:lnTo>
                        <a:close/>
                      </a:path>
                    </a:pathLst>
                  </a:custGeom>
                  <a:solidFill>
                    <a:srgbClr val="193A6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760" name="Forma libre: forma 759">
                    <a:extLst>
                      <a:ext uri="{FF2B5EF4-FFF2-40B4-BE49-F238E27FC236}">
                        <a16:creationId xmlns:a16="http://schemas.microsoft.com/office/drawing/2014/main" id="{4517B4AE-35AB-D228-0CF7-9A387760C93D}"/>
                      </a:ext>
                    </a:extLst>
                  </p:cNvPr>
                  <p:cNvSpPr/>
                  <p:nvPr/>
                </p:nvSpPr>
                <p:spPr>
                  <a:xfrm>
                    <a:off x="8777581" y="4618081"/>
                    <a:ext cx="197492" cy="23583"/>
                  </a:xfrm>
                  <a:custGeom>
                    <a:avLst/>
                    <a:gdLst>
                      <a:gd name="connsiteX0" fmla="*/ 0 w 197492"/>
                      <a:gd name="connsiteY0" fmla="*/ 0 h 23583"/>
                      <a:gd name="connsiteX1" fmla="*/ 197493 w 197492"/>
                      <a:gd name="connsiteY1" fmla="*/ 0 h 23583"/>
                      <a:gd name="connsiteX2" fmla="*/ 197493 w 197492"/>
                      <a:gd name="connsiteY2" fmla="*/ 23583 h 23583"/>
                      <a:gd name="connsiteX3" fmla="*/ 0 w 197492"/>
                      <a:gd name="connsiteY3" fmla="*/ 23583 h 23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492" h="23583">
                        <a:moveTo>
                          <a:pt x="0" y="0"/>
                        </a:moveTo>
                        <a:lnTo>
                          <a:pt x="197493" y="0"/>
                        </a:lnTo>
                        <a:lnTo>
                          <a:pt x="197493" y="23583"/>
                        </a:lnTo>
                        <a:lnTo>
                          <a:pt x="0" y="23583"/>
                        </a:lnTo>
                        <a:close/>
                      </a:path>
                    </a:pathLst>
                  </a:custGeom>
                  <a:solidFill>
                    <a:srgbClr val="193A61"/>
                  </a:solidFill>
                  <a:ln w="722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52586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27138DA0-9449-E0F8-5D5A-88BCE6A18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>
            <a:extLst>
              <a:ext uri="{FF2B5EF4-FFF2-40B4-BE49-F238E27FC236}">
                <a16:creationId xmlns:a16="http://schemas.microsoft.com/office/drawing/2014/main" id="{D3FE35DD-F540-C027-EFBB-9FDB3DA649F3}"/>
              </a:ext>
            </a:extLst>
          </p:cNvPr>
          <p:cNvSpPr txBox="1"/>
          <p:nvPr/>
        </p:nvSpPr>
        <p:spPr>
          <a:xfrm>
            <a:off x="597578" y="3488746"/>
            <a:ext cx="527538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i="0" u="none" strike="noStrike" cap="none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ALIANZAS ESTRATÉGICAS</a:t>
            </a:r>
          </a:p>
        </p:txBody>
      </p:sp>
      <p:sp>
        <p:nvSpPr>
          <p:cNvPr id="14" name="Google Shape;93;p14">
            <a:extLst>
              <a:ext uri="{FF2B5EF4-FFF2-40B4-BE49-F238E27FC236}">
                <a16:creationId xmlns:a16="http://schemas.microsoft.com/office/drawing/2014/main" id="{9DC7E33B-CF0D-4D91-8147-6D5F804A4B54}"/>
              </a:ext>
            </a:extLst>
          </p:cNvPr>
          <p:cNvSpPr txBox="1"/>
          <p:nvPr/>
        </p:nvSpPr>
        <p:spPr>
          <a:xfrm>
            <a:off x="843805" y="196648"/>
            <a:ext cx="599133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SzPts val="2000"/>
              <a:buNone/>
              <a:defRPr sz="2800" b="1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C" dirty="0">
                <a:sym typeface="Barlow Condensed Medium"/>
              </a:rPr>
              <a:t>COOPERACIÓN INTERNACIONAL</a:t>
            </a:r>
            <a:endParaRPr dirty="0">
              <a:sym typeface="Barlow Condensed Medium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7C7FE3F-33D6-4585-9353-557440B341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9735" y="4140718"/>
            <a:ext cx="1157765" cy="939453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9C96434-AD29-429E-9C7C-69D32D12D0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562" y="4290762"/>
            <a:ext cx="730758" cy="87241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BE07F49-87EF-4049-AF2A-E94A5DB6D2A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226" y="4094458"/>
            <a:ext cx="1383597" cy="1138412"/>
          </a:xfrm>
          <a:prstGeom prst="rect">
            <a:avLst/>
          </a:prstGeom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AC1837A3-4768-4067-AAD3-D4469A54F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142" y="1005478"/>
            <a:ext cx="782298" cy="87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Inicio | Organización de las Naciones Unidas para la Alimentación y la  Agricultura | Tecnologias de la comunicacion, Curriculo educativo, Naciones  unidas">
            <a:extLst>
              <a:ext uri="{FF2B5EF4-FFF2-40B4-BE49-F238E27FC236}">
                <a16:creationId xmlns:a16="http://schemas.microsoft.com/office/drawing/2014/main" id="{2E4B61A7-3F31-4210-BC99-017391933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028" y="997000"/>
            <a:ext cx="881229" cy="88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iica-logo - FONTAGRO Digital">
            <a:extLst>
              <a:ext uri="{FF2B5EF4-FFF2-40B4-BE49-F238E27FC236}">
                <a16:creationId xmlns:a16="http://schemas.microsoft.com/office/drawing/2014/main" id="{6D627673-F5B6-4185-BE0F-B6E4C43F3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10933" y="1130057"/>
            <a:ext cx="1428750" cy="57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1EEBE61-6B32-1FAE-1BBD-4FFCC53C46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8426" y="1055314"/>
            <a:ext cx="1658324" cy="84574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F982D3E-DBAE-43F6-C6B0-E62CF29CB74D}"/>
              </a:ext>
            </a:extLst>
          </p:cNvPr>
          <p:cNvSpPr txBox="1"/>
          <p:nvPr/>
        </p:nvSpPr>
        <p:spPr>
          <a:xfrm>
            <a:off x="688844" y="1911558"/>
            <a:ext cx="140193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b="0" i="0" u="none" strike="noStrike" baseline="0" dirty="0">
                <a:solidFill>
                  <a:srgbClr val="000000"/>
                </a:solidFill>
                <a:latin typeface="+mj-lt"/>
              </a:rPr>
              <a:t>FOC R4T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b="0" i="0" u="none" strike="noStrike" baseline="0" dirty="0">
                <a:solidFill>
                  <a:srgbClr val="000000"/>
                </a:solidFill>
                <a:latin typeface="+mj-lt"/>
              </a:rPr>
              <a:t>Insumos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b="0" i="0" u="none" strike="noStrike" baseline="0" dirty="0">
                <a:solidFill>
                  <a:srgbClr val="000000"/>
                </a:solidFill>
                <a:latin typeface="+mj-lt"/>
              </a:rPr>
              <a:t>Equipos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A811B54-3D6A-5113-FFAD-0BD48F00A4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45397" y="1042653"/>
            <a:ext cx="1079059" cy="86890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4CAC6159-D3BB-29F6-E82F-518F70A0DCAE}"/>
              </a:ext>
            </a:extLst>
          </p:cNvPr>
          <p:cNvSpPr txBox="1"/>
          <p:nvPr/>
        </p:nvSpPr>
        <p:spPr>
          <a:xfrm>
            <a:off x="2503855" y="1946617"/>
            <a:ext cx="164536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b="0" i="0" u="none" strike="noStrike" baseline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Coop. Técnica y diagnóstico animal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Simulacro aftosa</a:t>
            </a:r>
            <a:endParaRPr lang="es-EC" b="0" i="0" u="none" strike="noStrike" baseline="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B633E39-8075-1918-99DB-AA657B6A92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22132" y="1097413"/>
            <a:ext cx="2004459" cy="67903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9A529643-9AD8-1853-128D-59DC3AFCC8AD}"/>
              </a:ext>
            </a:extLst>
          </p:cNvPr>
          <p:cNvSpPr txBox="1"/>
          <p:nvPr/>
        </p:nvSpPr>
        <p:spPr>
          <a:xfrm>
            <a:off x="4655450" y="1853733"/>
            <a:ext cx="17732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b="0" i="0" u="none" strike="noStrike" baseline="0" dirty="0">
                <a:solidFill>
                  <a:srgbClr val="000000"/>
                </a:solidFill>
                <a:latin typeface="+mj-lt"/>
              </a:rPr>
              <a:t>FOC R4T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dirty="0">
                <a:latin typeface="+mj-lt"/>
              </a:rPr>
              <a:t>BPA, </a:t>
            </a:r>
            <a:r>
              <a:rPr lang="es-EC" b="0" i="0" u="none" strike="noStrike" baseline="0" dirty="0">
                <a:solidFill>
                  <a:srgbClr val="000000"/>
                </a:solidFill>
                <a:latin typeface="+mj-lt"/>
              </a:rPr>
              <a:t>Drones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dirty="0">
                <a:latin typeface="+mj-lt"/>
              </a:rPr>
              <a:t>EUDR Libre deforestación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BFF395F-3FEE-2D1C-DAAD-3100D2748ED7}"/>
              </a:ext>
            </a:extLst>
          </p:cNvPr>
          <p:cNvSpPr txBox="1"/>
          <p:nvPr/>
        </p:nvSpPr>
        <p:spPr>
          <a:xfrm>
            <a:off x="9649671" y="1842923"/>
            <a:ext cx="22387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0" i="0" u="none" strike="noStrike" baseline="0" dirty="0">
                <a:solidFill>
                  <a:srgbClr val="000000"/>
                </a:solidFill>
                <a:latin typeface="+mj-lt"/>
              </a:rPr>
              <a:t>Cursos y capacitaciones: BPAs, </a:t>
            </a:r>
            <a:endParaRPr lang="es-EC" b="0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E24BEC4-6CF6-A5B0-7C35-9D2D516BF011}"/>
              </a:ext>
            </a:extLst>
          </p:cNvPr>
          <p:cNvSpPr txBox="1"/>
          <p:nvPr/>
        </p:nvSpPr>
        <p:spPr>
          <a:xfrm>
            <a:off x="7000028" y="1981286"/>
            <a:ext cx="22387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0" i="0" u="none" strike="noStrike" baseline="0" dirty="0">
                <a:solidFill>
                  <a:srgbClr val="000000"/>
                </a:solidFill>
                <a:latin typeface="+mj-lt"/>
              </a:rPr>
              <a:t>Emergencia aviar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0" i="0" u="none" strike="noStrike" baseline="0" dirty="0">
                <a:solidFill>
                  <a:srgbClr val="000000"/>
                </a:solidFill>
                <a:latin typeface="+mj-lt"/>
              </a:rPr>
              <a:t>Mosca de la fruta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0" i="0" u="none" strike="noStrike" baseline="0" dirty="0">
                <a:solidFill>
                  <a:srgbClr val="000000"/>
                </a:solidFill>
                <a:latin typeface="+mj-lt"/>
              </a:rPr>
              <a:t>Equipos de laboratorios e insumos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0" i="0" u="none" strike="noStrike" baseline="0" dirty="0">
                <a:solidFill>
                  <a:srgbClr val="000000"/>
                </a:solidFill>
                <a:latin typeface="+mj-lt"/>
              </a:rPr>
              <a:t>FOC R4T</a:t>
            </a:r>
            <a:endParaRPr lang="es-EC" b="0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1D7FE14-FD76-9EA9-45AF-420D5ABD6D4C}"/>
              </a:ext>
            </a:extLst>
          </p:cNvPr>
          <p:cNvSpPr txBox="1"/>
          <p:nvPr/>
        </p:nvSpPr>
        <p:spPr>
          <a:xfrm>
            <a:off x="495354" y="5170744"/>
            <a:ext cx="22335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Control de mercancías pecuarias, vegetales, inocuidad de los alimentos y registro de insumos agropecuarios.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7C8CD98-2F52-E15D-317F-300FA93231A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8774"/>
          <a:stretch>
            <a:fillRect/>
          </a:stretch>
        </p:blipFill>
        <p:spPr>
          <a:xfrm>
            <a:off x="3450365" y="4269523"/>
            <a:ext cx="984352" cy="901221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A2FDEDEA-4354-8CA7-464C-D2D4252CE705}"/>
              </a:ext>
            </a:extLst>
          </p:cNvPr>
          <p:cNvSpPr txBox="1"/>
          <p:nvPr/>
        </p:nvSpPr>
        <p:spPr>
          <a:xfrm>
            <a:off x="3171300" y="5046098"/>
            <a:ext cx="21425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es-ES" sz="1200" dirty="0"/>
              <a:t>Contrato de concesión mercantil </a:t>
            </a:r>
            <a:endParaRPr lang="es-EC" sz="1200" dirty="0"/>
          </a:p>
        </p:txBody>
      </p:sp>
      <p:pic>
        <p:nvPicPr>
          <p:cNvPr id="1026" name="Picture 2" descr="Aeropuerto de Guayaquil / TAGSA">
            <a:extLst>
              <a:ext uri="{FF2B5EF4-FFF2-40B4-BE49-F238E27FC236}">
                <a16:creationId xmlns:a16="http://schemas.microsoft.com/office/drawing/2014/main" id="{ABCAEFD3-682E-21C3-79EC-59A6D0887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084" y="4298410"/>
            <a:ext cx="747688" cy="7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greso al Sistema">
            <a:extLst>
              <a:ext uri="{FF2B5EF4-FFF2-40B4-BE49-F238E27FC236}">
                <a16:creationId xmlns:a16="http://schemas.microsoft.com/office/drawing/2014/main" id="{8B0D26A5-76E8-8C75-D900-3422EB355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676" y="5523152"/>
            <a:ext cx="1668079" cy="65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AGROSAVIA - Corporación colombiana de investigación agropecuaria">
            <a:extLst>
              <a:ext uri="{FF2B5EF4-FFF2-40B4-BE49-F238E27FC236}">
                <a16:creationId xmlns:a16="http://schemas.microsoft.com/office/drawing/2014/main" id="{950A35F0-8FBB-BDB0-75AC-EC771805D2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145" b="24131"/>
          <a:stretch/>
        </p:blipFill>
        <p:spPr bwMode="auto">
          <a:xfrm>
            <a:off x="4751941" y="2902351"/>
            <a:ext cx="1645362" cy="41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C85C8895-C2FE-C070-E714-31DA4CF841B0}"/>
              </a:ext>
            </a:extLst>
          </p:cNvPr>
          <p:cNvSpPr txBox="1"/>
          <p:nvPr/>
        </p:nvSpPr>
        <p:spPr>
          <a:xfrm>
            <a:off x="7409216" y="5096486"/>
            <a:ext cx="1663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es-EC" sz="1200" dirty="0"/>
              <a:t>Controles de la cadena láctea</a:t>
            </a:r>
          </a:p>
        </p:txBody>
      </p:sp>
      <p:pic>
        <p:nvPicPr>
          <p:cNvPr id="1030" name="Picture 6" descr="UNEMI ⎪ Universidad Estatal de Milagro Logo &amp; Brand Assets (SVG, PNG and  vector) - Brandfetch">
            <a:extLst>
              <a:ext uri="{FF2B5EF4-FFF2-40B4-BE49-F238E27FC236}">
                <a16:creationId xmlns:a16="http://schemas.microsoft.com/office/drawing/2014/main" id="{29130590-369B-6C71-0F46-806C13A9C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45" y="4597260"/>
            <a:ext cx="541472" cy="54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iversidad Católica de Santiago de Guayaquil | REDI">
            <a:extLst>
              <a:ext uri="{FF2B5EF4-FFF2-40B4-BE49-F238E27FC236}">
                <a16:creationId xmlns:a16="http://schemas.microsoft.com/office/drawing/2014/main" id="{1C5284AA-0E6A-07DC-3484-E05903F24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792" y="4556336"/>
            <a:ext cx="1092887" cy="62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C513518C-E17F-684B-A40E-3ED15976E443}"/>
              </a:ext>
            </a:extLst>
          </p:cNvPr>
          <p:cNvSpPr txBox="1"/>
          <p:nvPr/>
        </p:nvSpPr>
        <p:spPr>
          <a:xfrm>
            <a:off x="9263136" y="5220579"/>
            <a:ext cx="25331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es-EC" sz="1200" dirty="0"/>
              <a:t>Alianzas con la academia</a:t>
            </a:r>
          </a:p>
        </p:txBody>
      </p:sp>
      <p:pic>
        <p:nvPicPr>
          <p:cNvPr id="1034" name="Picture 10" descr="Universidad de Guayaquil | lista de carreras universitarias y postgrados">
            <a:extLst>
              <a:ext uri="{FF2B5EF4-FFF2-40B4-BE49-F238E27FC236}">
                <a16:creationId xmlns:a16="http://schemas.microsoft.com/office/drawing/2014/main" id="{D04863DE-92BA-C15B-B437-49615A02C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597" y="4480029"/>
            <a:ext cx="702254" cy="7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2038267-617B-4FDA-B54A-C22A03651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680" y="4505960"/>
            <a:ext cx="702254" cy="70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D68DDE93-4BC4-B27F-E307-3401CBF6882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110643" y="4096493"/>
            <a:ext cx="815579" cy="1138412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67557000-67A7-8136-CD88-E6F20DB2DE9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805590" y="6022528"/>
            <a:ext cx="1600699" cy="51550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6251FF2-EECF-37C8-8F83-412EC65B6570}"/>
              </a:ext>
            </a:extLst>
          </p:cNvPr>
          <p:cNvSpPr txBox="1"/>
          <p:nvPr/>
        </p:nvSpPr>
        <p:spPr>
          <a:xfrm>
            <a:off x="5377683" y="5250374"/>
            <a:ext cx="2140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es-EC" sz="1200" dirty="0"/>
              <a:t>Convenio tripartito para la ejecución del piloto brucelosis</a:t>
            </a:r>
          </a:p>
        </p:txBody>
      </p:sp>
    </p:spTree>
    <p:extLst>
      <p:ext uri="{BB962C8B-B14F-4D97-AF65-F5344CB8AC3E}">
        <p14:creationId xmlns:p14="http://schemas.microsoft.com/office/powerpoint/2010/main" val="3649104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>
          <a:extLst>
            <a:ext uri="{FF2B5EF4-FFF2-40B4-BE49-F238E27FC236}">
              <a16:creationId xmlns:a16="http://schemas.microsoft.com/office/drawing/2014/main" id="{02753F26-69B5-B6D6-63C8-0C918E096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90BFEC5B-55B2-AC67-F11B-F702796FAF7B}"/>
              </a:ext>
            </a:extLst>
          </p:cNvPr>
          <p:cNvSpPr txBox="1"/>
          <p:nvPr/>
        </p:nvSpPr>
        <p:spPr>
          <a:xfrm>
            <a:off x="625667" y="231150"/>
            <a:ext cx="40720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dirty="0">
                <a:solidFill>
                  <a:srgbClr val="E5C400"/>
                </a:solidFill>
              </a:rPr>
              <a:t>SANIDAD ANIMAL</a:t>
            </a:r>
            <a:endParaRPr sz="2800" b="1" i="0" u="none" strike="noStrike" cap="none" dirty="0">
              <a:solidFill>
                <a:srgbClr val="E5C4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93;p14">
            <a:extLst>
              <a:ext uri="{FF2B5EF4-FFF2-40B4-BE49-F238E27FC236}">
                <a16:creationId xmlns:a16="http://schemas.microsoft.com/office/drawing/2014/main" id="{CD1E609D-25F6-FEA0-85FE-8630F49149E2}"/>
              </a:ext>
            </a:extLst>
          </p:cNvPr>
          <p:cNvSpPr txBox="1"/>
          <p:nvPr/>
        </p:nvSpPr>
        <p:spPr>
          <a:xfrm>
            <a:off x="480934" y="944899"/>
            <a:ext cx="26051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Capacitaciones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3" name="Google Shape;93;p14">
            <a:extLst>
              <a:ext uri="{FF2B5EF4-FFF2-40B4-BE49-F238E27FC236}">
                <a16:creationId xmlns:a16="http://schemas.microsoft.com/office/drawing/2014/main" id="{4449A6B8-5CD7-69D7-06C7-F32CD700F033}"/>
              </a:ext>
            </a:extLst>
          </p:cNvPr>
          <p:cNvSpPr txBox="1"/>
          <p:nvPr/>
        </p:nvSpPr>
        <p:spPr>
          <a:xfrm>
            <a:off x="6239438" y="1050023"/>
            <a:ext cx="444761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Notificaciones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eventos</a:t>
            </a:r>
            <a:endParaRPr sz="28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8" name="Google Shape;110;p16">
            <a:extLst>
              <a:ext uri="{FF2B5EF4-FFF2-40B4-BE49-F238E27FC236}">
                <a16:creationId xmlns:a16="http://schemas.microsoft.com/office/drawing/2014/main" id="{6FD3B0F6-910B-A777-140E-2B2C1771BAD8}"/>
              </a:ext>
            </a:extLst>
          </p:cNvPr>
          <p:cNvSpPr txBox="1"/>
          <p:nvPr/>
        </p:nvSpPr>
        <p:spPr>
          <a:xfrm>
            <a:off x="4132547" y="646705"/>
            <a:ext cx="34690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E5C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INFLUENZA AVIAR</a:t>
            </a:r>
            <a:endParaRPr sz="2400" b="1" i="0" u="none" strike="noStrike" cap="none" dirty="0">
              <a:solidFill>
                <a:srgbClr val="E5C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F1F60A46-812A-4763-073F-39B726A551C5}"/>
              </a:ext>
            </a:extLst>
          </p:cNvPr>
          <p:cNvGrpSpPr/>
          <p:nvPr/>
        </p:nvGrpSpPr>
        <p:grpSpPr>
          <a:xfrm>
            <a:off x="539845" y="3358523"/>
            <a:ext cx="11179664" cy="728102"/>
            <a:chOff x="412840" y="3610117"/>
            <a:chExt cx="11179664" cy="72810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E03068C-2A33-7198-5A57-C904BC174BC7}"/>
                </a:ext>
              </a:extLst>
            </p:cNvPr>
            <p:cNvSpPr/>
            <p:nvPr/>
          </p:nvSpPr>
          <p:spPr>
            <a:xfrm>
              <a:off x="5638621" y="3610117"/>
              <a:ext cx="728102" cy="728102"/>
            </a:xfrm>
            <a:custGeom>
              <a:avLst/>
              <a:gdLst>
                <a:gd name="connsiteX0" fmla="*/ 0 w 728102"/>
                <a:gd name="connsiteY0" fmla="*/ 371762 h 728102"/>
                <a:gd name="connsiteX1" fmla="*/ 0 w 728102"/>
                <a:gd name="connsiteY1" fmla="*/ 356341 h 728102"/>
                <a:gd name="connsiteX2" fmla="*/ 356342 w 728102"/>
                <a:gd name="connsiteY2" fmla="*/ 0 h 728102"/>
                <a:gd name="connsiteX3" fmla="*/ 371762 w 728102"/>
                <a:gd name="connsiteY3" fmla="*/ 0 h 728102"/>
                <a:gd name="connsiteX4" fmla="*/ 728103 w 728102"/>
                <a:gd name="connsiteY4" fmla="*/ 356341 h 728102"/>
                <a:gd name="connsiteX5" fmla="*/ 728103 w 728102"/>
                <a:gd name="connsiteY5" fmla="*/ 371762 h 728102"/>
                <a:gd name="connsiteX6" fmla="*/ 371762 w 728102"/>
                <a:gd name="connsiteY6" fmla="*/ 728103 h 728102"/>
                <a:gd name="connsiteX7" fmla="*/ 356342 w 728102"/>
                <a:gd name="connsiteY7" fmla="*/ 728103 h 728102"/>
                <a:gd name="connsiteX8" fmla="*/ 0 w 728102"/>
                <a:gd name="connsiteY8" fmla="*/ 371762 h 72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8102" h="728102">
                  <a:moveTo>
                    <a:pt x="0" y="371762"/>
                  </a:moveTo>
                  <a:lnTo>
                    <a:pt x="0" y="356341"/>
                  </a:lnTo>
                  <a:cubicBezTo>
                    <a:pt x="196776" y="356341"/>
                    <a:pt x="356342" y="196776"/>
                    <a:pt x="356342" y="0"/>
                  </a:cubicBezTo>
                  <a:lnTo>
                    <a:pt x="371762" y="0"/>
                  </a:lnTo>
                  <a:cubicBezTo>
                    <a:pt x="371762" y="196776"/>
                    <a:pt x="531328" y="356341"/>
                    <a:pt x="728103" y="356341"/>
                  </a:cubicBezTo>
                  <a:lnTo>
                    <a:pt x="728103" y="371762"/>
                  </a:lnTo>
                  <a:cubicBezTo>
                    <a:pt x="531328" y="371762"/>
                    <a:pt x="371762" y="531327"/>
                    <a:pt x="371762" y="728103"/>
                  </a:cubicBezTo>
                  <a:lnTo>
                    <a:pt x="356342" y="728103"/>
                  </a:lnTo>
                  <a:cubicBezTo>
                    <a:pt x="356342" y="531327"/>
                    <a:pt x="196776" y="371762"/>
                    <a:pt x="0" y="371762"/>
                  </a:cubicBezTo>
                  <a:close/>
                </a:path>
              </a:pathLst>
            </a:custGeom>
            <a:grpFill/>
            <a:ln w="16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 dirty="0"/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8D21421C-7BDC-31B3-1FB3-E25A74B07F95}"/>
                </a:ext>
              </a:extLst>
            </p:cNvPr>
            <p:cNvSpPr/>
            <p:nvPr/>
          </p:nvSpPr>
          <p:spPr>
            <a:xfrm>
              <a:off x="646322" y="3974168"/>
              <a:ext cx="4963104" cy="45719"/>
            </a:xfrm>
            <a:custGeom>
              <a:avLst/>
              <a:gdLst>
                <a:gd name="connsiteX0" fmla="*/ 0 w 4401134"/>
                <a:gd name="connsiteY0" fmla="*/ 0 h 16761"/>
                <a:gd name="connsiteX1" fmla="*/ 4401134 w 4401134"/>
                <a:gd name="connsiteY1" fmla="*/ 0 h 1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01134" h="16761">
                  <a:moveTo>
                    <a:pt x="0" y="0"/>
                  </a:moveTo>
                  <a:lnTo>
                    <a:pt x="4401134" y="0"/>
                  </a:lnTo>
                </a:path>
              </a:pathLst>
            </a:custGeom>
            <a:grpFill/>
            <a:ln w="33502" cap="flat">
              <a:solidFill>
                <a:srgbClr val="C3C3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6D8754BC-83D7-80A3-426C-B1E71C5DDE57}"/>
                </a:ext>
              </a:extLst>
            </p:cNvPr>
            <p:cNvSpPr/>
            <p:nvPr/>
          </p:nvSpPr>
          <p:spPr>
            <a:xfrm>
              <a:off x="6395918" y="3968282"/>
              <a:ext cx="4876114" cy="51606"/>
            </a:xfrm>
            <a:custGeom>
              <a:avLst/>
              <a:gdLst>
                <a:gd name="connsiteX0" fmla="*/ 0 w 4313976"/>
                <a:gd name="connsiteY0" fmla="*/ 0 h 16761"/>
                <a:gd name="connsiteX1" fmla="*/ 4313976 w 4313976"/>
                <a:gd name="connsiteY1" fmla="*/ 0 h 1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13976" h="16761">
                  <a:moveTo>
                    <a:pt x="0" y="0"/>
                  </a:moveTo>
                  <a:lnTo>
                    <a:pt x="4313976" y="0"/>
                  </a:lnTo>
                </a:path>
              </a:pathLst>
            </a:custGeom>
            <a:grpFill/>
            <a:ln w="33502" cap="flat">
              <a:solidFill>
                <a:srgbClr val="C3C3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C" dirty="0"/>
            </a:p>
          </p:txBody>
        </p:sp>
        <p:grpSp>
          <p:nvGrpSpPr>
            <p:cNvPr id="41" name="Gráfico 11">
              <a:extLst>
                <a:ext uri="{FF2B5EF4-FFF2-40B4-BE49-F238E27FC236}">
                  <a16:creationId xmlns:a16="http://schemas.microsoft.com/office/drawing/2014/main" id="{5C98C919-AB62-21AA-EB51-921A83A3236A}"/>
                </a:ext>
              </a:extLst>
            </p:cNvPr>
            <p:cNvGrpSpPr/>
            <p:nvPr/>
          </p:nvGrpSpPr>
          <p:grpSpPr>
            <a:xfrm>
              <a:off x="11097549" y="3844940"/>
              <a:ext cx="494955" cy="258456"/>
              <a:chOff x="11097549" y="3844940"/>
              <a:chExt cx="494955" cy="258456"/>
            </a:xfrm>
            <a:grpFill/>
          </p:grpSpPr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30987784-E4C0-8FBD-AA99-F03F6B852745}"/>
                  </a:ext>
                </a:extLst>
              </p:cNvPr>
              <p:cNvSpPr/>
              <p:nvPr/>
            </p:nvSpPr>
            <p:spPr>
              <a:xfrm>
                <a:off x="11097549" y="3844940"/>
                <a:ext cx="494955" cy="129228"/>
              </a:xfrm>
              <a:custGeom>
                <a:avLst/>
                <a:gdLst>
                  <a:gd name="connsiteX0" fmla="*/ 0 w 494955"/>
                  <a:gd name="connsiteY0" fmla="*/ 129228 h 129228"/>
                  <a:gd name="connsiteX1" fmla="*/ 355670 w 494955"/>
                  <a:gd name="connsiteY1" fmla="*/ 0 h 129228"/>
                  <a:gd name="connsiteX2" fmla="*/ 494955 w 494955"/>
                  <a:gd name="connsiteY2" fmla="*/ 129228 h 129228"/>
                  <a:gd name="connsiteX3" fmla="*/ 167 w 494955"/>
                  <a:gd name="connsiteY3" fmla="*/ 129228 h 12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955" h="129228">
                    <a:moveTo>
                      <a:pt x="0" y="129228"/>
                    </a:moveTo>
                    <a:cubicBezTo>
                      <a:pt x="186551" y="78442"/>
                      <a:pt x="247393" y="0"/>
                      <a:pt x="355670" y="0"/>
                    </a:cubicBezTo>
                    <a:cubicBezTo>
                      <a:pt x="474507" y="0"/>
                      <a:pt x="494955" y="129228"/>
                      <a:pt x="494955" y="129228"/>
                    </a:cubicBezTo>
                    <a:lnTo>
                      <a:pt x="167" y="129228"/>
                    </a:lnTo>
                    <a:close/>
                  </a:path>
                </a:pathLst>
              </a:custGeom>
              <a:grpFill/>
              <a:ln w="167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87D92D75-0A86-B2AD-4CAD-FAC6B405654C}"/>
                  </a:ext>
                </a:extLst>
              </p:cNvPr>
              <p:cNvSpPr/>
              <p:nvPr/>
            </p:nvSpPr>
            <p:spPr>
              <a:xfrm>
                <a:off x="11097549" y="3974168"/>
                <a:ext cx="494955" cy="129228"/>
              </a:xfrm>
              <a:custGeom>
                <a:avLst/>
                <a:gdLst>
                  <a:gd name="connsiteX0" fmla="*/ 0 w 494955"/>
                  <a:gd name="connsiteY0" fmla="*/ 0 h 129228"/>
                  <a:gd name="connsiteX1" fmla="*/ 355670 w 494955"/>
                  <a:gd name="connsiteY1" fmla="*/ 129228 h 129228"/>
                  <a:gd name="connsiteX2" fmla="*/ 494955 w 494955"/>
                  <a:gd name="connsiteY2" fmla="*/ 0 h 129228"/>
                  <a:gd name="connsiteX3" fmla="*/ 167 w 494955"/>
                  <a:gd name="connsiteY3" fmla="*/ 0 h 12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955" h="129228">
                    <a:moveTo>
                      <a:pt x="0" y="0"/>
                    </a:moveTo>
                    <a:cubicBezTo>
                      <a:pt x="186551" y="50786"/>
                      <a:pt x="247393" y="129228"/>
                      <a:pt x="355670" y="129228"/>
                    </a:cubicBezTo>
                    <a:cubicBezTo>
                      <a:pt x="474507" y="129228"/>
                      <a:pt x="494955" y="0"/>
                      <a:pt x="494955" y="0"/>
                    </a:cubicBezTo>
                    <a:lnTo>
                      <a:pt x="167" y="0"/>
                    </a:lnTo>
                    <a:close/>
                  </a:path>
                </a:pathLst>
              </a:custGeom>
              <a:grpFill/>
              <a:ln w="167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45" name="Gráfico 11">
              <a:extLst>
                <a:ext uri="{FF2B5EF4-FFF2-40B4-BE49-F238E27FC236}">
                  <a16:creationId xmlns:a16="http://schemas.microsoft.com/office/drawing/2014/main" id="{F8D631B6-01E9-437C-3594-E1AF0726D187}"/>
                </a:ext>
              </a:extLst>
            </p:cNvPr>
            <p:cNvGrpSpPr/>
            <p:nvPr/>
          </p:nvGrpSpPr>
          <p:grpSpPr>
            <a:xfrm>
              <a:off x="412840" y="3844940"/>
              <a:ext cx="494955" cy="258456"/>
              <a:chOff x="412840" y="3844940"/>
              <a:chExt cx="494955" cy="258456"/>
            </a:xfrm>
            <a:grpFill/>
          </p:grpSpPr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AD9101A2-5B17-FA73-5C44-56487E0A1ADD}"/>
                  </a:ext>
                </a:extLst>
              </p:cNvPr>
              <p:cNvSpPr/>
              <p:nvPr/>
            </p:nvSpPr>
            <p:spPr>
              <a:xfrm>
                <a:off x="412840" y="3844940"/>
                <a:ext cx="494955" cy="129228"/>
              </a:xfrm>
              <a:custGeom>
                <a:avLst/>
                <a:gdLst>
                  <a:gd name="connsiteX0" fmla="*/ 494956 w 494955"/>
                  <a:gd name="connsiteY0" fmla="*/ 129228 h 129228"/>
                  <a:gd name="connsiteX1" fmla="*/ 139285 w 494955"/>
                  <a:gd name="connsiteY1" fmla="*/ 0 h 129228"/>
                  <a:gd name="connsiteX2" fmla="*/ 0 w 494955"/>
                  <a:gd name="connsiteY2" fmla="*/ 129228 h 129228"/>
                  <a:gd name="connsiteX3" fmla="*/ 494788 w 494955"/>
                  <a:gd name="connsiteY3" fmla="*/ 129228 h 12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955" h="129228">
                    <a:moveTo>
                      <a:pt x="494956" y="129228"/>
                    </a:moveTo>
                    <a:cubicBezTo>
                      <a:pt x="308405" y="78442"/>
                      <a:pt x="247562" y="0"/>
                      <a:pt x="139285" y="0"/>
                    </a:cubicBezTo>
                    <a:cubicBezTo>
                      <a:pt x="20449" y="0"/>
                      <a:pt x="0" y="129228"/>
                      <a:pt x="0" y="129228"/>
                    </a:cubicBezTo>
                    <a:lnTo>
                      <a:pt x="494788" y="129228"/>
                    </a:lnTo>
                    <a:close/>
                  </a:path>
                </a:pathLst>
              </a:custGeom>
              <a:grpFill/>
              <a:ln w="167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0C65A481-6A62-632A-6F19-740D851A83B9}"/>
                  </a:ext>
                </a:extLst>
              </p:cNvPr>
              <p:cNvSpPr/>
              <p:nvPr/>
            </p:nvSpPr>
            <p:spPr>
              <a:xfrm>
                <a:off x="412840" y="3974168"/>
                <a:ext cx="494955" cy="129228"/>
              </a:xfrm>
              <a:custGeom>
                <a:avLst/>
                <a:gdLst>
                  <a:gd name="connsiteX0" fmla="*/ 494956 w 494955"/>
                  <a:gd name="connsiteY0" fmla="*/ 0 h 129228"/>
                  <a:gd name="connsiteX1" fmla="*/ 139285 w 494955"/>
                  <a:gd name="connsiteY1" fmla="*/ 129228 h 129228"/>
                  <a:gd name="connsiteX2" fmla="*/ 0 w 494955"/>
                  <a:gd name="connsiteY2" fmla="*/ 0 h 129228"/>
                  <a:gd name="connsiteX3" fmla="*/ 494788 w 494955"/>
                  <a:gd name="connsiteY3" fmla="*/ 0 h 12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955" h="129228">
                    <a:moveTo>
                      <a:pt x="494956" y="0"/>
                    </a:moveTo>
                    <a:cubicBezTo>
                      <a:pt x="308405" y="50786"/>
                      <a:pt x="247562" y="129228"/>
                      <a:pt x="139285" y="129228"/>
                    </a:cubicBezTo>
                    <a:cubicBezTo>
                      <a:pt x="20449" y="129228"/>
                      <a:pt x="0" y="0"/>
                      <a:pt x="0" y="0"/>
                    </a:cubicBezTo>
                    <a:lnTo>
                      <a:pt x="494788" y="0"/>
                    </a:lnTo>
                    <a:close/>
                  </a:path>
                </a:pathLst>
              </a:custGeom>
              <a:grpFill/>
              <a:ln w="167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 dirty="0"/>
              </a:p>
            </p:txBody>
          </p:sp>
        </p:grpSp>
      </p:grpSp>
      <p:sp>
        <p:nvSpPr>
          <p:cNvPr id="52" name="Google Shape;93;p14">
            <a:extLst>
              <a:ext uri="{FF2B5EF4-FFF2-40B4-BE49-F238E27FC236}">
                <a16:creationId xmlns:a16="http://schemas.microsoft.com/office/drawing/2014/main" id="{000D32AD-4701-185D-639F-620BE2A71049}"/>
              </a:ext>
            </a:extLst>
          </p:cNvPr>
          <p:cNvSpPr txBox="1"/>
          <p:nvPr/>
        </p:nvSpPr>
        <p:spPr>
          <a:xfrm>
            <a:off x="649738" y="3840731"/>
            <a:ext cx="26051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Capacitaciones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53" name="Tabla 52">
            <a:extLst>
              <a:ext uri="{FF2B5EF4-FFF2-40B4-BE49-F238E27FC236}">
                <a16:creationId xmlns:a16="http://schemas.microsoft.com/office/drawing/2014/main" id="{3AC68C0A-B046-9AE6-01FF-5B41E57D7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36461"/>
              </p:ext>
            </p:extLst>
          </p:nvPr>
        </p:nvGraphicFramePr>
        <p:xfrm>
          <a:off x="792129" y="4395118"/>
          <a:ext cx="3180179" cy="2017609"/>
        </p:xfrm>
        <a:graphic>
          <a:graphicData uri="http://schemas.openxmlformats.org/drawingml/2006/table">
            <a:tbl>
              <a:tblPr firstRow="1" lastRow="1">
                <a:tableStyleId>{7DF18680-E054-41AD-8BC1-D1AEF772440D}</a:tableStyleId>
              </a:tblPr>
              <a:tblGrid>
                <a:gridCol w="922079">
                  <a:extLst>
                    <a:ext uri="{9D8B030D-6E8A-4147-A177-3AD203B41FA5}">
                      <a16:colId xmlns:a16="http://schemas.microsoft.com/office/drawing/2014/main" val="3029121347"/>
                    </a:ext>
                  </a:extLst>
                </a:gridCol>
                <a:gridCol w="1067476">
                  <a:extLst>
                    <a:ext uri="{9D8B030D-6E8A-4147-A177-3AD203B41FA5}">
                      <a16:colId xmlns:a16="http://schemas.microsoft.com/office/drawing/2014/main" val="777572357"/>
                    </a:ext>
                  </a:extLst>
                </a:gridCol>
                <a:gridCol w="1190624">
                  <a:extLst>
                    <a:ext uri="{9D8B030D-6E8A-4147-A177-3AD203B41FA5}">
                      <a16:colId xmlns:a16="http://schemas.microsoft.com/office/drawing/2014/main" val="2983186418"/>
                    </a:ext>
                  </a:extLst>
                </a:gridCol>
              </a:tblGrid>
              <a:tr h="41558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Eventos de Capacitación en Sanidad Animal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92163"/>
                  </a:ext>
                </a:extLst>
              </a:tr>
              <a:tr h="43645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No. de eventos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Total de Capacitados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3218208"/>
                  </a:ext>
                </a:extLst>
              </a:tr>
              <a:tr h="21267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67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517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3800780"/>
                  </a:ext>
                </a:extLst>
              </a:tr>
              <a:tr h="21267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50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425 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0356031"/>
                  </a:ext>
                </a:extLst>
              </a:tr>
              <a:tr h="21267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S.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42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517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6799371"/>
                  </a:ext>
                </a:extLst>
              </a:tr>
              <a:tr h="21267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47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637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9885715"/>
                  </a:ext>
                </a:extLst>
              </a:tr>
              <a:tr h="21267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206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2096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8259240"/>
                  </a:ext>
                </a:extLst>
              </a:tr>
            </a:tbl>
          </a:graphicData>
        </a:graphic>
      </p:graphicFrame>
      <p:graphicFrame>
        <p:nvGraphicFramePr>
          <p:cNvPr id="55" name="Tabla 54">
            <a:extLst>
              <a:ext uri="{FF2B5EF4-FFF2-40B4-BE49-F238E27FC236}">
                <a16:creationId xmlns:a16="http://schemas.microsoft.com/office/drawing/2014/main" id="{921174B8-571B-B978-2F93-23AC2A7A8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623216"/>
              </p:ext>
            </p:extLst>
          </p:nvPr>
        </p:nvGraphicFramePr>
        <p:xfrm>
          <a:off x="7739007" y="4171612"/>
          <a:ext cx="4184704" cy="2430872"/>
        </p:xfrm>
        <a:graphic>
          <a:graphicData uri="http://schemas.openxmlformats.org/drawingml/2006/table">
            <a:tbl>
              <a:tblPr firstRow="1" lastRow="1">
                <a:tableStyleId>{7DF18680-E054-41AD-8BC1-D1AEF772440D}</a:tableStyleId>
              </a:tblPr>
              <a:tblGrid>
                <a:gridCol w="1096429">
                  <a:extLst>
                    <a:ext uri="{9D8B030D-6E8A-4147-A177-3AD203B41FA5}">
                      <a16:colId xmlns:a16="http://schemas.microsoft.com/office/drawing/2014/main" val="1785112920"/>
                    </a:ext>
                  </a:extLst>
                </a:gridCol>
                <a:gridCol w="1991846">
                  <a:extLst>
                    <a:ext uri="{9D8B030D-6E8A-4147-A177-3AD203B41FA5}">
                      <a16:colId xmlns:a16="http://schemas.microsoft.com/office/drawing/2014/main" val="1662356062"/>
                    </a:ext>
                  </a:extLst>
                </a:gridCol>
                <a:gridCol w="1096429">
                  <a:extLst>
                    <a:ext uri="{9D8B030D-6E8A-4147-A177-3AD203B41FA5}">
                      <a16:colId xmlns:a16="http://schemas.microsoft.com/office/drawing/2014/main" val="639999241"/>
                    </a:ext>
                  </a:extLst>
                </a:gridCol>
              </a:tblGrid>
              <a:tr h="33862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CERTIFICACIONES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61329"/>
                  </a:ext>
                </a:extLst>
              </a:tr>
              <a:tr h="598242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Predios Libre de Brucelosis y Tuberculosis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F. Granjas de Producción Avícola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06364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80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52960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21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31444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</a:rPr>
                        <a:t>SANTA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27949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5475897"/>
                  </a:ext>
                </a:extLst>
              </a:tr>
              <a:tr h="337739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20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137 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0987061"/>
                  </a:ext>
                </a:extLst>
              </a:tr>
            </a:tbl>
          </a:graphicData>
        </a:graphic>
      </p:graphicFrame>
      <p:grpSp>
        <p:nvGrpSpPr>
          <p:cNvPr id="6" name="Gráfico 6">
            <a:extLst>
              <a:ext uri="{FF2B5EF4-FFF2-40B4-BE49-F238E27FC236}">
                <a16:creationId xmlns:a16="http://schemas.microsoft.com/office/drawing/2014/main" id="{DC463439-0E27-48C7-D85F-F4615B9A3176}"/>
              </a:ext>
            </a:extLst>
          </p:cNvPr>
          <p:cNvGrpSpPr/>
          <p:nvPr/>
        </p:nvGrpSpPr>
        <p:grpSpPr>
          <a:xfrm>
            <a:off x="2478165" y="1585005"/>
            <a:ext cx="373475" cy="598297"/>
            <a:chOff x="2478165" y="1585005"/>
            <a:chExt cx="373475" cy="598297"/>
          </a:xfrm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BBA6642C-4D69-D11E-8BF7-5114AFA0D955}"/>
                </a:ext>
              </a:extLst>
            </p:cNvPr>
            <p:cNvSpPr/>
            <p:nvPr/>
          </p:nvSpPr>
          <p:spPr>
            <a:xfrm>
              <a:off x="2490199" y="1585005"/>
              <a:ext cx="361441" cy="598297"/>
            </a:xfrm>
            <a:custGeom>
              <a:avLst/>
              <a:gdLst>
                <a:gd name="connsiteX0" fmla="*/ 0 w 361441"/>
                <a:gd name="connsiteY0" fmla="*/ 0 h 598297"/>
                <a:gd name="connsiteX1" fmla="*/ 361441 w 361441"/>
                <a:gd name="connsiteY1" fmla="*/ 0 h 598297"/>
                <a:gd name="connsiteX2" fmla="*/ 361441 w 361441"/>
                <a:gd name="connsiteY2" fmla="*/ 598297 h 598297"/>
                <a:gd name="connsiteX3" fmla="*/ 0 w 361441"/>
                <a:gd name="connsiteY3" fmla="*/ 598297 h 59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441" h="598297">
                  <a:moveTo>
                    <a:pt x="0" y="0"/>
                  </a:moveTo>
                  <a:lnTo>
                    <a:pt x="361441" y="0"/>
                  </a:lnTo>
                  <a:lnTo>
                    <a:pt x="361441" y="598297"/>
                  </a:lnTo>
                  <a:lnTo>
                    <a:pt x="0" y="598297"/>
                  </a:lnTo>
                  <a:close/>
                </a:path>
              </a:pathLst>
            </a:custGeom>
            <a:solidFill>
              <a:srgbClr val="E0E0E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D5497DC4-629C-A897-DE7E-66DA01E1BA59}"/>
                </a:ext>
              </a:extLst>
            </p:cNvPr>
            <p:cNvSpPr/>
            <p:nvPr/>
          </p:nvSpPr>
          <p:spPr>
            <a:xfrm>
              <a:off x="2478165" y="1585005"/>
              <a:ext cx="361441" cy="598297"/>
            </a:xfrm>
            <a:custGeom>
              <a:avLst/>
              <a:gdLst>
                <a:gd name="connsiteX0" fmla="*/ 0 w 361441"/>
                <a:gd name="connsiteY0" fmla="*/ 0 h 598297"/>
                <a:gd name="connsiteX1" fmla="*/ 361441 w 361441"/>
                <a:gd name="connsiteY1" fmla="*/ 0 h 598297"/>
                <a:gd name="connsiteX2" fmla="*/ 361441 w 361441"/>
                <a:gd name="connsiteY2" fmla="*/ 598297 h 598297"/>
                <a:gd name="connsiteX3" fmla="*/ 0 w 361441"/>
                <a:gd name="connsiteY3" fmla="*/ 598297 h 59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441" h="598297">
                  <a:moveTo>
                    <a:pt x="0" y="0"/>
                  </a:moveTo>
                  <a:lnTo>
                    <a:pt x="361441" y="0"/>
                  </a:lnTo>
                  <a:lnTo>
                    <a:pt x="361441" y="598297"/>
                  </a:lnTo>
                  <a:lnTo>
                    <a:pt x="0" y="598297"/>
                  </a:lnTo>
                  <a:close/>
                </a:path>
              </a:pathLst>
            </a:custGeom>
            <a:solidFill>
              <a:srgbClr val="EBEBEB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E21E9817-2690-9A58-AE38-6576F426F6D6}"/>
                </a:ext>
              </a:extLst>
            </p:cNvPr>
            <p:cNvSpPr/>
            <p:nvPr/>
          </p:nvSpPr>
          <p:spPr>
            <a:xfrm>
              <a:off x="2493558" y="1597133"/>
              <a:ext cx="330656" cy="573995"/>
            </a:xfrm>
            <a:custGeom>
              <a:avLst/>
              <a:gdLst>
                <a:gd name="connsiteX0" fmla="*/ 0 w 330656"/>
                <a:gd name="connsiteY0" fmla="*/ 0 h 573995"/>
                <a:gd name="connsiteX1" fmla="*/ 330656 w 330656"/>
                <a:gd name="connsiteY1" fmla="*/ 0 h 573995"/>
                <a:gd name="connsiteX2" fmla="*/ 330656 w 330656"/>
                <a:gd name="connsiteY2" fmla="*/ 573996 h 573995"/>
                <a:gd name="connsiteX3" fmla="*/ 0 w 330656"/>
                <a:gd name="connsiteY3" fmla="*/ 573996 h 573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0656" h="573995">
                  <a:moveTo>
                    <a:pt x="0" y="0"/>
                  </a:moveTo>
                  <a:lnTo>
                    <a:pt x="330656" y="0"/>
                  </a:lnTo>
                  <a:lnTo>
                    <a:pt x="330656" y="573996"/>
                  </a:lnTo>
                  <a:lnTo>
                    <a:pt x="0" y="573996"/>
                  </a:ln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grpSp>
          <p:nvGrpSpPr>
            <p:cNvPr id="16" name="Gráfico 6">
              <a:extLst>
                <a:ext uri="{FF2B5EF4-FFF2-40B4-BE49-F238E27FC236}">
                  <a16:creationId xmlns:a16="http://schemas.microsoft.com/office/drawing/2014/main" id="{4E328A55-D9F4-B601-D806-9D7EE6D9476D}"/>
                </a:ext>
              </a:extLst>
            </p:cNvPr>
            <p:cNvGrpSpPr/>
            <p:nvPr/>
          </p:nvGrpSpPr>
          <p:grpSpPr>
            <a:xfrm>
              <a:off x="2556475" y="1671716"/>
              <a:ext cx="204769" cy="424829"/>
              <a:chOff x="2556475" y="1671716"/>
              <a:chExt cx="204769" cy="424829"/>
            </a:xfrm>
          </p:grpSpPr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A20AE263-E05B-D70C-409F-E6CC4CFAF573}"/>
                  </a:ext>
                </a:extLst>
              </p:cNvPr>
              <p:cNvSpPr/>
              <p:nvPr/>
            </p:nvSpPr>
            <p:spPr>
              <a:xfrm>
                <a:off x="2556480" y="1671716"/>
                <a:ext cx="203319" cy="424829"/>
              </a:xfrm>
              <a:custGeom>
                <a:avLst/>
                <a:gdLst>
                  <a:gd name="connsiteX0" fmla="*/ 0 w 203319"/>
                  <a:gd name="connsiteY0" fmla="*/ 0 h 424829"/>
                  <a:gd name="connsiteX1" fmla="*/ 203319 w 203319"/>
                  <a:gd name="connsiteY1" fmla="*/ 0 h 424829"/>
                  <a:gd name="connsiteX2" fmla="*/ 203319 w 203319"/>
                  <a:gd name="connsiteY2" fmla="*/ 424830 h 424829"/>
                  <a:gd name="connsiteX3" fmla="*/ 0 w 203319"/>
                  <a:gd name="connsiteY3" fmla="*/ 424830 h 4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319" h="424829">
                    <a:moveTo>
                      <a:pt x="0" y="0"/>
                    </a:moveTo>
                    <a:lnTo>
                      <a:pt x="203319" y="0"/>
                    </a:lnTo>
                    <a:lnTo>
                      <a:pt x="203319" y="424830"/>
                    </a:lnTo>
                    <a:lnTo>
                      <a:pt x="0" y="424830"/>
                    </a:lnTo>
                    <a:close/>
                  </a:path>
                </a:pathLst>
              </a:custGeom>
              <a:solidFill>
                <a:srgbClr val="EBEBEB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0B4D32A0-EBA7-0124-771E-6DAA2FDC2C9E}"/>
                  </a:ext>
                </a:extLst>
              </p:cNvPr>
              <p:cNvSpPr/>
              <p:nvPr/>
            </p:nvSpPr>
            <p:spPr>
              <a:xfrm>
                <a:off x="2556475" y="1789491"/>
                <a:ext cx="204769" cy="307054"/>
              </a:xfrm>
              <a:custGeom>
                <a:avLst/>
                <a:gdLst>
                  <a:gd name="connsiteX0" fmla="*/ 5 w 204769"/>
                  <a:gd name="connsiteY0" fmla="*/ 156722 h 307054"/>
                  <a:gd name="connsiteX1" fmla="*/ 74494 w 204769"/>
                  <a:gd name="connsiteY1" fmla="*/ 72764 h 307054"/>
                  <a:gd name="connsiteX2" fmla="*/ 130653 w 204769"/>
                  <a:gd name="connsiteY2" fmla="*/ 66654 h 307054"/>
                  <a:gd name="connsiteX3" fmla="*/ 203324 w 204769"/>
                  <a:gd name="connsiteY3" fmla="*/ 0 h 307054"/>
                  <a:gd name="connsiteX4" fmla="*/ 204770 w 204769"/>
                  <a:gd name="connsiteY4" fmla="*/ 307055 h 307054"/>
                  <a:gd name="connsiteX5" fmla="*/ 5 w 204769"/>
                  <a:gd name="connsiteY5" fmla="*/ 307055 h 307054"/>
                  <a:gd name="connsiteX6" fmla="*/ 5 w 204769"/>
                  <a:gd name="connsiteY6" fmla="*/ 156722 h 307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769" h="307054">
                    <a:moveTo>
                      <a:pt x="5" y="156722"/>
                    </a:moveTo>
                    <a:cubicBezTo>
                      <a:pt x="-462" y="117029"/>
                      <a:pt x="35220" y="78315"/>
                      <a:pt x="74494" y="72764"/>
                    </a:cubicBezTo>
                    <a:cubicBezTo>
                      <a:pt x="93245" y="70105"/>
                      <a:pt x="113162" y="73837"/>
                      <a:pt x="130653" y="66654"/>
                    </a:cubicBezTo>
                    <a:cubicBezTo>
                      <a:pt x="161904" y="53827"/>
                      <a:pt x="171839" y="12314"/>
                      <a:pt x="203324" y="0"/>
                    </a:cubicBezTo>
                    <a:lnTo>
                      <a:pt x="204770" y="307055"/>
                    </a:lnTo>
                    <a:lnTo>
                      <a:pt x="5" y="307055"/>
                    </a:lnTo>
                    <a:lnTo>
                      <a:pt x="5" y="156722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4E4D3CD2-8490-E663-F67E-EDAE9AE79211}"/>
              </a:ext>
            </a:extLst>
          </p:cNvPr>
          <p:cNvSpPr/>
          <p:nvPr/>
        </p:nvSpPr>
        <p:spPr>
          <a:xfrm>
            <a:off x="539844" y="3494687"/>
            <a:ext cx="3126472" cy="2425"/>
          </a:xfrm>
          <a:custGeom>
            <a:avLst/>
            <a:gdLst>
              <a:gd name="connsiteX0" fmla="*/ 3126473 w 3126472"/>
              <a:gd name="connsiteY0" fmla="*/ 1213 h 2425"/>
              <a:gd name="connsiteX1" fmla="*/ 1563306 w 3126472"/>
              <a:gd name="connsiteY1" fmla="*/ 2425 h 2425"/>
              <a:gd name="connsiteX2" fmla="*/ 0 w 3126472"/>
              <a:gd name="connsiteY2" fmla="*/ 1213 h 2425"/>
              <a:gd name="connsiteX3" fmla="*/ 1563306 w 3126472"/>
              <a:gd name="connsiteY3" fmla="*/ 0 h 2425"/>
              <a:gd name="connsiteX4" fmla="*/ 3126473 w 3126472"/>
              <a:gd name="connsiteY4" fmla="*/ 1213 h 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6472" h="2425">
                <a:moveTo>
                  <a:pt x="3126473" y="1213"/>
                </a:moveTo>
                <a:cubicBezTo>
                  <a:pt x="3126473" y="1866"/>
                  <a:pt x="2426539" y="2425"/>
                  <a:pt x="1563306" y="2425"/>
                </a:cubicBezTo>
                <a:cubicBezTo>
                  <a:pt x="700074" y="2425"/>
                  <a:pt x="0" y="1866"/>
                  <a:pt x="0" y="1213"/>
                </a:cubicBezTo>
                <a:cubicBezTo>
                  <a:pt x="0" y="560"/>
                  <a:pt x="699794" y="0"/>
                  <a:pt x="1563306" y="0"/>
                </a:cubicBezTo>
                <a:cubicBezTo>
                  <a:pt x="2426819" y="0"/>
                  <a:pt x="3126473" y="560"/>
                  <a:pt x="3126473" y="1213"/>
                </a:cubicBezTo>
                <a:close/>
              </a:path>
            </a:pathLst>
          </a:custGeom>
          <a:solidFill>
            <a:srgbClr val="263238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s-EC"/>
          </a:p>
        </p:txBody>
      </p:sp>
      <p:grpSp>
        <p:nvGrpSpPr>
          <p:cNvPr id="29" name="Gráfico 6">
            <a:extLst>
              <a:ext uri="{FF2B5EF4-FFF2-40B4-BE49-F238E27FC236}">
                <a16:creationId xmlns:a16="http://schemas.microsoft.com/office/drawing/2014/main" id="{CB126E1A-4A8F-A784-E648-78D213876C48}"/>
              </a:ext>
            </a:extLst>
          </p:cNvPr>
          <p:cNvGrpSpPr/>
          <p:nvPr/>
        </p:nvGrpSpPr>
        <p:grpSpPr>
          <a:xfrm>
            <a:off x="1486196" y="3140849"/>
            <a:ext cx="1889298" cy="355004"/>
            <a:chOff x="1486196" y="3140849"/>
            <a:chExt cx="1889298" cy="355004"/>
          </a:xfrm>
        </p:grpSpPr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4ED9BB06-75BD-20BF-7B01-FAF581AF9340}"/>
                </a:ext>
              </a:extLst>
            </p:cNvPr>
            <p:cNvSpPr/>
            <p:nvPr/>
          </p:nvSpPr>
          <p:spPr>
            <a:xfrm>
              <a:off x="1601359" y="3159832"/>
              <a:ext cx="1658832" cy="336020"/>
            </a:xfrm>
            <a:custGeom>
              <a:avLst/>
              <a:gdLst>
                <a:gd name="connsiteX0" fmla="*/ 0 w 1658832"/>
                <a:gd name="connsiteY0" fmla="*/ 0 h 336020"/>
                <a:gd name="connsiteX1" fmla="*/ 1658833 w 1658832"/>
                <a:gd name="connsiteY1" fmla="*/ 0 h 336020"/>
                <a:gd name="connsiteX2" fmla="*/ 1658833 w 1658832"/>
                <a:gd name="connsiteY2" fmla="*/ 336020 h 336020"/>
                <a:gd name="connsiteX3" fmla="*/ 0 w 1658832"/>
                <a:gd name="connsiteY3" fmla="*/ 336020 h 336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8832" h="336020">
                  <a:moveTo>
                    <a:pt x="0" y="0"/>
                  </a:moveTo>
                  <a:lnTo>
                    <a:pt x="1658833" y="0"/>
                  </a:lnTo>
                  <a:lnTo>
                    <a:pt x="1658833" y="336020"/>
                  </a:lnTo>
                  <a:lnTo>
                    <a:pt x="0" y="336020"/>
                  </a:lnTo>
                  <a:close/>
                </a:path>
              </a:pathLst>
            </a:custGeom>
            <a:solidFill>
              <a:srgbClr val="AE7461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7A7B52BA-F895-B96D-80E3-D0E7E920962B}"/>
                </a:ext>
              </a:extLst>
            </p:cNvPr>
            <p:cNvSpPr/>
            <p:nvPr/>
          </p:nvSpPr>
          <p:spPr>
            <a:xfrm>
              <a:off x="1486196" y="3140849"/>
              <a:ext cx="1889111" cy="38620"/>
            </a:xfrm>
            <a:custGeom>
              <a:avLst/>
              <a:gdLst>
                <a:gd name="connsiteX0" fmla="*/ 0 w 1889111"/>
                <a:gd name="connsiteY0" fmla="*/ 0 h 38620"/>
                <a:gd name="connsiteX1" fmla="*/ 1889112 w 1889111"/>
                <a:gd name="connsiteY1" fmla="*/ 0 h 38620"/>
                <a:gd name="connsiteX2" fmla="*/ 1889112 w 1889111"/>
                <a:gd name="connsiteY2" fmla="*/ 38621 h 38620"/>
                <a:gd name="connsiteX3" fmla="*/ 0 w 1889111"/>
                <a:gd name="connsiteY3" fmla="*/ 38621 h 3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9111" h="38620">
                  <a:moveTo>
                    <a:pt x="0" y="0"/>
                  </a:moveTo>
                  <a:lnTo>
                    <a:pt x="1889112" y="0"/>
                  </a:lnTo>
                  <a:lnTo>
                    <a:pt x="1889112" y="38621"/>
                  </a:lnTo>
                  <a:lnTo>
                    <a:pt x="0" y="38621"/>
                  </a:lnTo>
                  <a:close/>
                </a:path>
              </a:pathLst>
            </a:custGeom>
            <a:solidFill>
              <a:srgbClr val="AE7461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71860B9E-9CE1-5D30-B6C8-B934060D6FE7}"/>
                </a:ext>
              </a:extLst>
            </p:cNvPr>
            <p:cNvSpPr/>
            <p:nvPr/>
          </p:nvSpPr>
          <p:spPr>
            <a:xfrm>
              <a:off x="1494172" y="3178163"/>
              <a:ext cx="1881322" cy="2425"/>
            </a:xfrm>
            <a:custGeom>
              <a:avLst/>
              <a:gdLst>
                <a:gd name="connsiteX0" fmla="*/ 1881322 w 1881322"/>
                <a:gd name="connsiteY0" fmla="*/ 1213 h 2425"/>
                <a:gd name="connsiteX1" fmla="*/ 940708 w 1881322"/>
                <a:gd name="connsiteY1" fmla="*/ 2425 h 2425"/>
                <a:gd name="connsiteX2" fmla="*/ 0 w 1881322"/>
                <a:gd name="connsiteY2" fmla="*/ 1213 h 2425"/>
                <a:gd name="connsiteX3" fmla="*/ 940708 w 1881322"/>
                <a:gd name="connsiteY3" fmla="*/ 0 h 2425"/>
                <a:gd name="connsiteX4" fmla="*/ 1881322 w 1881322"/>
                <a:gd name="connsiteY4" fmla="*/ 1213 h 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1322" h="2425">
                  <a:moveTo>
                    <a:pt x="1881322" y="1213"/>
                  </a:moveTo>
                  <a:cubicBezTo>
                    <a:pt x="1881322" y="1866"/>
                    <a:pt x="1460131" y="2425"/>
                    <a:pt x="940708" y="2425"/>
                  </a:cubicBezTo>
                  <a:cubicBezTo>
                    <a:pt x="421285" y="2425"/>
                    <a:pt x="0" y="1866"/>
                    <a:pt x="0" y="1213"/>
                  </a:cubicBezTo>
                  <a:cubicBezTo>
                    <a:pt x="0" y="560"/>
                    <a:pt x="421098" y="0"/>
                    <a:pt x="940708" y="0"/>
                  </a:cubicBezTo>
                  <a:cubicBezTo>
                    <a:pt x="1460317" y="0"/>
                    <a:pt x="1881322" y="560"/>
                    <a:pt x="1881322" y="1213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EDDC5641-F8A4-F776-28EF-07C1B4516BF3}"/>
                </a:ext>
              </a:extLst>
            </p:cNvPr>
            <p:cNvSpPr/>
            <p:nvPr/>
          </p:nvSpPr>
          <p:spPr>
            <a:xfrm>
              <a:off x="1605604" y="3386101"/>
              <a:ext cx="1655987" cy="2425"/>
            </a:xfrm>
            <a:custGeom>
              <a:avLst/>
              <a:gdLst>
                <a:gd name="connsiteX0" fmla="*/ 1655987 w 1655987"/>
                <a:gd name="connsiteY0" fmla="*/ 1213 h 2425"/>
                <a:gd name="connsiteX1" fmla="*/ 828017 w 1655987"/>
                <a:gd name="connsiteY1" fmla="*/ 2425 h 2425"/>
                <a:gd name="connsiteX2" fmla="*/ 0 w 1655987"/>
                <a:gd name="connsiteY2" fmla="*/ 1213 h 2425"/>
                <a:gd name="connsiteX3" fmla="*/ 828017 w 1655987"/>
                <a:gd name="connsiteY3" fmla="*/ 0 h 2425"/>
                <a:gd name="connsiteX4" fmla="*/ 1655987 w 1655987"/>
                <a:gd name="connsiteY4" fmla="*/ 1213 h 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987" h="2425">
                  <a:moveTo>
                    <a:pt x="1655987" y="1213"/>
                  </a:moveTo>
                  <a:cubicBezTo>
                    <a:pt x="1655987" y="1866"/>
                    <a:pt x="1285264" y="2425"/>
                    <a:pt x="828017" y="2425"/>
                  </a:cubicBezTo>
                  <a:cubicBezTo>
                    <a:pt x="370770" y="2425"/>
                    <a:pt x="0" y="1866"/>
                    <a:pt x="0" y="1213"/>
                  </a:cubicBezTo>
                  <a:cubicBezTo>
                    <a:pt x="0" y="560"/>
                    <a:pt x="370630" y="0"/>
                    <a:pt x="828017" y="0"/>
                  </a:cubicBezTo>
                  <a:cubicBezTo>
                    <a:pt x="1285404" y="0"/>
                    <a:pt x="1655987" y="560"/>
                    <a:pt x="1655987" y="1213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439B9123-C1B2-AFCE-64DF-AD616B5E920C}"/>
                </a:ext>
              </a:extLst>
            </p:cNvPr>
            <p:cNvSpPr/>
            <p:nvPr/>
          </p:nvSpPr>
          <p:spPr>
            <a:xfrm>
              <a:off x="1602432" y="3276395"/>
              <a:ext cx="1655987" cy="2425"/>
            </a:xfrm>
            <a:custGeom>
              <a:avLst/>
              <a:gdLst>
                <a:gd name="connsiteX0" fmla="*/ 1655987 w 1655987"/>
                <a:gd name="connsiteY0" fmla="*/ 1213 h 2425"/>
                <a:gd name="connsiteX1" fmla="*/ 828017 w 1655987"/>
                <a:gd name="connsiteY1" fmla="*/ 2426 h 2425"/>
                <a:gd name="connsiteX2" fmla="*/ 0 w 1655987"/>
                <a:gd name="connsiteY2" fmla="*/ 1213 h 2425"/>
                <a:gd name="connsiteX3" fmla="*/ 828017 w 1655987"/>
                <a:gd name="connsiteY3" fmla="*/ 0 h 2425"/>
                <a:gd name="connsiteX4" fmla="*/ 1655987 w 1655987"/>
                <a:gd name="connsiteY4" fmla="*/ 1213 h 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987" h="2425">
                  <a:moveTo>
                    <a:pt x="1655987" y="1213"/>
                  </a:moveTo>
                  <a:cubicBezTo>
                    <a:pt x="1655987" y="1866"/>
                    <a:pt x="1285264" y="2426"/>
                    <a:pt x="828017" y="2426"/>
                  </a:cubicBezTo>
                  <a:cubicBezTo>
                    <a:pt x="370770" y="2426"/>
                    <a:pt x="0" y="1866"/>
                    <a:pt x="0" y="1213"/>
                  </a:cubicBezTo>
                  <a:cubicBezTo>
                    <a:pt x="0" y="560"/>
                    <a:pt x="370630" y="0"/>
                    <a:pt x="828017" y="0"/>
                  </a:cubicBezTo>
                  <a:cubicBezTo>
                    <a:pt x="1285404" y="0"/>
                    <a:pt x="1655987" y="560"/>
                    <a:pt x="1655987" y="1213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</p:grpSp>
      <p:grpSp>
        <p:nvGrpSpPr>
          <p:cNvPr id="37" name="Gráfico 6">
            <a:extLst>
              <a:ext uri="{FF2B5EF4-FFF2-40B4-BE49-F238E27FC236}">
                <a16:creationId xmlns:a16="http://schemas.microsoft.com/office/drawing/2014/main" id="{B3088D6C-A303-83DF-CFBF-55A506BE137F}"/>
              </a:ext>
            </a:extLst>
          </p:cNvPr>
          <p:cNvGrpSpPr/>
          <p:nvPr/>
        </p:nvGrpSpPr>
        <p:grpSpPr>
          <a:xfrm>
            <a:off x="1735879" y="2582166"/>
            <a:ext cx="314750" cy="561900"/>
            <a:chOff x="1735879" y="2582166"/>
            <a:chExt cx="314750" cy="561900"/>
          </a:xfrm>
        </p:grpSpPr>
        <p:grpSp>
          <p:nvGrpSpPr>
            <p:cNvPr id="38" name="Gráfico 6">
              <a:extLst>
                <a:ext uri="{FF2B5EF4-FFF2-40B4-BE49-F238E27FC236}">
                  <a16:creationId xmlns:a16="http://schemas.microsoft.com/office/drawing/2014/main" id="{3842D427-47E2-3FC2-448D-BF82A2929D78}"/>
                </a:ext>
              </a:extLst>
            </p:cNvPr>
            <p:cNvGrpSpPr/>
            <p:nvPr/>
          </p:nvGrpSpPr>
          <p:grpSpPr>
            <a:xfrm>
              <a:off x="1735879" y="2582166"/>
              <a:ext cx="314750" cy="451122"/>
              <a:chOff x="1735879" y="2582166"/>
              <a:chExt cx="314750" cy="451122"/>
            </a:xfrm>
          </p:grpSpPr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5996F771-CBD5-0D81-C171-30ABE3913B3D}"/>
                  </a:ext>
                </a:extLst>
              </p:cNvPr>
              <p:cNvSpPr/>
              <p:nvPr/>
            </p:nvSpPr>
            <p:spPr>
              <a:xfrm>
                <a:off x="1879915" y="2719331"/>
                <a:ext cx="27939" cy="313957"/>
              </a:xfrm>
              <a:custGeom>
                <a:avLst/>
                <a:gdLst>
                  <a:gd name="connsiteX0" fmla="*/ 14926 w 27939"/>
                  <a:gd name="connsiteY0" fmla="*/ 313958 h 313957"/>
                  <a:gd name="connsiteX1" fmla="*/ 93 w 27939"/>
                  <a:gd name="connsiteY1" fmla="*/ 137738 h 313957"/>
                  <a:gd name="connsiteX2" fmla="*/ 0 w 27939"/>
                  <a:gd name="connsiteY2" fmla="*/ 0 h 313957"/>
                  <a:gd name="connsiteX3" fmla="*/ 7463 w 27939"/>
                  <a:gd name="connsiteY3" fmla="*/ 0 h 313957"/>
                  <a:gd name="connsiteX4" fmla="*/ 7929 w 27939"/>
                  <a:gd name="connsiteY4" fmla="*/ 206258 h 313957"/>
                  <a:gd name="connsiteX5" fmla="*/ 27940 w 27939"/>
                  <a:gd name="connsiteY5" fmla="*/ 313958 h 313957"/>
                  <a:gd name="connsiteX6" fmla="*/ 14973 w 27939"/>
                  <a:gd name="connsiteY6" fmla="*/ 313958 h 313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939" h="313957">
                    <a:moveTo>
                      <a:pt x="14926" y="313958"/>
                    </a:moveTo>
                    <a:cubicBezTo>
                      <a:pt x="14926" y="313958"/>
                      <a:pt x="-1259" y="202526"/>
                      <a:pt x="93" y="137738"/>
                    </a:cubicBezTo>
                    <a:cubicBezTo>
                      <a:pt x="1446" y="72950"/>
                      <a:pt x="0" y="0"/>
                      <a:pt x="0" y="0"/>
                    </a:cubicBezTo>
                    <a:lnTo>
                      <a:pt x="7463" y="0"/>
                    </a:lnTo>
                    <a:cubicBezTo>
                      <a:pt x="7463" y="0"/>
                      <a:pt x="2426" y="128643"/>
                      <a:pt x="7929" y="206258"/>
                    </a:cubicBezTo>
                    <a:cubicBezTo>
                      <a:pt x="13433" y="283780"/>
                      <a:pt x="27940" y="313958"/>
                      <a:pt x="27940" y="313958"/>
                    </a:cubicBezTo>
                    <a:lnTo>
                      <a:pt x="14973" y="313958"/>
                    </a:lnTo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3C7F3ADD-E51B-8573-F755-CFA3E63EF4B5}"/>
                  </a:ext>
                </a:extLst>
              </p:cNvPr>
              <p:cNvSpPr/>
              <p:nvPr/>
            </p:nvSpPr>
            <p:spPr>
              <a:xfrm>
                <a:off x="1868394" y="2582166"/>
                <a:ext cx="83498" cy="174991"/>
              </a:xfrm>
              <a:custGeom>
                <a:avLst/>
                <a:gdLst>
                  <a:gd name="connsiteX0" fmla="*/ 74723 w 83498"/>
                  <a:gd name="connsiteY0" fmla="*/ 11786 h 174991"/>
                  <a:gd name="connsiteX1" fmla="*/ 67913 w 83498"/>
                  <a:gd name="connsiteY1" fmla="*/ 1804 h 174991"/>
                  <a:gd name="connsiteX2" fmla="*/ 51681 w 83498"/>
                  <a:gd name="connsiteY2" fmla="*/ 1898 h 174991"/>
                  <a:gd name="connsiteX3" fmla="*/ 0 w 83498"/>
                  <a:gd name="connsiteY3" fmla="*/ 74055 h 174991"/>
                  <a:gd name="connsiteX4" fmla="*/ 29945 w 83498"/>
                  <a:gd name="connsiteY4" fmla="*/ 174992 h 174991"/>
                  <a:gd name="connsiteX5" fmla="*/ 74723 w 83498"/>
                  <a:gd name="connsiteY5" fmla="*/ 11740 h 174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498" h="174991">
                    <a:moveTo>
                      <a:pt x="74723" y="11786"/>
                    </a:moveTo>
                    <a:cubicBezTo>
                      <a:pt x="73230" y="7961"/>
                      <a:pt x="71365" y="3997"/>
                      <a:pt x="67913" y="1804"/>
                    </a:cubicBezTo>
                    <a:cubicBezTo>
                      <a:pt x="63155" y="-1181"/>
                      <a:pt x="56952" y="32"/>
                      <a:pt x="51681" y="1898"/>
                    </a:cubicBezTo>
                    <a:cubicBezTo>
                      <a:pt x="29106" y="9874"/>
                      <a:pt x="9096" y="51946"/>
                      <a:pt x="0" y="74055"/>
                    </a:cubicBezTo>
                    <a:lnTo>
                      <a:pt x="29945" y="174992"/>
                    </a:lnTo>
                    <a:cubicBezTo>
                      <a:pt x="84005" y="124850"/>
                      <a:pt x="93381" y="59036"/>
                      <a:pt x="74723" y="11740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6437C7DC-63FF-8966-686B-668279DED401}"/>
                  </a:ext>
                </a:extLst>
              </p:cNvPr>
              <p:cNvSpPr/>
              <p:nvPr/>
            </p:nvSpPr>
            <p:spPr>
              <a:xfrm>
                <a:off x="1898339" y="2588075"/>
                <a:ext cx="36242" cy="130462"/>
              </a:xfrm>
              <a:custGeom>
                <a:avLst/>
                <a:gdLst>
                  <a:gd name="connsiteX0" fmla="*/ 36242 w 36242"/>
                  <a:gd name="connsiteY0" fmla="*/ 0 h 130462"/>
                  <a:gd name="connsiteX1" fmla="*/ 35822 w 36242"/>
                  <a:gd name="connsiteY1" fmla="*/ 1306 h 130462"/>
                  <a:gd name="connsiteX2" fmla="*/ 34376 w 36242"/>
                  <a:gd name="connsiteY2" fmla="*/ 4991 h 130462"/>
                  <a:gd name="connsiteX3" fmla="*/ 29012 w 36242"/>
                  <a:gd name="connsiteY3" fmla="*/ 18518 h 130462"/>
                  <a:gd name="connsiteX4" fmla="*/ 13946 w 36242"/>
                  <a:gd name="connsiteY4" fmla="*/ 64042 h 130462"/>
                  <a:gd name="connsiteX5" fmla="*/ 3358 w 36242"/>
                  <a:gd name="connsiteY5" fmla="*/ 110825 h 130462"/>
                  <a:gd name="connsiteX6" fmla="*/ 979 w 36242"/>
                  <a:gd name="connsiteY6" fmla="*/ 125191 h 130462"/>
                  <a:gd name="connsiteX7" fmla="*/ 327 w 36242"/>
                  <a:gd name="connsiteY7" fmla="*/ 129109 h 130462"/>
                  <a:gd name="connsiteX8" fmla="*/ 0 w 36242"/>
                  <a:gd name="connsiteY8" fmla="*/ 130462 h 130462"/>
                  <a:gd name="connsiteX9" fmla="*/ 47 w 36242"/>
                  <a:gd name="connsiteY9" fmla="*/ 129063 h 130462"/>
                  <a:gd name="connsiteX10" fmla="*/ 466 w 36242"/>
                  <a:gd name="connsiteY10" fmla="*/ 125145 h 130462"/>
                  <a:gd name="connsiteX11" fmla="*/ 2472 w 36242"/>
                  <a:gd name="connsiteY11" fmla="*/ 110732 h 130462"/>
                  <a:gd name="connsiteX12" fmla="*/ 12734 w 36242"/>
                  <a:gd name="connsiteY12" fmla="*/ 63762 h 130462"/>
                  <a:gd name="connsiteX13" fmla="*/ 28173 w 36242"/>
                  <a:gd name="connsiteY13" fmla="*/ 18238 h 130462"/>
                  <a:gd name="connsiteX14" fmla="*/ 33910 w 36242"/>
                  <a:gd name="connsiteY14" fmla="*/ 4851 h 130462"/>
                  <a:gd name="connsiteX15" fmla="*/ 35589 w 36242"/>
                  <a:gd name="connsiteY15" fmla="*/ 1259 h 130462"/>
                  <a:gd name="connsiteX16" fmla="*/ 36242 w 36242"/>
                  <a:gd name="connsiteY16" fmla="*/ 47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242" h="130462">
                    <a:moveTo>
                      <a:pt x="36242" y="0"/>
                    </a:moveTo>
                    <a:cubicBezTo>
                      <a:pt x="36242" y="0"/>
                      <a:pt x="36149" y="466"/>
                      <a:pt x="35822" y="1306"/>
                    </a:cubicBezTo>
                    <a:cubicBezTo>
                      <a:pt x="35449" y="2285"/>
                      <a:pt x="34936" y="3498"/>
                      <a:pt x="34376" y="4991"/>
                    </a:cubicBezTo>
                    <a:cubicBezTo>
                      <a:pt x="33070" y="8163"/>
                      <a:pt x="31205" y="12780"/>
                      <a:pt x="29012" y="18518"/>
                    </a:cubicBezTo>
                    <a:cubicBezTo>
                      <a:pt x="24581" y="29992"/>
                      <a:pt x="18984" y="45991"/>
                      <a:pt x="13946" y="64042"/>
                    </a:cubicBezTo>
                    <a:cubicBezTo>
                      <a:pt x="8956" y="82093"/>
                      <a:pt x="5504" y="98744"/>
                      <a:pt x="3358" y="110825"/>
                    </a:cubicBezTo>
                    <a:cubicBezTo>
                      <a:pt x="2285" y="116889"/>
                      <a:pt x="1493" y="121786"/>
                      <a:pt x="979" y="125191"/>
                    </a:cubicBezTo>
                    <a:cubicBezTo>
                      <a:pt x="700" y="126777"/>
                      <a:pt x="513" y="128083"/>
                      <a:pt x="327" y="129109"/>
                    </a:cubicBezTo>
                    <a:cubicBezTo>
                      <a:pt x="187" y="129996"/>
                      <a:pt x="47" y="130462"/>
                      <a:pt x="0" y="130462"/>
                    </a:cubicBezTo>
                    <a:cubicBezTo>
                      <a:pt x="0" y="130462"/>
                      <a:pt x="0" y="129996"/>
                      <a:pt x="47" y="129063"/>
                    </a:cubicBezTo>
                    <a:cubicBezTo>
                      <a:pt x="140" y="128037"/>
                      <a:pt x="280" y="126731"/>
                      <a:pt x="466" y="125145"/>
                    </a:cubicBezTo>
                    <a:cubicBezTo>
                      <a:pt x="840" y="121740"/>
                      <a:pt x="1493" y="116795"/>
                      <a:pt x="2472" y="110732"/>
                    </a:cubicBezTo>
                    <a:cubicBezTo>
                      <a:pt x="4385" y="98558"/>
                      <a:pt x="7696" y="81860"/>
                      <a:pt x="12734" y="63762"/>
                    </a:cubicBezTo>
                    <a:cubicBezTo>
                      <a:pt x="17771" y="45664"/>
                      <a:pt x="23555" y="29619"/>
                      <a:pt x="28173" y="18238"/>
                    </a:cubicBezTo>
                    <a:cubicBezTo>
                      <a:pt x="30505" y="12547"/>
                      <a:pt x="32464" y="7976"/>
                      <a:pt x="33910" y="4851"/>
                    </a:cubicBezTo>
                    <a:cubicBezTo>
                      <a:pt x="34610" y="3405"/>
                      <a:pt x="35169" y="2192"/>
                      <a:pt x="35589" y="1259"/>
                    </a:cubicBezTo>
                    <a:cubicBezTo>
                      <a:pt x="35962" y="466"/>
                      <a:pt x="36195" y="47"/>
                      <a:pt x="36242" y="47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BF88D5B2-EB83-3831-283F-0575E728E10D}"/>
                  </a:ext>
                </a:extLst>
              </p:cNvPr>
              <p:cNvSpPr/>
              <p:nvPr/>
            </p:nvSpPr>
            <p:spPr>
              <a:xfrm>
                <a:off x="1838757" y="2633942"/>
                <a:ext cx="69231" cy="147517"/>
              </a:xfrm>
              <a:custGeom>
                <a:avLst/>
                <a:gdLst>
                  <a:gd name="connsiteX0" fmla="*/ 46288 w 69231"/>
                  <a:gd name="connsiteY0" fmla="*/ 147471 h 147517"/>
                  <a:gd name="connsiteX1" fmla="*/ 111 w 69231"/>
                  <a:gd name="connsiteY1" fmla="*/ 70743 h 147517"/>
                  <a:gd name="connsiteX2" fmla="*/ 13731 w 69231"/>
                  <a:gd name="connsiteY2" fmla="*/ 5348 h 147517"/>
                  <a:gd name="connsiteX3" fmla="*/ 16903 w 69231"/>
                  <a:gd name="connsiteY3" fmla="*/ 591 h 147517"/>
                  <a:gd name="connsiteX4" fmla="*/ 24552 w 69231"/>
                  <a:gd name="connsiteY4" fmla="*/ 1803 h 147517"/>
                  <a:gd name="connsiteX5" fmla="*/ 63873 w 69231"/>
                  <a:gd name="connsiteY5" fmla="*/ 58102 h 147517"/>
                  <a:gd name="connsiteX6" fmla="*/ 68491 w 69231"/>
                  <a:gd name="connsiteY6" fmla="*/ 104419 h 147517"/>
                  <a:gd name="connsiteX7" fmla="*/ 46288 w 69231"/>
                  <a:gd name="connsiteY7" fmla="*/ 147518 h 147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231" h="147517">
                    <a:moveTo>
                      <a:pt x="46288" y="147471"/>
                    </a:moveTo>
                    <a:cubicBezTo>
                      <a:pt x="18209" y="131939"/>
                      <a:pt x="1650" y="102787"/>
                      <a:pt x="111" y="70743"/>
                    </a:cubicBezTo>
                    <a:cubicBezTo>
                      <a:pt x="-962" y="48354"/>
                      <a:pt x="5895" y="26385"/>
                      <a:pt x="13731" y="5348"/>
                    </a:cubicBezTo>
                    <a:cubicBezTo>
                      <a:pt x="14431" y="3529"/>
                      <a:pt x="15224" y="1570"/>
                      <a:pt x="16903" y="591"/>
                    </a:cubicBezTo>
                    <a:cubicBezTo>
                      <a:pt x="19235" y="-762"/>
                      <a:pt x="22220" y="451"/>
                      <a:pt x="24552" y="1803"/>
                    </a:cubicBezTo>
                    <a:cubicBezTo>
                      <a:pt x="44936" y="13418"/>
                      <a:pt x="57296" y="35573"/>
                      <a:pt x="63873" y="58102"/>
                    </a:cubicBezTo>
                    <a:cubicBezTo>
                      <a:pt x="68257" y="73121"/>
                      <a:pt x="70496" y="88934"/>
                      <a:pt x="68491" y="104419"/>
                    </a:cubicBezTo>
                    <a:cubicBezTo>
                      <a:pt x="66485" y="119905"/>
                      <a:pt x="57623" y="136743"/>
                      <a:pt x="46288" y="147518"/>
                    </a:cubicBezTo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AC21731E-674B-D1AD-24FB-6CB396078418}"/>
                  </a:ext>
                </a:extLst>
              </p:cNvPr>
              <p:cNvSpPr/>
              <p:nvPr/>
            </p:nvSpPr>
            <p:spPr>
              <a:xfrm>
                <a:off x="1865070" y="2650345"/>
                <a:ext cx="20255" cy="131068"/>
              </a:xfrm>
              <a:custGeom>
                <a:avLst/>
                <a:gdLst>
                  <a:gd name="connsiteX0" fmla="*/ 19975 w 20255"/>
                  <a:gd name="connsiteY0" fmla="*/ 131068 h 131068"/>
                  <a:gd name="connsiteX1" fmla="*/ 19882 w 20255"/>
                  <a:gd name="connsiteY1" fmla="*/ 129716 h 131068"/>
                  <a:gd name="connsiteX2" fmla="*/ 19789 w 20255"/>
                  <a:gd name="connsiteY2" fmla="*/ 125844 h 131068"/>
                  <a:gd name="connsiteX3" fmla="*/ 19369 w 20255"/>
                  <a:gd name="connsiteY3" fmla="*/ 111618 h 131068"/>
                  <a:gd name="connsiteX4" fmla="*/ 14145 w 20255"/>
                  <a:gd name="connsiteY4" fmla="*/ 64975 h 131068"/>
                  <a:gd name="connsiteX5" fmla="*/ 4443 w 20255"/>
                  <a:gd name="connsiteY5" fmla="*/ 18984 h 131068"/>
                  <a:gd name="connsiteX6" fmla="*/ 1131 w 20255"/>
                  <a:gd name="connsiteY6" fmla="*/ 5131 h 131068"/>
                  <a:gd name="connsiteX7" fmla="*/ 245 w 20255"/>
                  <a:gd name="connsiteY7" fmla="*/ 1353 h 131068"/>
                  <a:gd name="connsiteX8" fmla="*/ 12 w 20255"/>
                  <a:gd name="connsiteY8" fmla="*/ 0 h 131068"/>
                  <a:gd name="connsiteX9" fmla="*/ 478 w 20255"/>
                  <a:gd name="connsiteY9" fmla="*/ 1259 h 131068"/>
                  <a:gd name="connsiteX10" fmla="*/ 1551 w 20255"/>
                  <a:gd name="connsiteY10" fmla="*/ 4991 h 131068"/>
                  <a:gd name="connsiteX11" fmla="*/ 5236 w 20255"/>
                  <a:gd name="connsiteY11" fmla="*/ 18751 h 131068"/>
                  <a:gd name="connsiteX12" fmla="*/ 15264 w 20255"/>
                  <a:gd name="connsiteY12" fmla="*/ 64741 h 131068"/>
                  <a:gd name="connsiteX13" fmla="*/ 20115 w 20255"/>
                  <a:gd name="connsiteY13" fmla="*/ 111525 h 131068"/>
                  <a:gd name="connsiteX14" fmla="*/ 20115 w 20255"/>
                  <a:gd name="connsiteY14" fmla="*/ 125798 h 131068"/>
                  <a:gd name="connsiteX15" fmla="*/ 19975 w 20255"/>
                  <a:gd name="connsiteY15" fmla="*/ 129669 h 131068"/>
                  <a:gd name="connsiteX16" fmla="*/ 19835 w 20255"/>
                  <a:gd name="connsiteY16" fmla="*/ 131022 h 13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0255" h="131068">
                    <a:moveTo>
                      <a:pt x="19975" y="131068"/>
                    </a:moveTo>
                    <a:cubicBezTo>
                      <a:pt x="19975" y="131068"/>
                      <a:pt x="19882" y="130602"/>
                      <a:pt x="19882" y="129716"/>
                    </a:cubicBezTo>
                    <a:cubicBezTo>
                      <a:pt x="19882" y="128690"/>
                      <a:pt x="19882" y="127430"/>
                      <a:pt x="19789" y="125844"/>
                    </a:cubicBezTo>
                    <a:cubicBezTo>
                      <a:pt x="19789" y="122486"/>
                      <a:pt x="19649" y="117635"/>
                      <a:pt x="19369" y="111618"/>
                    </a:cubicBezTo>
                    <a:cubicBezTo>
                      <a:pt x="18809" y="99631"/>
                      <a:pt x="17270" y="83072"/>
                      <a:pt x="14145" y="64975"/>
                    </a:cubicBezTo>
                    <a:cubicBezTo>
                      <a:pt x="11020" y="46877"/>
                      <a:pt x="7242" y="30691"/>
                      <a:pt x="4443" y="18984"/>
                    </a:cubicBezTo>
                    <a:cubicBezTo>
                      <a:pt x="3090" y="13247"/>
                      <a:pt x="1924" y="8582"/>
                      <a:pt x="1131" y="5131"/>
                    </a:cubicBezTo>
                    <a:cubicBezTo>
                      <a:pt x="758" y="3592"/>
                      <a:pt x="478" y="2332"/>
                      <a:pt x="245" y="1353"/>
                    </a:cubicBezTo>
                    <a:cubicBezTo>
                      <a:pt x="59" y="466"/>
                      <a:pt x="-35" y="47"/>
                      <a:pt x="12" y="0"/>
                    </a:cubicBezTo>
                    <a:cubicBezTo>
                      <a:pt x="12" y="0"/>
                      <a:pt x="199" y="420"/>
                      <a:pt x="478" y="1259"/>
                    </a:cubicBezTo>
                    <a:cubicBezTo>
                      <a:pt x="758" y="2239"/>
                      <a:pt x="1131" y="3452"/>
                      <a:pt x="1551" y="4991"/>
                    </a:cubicBezTo>
                    <a:cubicBezTo>
                      <a:pt x="2484" y="8209"/>
                      <a:pt x="3743" y="12920"/>
                      <a:pt x="5236" y="18751"/>
                    </a:cubicBezTo>
                    <a:cubicBezTo>
                      <a:pt x="8221" y="30412"/>
                      <a:pt x="12139" y="46597"/>
                      <a:pt x="15264" y="64741"/>
                    </a:cubicBezTo>
                    <a:cubicBezTo>
                      <a:pt x="18389" y="82886"/>
                      <a:pt x="19835" y="99491"/>
                      <a:pt x="20115" y="111525"/>
                    </a:cubicBezTo>
                    <a:cubicBezTo>
                      <a:pt x="20302" y="117542"/>
                      <a:pt x="20302" y="122439"/>
                      <a:pt x="20115" y="125798"/>
                    </a:cubicBezTo>
                    <a:cubicBezTo>
                      <a:pt x="20069" y="127384"/>
                      <a:pt x="20022" y="128643"/>
                      <a:pt x="19975" y="129669"/>
                    </a:cubicBezTo>
                    <a:cubicBezTo>
                      <a:pt x="19929" y="130555"/>
                      <a:pt x="19882" y="131022"/>
                      <a:pt x="19835" y="13102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935EEE86-A80E-3515-7510-4B35E4EEA8E6}"/>
                  </a:ext>
                </a:extLst>
              </p:cNvPr>
              <p:cNvSpPr/>
              <p:nvPr/>
            </p:nvSpPr>
            <p:spPr>
              <a:xfrm>
                <a:off x="1838757" y="2633942"/>
                <a:ext cx="69231" cy="147517"/>
              </a:xfrm>
              <a:custGeom>
                <a:avLst/>
                <a:gdLst>
                  <a:gd name="connsiteX0" fmla="*/ 46288 w 69231"/>
                  <a:gd name="connsiteY0" fmla="*/ 147471 h 147517"/>
                  <a:gd name="connsiteX1" fmla="*/ 111 w 69231"/>
                  <a:gd name="connsiteY1" fmla="*/ 70743 h 147517"/>
                  <a:gd name="connsiteX2" fmla="*/ 13731 w 69231"/>
                  <a:gd name="connsiteY2" fmla="*/ 5348 h 147517"/>
                  <a:gd name="connsiteX3" fmla="*/ 16903 w 69231"/>
                  <a:gd name="connsiteY3" fmla="*/ 591 h 147517"/>
                  <a:gd name="connsiteX4" fmla="*/ 24552 w 69231"/>
                  <a:gd name="connsiteY4" fmla="*/ 1803 h 147517"/>
                  <a:gd name="connsiteX5" fmla="*/ 63873 w 69231"/>
                  <a:gd name="connsiteY5" fmla="*/ 58102 h 147517"/>
                  <a:gd name="connsiteX6" fmla="*/ 68491 w 69231"/>
                  <a:gd name="connsiteY6" fmla="*/ 104419 h 147517"/>
                  <a:gd name="connsiteX7" fmla="*/ 46288 w 69231"/>
                  <a:gd name="connsiteY7" fmla="*/ 147518 h 147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231" h="147517">
                    <a:moveTo>
                      <a:pt x="46288" y="147471"/>
                    </a:moveTo>
                    <a:cubicBezTo>
                      <a:pt x="18209" y="131939"/>
                      <a:pt x="1650" y="102787"/>
                      <a:pt x="111" y="70743"/>
                    </a:cubicBezTo>
                    <a:cubicBezTo>
                      <a:pt x="-962" y="48354"/>
                      <a:pt x="5895" y="26385"/>
                      <a:pt x="13731" y="5348"/>
                    </a:cubicBezTo>
                    <a:cubicBezTo>
                      <a:pt x="14431" y="3529"/>
                      <a:pt x="15224" y="1570"/>
                      <a:pt x="16903" y="591"/>
                    </a:cubicBezTo>
                    <a:cubicBezTo>
                      <a:pt x="19235" y="-762"/>
                      <a:pt x="22220" y="451"/>
                      <a:pt x="24552" y="1803"/>
                    </a:cubicBezTo>
                    <a:cubicBezTo>
                      <a:pt x="44936" y="13418"/>
                      <a:pt x="57296" y="35573"/>
                      <a:pt x="63873" y="58102"/>
                    </a:cubicBezTo>
                    <a:cubicBezTo>
                      <a:pt x="68257" y="73121"/>
                      <a:pt x="70496" y="88934"/>
                      <a:pt x="68491" y="104419"/>
                    </a:cubicBezTo>
                    <a:cubicBezTo>
                      <a:pt x="66485" y="119905"/>
                      <a:pt x="57623" y="136743"/>
                      <a:pt x="46288" y="147518"/>
                    </a:cubicBezTo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BC382AA4-4EFD-784D-A8AF-091ED74C5244}"/>
                  </a:ext>
                </a:extLst>
              </p:cNvPr>
              <p:cNvSpPr/>
              <p:nvPr/>
            </p:nvSpPr>
            <p:spPr>
              <a:xfrm>
                <a:off x="1916716" y="2949476"/>
                <a:ext cx="128736" cy="58251"/>
              </a:xfrm>
              <a:custGeom>
                <a:avLst/>
                <a:gdLst>
                  <a:gd name="connsiteX0" fmla="*/ 0 w 128736"/>
                  <a:gd name="connsiteY0" fmla="*/ 2419 h 58251"/>
                  <a:gd name="connsiteX1" fmla="*/ 77055 w 128736"/>
                  <a:gd name="connsiteY1" fmla="*/ 37449 h 58251"/>
                  <a:gd name="connsiteX2" fmla="*/ 128736 w 128736"/>
                  <a:gd name="connsiteY2" fmla="*/ 58252 h 58251"/>
                  <a:gd name="connsiteX3" fmla="*/ 109566 w 128736"/>
                  <a:gd name="connsiteY3" fmla="*/ 39175 h 58251"/>
                  <a:gd name="connsiteX4" fmla="*/ 39740 w 128736"/>
                  <a:gd name="connsiteY4" fmla="*/ 5824 h 58251"/>
                  <a:gd name="connsiteX5" fmla="*/ 793 w 128736"/>
                  <a:gd name="connsiteY5" fmla="*/ 1440 h 58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736" h="58251">
                    <a:moveTo>
                      <a:pt x="0" y="2419"/>
                    </a:moveTo>
                    <a:cubicBezTo>
                      <a:pt x="27613" y="8483"/>
                      <a:pt x="50375" y="27980"/>
                      <a:pt x="77055" y="37449"/>
                    </a:cubicBezTo>
                    <a:cubicBezTo>
                      <a:pt x="94686" y="43699"/>
                      <a:pt x="114650" y="45938"/>
                      <a:pt x="128736" y="58252"/>
                    </a:cubicBezTo>
                    <a:cubicBezTo>
                      <a:pt x="125378" y="49716"/>
                      <a:pt x="117355" y="44025"/>
                      <a:pt x="109566" y="39175"/>
                    </a:cubicBezTo>
                    <a:cubicBezTo>
                      <a:pt x="87643" y="25461"/>
                      <a:pt x="64182" y="14267"/>
                      <a:pt x="39740" y="5824"/>
                    </a:cubicBezTo>
                    <a:cubicBezTo>
                      <a:pt x="27193" y="1487"/>
                      <a:pt x="13573" y="-2105"/>
                      <a:pt x="793" y="1440"/>
                    </a:cubicBezTo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2D6448FE-41A2-2D8F-8F40-AA7B9FF4557E}"/>
                  </a:ext>
                </a:extLst>
              </p:cNvPr>
              <p:cNvSpPr/>
              <p:nvPr/>
            </p:nvSpPr>
            <p:spPr>
              <a:xfrm>
                <a:off x="1771282" y="2940008"/>
                <a:ext cx="105507" cy="36515"/>
              </a:xfrm>
              <a:custGeom>
                <a:avLst/>
                <a:gdLst>
                  <a:gd name="connsiteX0" fmla="*/ 105508 w 105507"/>
                  <a:gd name="connsiteY0" fmla="*/ 36515 h 36515"/>
                  <a:gd name="connsiteX1" fmla="*/ 0 w 105507"/>
                  <a:gd name="connsiteY1" fmla="*/ 4751 h 36515"/>
                  <a:gd name="connsiteX2" fmla="*/ 105508 w 105507"/>
                  <a:gd name="connsiteY2" fmla="*/ 36515 h 3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07" h="36515">
                    <a:moveTo>
                      <a:pt x="105508" y="36515"/>
                    </a:moveTo>
                    <a:cubicBezTo>
                      <a:pt x="70898" y="35955"/>
                      <a:pt x="34470" y="6477"/>
                      <a:pt x="0" y="4751"/>
                    </a:cubicBezTo>
                    <a:cubicBezTo>
                      <a:pt x="36055" y="-6910"/>
                      <a:pt x="87643" y="2605"/>
                      <a:pt x="105508" y="36515"/>
                    </a:cubicBezTo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D1FB81F2-D0CC-7F9A-3CA5-59AA6E0BA3B7}"/>
                  </a:ext>
                </a:extLst>
              </p:cNvPr>
              <p:cNvSpPr/>
              <p:nvPr/>
            </p:nvSpPr>
            <p:spPr>
              <a:xfrm>
                <a:off x="1890316" y="2851387"/>
                <a:ext cx="109332" cy="53024"/>
              </a:xfrm>
              <a:custGeom>
                <a:avLst/>
                <a:gdLst>
                  <a:gd name="connsiteX0" fmla="*/ 0 w 109332"/>
                  <a:gd name="connsiteY0" fmla="*/ 42110 h 53024"/>
                  <a:gd name="connsiteX1" fmla="*/ 55319 w 109332"/>
                  <a:gd name="connsiteY1" fmla="*/ 38332 h 53024"/>
                  <a:gd name="connsiteX2" fmla="*/ 109333 w 109332"/>
                  <a:gd name="connsiteY2" fmla="*/ 53025 h 53024"/>
                  <a:gd name="connsiteX3" fmla="*/ 88716 w 109332"/>
                  <a:gd name="connsiteY3" fmla="*/ 24012 h 53024"/>
                  <a:gd name="connsiteX4" fmla="*/ 67027 w 109332"/>
                  <a:gd name="connsiteY4" fmla="*/ 7361 h 53024"/>
                  <a:gd name="connsiteX5" fmla="*/ 41000 w 109332"/>
                  <a:gd name="connsiteY5" fmla="*/ 38 h 53024"/>
                  <a:gd name="connsiteX6" fmla="*/ 12314 w 109332"/>
                  <a:gd name="connsiteY6" fmla="*/ 14497 h 53024"/>
                  <a:gd name="connsiteX7" fmla="*/ 0 w 109332"/>
                  <a:gd name="connsiteY7" fmla="*/ 42157 h 53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332" h="53024">
                    <a:moveTo>
                      <a:pt x="0" y="42110"/>
                    </a:moveTo>
                    <a:cubicBezTo>
                      <a:pt x="17585" y="35767"/>
                      <a:pt x="36848" y="35487"/>
                      <a:pt x="55319" y="38332"/>
                    </a:cubicBezTo>
                    <a:cubicBezTo>
                      <a:pt x="73790" y="41224"/>
                      <a:pt x="91608" y="47101"/>
                      <a:pt x="109333" y="53025"/>
                    </a:cubicBezTo>
                    <a:cubicBezTo>
                      <a:pt x="107560" y="41037"/>
                      <a:pt x="97812" y="31988"/>
                      <a:pt x="88716" y="24012"/>
                    </a:cubicBezTo>
                    <a:cubicBezTo>
                      <a:pt x="81859" y="17995"/>
                      <a:pt x="74910" y="11932"/>
                      <a:pt x="67027" y="7361"/>
                    </a:cubicBezTo>
                    <a:cubicBezTo>
                      <a:pt x="59144" y="2743"/>
                      <a:pt x="50142" y="-382"/>
                      <a:pt x="41000" y="38"/>
                    </a:cubicBezTo>
                    <a:cubicBezTo>
                      <a:pt x="29992" y="504"/>
                      <a:pt x="19497" y="6195"/>
                      <a:pt x="12314" y="14497"/>
                    </a:cubicBezTo>
                    <a:cubicBezTo>
                      <a:pt x="5084" y="22800"/>
                      <a:pt x="1213" y="31196"/>
                      <a:pt x="0" y="42157"/>
                    </a:cubicBezTo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0D5C126B-E544-3D73-C8CF-150942957130}"/>
                  </a:ext>
                </a:extLst>
              </p:cNvPr>
              <p:cNvSpPr/>
              <p:nvPr/>
            </p:nvSpPr>
            <p:spPr>
              <a:xfrm>
                <a:off x="1735879" y="2838785"/>
                <a:ext cx="129438" cy="80973"/>
              </a:xfrm>
              <a:custGeom>
                <a:avLst/>
                <a:gdLst>
                  <a:gd name="connsiteX0" fmla="*/ 83399 w 129438"/>
                  <a:gd name="connsiteY0" fmla="*/ 16512 h 80973"/>
                  <a:gd name="connsiteX1" fmla="*/ 0 w 129438"/>
                  <a:gd name="connsiteY1" fmla="*/ 373 h 80973"/>
                  <a:gd name="connsiteX2" fmla="*/ 129389 w 129438"/>
                  <a:gd name="connsiteY2" fmla="*/ 80973 h 80973"/>
                  <a:gd name="connsiteX3" fmla="*/ 83445 w 129438"/>
                  <a:gd name="connsiteY3" fmla="*/ 16465 h 8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438" h="80973">
                    <a:moveTo>
                      <a:pt x="83399" y="16512"/>
                    </a:moveTo>
                    <a:cubicBezTo>
                      <a:pt x="61616" y="-2099"/>
                      <a:pt x="28639" y="-280"/>
                      <a:pt x="0" y="373"/>
                    </a:cubicBezTo>
                    <a:cubicBezTo>
                      <a:pt x="44031" y="21410"/>
                      <a:pt x="91468" y="50282"/>
                      <a:pt x="129389" y="80973"/>
                    </a:cubicBezTo>
                    <a:cubicBezTo>
                      <a:pt x="130555" y="60730"/>
                      <a:pt x="110965" y="39974"/>
                      <a:pt x="83445" y="16465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E27B98B6-77A6-CC24-342A-A392B5265C6D}"/>
                  </a:ext>
                </a:extLst>
              </p:cNvPr>
              <p:cNvSpPr/>
              <p:nvPr/>
            </p:nvSpPr>
            <p:spPr>
              <a:xfrm>
                <a:off x="1735879" y="2838785"/>
                <a:ext cx="129438" cy="80973"/>
              </a:xfrm>
              <a:custGeom>
                <a:avLst/>
                <a:gdLst>
                  <a:gd name="connsiteX0" fmla="*/ 83399 w 129438"/>
                  <a:gd name="connsiteY0" fmla="*/ 16512 h 80973"/>
                  <a:gd name="connsiteX1" fmla="*/ 0 w 129438"/>
                  <a:gd name="connsiteY1" fmla="*/ 373 h 80973"/>
                  <a:gd name="connsiteX2" fmla="*/ 129389 w 129438"/>
                  <a:gd name="connsiteY2" fmla="*/ 80973 h 80973"/>
                  <a:gd name="connsiteX3" fmla="*/ 83445 w 129438"/>
                  <a:gd name="connsiteY3" fmla="*/ 16465 h 8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438" h="80973">
                    <a:moveTo>
                      <a:pt x="83399" y="16512"/>
                    </a:moveTo>
                    <a:cubicBezTo>
                      <a:pt x="61616" y="-2099"/>
                      <a:pt x="28639" y="-280"/>
                      <a:pt x="0" y="373"/>
                    </a:cubicBezTo>
                    <a:cubicBezTo>
                      <a:pt x="44031" y="21410"/>
                      <a:pt x="91468" y="50282"/>
                      <a:pt x="129389" y="80973"/>
                    </a:cubicBezTo>
                    <a:cubicBezTo>
                      <a:pt x="130555" y="60730"/>
                      <a:pt x="110965" y="39974"/>
                      <a:pt x="83445" y="164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513D86FB-82F6-968F-35DC-FC96864A6D29}"/>
                  </a:ext>
                </a:extLst>
              </p:cNvPr>
              <p:cNvSpPr/>
              <p:nvPr/>
            </p:nvSpPr>
            <p:spPr>
              <a:xfrm>
                <a:off x="1899997" y="2740141"/>
                <a:ext cx="150632" cy="89501"/>
              </a:xfrm>
              <a:custGeom>
                <a:avLst/>
                <a:gdLst>
                  <a:gd name="connsiteX0" fmla="*/ 114 w 150632"/>
                  <a:gd name="connsiteY0" fmla="*/ 89455 h 89501"/>
                  <a:gd name="connsiteX1" fmla="*/ 33604 w 150632"/>
                  <a:gd name="connsiteY1" fmla="*/ 70005 h 89501"/>
                  <a:gd name="connsiteX2" fmla="*/ 66861 w 150632"/>
                  <a:gd name="connsiteY2" fmla="*/ 50508 h 89501"/>
                  <a:gd name="connsiteX3" fmla="*/ 106834 w 150632"/>
                  <a:gd name="connsiteY3" fmla="*/ 22288 h 89501"/>
                  <a:gd name="connsiteX4" fmla="*/ 150633 w 150632"/>
                  <a:gd name="connsiteY4" fmla="*/ 1392 h 89501"/>
                  <a:gd name="connsiteX5" fmla="*/ 110799 w 150632"/>
                  <a:gd name="connsiteY5" fmla="*/ 3678 h 89501"/>
                  <a:gd name="connsiteX6" fmla="*/ 73298 w 150632"/>
                  <a:gd name="connsiteY6" fmla="*/ 18277 h 89501"/>
                  <a:gd name="connsiteX7" fmla="*/ 25115 w 150632"/>
                  <a:gd name="connsiteY7" fmla="*/ 46217 h 89501"/>
                  <a:gd name="connsiteX8" fmla="*/ 114 w 150632"/>
                  <a:gd name="connsiteY8" fmla="*/ 89502 h 8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632" h="89501">
                    <a:moveTo>
                      <a:pt x="114" y="89455"/>
                    </a:moveTo>
                    <a:cubicBezTo>
                      <a:pt x="11075" y="82132"/>
                      <a:pt x="22130" y="75182"/>
                      <a:pt x="33604" y="70005"/>
                    </a:cubicBezTo>
                    <a:cubicBezTo>
                      <a:pt x="45078" y="64827"/>
                      <a:pt x="55760" y="56478"/>
                      <a:pt x="66861" y="50508"/>
                    </a:cubicBezTo>
                    <a:cubicBezTo>
                      <a:pt x="81227" y="42718"/>
                      <a:pt x="93681" y="31944"/>
                      <a:pt x="106834" y="22288"/>
                    </a:cubicBezTo>
                    <a:cubicBezTo>
                      <a:pt x="120034" y="12633"/>
                      <a:pt x="134494" y="3958"/>
                      <a:pt x="150633" y="1392"/>
                    </a:cubicBezTo>
                    <a:cubicBezTo>
                      <a:pt x="137479" y="-1313"/>
                      <a:pt x="123719" y="179"/>
                      <a:pt x="110799" y="3678"/>
                    </a:cubicBezTo>
                    <a:cubicBezTo>
                      <a:pt x="97832" y="7223"/>
                      <a:pt x="85518" y="12773"/>
                      <a:pt x="73298" y="18277"/>
                    </a:cubicBezTo>
                    <a:cubicBezTo>
                      <a:pt x="56319" y="25927"/>
                      <a:pt x="39015" y="33763"/>
                      <a:pt x="25115" y="46217"/>
                    </a:cubicBezTo>
                    <a:cubicBezTo>
                      <a:pt x="11215" y="58624"/>
                      <a:pt x="-1332" y="70891"/>
                      <a:pt x="114" y="89502"/>
                    </a:cubicBezTo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F74F185C-7005-A316-4348-08B4189C8C0B}"/>
                  </a:ext>
                </a:extLst>
              </p:cNvPr>
              <p:cNvSpPr/>
              <p:nvPr/>
            </p:nvSpPr>
            <p:spPr>
              <a:xfrm>
                <a:off x="1888077" y="2950397"/>
                <a:ext cx="105087" cy="26125"/>
              </a:xfrm>
              <a:custGeom>
                <a:avLst/>
                <a:gdLst>
                  <a:gd name="connsiteX0" fmla="*/ 105088 w 105087"/>
                  <a:gd name="connsiteY0" fmla="*/ 26126 h 26125"/>
                  <a:gd name="connsiteX1" fmla="*/ 104015 w 105087"/>
                  <a:gd name="connsiteY1" fmla="*/ 25660 h 26125"/>
                  <a:gd name="connsiteX2" fmla="*/ 100983 w 105087"/>
                  <a:gd name="connsiteY2" fmla="*/ 24074 h 26125"/>
                  <a:gd name="connsiteX3" fmla="*/ 89929 w 105087"/>
                  <a:gd name="connsiteY3" fmla="*/ 18243 h 26125"/>
                  <a:gd name="connsiteX4" fmla="*/ 82186 w 105087"/>
                  <a:gd name="connsiteY4" fmla="*/ 14418 h 26125"/>
                  <a:gd name="connsiteX5" fmla="*/ 73184 w 105087"/>
                  <a:gd name="connsiteY5" fmla="*/ 10314 h 26125"/>
                  <a:gd name="connsiteX6" fmla="*/ 51868 w 105087"/>
                  <a:gd name="connsiteY6" fmla="*/ 2897 h 26125"/>
                  <a:gd name="connsiteX7" fmla="*/ 29665 w 105087"/>
                  <a:gd name="connsiteY7" fmla="*/ 2338 h 26125"/>
                  <a:gd name="connsiteX8" fmla="*/ 20243 w 105087"/>
                  <a:gd name="connsiteY8" fmla="*/ 5136 h 26125"/>
                  <a:gd name="connsiteX9" fmla="*/ 12641 w 105087"/>
                  <a:gd name="connsiteY9" fmla="*/ 9054 h 26125"/>
                  <a:gd name="connsiteX10" fmla="*/ 3078 w 105087"/>
                  <a:gd name="connsiteY10" fmla="*/ 16937 h 26125"/>
                  <a:gd name="connsiteX11" fmla="*/ 0 w 105087"/>
                  <a:gd name="connsiteY11" fmla="*/ 20342 h 26125"/>
                  <a:gd name="connsiteX12" fmla="*/ 606 w 105087"/>
                  <a:gd name="connsiteY12" fmla="*/ 19316 h 26125"/>
                  <a:gd name="connsiteX13" fmla="*/ 2705 w 105087"/>
                  <a:gd name="connsiteY13" fmla="*/ 16611 h 26125"/>
                  <a:gd name="connsiteX14" fmla="*/ 12127 w 105087"/>
                  <a:gd name="connsiteY14" fmla="*/ 8308 h 26125"/>
                  <a:gd name="connsiteX15" fmla="*/ 19824 w 105087"/>
                  <a:gd name="connsiteY15" fmla="*/ 4203 h 26125"/>
                  <a:gd name="connsiteX16" fmla="*/ 29339 w 105087"/>
                  <a:gd name="connsiteY16" fmla="*/ 1218 h 26125"/>
                  <a:gd name="connsiteX17" fmla="*/ 52101 w 105087"/>
                  <a:gd name="connsiteY17" fmla="*/ 1685 h 26125"/>
                  <a:gd name="connsiteX18" fmla="*/ 73604 w 105087"/>
                  <a:gd name="connsiteY18" fmla="*/ 9288 h 26125"/>
                  <a:gd name="connsiteX19" fmla="*/ 82606 w 105087"/>
                  <a:gd name="connsiteY19" fmla="*/ 13532 h 26125"/>
                  <a:gd name="connsiteX20" fmla="*/ 90302 w 105087"/>
                  <a:gd name="connsiteY20" fmla="*/ 17497 h 26125"/>
                  <a:gd name="connsiteX21" fmla="*/ 101170 w 105087"/>
                  <a:gd name="connsiteY21" fmla="*/ 23654 h 26125"/>
                  <a:gd name="connsiteX22" fmla="*/ 104062 w 105087"/>
                  <a:gd name="connsiteY22" fmla="*/ 25426 h 26125"/>
                  <a:gd name="connsiteX23" fmla="*/ 105041 w 105087"/>
                  <a:gd name="connsiteY23" fmla="*/ 26126 h 26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5087" h="26125">
                    <a:moveTo>
                      <a:pt x="105088" y="26126"/>
                    </a:moveTo>
                    <a:cubicBezTo>
                      <a:pt x="105088" y="26126"/>
                      <a:pt x="104668" y="25986"/>
                      <a:pt x="104015" y="25660"/>
                    </a:cubicBezTo>
                    <a:cubicBezTo>
                      <a:pt x="103176" y="25240"/>
                      <a:pt x="102196" y="24727"/>
                      <a:pt x="100983" y="24074"/>
                    </a:cubicBezTo>
                    <a:cubicBezTo>
                      <a:pt x="98371" y="22674"/>
                      <a:pt x="94640" y="20622"/>
                      <a:pt x="89929" y="18243"/>
                    </a:cubicBezTo>
                    <a:cubicBezTo>
                      <a:pt x="87597" y="17030"/>
                      <a:pt x="85031" y="15724"/>
                      <a:pt x="82186" y="14418"/>
                    </a:cubicBezTo>
                    <a:cubicBezTo>
                      <a:pt x="79387" y="13019"/>
                      <a:pt x="76402" y="11666"/>
                      <a:pt x="73184" y="10314"/>
                    </a:cubicBezTo>
                    <a:cubicBezTo>
                      <a:pt x="66794" y="7562"/>
                      <a:pt x="59657" y="4716"/>
                      <a:pt x="51868" y="2897"/>
                    </a:cubicBezTo>
                    <a:cubicBezTo>
                      <a:pt x="44125" y="985"/>
                      <a:pt x="36382" y="565"/>
                      <a:pt x="29665" y="2338"/>
                    </a:cubicBezTo>
                    <a:cubicBezTo>
                      <a:pt x="26260" y="3177"/>
                      <a:pt x="23089" y="3970"/>
                      <a:pt x="20243" y="5136"/>
                    </a:cubicBezTo>
                    <a:cubicBezTo>
                      <a:pt x="17398" y="6302"/>
                      <a:pt x="14879" y="7655"/>
                      <a:pt x="12641" y="9054"/>
                    </a:cubicBezTo>
                    <a:cubicBezTo>
                      <a:pt x="8209" y="11853"/>
                      <a:pt x="5131" y="14791"/>
                      <a:pt x="3078" y="16937"/>
                    </a:cubicBezTo>
                    <a:cubicBezTo>
                      <a:pt x="1073" y="19083"/>
                      <a:pt x="93" y="20389"/>
                      <a:pt x="0" y="20342"/>
                    </a:cubicBezTo>
                    <a:cubicBezTo>
                      <a:pt x="0" y="20342"/>
                      <a:pt x="187" y="19969"/>
                      <a:pt x="606" y="19316"/>
                    </a:cubicBezTo>
                    <a:cubicBezTo>
                      <a:pt x="1026" y="18663"/>
                      <a:pt x="1726" y="17730"/>
                      <a:pt x="2705" y="16611"/>
                    </a:cubicBezTo>
                    <a:cubicBezTo>
                      <a:pt x="4618" y="14372"/>
                      <a:pt x="7696" y="11247"/>
                      <a:pt x="12127" y="8308"/>
                    </a:cubicBezTo>
                    <a:cubicBezTo>
                      <a:pt x="14366" y="6862"/>
                      <a:pt x="16932" y="5416"/>
                      <a:pt x="19824" y="4203"/>
                    </a:cubicBezTo>
                    <a:cubicBezTo>
                      <a:pt x="22716" y="2944"/>
                      <a:pt x="25981" y="2104"/>
                      <a:pt x="29339" y="1218"/>
                    </a:cubicBezTo>
                    <a:cubicBezTo>
                      <a:pt x="36195" y="-648"/>
                      <a:pt x="44218" y="-274"/>
                      <a:pt x="52101" y="1685"/>
                    </a:cubicBezTo>
                    <a:cubicBezTo>
                      <a:pt x="59984" y="3550"/>
                      <a:pt x="67167" y="6489"/>
                      <a:pt x="73604" y="9288"/>
                    </a:cubicBezTo>
                    <a:cubicBezTo>
                      <a:pt x="76822" y="10687"/>
                      <a:pt x="79807" y="12086"/>
                      <a:pt x="82606" y="13532"/>
                    </a:cubicBezTo>
                    <a:cubicBezTo>
                      <a:pt x="85404" y="14885"/>
                      <a:pt x="87970" y="16237"/>
                      <a:pt x="90302" y="17497"/>
                    </a:cubicBezTo>
                    <a:cubicBezTo>
                      <a:pt x="94966" y="19969"/>
                      <a:pt x="98651" y="22161"/>
                      <a:pt x="101170" y="23654"/>
                    </a:cubicBezTo>
                    <a:cubicBezTo>
                      <a:pt x="102336" y="24354"/>
                      <a:pt x="103269" y="24960"/>
                      <a:pt x="104062" y="25426"/>
                    </a:cubicBezTo>
                    <a:cubicBezTo>
                      <a:pt x="104715" y="25846"/>
                      <a:pt x="105041" y="26079"/>
                      <a:pt x="105041" y="26126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7055B374-010E-09BD-CBB4-91CA73C17CB7}"/>
                  </a:ext>
                </a:extLst>
              </p:cNvPr>
              <p:cNvSpPr/>
              <p:nvPr/>
            </p:nvSpPr>
            <p:spPr>
              <a:xfrm>
                <a:off x="1850808" y="2959358"/>
                <a:ext cx="40180" cy="38576"/>
              </a:xfrm>
              <a:custGeom>
                <a:avLst/>
                <a:gdLst>
                  <a:gd name="connsiteX0" fmla="*/ 140 w 40180"/>
                  <a:gd name="connsiteY0" fmla="*/ 0 h 38576"/>
                  <a:gd name="connsiteX1" fmla="*/ 2286 w 40180"/>
                  <a:gd name="connsiteY1" fmla="*/ 653 h 38576"/>
                  <a:gd name="connsiteX2" fmla="*/ 7930 w 40180"/>
                  <a:gd name="connsiteY2" fmla="*/ 3125 h 38576"/>
                  <a:gd name="connsiteX3" fmla="*/ 24442 w 40180"/>
                  <a:gd name="connsiteY3" fmla="*/ 14833 h 38576"/>
                  <a:gd name="connsiteX4" fmla="*/ 36802 w 40180"/>
                  <a:gd name="connsiteY4" fmla="*/ 30878 h 38576"/>
                  <a:gd name="connsiteX5" fmla="*/ 39461 w 40180"/>
                  <a:gd name="connsiteY5" fmla="*/ 36429 h 38576"/>
                  <a:gd name="connsiteX6" fmla="*/ 40161 w 40180"/>
                  <a:gd name="connsiteY6" fmla="*/ 38574 h 38576"/>
                  <a:gd name="connsiteX7" fmla="*/ 36009 w 40180"/>
                  <a:gd name="connsiteY7" fmla="*/ 31344 h 38576"/>
                  <a:gd name="connsiteX8" fmla="*/ 23509 w 40180"/>
                  <a:gd name="connsiteY8" fmla="*/ 15719 h 38576"/>
                  <a:gd name="connsiteX9" fmla="*/ 7417 w 40180"/>
                  <a:gd name="connsiteY9" fmla="*/ 3871 h 38576"/>
                  <a:gd name="connsiteX10" fmla="*/ 1 w 40180"/>
                  <a:gd name="connsiteY10" fmla="*/ 0 h 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180" h="38576">
                    <a:moveTo>
                      <a:pt x="140" y="0"/>
                    </a:moveTo>
                    <a:cubicBezTo>
                      <a:pt x="140" y="0"/>
                      <a:pt x="933" y="140"/>
                      <a:pt x="2286" y="653"/>
                    </a:cubicBezTo>
                    <a:cubicBezTo>
                      <a:pt x="3639" y="1120"/>
                      <a:pt x="5598" y="1959"/>
                      <a:pt x="7930" y="3125"/>
                    </a:cubicBezTo>
                    <a:cubicBezTo>
                      <a:pt x="12594" y="5411"/>
                      <a:pt x="18705" y="9329"/>
                      <a:pt x="24442" y="14833"/>
                    </a:cubicBezTo>
                    <a:cubicBezTo>
                      <a:pt x="30179" y="20383"/>
                      <a:pt x="34330" y="26307"/>
                      <a:pt x="36802" y="30878"/>
                    </a:cubicBezTo>
                    <a:cubicBezTo>
                      <a:pt x="38062" y="33164"/>
                      <a:pt x="38948" y="35076"/>
                      <a:pt x="39461" y="36429"/>
                    </a:cubicBezTo>
                    <a:cubicBezTo>
                      <a:pt x="40021" y="37781"/>
                      <a:pt x="40254" y="38528"/>
                      <a:pt x="40161" y="38574"/>
                    </a:cubicBezTo>
                    <a:cubicBezTo>
                      <a:pt x="39974" y="38668"/>
                      <a:pt x="38668" y="35729"/>
                      <a:pt x="36009" y="31344"/>
                    </a:cubicBezTo>
                    <a:cubicBezTo>
                      <a:pt x="33351" y="26960"/>
                      <a:pt x="29153" y="21176"/>
                      <a:pt x="23509" y="15719"/>
                    </a:cubicBezTo>
                    <a:cubicBezTo>
                      <a:pt x="17865" y="10308"/>
                      <a:pt x="11941" y="6344"/>
                      <a:pt x="7417" y="3871"/>
                    </a:cubicBezTo>
                    <a:cubicBezTo>
                      <a:pt x="2939" y="1399"/>
                      <a:pt x="-46" y="233"/>
                      <a:pt x="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4ED3F4FE-AB39-6DF4-E3F2-8525B2EB9E0E}"/>
                  </a:ext>
                </a:extLst>
              </p:cNvPr>
              <p:cNvSpPr/>
              <p:nvPr/>
            </p:nvSpPr>
            <p:spPr>
              <a:xfrm>
                <a:off x="1774360" y="2853524"/>
                <a:ext cx="113768" cy="94919"/>
              </a:xfrm>
              <a:custGeom>
                <a:avLst/>
                <a:gdLst>
                  <a:gd name="connsiteX0" fmla="*/ 47 w 113768"/>
                  <a:gd name="connsiteY0" fmla="*/ 0 h 94919"/>
                  <a:gd name="connsiteX1" fmla="*/ 1539 w 113768"/>
                  <a:gd name="connsiteY1" fmla="*/ 420 h 94919"/>
                  <a:gd name="connsiteX2" fmla="*/ 5691 w 113768"/>
                  <a:gd name="connsiteY2" fmla="*/ 1912 h 94919"/>
                  <a:gd name="connsiteX3" fmla="*/ 12221 w 113768"/>
                  <a:gd name="connsiteY3" fmla="*/ 4338 h 94919"/>
                  <a:gd name="connsiteX4" fmla="*/ 20663 w 113768"/>
                  <a:gd name="connsiteY4" fmla="*/ 8069 h 94919"/>
                  <a:gd name="connsiteX5" fmla="*/ 65721 w 113768"/>
                  <a:gd name="connsiteY5" fmla="*/ 36755 h 94919"/>
                  <a:gd name="connsiteX6" fmla="*/ 86710 w 113768"/>
                  <a:gd name="connsiteY6" fmla="*/ 57465 h 94919"/>
                  <a:gd name="connsiteX7" fmla="*/ 101636 w 113768"/>
                  <a:gd name="connsiteY7" fmla="*/ 76356 h 94919"/>
                  <a:gd name="connsiteX8" fmla="*/ 110639 w 113768"/>
                  <a:gd name="connsiteY8" fmla="*/ 89836 h 94919"/>
                  <a:gd name="connsiteX9" fmla="*/ 113017 w 113768"/>
                  <a:gd name="connsiteY9" fmla="*/ 93567 h 94919"/>
                  <a:gd name="connsiteX10" fmla="*/ 113764 w 113768"/>
                  <a:gd name="connsiteY10" fmla="*/ 94920 h 94919"/>
                  <a:gd name="connsiteX11" fmla="*/ 112784 w 113768"/>
                  <a:gd name="connsiteY11" fmla="*/ 93707 h 94919"/>
                  <a:gd name="connsiteX12" fmla="*/ 110219 w 113768"/>
                  <a:gd name="connsiteY12" fmla="*/ 90115 h 94919"/>
                  <a:gd name="connsiteX13" fmla="*/ 100890 w 113768"/>
                  <a:gd name="connsiteY13" fmla="*/ 76869 h 94919"/>
                  <a:gd name="connsiteX14" fmla="*/ 85824 w 113768"/>
                  <a:gd name="connsiteY14" fmla="*/ 58211 h 94919"/>
                  <a:gd name="connsiteX15" fmla="*/ 64881 w 113768"/>
                  <a:gd name="connsiteY15" fmla="*/ 37688 h 94919"/>
                  <a:gd name="connsiteX16" fmla="*/ 20243 w 113768"/>
                  <a:gd name="connsiteY16" fmla="*/ 8816 h 94919"/>
                  <a:gd name="connsiteX17" fmla="*/ 11894 w 113768"/>
                  <a:gd name="connsiteY17" fmla="*/ 4944 h 94919"/>
                  <a:gd name="connsiteX18" fmla="*/ 5457 w 113768"/>
                  <a:gd name="connsiteY18" fmla="*/ 2332 h 94919"/>
                  <a:gd name="connsiteX19" fmla="*/ 1399 w 113768"/>
                  <a:gd name="connsiteY19" fmla="*/ 653 h 94919"/>
                  <a:gd name="connsiteX20" fmla="*/ 0 w 113768"/>
                  <a:gd name="connsiteY20" fmla="*/ 0 h 94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3768" h="94919">
                    <a:moveTo>
                      <a:pt x="47" y="0"/>
                    </a:moveTo>
                    <a:cubicBezTo>
                      <a:pt x="47" y="0"/>
                      <a:pt x="560" y="93"/>
                      <a:pt x="1539" y="420"/>
                    </a:cubicBezTo>
                    <a:cubicBezTo>
                      <a:pt x="2612" y="793"/>
                      <a:pt x="3965" y="1306"/>
                      <a:pt x="5691" y="1912"/>
                    </a:cubicBezTo>
                    <a:cubicBezTo>
                      <a:pt x="7556" y="2612"/>
                      <a:pt x="9702" y="3405"/>
                      <a:pt x="12221" y="4338"/>
                    </a:cubicBezTo>
                    <a:cubicBezTo>
                      <a:pt x="14786" y="5271"/>
                      <a:pt x="17538" y="6670"/>
                      <a:pt x="20663" y="8069"/>
                    </a:cubicBezTo>
                    <a:cubicBezTo>
                      <a:pt x="33117" y="13713"/>
                      <a:pt x="49722" y="23229"/>
                      <a:pt x="65721" y="36755"/>
                    </a:cubicBezTo>
                    <a:cubicBezTo>
                      <a:pt x="73604" y="43612"/>
                      <a:pt x="80740" y="50608"/>
                      <a:pt x="86710" y="57465"/>
                    </a:cubicBezTo>
                    <a:cubicBezTo>
                      <a:pt x="92681" y="64322"/>
                      <a:pt x="97718" y="70758"/>
                      <a:pt x="101636" y="76356"/>
                    </a:cubicBezTo>
                    <a:cubicBezTo>
                      <a:pt x="105601" y="81953"/>
                      <a:pt x="108586" y="86617"/>
                      <a:pt x="110639" y="89836"/>
                    </a:cubicBezTo>
                    <a:cubicBezTo>
                      <a:pt x="111618" y="91375"/>
                      <a:pt x="112411" y="92588"/>
                      <a:pt x="113017" y="93567"/>
                    </a:cubicBezTo>
                    <a:cubicBezTo>
                      <a:pt x="113530" y="94407"/>
                      <a:pt x="113810" y="94873"/>
                      <a:pt x="113764" y="94920"/>
                    </a:cubicBezTo>
                    <a:cubicBezTo>
                      <a:pt x="113764" y="94920"/>
                      <a:pt x="113391" y="94547"/>
                      <a:pt x="112784" y="93707"/>
                    </a:cubicBezTo>
                    <a:cubicBezTo>
                      <a:pt x="112178" y="92914"/>
                      <a:pt x="111292" y="91701"/>
                      <a:pt x="110219" y="90115"/>
                    </a:cubicBezTo>
                    <a:cubicBezTo>
                      <a:pt x="108026" y="86990"/>
                      <a:pt x="104948" y="82373"/>
                      <a:pt x="100890" y="76869"/>
                    </a:cubicBezTo>
                    <a:cubicBezTo>
                      <a:pt x="96879" y="71318"/>
                      <a:pt x="91795" y="64975"/>
                      <a:pt x="85824" y="58211"/>
                    </a:cubicBezTo>
                    <a:cubicBezTo>
                      <a:pt x="79854" y="51448"/>
                      <a:pt x="72717" y="44545"/>
                      <a:pt x="64881" y="37688"/>
                    </a:cubicBezTo>
                    <a:cubicBezTo>
                      <a:pt x="48976" y="24255"/>
                      <a:pt x="32557" y="14646"/>
                      <a:pt x="20243" y="8816"/>
                    </a:cubicBezTo>
                    <a:cubicBezTo>
                      <a:pt x="17165" y="7370"/>
                      <a:pt x="14413" y="5924"/>
                      <a:pt x="11894" y="4944"/>
                    </a:cubicBezTo>
                    <a:cubicBezTo>
                      <a:pt x="9422" y="3965"/>
                      <a:pt x="7276" y="3078"/>
                      <a:pt x="5457" y="2332"/>
                    </a:cubicBezTo>
                    <a:cubicBezTo>
                      <a:pt x="3778" y="1633"/>
                      <a:pt x="2425" y="1073"/>
                      <a:pt x="1399" y="653"/>
                    </a:cubicBezTo>
                    <a:cubicBezTo>
                      <a:pt x="466" y="23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54FA6F82-2E10-7D01-F05E-E5118B32AAA8}"/>
                  </a:ext>
                </a:extLst>
              </p:cNvPr>
              <p:cNvSpPr/>
              <p:nvPr/>
            </p:nvSpPr>
            <p:spPr>
              <a:xfrm>
                <a:off x="1885738" y="2871496"/>
                <a:ext cx="56538" cy="31564"/>
              </a:xfrm>
              <a:custGeom>
                <a:avLst/>
                <a:gdLst>
                  <a:gd name="connsiteX0" fmla="*/ 56492 w 56538"/>
                  <a:gd name="connsiteY0" fmla="*/ 2552 h 31564"/>
                  <a:gd name="connsiteX1" fmla="*/ 53740 w 56538"/>
                  <a:gd name="connsiteY1" fmla="*/ 2178 h 31564"/>
                  <a:gd name="connsiteX2" fmla="*/ 50569 w 56538"/>
                  <a:gd name="connsiteY2" fmla="*/ 1572 h 31564"/>
                  <a:gd name="connsiteX3" fmla="*/ 46324 w 56538"/>
                  <a:gd name="connsiteY3" fmla="*/ 1152 h 31564"/>
                  <a:gd name="connsiteX4" fmla="*/ 22536 w 56538"/>
                  <a:gd name="connsiteY4" fmla="*/ 5863 h 31564"/>
                  <a:gd name="connsiteX5" fmla="*/ 11714 w 56538"/>
                  <a:gd name="connsiteY5" fmla="*/ 13886 h 31564"/>
                  <a:gd name="connsiteX6" fmla="*/ 4765 w 56538"/>
                  <a:gd name="connsiteY6" fmla="*/ 22468 h 31564"/>
                  <a:gd name="connsiteX7" fmla="*/ 7 w 56538"/>
                  <a:gd name="connsiteY7" fmla="*/ 31564 h 31564"/>
                  <a:gd name="connsiteX8" fmla="*/ 707 w 56538"/>
                  <a:gd name="connsiteY8" fmla="*/ 28859 h 31564"/>
                  <a:gd name="connsiteX9" fmla="*/ 4018 w 56538"/>
                  <a:gd name="connsiteY9" fmla="*/ 22002 h 31564"/>
                  <a:gd name="connsiteX10" fmla="*/ 10922 w 56538"/>
                  <a:gd name="connsiteY10" fmla="*/ 13046 h 31564"/>
                  <a:gd name="connsiteX11" fmla="*/ 21976 w 56538"/>
                  <a:gd name="connsiteY11" fmla="*/ 4744 h 31564"/>
                  <a:gd name="connsiteX12" fmla="*/ 46417 w 56538"/>
                  <a:gd name="connsiteY12" fmla="*/ 266 h 31564"/>
                  <a:gd name="connsiteX13" fmla="*/ 50709 w 56538"/>
                  <a:gd name="connsiteY13" fmla="*/ 872 h 31564"/>
                  <a:gd name="connsiteX14" fmla="*/ 53880 w 56538"/>
                  <a:gd name="connsiteY14" fmla="*/ 1665 h 31564"/>
                  <a:gd name="connsiteX15" fmla="*/ 56539 w 56538"/>
                  <a:gd name="connsiteY15" fmla="*/ 2505 h 31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538" h="31564">
                    <a:moveTo>
                      <a:pt x="56492" y="2552"/>
                    </a:moveTo>
                    <a:cubicBezTo>
                      <a:pt x="56492" y="2552"/>
                      <a:pt x="55466" y="2505"/>
                      <a:pt x="53740" y="2178"/>
                    </a:cubicBezTo>
                    <a:cubicBezTo>
                      <a:pt x="52807" y="1992"/>
                      <a:pt x="51735" y="1805"/>
                      <a:pt x="50569" y="1572"/>
                    </a:cubicBezTo>
                    <a:cubicBezTo>
                      <a:pt x="49356" y="1339"/>
                      <a:pt x="47910" y="1339"/>
                      <a:pt x="46324" y="1152"/>
                    </a:cubicBezTo>
                    <a:cubicBezTo>
                      <a:pt x="40120" y="686"/>
                      <a:pt x="31025" y="1199"/>
                      <a:pt x="22536" y="5863"/>
                    </a:cubicBezTo>
                    <a:cubicBezTo>
                      <a:pt x="18244" y="8009"/>
                      <a:pt x="14653" y="10947"/>
                      <a:pt x="11714" y="13886"/>
                    </a:cubicBezTo>
                    <a:cubicBezTo>
                      <a:pt x="8729" y="16778"/>
                      <a:pt x="6444" y="19856"/>
                      <a:pt x="4765" y="22468"/>
                    </a:cubicBezTo>
                    <a:cubicBezTo>
                      <a:pt x="1313" y="27786"/>
                      <a:pt x="240" y="31611"/>
                      <a:pt x="7" y="31564"/>
                    </a:cubicBezTo>
                    <a:cubicBezTo>
                      <a:pt x="-40" y="31564"/>
                      <a:pt x="147" y="30584"/>
                      <a:pt x="707" y="28859"/>
                    </a:cubicBezTo>
                    <a:cubicBezTo>
                      <a:pt x="1360" y="27179"/>
                      <a:pt x="2339" y="24754"/>
                      <a:pt x="4018" y="22002"/>
                    </a:cubicBezTo>
                    <a:cubicBezTo>
                      <a:pt x="5651" y="19250"/>
                      <a:pt x="7890" y="16078"/>
                      <a:pt x="10922" y="13046"/>
                    </a:cubicBezTo>
                    <a:cubicBezTo>
                      <a:pt x="13907" y="10015"/>
                      <a:pt x="17545" y="6983"/>
                      <a:pt x="21976" y="4744"/>
                    </a:cubicBezTo>
                    <a:cubicBezTo>
                      <a:pt x="30745" y="-14"/>
                      <a:pt x="40120" y="-434"/>
                      <a:pt x="46417" y="266"/>
                    </a:cubicBezTo>
                    <a:cubicBezTo>
                      <a:pt x="48003" y="499"/>
                      <a:pt x="49449" y="546"/>
                      <a:pt x="50709" y="872"/>
                    </a:cubicBezTo>
                    <a:cubicBezTo>
                      <a:pt x="51875" y="1152"/>
                      <a:pt x="52947" y="1432"/>
                      <a:pt x="53880" y="1665"/>
                    </a:cubicBezTo>
                    <a:cubicBezTo>
                      <a:pt x="55606" y="2132"/>
                      <a:pt x="56539" y="2412"/>
                      <a:pt x="56539" y="2505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7964C7D1-6EB0-FBC1-9CD4-626F4981A041}"/>
                  </a:ext>
                </a:extLst>
              </p:cNvPr>
              <p:cNvSpPr/>
              <p:nvPr/>
            </p:nvSpPr>
            <p:spPr>
              <a:xfrm>
                <a:off x="1884206" y="2765974"/>
                <a:ext cx="92820" cy="110265"/>
              </a:xfrm>
              <a:custGeom>
                <a:avLst/>
                <a:gdLst>
                  <a:gd name="connsiteX0" fmla="*/ 92821 w 92820"/>
                  <a:gd name="connsiteY0" fmla="*/ 140 h 110265"/>
                  <a:gd name="connsiteX1" fmla="*/ 91515 w 92820"/>
                  <a:gd name="connsiteY1" fmla="*/ 933 h 110265"/>
                  <a:gd name="connsiteX2" fmla="*/ 87643 w 92820"/>
                  <a:gd name="connsiteY2" fmla="*/ 3032 h 110265"/>
                  <a:gd name="connsiteX3" fmla="*/ 73604 w 92820"/>
                  <a:gd name="connsiteY3" fmla="*/ 10961 h 110265"/>
                  <a:gd name="connsiteX4" fmla="*/ 53547 w 92820"/>
                  <a:gd name="connsiteY4" fmla="*/ 24021 h 110265"/>
                  <a:gd name="connsiteX5" fmla="*/ 31158 w 92820"/>
                  <a:gd name="connsiteY5" fmla="*/ 42772 h 110265"/>
                  <a:gd name="connsiteX6" fmla="*/ 22016 w 92820"/>
                  <a:gd name="connsiteY6" fmla="*/ 54620 h 110265"/>
                  <a:gd name="connsiteX7" fmla="*/ 15579 w 92820"/>
                  <a:gd name="connsiteY7" fmla="*/ 67213 h 110265"/>
                  <a:gd name="connsiteX8" fmla="*/ 5970 w 92820"/>
                  <a:gd name="connsiteY8" fmla="*/ 89089 h 110265"/>
                  <a:gd name="connsiteX9" fmla="*/ 1306 w 92820"/>
                  <a:gd name="connsiteY9" fmla="*/ 104482 h 110265"/>
                  <a:gd name="connsiteX10" fmla="*/ 0 w 92820"/>
                  <a:gd name="connsiteY10" fmla="*/ 110265 h 110265"/>
                  <a:gd name="connsiteX11" fmla="*/ 140 w 92820"/>
                  <a:gd name="connsiteY11" fmla="*/ 108726 h 110265"/>
                  <a:gd name="connsiteX12" fmla="*/ 840 w 92820"/>
                  <a:gd name="connsiteY12" fmla="*/ 104388 h 110265"/>
                  <a:gd name="connsiteX13" fmla="*/ 5177 w 92820"/>
                  <a:gd name="connsiteY13" fmla="*/ 88763 h 110265"/>
                  <a:gd name="connsiteX14" fmla="*/ 14599 w 92820"/>
                  <a:gd name="connsiteY14" fmla="*/ 66654 h 110265"/>
                  <a:gd name="connsiteX15" fmla="*/ 20990 w 92820"/>
                  <a:gd name="connsiteY15" fmla="*/ 54013 h 110265"/>
                  <a:gd name="connsiteX16" fmla="*/ 30318 w 92820"/>
                  <a:gd name="connsiteY16" fmla="*/ 41839 h 110265"/>
                  <a:gd name="connsiteX17" fmla="*/ 52940 w 92820"/>
                  <a:gd name="connsiteY17" fmla="*/ 22995 h 110265"/>
                  <a:gd name="connsiteX18" fmla="*/ 73184 w 92820"/>
                  <a:gd name="connsiteY18" fmla="*/ 10122 h 110265"/>
                  <a:gd name="connsiteX19" fmla="*/ 87457 w 92820"/>
                  <a:gd name="connsiteY19" fmla="*/ 2519 h 110265"/>
                  <a:gd name="connsiteX20" fmla="*/ 91421 w 92820"/>
                  <a:gd name="connsiteY20" fmla="*/ 606 h 110265"/>
                  <a:gd name="connsiteX21" fmla="*/ 92821 w 92820"/>
                  <a:gd name="connsiteY21" fmla="*/ 0 h 110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2820" h="110265">
                    <a:moveTo>
                      <a:pt x="92821" y="140"/>
                    </a:moveTo>
                    <a:cubicBezTo>
                      <a:pt x="92821" y="140"/>
                      <a:pt x="92401" y="466"/>
                      <a:pt x="91515" y="933"/>
                    </a:cubicBezTo>
                    <a:cubicBezTo>
                      <a:pt x="90535" y="1493"/>
                      <a:pt x="89229" y="2192"/>
                      <a:pt x="87643" y="3032"/>
                    </a:cubicBezTo>
                    <a:cubicBezTo>
                      <a:pt x="84285" y="4851"/>
                      <a:pt x="79434" y="7510"/>
                      <a:pt x="73604" y="10961"/>
                    </a:cubicBezTo>
                    <a:cubicBezTo>
                      <a:pt x="67773" y="14460"/>
                      <a:pt x="60870" y="18751"/>
                      <a:pt x="53547" y="24021"/>
                    </a:cubicBezTo>
                    <a:cubicBezTo>
                      <a:pt x="46224" y="29245"/>
                      <a:pt x="38388" y="35356"/>
                      <a:pt x="31158" y="42772"/>
                    </a:cubicBezTo>
                    <a:cubicBezTo>
                      <a:pt x="27566" y="46504"/>
                      <a:pt x="24301" y="50375"/>
                      <a:pt x="22016" y="54620"/>
                    </a:cubicBezTo>
                    <a:cubicBezTo>
                      <a:pt x="19730" y="58957"/>
                      <a:pt x="17585" y="63202"/>
                      <a:pt x="15579" y="67213"/>
                    </a:cubicBezTo>
                    <a:cubicBezTo>
                      <a:pt x="11568" y="75283"/>
                      <a:pt x="8303" y="82699"/>
                      <a:pt x="5970" y="89089"/>
                    </a:cubicBezTo>
                    <a:cubicBezTo>
                      <a:pt x="3638" y="95479"/>
                      <a:pt x="2146" y="100797"/>
                      <a:pt x="1306" y="104482"/>
                    </a:cubicBezTo>
                    <a:cubicBezTo>
                      <a:pt x="420" y="108166"/>
                      <a:pt x="93" y="110265"/>
                      <a:pt x="0" y="110265"/>
                    </a:cubicBezTo>
                    <a:cubicBezTo>
                      <a:pt x="0" y="110265"/>
                      <a:pt x="0" y="109752"/>
                      <a:pt x="140" y="108726"/>
                    </a:cubicBezTo>
                    <a:cubicBezTo>
                      <a:pt x="280" y="107747"/>
                      <a:pt x="466" y="106254"/>
                      <a:pt x="840" y="104388"/>
                    </a:cubicBezTo>
                    <a:cubicBezTo>
                      <a:pt x="1586" y="100657"/>
                      <a:pt x="2892" y="95246"/>
                      <a:pt x="5177" y="88763"/>
                    </a:cubicBezTo>
                    <a:cubicBezTo>
                      <a:pt x="7416" y="82326"/>
                      <a:pt x="10635" y="74816"/>
                      <a:pt x="14599" y="66654"/>
                    </a:cubicBezTo>
                    <a:cubicBezTo>
                      <a:pt x="16558" y="62596"/>
                      <a:pt x="18704" y="58351"/>
                      <a:pt x="20990" y="54013"/>
                    </a:cubicBezTo>
                    <a:cubicBezTo>
                      <a:pt x="23368" y="49582"/>
                      <a:pt x="26727" y="45617"/>
                      <a:pt x="30318" y="41839"/>
                    </a:cubicBezTo>
                    <a:cubicBezTo>
                      <a:pt x="37641" y="34330"/>
                      <a:pt x="45571" y="28219"/>
                      <a:pt x="52940" y="22995"/>
                    </a:cubicBezTo>
                    <a:cubicBezTo>
                      <a:pt x="60357" y="17771"/>
                      <a:pt x="67307" y="13527"/>
                      <a:pt x="73184" y="10122"/>
                    </a:cubicBezTo>
                    <a:cubicBezTo>
                      <a:pt x="79107" y="6763"/>
                      <a:pt x="84052" y="4198"/>
                      <a:pt x="87457" y="2519"/>
                    </a:cubicBezTo>
                    <a:cubicBezTo>
                      <a:pt x="89089" y="1726"/>
                      <a:pt x="90395" y="1119"/>
                      <a:pt x="91421" y="606"/>
                    </a:cubicBezTo>
                    <a:cubicBezTo>
                      <a:pt x="92354" y="187"/>
                      <a:pt x="92821" y="0"/>
                      <a:pt x="9282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5C40D3C7-7C06-FC21-477A-0330E046DF72}"/>
                  </a:ext>
                </a:extLst>
              </p:cNvPr>
              <p:cNvSpPr/>
              <p:nvPr/>
            </p:nvSpPr>
            <p:spPr>
              <a:xfrm>
                <a:off x="1856869" y="2798904"/>
                <a:ext cx="23155" cy="72017"/>
              </a:xfrm>
              <a:custGeom>
                <a:avLst/>
                <a:gdLst>
                  <a:gd name="connsiteX0" fmla="*/ 23093 w 23155"/>
                  <a:gd name="connsiteY0" fmla="*/ 72018 h 72017"/>
                  <a:gd name="connsiteX1" fmla="*/ 22393 w 23155"/>
                  <a:gd name="connsiteY1" fmla="*/ 69079 h 72017"/>
                  <a:gd name="connsiteX2" fmla="*/ 20900 w 23155"/>
                  <a:gd name="connsiteY2" fmla="*/ 61103 h 72017"/>
                  <a:gd name="connsiteX3" fmla="*/ 14370 w 23155"/>
                  <a:gd name="connsiteY3" fmla="*/ 35123 h 72017"/>
                  <a:gd name="connsiteX4" fmla="*/ 4482 w 23155"/>
                  <a:gd name="connsiteY4" fmla="*/ 10215 h 72017"/>
                  <a:gd name="connsiteX5" fmla="*/ 1123 w 23155"/>
                  <a:gd name="connsiteY5" fmla="*/ 2799 h 72017"/>
                  <a:gd name="connsiteX6" fmla="*/ 4 w 23155"/>
                  <a:gd name="connsiteY6" fmla="*/ 0 h 72017"/>
                  <a:gd name="connsiteX7" fmla="*/ 1543 w 23155"/>
                  <a:gd name="connsiteY7" fmla="*/ 2565 h 72017"/>
                  <a:gd name="connsiteX8" fmla="*/ 5275 w 23155"/>
                  <a:gd name="connsiteY8" fmla="*/ 9795 h 72017"/>
                  <a:gd name="connsiteX9" fmla="*/ 15536 w 23155"/>
                  <a:gd name="connsiteY9" fmla="*/ 34703 h 72017"/>
                  <a:gd name="connsiteX10" fmla="*/ 21786 w 23155"/>
                  <a:gd name="connsiteY10" fmla="*/ 60917 h 72017"/>
                  <a:gd name="connsiteX11" fmla="*/ 22906 w 23155"/>
                  <a:gd name="connsiteY11" fmla="*/ 68986 h 72017"/>
                  <a:gd name="connsiteX12" fmla="*/ 23139 w 23155"/>
                  <a:gd name="connsiteY12" fmla="*/ 71971 h 72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155" h="72017">
                    <a:moveTo>
                      <a:pt x="23093" y="72018"/>
                    </a:moveTo>
                    <a:cubicBezTo>
                      <a:pt x="23093" y="72018"/>
                      <a:pt x="22766" y="70992"/>
                      <a:pt x="22393" y="69079"/>
                    </a:cubicBezTo>
                    <a:cubicBezTo>
                      <a:pt x="21973" y="66934"/>
                      <a:pt x="21460" y="64275"/>
                      <a:pt x="20900" y="61103"/>
                    </a:cubicBezTo>
                    <a:cubicBezTo>
                      <a:pt x="19594" y="54386"/>
                      <a:pt x="17589" y="45104"/>
                      <a:pt x="14370" y="35123"/>
                    </a:cubicBezTo>
                    <a:cubicBezTo>
                      <a:pt x="11198" y="25141"/>
                      <a:pt x="7327" y="16465"/>
                      <a:pt x="4482" y="10215"/>
                    </a:cubicBezTo>
                    <a:cubicBezTo>
                      <a:pt x="3129" y="7276"/>
                      <a:pt x="2010" y="4804"/>
                      <a:pt x="1123" y="2799"/>
                    </a:cubicBezTo>
                    <a:cubicBezTo>
                      <a:pt x="330" y="1026"/>
                      <a:pt x="-43" y="47"/>
                      <a:pt x="4" y="0"/>
                    </a:cubicBezTo>
                    <a:cubicBezTo>
                      <a:pt x="97" y="0"/>
                      <a:pt x="610" y="886"/>
                      <a:pt x="1543" y="2565"/>
                    </a:cubicBezTo>
                    <a:cubicBezTo>
                      <a:pt x="2476" y="4245"/>
                      <a:pt x="3735" y="6717"/>
                      <a:pt x="5275" y="9795"/>
                    </a:cubicBezTo>
                    <a:cubicBezTo>
                      <a:pt x="8307" y="15952"/>
                      <a:pt x="12318" y="24628"/>
                      <a:pt x="15536" y="34703"/>
                    </a:cubicBezTo>
                    <a:cubicBezTo>
                      <a:pt x="18755" y="44731"/>
                      <a:pt x="20667" y="54107"/>
                      <a:pt x="21786" y="60917"/>
                    </a:cubicBezTo>
                    <a:cubicBezTo>
                      <a:pt x="22346" y="64322"/>
                      <a:pt x="22719" y="67073"/>
                      <a:pt x="22906" y="68986"/>
                    </a:cubicBezTo>
                    <a:cubicBezTo>
                      <a:pt x="23139" y="70898"/>
                      <a:pt x="23186" y="71971"/>
                      <a:pt x="23139" y="71971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633BDD89-70BD-C3F8-9C12-4006682D6295}"/>
                  </a:ext>
                </a:extLst>
              </p:cNvPr>
              <p:cNvSpPr/>
              <p:nvPr/>
            </p:nvSpPr>
            <p:spPr>
              <a:xfrm>
                <a:off x="1782616" y="2692464"/>
                <a:ext cx="95054" cy="135919"/>
              </a:xfrm>
              <a:custGeom>
                <a:avLst/>
                <a:gdLst>
                  <a:gd name="connsiteX0" fmla="*/ 94826 w 95054"/>
                  <a:gd name="connsiteY0" fmla="*/ 99724 h 135919"/>
                  <a:gd name="connsiteX1" fmla="*/ 83585 w 95054"/>
                  <a:gd name="connsiteY1" fmla="*/ 62362 h 135919"/>
                  <a:gd name="connsiteX2" fmla="*/ 0 w 95054"/>
                  <a:gd name="connsiteY2" fmla="*/ 0 h 135919"/>
                  <a:gd name="connsiteX3" fmla="*/ 77382 w 95054"/>
                  <a:gd name="connsiteY3" fmla="*/ 115350 h 135919"/>
                  <a:gd name="connsiteX4" fmla="*/ 87363 w 95054"/>
                  <a:gd name="connsiteY4" fmla="*/ 135919 h 135919"/>
                  <a:gd name="connsiteX5" fmla="*/ 94826 w 95054"/>
                  <a:gd name="connsiteY5" fmla="*/ 99677 h 135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054" h="135919">
                    <a:moveTo>
                      <a:pt x="94826" y="99724"/>
                    </a:moveTo>
                    <a:cubicBezTo>
                      <a:pt x="93940" y="86664"/>
                      <a:pt x="89696" y="73930"/>
                      <a:pt x="83585" y="62362"/>
                    </a:cubicBezTo>
                    <a:cubicBezTo>
                      <a:pt x="66794" y="30598"/>
                      <a:pt x="35216" y="7043"/>
                      <a:pt x="0" y="0"/>
                    </a:cubicBezTo>
                    <a:cubicBezTo>
                      <a:pt x="25794" y="38434"/>
                      <a:pt x="51588" y="76915"/>
                      <a:pt x="77382" y="115350"/>
                    </a:cubicBezTo>
                    <a:lnTo>
                      <a:pt x="87363" y="135919"/>
                    </a:lnTo>
                    <a:cubicBezTo>
                      <a:pt x="94173" y="124725"/>
                      <a:pt x="95713" y="112738"/>
                      <a:pt x="94826" y="99677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71" name="Gráfico 6">
              <a:extLst>
                <a:ext uri="{FF2B5EF4-FFF2-40B4-BE49-F238E27FC236}">
                  <a16:creationId xmlns:a16="http://schemas.microsoft.com/office/drawing/2014/main" id="{FB3D4D69-CFF6-B55D-4EAD-47C16ADC02A8}"/>
                </a:ext>
              </a:extLst>
            </p:cNvPr>
            <p:cNvGrpSpPr/>
            <p:nvPr/>
          </p:nvGrpSpPr>
          <p:grpSpPr>
            <a:xfrm>
              <a:off x="1807011" y="3019529"/>
              <a:ext cx="181443" cy="124538"/>
              <a:chOff x="1807011" y="3019529"/>
              <a:chExt cx="181443" cy="124538"/>
            </a:xfrm>
          </p:grpSpPr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EDEFF512-C061-FB5D-8729-1F136A1A1B39}"/>
                  </a:ext>
                </a:extLst>
              </p:cNvPr>
              <p:cNvSpPr/>
              <p:nvPr/>
            </p:nvSpPr>
            <p:spPr>
              <a:xfrm>
                <a:off x="1808503" y="3019529"/>
                <a:ext cx="179950" cy="31904"/>
              </a:xfrm>
              <a:custGeom>
                <a:avLst/>
                <a:gdLst>
                  <a:gd name="connsiteX0" fmla="*/ 0 w 179950"/>
                  <a:gd name="connsiteY0" fmla="*/ 0 h 31904"/>
                  <a:gd name="connsiteX1" fmla="*/ 179951 w 179950"/>
                  <a:gd name="connsiteY1" fmla="*/ 0 h 31904"/>
                  <a:gd name="connsiteX2" fmla="*/ 179951 w 179950"/>
                  <a:gd name="connsiteY2" fmla="*/ 31904 h 31904"/>
                  <a:gd name="connsiteX3" fmla="*/ 0 w 179950"/>
                  <a:gd name="connsiteY3" fmla="*/ 31904 h 3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950" h="31904">
                    <a:moveTo>
                      <a:pt x="0" y="0"/>
                    </a:moveTo>
                    <a:lnTo>
                      <a:pt x="179951" y="0"/>
                    </a:lnTo>
                    <a:lnTo>
                      <a:pt x="179951" y="31904"/>
                    </a:lnTo>
                    <a:lnTo>
                      <a:pt x="0" y="31904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575FD33E-B1E7-548C-38F0-3971033ACB71}"/>
                  </a:ext>
                </a:extLst>
              </p:cNvPr>
              <p:cNvSpPr/>
              <p:nvPr/>
            </p:nvSpPr>
            <p:spPr>
              <a:xfrm>
                <a:off x="1821937" y="3045089"/>
                <a:ext cx="153084" cy="98977"/>
              </a:xfrm>
              <a:custGeom>
                <a:avLst/>
                <a:gdLst>
                  <a:gd name="connsiteX0" fmla="*/ 0 w 153084"/>
                  <a:gd name="connsiteY0" fmla="*/ 0 h 98977"/>
                  <a:gd name="connsiteX1" fmla="*/ 15346 w 153084"/>
                  <a:gd name="connsiteY1" fmla="*/ 98978 h 98977"/>
                  <a:gd name="connsiteX2" fmla="*/ 134800 w 153084"/>
                  <a:gd name="connsiteY2" fmla="*/ 98978 h 98977"/>
                  <a:gd name="connsiteX3" fmla="*/ 153084 w 153084"/>
                  <a:gd name="connsiteY3" fmla="*/ 0 h 98977"/>
                  <a:gd name="connsiteX4" fmla="*/ 0 w 153084"/>
                  <a:gd name="connsiteY4" fmla="*/ 0 h 98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084" h="98977">
                    <a:moveTo>
                      <a:pt x="0" y="0"/>
                    </a:moveTo>
                    <a:lnTo>
                      <a:pt x="15346" y="98978"/>
                    </a:lnTo>
                    <a:lnTo>
                      <a:pt x="134800" y="98978"/>
                    </a:lnTo>
                    <a:lnTo>
                      <a:pt x="1530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B4971877-B8E9-3C57-406C-2D7F5E2CC567}"/>
                  </a:ext>
                </a:extLst>
              </p:cNvPr>
              <p:cNvSpPr/>
              <p:nvPr/>
            </p:nvSpPr>
            <p:spPr>
              <a:xfrm>
                <a:off x="1807011" y="3050780"/>
                <a:ext cx="181350" cy="1306"/>
              </a:xfrm>
              <a:custGeom>
                <a:avLst/>
                <a:gdLst>
                  <a:gd name="connsiteX0" fmla="*/ 181350 w 181350"/>
                  <a:gd name="connsiteY0" fmla="*/ 653 h 1306"/>
                  <a:gd name="connsiteX1" fmla="*/ 90675 w 181350"/>
                  <a:gd name="connsiteY1" fmla="*/ 1306 h 1306"/>
                  <a:gd name="connsiteX2" fmla="*/ 0 w 181350"/>
                  <a:gd name="connsiteY2" fmla="*/ 653 h 1306"/>
                  <a:gd name="connsiteX3" fmla="*/ 90675 w 181350"/>
                  <a:gd name="connsiteY3" fmla="*/ 0 h 1306"/>
                  <a:gd name="connsiteX4" fmla="*/ 181350 w 181350"/>
                  <a:gd name="connsiteY4" fmla="*/ 653 h 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350" h="1306">
                    <a:moveTo>
                      <a:pt x="181350" y="653"/>
                    </a:moveTo>
                    <a:cubicBezTo>
                      <a:pt x="181350" y="1026"/>
                      <a:pt x="140770" y="1306"/>
                      <a:pt x="90675" y="1306"/>
                    </a:cubicBezTo>
                    <a:cubicBezTo>
                      <a:pt x="40580" y="1306"/>
                      <a:pt x="0" y="1026"/>
                      <a:pt x="0" y="653"/>
                    </a:cubicBezTo>
                    <a:cubicBezTo>
                      <a:pt x="0" y="280"/>
                      <a:pt x="40580" y="0"/>
                      <a:pt x="90675" y="0"/>
                    </a:cubicBezTo>
                    <a:cubicBezTo>
                      <a:pt x="140770" y="0"/>
                      <a:pt x="181350" y="280"/>
                      <a:pt x="181350" y="653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grpSp>
        <p:nvGrpSpPr>
          <p:cNvPr id="75" name="Gráfico 6">
            <a:extLst>
              <a:ext uri="{FF2B5EF4-FFF2-40B4-BE49-F238E27FC236}">
                <a16:creationId xmlns:a16="http://schemas.microsoft.com/office/drawing/2014/main" id="{65AEB23C-5BB8-2400-FC43-078F8A1E40F6}"/>
              </a:ext>
            </a:extLst>
          </p:cNvPr>
          <p:cNvGrpSpPr/>
          <p:nvPr/>
        </p:nvGrpSpPr>
        <p:grpSpPr>
          <a:xfrm>
            <a:off x="708881" y="1548857"/>
            <a:ext cx="1210774" cy="962210"/>
            <a:chOff x="708881" y="1548857"/>
            <a:chExt cx="1210774" cy="962210"/>
          </a:xfrm>
        </p:grpSpPr>
        <p:grpSp>
          <p:nvGrpSpPr>
            <p:cNvPr id="76" name="Gráfico 6">
              <a:extLst>
                <a:ext uri="{FF2B5EF4-FFF2-40B4-BE49-F238E27FC236}">
                  <a16:creationId xmlns:a16="http://schemas.microsoft.com/office/drawing/2014/main" id="{0080C82B-4D4A-F21F-5BBE-3185F3C1891D}"/>
                </a:ext>
              </a:extLst>
            </p:cNvPr>
            <p:cNvGrpSpPr/>
            <p:nvPr/>
          </p:nvGrpSpPr>
          <p:grpSpPr>
            <a:xfrm>
              <a:off x="742884" y="1565135"/>
              <a:ext cx="1142301" cy="945931"/>
              <a:chOff x="742884" y="1565135"/>
              <a:chExt cx="1142301" cy="945931"/>
            </a:xfrm>
          </p:grpSpPr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59AA95A6-54F2-F1C0-3764-7F56EFA9A8AB}"/>
                  </a:ext>
                </a:extLst>
              </p:cNvPr>
              <p:cNvSpPr/>
              <p:nvPr/>
            </p:nvSpPr>
            <p:spPr>
              <a:xfrm>
                <a:off x="743817" y="1566115"/>
                <a:ext cx="1140575" cy="944159"/>
              </a:xfrm>
              <a:custGeom>
                <a:avLst/>
                <a:gdLst>
                  <a:gd name="connsiteX0" fmla="*/ 0 w 1140575"/>
                  <a:gd name="connsiteY0" fmla="*/ 0 h 944159"/>
                  <a:gd name="connsiteX1" fmla="*/ 1140576 w 1140575"/>
                  <a:gd name="connsiteY1" fmla="*/ 0 h 944159"/>
                  <a:gd name="connsiteX2" fmla="*/ 1140576 w 1140575"/>
                  <a:gd name="connsiteY2" fmla="*/ 944159 h 944159"/>
                  <a:gd name="connsiteX3" fmla="*/ 0 w 1140575"/>
                  <a:gd name="connsiteY3" fmla="*/ 944159 h 944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0575" h="944159">
                    <a:moveTo>
                      <a:pt x="0" y="0"/>
                    </a:moveTo>
                    <a:lnTo>
                      <a:pt x="1140576" y="0"/>
                    </a:lnTo>
                    <a:lnTo>
                      <a:pt x="1140576" y="944159"/>
                    </a:lnTo>
                    <a:lnTo>
                      <a:pt x="0" y="944159"/>
                    </a:lnTo>
                    <a:close/>
                  </a:path>
                </a:pathLst>
              </a:custGeom>
              <a:solidFill>
                <a:srgbClr val="FFFFFF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C8963CB-9405-F702-D4A8-EB3EA3FC6B24}"/>
                  </a:ext>
                </a:extLst>
              </p:cNvPr>
              <p:cNvSpPr/>
              <p:nvPr/>
            </p:nvSpPr>
            <p:spPr>
              <a:xfrm>
                <a:off x="742884" y="1565135"/>
                <a:ext cx="1142301" cy="945931"/>
              </a:xfrm>
              <a:custGeom>
                <a:avLst/>
                <a:gdLst>
                  <a:gd name="connsiteX0" fmla="*/ 1141508 w 1142301"/>
                  <a:gd name="connsiteY0" fmla="*/ 945092 h 945931"/>
                  <a:gd name="connsiteX1" fmla="*/ 1140715 w 1142301"/>
                  <a:gd name="connsiteY1" fmla="*/ 933 h 945931"/>
                  <a:gd name="connsiteX2" fmla="*/ 1141508 w 1142301"/>
                  <a:gd name="connsiteY2" fmla="*/ 1726 h 945931"/>
                  <a:gd name="connsiteX3" fmla="*/ 1026 w 1142301"/>
                  <a:gd name="connsiteY3" fmla="*/ 1866 h 945931"/>
                  <a:gd name="connsiteX4" fmla="*/ 933 w 1142301"/>
                  <a:gd name="connsiteY4" fmla="*/ 1866 h 945931"/>
                  <a:gd name="connsiteX5" fmla="*/ 1866 w 1142301"/>
                  <a:gd name="connsiteY5" fmla="*/ 933 h 945931"/>
                  <a:gd name="connsiteX6" fmla="*/ 1772 w 1142301"/>
                  <a:gd name="connsiteY6" fmla="*/ 945092 h 945931"/>
                  <a:gd name="connsiteX7" fmla="*/ 933 w 1142301"/>
                  <a:gd name="connsiteY7" fmla="*/ 944253 h 945931"/>
                  <a:gd name="connsiteX8" fmla="*/ 1141508 w 1142301"/>
                  <a:gd name="connsiteY8" fmla="*/ 945092 h 945931"/>
                  <a:gd name="connsiteX9" fmla="*/ 933 w 1142301"/>
                  <a:gd name="connsiteY9" fmla="*/ 945932 h 945931"/>
                  <a:gd name="connsiteX10" fmla="*/ 93 w 1142301"/>
                  <a:gd name="connsiteY10" fmla="*/ 945932 h 945931"/>
                  <a:gd name="connsiteX11" fmla="*/ 93 w 1142301"/>
                  <a:gd name="connsiteY11" fmla="*/ 945092 h 945931"/>
                  <a:gd name="connsiteX12" fmla="*/ 0 w 1142301"/>
                  <a:gd name="connsiteY12" fmla="*/ 933 h 945931"/>
                  <a:gd name="connsiteX13" fmla="*/ 0 w 1142301"/>
                  <a:gd name="connsiteY13" fmla="*/ 0 h 945931"/>
                  <a:gd name="connsiteX14" fmla="*/ 1026 w 1142301"/>
                  <a:gd name="connsiteY14" fmla="*/ 0 h 945931"/>
                  <a:gd name="connsiteX15" fmla="*/ 1141508 w 1142301"/>
                  <a:gd name="connsiteY15" fmla="*/ 140 h 945931"/>
                  <a:gd name="connsiteX16" fmla="*/ 1142301 w 1142301"/>
                  <a:gd name="connsiteY16" fmla="*/ 140 h 945931"/>
                  <a:gd name="connsiteX17" fmla="*/ 1142301 w 1142301"/>
                  <a:gd name="connsiteY17" fmla="*/ 933 h 945931"/>
                  <a:gd name="connsiteX18" fmla="*/ 1141508 w 1142301"/>
                  <a:gd name="connsiteY18" fmla="*/ 945092 h 945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42301" h="945931">
                    <a:moveTo>
                      <a:pt x="1141508" y="945092"/>
                    </a:moveTo>
                    <a:cubicBezTo>
                      <a:pt x="1141508" y="938515"/>
                      <a:pt x="1141182" y="569938"/>
                      <a:pt x="1140715" y="933"/>
                    </a:cubicBezTo>
                    <a:lnTo>
                      <a:pt x="1141508" y="1726"/>
                    </a:lnTo>
                    <a:cubicBezTo>
                      <a:pt x="814910" y="1726"/>
                      <a:pt x="422591" y="1819"/>
                      <a:pt x="1026" y="1866"/>
                    </a:cubicBezTo>
                    <a:lnTo>
                      <a:pt x="933" y="1866"/>
                    </a:lnTo>
                    <a:lnTo>
                      <a:pt x="1866" y="933"/>
                    </a:lnTo>
                    <a:cubicBezTo>
                      <a:pt x="1866" y="342737"/>
                      <a:pt x="1772" y="665277"/>
                      <a:pt x="1772" y="945092"/>
                    </a:cubicBezTo>
                    <a:lnTo>
                      <a:pt x="933" y="944253"/>
                    </a:lnTo>
                    <a:cubicBezTo>
                      <a:pt x="679877" y="944766"/>
                      <a:pt x="1134185" y="945092"/>
                      <a:pt x="1141508" y="945092"/>
                    </a:cubicBezTo>
                    <a:cubicBezTo>
                      <a:pt x="1134232" y="945092"/>
                      <a:pt x="679877" y="945419"/>
                      <a:pt x="933" y="945932"/>
                    </a:cubicBezTo>
                    <a:lnTo>
                      <a:pt x="93" y="945932"/>
                    </a:lnTo>
                    <a:cubicBezTo>
                      <a:pt x="93" y="945932"/>
                      <a:pt x="93" y="945092"/>
                      <a:pt x="93" y="945092"/>
                    </a:cubicBezTo>
                    <a:cubicBezTo>
                      <a:pt x="93" y="665277"/>
                      <a:pt x="47" y="342737"/>
                      <a:pt x="0" y="933"/>
                    </a:cubicBezTo>
                    <a:lnTo>
                      <a:pt x="0" y="0"/>
                    </a:lnTo>
                    <a:lnTo>
                      <a:pt x="1026" y="0"/>
                    </a:lnTo>
                    <a:cubicBezTo>
                      <a:pt x="422544" y="47"/>
                      <a:pt x="814863" y="93"/>
                      <a:pt x="1141508" y="140"/>
                    </a:cubicBezTo>
                    <a:lnTo>
                      <a:pt x="1142301" y="140"/>
                    </a:lnTo>
                    <a:cubicBezTo>
                      <a:pt x="1142301" y="140"/>
                      <a:pt x="1142301" y="933"/>
                      <a:pt x="1142301" y="933"/>
                    </a:cubicBezTo>
                    <a:cubicBezTo>
                      <a:pt x="1141835" y="569891"/>
                      <a:pt x="1141508" y="938515"/>
                      <a:pt x="1141508" y="94509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A2D9DE0B-8E3F-7A67-E604-7FF573C341AC}"/>
                  </a:ext>
                </a:extLst>
              </p:cNvPr>
              <p:cNvSpPr/>
              <p:nvPr/>
            </p:nvSpPr>
            <p:spPr>
              <a:xfrm>
                <a:off x="1381108" y="2138944"/>
                <a:ext cx="389427" cy="25793"/>
              </a:xfrm>
              <a:custGeom>
                <a:avLst/>
                <a:gdLst>
                  <a:gd name="connsiteX0" fmla="*/ 378000 w 389427"/>
                  <a:gd name="connsiteY0" fmla="*/ 0 h 25793"/>
                  <a:gd name="connsiteX1" fmla="*/ 389427 w 389427"/>
                  <a:gd name="connsiteY1" fmla="*/ 11428 h 25793"/>
                  <a:gd name="connsiteX2" fmla="*/ 389427 w 389427"/>
                  <a:gd name="connsiteY2" fmla="*/ 14366 h 25793"/>
                  <a:gd name="connsiteX3" fmla="*/ 378000 w 389427"/>
                  <a:gd name="connsiteY3" fmla="*/ 25794 h 25793"/>
                  <a:gd name="connsiteX4" fmla="*/ 11428 w 389427"/>
                  <a:gd name="connsiteY4" fmla="*/ 25794 h 25793"/>
                  <a:gd name="connsiteX5" fmla="*/ 0 w 389427"/>
                  <a:gd name="connsiteY5" fmla="*/ 14366 h 25793"/>
                  <a:gd name="connsiteX6" fmla="*/ 0 w 389427"/>
                  <a:gd name="connsiteY6" fmla="*/ 11428 h 25793"/>
                  <a:gd name="connsiteX7" fmla="*/ 11428 w 389427"/>
                  <a:gd name="connsiteY7" fmla="*/ 0 h 25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9427" h="25793">
                    <a:moveTo>
                      <a:pt x="378000" y="0"/>
                    </a:moveTo>
                    <a:cubicBezTo>
                      <a:pt x="384311" y="0"/>
                      <a:pt x="389427" y="5116"/>
                      <a:pt x="389427" y="11428"/>
                    </a:cubicBezTo>
                    <a:lnTo>
                      <a:pt x="389427" y="14366"/>
                    </a:lnTo>
                    <a:cubicBezTo>
                      <a:pt x="389427" y="20678"/>
                      <a:pt x="384311" y="25794"/>
                      <a:pt x="378000" y="25794"/>
                    </a:cubicBezTo>
                    <a:lnTo>
                      <a:pt x="11428" y="25794"/>
                    </a:lnTo>
                    <a:cubicBezTo>
                      <a:pt x="5116" y="25794"/>
                      <a:pt x="0" y="20678"/>
                      <a:pt x="0" y="14366"/>
                    </a:cubicBezTo>
                    <a:lnTo>
                      <a:pt x="0" y="11428"/>
                    </a:lnTo>
                    <a:cubicBezTo>
                      <a:pt x="0" y="5116"/>
                      <a:pt x="5116" y="0"/>
                      <a:pt x="1142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A6E30953-CC79-1721-2A5C-0F19BDA10D1C}"/>
                  </a:ext>
                </a:extLst>
              </p:cNvPr>
              <p:cNvSpPr/>
              <p:nvPr/>
            </p:nvSpPr>
            <p:spPr>
              <a:xfrm>
                <a:off x="1381108" y="2192258"/>
                <a:ext cx="389427" cy="25793"/>
              </a:xfrm>
              <a:custGeom>
                <a:avLst/>
                <a:gdLst>
                  <a:gd name="connsiteX0" fmla="*/ 378000 w 389427"/>
                  <a:gd name="connsiteY0" fmla="*/ 0 h 25793"/>
                  <a:gd name="connsiteX1" fmla="*/ 389427 w 389427"/>
                  <a:gd name="connsiteY1" fmla="*/ 11428 h 25793"/>
                  <a:gd name="connsiteX2" fmla="*/ 389427 w 389427"/>
                  <a:gd name="connsiteY2" fmla="*/ 14366 h 25793"/>
                  <a:gd name="connsiteX3" fmla="*/ 378000 w 389427"/>
                  <a:gd name="connsiteY3" fmla="*/ 25794 h 25793"/>
                  <a:gd name="connsiteX4" fmla="*/ 11428 w 389427"/>
                  <a:gd name="connsiteY4" fmla="*/ 25794 h 25793"/>
                  <a:gd name="connsiteX5" fmla="*/ 0 w 389427"/>
                  <a:gd name="connsiteY5" fmla="*/ 14366 h 25793"/>
                  <a:gd name="connsiteX6" fmla="*/ 0 w 389427"/>
                  <a:gd name="connsiteY6" fmla="*/ 11428 h 25793"/>
                  <a:gd name="connsiteX7" fmla="*/ 11428 w 389427"/>
                  <a:gd name="connsiteY7" fmla="*/ 0 h 25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9427" h="25793">
                    <a:moveTo>
                      <a:pt x="378000" y="0"/>
                    </a:moveTo>
                    <a:cubicBezTo>
                      <a:pt x="384311" y="0"/>
                      <a:pt x="389427" y="5116"/>
                      <a:pt x="389427" y="11428"/>
                    </a:cubicBezTo>
                    <a:lnTo>
                      <a:pt x="389427" y="14366"/>
                    </a:lnTo>
                    <a:cubicBezTo>
                      <a:pt x="389427" y="20678"/>
                      <a:pt x="384311" y="25794"/>
                      <a:pt x="378000" y="25794"/>
                    </a:cubicBezTo>
                    <a:lnTo>
                      <a:pt x="11428" y="25794"/>
                    </a:lnTo>
                    <a:cubicBezTo>
                      <a:pt x="5116" y="25794"/>
                      <a:pt x="0" y="20678"/>
                      <a:pt x="0" y="14366"/>
                    </a:cubicBezTo>
                    <a:lnTo>
                      <a:pt x="0" y="11428"/>
                    </a:lnTo>
                    <a:cubicBezTo>
                      <a:pt x="0" y="5116"/>
                      <a:pt x="5116" y="0"/>
                      <a:pt x="1142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70D2FAC-DB9D-0B96-2C0E-3688A7451517}"/>
                  </a:ext>
                </a:extLst>
              </p:cNvPr>
              <p:cNvSpPr/>
              <p:nvPr/>
            </p:nvSpPr>
            <p:spPr>
              <a:xfrm>
                <a:off x="1381108" y="2241607"/>
                <a:ext cx="215400" cy="25793"/>
              </a:xfrm>
              <a:custGeom>
                <a:avLst/>
                <a:gdLst>
                  <a:gd name="connsiteX0" fmla="*/ 203972 w 215400"/>
                  <a:gd name="connsiteY0" fmla="*/ 0 h 25793"/>
                  <a:gd name="connsiteX1" fmla="*/ 215400 w 215400"/>
                  <a:gd name="connsiteY1" fmla="*/ 11428 h 25793"/>
                  <a:gd name="connsiteX2" fmla="*/ 215400 w 215400"/>
                  <a:gd name="connsiteY2" fmla="*/ 14366 h 25793"/>
                  <a:gd name="connsiteX3" fmla="*/ 203972 w 215400"/>
                  <a:gd name="connsiteY3" fmla="*/ 25794 h 25793"/>
                  <a:gd name="connsiteX4" fmla="*/ 11428 w 215400"/>
                  <a:gd name="connsiteY4" fmla="*/ 25794 h 25793"/>
                  <a:gd name="connsiteX5" fmla="*/ 0 w 215400"/>
                  <a:gd name="connsiteY5" fmla="*/ 14366 h 25793"/>
                  <a:gd name="connsiteX6" fmla="*/ 0 w 215400"/>
                  <a:gd name="connsiteY6" fmla="*/ 11428 h 25793"/>
                  <a:gd name="connsiteX7" fmla="*/ 11428 w 215400"/>
                  <a:gd name="connsiteY7" fmla="*/ 0 h 25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5400" h="25793">
                    <a:moveTo>
                      <a:pt x="203972" y="0"/>
                    </a:moveTo>
                    <a:cubicBezTo>
                      <a:pt x="210284" y="0"/>
                      <a:pt x="215400" y="5116"/>
                      <a:pt x="215400" y="11428"/>
                    </a:cubicBezTo>
                    <a:lnTo>
                      <a:pt x="215400" y="14366"/>
                    </a:lnTo>
                    <a:cubicBezTo>
                      <a:pt x="215400" y="20678"/>
                      <a:pt x="210284" y="25794"/>
                      <a:pt x="203972" y="25794"/>
                    </a:cubicBezTo>
                    <a:lnTo>
                      <a:pt x="11428" y="25794"/>
                    </a:lnTo>
                    <a:cubicBezTo>
                      <a:pt x="5116" y="25794"/>
                      <a:pt x="0" y="20678"/>
                      <a:pt x="0" y="14366"/>
                    </a:cubicBezTo>
                    <a:lnTo>
                      <a:pt x="0" y="11428"/>
                    </a:lnTo>
                    <a:cubicBezTo>
                      <a:pt x="0" y="5116"/>
                      <a:pt x="5116" y="0"/>
                      <a:pt x="1142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EBC70C62-DD9D-5D8D-1999-7EA424DE3389}"/>
                </a:ext>
              </a:extLst>
            </p:cNvPr>
            <p:cNvSpPr/>
            <p:nvPr/>
          </p:nvSpPr>
          <p:spPr>
            <a:xfrm>
              <a:off x="708881" y="1548857"/>
              <a:ext cx="1210774" cy="69592"/>
            </a:xfrm>
            <a:custGeom>
              <a:avLst/>
              <a:gdLst>
                <a:gd name="connsiteX0" fmla="*/ 1179896 w 1210774"/>
                <a:gd name="connsiteY0" fmla="*/ 0 h 69592"/>
                <a:gd name="connsiteX1" fmla="*/ 1210774 w 1210774"/>
                <a:gd name="connsiteY1" fmla="*/ 30878 h 69592"/>
                <a:gd name="connsiteX2" fmla="*/ 1210774 w 1210774"/>
                <a:gd name="connsiteY2" fmla="*/ 38714 h 69592"/>
                <a:gd name="connsiteX3" fmla="*/ 1179896 w 1210774"/>
                <a:gd name="connsiteY3" fmla="*/ 69592 h 69592"/>
                <a:gd name="connsiteX4" fmla="*/ 30878 w 1210774"/>
                <a:gd name="connsiteY4" fmla="*/ 69592 h 69592"/>
                <a:gd name="connsiteX5" fmla="*/ 0 w 1210774"/>
                <a:gd name="connsiteY5" fmla="*/ 38714 h 69592"/>
                <a:gd name="connsiteX6" fmla="*/ 0 w 1210774"/>
                <a:gd name="connsiteY6" fmla="*/ 30878 h 69592"/>
                <a:gd name="connsiteX7" fmla="*/ 30878 w 1210774"/>
                <a:gd name="connsiteY7" fmla="*/ 0 h 69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774" h="69592">
                  <a:moveTo>
                    <a:pt x="1179896" y="0"/>
                  </a:moveTo>
                  <a:cubicBezTo>
                    <a:pt x="1196950" y="0"/>
                    <a:pt x="1210774" y="13825"/>
                    <a:pt x="1210774" y="30878"/>
                  </a:cubicBezTo>
                  <a:lnTo>
                    <a:pt x="1210774" y="38714"/>
                  </a:lnTo>
                  <a:cubicBezTo>
                    <a:pt x="1210774" y="55768"/>
                    <a:pt x="1196950" y="69592"/>
                    <a:pt x="1179896" y="69592"/>
                  </a:cubicBezTo>
                  <a:lnTo>
                    <a:pt x="30878" y="69592"/>
                  </a:lnTo>
                  <a:cubicBezTo>
                    <a:pt x="13825" y="69592"/>
                    <a:pt x="0" y="55768"/>
                    <a:pt x="0" y="38714"/>
                  </a:cubicBezTo>
                  <a:lnTo>
                    <a:pt x="0" y="30878"/>
                  </a:lnTo>
                  <a:cubicBezTo>
                    <a:pt x="0" y="13825"/>
                    <a:pt x="13825" y="0"/>
                    <a:pt x="30878" y="0"/>
                  </a:cubicBezTo>
                  <a:close/>
                </a:path>
              </a:pathLst>
            </a:custGeom>
            <a:solidFill>
              <a:srgbClr val="263238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grpSp>
          <p:nvGrpSpPr>
            <p:cNvPr id="83" name="Gráfico 6">
              <a:extLst>
                <a:ext uri="{FF2B5EF4-FFF2-40B4-BE49-F238E27FC236}">
                  <a16:creationId xmlns:a16="http://schemas.microsoft.com/office/drawing/2014/main" id="{B423D041-F4E1-4E07-62B7-6B35D19A2E31}"/>
                </a:ext>
              </a:extLst>
            </p:cNvPr>
            <p:cNvGrpSpPr/>
            <p:nvPr/>
          </p:nvGrpSpPr>
          <p:grpSpPr>
            <a:xfrm>
              <a:off x="861172" y="2099997"/>
              <a:ext cx="478329" cy="310786"/>
              <a:chOff x="861172" y="2099997"/>
              <a:chExt cx="478329" cy="310786"/>
            </a:xfrm>
          </p:grpSpPr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76E28ADA-30A2-E897-DD1F-CF820979E848}"/>
                  </a:ext>
                </a:extLst>
              </p:cNvPr>
              <p:cNvSpPr/>
              <p:nvPr/>
            </p:nvSpPr>
            <p:spPr>
              <a:xfrm>
                <a:off x="862711" y="2149486"/>
                <a:ext cx="472499" cy="932"/>
              </a:xfrm>
              <a:custGeom>
                <a:avLst/>
                <a:gdLst>
                  <a:gd name="connsiteX0" fmla="*/ 472500 w 472499"/>
                  <a:gd name="connsiteY0" fmla="*/ 466 h 932"/>
                  <a:gd name="connsiteX1" fmla="*/ 236250 w 472499"/>
                  <a:gd name="connsiteY1" fmla="*/ 933 h 932"/>
                  <a:gd name="connsiteX2" fmla="*/ 0 w 472499"/>
                  <a:gd name="connsiteY2" fmla="*/ 466 h 932"/>
                  <a:gd name="connsiteX3" fmla="*/ 236250 w 472499"/>
                  <a:gd name="connsiteY3" fmla="*/ 0 h 932"/>
                  <a:gd name="connsiteX4" fmla="*/ 472500 w 472499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499" h="932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B084A4FE-AF7E-A458-0D6C-6468FA0F2EB2}"/>
                  </a:ext>
                </a:extLst>
              </p:cNvPr>
              <p:cNvSpPr/>
              <p:nvPr/>
            </p:nvSpPr>
            <p:spPr>
              <a:xfrm>
                <a:off x="862711" y="2201633"/>
                <a:ext cx="472499" cy="932"/>
              </a:xfrm>
              <a:custGeom>
                <a:avLst/>
                <a:gdLst>
                  <a:gd name="connsiteX0" fmla="*/ 472500 w 472499"/>
                  <a:gd name="connsiteY0" fmla="*/ 466 h 932"/>
                  <a:gd name="connsiteX1" fmla="*/ 236250 w 472499"/>
                  <a:gd name="connsiteY1" fmla="*/ 933 h 932"/>
                  <a:gd name="connsiteX2" fmla="*/ 0 w 472499"/>
                  <a:gd name="connsiteY2" fmla="*/ 466 h 932"/>
                  <a:gd name="connsiteX3" fmla="*/ 236250 w 472499"/>
                  <a:gd name="connsiteY3" fmla="*/ 0 h 932"/>
                  <a:gd name="connsiteX4" fmla="*/ 472500 w 472499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499" h="932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86" name="Forma libre: forma 85">
                <a:extLst>
                  <a:ext uri="{FF2B5EF4-FFF2-40B4-BE49-F238E27FC236}">
                    <a16:creationId xmlns:a16="http://schemas.microsoft.com/office/drawing/2014/main" id="{D71C6CD9-2202-300B-33A0-5B59F22DBF39}"/>
                  </a:ext>
                </a:extLst>
              </p:cNvPr>
              <p:cNvSpPr/>
              <p:nvPr/>
            </p:nvSpPr>
            <p:spPr>
              <a:xfrm>
                <a:off x="862711" y="2253828"/>
                <a:ext cx="472499" cy="932"/>
              </a:xfrm>
              <a:custGeom>
                <a:avLst/>
                <a:gdLst>
                  <a:gd name="connsiteX0" fmla="*/ 472500 w 472499"/>
                  <a:gd name="connsiteY0" fmla="*/ 466 h 932"/>
                  <a:gd name="connsiteX1" fmla="*/ 236250 w 472499"/>
                  <a:gd name="connsiteY1" fmla="*/ 933 h 932"/>
                  <a:gd name="connsiteX2" fmla="*/ 0 w 472499"/>
                  <a:gd name="connsiteY2" fmla="*/ 466 h 932"/>
                  <a:gd name="connsiteX3" fmla="*/ 236250 w 472499"/>
                  <a:gd name="connsiteY3" fmla="*/ 0 h 932"/>
                  <a:gd name="connsiteX4" fmla="*/ 472500 w 472499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499" h="932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87" name="Forma libre: forma 86">
                <a:extLst>
                  <a:ext uri="{FF2B5EF4-FFF2-40B4-BE49-F238E27FC236}">
                    <a16:creationId xmlns:a16="http://schemas.microsoft.com/office/drawing/2014/main" id="{7983B07A-18F7-2E86-3833-789610BE106A}"/>
                  </a:ext>
                </a:extLst>
              </p:cNvPr>
              <p:cNvSpPr/>
              <p:nvPr/>
            </p:nvSpPr>
            <p:spPr>
              <a:xfrm>
                <a:off x="862711" y="2306022"/>
                <a:ext cx="472499" cy="932"/>
              </a:xfrm>
              <a:custGeom>
                <a:avLst/>
                <a:gdLst>
                  <a:gd name="connsiteX0" fmla="*/ 472500 w 472499"/>
                  <a:gd name="connsiteY0" fmla="*/ 466 h 932"/>
                  <a:gd name="connsiteX1" fmla="*/ 236250 w 472499"/>
                  <a:gd name="connsiteY1" fmla="*/ 933 h 932"/>
                  <a:gd name="connsiteX2" fmla="*/ 0 w 472499"/>
                  <a:gd name="connsiteY2" fmla="*/ 466 h 932"/>
                  <a:gd name="connsiteX3" fmla="*/ 236250 w 472499"/>
                  <a:gd name="connsiteY3" fmla="*/ 0 h 932"/>
                  <a:gd name="connsiteX4" fmla="*/ 472500 w 472499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499" h="932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88" name="Forma libre: forma 87">
                <a:extLst>
                  <a:ext uri="{FF2B5EF4-FFF2-40B4-BE49-F238E27FC236}">
                    <a16:creationId xmlns:a16="http://schemas.microsoft.com/office/drawing/2014/main" id="{169E9086-80A8-0BFB-FE64-49B1FECB1CCD}"/>
                  </a:ext>
                </a:extLst>
              </p:cNvPr>
              <p:cNvSpPr/>
              <p:nvPr/>
            </p:nvSpPr>
            <p:spPr>
              <a:xfrm>
                <a:off x="862711" y="2358169"/>
                <a:ext cx="472499" cy="932"/>
              </a:xfrm>
              <a:custGeom>
                <a:avLst/>
                <a:gdLst>
                  <a:gd name="connsiteX0" fmla="*/ 472500 w 472499"/>
                  <a:gd name="connsiteY0" fmla="*/ 466 h 932"/>
                  <a:gd name="connsiteX1" fmla="*/ 236250 w 472499"/>
                  <a:gd name="connsiteY1" fmla="*/ 933 h 932"/>
                  <a:gd name="connsiteX2" fmla="*/ 0 w 472499"/>
                  <a:gd name="connsiteY2" fmla="*/ 466 h 932"/>
                  <a:gd name="connsiteX3" fmla="*/ 236250 w 472499"/>
                  <a:gd name="connsiteY3" fmla="*/ 0 h 932"/>
                  <a:gd name="connsiteX4" fmla="*/ 472500 w 472499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499" h="932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89" name="Forma libre: forma 88">
                <a:extLst>
                  <a:ext uri="{FF2B5EF4-FFF2-40B4-BE49-F238E27FC236}">
                    <a16:creationId xmlns:a16="http://schemas.microsoft.com/office/drawing/2014/main" id="{40598587-6BAF-474E-543C-4D9973E065C5}"/>
                  </a:ext>
                </a:extLst>
              </p:cNvPr>
              <p:cNvSpPr/>
              <p:nvPr/>
            </p:nvSpPr>
            <p:spPr>
              <a:xfrm>
                <a:off x="1152834" y="2258772"/>
                <a:ext cx="47063" cy="151591"/>
              </a:xfrm>
              <a:custGeom>
                <a:avLst/>
                <a:gdLst>
                  <a:gd name="connsiteX0" fmla="*/ 0 w 47063"/>
                  <a:gd name="connsiteY0" fmla="*/ 0 h 151591"/>
                  <a:gd name="connsiteX1" fmla="*/ 47063 w 47063"/>
                  <a:gd name="connsiteY1" fmla="*/ 0 h 151591"/>
                  <a:gd name="connsiteX2" fmla="*/ 47063 w 47063"/>
                  <a:gd name="connsiteY2" fmla="*/ 151592 h 151591"/>
                  <a:gd name="connsiteX3" fmla="*/ 0 w 47063"/>
                  <a:gd name="connsiteY3" fmla="*/ 151592 h 151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063" h="151591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151592"/>
                    </a:lnTo>
                    <a:lnTo>
                      <a:pt x="0" y="151592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0" name="Forma libre: forma 89">
                <a:extLst>
                  <a:ext uri="{FF2B5EF4-FFF2-40B4-BE49-F238E27FC236}">
                    <a16:creationId xmlns:a16="http://schemas.microsoft.com/office/drawing/2014/main" id="{3E93BF78-A2D9-B4B8-7903-C56C4CDCF98B}"/>
                  </a:ext>
                </a:extLst>
              </p:cNvPr>
              <p:cNvSpPr/>
              <p:nvPr/>
            </p:nvSpPr>
            <p:spPr>
              <a:xfrm>
                <a:off x="1241690" y="2208677"/>
                <a:ext cx="47063" cy="201640"/>
              </a:xfrm>
              <a:custGeom>
                <a:avLst/>
                <a:gdLst>
                  <a:gd name="connsiteX0" fmla="*/ 0 w 47063"/>
                  <a:gd name="connsiteY0" fmla="*/ 0 h 201640"/>
                  <a:gd name="connsiteX1" fmla="*/ 47063 w 47063"/>
                  <a:gd name="connsiteY1" fmla="*/ 0 h 201640"/>
                  <a:gd name="connsiteX2" fmla="*/ 47063 w 47063"/>
                  <a:gd name="connsiteY2" fmla="*/ 201640 h 201640"/>
                  <a:gd name="connsiteX3" fmla="*/ 0 w 47063"/>
                  <a:gd name="connsiteY3" fmla="*/ 201640 h 201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063" h="201640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201640"/>
                    </a:lnTo>
                    <a:lnTo>
                      <a:pt x="0" y="201640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1" name="Forma libre: forma 90">
                <a:extLst>
                  <a:ext uri="{FF2B5EF4-FFF2-40B4-BE49-F238E27FC236}">
                    <a16:creationId xmlns:a16="http://schemas.microsoft.com/office/drawing/2014/main" id="{1DBE0A3B-9E83-C212-5C51-CF11B4CD70F5}"/>
                  </a:ext>
                </a:extLst>
              </p:cNvPr>
              <p:cNvSpPr/>
              <p:nvPr/>
            </p:nvSpPr>
            <p:spPr>
              <a:xfrm>
                <a:off x="905017" y="2339372"/>
                <a:ext cx="47063" cy="70944"/>
              </a:xfrm>
              <a:custGeom>
                <a:avLst/>
                <a:gdLst>
                  <a:gd name="connsiteX0" fmla="*/ 0 w 47063"/>
                  <a:gd name="connsiteY0" fmla="*/ 0 h 70944"/>
                  <a:gd name="connsiteX1" fmla="*/ 47063 w 47063"/>
                  <a:gd name="connsiteY1" fmla="*/ 0 h 70944"/>
                  <a:gd name="connsiteX2" fmla="*/ 47063 w 47063"/>
                  <a:gd name="connsiteY2" fmla="*/ 70945 h 70944"/>
                  <a:gd name="connsiteX3" fmla="*/ 0 w 47063"/>
                  <a:gd name="connsiteY3" fmla="*/ 70945 h 7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063" h="70944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70945"/>
                    </a:lnTo>
                    <a:lnTo>
                      <a:pt x="0" y="70945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2" name="Forma libre: forma 91">
                <a:extLst>
                  <a:ext uri="{FF2B5EF4-FFF2-40B4-BE49-F238E27FC236}">
                    <a16:creationId xmlns:a16="http://schemas.microsoft.com/office/drawing/2014/main" id="{A52C29FC-7BC0-077F-05CC-58707BD0899C}"/>
                  </a:ext>
                </a:extLst>
              </p:cNvPr>
              <p:cNvSpPr/>
              <p:nvPr/>
            </p:nvSpPr>
            <p:spPr>
              <a:xfrm>
                <a:off x="982912" y="2318242"/>
                <a:ext cx="47063" cy="92121"/>
              </a:xfrm>
              <a:custGeom>
                <a:avLst/>
                <a:gdLst>
                  <a:gd name="connsiteX0" fmla="*/ 0 w 47063"/>
                  <a:gd name="connsiteY0" fmla="*/ 0 h 92121"/>
                  <a:gd name="connsiteX1" fmla="*/ 47063 w 47063"/>
                  <a:gd name="connsiteY1" fmla="*/ 0 h 92121"/>
                  <a:gd name="connsiteX2" fmla="*/ 47063 w 47063"/>
                  <a:gd name="connsiteY2" fmla="*/ 92121 h 92121"/>
                  <a:gd name="connsiteX3" fmla="*/ 0 w 47063"/>
                  <a:gd name="connsiteY3" fmla="*/ 92121 h 92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063" h="92121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92121"/>
                    </a:lnTo>
                    <a:lnTo>
                      <a:pt x="0" y="92121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3" name="Forma libre: forma 92">
                <a:extLst>
                  <a:ext uri="{FF2B5EF4-FFF2-40B4-BE49-F238E27FC236}">
                    <a16:creationId xmlns:a16="http://schemas.microsoft.com/office/drawing/2014/main" id="{0E0E8527-610A-6F5B-BC42-1722AF594119}"/>
                  </a:ext>
                </a:extLst>
              </p:cNvPr>
              <p:cNvSpPr/>
              <p:nvPr/>
            </p:nvSpPr>
            <p:spPr>
              <a:xfrm>
                <a:off x="1063605" y="2291422"/>
                <a:ext cx="47063" cy="118894"/>
              </a:xfrm>
              <a:custGeom>
                <a:avLst/>
                <a:gdLst>
                  <a:gd name="connsiteX0" fmla="*/ 0 w 47063"/>
                  <a:gd name="connsiteY0" fmla="*/ 0 h 118894"/>
                  <a:gd name="connsiteX1" fmla="*/ 47063 w 47063"/>
                  <a:gd name="connsiteY1" fmla="*/ 0 h 118894"/>
                  <a:gd name="connsiteX2" fmla="*/ 47063 w 47063"/>
                  <a:gd name="connsiteY2" fmla="*/ 118895 h 118894"/>
                  <a:gd name="connsiteX3" fmla="*/ 0 w 47063"/>
                  <a:gd name="connsiteY3" fmla="*/ 118895 h 118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063" h="118894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118895"/>
                    </a:lnTo>
                    <a:lnTo>
                      <a:pt x="0" y="118895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4" name="Forma libre: forma 93">
                <a:extLst>
                  <a:ext uri="{FF2B5EF4-FFF2-40B4-BE49-F238E27FC236}">
                    <a16:creationId xmlns:a16="http://schemas.microsoft.com/office/drawing/2014/main" id="{C117A3EA-1214-6043-D41B-CAD568B68978}"/>
                  </a:ext>
                </a:extLst>
              </p:cNvPr>
              <p:cNvSpPr/>
              <p:nvPr/>
            </p:nvSpPr>
            <p:spPr>
              <a:xfrm>
                <a:off x="861172" y="2099997"/>
                <a:ext cx="478329" cy="310786"/>
              </a:xfrm>
              <a:custGeom>
                <a:avLst/>
                <a:gdLst>
                  <a:gd name="connsiteX0" fmla="*/ 478330 w 478329"/>
                  <a:gd name="connsiteY0" fmla="*/ 310413 h 310786"/>
                  <a:gd name="connsiteX1" fmla="*/ 476184 w 478329"/>
                  <a:gd name="connsiteY1" fmla="*/ 310413 h 310786"/>
                  <a:gd name="connsiteX2" fmla="*/ 469841 w 478329"/>
                  <a:gd name="connsiteY2" fmla="*/ 310413 h 310786"/>
                  <a:gd name="connsiteX3" fmla="*/ 445400 w 478329"/>
                  <a:gd name="connsiteY3" fmla="*/ 310506 h 310786"/>
                  <a:gd name="connsiteX4" fmla="*/ 355517 w 478329"/>
                  <a:gd name="connsiteY4" fmla="*/ 310646 h 310786"/>
                  <a:gd name="connsiteX5" fmla="*/ 59051 w 478329"/>
                  <a:gd name="connsiteY5" fmla="*/ 310786 h 310786"/>
                  <a:gd name="connsiteX6" fmla="*/ 466 w 478329"/>
                  <a:gd name="connsiteY6" fmla="*/ 310786 h 310786"/>
                  <a:gd name="connsiteX7" fmla="*/ 0 w 478329"/>
                  <a:gd name="connsiteY7" fmla="*/ 310786 h 310786"/>
                  <a:gd name="connsiteX8" fmla="*/ 0 w 478329"/>
                  <a:gd name="connsiteY8" fmla="*/ 310366 h 310786"/>
                  <a:gd name="connsiteX9" fmla="*/ 140 w 478329"/>
                  <a:gd name="connsiteY9" fmla="*/ 89322 h 310786"/>
                  <a:gd name="connsiteX10" fmla="*/ 280 w 478329"/>
                  <a:gd name="connsiteY10" fmla="*/ 23788 h 310786"/>
                  <a:gd name="connsiteX11" fmla="*/ 373 w 478329"/>
                  <a:gd name="connsiteY11" fmla="*/ 6110 h 310786"/>
                  <a:gd name="connsiteX12" fmla="*/ 373 w 478329"/>
                  <a:gd name="connsiteY12" fmla="*/ 1539 h 310786"/>
                  <a:gd name="connsiteX13" fmla="*/ 373 w 478329"/>
                  <a:gd name="connsiteY13" fmla="*/ 0 h 310786"/>
                  <a:gd name="connsiteX14" fmla="*/ 373 w 478329"/>
                  <a:gd name="connsiteY14" fmla="*/ 1539 h 310786"/>
                  <a:gd name="connsiteX15" fmla="*/ 373 w 478329"/>
                  <a:gd name="connsiteY15" fmla="*/ 6110 h 310786"/>
                  <a:gd name="connsiteX16" fmla="*/ 466 w 478329"/>
                  <a:gd name="connsiteY16" fmla="*/ 23788 h 310786"/>
                  <a:gd name="connsiteX17" fmla="*/ 606 w 478329"/>
                  <a:gd name="connsiteY17" fmla="*/ 89322 h 310786"/>
                  <a:gd name="connsiteX18" fmla="*/ 746 w 478329"/>
                  <a:gd name="connsiteY18" fmla="*/ 310366 h 310786"/>
                  <a:gd name="connsiteX19" fmla="*/ 280 w 478329"/>
                  <a:gd name="connsiteY19" fmla="*/ 309947 h 310786"/>
                  <a:gd name="connsiteX20" fmla="*/ 58864 w 478329"/>
                  <a:gd name="connsiteY20" fmla="*/ 309947 h 310786"/>
                  <a:gd name="connsiteX21" fmla="*/ 355331 w 478329"/>
                  <a:gd name="connsiteY21" fmla="*/ 310087 h 310786"/>
                  <a:gd name="connsiteX22" fmla="*/ 445213 w 478329"/>
                  <a:gd name="connsiteY22" fmla="*/ 310226 h 310786"/>
                  <a:gd name="connsiteX23" fmla="*/ 469654 w 478329"/>
                  <a:gd name="connsiteY23" fmla="*/ 310320 h 310786"/>
                  <a:gd name="connsiteX24" fmla="*/ 475998 w 478329"/>
                  <a:gd name="connsiteY24" fmla="*/ 310320 h 310786"/>
                  <a:gd name="connsiteX25" fmla="*/ 478143 w 478329"/>
                  <a:gd name="connsiteY25" fmla="*/ 310320 h 310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8329" h="310786">
                    <a:moveTo>
                      <a:pt x="478330" y="310413"/>
                    </a:moveTo>
                    <a:cubicBezTo>
                      <a:pt x="478330" y="310413"/>
                      <a:pt x="477584" y="310413"/>
                      <a:pt x="476184" y="310413"/>
                    </a:cubicBezTo>
                    <a:cubicBezTo>
                      <a:pt x="474738" y="310413"/>
                      <a:pt x="472593" y="310413"/>
                      <a:pt x="469841" y="310413"/>
                    </a:cubicBezTo>
                    <a:cubicBezTo>
                      <a:pt x="464244" y="310413"/>
                      <a:pt x="455988" y="310413"/>
                      <a:pt x="445400" y="310506"/>
                    </a:cubicBezTo>
                    <a:cubicBezTo>
                      <a:pt x="424177" y="310506"/>
                      <a:pt x="393485" y="310600"/>
                      <a:pt x="355517" y="310646"/>
                    </a:cubicBezTo>
                    <a:cubicBezTo>
                      <a:pt x="279628" y="310646"/>
                      <a:pt x="174820" y="310740"/>
                      <a:pt x="59051" y="310786"/>
                    </a:cubicBezTo>
                    <a:cubicBezTo>
                      <a:pt x="38994" y="310786"/>
                      <a:pt x="19264" y="310786"/>
                      <a:pt x="466" y="310786"/>
                    </a:cubicBezTo>
                    <a:lnTo>
                      <a:pt x="0" y="310786"/>
                    </a:lnTo>
                    <a:lnTo>
                      <a:pt x="0" y="310366"/>
                    </a:lnTo>
                    <a:cubicBezTo>
                      <a:pt x="47" y="222536"/>
                      <a:pt x="140" y="144968"/>
                      <a:pt x="140" y="89322"/>
                    </a:cubicBezTo>
                    <a:cubicBezTo>
                      <a:pt x="187" y="61523"/>
                      <a:pt x="233" y="39181"/>
                      <a:pt x="280" y="23788"/>
                    </a:cubicBezTo>
                    <a:cubicBezTo>
                      <a:pt x="280" y="16092"/>
                      <a:pt x="327" y="10168"/>
                      <a:pt x="373" y="6110"/>
                    </a:cubicBezTo>
                    <a:cubicBezTo>
                      <a:pt x="373" y="4105"/>
                      <a:pt x="373" y="2565"/>
                      <a:pt x="373" y="1539"/>
                    </a:cubicBezTo>
                    <a:cubicBezTo>
                      <a:pt x="373" y="513"/>
                      <a:pt x="373" y="0"/>
                      <a:pt x="373" y="0"/>
                    </a:cubicBezTo>
                    <a:cubicBezTo>
                      <a:pt x="373" y="0"/>
                      <a:pt x="373" y="513"/>
                      <a:pt x="373" y="1539"/>
                    </a:cubicBezTo>
                    <a:cubicBezTo>
                      <a:pt x="373" y="2565"/>
                      <a:pt x="373" y="4105"/>
                      <a:pt x="373" y="6110"/>
                    </a:cubicBezTo>
                    <a:cubicBezTo>
                      <a:pt x="373" y="10168"/>
                      <a:pt x="420" y="16092"/>
                      <a:pt x="466" y="23788"/>
                    </a:cubicBezTo>
                    <a:cubicBezTo>
                      <a:pt x="466" y="39181"/>
                      <a:pt x="560" y="61523"/>
                      <a:pt x="606" y="89322"/>
                    </a:cubicBezTo>
                    <a:cubicBezTo>
                      <a:pt x="606" y="144968"/>
                      <a:pt x="700" y="222583"/>
                      <a:pt x="746" y="310366"/>
                    </a:cubicBezTo>
                    <a:lnTo>
                      <a:pt x="280" y="309947"/>
                    </a:lnTo>
                    <a:cubicBezTo>
                      <a:pt x="19077" y="309947"/>
                      <a:pt x="38807" y="309947"/>
                      <a:pt x="58864" y="309947"/>
                    </a:cubicBezTo>
                    <a:cubicBezTo>
                      <a:pt x="174634" y="309993"/>
                      <a:pt x="279442" y="310040"/>
                      <a:pt x="355331" y="310087"/>
                    </a:cubicBezTo>
                    <a:cubicBezTo>
                      <a:pt x="393252" y="310133"/>
                      <a:pt x="423944" y="310180"/>
                      <a:pt x="445213" y="310226"/>
                    </a:cubicBezTo>
                    <a:cubicBezTo>
                      <a:pt x="455801" y="310226"/>
                      <a:pt x="464057" y="310273"/>
                      <a:pt x="469654" y="310320"/>
                    </a:cubicBezTo>
                    <a:cubicBezTo>
                      <a:pt x="472453" y="310320"/>
                      <a:pt x="474552" y="310320"/>
                      <a:pt x="475998" y="310320"/>
                    </a:cubicBezTo>
                    <a:cubicBezTo>
                      <a:pt x="477444" y="310320"/>
                      <a:pt x="478143" y="310320"/>
                      <a:pt x="478143" y="31032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5" name="Forma libre: forma 94">
                <a:extLst>
                  <a:ext uri="{FF2B5EF4-FFF2-40B4-BE49-F238E27FC236}">
                    <a16:creationId xmlns:a16="http://schemas.microsoft.com/office/drawing/2014/main" id="{E86F04F7-E0B7-F637-BB38-9ACDF3A85D21}"/>
                  </a:ext>
                </a:extLst>
              </p:cNvPr>
              <p:cNvSpPr/>
              <p:nvPr/>
            </p:nvSpPr>
            <p:spPr>
              <a:xfrm>
                <a:off x="861592" y="2175839"/>
                <a:ext cx="23415" cy="932"/>
              </a:xfrm>
              <a:custGeom>
                <a:avLst/>
                <a:gdLst>
                  <a:gd name="connsiteX0" fmla="*/ 23415 w 23415"/>
                  <a:gd name="connsiteY0" fmla="*/ 466 h 932"/>
                  <a:gd name="connsiteX1" fmla="*/ 11708 w 23415"/>
                  <a:gd name="connsiteY1" fmla="*/ 933 h 932"/>
                  <a:gd name="connsiteX2" fmla="*/ 0 w 23415"/>
                  <a:gd name="connsiteY2" fmla="*/ 466 h 932"/>
                  <a:gd name="connsiteX3" fmla="*/ 11708 w 23415"/>
                  <a:gd name="connsiteY3" fmla="*/ 0 h 932"/>
                  <a:gd name="connsiteX4" fmla="*/ 23415 w 23415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15" h="932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6" name="Forma libre: forma 95">
                <a:extLst>
                  <a:ext uri="{FF2B5EF4-FFF2-40B4-BE49-F238E27FC236}">
                    <a16:creationId xmlns:a16="http://schemas.microsoft.com/office/drawing/2014/main" id="{F68D7F25-E726-DDAD-B9ED-D3F42D18428C}"/>
                  </a:ext>
                </a:extLst>
              </p:cNvPr>
              <p:cNvSpPr/>
              <p:nvPr/>
            </p:nvSpPr>
            <p:spPr>
              <a:xfrm>
                <a:off x="861592" y="2225468"/>
                <a:ext cx="23415" cy="932"/>
              </a:xfrm>
              <a:custGeom>
                <a:avLst/>
                <a:gdLst>
                  <a:gd name="connsiteX0" fmla="*/ 23415 w 23415"/>
                  <a:gd name="connsiteY0" fmla="*/ 466 h 932"/>
                  <a:gd name="connsiteX1" fmla="*/ 11708 w 23415"/>
                  <a:gd name="connsiteY1" fmla="*/ 933 h 932"/>
                  <a:gd name="connsiteX2" fmla="*/ 0 w 23415"/>
                  <a:gd name="connsiteY2" fmla="*/ 466 h 932"/>
                  <a:gd name="connsiteX3" fmla="*/ 11708 w 23415"/>
                  <a:gd name="connsiteY3" fmla="*/ 0 h 932"/>
                  <a:gd name="connsiteX4" fmla="*/ 23415 w 23415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15" h="932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7" name="Forma libre: forma 96">
                <a:extLst>
                  <a:ext uri="{FF2B5EF4-FFF2-40B4-BE49-F238E27FC236}">
                    <a16:creationId xmlns:a16="http://schemas.microsoft.com/office/drawing/2014/main" id="{4DB74C5E-66EF-9A38-DD03-FC70D76645A1}"/>
                  </a:ext>
                </a:extLst>
              </p:cNvPr>
              <p:cNvSpPr/>
              <p:nvPr/>
            </p:nvSpPr>
            <p:spPr>
              <a:xfrm>
                <a:off x="861592" y="2275097"/>
                <a:ext cx="23415" cy="932"/>
              </a:xfrm>
              <a:custGeom>
                <a:avLst/>
                <a:gdLst>
                  <a:gd name="connsiteX0" fmla="*/ 23415 w 23415"/>
                  <a:gd name="connsiteY0" fmla="*/ 466 h 932"/>
                  <a:gd name="connsiteX1" fmla="*/ 11708 w 23415"/>
                  <a:gd name="connsiteY1" fmla="*/ 933 h 932"/>
                  <a:gd name="connsiteX2" fmla="*/ 0 w 23415"/>
                  <a:gd name="connsiteY2" fmla="*/ 466 h 932"/>
                  <a:gd name="connsiteX3" fmla="*/ 11708 w 23415"/>
                  <a:gd name="connsiteY3" fmla="*/ 0 h 932"/>
                  <a:gd name="connsiteX4" fmla="*/ 23415 w 23415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15" h="932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98" name="Forma libre: forma 97">
                <a:extLst>
                  <a:ext uri="{FF2B5EF4-FFF2-40B4-BE49-F238E27FC236}">
                    <a16:creationId xmlns:a16="http://schemas.microsoft.com/office/drawing/2014/main" id="{73BA3D6D-7C06-A62E-B56E-D3887D19E1F1}"/>
                  </a:ext>
                </a:extLst>
              </p:cNvPr>
              <p:cNvSpPr/>
              <p:nvPr/>
            </p:nvSpPr>
            <p:spPr>
              <a:xfrm>
                <a:off x="861592" y="2324726"/>
                <a:ext cx="23415" cy="932"/>
              </a:xfrm>
              <a:custGeom>
                <a:avLst/>
                <a:gdLst>
                  <a:gd name="connsiteX0" fmla="*/ 23415 w 23415"/>
                  <a:gd name="connsiteY0" fmla="*/ 466 h 932"/>
                  <a:gd name="connsiteX1" fmla="*/ 11708 w 23415"/>
                  <a:gd name="connsiteY1" fmla="*/ 933 h 932"/>
                  <a:gd name="connsiteX2" fmla="*/ 0 w 23415"/>
                  <a:gd name="connsiteY2" fmla="*/ 466 h 932"/>
                  <a:gd name="connsiteX3" fmla="*/ 11708 w 23415"/>
                  <a:gd name="connsiteY3" fmla="*/ 0 h 932"/>
                  <a:gd name="connsiteX4" fmla="*/ 23415 w 23415"/>
                  <a:gd name="connsiteY4" fmla="*/ 466 h 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15" h="932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A05BE793-2635-0603-51DD-DD58FBB3AF6E}"/>
                </a:ext>
              </a:extLst>
            </p:cNvPr>
            <p:cNvSpPr/>
            <p:nvPr/>
          </p:nvSpPr>
          <p:spPr>
            <a:xfrm>
              <a:off x="1148450" y="1720738"/>
              <a:ext cx="384436" cy="38341"/>
            </a:xfrm>
            <a:custGeom>
              <a:avLst/>
              <a:gdLst>
                <a:gd name="connsiteX0" fmla="*/ 367412 w 384436"/>
                <a:gd name="connsiteY0" fmla="*/ 0 h 38341"/>
                <a:gd name="connsiteX1" fmla="*/ 384436 w 384436"/>
                <a:gd name="connsiteY1" fmla="*/ 17025 h 38341"/>
                <a:gd name="connsiteX2" fmla="*/ 384436 w 384436"/>
                <a:gd name="connsiteY2" fmla="*/ 21316 h 38341"/>
                <a:gd name="connsiteX3" fmla="*/ 367412 w 384436"/>
                <a:gd name="connsiteY3" fmla="*/ 38341 h 38341"/>
                <a:gd name="connsiteX4" fmla="*/ 17025 w 384436"/>
                <a:gd name="connsiteY4" fmla="*/ 38341 h 38341"/>
                <a:gd name="connsiteX5" fmla="*/ 0 w 384436"/>
                <a:gd name="connsiteY5" fmla="*/ 21316 h 38341"/>
                <a:gd name="connsiteX6" fmla="*/ 0 w 384436"/>
                <a:gd name="connsiteY6" fmla="*/ 17025 h 38341"/>
                <a:gd name="connsiteX7" fmla="*/ 17025 w 384436"/>
                <a:gd name="connsiteY7" fmla="*/ 0 h 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4436" h="38341">
                  <a:moveTo>
                    <a:pt x="367412" y="0"/>
                  </a:moveTo>
                  <a:cubicBezTo>
                    <a:pt x="376814" y="0"/>
                    <a:pt x="384436" y="7622"/>
                    <a:pt x="384436" y="17025"/>
                  </a:cubicBezTo>
                  <a:lnTo>
                    <a:pt x="384436" y="21316"/>
                  </a:lnTo>
                  <a:cubicBezTo>
                    <a:pt x="384436" y="30719"/>
                    <a:pt x="376814" y="38341"/>
                    <a:pt x="367412" y="38341"/>
                  </a:cubicBezTo>
                  <a:lnTo>
                    <a:pt x="17025" y="38341"/>
                  </a:lnTo>
                  <a:cubicBezTo>
                    <a:pt x="7622" y="38341"/>
                    <a:pt x="0" y="30719"/>
                    <a:pt x="0" y="21316"/>
                  </a:cubicBezTo>
                  <a:lnTo>
                    <a:pt x="0" y="17025"/>
                  </a:lnTo>
                  <a:cubicBezTo>
                    <a:pt x="0" y="7622"/>
                    <a:pt x="7622" y="0"/>
                    <a:pt x="17025" y="0"/>
                  </a:cubicBezTo>
                  <a:close/>
                </a:path>
              </a:pathLst>
            </a:custGeom>
            <a:solidFill>
              <a:srgbClr val="FF725E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id="{01C8C88F-E404-8D8F-F878-FD1565F5EB92}"/>
                </a:ext>
              </a:extLst>
            </p:cNvPr>
            <p:cNvSpPr/>
            <p:nvPr/>
          </p:nvSpPr>
          <p:spPr>
            <a:xfrm>
              <a:off x="861125" y="1830817"/>
              <a:ext cx="885061" cy="25793"/>
            </a:xfrm>
            <a:custGeom>
              <a:avLst/>
              <a:gdLst>
                <a:gd name="connsiteX0" fmla="*/ 873634 w 885061"/>
                <a:gd name="connsiteY0" fmla="*/ 0 h 25793"/>
                <a:gd name="connsiteX1" fmla="*/ 885062 w 885061"/>
                <a:gd name="connsiteY1" fmla="*/ 11428 h 25793"/>
                <a:gd name="connsiteX2" fmla="*/ 885062 w 885061"/>
                <a:gd name="connsiteY2" fmla="*/ 14366 h 25793"/>
                <a:gd name="connsiteX3" fmla="*/ 873634 w 885061"/>
                <a:gd name="connsiteY3" fmla="*/ 25794 h 25793"/>
                <a:gd name="connsiteX4" fmla="*/ 11428 w 885061"/>
                <a:gd name="connsiteY4" fmla="*/ 25794 h 25793"/>
                <a:gd name="connsiteX5" fmla="*/ 0 w 885061"/>
                <a:gd name="connsiteY5" fmla="*/ 14366 h 25793"/>
                <a:gd name="connsiteX6" fmla="*/ 0 w 885061"/>
                <a:gd name="connsiteY6" fmla="*/ 11428 h 25793"/>
                <a:gd name="connsiteX7" fmla="*/ 11428 w 885061"/>
                <a:gd name="connsiteY7" fmla="*/ 0 h 2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5061" h="25793">
                  <a:moveTo>
                    <a:pt x="873634" y="0"/>
                  </a:moveTo>
                  <a:cubicBezTo>
                    <a:pt x="879946" y="0"/>
                    <a:pt x="885062" y="5116"/>
                    <a:pt x="885062" y="11428"/>
                  </a:cubicBezTo>
                  <a:lnTo>
                    <a:pt x="885062" y="14366"/>
                  </a:lnTo>
                  <a:cubicBezTo>
                    <a:pt x="885062" y="20678"/>
                    <a:pt x="879946" y="25794"/>
                    <a:pt x="873634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8E20770F-B5BF-6AE6-F7D0-4E5DDFA91D66}"/>
                </a:ext>
              </a:extLst>
            </p:cNvPr>
            <p:cNvSpPr/>
            <p:nvPr/>
          </p:nvSpPr>
          <p:spPr>
            <a:xfrm>
              <a:off x="861125" y="1892340"/>
              <a:ext cx="885061" cy="25793"/>
            </a:xfrm>
            <a:custGeom>
              <a:avLst/>
              <a:gdLst>
                <a:gd name="connsiteX0" fmla="*/ 873634 w 885061"/>
                <a:gd name="connsiteY0" fmla="*/ 0 h 25793"/>
                <a:gd name="connsiteX1" fmla="*/ 885062 w 885061"/>
                <a:gd name="connsiteY1" fmla="*/ 11428 h 25793"/>
                <a:gd name="connsiteX2" fmla="*/ 885062 w 885061"/>
                <a:gd name="connsiteY2" fmla="*/ 14366 h 25793"/>
                <a:gd name="connsiteX3" fmla="*/ 873634 w 885061"/>
                <a:gd name="connsiteY3" fmla="*/ 25794 h 25793"/>
                <a:gd name="connsiteX4" fmla="*/ 11428 w 885061"/>
                <a:gd name="connsiteY4" fmla="*/ 25794 h 25793"/>
                <a:gd name="connsiteX5" fmla="*/ 0 w 885061"/>
                <a:gd name="connsiteY5" fmla="*/ 14366 h 25793"/>
                <a:gd name="connsiteX6" fmla="*/ 0 w 885061"/>
                <a:gd name="connsiteY6" fmla="*/ 11428 h 25793"/>
                <a:gd name="connsiteX7" fmla="*/ 11428 w 885061"/>
                <a:gd name="connsiteY7" fmla="*/ 0 h 2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5061" h="25793">
                  <a:moveTo>
                    <a:pt x="873634" y="0"/>
                  </a:moveTo>
                  <a:cubicBezTo>
                    <a:pt x="879946" y="0"/>
                    <a:pt x="885062" y="5116"/>
                    <a:pt x="885062" y="11428"/>
                  </a:cubicBezTo>
                  <a:lnTo>
                    <a:pt x="885062" y="14366"/>
                  </a:lnTo>
                  <a:cubicBezTo>
                    <a:pt x="885062" y="20678"/>
                    <a:pt x="879946" y="25794"/>
                    <a:pt x="873634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2A1C842D-BB9F-D707-6884-99D288E0FCEE}"/>
                </a:ext>
              </a:extLst>
            </p:cNvPr>
            <p:cNvSpPr/>
            <p:nvPr/>
          </p:nvSpPr>
          <p:spPr>
            <a:xfrm>
              <a:off x="861125" y="1953863"/>
              <a:ext cx="885061" cy="25793"/>
            </a:xfrm>
            <a:custGeom>
              <a:avLst/>
              <a:gdLst>
                <a:gd name="connsiteX0" fmla="*/ 873634 w 885061"/>
                <a:gd name="connsiteY0" fmla="*/ 0 h 25793"/>
                <a:gd name="connsiteX1" fmla="*/ 885062 w 885061"/>
                <a:gd name="connsiteY1" fmla="*/ 11428 h 25793"/>
                <a:gd name="connsiteX2" fmla="*/ 885062 w 885061"/>
                <a:gd name="connsiteY2" fmla="*/ 14366 h 25793"/>
                <a:gd name="connsiteX3" fmla="*/ 873634 w 885061"/>
                <a:gd name="connsiteY3" fmla="*/ 25794 h 25793"/>
                <a:gd name="connsiteX4" fmla="*/ 11428 w 885061"/>
                <a:gd name="connsiteY4" fmla="*/ 25794 h 25793"/>
                <a:gd name="connsiteX5" fmla="*/ 0 w 885061"/>
                <a:gd name="connsiteY5" fmla="*/ 14366 h 25793"/>
                <a:gd name="connsiteX6" fmla="*/ 0 w 885061"/>
                <a:gd name="connsiteY6" fmla="*/ 11428 h 25793"/>
                <a:gd name="connsiteX7" fmla="*/ 11428 w 885061"/>
                <a:gd name="connsiteY7" fmla="*/ 0 h 2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5061" h="25793">
                  <a:moveTo>
                    <a:pt x="873634" y="0"/>
                  </a:moveTo>
                  <a:cubicBezTo>
                    <a:pt x="879946" y="0"/>
                    <a:pt x="885062" y="5116"/>
                    <a:pt x="885062" y="11428"/>
                  </a:cubicBezTo>
                  <a:lnTo>
                    <a:pt x="885062" y="14366"/>
                  </a:lnTo>
                  <a:cubicBezTo>
                    <a:pt x="885062" y="20678"/>
                    <a:pt x="879946" y="25794"/>
                    <a:pt x="873634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id="{581607BC-FA5B-CEEC-D943-49C3A4F33F60}"/>
                </a:ext>
              </a:extLst>
            </p:cNvPr>
            <p:cNvSpPr/>
            <p:nvPr/>
          </p:nvSpPr>
          <p:spPr>
            <a:xfrm>
              <a:off x="857814" y="2015386"/>
              <a:ext cx="215400" cy="25793"/>
            </a:xfrm>
            <a:custGeom>
              <a:avLst/>
              <a:gdLst>
                <a:gd name="connsiteX0" fmla="*/ 203972 w 215400"/>
                <a:gd name="connsiteY0" fmla="*/ 0 h 25793"/>
                <a:gd name="connsiteX1" fmla="*/ 215400 w 215400"/>
                <a:gd name="connsiteY1" fmla="*/ 11428 h 25793"/>
                <a:gd name="connsiteX2" fmla="*/ 215400 w 215400"/>
                <a:gd name="connsiteY2" fmla="*/ 14366 h 25793"/>
                <a:gd name="connsiteX3" fmla="*/ 203972 w 215400"/>
                <a:gd name="connsiteY3" fmla="*/ 25794 h 25793"/>
                <a:gd name="connsiteX4" fmla="*/ 11428 w 215400"/>
                <a:gd name="connsiteY4" fmla="*/ 25794 h 25793"/>
                <a:gd name="connsiteX5" fmla="*/ 0 w 215400"/>
                <a:gd name="connsiteY5" fmla="*/ 14366 h 25793"/>
                <a:gd name="connsiteX6" fmla="*/ 0 w 215400"/>
                <a:gd name="connsiteY6" fmla="*/ 11428 h 25793"/>
                <a:gd name="connsiteX7" fmla="*/ 11428 w 215400"/>
                <a:gd name="connsiteY7" fmla="*/ 0 h 2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400" h="25793">
                  <a:moveTo>
                    <a:pt x="203972" y="0"/>
                  </a:moveTo>
                  <a:cubicBezTo>
                    <a:pt x="210284" y="0"/>
                    <a:pt x="215400" y="5116"/>
                    <a:pt x="215400" y="11428"/>
                  </a:cubicBezTo>
                  <a:lnTo>
                    <a:pt x="215400" y="14366"/>
                  </a:lnTo>
                  <a:cubicBezTo>
                    <a:pt x="215400" y="20678"/>
                    <a:pt x="210284" y="25794"/>
                    <a:pt x="203972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C"/>
            </a:p>
          </p:txBody>
        </p:sp>
      </p:grpSp>
      <p:grpSp>
        <p:nvGrpSpPr>
          <p:cNvPr id="104" name="Gráfico 6">
            <a:extLst>
              <a:ext uri="{FF2B5EF4-FFF2-40B4-BE49-F238E27FC236}">
                <a16:creationId xmlns:a16="http://schemas.microsoft.com/office/drawing/2014/main" id="{EC626AE7-1BAE-4273-4088-FCF779183154}"/>
              </a:ext>
            </a:extLst>
          </p:cNvPr>
          <p:cNvGrpSpPr/>
          <p:nvPr/>
        </p:nvGrpSpPr>
        <p:grpSpPr>
          <a:xfrm>
            <a:off x="3344296" y="2141267"/>
            <a:ext cx="220631" cy="243116"/>
            <a:chOff x="3344296" y="2141267"/>
            <a:chExt cx="220631" cy="243116"/>
          </a:xfrm>
        </p:grpSpPr>
        <p:grpSp>
          <p:nvGrpSpPr>
            <p:cNvPr id="105" name="Gráfico 6">
              <a:extLst>
                <a:ext uri="{FF2B5EF4-FFF2-40B4-BE49-F238E27FC236}">
                  <a16:creationId xmlns:a16="http://schemas.microsoft.com/office/drawing/2014/main" id="{69E0B464-4AF2-F4DE-C3D3-167DF2AE3921}"/>
                </a:ext>
              </a:extLst>
            </p:cNvPr>
            <p:cNvGrpSpPr/>
            <p:nvPr/>
          </p:nvGrpSpPr>
          <p:grpSpPr>
            <a:xfrm>
              <a:off x="3344296" y="2141267"/>
              <a:ext cx="220631" cy="243116"/>
              <a:chOff x="3344296" y="2141267"/>
              <a:chExt cx="220631" cy="243116"/>
            </a:xfrm>
          </p:grpSpPr>
          <p:sp>
            <p:nvSpPr>
              <p:cNvPr id="106" name="Forma libre: forma 105">
                <a:extLst>
                  <a:ext uri="{FF2B5EF4-FFF2-40B4-BE49-F238E27FC236}">
                    <a16:creationId xmlns:a16="http://schemas.microsoft.com/office/drawing/2014/main" id="{EDE5F4F7-53E2-4C51-1260-989BFB473E83}"/>
                  </a:ext>
                </a:extLst>
              </p:cNvPr>
              <p:cNvSpPr/>
              <p:nvPr/>
            </p:nvSpPr>
            <p:spPr>
              <a:xfrm>
                <a:off x="3344905" y="2142312"/>
                <a:ext cx="219207" cy="242071"/>
              </a:xfrm>
              <a:custGeom>
                <a:avLst/>
                <a:gdLst>
                  <a:gd name="connsiteX0" fmla="*/ 72662 w 219207"/>
                  <a:gd name="connsiteY0" fmla="*/ 242071 h 242071"/>
                  <a:gd name="connsiteX1" fmla="*/ 63240 w 219207"/>
                  <a:gd name="connsiteY1" fmla="*/ 208908 h 242071"/>
                  <a:gd name="connsiteX2" fmla="*/ 18089 w 219207"/>
                  <a:gd name="connsiteY2" fmla="*/ 169914 h 242071"/>
                  <a:gd name="connsiteX3" fmla="*/ 49293 w 219207"/>
                  <a:gd name="connsiteY3" fmla="*/ 18089 h 242071"/>
                  <a:gd name="connsiteX4" fmla="*/ 201118 w 219207"/>
                  <a:gd name="connsiteY4" fmla="*/ 49293 h 242071"/>
                  <a:gd name="connsiteX5" fmla="*/ 169914 w 219207"/>
                  <a:gd name="connsiteY5" fmla="*/ 201118 h 242071"/>
                  <a:gd name="connsiteX6" fmla="*/ 101301 w 219207"/>
                  <a:gd name="connsiteY6" fmla="*/ 218843 h 242071"/>
                  <a:gd name="connsiteX7" fmla="*/ 101348 w 219207"/>
                  <a:gd name="connsiteY7" fmla="*/ 218843 h 242071"/>
                  <a:gd name="connsiteX8" fmla="*/ 72662 w 219207"/>
                  <a:gd name="connsiteY8" fmla="*/ 242071 h 24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207" h="242071">
                    <a:moveTo>
                      <a:pt x="72662" y="242071"/>
                    </a:moveTo>
                    <a:lnTo>
                      <a:pt x="63240" y="208908"/>
                    </a:lnTo>
                    <a:cubicBezTo>
                      <a:pt x="45469" y="200605"/>
                      <a:pt x="29703" y="187498"/>
                      <a:pt x="18089" y="169914"/>
                    </a:cubicBezTo>
                    <a:cubicBezTo>
                      <a:pt x="-15215" y="119352"/>
                      <a:pt x="-1222" y="51392"/>
                      <a:pt x="49293" y="18089"/>
                    </a:cubicBezTo>
                    <a:cubicBezTo>
                      <a:pt x="99855" y="-15215"/>
                      <a:pt x="167815" y="-1222"/>
                      <a:pt x="201118" y="49293"/>
                    </a:cubicBezTo>
                    <a:cubicBezTo>
                      <a:pt x="234422" y="99808"/>
                      <a:pt x="220429" y="167815"/>
                      <a:pt x="169914" y="201118"/>
                    </a:cubicBezTo>
                    <a:cubicBezTo>
                      <a:pt x="148831" y="215018"/>
                      <a:pt x="124669" y="220662"/>
                      <a:pt x="101301" y="218843"/>
                    </a:cubicBezTo>
                    <a:lnTo>
                      <a:pt x="101348" y="218843"/>
                    </a:lnTo>
                    <a:cubicBezTo>
                      <a:pt x="101348" y="218843"/>
                      <a:pt x="72662" y="242071"/>
                      <a:pt x="72662" y="2420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07" name="Forma libre: forma 106">
                <a:extLst>
                  <a:ext uri="{FF2B5EF4-FFF2-40B4-BE49-F238E27FC236}">
                    <a16:creationId xmlns:a16="http://schemas.microsoft.com/office/drawing/2014/main" id="{35ABE3CA-0BF9-93FC-FB19-697D26043963}"/>
                  </a:ext>
                </a:extLst>
              </p:cNvPr>
              <p:cNvSpPr/>
              <p:nvPr/>
            </p:nvSpPr>
            <p:spPr>
              <a:xfrm>
                <a:off x="3344296" y="2141267"/>
                <a:ext cx="220631" cy="243116"/>
              </a:xfrm>
              <a:custGeom>
                <a:avLst/>
                <a:gdLst>
                  <a:gd name="connsiteX0" fmla="*/ 73271 w 220631"/>
                  <a:gd name="connsiteY0" fmla="*/ 243116 h 243116"/>
                  <a:gd name="connsiteX1" fmla="*/ 75136 w 220631"/>
                  <a:gd name="connsiteY1" fmla="*/ 241484 h 243116"/>
                  <a:gd name="connsiteX2" fmla="*/ 80594 w 220631"/>
                  <a:gd name="connsiteY2" fmla="*/ 236912 h 243116"/>
                  <a:gd name="connsiteX3" fmla="*/ 101677 w 220631"/>
                  <a:gd name="connsiteY3" fmla="*/ 219514 h 243116"/>
                  <a:gd name="connsiteX4" fmla="*/ 101817 w 220631"/>
                  <a:gd name="connsiteY4" fmla="*/ 220261 h 243116"/>
                  <a:gd name="connsiteX5" fmla="*/ 101770 w 220631"/>
                  <a:gd name="connsiteY5" fmla="*/ 220261 h 243116"/>
                  <a:gd name="connsiteX6" fmla="*/ 101490 w 220631"/>
                  <a:gd name="connsiteY6" fmla="*/ 219701 h 243116"/>
                  <a:gd name="connsiteX7" fmla="*/ 101956 w 220631"/>
                  <a:gd name="connsiteY7" fmla="*/ 219421 h 243116"/>
                  <a:gd name="connsiteX8" fmla="*/ 154850 w 220631"/>
                  <a:gd name="connsiteY8" fmla="*/ 209999 h 243116"/>
                  <a:gd name="connsiteX9" fmla="*/ 183816 w 220631"/>
                  <a:gd name="connsiteY9" fmla="*/ 190689 h 243116"/>
                  <a:gd name="connsiteX10" fmla="*/ 207418 w 220631"/>
                  <a:gd name="connsiteY10" fmla="*/ 159344 h 243116"/>
                  <a:gd name="connsiteX11" fmla="*/ 218612 w 220631"/>
                  <a:gd name="connsiteY11" fmla="*/ 117691 h 243116"/>
                  <a:gd name="connsiteX12" fmla="*/ 211662 w 220631"/>
                  <a:gd name="connsiteY12" fmla="*/ 71748 h 243116"/>
                  <a:gd name="connsiteX13" fmla="*/ 138991 w 220631"/>
                  <a:gd name="connsiteY13" fmla="*/ 5980 h 243116"/>
                  <a:gd name="connsiteX14" fmla="*/ 86844 w 220631"/>
                  <a:gd name="connsiteY14" fmla="*/ 4627 h 243116"/>
                  <a:gd name="connsiteX15" fmla="*/ 41880 w 220631"/>
                  <a:gd name="connsiteY15" fmla="*/ 26177 h 243116"/>
                  <a:gd name="connsiteX16" fmla="*/ 12681 w 220631"/>
                  <a:gd name="connsiteY16" fmla="*/ 62932 h 243116"/>
                  <a:gd name="connsiteX17" fmla="*/ 1766 w 220631"/>
                  <a:gd name="connsiteY17" fmla="*/ 105051 h 243116"/>
                  <a:gd name="connsiteX18" fmla="*/ 22756 w 220631"/>
                  <a:gd name="connsiteY18" fmla="*/ 175390 h 243116"/>
                  <a:gd name="connsiteX19" fmla="*/ 64082 w 220631"/>
                  <a:gd name="connsiteY19" fmla="*/ 209439 h 243116"/>
                  <a:gd name="connsiteX20" fmla="*/ 64315 w 220631"/>
                  <a:gd name="connsiteY20" fmla="*/ 209719 h 243116"/>
                  <a:gd name="connsiteX21" fmla="*/ 71032 w 220631"/>
                  <a:gd name="connsiteY21" fmla="*/ 234347 h 243116"/>
                  <a:gd name="connsiteX22" fmla="*/ 72758 w 220631"/>
                  <a:gd name="connsiteY22" fmla="*/ 240784 h 243116"/>
                  <a:gd name="connsiteX23" fmla="*/ 73317 w 220631"/>
                  <a:gd name="connsiteY23" fmla="*/ 243023 h 243116"/>
                  <a:gd name="connsiteX24" fmla="*/ 72664 w 220631"/>
                  <a:gd name="connsiteY24" fmla="*/ 240970 h 243116"/>
                  <a:gd name="connsiteX25" fmla="*/ 70799 w 220631"/>
                  <a:gd name="connsiteY25" fmla="*/ 234720 h 243116"/>
                  <a:gd name="connsiteX26" fmla="*/ 63522 w 220631"/>
                  <a:gd name="connsiteY26" fmla="*/ 209952 h 243116"/>
                  <a:gd name="connsiteX27" fmla="*/ 63755 w 220631"/>
                  <a:gd name="connsiteY27" fmla="*/ 210232 h 243116"/>
                  <a:gd name="connsiteX28" fmla="*/ 21729 w 220631"/>
                  <a:gd name="connsiteY28" fmla="*/ 176182 h 243116"/>
                  <a:gd name="connsiteX29" fmla="*/ 134 w 220631"/>
                  <a:gd name="connsiteY29" fmla="*/ 104958 h 243116"/>
                  <a:gd name="connsiteX30" fmla="*/ 11095 w 220631"/>
                  <a:gd name="connsiteY30" fmla="*/ 62139 h 243116"/>
                  <a:gd name="connsiteX31" fmla="*/ 40713 w 220631"/>
                  <a:gd name="connsiteY31" fmla="*/ 24684 h 243116"/>
                  <a:gd name="connsiteX32" fmla="*/ 86424 w 220631"/>
                  <a:gd name="connsiteY32" fmla="*/ 2668 h 243116"/>
                  <a:gd name="connsiteX33" fmla="*/ 139504 w 220631"/>
                  <a:gd name="connsiteY33" fmla="*/ 4021 h 243116"/>
                  <a:gd name="connsiteX34" fmla="*/ 213435 w 220631"/>
                  <a:gd name="connsiteY34" fmla="*/ 71001 h 243116"/>
                  <a:gd name="connsiteX35" fmla="*/ 220385 w 220631"/>
                  <a:gd name="connsiteY35" fmla="*/ 117738 h 243116"/>
                  <a:gd name="connsiteX36" fmla="*/ 208864 w 220631"/>
                  <a:gd name="connsiteY36" fmla="*/ 159997 h 243116"/>
                  <a:gd name="connsiteX37" fmla="*/ 184796 w 220631"/>
                  <a:gd name="connsiteY37" fmla="*/ 191715 h 243116"/>
                  <a:gd name="connsiteX38" fmla="*/ 155363 w 220631"/>
                  <a:gd name="connsiteY38" fmla="*/ 211119 h 243116"/>
                  <a:gd name="connsiteX39" fmla="*/ 101863 w 220631"/>
                  <a:gd name="connsiteY39" fmla="*/ 220214 h 243116"/>
                  <a:gd name="connsiteX40" fmla="*/ 102050 w 220631"/>
                  <a:gd name="connsiteY40" fmla="*/ 219374 h 243116"/>
                  <a:gd name="connsiteX41" fmla="*/ 102097 w 220631"/>
                  <a:gd name="connsiteY41" fmla="*/ 219374 h 243116"/>
                  <a:gd name="connsiteX42" fmla="*/ 102376 w 220631"/>
                  <a:gd name="connsiteY42" fmla="*/ 219934 h 243116"/>
                  <a:gd name="connsiteX43" fmla="*/ 102236 w 220631"/>
                  <a:gd name="connsiteY43" fmla="*/ 220121 h 243116"/>
                  <a:gd name="connsiteX44" fmla="*/ 80594 w 220631"/>
                  <a:gd name="connsiteY44" fmla="*/ 237286 h 243116"/>
                  <a:gd name="connsiteX45" fmla="*/ 75090 w 220631"/>
                  <a:gd name="connsiteY45" fmla="*/ 241623 h 243116"/>
                  <a:gd name="connsiteX46" fmla="*/ 73271 w 220631"/>
                  <a:gd name="connsiteY46" fmla="*/ 243023 h 243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20631" h="243116">
                    <a:moveTo>
                      <a:pt x="73271" y="243116"/>
                    </a:moveTo>
                    <a:cubicBezTo>
                      <a:pt x="73271" y="243116"/>
                      <a:pt x="73924" y="242556"/>
                      <a:pt x="75136" y="241484"/>
                    </a:cubicBezTo>
                    <a:cubicBezTo>
                      <a:pt x="76443" y="240411"/>
                      <a:pt x="78262" y="238918"/>
                      <a:pt x="80594" y="236912"/>
                    </a:cubicBezTo>
                    <a:cubicBezTo>
                      <a:pt x="85445" y="232901"/>
                      <a:pt x="92488" y="227071"/>
                      <a:pt x="101677" y="219514"/>
                    </a:cubicBezTo>
                    <a:lnTo>
                      <a:pt x="101817" y="220261"/>
                    </a:lnTo>
                    <a:cubicBezTo>
                      <a:pt x="101817" y="220261"/>
                      <a:pt x="101817" y="220261"/>
                      <a:pt x="101770" y="220261"/>
                    </a:cubicBezTo>
                    <a:cubicBezTo>
                      <a:pt x="101537" y="220167"/>
                      <a:pt x="101443" y="219934"/>
                      <a:pt x="101490" y="219701"/>
                    </a:cubicBezTo>
                    <a:cubicBezTo>
                      <a:pt x="101537" y="219514"/>
                      <a:pt x="101770" y="219374"/>
                      <a:pt x="101956" y="219421"/>
                    </a:cubicBezTo>
                    <a:cubicBezTo>
                      <a:pt x="116043" y="220401"/>
                      <a:pt x="134980" y="219001"/>
                      <a:pt x="154850" y="209999"/>
                    </a:cubicBezTo>
                    <a:cubicBezTo>
                      <a:pt x="164786" y="205615"/>
                      <a:pt x="174674" y="199085"/>
                      <a:pt x="183816" y="190689"/>
                    </a:cubicBezTo>
                    <a:cubicBezTo>
                      <a:pt x="192958" y="182293"/>
                      <a:pt x="201214" y="171751"/>
                      <a:pt x="207418" y="159344"/>
                    </a:cubicBezTo>
                    <a:cubicBezTo>
                      <a:pt x="213575" y="146984"/>
                      <a:pt x="217632" y="132757"/>
                      <a:pt x="218612" y="117691"/>
                    </a:cubicBezTo>
                    <a:cubicBezTo>
                      <a:pt x="219592" y="102672"/>
                      <a:pt x="217446" y="86813"/>
                      <a:pt x="211662" y="71748"/>
                    </a:cubicBezTo>
                    <a:cubicBezTo>
                      <a:pt x="200375" y="41616"/>
                      <a:pt x="173368" y="15122"/>
                      <a:pt x="138991" y="5980"/>
                    </a:cubicBezTo>
                    <a:cubicBezTo>
                      <a:pt x="121733" y="1269"/>
                      <a:pt x="103636" y="709"/>
                      <a:pt x="86844" y="4627"/>
                    </a:cubicBezTo>
                    <a:cubicBezTo>
                      <a:pt x="70052" y="8359"/>
                      <a:pt x="54613" y="16008"/>
                      <a:pt x="41880" y="26177"/>
                    </a:cubicBezTo>
                    <a:cubicBezTo>
                      <a:pt x="29146" y="36392"/>
                      <a:pt x="19351" y="49265"/>
                      <a:pt x="12681" y="62932"/>
                    </a:cubicBezTo>
                    <a:cubicBezTo>
                      <a:pt x="6011" y="76598"/>
                      <a:pt x="2512" y="91105"/>
                      <a:pt x="1766" y="105051"/>
                    </a:cubicBezTo>
                    <a:cubicBezTo>
                      <a:pt x="320" y="133084"/>
                      <a:pt x="9789" y="158038"/>
                      <a:pt x="22756" y="175390"/>
                    </a:cubicBezTo>
                    <a:cubicBezTo>
                      <a:pt x="35723" y="193021"/>
                      <a:pt x="51442" y="203516"/>
                      <a:pt x="64082" y="209439"/>
                    </a:cubicBezTo>
                    <a:cubicBezTo>
                      <a:pt x="64175" y="209486"/>
                      <a:pt x="64269" y="209579"/>
                      <a:pt x="64315" y="209719"/>
                    </a:cubicBezTo>
                    <a:cubicBezTo>
                      <a:pt x="67207" y="220401"/>
                      <a:pt x="69493" y="228657"/>
                      <a:pt x="71032" y="234347"/>
                    </a:cubicBezTo>
                    <a:cubicBezTo>
                      <a:pt x="71778" y="237099"/>
                      <a:pt x="72338" y="239245"/>
                      <a:pt x="72758" y="240784"/>
                    </a:cubicBezTo>
                    <a:cubicBezTo>
                      <a:pt x="73131" y="242230"/>
                      <a:pt x="73317" y="243023"/>
                      <a:pt x="73317" y="243023"/>
                    </a:cubicBezTo>
                    <a:cubicBezTo>
                      <a:pt x="73317" y="243023"/>
                      <a:pt x="73084" y="242370"/>
                      <a:pt x="72664" y="240970"/>
                    </a:cubicBezTo>
                    <a:cubicBezTo>
                      <a:pt x="72198" y="239478"/>
                      <a:pt x="71591" y="237426"/>
                      <a:pt x="70799" y="234720"/>
                    </a:cubicBezTo>
                    <a:cubicBezTo>
                      <a:pt x="69119" y="229030"/>
                      <a:pt x="66694" y="220727"/>
                      <a:pt x="63522" y="209952"/>
                    </a:cubicBezTo>
                    <a:lnTo>
                      <a:pt x="63755" y="210232"/>
                    </a:lnTo>
                    <a:cubicBezTo>
                      <a:pt x="50975" y="204402"/>
                      <a:pt x="34976" y="193907"/>
                      <a:pt x="21729" y="176182"/>
                    </a:cubicBezTo>
                    <a:cubicBezTo>
                      <a:pt x="8483" y="158738"/>
                      <a:pt x="-1266" y="133410"/>
                      <a:pt x="134" y="104958"/>
                    </a:cubicBezTo>
                    <a:cubicBezTo>
                      <a:pt x="833" y="90825"/>
                      <a:pt x="4331" y="76039"/>
                      <a:pt x="11095" y="62139"/>
                    </a:cubicBezTo>
                    <a:cubicBezTo>
                      <a:pt x="17858" y="48239"/>
                      <a:pt x="27793" y="35132"/>
                      <a:pt x="40713" y="24684"/>
                    </a:cubicBezTo>
                    <a:cubicBezTo>
                      <a:pt x="53634" y="14283"/>
                      <a:pt x="69353" y="6493"/>
                      <a:pt x="86424" y="2668"/>
                    </a:cubicBezTo>
                    <a:cubicBezTo>
                      <a:pt x="103496" y="-1343"/>
                      <a:pt x="121920" y="-783"/>
                      <a:pt x="139504" y="4021"/>
                    </a:cubicBezTo>
                    <a:cubicBezTo>
                      <a:pt x="174487" y="13303"/>
                      <a:pt x="202007" y="40356"/>
                      <a:pt x="213435" y="71001"/>
                    </a:cubicBezTo>
                    <a:cubicBezTo>
                      <a:pt x="219265" y="86347"/>
                      <a:pt x="221411" y="102486"/>
                      <a:pt x="220385" y="117738"/>
                    </a:cubicBezTo>
                    <a:cubicBezTo>
                      <a:pt x="219359" y="133037"/>
                      <a:pt x="215207" y="147450"/>
                      <a:pt x="208864" y="159997"/>
                    </a:cubicBezTo>
                    <a:cubicBezTo>
                      <a:pt x="202567" y="172591"/>
                      <a:pt x="194124" y="183226"/>
                      <a:pt x="184796" y="191715"/>
                    </a:cubicBezTo>
                    <a:cubicBezTo>
                      <a:pt x="175513" y="200204"/>
                      <a:pt x="165438" y="206734"/>
                      <a:pt x="155363" y="211119"/>
                    </a:cubicBezTo>
                    <a:cubicBezTo>
                      <a:pt x="135213" y="220121"/>
                      <a:pt x="116090" y="221380"/>
                      <a:pt x="101863" y="220214"/>
                    </a:cubicBezTo>
                    <a:lnTo>
                      <a:pt x="102050" y="219374"/>
                    </a:lnTo>
                    <a:cubicBezTo>
                      <a:pt x="102050" y="219374"/>
                      <a:pt x="102097" y="219374"/>
                      <a:pt x="102097" y="219374"/>
                    </a:cubicBezTo>
                    <a:cubicBezTo>
                      <a:pt x="102330" y="219468"/>
                      <a:pt x="102423" y="219701"/>
                      <a:pt x="102376" y="219934"/>
                    </a:cubicBezTo>
                    <a:cubicBezTo>
                      <a:pt x="102376" y="220027"/>
                      <a:pt x="102283" y="220074"/>
                      <a:pt x="102236" y="220121"/>
                    </a:cubicBezTo>
                    <a:cubicBezTo>
                      <a:pt x="92815" y="227584"/>
                      <a:pt x="85538" y="233321"/>
                      <a:pt x="80594" y="237286"/>
                    </a:cubicBezTo>
                    <a:cubicBezTo>
                      <a:pt x="78215" y="239151"/>
                      <a:pt x="76396" y="240597"/>
                      <a:pt x="75090" y="241623"/>
                    </a:cubicBezTo>
                    <a:cubicBezTo>
                      <a:pt x="73877" y="242603"/>
                      <a:pt x="73271" y="243023"/>
                      <a:pt x="73271" y="243023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08" name="Gráfico 6">
              <a:extLst>
                <a:ext uri="{FF2B5EF4-FFF2-40B4-BE49-F238E27FC236}">
                  <a16:creationId xmlns:a16="http://schemas.microsoft.com/office/drawing/2014/main" id="{1E3C5A11-720E-4B8D-2EE1-6C87D8B62FEB}"/>
                </a:ext>
              </a:extLst>
            </p:cNvPr>
            <p:cNvGrpSpPr/>
            <p:nvPr/>
          </p:nvGrpSpPr>
          <p:grpSpPr>
            <a:xfrm>
              <a:off x="3423954" y="2197575"/>
              <a:ext cx="61199" cy="104714"/>
              <a:chOff x="3423954" y="2197575"/>
              <a:chExt cx="61199" cy="104714"/>
            </a:xfrm>
            <a:solidFill>
              <a:srgbClr val="263238"/>
            </a:solidFill>
          </p:grpSpPr>
          <p:sp>
            <p:nvSpPr>
              <p:cNvPr id="109" name="Forma libre: forma 108">
                <a:extLst>
                  <a:ext uri="{FF2B5EF4-FFF2-40B4-BE49-F238E27FC236}">
                    <a16:creationId xmlns:a16="http://schemas.microsoft.com/office/drawing/2014/main" id="{FFDB4D4B-5B11-D545-F276-66B4788E2AAA}"/>
                  </a:ext>
                </a:extLst>
              </p:cNvPr>
              <p:cNvSpPr/>
              <p:nvPr/>
            </p:nvSpPr>
            <p:spPr>
              <a:xfrm>
                <a:off x="3423954" y="2197575"/>
                <a:ext cx="61199" cy="81859"/>
              </a:xfrm>
              <a:custGeom>
                <a:avLst/>
                <a:gdLst>
                  <a:gd name="connsiteX0" fmla="*/ 3 w 61199"/>
                  <a:gd name="connsiteY0" fmla="*/ 30505 h 81859"/>
                  <a:gd name="connsiteX1" fmla="*/ 16329 w 61199"/>
                  <a:gd name="connsiteY1" fmla="*/ 30505 h 81859"/>
                  <a:gd name="connsiteX2" fmla="*/ 30601 w 61199"/>
                  <a:gd name="connsiteY2" fmla="*/ 16558 h 81859"/>
                  <a:gd name="connsiteX3" fmla="*/ 43428 w 61199"/>
                  <a:gd name="connsiteY3" fmla="*/ 25001 h 81859"/>
                  <a:gd name="connsiteX4" fmla="*/ 42262 w 61199"/>
                  <a:gd name="connsiteY4" fmla="*/ 38248 h 81859"/>
                  <a:gd name="connsiteX5" fmla="*/ 22392 w 61199"/>
                  <a:gd name="connsiteY5" fmla="*/ 45011 h 81859"/>
                  <a:gd name="connsiteX6" fmla="*/ 22392 w 61199"/>
                  <a:gd name="connsiteY6" fmla="*/ 81860 h 81859"/>
                  <a:gd name="connsiteX7" fmla="*/ 38531 w 61199"/>
                  <a:gd name="connsiteY7" fmla="*/ 81860 h 81859"/>
                  <a:gd name="connsiteX8" fmla="*/ 38531 w 61199"/>
                  <a:gd name="connsiteY8" fmla="*/ 60263 h 81859"/>
                  <a:gd name="connsiteX9" fmla="*/ 61200 w 61199"/>
                  <a:gd name="connsiteY9" fmla="*/ 29432 h 81859"/>
                  <a:gd name="connsiteX10" fmla="*/ 30601 w 61199"/>
                  <a:gd name="connsiteY10" fmla="*/ 0 h 81859"/>
                  <a:gd name="connsiteX11" fmla="*/ 3 w 61199"/>
                  <a:gd name="connsiteY11" fmla="*/ 30505 h 8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199" h="81859">
                    <a:moveTo>
                      <a:pt x="3" y="30505"/>
                    </a:moveTo>
                    <a:lnTo>
                      <a:pt x="16329" y="30505"/>
                    </a:lnTo>
                    <a:cubicBezTo>
                      <a:pt x="16329" y="30505"/>
                      <a:pt x="16329" y="16792"/>
                      <a:pt x="30601" y="16558"/>
                    </a:cubicBezTo>
                    <a:cubicBezTo>
                      <a:pt x="38018" y="16419"/>
                      <a:pt x="41842" y="21269"/>
                      <a:pt x="43428" y="25001"/>
                    </a:cubicBezTo>
                    <a:cubicBezTo>
                      <a:pt x="45248" y="29339"/>
                      <a:pt x="44688" y="34236"/>
                      <a:pt x="42262" y="38248"/>
                    </a:cubicBezTo>
                    <a:cubicBezTo>
                      <a:pt x="39510" y="42819"/>
                      <a:pt x="33400" y="46970"/>
                      <a:pt x="22392" y="45011"/>
                    </a:cubicBezTo>
                    <a:lnTo>
                      <a:pt x="22392" y="81860"/>
                    </a:lnTo>
                    <a:lnTo>
                      <a:pt x="38531" y="81860"/>
                    </a:lnTo>
                    <a:lnTo>
                      <a:pt x="38531" y="60263"/>
                    </a:lnTo>
                    <a:cubicBezTo>
                      <a:pt x="38531" y="60263"/>
                      <a:pt x="61200" y="54386"/>
                      <a:pt x="61200" y="29432"/>
                    </a:cubicBezTo>
                    <a:cubicBezTo>
                      <a:pt x="61200" y="5551"/>
                      <a:pt x="39790" y="0"/>
                      <a:pt x="30601" y="0"/>
                    </a:cubicBezTo>
                    <a:cubicBezTo>
                      <a:pt x="23605" y="0"/>
                      <a:pt x="-323" y="1679"/>
                      <a:pt x="3" y="30505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11" name="Forma libre: forma 110">
                <a:extLst>
                  <a:ext uri="{FF2B5EF4-FFF2-40B4-BE49-F238E27FC236}">
                    <a16:creationId xmlns:a16="http://schemas.microsoft.com/office/drawing/2014/main" id="{4E067654-A228-5C6F-267E-15EA3D62A09F}"/>
                  </a:ext>
                </a:extLst>
              </p:cNvPr>
              <p:cNvSpPr/>
              <p:nvPr/>
            </p:nvSpPr>
            <p:spPr>
              <a:xfrm>
                <a:off x="3446299" y="2286991"/>
                <a:ext cx="16418" cy="15299"/>
              </a:xfrm>
              <a:custGeom>
                <a:avLst/>
                <a:gdLst>
                  <a:gd name="connsiteX0" fmla="*/ 0 w 16418"/>
                  <a:gd name="connsiteY0" fmla="*/ 0 h 15299"/>
                  <a:gd name="connsiteX1" fmla="*/ 16419 w 16418"/>
                  <a:gd name="connsiteY1" fmla="*/ 0 h 15299"/>
                  <a:gd name="connsiteX2" fmla="*/ 16419 w 16418"/>
                  <a:gd name="connsiteY2" fmla="*/ 15299 h 15299"/>
                  <a:gd name="connsiteX3" fmla="*/ 0 w 16418"/>
                  <a:gd name="connsiteY3" fmla="*/ 15299 h 15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18" h="15299">
                    <a:moveTo>
                      <a:pt x="0" y="0"/>
                    </a:moveTo>
                    <a:lnTo>
                      <a:pt x="16419" y="0"/>
                    </a:lnTo>
                    <a:lnTo>
                      <a:pt x="16419" y="15299"/>
                    </a:lnTo>
                    <a:lnTo>
                      <a:pt x="0" y="15299"/>
                    </a:ln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grpSp>
        <p:nvGrpSpPr>
          <p:cNvPr id="112" name="Gráfico 6">
            <a:extLst>
              <a:ext uri="{FF2B5EF4-FFF2-40B4-BE49-F238E27FC236}">
                <a16:creationId xmlns:a16="http://schemas.microsoft.com/office/drawing/2014/main" id="{D21D57EF-EA14-AC5C-A389-B99501A2BE58}"/>
              </a:ext>
            </a:extLst>
          </p:cNvPr>
          <p:cNvGrpSpPr/>
          <p:nvPr/>
        </p:nvGrpSpPr>
        <p:grpSpPr>
          <a:xfrm>
            <a:off x="2382219" y="1684048"/>
            <a:ext cx="204706" cy="195353"/>
            <a:chOff x="2382219" y="1684048"/>
            <a:chExt cx="204706" cy="195353"/>
          </a:xfrm>
        </p:grpSpPr>
        <p:grpSp>
          <p:nvGrpSpPr>
            <p:cNvPr id="113" name="Gráfico 6">
              <a:extLst>
                <a:ext uri="{FF2B5EF4-FFF2-40B4-BE49-F238E27FC236}">
                  <a16:creationId xmlns:a16="http://schemas.microsoft.com/office/drawing/2014/main" id="{DD13647E-4D35-EEE8-3A20-5332A7D4BF7B}"/>
                </a:ext>
              </a:extLst>
            </p:cNvPr>
            <p:cNvGrpSpPr/>
            <p:nvPr/>
          </p:nvGrpSpPr>
          <p:grpSpPr>
            <a:xfrm>
              <a:off x="2382219" y="1684048"/>
              <a:ext cx="204706" cy="195353"/>
              <a:chOff x="2382219" y="1684048"/>
              <a:chExt cx="204706" cy="195353"/>
            </a:xfrm>
          </p:grpSpPr>
          <p:sp>
            <p:nvSpPr>
              <p:cNvPr id="114" name="Forma libre: forma 113">
                <a:extLst>
                  <a:ext uri="{FF2B5EF4-FFF2-40B4-BE49-F238E27FC236}">
                    <a16:creationId xmlns:a16="http://schemas.microsoft.com/office/drawing/2014/main" id="{55FDD439-88C1-5F1B-1098-579420E14817}"/>
                  </a:ext>
                </a:extLst>
              </p:cNvPr>
              <p:cNvSpPr/>
              <p:nvPr/>
            </p:nvSpPr>
            <p:spPr>
              <a:xfrm>
                <a:off x="2382219" y="1684864"/>
                <a:ext cx="203837" cy="193953"/>
              </a:xfrm>
              <a:custGeom>
                <a:avLst/>
                <a:gdLst>
                  <a:gd name="connsiteX0" fmla="*/ 0 w 203837"/>
                  <a:gd name="connsiteY0" fmla="*/ 155235 h 193953"/>
                  <a:gd name="connsiteX1" fmla="*/ 15253 w 203837"/>
                  <a:gd name="connsiteY1" fmla="*/ 128788 h 193953"/>
                  <a:gd name="connsiteX2" fmla="*/ 12174 w 203837"/>
                  <a:gd name="connsiteY2" fmla="*/ 76127 h 193953"/>
                  <a:gd name="connsiteX3" fmla="*/ 127710 w 203837"/>
                  <a:gd name="connsiteY3" fmla="*/ 2290 h 193953"/>
                  <a:gd name="connsiteX4" fmla="*/ 201547 w 203837"/>
                  <a:gd name="connsiteY4" fmla="*/ 117827 h 193953"/>
                  <a:gd name="connsiteX5" fmla="*/ 86011 w 203837"/>
                  <a:gd name="connsiteY5" fmla="*/ 191663 h 193953"/>
                  <a:gd name="connsiteX6" fmla="*/ 32417 w 203837"/>
                  <a:gd name="connsiteY6" fmla="*/ 159060 h 193953"/>
                  <a:gd name="connsiteX7" fmla="*/ 32417 w 203837"/>
                  <a:gd name="connsiteY7" fmla="*/ 159060 h 193953"/>
                  <a:gd name="connsiteX8" fmla="*/ 0 w 203837"/>
                  <a:gd name="connsiteY8" fmla="*/ 155235 h 19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837" h="193953">
                    <a:moveTo>
                      <a:pt x="0" y="155235"/>
                    </a:moveTo>
                    <a:lnTo>
                      <a:pt x="15253" y="128788"/>
                    </a:lnTo>
                    <a:cubicBezTo>
                      <a:pt x="9562" y="112416"/>
                      <a:pt x="8163" y="94272"/>
                      <a:pt x="12174" y="76127"/>
                    </a:cubicBezTo>
                    <a:cubicBezTo>
                      <a:pt x="23695" y="23840"/>
                      <a:pt x="75423" y="-9231"/>
                      <a:pt x="127710" y="2290"/>
                    </a:cubicBezTo>
                    <a:cubicBezTo>
                      <a:pt x="179998" y="13811"/>
                      <a:pt x="213068" y="65539"/>
                      <a:pt x="201547" y="117827"/>
                    </a:cubicBezTo>
                    <a:cubicBezTo>
                      <a:pt x="190026" y="170114"/>
                      <a:pt x="138298" y="203184"/>
                      <a:pt x="86011" y="191663"/>
                    </a:cubicBezTo>
                    <a:cubicBezTo>
                      <a:pt x="64182" y="186859"/>
                      <a:pt x="45711" y="175012"/>
                      <a:pt x="32417" y="159060"/>
                    </a:cubicBezTo>
                    <a:lnTo>
                      <a:pt x="32417" y="159060"/>
                    </a:lnTo>
                    <a:cubicBezTo>
                      <a:pt x="32417" y="159060"/>
                      <a:pt x="0" y="155235"/>
                      <a:pt x="0" y="155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15" name="Forma libre: forma 114">
                <a:extLst>
                  <a:ext uri="{FF2B5EF4-FFF2-40B4-BE49-F238E27FC236}">
                    <a16:creationId xmlns:a16="http://schemas.microsoft.com/office/drawing/2014/main" id="{69CCB475-250F-1E7F-5017-CF7B6BCD8092}"/>
                  </a:ext>
                </a:extLst>
              </p:cNvPr>
              <p:cNvSpPr/>
              <p:nvPr/>
            </p:nvSpPr>
            <p:spPr>
              <a:xfrm>
                <a:off x="2382219" y="1684048"/>
                <a:ext cx="204706" cy="195353"/>
              </a:xfrm>
              <a:custGeom>
                <a:avLst/>
                <a:gdLst>
                  <a:gd name="connsiteX0" fmla="*/ 0 w 204706"/>
                  <a:gd name="connsiteY0" fmla="*/ 156051 h 195353"/>
                  <a:gd name="connsiteX1" fmla="*/ 2192 w 204706"/>
                  <a:gd name="connsiteY1" fmla="*/ 156238 h 195353"/>
                  <a:gd name="connsiteX2" fmla="*/ 8442 w 204706"/>
                  <a:gd name="connsiteY2" fmla="*/ 156891 h 195353"/>
                  <a:gd name="connsiteX3" fmla="*/ 32464 w 204706"/>
                  <a:gd name="connsiteY3" fmla="*/ 159550 h 195353"/>
                  <a:gd name="connsiteX4" fmla="*/ 32091 w 204706"/>
                  <a:gd name="connsiteY4" fmla="*/ 160109 h 195353"/>
                  <a:gd name="connsiteX5" fmla="*/ 32091 w 204706"/>
                  <a:gd name="connsiteY5" fmla="*/ 160063 h 195353"/>
                  <a:gd name="connsiteX6" fmla="*/ 32277 w 204706"/>
                  <a:gd name="connsiteY6" fmla="*/ 159550 h 195353"/>
                  <a:gd name="connsiteX7" fmla="*/ 32744 w 204706"/>
                  <a:gd name="connsiteY7" fmla="*/ 159643 h 195353"/>
                  <a:gd name="connsiteX8" fmla="*/ 71365 w 204706"/>
                  <a:gd name="connsiteY8" fmla="*/ 187349 h 195353"/>
                  <a:gd name="connsiteX9" fmla="*/ 101496 w 204706"/>
                  <a:gd name="connsiteY9" fmla="*/ 193786 h 195353"/>
                  <a:gd name="connsiteX10" fmla="*/ 135919 w 204706"/>
                  <a:gd name="connsiteY10" fmla="*/ 189402 h 195353"/>
                  <a:gd name="connsiteX11" fmla="*/ 169223 w 204706"/>
                  <a:gd name="connsiteY11" fmla="*/ 170837 h 195353"/>
                  <a:gd name="connsiteX12" fmla="*/ 194084 w 204706"/>
                  <a:gd name="connsiteY12" fmla="*/ 138140 h 195353"/>
                  <a:gd name="connsiteX13" fmla="*/ 190959 w 204706"/>
                  <a:gd name="connsiteY13" fmla="*/ 51477 h 195353"/>
                  <a:gd name="connsiteX14" fmla="*/ 159661 w 204706"/>
                  <a:gd name="connsiteY14" fmla="*/ 17567 h 195353"/>
                  <a:gd name="connsiteX15" fmla="*/ 118288 w 204706"/>
                  <a:gd name="connsiteY15" fmla="*/ 2361 h 195353"/>
                  <a:gd name="connsiteX16" fmla="*/ 76962 w 204706"/>
                  <a:gd name="connsiteY16" fmla="*/ 6512 h 195353"/>
                  <a:gd name="connsiteX17" fmla="*/ 43519 w 204706"/>
                  <a:gd name="connsiteY17" fmla="*/ 25543 h 195353"/>
                  <a:gd name="connsiteX18" fmla="*/ 11848 w 204706"/>
                  <a:gd name="connsiteY18" fmla="*/ 82261 h 195353"/>
                  <a:gd name="connsiteX19" fmla="*/ 15719 w 204706"/>
                  <a:gd name="connsiteY19" fmla="*/ 129465 h 195353"/>
                  <a:gd name="connsiteX20" fmla="*/ 15719 w 204706"/>
                  <a:gd name="connsiteY20" fmla="*/ 129791 h 195353"/>
                  <a:gd name="connsiteX21" fmla="*/ 4245 w 204706"/>
                  <a:gd name="connsiteY21" fmla="*/ 149241 h 195353"/>
                  <a:gd name="connsiteX22" fmla="*/ 1213 w 204706"/>
                  <a:gd name="connsiteY22" fmla="*/ 154279 h 195353"/>
                  <a:gd name="connsiteX23" fmla="*/ 140 w 204706"/>
                  <a:gd name="connsiteY23" fmla="*/ 156051 h 195353"/>
                  <a:gd name="connsiteX24" fmla="*/ 1026 w 204706"/>
                  <a:gd name="connsiteY24" fmla="*/ 154372 h 195353"/>
                  <a:gd name="connsiteX25" fmla="*/ 3825 w 204706"/>
                  <a:gd name="connsiteY25" fmla="*/ 149335 h 195353"/>
                  <a:gd name="connsiteX26" fmla="*/ 15019 w 204706"/>
                  <a:gd name="connsiteY26" fmla="*/ 129418 h 195353"/>
                  <a:gd name="connsiteX27" fmla="*/ 15019 w 204706"/>
                  <a:gd name="connsiteY27" fmla="*/ 129744 h 195353"/>
                  <a:gd name="connsiteX28" fmla="*/ 10681 w 204706"/>
                  <a:gd name="connsiteY28" fmla="*/ 82075 h 195353"/>
                  <a:gd name="connsiteX29" fmla="*/ 42539 w 204706"/>
                  <a:gd name="connsiteY29" fmla="*/ 24423 h 195353"/>
                  <a:gd name="connsiteX30" fmla="*/ 76496 w 204706"/>
                  <a:gd name="connsiteY30" fmla="*/ 4973 h 195353"/>
                  <a:gd name="connsiteX31" fmla="*/ 118521 w 204706"/>
                  <a:gd name="connsiteY31" fmla="*/ 682 h 195353"/>
                  <a:gd name="connsiteX32" fmla="*/ 160687 w 204706"/>
                  <a:gd name="connsiteY32" fmla="*/ 16121 h 195353"/>
                  <a:gd name="connsiteX33" fmla="*/ 192591 w 204706"/>
                  <a:gd name="connsiteY33" fmla="*/ 50637 h 195353"/>
                  <a:gd name="connsiteX34" fmla="*/ 195670 w 204706"/>
                  <a:gd name="connsiteY34" fmla="*/ 138887 h 195353"/>
                  <a:gd name="connsiteX35" fmla="*/ 170296 w 204706"/>
                  <a:gd name="connsiteY35" fmla="*/ 172143 h 195353"/>
                  <a:gd name="connsiteX36" fmla="*/ 136386 w 204706"/>
                  <a:gd name="connsiteY36" fmla="*/ 190894 h 195353"/>
                  <a:gd name="connsiteX37" fmla="*/ 101450 w 204706"/>
                  <a:gd name="connsiteY37" fmla="*/ 195185 h 195353"/>
                  <a:gd name="connsiteX38" fmla="*/ 70992 w 204706"/>
                  <a:gd name="connsiteY38" fmla="*/ 188469 h 195353"/>
                  <a:gd name="connsiteX39" fmla="*/ 32231 w 204706"/>
                  <a:gd name="connsiteY39" fmla="*/ 160156 h 195353"/>
                  <a:gd name="connsiteX40" fmla="*/ 32884 w 204706"/>
                  <a:gd name="connsiteY40" fmla="*/ 159736 h 195353"/>
                  <a:gd name="connsiteX41" fmla="*/ 32884 w 204706"/>
                  <a:gd name="connsiteY41" fmla="*/ 159783 h 195353"/>
                  <a:gd name="connsiteX42" fmla="*/ 32697 w 204706"/>
                  <a:gd name="connsiteY42" fmla="*/ 160296 h 195353"/>
                  <a:gd name="connsiteX43" fmla="*/ 32464 w 204706"/>
                  <a:gd name="connsiteY43" fmla="*/ 160296 h 195353"/>
                  <a:gd name="connsiteX44" fmla="*/ 8209 w 204706"/>
                  <a:gd name="connsiteY44" fmla="*/ 157124 h 195353"/>
                  <a:gd name="connsiteX45" fmla="*/ 2099 w 204706"/>
                  <a:gd name="connsiteY45" fmla="*/ 156285 h 195353"/>
                  <a:gd name="connsiteX46" fmla="*/ 93 w 204706"/>
                  <a:gd name="connsiteY46" fmla="*/ 156005 h 195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04706" h="195353">
                    <a:moveTo>
                      <a:pt x="0" y="156051"/>
                    </a:moveTo>
                    <a:cubicBezTo>
                      <a:pt x="0" y="156051"/>
                      <a:pt x="746" y="156098"/>
                      <a:pt x="2192" y="156238"/>
                    </a:cubicBezTo>
                    <a:cubicBezTo>
                      <a:pt x="3685" y="156378"/>
                      <a:pt x="5737" y="156611"/>
                      <a:pt x="8442" y="156891"/>
                    </a:cubicBezTo>
                    <a:cubicBezTo>
                      <a:pt x="13947" y="157497"/>
                      <a:pt x="22016" y="158384"/>
                      <a:pt x="32464" y="159550"/>
                    </a:cubicBezTo>
                    <a:lnTo>
                      <a:pt x="32091" y="160109"/>
                    </a:lnTo>
                    <a:cubicBezTo>
                      <a:pt x="32091" y="160109"/>
                      <a:pt x="32091" y="160109"/>
                      <a:pt x="32091" y="160063"/>
                    </a:cubicBezTo>
                    <a:cubicBezTo>
                      <a:pt x="31998" y="159876"/>
                      <a:pt x="32091" y="159643"/>
                      <a:pt x="32277" y="159550"/>
                    </a:cubicBezTo>
                    <a:cubicBezTo>
                      <a:pt x="32417" y="159456"/>
                      <a:pt x="32651" y="159550"/>
                      <a:pt x="32744" y="159643"/>
                    </a:cubicBezTo>
                    <a:cubicBezTo>
                      <a:pt x="40813" y="169205"/>
                      <a:pt x="53360" y="180306"/>
                      <a:pt x="71365" y="187349"/>
                    </a:cubicBezTo>
                    <a:cubicBezTo>
                      <a:pt x="80274" y="190941"/>
                      <a:pt x="90489" y="193226"/>
                      <a:pt x="101496" y="193786"/>
                    </a:cubicBezTo>
                    <a:cubicBezTo>
                      <a:pt x="112458" y="194392"/>
                      <a:pt x="124259" y="193133"/>
                      <a:pt x="135919" y="189402"/>
                    </a:cubicBezTo>
                    <a:cubicBezTo>
                      <a:pt x="147580" y="185670"/>
                      <a:pt x="159101" y="179513"/>
                      <a:pt x="169223" y="170837"/>
                    </a:cubicBezTo>
                    <a:cubicBezTo>
                      <a:pt x="179345" y="162208"/>
                      <a:pt x="188067" y="151061"/>
                      <a:pt x="194084" y="138140"/>
                    </a:cubicBezTo>
                    <a:cubicBezTo>
                      <a:pt x="206258" y="112393"/>
                      <a:pt x="206398" y="78903"/>
                      <a:pt x="190959" y="51477"/>
                    </a:cubicBezTo>
                    <a:cubicBezTo>
                      <a:pt x="183263" y="37623"/>
                      <a:pt x="172488" y="25776"/>
                      <a:pt x="159661" y="17567"/>
                    </a:cubicBezTo>
                    <a:cubicBezTo>
                      <a:pt x="146927" y="9217"/>
                      <a:pt x="132561" y="4133"/>
                      <a:pt x="118288" y="2361"/>
                    </a:cubicBezTo>
                    <a:cubicBezTo>
                      <a:pt x="103969" y="588"/>
                      <a:pt x="89742" y="2314"/>
                      <a:pt x="76962" y="6512"/>
                    </a:cubicBezTo>
                    <a:cubicBezTo>
                      <a:pt x="64135" y="10710"/>
                      <a:pt x="52801" y="17427"/>
                      <a:pt x="43519" y="25543"/>
                    </a:cubicBezTo>
                    <a:cubicBezTo>
                      <a:pt x="24861" y="41915"/>
                      <a:pt x="14833" y="63324"/>
                      <a:pt x="11848" y="82261"/>
                    </a:cubicBezTo>
                    <a:cubicBezTo>
                      <a:pt x="8676" y="101338"/>
                      <a:pt x="11708" y="117804"/>
                      <a:pt x="15719" y="129465"/>
                    </a:cubicBezTo>
                    <a:cubicBezTo>
                      <a:pt x="15719" y="129558"/>
                      <a:pt x="15719" y="129698"/>
                      <a:pt x="15719" y="129791"/>
                    </a:cubicBezTo>
                    <a:cubicBezTo>
                      <a:pt x="10728" y="138234"/>
                      <a:pt x="6903" y="144764"/>
                      <a:pt x="4245" y="149241"/>
                    </a:cubicBezTo>
                    <a:cubicBezTo>
                      <a:pt x="2939" y="151434"/>
                      <a:pt x="1959" y="153113"/>
                      <a:pt x="1213" y="154279"/>
                    </a:cubicBezTo>
                    <a:cubicBezTo>
                      <a:pt x="513" y="155445"/>
                      <a:pt x="140" y="156051"/>
                      <a:pt x="140" y="156051"/>
                    </a:cubicBezTo>
                    <a:cubicBezTo>
                      <a:pt x="140" y="156051"/>
                      <a:pt x="420" y="155492"/>
                      <a:pt x="1026" y="154372"/>
                    </a:cubicBezTo>
                    <a:cubicBezTo>
                      <a:pt x="1679" y="153160"/>
                      <a:pt x="2612" y="151480"/>
                      <a:pt x="3825" y="149335"/>
                    </a:cubicBezTo>
                    <a:cubicBezTo>
                      <a:pt x="6390" y="144764"/>
                      <a:pt x="10168" y="138094"/>
                      <a:pt x="15019" y="129418"/>
                    </a:cubicBezTo>
                    <a:lnTo>
                      <a:pt x="15019" y="129744"/>
                    </a:lnTo>
                    <a:cubicBezTo>
                      <a:pt x="10821" y="118037"/>
                      <a:pt x="7556" y="101432"/>
                      <a:pt x="10681" y="82075"/>
                    </a:cubicBezTo>
                    <a:cubicBezTo>
                      <a:pt x="13620" y="62904"/>
                      <a:pt x="23648" y="41122"/>
                      <a:pt x="42539" y="24423"/>
                    </a:cubicBezTo>
                    <a:cubicBezTo>
                      <a:pt x="51961" y="16121"/>
                      <a:pt x="63482" y="9264"/>
                      <a:pt x="76496" y="4973"/>
                    </a:cubicBezTo>
                    <a:cubicBezTo>
                      <a:pt x="89463" y="682"/>
                      <a:pt x="103969" y="-1091"/>
                      <a:pt x="118521" y="682"/>
                    </a:cubicBezTo>
                    <a:cubicBezTo>
                      <a:pt x="133074" y="2454"/>
                      <a:pt x="147720" y="7632"/>
                      <a:pt x="160687" y="16121"/>
                    </a:cubicBezTo>
                    <a:cubicBezTo>
                      <a:pt x="173747" y="24470"/>
                      <a:pt x="184755" y="36551"/>
                      <a:pt x="192591" y="50637"/>
                    </a:cubicBezTo>
                    <a:cubicBezTo>
                      <a:pt x="208264" y="78576"/>
                      <a:pt x="208124" y="112720"/>
                      <a:pt x="195670" y="138887"/>
                    </a:cubicBezTo>
                    <a:cubicBezTo>
                      <a:pt x="189513" y="152040"/>
                      <a:pt x="180651" y="163374"/>
                      <a:pt x="170296" y="172143"/>
                    </a:cubicBezTo>
                    <a:cubicBezTo>
                      <a:pt x="159988" y="180912"/>
                      <a:pt x="148233" y="187209"/>
                      <a:pt x="136386" y="190894"/>
                    </a:cubicBezTo>
                    <a:cubicBezTo>
                      <a:pt x="124538" y="194626"/>
                      <a:pt x="112551" y="195838"/>
                      <a:pt x="101450" y="195185"/>
                    </a:cubicBezTo>
                    <a:cubicBezTo>
                      <a:pt x="90302" y="194532"/>
                      <a:pt x="79947" y="192154"/>
                      <a:pt x="70992" y="188469"/>
                    </a:cubicBezTo>
                    <a:cubicBezTo>
                      <a:pt x="52847" y="181239"/>
                      <a:pt x="40253" y="169858"/>
                      <a:pt x="32231" y="160156"/>
                    </a:cubicBezTo>
                    <a:lnTo>
                      <a:pt x="32884" y="159736"/>
                    </a:lnTo>
                    <a:cubicBezTo>
                      <a:pt x="32884" y="159736"/>
                      <a:pt x="32884" y="159783"/>
                      <a:pt x="32884" y="159783"/>
                    </a:cubicBezTo>
                    <a:cubicBezTo>
                      <a:pt x="32977" y="159969"/>
                      <a:pt x="32884" y="160203"/>
                      <a:pt x="32697" y="160296"/>
                    </a:cubicBezTo>
                    <a:cubicBezTo>
                      <a:pt x="32651" y="160296"/>
                      <a:pt x="32557" y="160296"/>
                      <a:pt x="32464" y="160296"/>
                    </a:cubicBezTo>
                    <a:cubicBezTo>
                      <a:pt x="21923" y="158943"/>
                      <a:pt x="13807" y="157871"/>
                      <a:pt x="8209" y="157124"/>
                    </a:cubicBezTo>
                    <a:cubicBezTo>
                      <a:pt x="5551" y="156751"/>
                      <a:pt x="3545" y="156518"/>
                      <a:pt x="2099" y="156285"/>
                    </a:cubicBezTo>
                    <a:cubicBezTo>
                      <a:pt x="746" y="156098"/>
                      <a:pt x="93" y="156005"/>
                      <a:pt x="93" y="156005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16" name="Gráfico 6">
              <a:extLst>
                <a:ext uri="{FF2B5EF4-FFF2-40B4-BE49-F238E27FC236}">
                  <a16:creationId xmlns:a16="http://schemas.microsoft.com/office/drawing/2014/main" id="{690CEE04-C5B5-E7A9-8202-C6165204B192}"/>
                </a:ext>
              </a:extLst>
            </p:cNvPr>
            <p:cNvGrpSpPr/>
            <p:nvPr/>
          </p:nvGrpSpPr>
          <p:grpSpPr>
            <a:xfrm>
              <a:off x="2444862" y="1772317"/>
              <a:ext cx="93295" cy="18992"/>
              <a:chOff x="2444862" y="1772317"/>
              <a:chExt cx="93295" cy="18992"/>
            </a:xfrm>
            <a:solidFill>
              <a:srgbClr val="263238"/>
            </a:solidFill>
          </p:grpSpPr>
          <p:sp>
            <p:nvSpPr>
              <p:cNvPr id="117" name="Forma libre: forma 116">
                <a:extLst>
                  <a:ext uri="{FF2B5EF4-FFF2-40B4-BE49-F238E27FC236}">
                    <a16:creationId xmlns:a16="http://schemas.microsoft.com/office/drawing/2014/main" id="{502F9CE0-BB1F-5334-B4A9-55F350610265}"/>
                  </a:ext>
                </a:extLst>
              </p:cNvPr>
              <p:cNvSpPr/>
              <p:nvPr/>
            </p:nvSpPr>
            <p:spPr>
              <a:xfrm>
                <a:off x="2444862" y="1772885"/>
                <a:ext cx="18424" cy="18425"/>
              </a:xfrm>
              <a:custGeom>
                <a:avLst/>
                <a:gdLst>
                  <a:gd name="connsiteX0" fmla="*/ 18424 w 18424"/>
                  <a:gd name="connsiteY0" fmla="*/ 9143 h 18425"/>
                  <a:gd name="connsiteX1" fmla="*/ 9282 w 18424"/>
                  <a:gd name="connsiteY1" fmla="*/ 18425 h 18425"/>
                  <a:gd name="connsiteX2" fmla="*/ 0 w 18424"/>
                  <a:gd name="connsiteY2" fmla="*/ 9282 h 18425"/>
                  <a:gd name="connsiteX3" fmla="*/ 9142 w 18424"/>
                  <a:gd name="connsiteY3" fmla="*/ 0 h 18425"/>
                  <a:gd name="connsiteX4" fmla="*/ 18424 w 18424"/>
                  <a:gd name="connsiteY4" fmla="*/ 9143 h 18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" h="18425">
                    <a:moveTo>
                      <a:pt x="18424" y="9143"/>
                    </a:moveTo>
                    <a:cubicBezTo>
                      <a:pt x="18424" y="14227"/>
                      <a:pt x="14366" y="18378"/>
                      <a:pt x="9282" y="18425"/>
                    </a:cubicBezTo>
                    <a:cubicBezTo>
                      <a:pt x="4198" y="18471"/>
                      <a:pt x="47" y="14367"/>
                      <a:pt x="0" y="9282"/>
                    </a:cubicBezTo>
                    <a:cubicBezTo>
                      <a:pt x="0" y="4198"/>
                      <a:pt x="4058" y="47"/>
                      <a:pt x="9142" y="0"/>
                    </a:cubicBezTo>
                    <a:cubicBezTo>
                      <a:pt x="14226" y="-46"/>
                      <a:pt x="18377" y="4058"/>
                      <a:pt x="18424" y="9143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18" name="Forma libre: forma 117">
                <a:extLst>
                  <a:ext uri="{FF2B5EF4-FFF2-40B4-BE49-F238E27FC236}">
                    <a16:creationId xmlns:a16="http://schemas.microsoft.com/office/drawing/2014/main" id="{F1CD10C0-4EDA-41B4-DA4B-A1C537DA5B3D}"/>
                  </a:ext>
                </a:extLst>
              </p:cNvPr>
              <p:cNvSpPr/>
              <p:nvPr/>
            </p:nvSpPr>
            <p:spPr>
              <a:xfrm>
                <a:off x="2481710" y="1772606"/>
                <a:ext cx="18424" cy="18424"/>
              </a:xfrm>
              <a:custGeom>
                <a:avLst/>
                <a:gdLst>
                  <a:gd name="connsiteX0" fmla="*/ 18424 w 18424"/>
                  <a:gd name="connsiteY0" fmla="*/ 9142 h 18424"/>
                  <a:gd name="connsiteX1" fmla="*/ 9282 w 18424"/>
                  <a:gd name="connsiteY1" fmla="*/ 18424 h 18424"/>
                  <a:gd name="connsiteX2" fmla="*/ 0 w 18424"/>
                  <a:gd name="connsiteY2" fmla="*/ 9282 h 18424"/>
                  <a:gd name="connsiteX3" fmla="*/ 9142 w 18424"/>
                  <a:gd name="connsiteY3" fmla="*/ 0 h 18424"/>
                  <a:gd name="connsiteX4" fmla="*/ 18424 w 18424"/>
                  <a:gd name="connsiteY4" fmla="*/ 9142 h 1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24" h="18424">
                    <a:moveTo>
                      <a:pt x="18424" y="9142"/>
                    </a:moveTo>
                    <a:cubicBezTo>
                      <a:pt x="18424" y="14226"/>
                      <a:pt x="14366" y="18378"/>
                      <a:pt x="9282" y="18424"/>
                    </a:cubicBezTo>
                    <a:cubicBezTo>
                      <a:pt x="4198" y="18424"/>
                      <a:pt x="47" y="14366"/>
                      <a:pt x="0" y="9282"/>
                    </a:cubicBezTo>
                    <a:cubicBezTo>
                      <a:pt x="0" y="4198"/>
                      <a:pt x="4058" y="47"/>
                      <a:pt x="9142" y="0"/>
                    </a:cubicBezTo>
                    <a:cubicBezTo>
                      <a:pt x="14226" y="0"/>
                      <a:pt x="18378" y="4058"/>
                      <a:pt x="18424" y="914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19" name="Forma libre: forma 118">
                <a:extLst>
                  <a:ext uri="{FF2B5EF4-FFF2-40B4-BE49-F238E27FC236}">
                    <a16:creationId xmlns:a16="http://schemas.microsoft.com/office/drawing/2014/main" id="{4B38A453-2582-34B7-F153-B1347F13229F}"/>
                  </a:ext>
                </a:extLst>
              </p:cNvPr>
              <p:cNvSpPr/>
              <p:nvPr/>
            </p:nvSpPr>
            <p:spPr>
              <a:xfrm>
                <a:off x="2519763" y="1772317"/>
                <a:ext cx="18394" cy="18394"/>
              </a:xfrm>
              <a:custGeom>
                <a:avLst/>
                <a:gdLst>
                  <a:gd name="connsiteX0" fmla="*/ 17127 w 18394"/>
                  <a:gd name="connsiteY0" fmla="*/ 4533 h 18394"/>
                  <a:gd name="connsiteX1" fmla="*/ 13862 w 18394"/>
                  <a:gd name="connsiteY1" fmla="*/ 17127 h 18394"/>
                  <a:gd name="connsiteX2" fmla="*/ 1268 w 18394"/>
                  <a:gd name="connsiteY2" fmla="*/ 13862 h 18394"/>
                  <a:gd name="connsiteX3" fmla="*/ 4533 w 18394"/>
                  <a:gd name="connsiteY3" fmla="*/ 1268 h 18394"/>
                  <a:gd name="connsiteX4" fmla="*/ 17127 w 18394"/>
                  <a:gd name="connsiteY4" fmla="*/ 4533 h 1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94" h="18394">
                    <a:moveTo>
                      <a:pt x="17127" y="4533"/>
                    </a:moveTo>
                    <a:cubicBezTo>
                      <a:pt x="19692" y="8918"/>
                      <a:pt x="18246" y="14561"/>
                      <a:pt x="13862" y="17127"/>
                    </a:cubicBezTo>
                    <a:cubicBezTo>
                      <a:pt x="9477" y="19692"/>
                      <a:pt x="3833" y="18246"/>
                      <a:pt x="1268" y="13862"/>
                    </a:cubicBezTo>
                    <a:cubicBezTo>
                      <a:pt x="-1297" y="9477"/>
                      <a:pt x="149" y="3833"/>
                      <a:pt x="4533" y="1268"/>
                    </a:cubicBezTo>
                    <a:cubicBezTo>
                      <a:pt x="8918" y="-1297"/>
                      <a:pt x="14561" y="149"/>
                      <a:pt x="17127" y="4533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grpSp>
        <p:nvGrpSpPr>
          <p:cNvPr id="120" name="Gráfico 6">
            <a:extLst>
              <a:ext uri="{FF2B5EF4-FFF2-40B4-BE49-F238E27FC236}">
                <a16:creationId xmlns:a16="http://schemas.microsoft.com/office/drawing/2014/main" id="{CE9CAEBB-D29D-5785-F3E2-CA8D788AAA08}"/>
              </a:ext>
            </a:extLst>
          </p:cNvPr>
          <p:cNvGrpSpPr/>
          <p:nvPr/>
        </p:nvGrpSpPr>
        <p:grpSpPr>
          <a:xfrm>
            <a:off x="3062689" y="2388301"/>
            <a:ext cx="496721" cy="1114705"/>
            <a:chOff x="3062689" y="2388301"/>
            <a:chExt cx="496721" cy="1114705"/>
          </a:xfrm>
        </p:grpSpPr>
        <p:grpSp>
          <p:nvGrpSpPr>
            <p:cNvPr id="121" name="Gráfico 6">
              <a:extLst>
                <a:ext uri="{FF2B5EF4-FFF2-40B4-BE49-F238E27FC236}">
                  <a16:creationId xmlns:a16="http://schemas.microsoft.com/office/drawing/2014/main" id="{89FD8976-4646-E025-8B3C-702A915E1C04}"/>
                </a:ext>
              </a:extLst>
            </p:cNvPr>
            <p:cNvGrpSpPr/>
            <p:nvPr/>
          </p:nvGrpSpPr>
          <p:grpSpPr>
            <a:xfrm>
              <a:off x="3222503" y="3139962"/>
              <a:ext cx="262558" cy="363044"/>
              <a:chOff x="3222503" y="3139962"/>
              <a:chExt cx="262558" cy="363044"/>
            </a:xfrm>
          </p:grpSpPr>
          <p:grpSp>
            <p:nvGrpSpPr>
              <p:cNvPr id="122" name="Gráfico 6">
                <a:extLst>
                  <a:ext uri="{FF2B5EF4-FFF2-40B4-BE49-F238E27FC236}">
                    <a16:creationId xmlns:a16="http://schemas.microsoft.com/office/drawing/2014/main" id="{5DF11122-C1FF-81A8-37C5-3FADF552AA00}"/>
                  </a:ext>
                </a:extLst>
              </p:cNvPr>
              <p:cNvGrpSpPr/>
              <p:nvPr/>
            </p:nvGrpSpPr>
            <p:grpSpPr>
              <a:xfrm>
                <a:off x="3222503" y="3139962"/>
                <a:ext cx="115676" cy="354957"/>
                <a:chOff x="3222503" y="3139962"/>
                <a:chExt cx="115676" cy="354957"/>
              </a:xfrm>
            </p:grpSpPr>
            <p:sp>
              <p:nvSpPr>
                <p:cNvPr id="123" name="Forma libre: forma 122">
                  <a:extLst>
                    <a:ext uri="{FF2B5EF4-FFF2-40B4-BE49-F238E27FC236}">
                      <a16:creationId xmlns:a16="http://schemas.microsoft.com/office/drawing/2014/main" id="{4F93241C-87CD-68D4-8361-EE7099FDE065}"/>
                    </a:ext>
                  </a:extLst>
                </p:cNvPr>
                <p:cNvSpPr/>
                <p:nvPr/>
              </p:nvSpPr>
              <p:spPr>
                <a:xfrm>
                  <a:off x="3267934" y="3340716"/>
                  <a:ext cx="66700" cy="99210"/>
                </a:xfrm>
                <a:custGeom>
                  <a:avLst/>
                  <a:gdLst>
                    <a:gd name="connsiteX0" fmla="*/ 0 w 66700"/>
                    <a:gd name="connsiteY0" fmla="*/ 84845 h 99210"/>
                    <a:gd name="connsiteX1" fmla="*/ 0 w 66700"/>
                    <a:gd name="connsiteY1" fmla="*/ 4245 h 99210"/>
                    <a:gd name="connsiteX2" fmla="*/ 66700 w 66700"/>
                    <a:gd name="connsiteY2" fmla="*/ 0 h 99210"/>
                    <a:gd name="connsiteX3" fmla="*/ 62503 w 66700"/>
                    <a:gd name="connsiteY3" fmla="*/ 86804 h 99210"/>
                    <a:gd name="connsiteX4" fmla="*/ 30831 w 66700"/>
                    <a:gd name="connsiteY4" fmla="*/ 99211 h 99210"/>
                    <a:gd name="connsiteX5" fmla="*/ 0 w 66700"/>
                    <a:gd name="connsiteY5" fmla="*/ 84845 h 99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6700" h="99210">
                      <a:moveTo>
                        <a:pt x="0" y="84845"/>
                      </a:moveTo>
                      <a:lnTo>
                        <a:pt x="0" y="4245"/>
                      </a:lnTo>
                      <a:lnTo>
                        <a:pt x="66700" y="0"/>
                      </a:lnTo>
                      <a:lnTo>
                        <a:pt x="62503" y="86804"/>
                      </a:lnTo>
                      <a:lnTo>
                        <a:pt x="30831" y="99211"/>
                      </a:lnTo>
                      <a:lnTo>
                        <a:pt x="0" y="84845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24" name="Forma libre: forma 123">
                  <a:extLst>
                    <a:ext uri="{FF2B5EF4-FFF2-40B4-BE49-F238E27FC236}">
                      <a16:creationId xmlns:a16="http://schemas.microsoft.com/office/drawing/2014/main" id="{E3688A2D-A343-D9B2-E949-BD17BE056862}"/>
                    </a:ext>
                  </a:extLst>
                </p:cNvPr>
                <p:cNvSpPr/>
                <p:nvPr/>
              </p:nvSpPr>
              <p:spPr>
                <a:xfrm>
                  <a:off x="3222535" y="3425561"/>
                  <a:ext cx="107902" cy="66980"/>
                </a:xfrm>
                <a:custGeom>
                  <a:avLst/>
                  <a:gdLst>
                    <a:gd name="connsiteX0" fmla="*/ 71940 w 107902"/>
                    <a:gd name="connsiteY0" fmla="*/ 1446 h 66980"/>
                    <a:gd name="connsiteX1" fmla="*/ 45400 w 107902"/>
                    <a:gd name="connsiteY1" fmla="*/ 0 h 66980"/>
                    <a:gd name="connsiteX2" fmla="*/ 622 w 107902"/>
                    <a:gd name="connsiteY2" fmla="*/ 51215 h 66980"/>
                    <a:gd name="connsiteX3" fmla="*/ 622 w 107902"/>
                    <a:gd name="connsiteY3" fmla="*/ 65114 h 66980"/>
                    <a:gd name="connsiteX4" fmla="*/ 62658 w 107902"/>
                    <a:gd name="connsiteY4" fmla="*/ 66934 h 66980"/>
                    <a:gd name="connsiteX5" fmla="*/ 107902 w 107902"/>
                    <a:gd name="connsiteY5" fmla="*/ 66980 h 66980"/>
                    <a:gd name="connsiteX6" fmla="*/ 107902 w 107902"/>
                    <a:gd name="connsiteY6" fmla="*/ 2052 h 66980"/>
                    <a:gd name="connsiteX7" fmla="*/ 71940 w 107902"/>
                    <a:gd name="connsiteY7" fmla="*/ 1493 h 66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7902" h="66980">
                      <a:moveTo>
                        <a:pt x="71940" y="1446"/>
                      </a:moveTo>
                      <a:lnTo>
                        <a:pt x="45400" y="0"/>
                      </a:lnTo>
                      <a:cubicBezTo>
                        <a:pt x="45400" y="0"/>
                        <a:pt x="4540" y="33070"/>
                        <a:pt x="622" y="51215"/>
                      </a:cubicBezTo>
                      <a:cubicBezTo>
                        <a:pt x="-778" y="57698"/>
                        <a:pt x="622" y="65114"/>
                        <a:pt x="622" y="65114"/>
                      </a:cubicBezTo>
                      <a:lnTo>
                        <a:pt x="62658" y="66934"/>
                      </a:lnTo>
                      <a:cubicBezTo>
                        <a:pt x="75158" y="66934"/>
                        <a:pt x="107902" y="66980"/>
                        <a:pt x="107902" y="66980"/>
                      </a:cubicBezTo>
                      <a:lnTo>
                        <a:pt x="107902" y="2052"/>
                      </a:lnTo>
                      <a:lnTo>
                        <a:pt x="71940" y="1493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25" name="Forma libre: forma 124">
                  <a:extLst>
                    <a:ext uri="{FF2B5EF4-FFF2-40B4-BE49-F238E27FC236}">
                      <a16:creationId xmlns:a16="http://schemas.microsoft.com/office/drawing/2014/main" id="{3E9C2019-A1A3-8534-B3CE-96CABAF9B341}"/>
                    </a:ext>
                  </a:extLst>
                </p:cNvPr>
                <p:cNvSpPr/>
                <p:nvPr/>
              </p:nvSpPr>
              <p:spPr>
                <a:xfrm>
                  <a:off x="3225769" y="3139962"/>
                  <a:ext cx="112410" cy="240634"/>
                </a:xfrm>
                <a:custGeom>
                  <a:avLst/>
                  <a:gdLst>
                    <a:gd name="connsiteX0" fmla="*/ 46 w 112410"/>
                    <a:gd name="connsiteY0" fmla="*/ 4851 h 240634"/>
                    <a:gd name="connsiteX1" fmla="*/ 31951 w 112410"/>
                    <a:gd name="connsiteY1" fmla="*/ 240448 h 240634"/>
                    <a:gd name="connsiteX2" fmla="*/ 112411 w 112410"/>
                    <a:gd name="connsiteY2" fmla="*/ 240634 h 240634"/>
                    <a:gd name="connsiteX3" fmla="*/ 110359 w 112410"/>
                    <a:gd name="connsiteY3" fmla="*/ 0 h 240634"/>
                    <a:gd name="connsiteX4" fmla="*/ 0 w 112410"/>
                    <a:gd name="connsiteY4" fmla="*/ 4804 h 240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410" h="240634">
                      <a:moveTo>
                        <a:pt x="46" y="4851"/>
                      </a:moveTo>
                      <a:cubicBezTo>
                        <a:pt x="233" y="8629"/>
                        <a:pt x="31951" y="240448"/>
                        <a:pt x="31951" y="240448"/>
                      </a:cubicBezTo>
                      <a:lnTo>
                        <a:pt x="112411" y="240634"/>
                      </a:lnTo>
                      <a:lnTo>
                        <a:pt x="110359" y="0"/>
                      </a:lnTo>
                      <a:lnTo>
                        <a:pt x="0" y="4804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26" name="Forma libre: forma 125">
                  <a:extLst>
                    <a:ext uri="{FF2B5EF4-FFF2-40B4-BE49-F238E27FC236}">
                      <a16:creationId xmlns:a16="http://schemas.microsoft.com/office/drawing/2014/main" id="{CA46BD73-00DF-FC14-6260-4ACEA54B89F5}"/>
                    </a:ext>
                  </a:extLst>
                </p:cNvPr>
                <p:cNvSpPr/>
                <p:nvPr/>
              </p:nvSpPr>
              <p:spPr>
                <a:xfrm>
                  <a:off x="3222503" y="3483679"/>
                  <a:ext cx="107839" cy="11241"/>
                </a:xfrm>
                <a:custGeom>
                  <a:avLst/>
                  <a:gdLst>
                    <a:gd name="connsiteX0" fmla="*/ 0 w 107839"/>
                    <a:gd name="connsiteY0" fmla="*/ 0 h 11241"/>
                    <a:gd name="connsiteX1" fmla="*/ 107840 w 107839"/>
                    <a:gd name="connsiteY1" fmla="*/ 0 h 11241"/>
                    <a:gd name="connsiteX2" fmla="*/ 107840 w 107839"/>
                    <a:gd name="connsiteY2" fmla="*/ 11241 h 11241"/>
                    <a:gd name="connsiteX3" fmla="*/ 0 w 107839"/>
                    <a:gd name="connsiteY3" fmla="*/ 11241 h 11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839" h="11241">
                      <a:moveTo>
                        <a:pt x="0" y="0"/>
                      </a:moveTo>
                      <a:lnTo>
                        <a:pt x="107840" y="0"/>
                      </a:lnTo>
                      <a:lnTo>
                        <a:pt x="107840" y="11241"/>
                      </a:lnTo>
                      <a:lnTo>
                        <a:pt x="0" y="11241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27" name="Forma libre: forma 126">
                  <a:extLst>
                    <a:ext uri="{FF2B5EF4-FFF2-40B4-BE49-F238E27FC236}">
                      <a16:creationId xmlns:a16="http://schemas.microsoft.com/office/drawing/2014/main" id="{329CDE0A-7E88-9D08-7238-4C807FBA1C17}"/>
                    </a:ext>
                  </a:extLst>
                </p:cNvPr>
                <p:cNvSpPr/>
                <p:nvPr/>
              </p:nvSpPr>
              <p:spPr>
                <a:xfrm>
                  <a:off x="3264501" y="3430550"/>
                  <a:ext cx="8765" cy="50424"/>
                </a:xfrm>
                <a:custGeom>
                  <a:avLst/>
                  <a:gdLst>
                    <a:gd name="connsiteX0" fmla="*/ 8657 w 8765"/>
                    <a:gd name="connsiteY0" fmla="*/ 49 h 50424"/>
                    <a:gd name="connsiteX1" fmla="*/ 4273 w 8765"/>
                    <a:gd name="connsiteY1" fmla="*/ 25190 h 50424"/>
                    <a:gd name="connsiteX2" fmla="*/ 448 w 8765"/>
                    <a:gd name="connsiteY2" fmla="*/ 50424 h 50424"/>
                    <a:gd name="connsiteX3" fmla="*/ 1847 w 8765"/>
                    <a:gd name="connsiteY3" fmla="*/ 24770 h 50424"/>
                    <a:gd name="connsiteX4" fmla="*/ 8657 w 8765"/>
                    <a:gd name="connsiteY4" fmla="*/ 2 h 50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65" h="50424">
                      <a:moveTo>
                        <a:pt x="8657" y="49"/>
                      </a:moveTo>
                      <a:cubicBezTo>
                        <a:pt x="9357" y="236"/>
                        <a:pt x="6512" y="11337"/>
                        <a:pt x="4273" y="25190"/>
                      </a:cubicBezTo>
                      <a:cubicBezTo>
                        <a:pt x="1987" y="39043"/>
                        <a:pt x="1148" y="50471"/>
                        <a:pt x="448" y="50424"/>
                      </a:cubicBezTo>
                      <a:cubicBezTo>
                        <a:pt x="-205" y="50424"/>
                        <a:pt x="-438" y="38856"/>
                        <a:pt x="1847" y="24770"/>
                      </a:cubicBezTo>
                      <a:cubicBezTo>
                        <a:pt x="4133" y="10730"/>
                        <a:pt x="8051" y="-184"/>
                        <a:pt x="8657" y="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28" name="Forma libre: forma 127">
                  <a:extLst>
                    <a:ext uri="{FF2B5EF4-FFF2-40B4-BE49-F238E27FC236}">
                      <a16:creationId xmlns:a16="http://schemas.microsoft.com/office/drawing/2014/main" id="{945327BE-2313-0E8A-0AAC-8BCF2B41245F}"/>
                    </a:ext>
                  </a:extLst>
                </p:cNvPr>
                <p:cNvSpPr/>
                <p:nvPr/>
              </p:nvSpPr>
              <p:spPr>
                <a:xfrm>
                  <a:off x="3268511" y="3453793"/>
                  <a:ext cx="57385" cy="26577"/>
                </a:xfrm>
                <a:custGeom>
                  <a:avLst/>
                  <a:gdLst>
                    <a:gd name="connsiteX0" fmla="*/ 57354 w 57385"/>
                    <a:gd name="connsiteY0" fmla="*/ 23916 h 26577"/>
                    <a:gd name="connsiteX1" fmla="*/ 51711 w 57385"/>
                    <a:gd name="connsiteY1" fmla="*/ 13701 h 26577"/>
                    <a:gd name="connsiteX2" fmla="*/ 42242 w 57385"/>
                    <a:gd name="connsiteY2" fmla="*/ 5725 h 26577"/>
                    <a:gd name="connsiteX3" fmla="*/ 27643 w 57385"/>
                    <a:gd name="connsiteY3" fmla="*/ 2506 h 26577"/>
                    <a:gd name="connsiteX4" fmla="*/ 13416 w 57385"/>
                    <a:gd name="connsiteY4" fmla="*/ 7078 h 26577"/>
                    <a:gd name="connsiteX5" fmla="*/ 4741 w 57385"/>
                    <a:gd name="connsiteY5" fmla="*/ 15893 h 26577"/>
                    <a:gd name="connsiteX6" fmla="*/ 123 w 57385"/>
                    <a:gd name="connsiteY6" fmla="*/ 26575 h 26577"/>
                    <a:gd name="connsiteX7" fmla="*/ 263 w 57385"/>
                    <a:gd name="connsiteY7" fmla="*/ 23309 h 26577"/>
                    <a:gd name="connsiteX8" fmla="*/ 3295 w 57385"/>
                    <a:gd name="connsiteY8" fmla="*/ 14960 h 26577"/>
                    <a:gd name="connsiteX9" fmla="*/ 12157 w 57385"/>
                    <a:gd name="connsiteY9" fmla="*/ 5165 h 26577"/>
                    <a:gd name="connsiteX10" fmla="*/ 27549 w 57385"/>
                    <a:gd name="connsiteY10" fmla="*/ 34 h 26577"/>
                    <a:gd name="connsiteX11" fmla="*/ 43361 w 57385"/>
                    <a:gd name="connsiteY11" fmla="*/ 3719 h 26577"/>
                    <a:gd name="connsiteX12" fmla="*/ 53110 w 57385"/>
                    <a:gd name="connsiteY12" fmla="*/ 12628 h 26577"/>
                    <a:gd name="connsiteX13" fmla="*/ 56888 w 57385"/>
                    <a:gd name="connsiteY13" fmla="*/ 20651 h 26577"/>
                    <a:gd name="connsiteX14" fmla="*/ 57308 w 57385"/>
                    <a:gd name="connsiteY14" fmla="*/ 23869 h 26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7385" h="26577">
                      <a:moveTo>
                        <a:pt x="57354" y="23916"/>
                      </a:moveTo>
                      <a:cubicBezTo>
                        <a:pt x="56935" y="24056"/>
                        <a:pt x="56142" y="19391"/>
                        <a:pt x="51711" y="13701"/>
                      </a:cubicBezTo>
                      <a:cubicBezTo>
                        <a:pt x="49518" y="10902"/>
                        <a:pt x="46393" y="7917"/>
                        <a:pt x="42242" y="5725"/>
                      </a:cubicBezTo>
                      <a:cubicBezTo>
                        <a:pt x="38137" y="3533"/>
                        <a:pt x="33007" y="2273"/>
                        <a:pt x="27643" y="2506"/>
                      </a:cubicBezTo>
                      <a:cubicBezTo>
                        <a:pt x="22279" y="2786"/>
                        <a:pt x="17241" y="4465"/>
                        <a:pt x="13416" y="7078"/>
                      </a:cubicBezTo>
                      <a:cubicBezTo>
                        <a:pt x="9498" y="9643"/>
                        <a:pt x="6700" y="12908"/>
                        <a:pt x="4741" y="15893"/>
                      </a:cubicBezTo>
                      <a:cubicBezTo>
                        <a:pt x="916" y="22003"/>
                        <a:pt x="543" y="26715"/>
                        <a:pt x="123" y="26575"/>
                      </a:cubicBezTo>
                      <a:cubicBezTo>
                        <a:pt x="-17" y="26575"/>
                        <a:pt x="-110" y="25409"/>
                        <a:pt x="263" y="23309"/>
                      </a:cubicBezTo>
                      <a:cubicBezTo>
                        <a:pt x="589" y="21257"/>
                        <a:pt x="1476" y="18272"/>
                        <a:pt x="3295" y="14960"/>
                      </a:cubicBezTo>
                      <a:cubicBezTo>
                        <a:pt x="5160" y="11695"/>
                        <a:pt x="8005" y="8057"/>
                        <a:pt x="12157" y="5165"/>
                      </a:cubicBezTo>
                      <a:cubicBezTo>
                        <a:pt x="16261" y="2227"/>
                        <a:pt x="21719" y="314"/>
                        <a:pt x="27549" y="34"/>
                      </a:cubicBezTo>
                      <a:cubicBezTo>
                        <a:pt x="33380" y="-245"/>
                        <a:pt x="38977" y="1200"/>
                        <a:pt x="43361" y="3719"/>
                      </a:cubicBezTo>
                      <a:cubicBezTo>
                        <a:pt x="47793" y="6191"/>
                        <a:pt x="50964" y="9550"/>
                        <a:pt x="53110" y="12628"/>
                      </a:cubicBezTo>
                      <a:cubicBezTo>
                        <a:pt x="55255" y="15753"/>
                        <a:pt x="56375" y="18599"/>
                        <a:pt x="56888" y="20651"/>
                      </a:cubicBezTo>
                      <a:cubicBezTo>
                        <a:pt x="57448" y="22657"/>
                        <a:pt x="57448" y="23823"/>
                        <a:pt x="57308" y="2386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129" name="Forma libre: forma 128">
                <a:extLst>
                  <a:ext uri="{FF2B5EF4-FFF2-40B4-BE49-F238E27FC236}">
                    <a16:creationId xmlns:a16="http://schemas.microsoft.com/office/drawing/2014/main" id="{B4E34397-75C6-D251-262D-C5658DF82D99}"/>
                  </a:ext>
                </a:extLst>
              </p:cNvPr>
              <p:cNvSpPr/>
              <p:nvPr/>
            </p:nvSpPr>
            <p:spPr>
              <a:xfrm>
                <a:off x="3380439" y="3342582"/>
                <a:ext cx="67259" cy="101123"/>
              </a:xfrm>
              <a:custGeom>
                <a:avLst/>
                <a:gdLst>
                  <a:gd name="connsiteX0" fmla="*/ 62503 w 67259"/>
                  <a:gd name="connsiteY0" fmla="*/ 88576 h 101123"/>
                  <a:gd name="connsiteX1" fmla="*/ 67260 w 67259"/>
                  <a:gd name="connsiteY1" fmla="*/ 8116 h 101123"/>
                  <a:gd name="connsiteX2" fmla="*/ 933 w 67259"/>
                  <a:gd name="connsiteY2" fmla="*/ 0 h 101123"/>
                  <a:gd name="connsiteX3" fmla="*/ 0 w 67259"/>
                  <a:gd name="connsiteY3" fmla="*/ 86897 h 101123"/>
                  <a:gd name="connsiteX4" fmla="*/ 30878 w 67259"/>
                  <a:gd name="connsiteY4" fmla="*/ 101123 h 101123"/>
                  <a:gd name="connsiteX5" fmla="*/ 62503 w 67259"/>
                  <a:gd name="connsiteY5" fmla="*/ 88576 h 101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259" h="101123">
                    <a:moveTo>
                      <a:pt x="62503" y="88576"/>
                    </a:moveTo>
                    <a:lnTo>
                      <a:pt x="67260" y="8116"/>
                    </a:lnTo>
                    <a:lnTo>
                      <a:pt x="933" y="0"/>
                    </a:lnTo>
                    <a:lnTo>
                      <a:pt x="0" y="86897"/>
                    </a:lnTo>
                    <a:lnTo>
                      <a:pt x="30878" y="101123"/>
                    </a:lnTo>
                    <a:lnTo>
                      <a:pt x="62503" y="88576"/>
                    </a:lnTo>
                    <a:close/>
                  </a:path>
                </a:pathLst>
              </a:custGeom>
              <a:solidFill>
                <a:srgbClr val="AE7461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30" name="Forma libre: forma 129">
                <a:extLst>
                  <a:ext uri="{FF2B5EF4-FFF2-40B4-BE49-F238E27FC236}">
                    <a16:creationId xmlns:a16="http://schemas.microsoft.com/office/drawing/2014/main" id="{D7299D20-19F4-0715-8B1D-D8FE87FC0A32}"/>
                  </a:ext>
                </a:extLst>
              </p:cNvPr>
              <p:cNvSpPr/>
              <p:nvPr/>
            </p:nvSpPr>
            <p:spPr>
              <a:xfrm>
                <a:off x="3376567" y="3429479"/>
                <a:ext cx="108381" cy="69312"/>
              </a:xfrm>
              <a:custGeom>
                <a:avLst/>
                <a:gdLst>
                  <a:gd name="connsiteX0" fmla="*/ 39787 w 108381"/>
                  <a:gd name="connsiteY0" fmla="*/ 1586 h 69312"/>
                  <a:gd name="connsiteX1" fmla="*/ 66374 w 108381"/>
                  <a:gd name="connsiteY1" fmla="*/ 1726 h 69312"/>
                  <a:gd name="connsiteX2" fmla="*/ 108073 w 108381"/>
                  <a:gd name="connsiteY2" fmla="*/ 55459 h 69312"/>
                  <a:gd name="connsiteX3" fmla="*/ 107234 w 108381"/>
                  <a:gd name="connsiteY3" fmla="*/ 69312 h 69312"/>
                  <a:gd name="connsiteX4" fmla="*/ 45198 w 108381"/>
                  <a:gd name="connsiteY4" fmla="*/ 67447 h 69312"/>
                  <a:gd name="connsiteX5" fmla="*/ 0 w 108381"/>
                  <a:gd name="connsiteY5" fmla="*/ 64835 h 69312"/>
                  <a:gd name="connsiteX6" fmla="*/ 3825 w 108381"/>
                  <a:gd name="connsiteY6" fmla="*/ 0 h 69312"/>
                  <a:gd name="connsiteX7" fmla="*/ 39740 w 108381"/>
                  <a:gd name="connsiteY7" fmla="*/ 1586 h 6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381" h="69312">
                    <a:moveTo>
                      <a:pt x="39787" y="1586"/>
                    </a:moveTo>
                    <a:lnTo>
                      <a:pt x="66374" y="1726"/>
                    </a:lnTo>
                    <a:cubicBezTo>
                      <a:pt x="66374" y="1726"/>
                      <a:pt x="105181" y="37128"/>
                      <a:pt x="108073" y="55459"/>
                    </a:cubicBezTo>
                    <a:cubicBezTo>
                      <a:pt x="109099" y="61989"/>
                      <a:pt x="107234" y="69312"/>
                      <a:pt x="107234" y="69312"/>
                    </a:cubicBezTo>
                    <a:lnTo>
                      <a:pt x="45198" y="67447"/>
                    </a:lnTo>
                    <a:cubicBezTo>
                      <a:pt x="32744" y="66700"/>
                      <a:pt x="0" y="64835"/>
                      <a:pt x="0" y="64835"/>
                    </a:cubicBezTo>
                    <a:lnTo>
                      <a:pt x="3825" y="0"/>
                    </a:lnTo>
                    <a:lnTo>
                      <a:pt x="39740" y="1586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31" name="Forma libre: forma 130">
                <a:extLst>
                  <a:ext uri="{FF2B5EF4-FFF2-40B4-BE49-F238E27FC236}">
                    <a16:creationId xmlns:a16="http://schemas.microsoft.com/office/drawing/2014/main" id="{CB52C2DC-19AC-1EE2-603A-DAE601D3DA43}"/>
                  </a:ext>
                </a:extLst>
              </p:cNvPr>
              <p:cNvSpPr/>
              <p:nvPr/>
            </p:nvSpPr>
            <p:spPr>
              <a:xfrm>
                <a:off x="3367238" y="3156801"/>
                <a:ext cx="116002" cy="241613"/>
              </a:xfrm>
              <a:custGeom>
                <a:avLst/>
                <a:gdLst>
                  <a:gd name="connsiteX0" fmla="*/ 115956 w 116002"/>
                  <a:gd name="connsiteY0" fmla="*/ 6530 h 241613"/>
                  <a:gd name="connsiteX1" fmla="*/ 80460 w 116002"/>
                  <a:gd name="connsiteY1" fmla="*/ 241614 h 241613"/>
                  <a:gd name="connsiteX2" fmla="*/ 0 w 116002"/>
                  <a:gd name="connsiteY2" fmla="*/ 240588 h 241613"/>
                  <a:gd name="connsiteX3" fmla="*/ 5737 w 116002"/>
                  <a:gd name="connsiteY3" fmla="*/ 0 h 241613"/>
                  <a:gd name="connsiteX4" fmla="*/ 116003 w 116002"/>
                  <a:gd name="connsiteY4" fmla="*/ 6483 h 241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002" h="241613">
                    <a:moveTo>
                      <a:pt x="115956" y="6530"/>
                    </a:moveTo>
                    <a:cubicBezTo>
                      <a:pt x="115723" y="10308"/>
                      <a:pt x="80460" y="241614"/>
                      <a:pt x="80460" y="241614"/>
                    </a:cubicBezTo>
                    <a:lnTo>
                      <a:pt x="0" y="240588"/>
                    </a:lnTo>
                    <a:lnTo>
                      <a:pt x="5737" y="0"/>
                    </a:lnTo>
                    <a:lnTo>
                      <a:pt x="116003" y="6483"/>
                    </a:ln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32" name="Forma libre: forma 131">
                <a:extLst>
                  <a:ext uri="{FF2B5EF4-FFF2-40B4-BE49-F238E27FC236}">
                    <a16:creationId xmlns:a16="http://schemas.microsoft.com/office/drawing/2014/main" id="{74A02DEB-AE69-5911-8F6F-3038056913F7}"/>
                  </a:ext>
                </a:extLst>
              </p:cNvPr>
              <p:cNvSpPr/>
              <p:nvPr/>
            </p:nvSpPr>
            <p:spPr>
              <a:xfrm rot="-10597200">
                <a:off x="3376985" y="3488596"/>
                <a:ext cx="107839" cy="11241"/>
              </a:xfrm>
              <a:custGeom>
                <a:avLst/>
                <a:gdLst>
                  <a:gd name="connsiteX0" fmla="*/ 0 w 107839"/>
                  <a:gd name="connsiteY0" fmla="*/ 0 h 11241"/>
                  <a:gd name="connsiteX1" fmla="*/ 107840 w 107839"/>
                  <a:gd name="connsiteY1" fmla="*/ 0 h 11241"/>
                  <a:gd name="connsiteX2" fmla="*/ 107840 w 107839"/>
                  <a:gd name="connsiteY2" fmla="*/ 11241 h 11241"/>
                  <a:gd name="connsiteX3" fmla="*/ 0 w 107839"/>
                  <a:gd name="connsiteY3" fmla="*/ 11241 h 1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839" h="11241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33" name="Forma libre: forma 132">
                <a:extLst>
                  <a:ext uri="{FF2B5EF4-FFF2-40B4-BE49-F238E27FC236}">
                    <a16:creationId xmlns:a16="http://schemas.microsoft.com/office/drawing/2014/main" id="{4A36DAE4-25D9-87CC-E3B0-14468B8C9BF6}"/>
                  </a:ext>
                </a:extLst>
              </p:cNvPr>
              <p:cNvSpPr/>
              <p:nvPr/>
            </p:nvSpPr>
            <p:spPr>
              <a:xfrm>
                <a:off x="3437272" y="3435869"/>
                <a:ext cx="6282" cy="50795"/>
              </a:xfrm>
              <a:custGeom>
                <a:avLst/>
                <a:gdLst>
                  <a:gd name="connsiteX0" fmla="*/ 165 w 6282"/>
                  <a:gd name="connsiteY0" fmla="*/ 47 h 50795"/>
                  <a:gd name="connsiteX1" fmla="*/ 5482 w 6282"/>
                  <a:gd name="connsiteY1" fmla="*/ 25141 h 50795"/>
                  <a:gd name="connsiteX2" fmla="*/ 5389 w 6282"/>
                  <a:gd name="connsiteY2" fmla="*/ 50795 h 50795"/>
                  <a:gd name="connsiteX3" fmla="*/ 3057 w 6282"/>
                  <a:gd name="connsiteY3" fmla="*/ 25374 h 50795"/>
                  <a:gd name="connsiteX4" fmla="*/ 119 w 6282"/>
                  <a:gd name="connsiteY4" fmla="*/ 0 h 50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82" h="50795">
                    <a:moveTo>
                      <a:pt x="165" y="47"/>
                    </a:moveTo>
                    <a:cubicBezTo>
                      <a:pt x="771" y="-93"/>
                      <a:pt x="4083" y="11008"/>
                      <a:pt x="5482" y="25141"/>
                    </a:cubicBezTo>
                    <a:cubicBezTo>
                      <a:pt x="6975" y="39321"/>
                      <a:pt x="6042" y="50841"/>
                      <a:pt x="5389" y="50795"/>
                    </a:cubicBezTo>
                    <a:cubicBezTo>
                      <a:pt x="4690" y="50795"/>
                      <a:pt x="4550" y="39367"/>
                      <a:pt x="3057" y="25374"/>
                    </a:cubicBezTo>
                    <a:cubicBezTo>
                      <a:pt x="1658" y="11381"/>
                      <a:pt x="-534" y="187"/>
                      <a:pt x="11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34" name="Forma libre: forma 133">
                <a:extLst>
                  <a:ext uri="{FF2B5EF4-FFF2-40B4-BE49-F238E27FC236}">
                    <a16:creationId xmlns:a16="http://schemas.microsoft.com/office/drawing/2014/main" id="{55CCB7F8-4584-71F1-1C8A-ACA781F369A5}"/>
                  </a:ext>
                </a:extLst>
              </p:cNvPr>
              <p:cNvSpPr/>
              <p:nvPr/>
            </p:nvSpPr>
            <p:spPr>
              <a:xfrm>
                <a:off x="3382071" y="3457671"/>
                <a:ext cx="57123" cy="28248"/>
              </a:xfrm>
              <a:custGeom>
                <a:avLst/>
                <a:gdLst>
                  <a:gd name="connsiteX0" fmla="*/ 0 w 57123"/>
                  <a:gd name="connsiteY0" fmla="*/ 22137 h 28248"/>
                  <a:gd name="connsiteX1" fmla="*/ 606 w 57123"/>
                  <a:gd name="connsiteY1" fmla="*/ 18965 h 28248"/>
                  <a:gd name="connsiteX2" fmla="*/ 4851 w 57123"/>
                  <a:gd name="connsiteY2" fmla="*/ 11175 h 28248"/>
                  <a:gd name="connsiteX3" fmla="*/ 15113 w 57123"/>
                  <a:gd name="connsiteY3" fmla="*/ 2873 h 28248"/>
                  <a:gd name="connsiteX4" fmla="*/ 31111 w 57123"/>
                  <a:gd name="connsiteY4" fmla="*/ 167 h 28248"/>
                  <a:gd name="connsiteX5" fmla="*/ 46177 w 57123"/>
                  <a:gd name="connsiteY5" fmla="*/ 6184 h 28248"/>
                  <a:gd name="connsiteX6" fmla="*/ 54480 w 57123"/>
                  <a:gd name="connsiteY6" fmla="*/ 16493 h 28248"/>
                  <a:gd name="connsiteX7" fmla="*/ 56999 w 57123"/>
                  <a:gd name="connsiteY7" fmla="*/ 24982 h 28248"/>
                  <a:gd name="connsiteX8" fmla="*/ 56952 w 57123"/>
                  <a:gd name="connsiteY8" fmla="*/ 28247 h 28248"/>
                  <a:gd name="connsiteX9" fmla="*/ 52941 w 57123"/>
                  <a:gd name="connsiteY9" fmla="*/ 17286 h 28248"/>
                  <a:gd name="connsiteX10" fmla="*/ 44825 w 57123"/>
                  <a:gd name="connsiteY10" fmla="*/ 7957 h 28248"/>
                  <a:gd name="connsiteX11" fmla="*/ 30878 w 57123"/>
                  <a:gd name="connsiteY11" fmla="*/ 2546 h 28248"/>
                  <a:gd name="connsiteX12" fmla="*/ 16092 w 57123"/>
                  <a:gd name="connsiteY12" fmla="*/ 4878 h 28248"/>
                  <a:gd name="connsiteX13" fmla="*/ 6204 w 57123"/>
                  <a:gd name="connsiteY13" fmla="*/ 12295 h 28248"/>
                  <a:gd name="connsiteX14" fmla="*/ 0 w 57123"/>
                  <a:gd name="connsiteY14" fmla="*/ 22137 h 2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23" h="28248">
                    <a:moveTo>
                      <a:pt x="0" y="22137"/>
                    </a:moveTo>
                    <a:cubicBezTo>
                      <a:pt x="0" y="22137"/>
                      <a:pt x="0" y="20924"/>
                      <a:pt x="606" y="18965"/>
                    </a:cubicBezTo>
                    <a:cubicBezTo>
                      <a:pt x="1259" y="17006"/>
                      <a:pt x="2566" y="14207"/>
                      <a:pt x="4851" y="11175"/>
                    </a:cubicBezTo>
                    <a:cubicBezTo>
                      <a:pt x="7183" y="8237"/>
                      <a:pt x="10588" y="5065"/>
                      <a:pt x="15113" y="2873"/>
                    </a:cubicBezTo>
                    <a:cubicBezTo>
                      <a:pt x="19637" y="634"/>
                      <a:pt x="25281" y="-439"/>
                      <a:pt x="31111" y="167"/>
                    </a:cubicBezTo>
                    <a:cubicBezTo>
                      <a:pt x="36895" y="820"/>
                      <a:pt x="42213" y="3059"/>
                      <a:pt x="46177" y="6184"/>
                    </a:cubicBezTo>
                    <a:cubicBezTo>
                      <a:pt x="50142" y="9310"/>
                      <a:pt x="52801" y="13088"/>
                      <a:pt x="54480" y="16493"/>
                    </a:cubicBezTo>
                    <a:cubicBezTo>
                      <a:pt x="56112" y="19898"/>
                      <a:pt x="56765" y="22929"/>
                      <a:pt x="56999" y="24982"/>
                    </a:cubicBezTo>
                    <a:cubicBezTo>
                      <a:pt x="57232" y="27081"/>
                      <a:pt x="57092" y="28200"/>
                      <a:pt x="56952" y="28247"/>
                    </a:cubicBezTo>
                    <a:cubicBezTo>
                      <a:pt x="56486" y="28340"/>
                      <a:pt x="56439" y="23582"/>
                      <a:pt x="52941" y="17286"/>
                    </a:cubicBezTo>
                    <a:cubicBezTo>
                      <a:pt x="51215" y="14207"/>
                      <a:pt x="48556" y="10756"/>
                      <a:pt x="44825" y="7957"/>
                    </a:cubicBezTo>
                    <a:cubicBezTo>
                      <a:pt x="41140" y="5158"/>
                      <a:pt x="36242" y="3153"/>
                      <a:pt x="30878" y="2546"/>
                    </a:cubicBezTo>
                    <a:cubicBezTo>
                      <a:pt x="25514" y="1986"/>
                      <a:pt x="20337" y="2919"/>
                      <a:pt x="16092" y="4878"/>
                    </a:cubicBezTo>
                    <a:cubicBezTo>
                      <a:pt x="11848" y="6837"/>
                      <a:pt x="8536" y="9636"/>
                      <a:pt x="6204" y="12295"/>
                    </a:cubicBezTo>
                    <a:cubicBezTo>
                      <a:pt x="1493" y="17705"/>
                      <a:pt x="420" y="22323"/>
                      <a:pt x="0" y="22137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35" name="Gráfico 6">
              <a:extLst>
                <a:ext uri="{FF2B5EF4-FFF2-40B4-BE49-F238E27FC236}">
                  <a16:creationId xmlns:a16="http://schemas.microsoft.com/office/drawing/2014/main" id="{A6FC8138-21AC-AE39-D0FD-ED9291F3F2E0}"/>
                </a:ext>
              </a:extLst>
            </p:cNvPr>
            <p:cNvGrpSpPr/>
            <p:nvPr/>
          </p:nvGrpSpPr>
          <p:grpSpPr>
            <a:xfrm>
              <a:off x="3062689" y="2388301"/>
              <a:ext cx="459732" cy="510000"/>
              <a:chOff x="3062689" y="2388301"/>
              <a:chExt cx="459732" cy="510000"/>
            </a:xfrm>
          </p:grpSpPr>
          <p:sp>
            <p:nvSpPr>
              <p:cNvPr id="136" name="Forma libre: forma 135">
                <a:extLst>
                  <a:ext uri="{FF2B5EF4-FFF2-40B4-BE49-F238E27FC236}">
                    <a16:creationId xmlns:a16="http://schemas.microsoft.com/office/drawing/2014/main" id="{8E4C8D5C-B027-6D58-7A64-A26BFE26789B}"/>
                  </a:ext>
                </a:extLst>
              </p:cNvPr>
              <p:cNvSpPr/>
              <p:nvPr/>
            </p:nvSpPr>
            <p:spPr>
              <a:xfrm>
                <a:off x="3128937" y="2388301"/>
                <a:ext cx="90554" cy="158028"/>
              </a:xfrm>
              <a:custGeom>
                <a:avLst/>
                <a:gdLst>
                  <a:gd name="connsiteX0" fmla="*/ 56859 w 90554"/>
                  <a:gd name="connsiteY0" fmla="*/ 116096 h 158028"/>
                  <a:gd name="connsiteX1" fmla="*/ 76169 w 90554"/>
                  <a:gd name="connsiteY1" fmla="*/ 88156 h 158028"/>
                  <a:gd name="connsiteX2" fmla="*/ 90442 w 90554"/>
                  <a:gd name="connsiteY2" fmla="*/ 50142 h 158028"/>
                  <a:gd name="connsiteX3" fmla="*/ 81626 w 90554"/>
                  <a:gd name="connsiteY3" fmla="*/ 47996 h 158028"/>
                  <a:gd name="connsiteX4" fmla="*/ 71271 w 90554"/>
                  <a:gd name="connsiteY4" fmla="*/ 66934 h 158028"/>
                  <a:gd name="connsiteX5" fmla="*/ 64695 w 90554"/>
                  <a:gd name="connsiteY5" fmla="*/ 73137 h 158028"/>
                  <a:gd name="connsiteX6" fmla="*/ 73370 w 90554"/>
                  <a:gd name="connsiteY6" fmla="*/ 29852 h 158028"/>
                  <a:gd name="connsiteX7" fmla="*/ 72344 w 90554"/>
                  <a:gd name="connsiteY7" fmla="*/ 8163 h 158028"/>
                  <a:gd name="connsiteX8" fmla="*/ 62922 w 90554"/>
                  <a:gd name="connsiteY8" fmla="*/ 19497 h 158028"/>
                  <a:gd name="connsiteX9" fmla="*/ 55786 w 90554"/>
                  <a:gd name="connsiteY9" fmla="*/ 46084 h 158028"/>
                  <a:gd name="connsiteX10" fmla="*/ 59284 w 90554"/>
                  <a:gd name="connsiteY10" fmla="*/ 16139 h 158028"/>
                  <a:gd name="connsiteX11" fmla="*/ 55692 w 90554"/>
                  <a:gd name="connsiteY11" fmla="*/ 0 h 158028"/>
                  <a:gd name="connsiteX12" fmla="*/ 48649 w 90554"/>
                  <a:gd name="connsiteY12" fmla="*/ 16372 h 158028"/>
                  <a:gd name="connsiteX13" fmla="*/ 42912 w 90554"/>
                  <a:gd name="connsiteY13" fmla="*/ 46457 h 158028"/>
                  <a:gd name="connsiteX14" fmla="*/ 44964 w 90554"/>
                  <a:gd name="connsiteY14" fmla="*/ 7183 h 158028"/>
                  <a:gd name="connsiteX15" fmla="*/ 36149 w 90554"/>
                  <a:gd name="connsiteY15" fmla="*/ 16745 h 158028"/>
                  <a:gd name="connsiteX16" fmla="*/ 28965 w 90554"/>
                  <a:gd name="connsiteY16" fmla="*/ 52847 h 158028"/>
                  <a:gd name="connsiteX17" fmla="*/ 27939 w 90554"/>
                  <a:gd name="connsiteY17" fmla="*/ 52707 h 158028"/>
                  <a:gd name="connsiteX18" fmla="*/ 30365 w 90554"/>
                  <a:gd name="connsiteY18" fmla="*/ 27147 h 158028"/>
                  <a:gd name="connsiteX19" fmla="*/ 30085 w 90554"/>
                  <a:gd name="connsiteY19" fmla="*/ 22249 h 158028"/>
                  <a:gd name="connsiteX20" fmla="*/ 23695 w 90554"/>
                  <a:gd name="connsiteY20" fmla="*/ 25841 h 158028"/>
                  <a:gd name="connsiteX21" fmla="*/ 15812 w 90554"/>
                  <a:gd name="connsiteY21" fmla="*/ 74303 h 158028"/>
                  <a:gd name="connsiteX22" fmla="*/ 16372 w 90554"/>
                  <a:gd name="connsiteY22" fmla="*/ 111338 h 158028"/>
                  <a:gd name="connsiteX23" fmla="*/ 0 w 90554"/>
                  <a:gd name="connsiteY23" fmla="*/ 135826 h 158028"/>
                  <a:gd name="connsiteX24" fmla="*/ 40673 w 90554"/>
                  <a:gd name="connsiteY24" fmla="*/ 158029 h 158028"/>
                  <a:gd name="connsiteX25" fmla="*/ 56765 w 90554"/>
                  <a:gd name="connsiteY25" fmla="*/ 116143 h 158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0554" h="158028">
                    <a:moveTo>
                      <a:pt x="56859" y="116096"/>
                    </a:moveTo>
                    <a:cubicBezTo>
                      <a:pt x="56859" y="116096"/>
                      <a:pt x="71644" y="101870"/>
                      <a:pt x="76169" y="88156"/>
                    </a:cubicBezTo>
                    <a:cubicBezTo>
                      <a:pt x="80693" y="74397"/>
                      <a:pt x="89556" y="54433"/>
                      <a:pt x="90442" y="50142"/>
                    </a:cubicBezTo>
                    <a:cubicBezTo>
                      <a:pt x="91328" y="45851"/>
                      <a:pt x="86850" y="43845"/>
                      <a:pt x="81626" y="47996"/>
                    </a:cubicBezTo>
                    <a:cubicBezTo>
                      <a:pt x="76402" y="52148"/>
                      <a:pt x="73930" y="59937"/>
                      <a:pt x="71271" y="66934"/>
                    </a:cubicBezTo>
                    <a:cubicBezTo>
                      <a:pt x="68613" y="73930"/>
                      <a:pt x="64695" y="73137"/>
                      <a:pt x="64695" y="73137"/>
                    </a:cubicBezTo>
                    <a:cubicBezTo>
                      <a:pt x="64695" y="73137"/>
                      <a:pt x="71738" y="40300"/>
                      <a:pt x="73370" y="29852"/>
                    </a:cubicBezTo>
                    <a:cubicBezTo>
                      <a:pt x="75096" y="18658"/>
                      <a:pt x="77475" y="9982"/>
                      <a:pt x="72344" y="8163"/>
                    </a:cubicBezTo>
                    <a:cubicBezTo>
                      <a:pt x="66607" y="6157"/>
                      <a:pt x="65021" y="11474"/>
                      <a:pt x="62922" y="19497"/>
                    </a:cubicBezTo>
                    <a:cubicBezTo>
                      <a:pt x="60917" y="27240"/>
                      <a:pt x="55786" y="46084"/>
                      <a:pt x="55786" y="46084"/>
                    </a:cubicBezTo>
                    <a:lnTo>
                      <a:pt x="59284" y="16139"/>
                    </a:lnTo>
                    <a:cubicBezTo>
                      <a:pt x="59284" y="16139"/>
                      <a:pt x="62642" y="47"/>
                      <a:pt x="55692" y="0"/>
                    </a:cubicBezTo>
                    <a:cubicBezTo>
                      <a:pt x="48743" y="-47"/>
                      <a:pt x="48649" y="16372"/>
                      <a:pt x="48649" y="16372"/>
                    </a:cubicBezTo>
                    <a:lnTo>
                      <a:pt x="42912" y="46457"/>
                    </a:lnTo>
                    <a:cubicBezTo>
                      <a:pt x="42912" y="46457"/>
                      <a:pt x="47716" y="8583"/>
                      <a:pt x="44964" y="7183"/>
                    </a:cubicBezTo>
                    <a:cubicBezTo>
                      <a:pt x="42212" y="5784"/>
                      <a:pt x="37921" y="4898"/>
                      <a:pt x="36149" y="16745"/>
                    </a:cubicBezTo>
                    <a:cubicBezTo>
                      <a:pt x="34376" y="28593"/>
                      <a:pt x="28965" y="52847"/>
                      <a:pt x="28965" y="52847"/>
                    </a:cubicBezTo>
                    <a:lnTo>
                      <a:pt x="27939" y="52707"/>
                    </a:lnTo>
                    <a:lnTo>
                      <a:pt x="30365" y="27147"/>
                    </a:lnTo>
                    <a:cubicBezTo>
                      <a:pt x="30505" y="25794"/>
                      <a:pt x="30785" y="23415"/>
                      <a:pt x="30085" y="22249"/>
                    </a:cubicBezTo>
                    <a:cubicBezTo>
                      <a:pt x="28732" y="19917"/>
                      <a:pt x="25654" y="18378"/>
                      <a:pt x="23695" y="25841"/>
                    </a:cubicBezTo>
                    <a:cubicBezTo>
                      <a:pt x="21456" y="34470"/>
                      <a:pt x="17025" y="63855"/>
                      <a:pt x="15812" y="74303"/>
                    </a:cubicBezTo>
                    <a:cubicBezTo>
                      <a:pt x="14599" y="84751"/>
                      <a:pt x="16372" y="111338"/>
                      <a:pt x="16372" y="111338"/>
                    </a:cubicBezTo>
                    <a:lnTo>
                      <a:pt x="0" y="135826"/>
                    </a:lnTo>
                    <a:lnTo>
                      <a:pt x="40673" y="158029"/>
                    </a:lnTo>
                    <a:lnTo>
                      <a:pt x="56765" y="116143"/>
                    </a:lnTo>
                    <a:close/>
                  </a:path>
                </a:pathLst>
              </a:custGeom>
              <a:solidFill>
                <a:srgbClr val="AE7461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37" name="Forma libre: forma 136">
                <a:extLst>
                  <a:ext uri="{FF2B5EF4-FFF2-40B4-BE49-F238E27FC236}">
                    <a16:creationId xmlns:a16="http://schemas.microsoft.com/office/drawing/2014/main" id="{F23822BD-F8AC-3C1A-7B0A-95186688B383}"/>
                  </a:ext>
                </a:extLst>
              </p:cNvPr>
              <p:cNvSpPr/>
              <p:nvPr/>
            </p:nvSpPr>
            <p:spPr>
              <a:xfrm>
                <a:off x="3293542" y="2626790"/>
                <a:ext cx="90628" cy="78641"/>
              </a:xfrm>
              <a:custGeom>
                <a:avLst/>
                <a:gdLst>
                  <a:gd name="connsiteX0" fmla="*/ 0 w 90628"/>
                  <a:gd name="connsiteY0" fmla="*/ 0 h 78641"/>
                  <a:gd name="connsiteX1" fmla="*/ 90628 w 90628"/>
                  <a:gd name="connsiteY1" fmla="*/ 0 h 78641"/>
                  <a:gd name="connsiteX2" fmla="*/ 90628 w 90628"/>
                  <a:gd name="connsiteY2" fmla="*/ 78641 h 78641"/>
                  <a:gd name="connsiteX3" fmla="*/ 0 w 90628"/>
                  <a:gd name="connsiteY3" fmla="*/ 78641 h 7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628" h="78641">
                    <a:moveTo>
                      <a:pt x="0" y="0"/>
                    </a:moveTo>
                    <a:lnTo>
                      <a:pt x="90628" y="0"/>
                    </a:lnTo>
                    <a:lnTo>
                      <a:pt x="90628" y="78641"/>
                    </a:lnTo>
                    <a:lnTo>
                      <a:pt x="0" y="78641"/>
                    </a:lnTo>
                    <a:close/>
                  </a:path>
                </a:pathLst>
              </a:custGeom>
              <a:solidFill>
                <a:srgbClr val="AE7461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138" name="Gráfico 6">
                <a:extLst>
                  <a:ext uri="{FF2B5EF4-FFF2-40B4-BE49-F238E27FC236}">
                    <a16:creationId xmlns:a16="http://schemas.microsoft.com/office/drawing/2014/main" id="{F628AFE4-FF0B-70F7-B96C-C7B41179CB7C}"/>
                  </a:ext>
                </a:extLst>
              </p:cNvPr>
              <p:cNvGrpSpPr/>
              <p:nvPr/>
            </p:nvGrpSpPr>
            <p:grpSpPr>
              <a:xfrm>
                <a:off x="3062689" y="2504304"/>
                <a:ext cx="459732" cy="393998"/>
                <a:chOff x="3062689" y="2504304"/>
                <a:chExt cx="459732" cy="393998"/>
              </a:xfrm>
            </p:grpSpPr>
            <p:sp>
              <p:nvSpPr>
                <p:cNvPr id="139" name="Forma libre: forma 138">
                  <a:extLst>
                    <a:ext uri="{FF2B5EF4-FFF2-40B4-BE49-F238E27FC236}">
                      <a16:creationId xmlns:a16="http://schemas.microsoft.com/office/drawing/2014/main" id="{C93FA2C9-10F3-E6D1-9B97-DBED2AB72F22}"/>
                    </a:ext>
                  </a:extLst>
                </p:cNvPr>
                <p:cNvSpPr/>
                <p:nvPr/>
              </p:nvSpPr>
              <p:spPr>
                <a:xfrm>
                  <a:off x="3062689" y="2504304"/>
                  <a:ext cx="182530" cy="289889"/>
                </a:xfrm>
                <a:custGeom>
                  <a:avLst/>
                  <a:gdLst>
                    <a:gd name="connsiteX0" fmla="*/ 178612 w 182530"/>
                    <a:gd name="connsiteY0" fmla="*/ 183729 h 289889"/>
                    <a:gd name="connsiteX1" fmla="*/ 138732 w 182530"/>
                    <a:gd name="connsiteY1" fmla="*/ 178039 h 289889"/>
                    <a:gd name="connsiteX2" fmla="*/ 75903 w 182530"/>
                    <a:gd name="connsiteY2" fmla="*/ 147767 h 289889"/>
                    <a:gd name="connsiteX3" fmla="*/ 122640 w 182530"/>
                    <a:gd name="connsiteY3" fmla="*/ 28919 h 289889"/>
                    <a:gd name="connsiteX4" fmla="*/ 64382 w 182530"/>
                    <a:gd name="connsiteY4" fmla="*/ 0 h 289889"/>
                    <a:gd name="connsiteX5" fmla="*/ 6264 w 182530"/>
                    <a:gd name="connsiteY5" fmla="*/ 139931 h 289889"/>
                    <a:gd name="connsiteX6" fmla="*/ 15639 w 182530"/>
                    <a:gd name="connsiteY6" fmla="*/ 203040 h 289889"/>
                    <a:gd name="connsiteX7" fmla="*/ 182530 w 182530"/>
                    <a:gd name="connsiteY7" fmla="*/ 289890 h 289889"/>
                    <a:gd name="connsiteX8" fmla="*/ 178612 w 182530"/>
                    <a:gd name="connsiteY8" fmla="*/ 183729 h 289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82530" h="289889">
                      <a:moveTo>
                        <a:pt x="178612" y="183729"/>
                      </a:moveTo>
                      <a:lnTo>
                        <a:pt x="138732" y="178039"/>
                      </a:lnTo>
                      <a:lnTo>
                        <a:pt x="75903" y="147767"/>
                      </a:lnTo>
                      <a:lnTo>
                        <a:pt x="122640" y="28919"/>
                      </a:lnTo>
                      <a:lnTo>
                        <a:pt x="64382" y="0"/>
                      </a:lnTo>
                      <a:cubicBezTo>
                        <a:pt x="64382" y="0"/>
                        <a:pt x="14893" y="108726"/>
                        <a:pt x="6264" y="139931"/>
                      </a:cubicBezTo>
                      <a:cubicBezTo>
                        <a:pt x="-2365" y="171135"/>
                        <a:pt x="-4464" y="186668"/>
                        <a:pt x="15639" y="203040"/>
                      </a:cubicBezTo>
                      <a:cubicBezTo>
                        <a:pt x="35743" y="219411"/>
                        <a:pt x="182530" y="289890"/>
                        <a:pt x="182530" y="289890"/>
                      </a:cubicBezTo>
                      <a:lnTo>
                        <a:pt x="178612" y="183729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40" name="Forma libre: forma 139">
                  <a:extLst>
                    <a:ext uri="{FF2B5EF4-FFF2-40B4-BE49-F238E27FC236}">
                      <a16:creationId xmlns:a16="http://schemas.microsoft.com/office/drawing/2014/main" id="{8DD7F21B-754B-1FAD-A5E0-17F004C27066}"/>
                    </a:ext>
                  </a:extLst>
                </p:cNvPr>
                <p:cNvSpPr/>
                <p:nvPr/>
              </p:nvSpPr>
              <p:spPr>
                <a:xfrm>
                  <a:off x="3219098" y="2672951"/>
                  <a:ext cx="260644" cy="225351"/>
                </a:xfrm>
                <a:custGeom>
                  <a:avLst/>
                  <a:gdLst>
                    <a:gd name="connsiteX0" fmla="*/ 212881 w 260644"/>
                    <a:gd name="connsiteY0" fmla="*/ 12284 h 225351"/>
                    <a:gd name="connsiteX1" fmla="*/ 182563 w 260644"/>
                    <a:gd name="connsiteY1" fmla="*/ 3468 h 225351"/>
                    <a:gd name="connsiteX2" fmla="*/ 97299 w 260644"/>
                    <a:gd name="connsiteY2" fmla="*/ 63 h 225351"/>
                    <a:gd name="connsiteX3" fmla="*/ 56579 w 260644"/>
                    <a:gd name="connsiteY3" fmla="*/ 5707 h 225351"/>
                    <a:gd name="connsiteX4" fmla="*/ 6110 w 260644"/>
                    <a:gd name="connsiteY4" fmla="*/ 15689 h 225351"/>
                    <a:gd name="connsiteX5" fmla="*/ 0 w 260644"/>
                    <a:gd name="connsiteY5" fmla="*/ 102352 h 225351"/>
                    <a:gd name="connsiteX6" fmla="*/ 25514 w 260644"/>
                    <a:gd name="connsiteY6" fmla="*/ 225351 h 225351"/>
                    <a:gd name="connsiteX7" fmla="*/ 235270 w 260644"/>
                    <a:gd name="connsiteY7" fmla="*/ 225351 h 225351"/>
                    <a:gd name="connsiteX8" fmla="*/ 248051 w 260644"/>
                    <a:gd name="connsiteY8" fmla="*/ 136682 h 225351"/>
                    <a:gd name="connsiteX9" fmla="*/ 260644 w 260644"/>
                    <a:gd name="connsiteY9" fmla="*/ 38217 h 225351"/>
                    <a:gd name="connsiteX10" fmla="*/ 212881 w 260644"/>
                    <a:gd name="connsiteY10" fmla="*/ 12330 h 22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0644" h="225351">
                      <a:moveTo>
                        <a:pt x="212881" y="12284"/>
                      </a:moveTo>
                      <a:lnTo>
                        <a:pt x="182563" y="3468"/>
                      </a:lnTo>
                      <a:lnTo>
                        <a:pt x="97299" y="63"/>
                      </a:lnTo>
                      <a:cubicBezTo>
                        <a:pt x="97299" y="63"/>
                        <a:pt x="85544" y="-1010"/>
                        <a:pt x="56579" y="5707"/>
                      </a:cubicBezTo>
                      <a:cubicBezTo>
                        <a:pt x="34750" y="10744"/>
                        <a:pt x="6110" y="15689"/>
                        <a:pt x="6110" y="15689"/>
                      </a:cubicBezTo>
                      <a:cubicBezTo>
                        <a:pt x="6110" y="15689"/>
                        <a:pt x="0" y="87660"/>
                        <a:pt x="0" y="102352"/>
                      </a:cubicBezTo>
                      <a:lnTo>
                        <a:pt x="25514" y="225351"/>
                      </a:lnTo>
                      <a:lnTo>
                        <a:pt x="235270" y="225351"/>
                      </a:lnTo>
                      <a:lnTo>
                        <a:pt x="248051" y="136682"/>
                      </a:lnTo>
                      <a:cubicBezTo>
                        <a:pt x="248051" y="136962"/>
                        <a:pt x="260738" y="38451"/>
                        <a:pt x="260644" y="38217"/>
                      </a:cubicBezTo>
                      <a:cubicBezTo>
                        <a:pt x="260644" y="38217"/>
                        <a:pt x="236297" y="18954"/>
                        <a:pt x="212881" y="1233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41" name="Forma libre: forma 140">
                  <a:extLst>
                    <a:ext uri="{FF2B5EF4-FFF2-40B4-BE49-F238E27FC236}">
                      <a16:creationId xmlns:a16="http://schemas.microsoft.com/office/drawing/2014/main" id="{AEC98709-16CF-BD14-A8B0-15F10CB73D4B}"/>
                    </a:ext>
                  </a:extLst>
                </p:cNvPr>
                <p:cNvSpPr/>
                <p:nvPr/>
              </p:nvSpPr>
              <p:spPr>
                <a:xfrm>
                  <a:off x="3109129" y="2652460"/>
                  <a:ext cx="30258" cy="23639"/>
                </a:xfrm>
                <a:custGeom>
                  <a:avLst/>
                  <a:gdLst>
                    <a:gd name="connsiteX0" fmla="*/ 30256 w 30258"/>
                    <a:gd name="connsiteY0" fmla="*/ 77 h 23639"/>
                    <a:gd name="connsiteX1" fmla="*/ 12811 w 30258"/>
                    <a:gd name="connsiteY1" fmla="*/ 8846 h 23639"/>
                    <a:gd name="connsiteX2" fmla="*/ 31 w 30258"/>
                    <a:gd name="connsiteY2" fmla="*/ 23632 h 23639"/>
                    <a:gd name="connsiteX3" fmla="*/ 2363 w 30258"/>
                    <a:gd name="connsiteY3" fmla="*/ 18222 h 23639"/>
                    <a:gd name="connsiteX4" fmla="*/ 11785 w 30258"/>
                    <a:gd name="connsiteY4" fmla="*/ 7587 h 23639"/>
                    <a:gd name="connsiteX5" fmla="*/ 24378 w 30258"/>
                    <a:gd name="connsiteY5" fmla="*/ 1010 h 23639"/>
                    <a:gd name="connsiteX6" fmla="*/ 30209 w 30258"/>
                    <a:gd name="connsiteY6" fmla="*/ 77 h 23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258" h="23639">
                      <a:moveTo>
                        <a:pt x="30256" y="77"/>
                      </a:moveTo>
                      <a:cubicBezTo>
                        <a:pt x="30442" y="590"/>
                        <a:pt x="21393" y="2083"/>
                        <a:pt x="12811" y="8846"/>
                      </a:cubicBezTo>
                      <a:cubicBezTo>
                        <a:pt x="4135" y="15516"/>
                        <a:pt x="497" y="23912"/>
                        <a:pt x="31" y="23632"/>
                      </a:cubicBezTo>
                      <a:cubicBezTo>
                        <a:pt x="-156" y="23586"/>
                        <a:pt x="497" y="21393"/>
                        <a:pt x="2363" y="18222"/>
                      </a:cubicBezTo>
                      <a:cubicBezTo>
                        <a:pt x="4182" y="15050"/>
                        <a:pt x="7400" y="11039"/>
                        <a:pt x="11785" y="7587"/>
                      </a:cubicBezTo>
                      <a:cubicBezTo>
                        <a:pt x="16216" y="4135"/>
                        <a:pt x="20880" y="2036"/>
                        <a:pt x="24378" y="1010"/>
                      </a:cubicBezTo>
                      <a:cubicBezTo>
                        <a:pt x="27877" y="-16"/>
                        <a:pt x="30162" y="-109"/>
                        <a:pt x="30209" y="77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42" name="Forma libre: forma 141">
                  <a:extLst>
                    <a:ext uri="{FF2B5EF4-FFF2-40B4-BE49-F238E27FC236}">
                      <a16:creationId xmlns:a16="http://schemas.microsoft.com/office/drawing/2014/main" id="{1C9ADB05-5CD9-C0DF-8A3C-4CD31413FCD4}"/>
                    </a:ext>
                  </a:extLst>
                </p:cNvPr>
                <p:cNvSpPr/>
                <p:nvPr/>
              </p:nvSpPr>
              <p:spPr>
                <a:xfrm>
                  <a:off x="3456001" y="2711121"/>
                  <a:ext cx="66420" cy="187134"/>
                </a:xfrm>
                <a:custGeom>
                  <a:avLst/>
                  <a:gdLst>
                    <a:gd name="connsiteX0" fmla="*/ 23741 w 66420"/>
                    <a:gd name="connsiteY0" fmla="*/ 0 h 187134"/>
                    <a:gd name="connsiteX1" fmla="*/ 51588 w 66420"/>
                    <a:gd name="connsiteY1" fmla="*/ 51355 h 187134"/>
                    <a:gd name="connsiteX2" fmla="*/ 66420 w 66420"/>
                    <a:gd name="connsiteY2" fmla="*/ 187134 h 187134"/>
                    <a:gd name="connsiteX3" fmla="*/ 10681 w 66420"/>
                    <a:gd name="connsiteY3" fmla="*/ 187134 h 187134"/>
                    <a:gd name="connsiteX4" fmla="*/ 0 w 66420"/>
                    <a:gd name="connsiteY4" fmla="*/ 145201 h 187134"/>
                    <a:gd name="connsiteX5" fmla="*/ 23741 w 66420"/>
                    <a:gd name="connsiteY5" fmla="*/ 0 h 187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6420" h="187134">
                      <a:moveTo>
                        <a:pt x="23741" y="0"/>
                      </a:moveTo>
                      <a:cubicBezTo>
                        <a:pt x="23741" y="0"/>
                        <a:pt x="46830" y="16372"/>
                        <a:pt x="51588" y="51355"/>
                      </a:cubicBezTo>
                      <a:cubicBezTo>
                        <a:pt x="56346" y="86337"/>
                        <a:pt x="66420" y="187134"/>
                        <a:pt x="66420" y="187134"/>
                      </a:cubicBezTo>
                      <a:lnTo>
                        <a:pt x="10681" y="187134"/>
                      </a:lnTo>
                      <a:lnTo>
                        <a:pt x="0" y="145201"/>
                      </a:lnTo>
                      <a:lnTo>
                        <a:pt x="23741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43" name="Forma libre: forma 142">
                  <a:extLst>
                    <a:ext uri="{FF2B5EF4-FFF2-40B4-BE49-F238E27FC236}">
                      <a16:creationId xmlns:a16="http://schemas.microsoft.com/office/drawing/2014/main" id="{47E7631D-4333-AC1B-E351-90399E6F3668}"/>
                    </a:ext>
                  </a:extLst>
                </p:cNvPr>
                <p:cNvSpPr/>
                <p:nvPr/>
              </p:nvSpPr>
              <p:spPr>
                <a:xfrm>
                  <a:off x="3454581" y="2751794"/>
                  <a:ext cx="22269" cy="144735"/>
                </a:xfrm>
                <a:custGeom>
                  <a:avLst/>
                  <a:gdLst>
                    <a:gd name="connsiteX0" fmla="*/ 22270 w 22269"/>
                    <a:gd name="connsiteY0" fmla="*/ 0 h 144735"/>
                    <a:gd name="connsiteX1" fmla="*/ 22270 w 22269"/>
                    <a:gd name="connsiteY1" fmla="*/ 1493 h 144735"/>
                    <a:gd name="connsiteX2" fmla="*/ 21850 w 22269"/>
                    <a:gd name="connsiteY2" fmla="*/ 5737 h 144735"/>
                    <a:gd name="connsiteX3" fmla="*/ 19891 w 22269"/>
                    <a:gd name="connsiteY3" fmla="*/ 21316 h 144735"/>
                    <a:gd name="connsiteX4" fmla="*/ 11961 w 22269"/>
                    <a:gd name="connsiteY4" fmla="*/ 72484 h 144735"/>
                    <a:gd name="connsiteX5" fmla="*/ 3565 w 22269"/>
                    <a:gd name="connsiteY5" fmla="*/ 123605 h 144735"/>
                    <a:gd name="connsiteX6" fmla="*/ 1093 w 22269"/>
                    <a:gd name="connsiteY6" fmla="*/ 139091 h 144735"/>
                    <a:gd name="connsiteX7" fmla="*/ 394 w 22269"/>
                    <a:gd name="connsiteY7" fmla="*/ 143289 h 144735"/>
                    <a:gd name="connsiteX8" fmla="*/ 21 w 22269"/>
                    <a:gd name="connsiteY8" fmla="*/ 144735 h 144735"/>
                    <a:gd name="connsiteX9" fmla="*/ 21 w 22269"/>
                    <a:gd name="connsiteY9" fmla="*/ 143242 h 144735"/>
                    <a:gd name="connsiteX10" fmla="*/ 440 w 22269"/>
                    <a:gd name="connsiteY10" fmla="*/ 138998 h 144735"/>
                    <a:gd name="connsiteX11" fmla="*/ 2399 w 22269"/>
                    <a:gd name="connsiteY11" fmla="*/ 123419 h 144735"/>
                    <a:gd name="connsiteX12" fmla="*/ 10329 w 22269"/>
                    <a:gd name="connsiteY12" fmla="*/ 72204 h 144735"/>
                    <a:gd name="connsiteX13" fmla="*/ 18725 w 22269"/>
                    <a:gd name="connsiteY13" fmla="*/ 21130 h 144735"/>
                    <a:gd name="connsiteX14" fmla="*/ 21197 w 22269"/>
                    <a:gd name="connsiteY14" fmla="*/ 5644 h 144735"/>
                    <a:gd name="connsiteX15" fmla="*/ 21897 w 22269"/>
                    <a:gd name="connsiteY15" fmla="*/ 1446 h 144735"/>
                    <a:gd name="connsiteX16" fmla="*/ 22270 w 22269"/>
                    <a:gd name="connsiteY16" fmla="*/ 0 h 144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269" h="144735">
                      <a:moveTo>
                        <a:pt x="22270" y="0"/>
                      </a:moveTo>
                      <a:cubicBezTo>
                        <a:pt x="22270" y="0"/>
                        <a:pt x="22270" y="513"/>
                        <a:pt x="22270" y="1493"/>
                      </a:cubicBezTo>
                      <a:cubicBezTo>
                        <a:pt x="22176" y="2659"/>
                        <a:pt x="22036" y="4058"/>
                        <a:pt x="21850" y="5737"/>
                      </a:cubicBezTo>
                      <a:cubicBezTo>
                        <a:pt x="21477" y="9422"/>
                        <a:pt x="20777" y="14739"/>
                        <a:pt x="19891" y="21316"/>
                      </a:cubicBezTo>
                      <a:cubicBezTo>
                        <a:pt x="18118" y="34470"/>
                        <a:pt x="15273" y="52567"/>
                        <a:pt x="11961" y="72484"/>
                      </a:cubicBezTo>
                      <a:cubicBezTo>
                        <a:pt x="8696" y="92308"/>
                        <a:pt x="5758" y="110265"/>
                        <a:pt x="3565" y="123605"/>
                      </a:cubicBezTo>
                      <a:cubicBezTo>
                        <a:pt x="2539" y="129949"/>
                        <a:pt x="1747" y="135173"/>
                        <a:pt x="1093" y="139091"/>
                      </a:cubicBezTo>
                      <a:cubicBezTo>
                        <a:pt x="814" y="140770"/>
                        <a:pt x="580" y="142170"/>
                        <a:pt x="394" y="143289"/>
                      </a:cubicBezTo>
                      <a:cubicBezTo>
                        <a:pt x="207" y="144269"/>
                        <a:pt x="67" y="144735"/>
                        <a:pt x="21" y="144735"/>
                      </a:cubicBezTo>
                      <a:cubicBezTo>
                        <a:pt x="-26" y="144735"/>
                        <a:pt x="21" y="144222"/>
                        <a:pt x="21" y="143242"/>
                      </a:cubicBezTo>
                      <a:cubicBezTo>
                        <a:pt x="114" y="142076"/>
                        <a:pt x="254" y="140677"/>
                        <a:pt x="440" y="138998"/>
                      </a:cubicBezTo>
                      <a:cubicBezTo>
                        <a:pt x="814" y="135313"/>
                        <a:pt x="1513" y="129996"/>
                        <a:pt x="2399" y="123419"/>
                      </a:cubicBezTo>
                      <a:cubicBezTo>
                        <a:pt x="4172" y="110265"/>
                        <a:pt x="7017" y="92168"/>
                        <a:pt x="10329" y="72204"/>
                      </a:cubicBezTo>
                      <a:cubicBezTo>
                        <a:pt x="13594" y="52381"/>
                        <a:pt x="16532" y="34423"/>
                        <a:pt x="18725" y="21130"/>
                      </a:cubicBezTo>
                      <a:cubicBezTo>
                        <a:pt x="19751" y="14786"/>
                        <a:pt x="20544" y="9562"/>
                        <a:pt x="21197" y="5644"/>
                      </a:cubicBezTo>
                      <a:cubicBezTo>
                        <a:pt x="21477" y="3965"/>
                        <a:pt x="21710" y="2565"/>
                        <a:pt x="21897" y="1446"/>
                      </a:cubicBezTo>
                      <a:cubicBezTo>
                        <a:pt x="22083" y="466"/>
                        <a:pt x="22223" y="0"/>
                        <a:pt x="22270" y="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144" name="Forma libre: forma 143">
                <a:extLst>
                  <a:ext uri="{FF2B5EF4-FFF2-40B4-BE49-F238E27FC236}">
                    <a16:creationId xmlns:a16="http://schemas.microsoft.com/office/drawing/2014/main" id="{1E470DC7-9E33-7693-9D57-DFE0E8720581}"/>
                  </a:ext>
                </a:extLst>
              </p:cNvPr>
              <p:cNvSpPr/>
              <p:nvPr/>
            </p:nvSpPr>
            <p:spPr>
              <a:xfrm>
                <a:off x="3209553" y="2714293"/>
                <a:ext cx="20629" cy="115349"/>
              </a:xfrm>
              <a:custGeom>
                <a:avLst/>
                <a:gdLst>
                  <a:gd name="connsiteX0" fmla="*/ 76 w 20629"/>
                  <a:gd name="connsiteY0" fmla="*/ 0 h 115349"/>
                  <a:gd name="connsiteX1" fmla="*/ 3481 w 20629"/>
                  <a:gd name="connsiteY1" fmla="*/ 16838 h 115349"/>
                  <a:gd name="connsiteX2" fmla="*/ 11504 w 20629"/>
                  <a:gd name="connsiteY2" fmla="*/ 57418 h 115349"/>
                  <a:gd name="connsiteX3" fmla="*/ 18827 w 20629"/>
                  <a:gd name="connsiteY3" fmla="*/ 98231 h 115349"/>
                  <a:gd name="connsiteX4" fmla="*/ 20366 w 20629"/>
                  <a:gd name="connsiteY4" fmla="*/ 110732 h 115349"/>
                  <a:gd name="connsiteX5" fmla="*/ 20553 w 20629"/>
                  <a:gd name="connsiteY5" fmla="*/ 115350 h 115349"/>
                  <a:gd name="connsiteX6" fmla="*/ 17148 w 20629"/>
                  <a:gd name="connsiteY6" fmla="*/ 98511 h 115349"/>
                  <a:gd name="connsiteX7" fmla="*/ 9125 w 20629"/>
                  <a:gd name="connsiteY7" fmla="*/ 57931 h 115349"/>
                  <a:gd name="connsiteX8" fmla="*/ 1802 w 20629"/>
                  <a:gd name="connsiteY8" fmla="*/ 17165 h 115349"/>
                  <a:gd name="connsiteX9" fmla="*/ 263 w 20629"/>
                  <a:gd name="connsiteY9" fmla="*/ 4664 h 115349"/>
                  <a:gd name="connsiteX10" fmla="*/ 76 w 20629"/>
                  <a:gd name="connsiteY10" fmla="*/ 47 h 115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629" h="115349">
                    <a:moveTo>
                      <a:pt x="76" y="0"/>
                    </a:moveTo>
                    <a:cubicBezTo>
                      <a:pt x="450" y="0"/>
                      <a:pt x="1522" y="6437"/>
                      <a:pt x="3481" y="16838"/>
                    </a:cubicBezTo>
                    <a:cubicBezTo>
                      <a:pt x="5394" y="27240"/>
                      <a:pt x="8286" y="41559"/>
                      <a:pt x="11504" y="57418"/>
                    </a:cubicBezTo>
                    <a:cubicBezTo>
                      <a:pt x="14676" y="73277"/>
                      <a:pt x="17335" y="87690"/>
                      <a:pt x="18827" y="98231"/>
                    </a:cubicBezTo>
                    <a:cubicBezTo>
                      <a:pt x="19573" y="103502"/>
                      <a:pt x="20086" y="107747"/>
                      <a:pt x="20366" y="110732"/>
                    </a:cubicBezTo>
                    <a:cubicBezTo>
                      <a:pt x="20646" y="113670"/>
                      <a:pt x="20693" y="115350"/>
                      <a:pt x="20553" y="115350"/>
                    </a:cubicBezTo>
                    <a:cubicBezTo>
                      <a:pt x="20180" y="115350"/>
                      <a:pt x="19107" y="108913"/>
                      <a:pt x="17148" y="98511"/>
                    </a:cubicBezTo>
                    <a:cubicBezTo>
                      <a:pt x="15236" y="88110"/>
                      <a:pt x="12344" y="73790"/>
                      <a:pt x="9125" y="57931"/>
                    </a:cubicBezTo>
                    <a:cubicBezTo>
                      <a:pt x="5954" y="42073"/>
                      <a:pt x="3295" y="27660"/>
                      <a:pt x="1802" y="17165"/>
                    </a:cubicBezTo>
                    <a:cubicBezTo>
                      <a:pt x="1056" y="11894"/>
                      <a:pt x="543" y="7650"/>
                      <a:pt x="263" y="4664"/>
                    </a:cubicBezTo>
                    <a:cubicBezTo>
                      <a:pt x="-17" y="1726"/>
                      <a:pt x="-64" y="47"/>
                      <a:pt x="76" y="47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45" name="Gráfico 6">
              <a:extLst>
                <a:ext uri="{FF2B5EF4-FFF2-40B4-BE49-F238E27FC236}">
                  <a16:creationId xmlns:a16="http://schemas.microsoft.com/office/drawing/2014/main" id="{A2A06C79-B3AF-C39C-86F8-D7DEBD1BF975}"/>
                </a:ext>
              </a:extLst>
            </p:cNvPr>
            <p:cNvGrpSpPr/>
            <p:nvPr/>
          </p:nvGrpSpPr>
          <p:grpSpPr>
            <a:xfrm>
              <a:off x="3140131" y="2868683"/>
              <a:ext cx="419279" cy="631134"/>
              <a:chOff x="3140131" y="2868683"/>
              <a:chExt cx="419279" cy="631134"/>
            </a:xfrm>
          </p:grpSpPr>
          <p:sp>
            <p:nvSpPr>
              <p:cNvPr id="146" name="Forma libre: forma 145">
                <a:extLst>
                  <a:ext uri="{FF2B5EF4-FFF2-40B4-BE49-F238E27FC236}">
                    <a16:creationId xmlns:a16="http://schemas.microsoft.com/office/drawing/2014/main" id="{ABF37279-C1F9-02AD-7DF8-FDC1B87E6FEA}"/>
                  </a:ext>
                </a:extLst>
              </p:cNvPr>
              <p:cNvSpPr/>
              <p:nvPr/>
            </p:nvSpPr>
            <p:spPr>
              <a:xfrm>
                <a:off x="3168742" y="2868683"/>
                <a:ext cx="365859" cy="284199"/>
              </a:xfrm>
              <a:custGeom>
                <a:avLst/>
                <a:gdLst>
                  <a:gd name="connsiteX0" fmla="*/ 64023 w 365859"/>
                  <a:gd name="connsiteY0" fmla="*/ 284199 h 284199"/>
                  <a:gd name="connsiteX1" fmla="*/ 1707 w 365859"/>
                  <a:gd name="connsiteY1" fmla="*/ 223936 h 284199"/>
                  <a:gd name="connsiteX2" fmla="*/ 28 w 365859"/>
                  <a:gd name="connsiteY2" fmla="*/ 20756 h 284199"/>
                  <a:gd name="connsiteX3" fmla="*/ 20878 w 365859"/>
                  <a:gd name="connsiteY3" fmla="*/ 0 h 284199"/>
                  <a:gd name="connsiteX4" fmla="*/ 345051 w 365859"/>
                  <a:gd name="connsiteY4" fmla="*/ 0 h 284199"/>
                  <a:gd name="connsiteX5" fmla="*/ 365854 w 365859"/>
                  <a:gd name="connsiteY5" fmla="*/ 21316 h 284199"/>
                  <a:gd name="connsiteX6" fmla="*/ 360770 w 365859"/>
                  <a:gd name="connsiteY6" fmla="*/ 230559 h 284199"/>
                  <a:gd name="connsiteX7" fmla="*/ 305730 w 365859"/>
                  <a:gd name="connsiteY7" fmla="*/ 284199 h 284199"/>
                  <a:gd name="connsiteX8" fmla="*/ 64023 w 365859"/>
                  <a:gd name="connsiteY8" fmla="*/ 284199 h 28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5859" h="284199">
                    <a:moveTo>
                      <a:pt x="64023" y="284199"/>
                    </a:moveTo>
                    <a:cubicBezTo>
                      <a:pt x="30393" y="284199"/>
                      <a:pt x="2593" y="257566"/>
                      <a:pt x="1707" y="223936"/>
                    </a:cubicBezTo>
                    <a:cubicBezTo>
                      <a:pt x="-19" y="160827"/>
                      <a:pt x="-65" y="63109"/>
                      <a:pt x="28" y="20756"/>
                    </a:cubicBezTo>
                    <a:cubicBezTo>
                      <a:pt x="28" y="9282"/>
                      <a:pt x="9357" y="0"/>
                      <a:pt x="20878" y="0"/>
                    </a:cubicBezTo>
                    <a:lnTo>
                      <a:pt x="345051" y="0"/>
                    </a:lnTo>
                    <a:cubicBezTo>
                      <a:pt x="356758" y="0"/>
                      <a:pt x="366133" y="9609"/>
                      <a:pt x="365854" y="21316"/>
                    </a:cubicBezTo>
                    <a:cubicBezTo>
                      <a:pt x="364781" y="65301"/>
                      <a:pt x="362309" y="167311"/>
                      <a:pt x="360770" y="230559"/>
                    </a:cubicBezTo>
                    <a:cubicBezTo>
                      <a:pt x="360023" y="260411"/>
                      <a:pt x="335629" y="284199"/>
                      <a:pt x="305730" y="284199"/>
                    </a:cubicBezTo>
                    <a:lnTo>
                      <a:pt x="64023" y="284199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147" name="Gráfico 6">
                <a:extLst>
                  <a:ext uri="{FF2B5EF4-FFF2-40B4-BE49-F238E27FC236}">
                    <a16:creationId xmlns:a16="http://schemas.microsoft.com/office/drawing/2014/main" id="{0A85BF34-3774-C718-4318-136211CCBDD2}"/>
                  </a:ext>
                </a:extLst>
              </p:cNvPr>
              <p:cNvGrpSpPr/>
              <p:nvPr/>
            </p:nvGrpSpPr>
            <p:grpSpPr>
              <a:xfrm>
                <a:off x="3140131" y="3150719"/>
                <a:ext cx="419279" cy="349098"/>
                <a:chOff x="3140131" y="3150719"/>
                <a:chExt cx="419279" cy="349098"/>
              </a:xfrm>
            </p:grpSpPr>
            <p:sp>
              <p:nvSpPr>
                <p:cNvPr id="148" name="Forma libre: forma 147">
                  <a:extLst>
                    <a:ext uri="{FF2B5EF4-FFF2-40B4-BE49-F238E27FC236}">
                      <a16:creationId xmlns:a16="http://schemas.microsoft.com/office/drawing/2014/main" id="{661C9452-3639-5CF6-A6E3-4A9D4F310FCB}"/>
                    </a:ext>
                  </a:extLst>
                </p:cNvPr>
                <p:cNvSpPr/>
                <p:nvPr/>
              </p:nvSpPr>
              <p:spPr>
                <a:xfrm>
                  <a:off x="3140551" y="3151763"/>
                  <a:ext cx="417739" cy="346655"/>
                </a:xfrm>
                <a:custGeom>
                  <a:avLst/>
                  <a:gdLst>
                    <a:gd name="connsiteX0" fmla="*/ 18517 w 417739"/>
                    <a:gd name="connsiteY0" fmla="*/ 346655 h 346655"/>
                    <a:gd name="connsiteX1" fmla="*/ 0 w 417739"/>
                    <a:gd name="connsiteY1" fmla="*/ 344416 h 346655"/>
                    <a:gd name="connsiteX2" fmla="*/ 38154 w 417739"/>
                    <a:gd name="connsiteY2" fmla="*/ 32137 h 346655"/>
                    <a:gd name="connsiteX3" fmla="*/ 73837 w 417739"/>
                    <a:gd name="connsiteY3" fmla="*/ 0 h 346655"/>
                    <a:gd name="connsiteX4" fmla="*/ 347215 w 417739"/>
                    <a:gd name="connsiteY4" fmla="*/ 0 h 346655"/>
                    <a:gd name="connsiteX5" fmla="*/ 382897 w 417739"/>
                    <a:gd name="connsiteY5" fmla="*/ 32044 h 346655"/>
                    <a:gd name="connsiteX6" fmla="*/ 417740 w 417739"/>
                    <a:gd name="connsiteY6" fmla="*/ 344556 h 346655"/>
                    <a:gd name="connsiteX7" fmla="*/ 399176 w 417739"/>
                    <a:gd name="connsiteY7" fmla="*/ 346562 h 346655"/>
                    <a:gd name="connsiteX8" fmla="*/ 364333 w 417739"/>
                    <a:gd name="connsiteY8" fmla="*/ 34330 h 346655"/>
                    <a:gd name="connsiteX9" fmla="*/ 347168 w 417739"/>
                    <a:gd name="connsiteY9" fmla="*/ 18657 h 346655"/>
                    <a:gd name="connsiteX10" fmla="*/ 73790 w 417739"/>
                    <a:gd name="connsiteY10" fmla="*/ 18657 h 346655"/>
                    <a:gd name="connsiteX11" fmla="*/ 56625 w 417739"/>
                    <a:gd name="connsiteY11" fmla="*/ 34376 h 346655"/>
                    <a:gd name="connsiteX12" fmla="*/ 18471 w 417739"/>
                    <a:gd name="connsiteY12" fmla="*/ 346655 h 346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17739" h="346655">
                      <a:moveTo>
                        <a:pt x="18517" y="346655"/>
                      </a:moveTo>
                      <a:lnTo>
                        <a:pt x="0" y="344416"/>
                      </a:lnTo>
                      <a:lnTo>
                        <a:pt x="38154" y="32137"/>
                      </a:lnTo>
                      <a:cubicBezTo>
                        <a:pt x="40347" y="13806"/>
                        <a:pt x="55692" y="0"/>
                        <a:pt x="73837" y="0"/>
                      </a:cubicBezTo>
                      <a:lnTo>
                        <a:pt x="347215" y="0"/>
                      </a:lnTo>
                      <a:cubicBezTo>
                        <a:pt x="365313" y="0"/>
                        <a:pt x="380612" y="13760"/>
                        <a:pt x="382897" y="32044"/>
                      </a:cubicBezTo>
                      <a:cubicBezTo>
                        <a:pt x="392039" y="105881"/>
                        <a:pt x="417507" y="342177"/>
                        <a:pt x="417740" y="344556"/>
                      </a:cubicBezTo>
                      <a:lnTo>
                        <a:pt x="399176" y="346562"/>
                      </a:lnTo>
                      <a:cubicBezTo>
                        <a:pt x="398896" y="344183"/>
                        <a:pt x="373475" y="108027"/>
                        <a:pt x="364333" y="34330"/>
                      </a:cubicBezTo>
                      <a:cubicBezTo>
                        <a:pt x="363214" y="25421"/>
                        <a:pt x="355844" y="18657"/>
                        <a:pt x="347168" y="18657"/>
                      </a:cubicBezTo>
                      <a:lnTo>
                        <a:pt x="73790" y="18657"/>
                      </a:lnTo>
                      <a:cubicBezTo>
                        <a:pt x="65068" y="18657"/>
                        <a:pt x="57698" y="25421"/>
                        <a:pt x="56625" y="34376"/>
                      </a:cubicBezTo>
                      <a:lnTo>
                        <a:pt x="18471" y="346655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49" name="Forma libre: forma 148">
                  <a:extLst>
                    <a:ext uri="{FF2B5EF4-FFF2-40B4-BE49-F238E27FC236}">
                      <a16:creationId xmlns:a16="http://schemas.microsoft.com/office/drawing/2014/main" id="{698490EC-81D1-F053-56B1-98864CF9DCB3}"/>
                    </a:ext>
                  </a:extLst>
                </p:cNvPr>
                <p:cNvSpPr/>
                <p:nvPr/>
              </p:nvSpPr>
              <p:spPr>
                <a:xfrm>
                  <a:off x="3140131" y="3150719"/>
                  <a:ext cx="419279" cy="349098"/>
                </a:xfrm>
                <a:custGeom>
                  <a:avLst/>
                  <a:gdLst>
                    <a:gd name="connsiteX0" fmla="*/ 18937 w 419279"/>
                    <a:gd name="connsiteY0" fmla="*/ 347700 h 349098"/>
                    <a:gd name="connsiteX1" fmla="*/ 19451 w 419279"/>
                    <a:gd name="connsiteY1" fmla="*/ 342756 h 349098"/>
                    <a:gd name="connsiteX2" fmla="*/ 21130 w 419279"/>
                    <a:gd name="connsiteY2" fmla="*/ 328483 h 349098"/>
                    <a:gd name="connsiteX3" fmla="*/ 27613 w 419279"/>
                    <a:gd name="connsiteY3" fmla="*/ 273676 h 349098"/>
                    <a:gd name="connsiteX4" fmla="*/ 51775 w 419279"/>
                    <a:gd name="connsiteY4" fmla="*/ 72176 h 349098"/>
                    <a:gd name="connsiteX5" fmla="*/ 55739 w 419279"/>
                    <a:gd name="connsiteY5" fmla="*/ 39479 h 349098"/>
                    <a:gd name="connsiteX6" fmla="*/ 57278 w 419279"/>
                    <a:gd name="connsiteY6" fmla="*/ 30943 h 349098"/>
                    <a:gd name="connsiteX7" fmla="*/ 62223 w 419279"/>
                    <a:gd name="connsiteY7" fmla="*/ 23527 h 349098"/>
                    <a:gd name="connsiteX8" fmla="*/ 70199 w 419279"/>
                    <a:gd name="connsiteY8" fmla="*/ 19282 h 349098"/>
                    <a:gd name="connsiteX9" fmla="*/ 79154 w 419279"/>
                    <a:gd name="connsiteY9" fmla="*/ 18769 h 349098"/>
                    <a:gd name="connsiteX10" fmla="*/ 152385 w 419279"/>
                    <a:gd name="connsiteY10" fmla="*/ 18676 h 349098"/>
                    <a:gd name="connsiteX11" fmla="*/ 314331 w 419279"/>
                    <a:gd name="connsiteY11" fmla="*/ 18583 h 349098"/>
                    <a:gd name="connsiteX12" fmla="*/ 335880 w 419279"/>
                    <a:gd name="connsiteY12" fmla="*/ 18583 h 349098"/>
                    <a:gd name="connsiteX13" fmla="*/ 346749 w 419279"/>
                    <a:gd name="connsiteY13" fmla="*/ 18583 h 349098"/>
                    <a:gd name="connsiteX14" fmla="*/ 357710 w 419279"/>
                    <a:gd name="connsiteY14" fmla="*/ 21708 h 349098"/>
                    <a:gd name="connsiteX15" fmla="*/ 364800 w 419279"/>
                    <a:gd name="connsiteY15" fmla="*/ 30757 h 349098"/>
                    <a:gd name="connsiteX16" fmla="*/ 366665 w 419279"/>
                    <a:gd name="connsiteY16" fmla="*/ 41904 h 349098"/>
                    <a:gd name="connsiteX17" fmla="*/ 369137 w 419279"/>
                    <a:gd name="connsiteY17" fmla="*/ 64107 h 349098"/>
                    <a:gd name="connsiteX18" fmla="*/ 379352 w 419279"/>
                    <a:gd name="connsiteY18" fmla="*/ 155248 h 349098"/>
                    <a:gd name="connsiteX19" fmla="*/ 400808 w 419279"/>
                    <a:gd name="connsiteY19" fmla="*/ 347420 h 349098"/>
                    <a:gd name="connsiteX20" fmla="*/ 399456 w 419279"/>
                    <a:gd name="connsiteY20" fmla="*/ 346347 h 349098"/>
                    <a:gd name="connsiteX21" fmla="*/ 418020 w 419279"/>
                    <a:gd name="connsiteY21" fmla="*/ 344341 h 349098"/>
                    <a:gd name="connsiteX22" fmla="*/ 416947 w 419279"/>
                    <a:gd name="connsiteY22" fmla="*/ 345694 h 349098"/>
                    <a:gd name="connsiteX23" fmla="*/ 413962 w 419279"/>
                    <a:gd name="connsiteY23" fmla="*/ 318734 h 349098"/>
                    <a:gd name="connsiteX24" fmla="*/ 394138 w 419279"/>
                    <a:gd name="connsiteY24" fmla="*/ 141022 h 349098"/>
                    <a:gd name="connsiteX25" fmla="*/ 384670 w 419279"/>
                    <a:gd name="connsiteY25" fmla="*/ 55897 h 349098"/>
                    <a:gd name="connsiteX26" fmla="*/ 382338 w 419279"/>
                    <a:gd name="connsiteY26" fmla="*/ 35048 h 349098"/>
                    <a:gd name="connsiteX27" fmla="*/ 375434 w 419279"/>
                    <a:gd name="connsiteY27" fmla="*/ 16390 h 349098"/>
                    <a:gd name="connsiteX28" fmla="*/ 359855 w 419279"/>
                    <a:gd name="connsiteY28" fmla="*/ 4403 h 349098"/>
                    <a:gd name="connsiteX29" fmla="*/ 350247 w 419279"/>
                    <a:gd name="connsiteY29" fmla="*/ 2257 h 349098"/>
                    <a:gd name="connsiteX30" fmla="*/ 340172 w 419279"/>
                    <a:gd name="connsiteY30" fmla="*/ 2117 h 349098"/>
                    <a:gd name="connsiteX31" fmla="*/ 185128 w 419279"/>
                    <a:gd name="connsiteY31" fmla="*/ 2024 h 349098"/>
                    <a:gd name="connsiteX32" fmla="*/ 113484 w 419279"/>
                    <a:gd name="connsiteY32" fmla="*/ 1978 h 349098"/>
                    <a:gd name="connsiteX33" fmla="*/ 79247 w 419279"/>
                    <a:gd name="connsiteY33" fmla="*/ 1978 h 349098"/>
                    <a:gd name="connsiteX34" fmla="*/ 70945 w 419279"/>
                    <a:gd name="connsiteY34" fmla="*/ 2117 h 349098"/>
                    <a:gd name="connsiteX35" fmla="*/ 63062 w 419279"/>
                    <a:gd name="connsiteY35" fmla="*/ 3843 h 349098"/>
                    <a:gd name="connsiteX36" fmla="*/ 49629 w 419279"/>
                    <a:gd name="connsiteY36" fmla="*/ 12239 h 349098"/>
                    <a:gd name="connsiteX37" fmla="*/ 41280 w 419279"/>
                    <a:gd name="connsiteY37" fmla="*/ 25393 h 349098"/>
                    <a:gd name="connsiteX38" fmla="*/ 38434 w 419279"/>
                    <a:gd name="connsiteY38" fmla="*/ 40692 h 349098"/>
                    <a:gd name="connsiteX39" fmla="*/ 34656 w 419279"/>
                    <a:gd name="connsiteY39" fmla="*/ 71150 h 349098"/>
                    <a:gd name="connsiteX40" fmla="*/ 27613 w 419279"/>
                    <a:gd name="connsiteY40" fmla="*/ 128242 h 349098"/>
                    <a:gd name="connsiteX41" fmla="*/ 15486 w 419279"/>
                    <a:gd name="connsiteY41" fmla="*/ 225913 h 349098"/>
                    <a:gd name="connsiteX42" fmla="*/ 467 w 419279"/>
                    <a:gd name="connsiteY42" fmla="*/ 345554 h 349098"/>
                    <a:gd name="connsiteX43" fmla="*/ 280 w 419279"/>
                    <a:gd name="connsiteY43" fmla="*/ 345321 h 349098"/>
                    <a:gd name="connsiteX44" fmla="*/ 14227 w 419279"/>
                    <a:gd name="connsiteY44" fmla="*/ 347140 h 349098"/>
                    <a:gd name="connsiteX45" fmla="*/ 18798 w 419279"/>
                    <a:gd name="connsiteY45" fmla="*/ 347793 h 349098"/>
                    <a:gd name="connsiteX46" fmla="*/ 14320 w 419279"/>
                    <a:gd name="connsiteY46" fmla="*/ 347327 h 349098"/>
                    <a:gd name="connsiteX47" fmla="*/ 233 w 419279"/>
                    <a:gd name="connsiteY47" fmla="*/ 345741 h 349098"/>
                    <a:gd name="connsiteX48" fmla="*/ 0 w 419279"/>
                    <a:gd name="connsiteY48" fmla="*/ 345741 h 349098"/>
                    <a:gd name="connsiteX49" fmla="*/ 0 w 419279"/>
                    <a:gd name="connsiteY49" fmla="*/ 345507 h 349098"/>
                    <a:gd name="connsiteX50" fmla="*/ 14227 w 419279"/>
                    <a:gd name="connsiteY50" fmla="*/ 225773 h 349098"/>
                    <a:gd name="connsiteX51" fmla="*/ 25981 w 419279"/>
                    <a:gd name="connsiteY51" fmla="*/ 128102 h 349098"/>
                    <a:gd name="connsiteX52" fmla="*/ 32884 w 419279"/>
                    <a:gd name="connsiteY52" fmla="*/ 71010 h 349098"/>
                    <a:gd name="connsiteX53" fmla="*/ 36569 w 419279"/>
                    <a:gd name="connsiteY53" fmla="*/ 40552 h 349098"/>
                    <a:gd name="connsiteX54" fmla="*/ 39461 w 419279"/>
                    <a:gd name="connsiteY54" fmla="*/ 24880 h 349098"/>
                    <a:gd name="connsiteX55" fmla="*/ 48183 w 419279"/>
                    <a:gd name="connsiteY55" fmla="*/ 11026 h 349098"/>
                    <a:gd name="connsiteX56" fmla="*/ 62316 w 419279"/>
                    <a:gd name="connsiteY56" fmla="*/ 2164 h 349098"/>
                    <a:gd name="connsiteX57" fmla="*/ 70618 w 419279"/>
                    <a:gd name="connsiteY57" fmla="*/ 345 h 349098"/>
                    <a:gd name="connsiteX58" fmla="*/ 79061 w 419279"/>
                    <a:gd name="connsiteY58" fmla="*/ 158 h 349098"/>
                    <a:gd name="connsiteX59" fmla="*/ 113297 w 419279"/>
                    <a:gd name="connsiteY59" fmla="*/ 158 h 349098"/>
                    <a:gd name="connsiteX60" fmla="*/ 184942 w 419279"/>
                    <a:gd name="connsiteY60" fmla="*/ 112 h 349098"/>
                    <a:gd name="connsiteX61" fmla="*/ 339985 w 419279"/>
                    <a:gd name="connsiteY61" fmla="*/ 18 h 349098"/>
                    <a:gd name="connsiteX62" fmla="*/ 350247 w 419279"/>
                    <a:gd name="connsiteY62" fmla="*/ 158 h 349098"/>
                    <a:gd name="connsiteX63" fmla="*/ 360508 w 419279"/>
                    <a:gd name="connsiteY63" fmla="*/ 2444 h 349098"/>
                    <a:gd name="connsiteX64" fmla="*/ 377114 w 419279"/>
                    <a:gd name="connsiteY64" fmla="*/ 15178 h 349098"/>
                    <a:gd name="connsiteX65" fmla="*/ 384483 w 419279"/>
                    <a:gd name="connsiteY65" fmla="*/ 34955 h 349098"/>
                    <a:gd name="connsiteX66" fmla="*/ 386815 w 419279"/>
                    <a:gd name="connsiteY66" fmla="*/ 55804 h 349098"/>
                    <a:gd name="connsiteX67" fmla="*/ 396331 w 419279"/>
                    <a:gd name="connsiteY67" fmla="*/ 140929 h 349098"/>
                    <a:gd name="connsiteX68" fmla="*/ 416154 w 419279"/>
                    <a:gd name="connsiteY68" fmla="*/ 318641 h 349098"/>
                    <a:gd name="connsiteX69" fmla="*/ 419139 w 419279"/>
                    <a:gd name="connsiteY69" fmla="*/ 345601 h 349098"/>
                    <a:gd name="connsiteX70" fmla="*/ 419279 w 419279"/>
                    <a:gd name="connsiteY70" fmla="*/ 346813 h 349098"/>
                    <a:gd name="connsiteX71" fmla="*/ 418066 w 419279"/>
                    <a:gd name="connsiteY71" fmla="*/ 346953 h 349098"/>
                    <a:gd name="connsiteX72" fmla="*/ 399502 w 419279"/>
                    <a:gd name="connsiteY72" fmla="*/ 348959 h 349098"/>
                    <a:gd name="connsiteX73" fmla="*/ 398290 w 419279"/>
                    <a:gd name="connsiteY73" fmla="*/ 349099 h 349098"/>
                    <a:gd name="connsiteX74" fmla="*/ 398150 w 419279"/>
                    <a:gd name="connsiteY74" fmla="*/ 347886 h 349098"/>
                    <a:gd name="connsiteX75" fmla="*/ 376740 w 419279"/>
                    <a:gd name="connsiteY75" fmla="*/ 155715 h 349098"/>
                    <a:gd name="connsiteX76" fmla="*/ 366619 w 419279"/>
                    <a:gd name="connsiteY76" fmla="*/ 64573 h 349098"/>
                    <a:gd name="connsiteX77" fmla="*/ 364146 w 419279"/>
                    <a:gd name="connsiteY77" fmla="*/ 42371 h 349098"/>
                    <a:gd name="connsiteX78" fmla="*/ 362421 w 419279"/>
                    <a:gd name="connsiteY78" fmla="*/ 31736 h 349098"/>
                    <a:gd name="connsiteX79" fmla="*/ 356171 w 419279"/>
                    <a:gd name="connsiteY79" fmla="*/ 23760 h 349098"/>
                    <a:gd name="connsiteX80" fmla="*/ 346469 w 419279"/>
                    <a:gd name="connsiteY80" fmla="*/ 21008 h 349098"/>
                    <a:gd name="connsiteX81" fmla="*/ 335601 w 419279"/>
                    <a:gd name="connsiteY81" fmla="*/ 21008 h 349098"/>
                    <a:gd name="connsiteX82" fmla="*/ 314051 w 419279"/>
                    <a:gd name="connsiteY82" fmla="*/ 21008 h 349098"/>
                    <a:gd name="connsiteX83" fmla="*/ 152105 w 419279"/>
                    <a:gd name="connsiteY83" fmla="*/ 20915 h 349098"/>
                    <a:gd name="connsiteX84" fmla="*/ 78874 w 419279"/>
                    <a:gd name="connsiteY84" fmla="*/ 20822 h 349098"/>
                    <a:gd name="connsiteX85" fmla="*/ 70385 w 419279"/>
                    <a:gd name="connsiteY85" fmla="*/ 21288 h 349098"/>
                    <a:gd name="connsiteX86" fmla="*/ 63202 w 419279"/>
                    <a:gd name="connsiteY86" fmla="*/ 25113 h 349098"/>
                    <a:gd name="connsiteX87" fmla="*/ 58724 w 419279"/>
                    <a:gd name="connsiteY87" fmla="*/ 31829 h 349098"/>
                    <a:gd name="connsiteX88" fmla="*/ 57232 w 419279"/>
                    <a:gd name="connsiteY88" fmla="*/ 39945 h 349098"/>
                    <a:gd name="connsiteX89" fmla="*/ 53174 w 419279"/>
                    <a:gd name="connsiteY89" fmla="*/ 72736 h 349098"/>
                    <a:gd name="connsiteX90" fmla="*/ 28033 w 419279"/>
                    <a:gd name="connsiteY90" fmla="*/ 274516 h 349098"/>
                    <a:gd name="connsiteX91" fmla="*/ 21176 w 419279"/>
                    <a:gd name="connsiteY91" fmla="*/ 329042 h 349098"/>
                    <a:gd name="connsiteX92" fmla="*/ 19357 w 419279"/>
                    <a:gd name="connsiteY92" fmla="*/ 343175 h 349098"/>
                    <a:gd name="connsiteX93" fmla="*/ 18704 w 419279"/>
                    <a:gd name="connsiteY93" fmla="*/ 347933 h 349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419279" h="349098">
                      <a:moveTo>
                        <a:pt x="18937" y="347700"/>
                      </a:moveTo>
                      <a:cubicBezTo>
                        <a:pt x="18937" y="347700"/>
                        <a:pt x="19077" y="346020"/>
                        <a:pt x="19451" y="342756"/>
                      </a:cubicBezTo>
                      <a:cubicBezTo>
                        <a:pt x="19824" y="339490"/>
                        <a:pt x="20383" y="334733"/>
                        <a:pt x="21130" y="328483"/>
                      </a:cubicBezTo>
                      <a:cubicBezTo>
                        <a:pt x="22622" y="315935"/>
                        <a:pt x="24814" y="297465"/>
                        <a:pt x="27613" y="273676"/>
                      </a:cubicBezTo>
                      <a:cubicBezTo>
                        <a:pt x="33304" y="226147"/>
                        <a:pt x="41560" y="157394"/>
                        <a:pt x="51775" y="72176"/>
                      </a:cubicBezTo>
                      <a:cubicBezTo>
                        <a:pt x="53080" y="61541"/>
                        <a:pt x="54387" y="50627"/>
                        <a:pt x="55739" y="39479"/>
                      </a:cubicBezTo>
                      <a:cubicBezTo>
                        <a:pt x="56112" y="36774"/>
                        <a:pt x="56206" y="33835"/>
                        <a:pt x="57278" y="30943"/>
                      </a:cubicBezTo>
                      <a:cubicBezTo>
                        <a:pt x="58258" y="28144"/>
                        <a:pt x="60030" y="25579"/>
                        <a:pt x="62223" y="23527"/>
                      </a:cubicBezTo>
                      <a:cubicBezTo>
                        <a:pt x="64461" y="21521"/>
                        <a:pt x="67214" y="19982"/>
                        <a:pt x="70199" y="19282"/>
                      </a:cubicBezTo>
                      <a:cubicBezTo>
                        <a:pt x="73230" y="18489"/>
                        <a:pt x="76262" y="18862"/>
                        <a:pt x="79154" y="18769"/>
                      </a:cubicBezTo>
                      <a:cubicBezTo>
                        <a:pt x="102616" y="18769"/>
                        <a:pt x="127057" y="18769"/>
                        <a:pt x="152385" y="18676"/>
                      </a:cubicBezTo>
                      <a:cubicBezTo>
                        <a:pt x="203040" y="18676"/>
                        <a:pt x="257239" y="18583"/>
                        <a:pt x="314331" y="18583"/>
                      </a:cubicBezTo>
                      <a:cubicBezTo>
                        <a:pt x="321468" y="18583"/>
                        <a:pt x="328651" y="18583"/>
                        <a:pt x="335880" y="18583"/>
                      </a:cubicBezTo>
                      <a:cubicBezTo>
                        <a:pt x="339472" y="18583"/>
                        <a:pt x="343110" y="18583"/>
                        <a:pt x="346749" y="18583"/>
                      </a:cubicBezTo>
                      <a:cubicBezTo>
                        <a:pt x="350527" y="18396"/>
                        <a:pt x="354538" y="19515"/>
                        <a:pt x="357710" y="21708"/>
                      </a:cubicBezTo>
                      <a:cubicBezTo>
                        <a:pt x="360975" y="23853"/>
                        <a:pt x="363447" y="27118"/>
                        <a:pt x="364800" y="30757"/>
                      </a:cubicBezTo>
                      <a:cubicBezTo>
                        <a:pt x="366246" y="34535"/>
                        <a:pt x="366105" y="38266"/>
                        <a:pt x="366665" y="41904"/>
                      </a:cubicBezTo>
                      <a:cubicBezTo>
                        <a:pt x="367505" y="49274"/>
                        <a:pt x="368298" y="56644"/>
                        <a:pt x="369137" y="64107"/>
                      </a:cubicBezTo>
                      <a:cubicBezTo>
                        <a:pt x="372449" y="93865"/>
                        <a:pt x="375854" y="124277"/>
                        <a:pt x="379352" y="155248"/>
                      </a:cubicBezTo>
                      <a:cubicBezTo>
                        <a:pt x="386256" y="217238"/>
                        <a:pt x="393439" y="281466"/>
                        <a:pt x="400808" y="347420"/>
                      </a:cubicBezTo>
                      <a:lnTo>
                        <a:pt x="399456" y="346347"/>
                      </a:lnTo>
                      <a:cubicBezTo>
                        <a:pt x="405286" y="345741"/>
                        <a:pt x="411630" y="345041"/>
                        <a:pt x="418020" y="344341"/>
                      </a:cubicBezTo>
                      <a:lnTo>
                        <a:pt x="416947" y="345694"/>
                      </a:lnTo>
                      <a:cubicBezTo>
                        <a:pt x="416014" y="337158"/>
                        <a:pt x="414988" y="327969"/>
                        <a:pt x="413962" y="318734"/>
                      </a:cubicBezTo>
                      <a:cubicBezTo>
                        <a:pt x="407199" y="258097"/>
                        <a:pt x="400575" y="198673"/>
                        <a:pt x="394138" y="141022"/>
                      </a:cubicBezTo>
                      <a:cubicBezTo>
                        <a:pt x="390920" y="112196"/>
                        <a:pt x="387795" y="83790"/>
                        <a:pt x="384670" y="55897"/>
                      </a:cubicBezTo>
                      <a:cubicBezTo>
                        <a:pt x="383877" y="48901"/>
                        <a:pt x="383130" y="41998"/>
                        <a:pt x="382338" y="35048"/>
                      </a:cubicBezTo>
                      <a:cubicBezTo>
                        <a:pt x="381778" y="28238"/>
                        <a:pt x="379446" y="21754"/>
                        <a:pt x="375434" y="16390"/>
                      </a:cubicBezTo>
                      <a:cubicBezTo>
                        <a:pt x="371516" y="10980"/>
                        <a:pt x="366012" y="6828"/>
                        <a:pt x="359855" y="4403"/>
                      </a:cubicBezTo>
                      <a:cubicBezTo>
                        <a:pt x="356777" y="3237"/>
                        <a:pt x="353512" y="2537"/>
                        <a:pt x="350247" y="2257"/>
                      </a:cubicBezTo>
                      <a:cubicBezTo>
                        <a:pt x="347028" y="2024"/>
                        <a:pt x="343530" y="2164"/>
                        <a:pt x="340172" y="2117"/>
                      </a:cubicBezTo>
                      <a:cubicBezTo>
                        <a:pt x="286112" y="2117"/>
                        <a:pt x="234291" y="2071"/>
                        <a:pt x="185128" y="2024"/>
                      </a:cubicBezTo>
                      <a:cubicBezTo>
                        <a:pt x="160547" y="2024"/>
                        <a:pt x="136666" y="2024"/>
                        <a:pt x="113484" y="1978"/>
                      </a:cubicBezTo>
                      <a:cubicBezTo>
                        <a:pt x="101916" y="1978"/>
                        <a:pt x="90489" y="1978"/>
                        <a:pt x="79247" y="1978"/>
                      </a:cubicBezTo>
                      <a:cubicBezTo>
                        <a:pt x="76449" y="1978"/>
                        <a:pt x="73650" y="1978"/>
                        <a:pt x="70945" y="2117"/>
                      </a:cubicBezTo>
                      <a:cubicBezTo>
                        <a:pt x="68286" y="2444"/>
                        <a:pt x="65581" y="2910"/>
                        <a:pt x="63062" y="3843"/>
                      </a:cubicBezTo>
                      <a:cubicBezTo>
                        <a:pt x="57978" y="5522"/>
                        <a:pt x="53360" y="8508"/>
                        <a:pt x="49629" y="12239"/>
                      </a:cubicBezTo>
                      <a:cubicBezTo>
                        <a:pt x="45851" y="15924"/>
                        <a:pt x="43052" y="20495"/>
                        <a:pt x="41280" y="25393"/>
                      </a:cubicBezTo>
                      <a:cubicBezTo>
                        <a:pt x="39414" y="30244"/>
                        <a:pt x="39181" y="35468"/>
                        <a:pt x="38434" y="40692"/>
                      </a:cubicBezTo>
                      <a:cubicBezTo>
                        <a:pt x="37175" y="51047"/>
                        <a:pt x="35916" y="61215"/>
                        <a:pt x="34656" y="71150"/>
                      </a:cubicBezTo>
                      <a:cubicBezTo>
                        <a:pt x="32184" y="91020"/>
                        <a:pt x="29852" y="110051"/>
                        <a:pt x="27613" y="128242"/>
                      </a:cubicBezTo>
                      <a:cubicBezTo>
                        <a:pt x="23135" y="164530"/>
                        <a:pt x="19077" y="197227"/>
                        <a:pt x="15486" y="225913"/>
                      </a:cubicBezTo>
                      <a:cubicBezTo>
                        <a:pt x="8303" y="283145"/>
                        <a:pt x="3172" y="324191"/>
                        <a:pt x="467" y="345554"/>
                      </a:cubicBezTo>
                      <a:lnTo>
                        <a:pt x="280" y="345321"/>
                      </a:lnTo>
                      <a:cubicBezTo>
                        <a:pt x="6530" y="346161"/>
                        <a:pt x="11101" y="346767"/>
                        <a:pt x="14227" y="347140"/>
                      </a:cubicBezTo>
                      <a:cubicBezTo>
                        <a:pt x="17258" y="347560"/>
                        <a:pt x="18798" y="347793"/>
                        <a:pt x="18798" y="347793"/>
                      </a:cubicBezTo>
                      <a:cubicBezTo>
                        <a:pt x="18798" y="347793"/>
                        <a:pt x="17398" y="347653"/>
                        <a:pt x="14320" y="347327"/>
                      </a:cubicBezTo>
                      <a:cubicBezTo>
                        <a:pt x="11195" y="346953"/>
                        <a:pt x="6577" y="346440"/>
                        <a:pt x="233" y="345741"/>
                      </a:cubicBezTo>
                      <a:lnTo>
                        <a:pt x="0" y="345741"/>
                      </a:lnTo>
                      <a:cubicBezTo>
                        <a:pt x="0" y="345741"/>
                        <a:pt x="0" y="345507"/>
                        <a:pt x="0" y="345507"/>
                      </a:cubicBezTo>
                      <a:cubicBezTo>
                        <a:pt x="2519" y="324145"/>
                        <a:pt x="7416" y="283052"/>
                        <a:pt x="14227" y="225773"/>
                      </a:cubicBezTo>
                      <a:cubicBezTo>
                        <a:pt x="17678" y="197088"/>
                        <a:pt x="21643" y="164390"/>
                        <a:pt x="25981" y="128102"/>
                      </a:cubicBezTo>
                      <a:cubicBezTo>
                        <a:pt x="28173" y="109957"/>
                        <a:pt x="30458" y="90880"/>
                        <a:pt x="32884" y="71010"/>
                      </a:cubicBezTo>
                      <a:cubicBezTo>
                        <a:pt x="34096" y="61075"/>
                        <a:pt x="35309" y="50907"/>
                        <a:pt x="36569" y="40552"/>
                      </a:cubicBezTo>
                      <a:cubicBezTo>
                        <a:pt x="37268" y="35421"/>
                        <a:pt x="37502" y="30010"/>
                        <a:pt x="39461" y="24880"/>
                      </a:cubicBezTo>
                      <a:cubicBezTo>
                        <a:pt x="41280" y="19749"/>
                        <a:pt x="44218" y="14944"/>
                        <a:pt x="48183" y="11026"/>
                      </a:cubicBezTo>
                      <a:cubicBezTo>
                        <a:pt x="52101" y="7108"/>
                        <a:pt x="56905" y="3983"/>
                        <a:pt x="62316" y="2164"/>
                      </a:cubicBezTo>
                      <a:cubicBezTo>
                        <a:pt x="64974" y="1185"/>
                        <a:pt x="67820" y="671"/>
                        <a:pt x="70618" y="345"/>
                      </a:cubicBezTo>
                      <a:cubicBezTo>
                        <a:pt x="73510" y="158"/>
                        <a:pt x="76262" y="158"/>
                        <a:pt x="79061" y="158"/>
                      </a:cubicBezTo>
                      <a:cubicBezTo>
                        <a:pt x="90302" y="158"/>
                        <a:pt x="101683" y="158"/>
                        <a:pt x="113297" y="158"/>
                      </a:cubicBezTo>
                      <a:cubicBezTo>
                        <a:pt x="136479" y="158"/>
                        <a:pt x="160407" y="158"/>
                        <a:pt x="184942" y="112"/>
                      </a:cubicBezTo>
                      <a:cubicBezTo>
                        <a:pt x="234104" y="112"/>
                        <a:pt x="285925" y="65"/>
                        <a:pt x="339985" y="18"/>
                      </a:cubicBezTo>
                      <a:cubicBezTo>
                        <a:pt x="343390" y="18"/>
                        <a:pt x="346655" y="-75"/>
                        <a:pt x="350247" y="158"/>
                      </a:cubicBezTo>
                      <a:cubicBezTo>
                        <a:pt x="353745" y="485"/>
                        <a:pt x="357197" y="1185"/>
                        <a:pt x="360508" y="2444"/>
                      </a:cubicBezTo>
                      <a:cubicBezTo>
                        <a:pt x="367085" y="5009"/>
                        <a:pt x="372916" y="9441"/>
                        <a:pt x="377114" y="15178"/>
                      </a:cubicBezTo>
                      <a:cubicBezTo>
                        <a:pt x="381358" y="20868"/>
                        <a:pt x="383877" y="27911"/>
                        <a:pt x="384483" y="34955"/>
                      </a:cubicBezTo>
                      <a:cubicBezTo>
                        <a:pt x="385276" y="41858"/>
                        <a:pt x="386022" y="48808"/>
                        <a:pt x="386815" y="55804"/>
                      </a:cubicBezTo>
                      <a:cubicBezTo>
                        <a:pt x="389941" y="83697"/>
                        <a:pt x="393112" y="112103"/>
                        <a:pt x="396331" y="140929"/>
                      </a:cubicBezTo>
                      <a:cubicBezTo>
                        <a:pt x="402768" y="198580"/>
                        <a:pt x="409391" y="257958"/>
                        <a:pt x="416154" y="318641"/>
                      </a:cubicBezTo>
                      <a:cubicBezTo>
                        <a:pt x="417180" y="327876"/>
                        <a:pt x="418207" y="337065"/>
                        <a:pt x="419139" y="345601"/>
                      </a:cubicBezTo>
                      <a:lnTo>
                        <a:pt x="419279" y="346813"/>
                      </a:lnTo>
                      <a:lnTo>
                        <a:pt x="418066" y="346953"/>
                      </a:lnTo>
                      <a:cubicBezTo>
                        <a:pt x="411723" y="347653"/>
                        <a:pt x="405380" y="348306"/>
                        <a:pt x="399502" y="348959"/>
                      </a:cubicBezTo>
                      <a:lnTo>
                        <a:pt x="398290" y="349099"/>
                      </a:lnTo>
                      <a:lnTo>
                        <a:pt x="398150" y="347886"/>
                      </a:lnTo>
                      <a:cubicBezTo>
                        <a:pt x="390827" y="281932"/>
                        <a:pt x="383643" y="217657"/>
                        <a:pt x="376740" y="155715"/>
                      </a:cubicBezTo>
                      <a:cubicBezTo>
                        <a:pt x="373289" y="124743"/>
                        <a:pt x="369930" y="94332"/>
                        <a:pt x="366619" y="64573"/>
                      </a:cubicBezTo>
                      <a:cubicBezTo>
                        <a:pt x="365779" y="57157"/>
                        <a:pt x="364986" y="49740"/>
                        <a:pt x="364146" y="42371"/>
                      </a:cubicBezTo>
                      <a:cubicBezTo>
                        <a:pt x="363633" y="38733"/>
                        <a:pt x="363680" y="34908"/>
                        <a:pt x="362421" y="31736"/>
                      </a:cubicBezTo>
                      <a:cubicBezTo>
                        <a:pt x="361208" y="28518"/>
                        <a:pt x="359016" y="25626"/>
                        <a:pt x="356171" y="23760"/>
                      </a:cubicBezTo>
                      <a:cubicBezTo>
                        <a:pt x="353325" y="21801"/>
                        <a:pt x="349967" y="20868"/>
                        <a:pt x="346469" y="21008"/>
                      </a:cubicBezTo>
                      <a:cubicBezTo>
                        <a:pt x="342830" y="21008"/>
                        <a:pt x="339192" y="21008"/>
                        <a:pt x="335601" y="21008"/>
                      </a:cubicBezTo>
                      <a:cubicBezTo>
                        <a:pt x="328371" y="21008"/>
                        <a:pt x="321188" y="21008"/>
                        <a:pt x="314051" y="21008"/>
                      </a:cubicBezTo>
                      <a:cubicBezTo>
                        <a:pt x="256960" y="21008"/>
                        <a:pt x="202760" y="20915"/>
                        <a:pt x="152105" y="20915"/>
                      </a:cubicBezTo>
                      <a:cubicBezTo>
                        <a:pt x="126777" y="20915"/>
                        <a:pt x="102336" y="20868"/>
                        <a:pt x="78874" y="20822"/>
                      </a:cubicBezTo>
                      <a:cubicBezTo>
                        <a:pt x="75936" y="20915"/>
                        <a:pt x="72997" y="20588"/>
                        <a:pt x="70385" y="21288"/>
                      </a:cubicBezTo>
                      <a:cubicBezTo>
                        <a:pt x="67680" y="21894"/>
                        <a:pt x="65254" y="23294"/>
                        <a:pt x="63202" y="25113"/>
                      </a:cubicBezTo>
                      <a:cubicBezTo>
                        <a:pt x="61243" y="26978"/>
                        <a:pt x="59611" y="29264"/>
                        <a:pt x="58724" y="31829"/>
                      </a:cubicBezTo>
                      <a:cubicBezTo>
                        <a:pt x="57745" y="34301"/>
                        <a:pt x="57652" y="37147"/>
                        <a:pt x="57232" y="39945"/>
                      </a:cubicBezTo>
                      <a:cubicBezTo>
                        <a:pt x="55833" y="51140"/>
                        <a:pt x="54480" y="62054"/>
                        <a:pt x="53174" y="72736"/>
                      </a:cubicBezTo>
                      <a:cubicBezTo>
                        <a:pt x="42539" y="158047"/>
                        <a:pt x="33957" y="226939"/>
                        <a:pt x="28033" y="274516"/>
                      </a:cubicBezTo>
                      <a:cubicBezTo>
                        <a:pt x="25048" y="298164"/>
                        <a:pt x="22715" y="316542"/>
                        <a:pt x="21176" y="329042"/>
                      </a:cubicBezTo>
                      <a:cubicBezTo>
                        <a:pt x="20383" y="335199"/>
                        <a:pt x="19777" y="339910"/>
                        <a:pt x="19357" y="343175"/>
                      </a:cubicBezTo>
                      <a:cubicBezTo>
                        <a:pt x="18937" y="346347"/>
                        <a:pt x="18704" y="347933"/>
                        <a:pt x="18704" y="347933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150" name="Forma libre: forma 149">
                <a:extLst>
                  <a:ext uri="{FF2B5EF4-FFF2-40B4-BE49-F238E27FC236}">
                    <a16:creationId xmlns:a16="http://schemas.microsoft.com/office/drawing/2014/main" id="{37263C3F-E387-0092-6C8E-3B25B52BFFA0}"/>
                  </a:ext>
                </a:extLst>
              </p:cNvPr>
              <p:cNvSpPr/>
              <p:nvPr/>
            </p:nvSpPr>
            <p:spPr>
              <a:xfrm>
                <a:off x="3184536" y="2884169"/>
                <a:ext cx="312657" cy="250708"/>
              </a:xfrm>
              <a:custGeom>
                <a:avLst/>
                <a:gdLst>
                  <a:gd name="connsiteX0" fmla="*/ 312419 w 312657"/>
                  <a:gd name="connsiteY0" fmla="*/ 212135 h 250708"/>
                  <a:gd name="connsiteX1" fmla="*/ 312559 w 312657"/>
                  <a:gd name="connsiteY1" fmla="*/ 213534 h 250708"/>
                  <a:gd name="connsiteX2" fmla="*/ 312326 w 312657"/>
                  <a:gd name="connsiteY2" fmla="*/ 217639 h 250708"/>
                  <a:gd name="connsiteX3" fmla="*/ 303230 w 312657"/>
                  <a:gd name="connsiteY3" fmla="*/ 230373 h 250708"/>
                  <a:gd name="connsiteX4" fmla="*/ 247724 w 312657"/>
                  <a:gd name="connsiteY4" fmla="*/ 246651 h 250708"/>
                  <a:gd name="connsiteX5" fmla="*/ 56299 w 312657"/>
                  <a:gd name="connsiteY5" fmla="*/ 244879 h 250708"/>
                  <a:gd name="connsiteX6" fmla="*/ 29292 w 312657"/>
                  <a:gd name="connsiteY6" fmla="*/ 237556 h 250708"/>
                  <a:gd name="connsiteX7" fmla="*/ 13013 w 312657"/>
                  <a:gd name="connsiteY7" fmla="*/ 215913 h 250708"/>
                  <a:gd name="connsiteX8" fmla="*/ 8676 w 312657"/>
                  <a:gd name="connsiteY8" fmla="*/ 190119 h 250708"/>
                  <a:gd name="connsiteX9" fmla="*/ 6390 w 312657"/>
                  <a:gd name="connsiteY9" fmla="*/ 165305 h 250708"/>
                  <a:gd name="connsiteX10" fmla="*/ 1119 w 312657"/>
                  <a:gd name="connsiteY10" fmla="*/ 79341 h 250708"/>
                  <a:gd name="connsiteX11" fmla="*/ 0 w 312657"/>
                  <a:gd name="connsiteY11" fmla="*/ 21269 h 250708"/>
                  <a:gd name="connsiteX12" fmla="*/ 140 w 312657"/>
                  <a:gd name="connsiteY12" fmla="*/ 5504 h 250708"/>
                  <a:gd name="connsiteX13" fmla="*/ 233 w 312657"/>
                  <a:gd name="connsiteY13" fmla="*/ 1399 h 250708"/>
                  <a:gd name="connsiteX14" fmla="*/ 373 w 312657"/>
                  <a:gd name="connsiteY14" fmla="*/ 0 h 250708"/>
                  <a:gd name="connsiteX15" fmla="*/ 513 w 312657"/>
                  <a:gd name="connsiteY15" fmla="*/ 1399 h 250708"/>
                  <a:gd name="connsiteX16" fmla="*/ 653 w 312657"/>
                  <a:gd name="connsiteY16" fmla="*/ 5504 h 250708"/>
                  <a:gd name="connsiteX17" fmla="*/ 980 w 312657"/>
                  <a:gd name="connsiteY17" fmla="*/ 21269 h 250708"/>
                  <a:gd name="connsiteX18" fmla="*/ 2892 w 312657"/>
                  <a:gd name="connsiteY18" fmla="*/ 79247 h 250708"/>
                  <a:gd name="connsiteX19" fmla="*/ 8676 w 312657"/>
                  <a:gd name="connsiteY19" fmla="*/ 165118 h 250708"/>
                  <a:gd name="connsiteX20" fmla="*/ 11055 w 312657"/>
                  <a:gd name="connsiteY20" fmla="*/ 189886 h 250708"/>
                  <a:gd name="connsiteX21" fmla="*/ 15346 w 312657"/>
                  <a:gd name="connsiteY21" fmla="*/ 215214 h 250708"/>
                  <a:gd name="connsiteX22" fmla="*/ 30598 w 312657"/>
                  <a:gd name="connsiteY22" fmla="*/ 235503 h 250708"/>
                  <a:gd name="connsiteX23" fmla="*/ 56672 w 312657"/>
                  <a:gd name="connsiteY23" fmla="*/ 242500 h 250708"/>
                  <a:gd name="connsiteX24" fmla="*/ 247631 w 312657"/>
                  <a:gd name="connsiteY24" fmla="*/ 244972 h 250708"/>
                  <a:gd name="connsiteX25" fmla="*/ 302810 w 312657"/>
                  <a:gd name="connsiteY25" fmla="*/ 229626 h 250708"/>
                  <a:gd name="connsiteX26" fmla="*/ 311999 w 312657"/>
                  <a:gd name="connsiteY26" fmla="*/ 217592 h 250708"/>
                  <a:gd name="connsiteX27" fmla="*/ 312465 w 312657"/>
                  <a:gd name="connsiteY27" fmla="*/ 213581 h 250708"/>
                  <a:gd name="connsiteX28" fmla="*/ 312605 w 312657"/>
                  <a:gd name="connsiteY28" fmla="*/ 212182 h 250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12657" h="250708">
                    <a:moveTo>
                      <a:pt x="312419" y="212135"/>
                    </a:moveTo>
                    <a:cubicBezTo>
                      <a:pt x="312419" y="212135"/>
                      <a:pt x="312512" y="212601"/>
                      <a:pt x="312559" y="213534"/>
                    </a:cubicBezTo>
                    <a:cubicBezTo>
                      <a:pt x="312512" y="214467"/>
                      <a:pt x="312932" y="215866"/>
                      <a:pt x="312326" y="217639"/>
                    </a:cubicBezTo>
                    <a:cubicBezTo>
                      <a:pt x="311859" y="221277"/>
                      <a:pt x="308967" y="226408"/>
                      <a:pt x="303230" y="230373"/>
                    </a:cubicBezTo>
                    <a:cubicBezTo>
                      <a:pt x="291802" y="238489"/>
                      <a:pt x="271979" y="243526"/>
                      <a:pt x="247724" y="246651"/>
                    </a:cubicBezTo>
                    <a:cubicBezTo>
                      <a:pt x="198935" y="252668"/>
                      <a:pt x="130835" y="251922"/>
                      <a:pt x="56299" y="244879"/>
                    </a:cubicBezTo>
                    <a:cubicBezTo>
                      <a:pt x="47017" y="243853"/>
                      <a:pt x="37501" y="242313"/>
                      <a:pt x="29292" y="237556"/>
                    </a:cubicBezTo>
                    <a:cubicBezTo>
                      <a:pt x="20990" y="232891"/>
                      <a:pt x="15532" y="224449"/>
                      <a:pt x="13013" y="215913"/>
                    </a:cubicBezTo>
                    <a:cubicBezTo>
                      <a:pt x="10308" y="207284"/>
                      <a:pt x="9562" y="198515"/>
                      <a:pt x="8676" y="190119"/>
                    </a:cubicBezTo>
                    <a:cubicBezTo>
                      <a:pt x="7883" y="181677"/>
                      <a:pt x="7137" y="173374"/>
                      <a:pt x="6390" y="165305"/>
                    </a:cubicBezTo>
                    <a:cubicBezTo>
                      <a:pt x="3638" y="132981"/>
                      <a:pt x="2006" y="103829"/>
                      <a:pt x="1119" y="79341"/>
                    </a:cubicBezTo>
                    <a:cubicBezTo>
                      <a:pt x="186" y="54853"/>
                      <a:pt x="0" y="34983"/>
                      <a:pt x="0" y="21269"/>
                    </a:cubicBezTo>
                    <a:cubicBezTo>
                      <a:pt x="0" y="14413"/>
                      <a:pt x="47" y="9096"/>
                      <a:pt x="140" y="5504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7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04"/>
                    </a:cubicBezTo>
                    <a:cubicBezTo>
                      <a:pt x="746" y="9282"/>
                      <a:pt x="840" y="14553"/>
                      <a:pt x="980" y="21269"/>
                    </a:cubicBezTo>
                    <a:cubicBezTo>
                      <a:pt x="1259" y="34983"/>
                      <a:pt x="1726" y="54806"/>
                      <a:pt x="2892" y="79247"/>
                    </a:cubicBezTo>
                    <a:cubicBezTo>
                      <a:pt x="4011" y="103735"/>
                      <a:pt x="5784" y="132841"/>
                      <a:pt x="8676" y="165118"/>
                    </a:cubicBezTo>
                    <a:cubicBezTo>
                      <a:pt x="9469" y="173188"/>
                      <a:pt x="10262" y="181444"/>
                      <a:pt x="11055" y="189886"/>
                    </a:cubicBezTo>
                    <a:cubicBezTo>
                      <a:pt x="11941" y="198328"/>
                      <a:pt x="12687" y="206958"/>
                      <a:pt x="15346" y="215214"/>
                    </a:cubicBezTo>
                    <a:cubicBezTo>
                      <a:pt x="17818" y="223469"/>
                      <a:pt x="22855" y="231166"/>
                      <a:pt x="30598" y="235503"/>
                    </a:cubicBezTo>
                    <a:cubicBezTo>
                      <a:pt x="38248" y="239935"/>
                      <a:pt x="47483" y="241520"/>
                      <a:pt x="56672" y="242500"/>
                    </a:cubicBezTo>
                    <a:cubicBezTo>
                      <a:pt x="131022" y="249496"/>
                      <a:pt x="199028" y="250569"/>
                      <a:pt x="247631" y="244972"/>
                    </a:cubicBezTo>
                    <a:cubicBezTo>
                      <a:pt x="271839" y="242080"/>
                      <a:pt x="291522" y="237323"/>
                      <a:pt x="302810" y="229626"/>
                    </a:cubicBezTo>
                    <a:cubicBezTo>
                      <a:pt x="308501" y="225848"/>
                      <a:pt x="311393" y="221091"/>
                      <a:pt x="311999" y="217592"/>
                    </a:cubicBezTo>
                    <a:cubicBezTo>
                      <a:pt x="312652" y="215913"/>
                      <a:pt x="312326" y="214514"/>
                      <a:pt x="312465" y="213581"/>
                    </a:cubicBezTo>
                    <a:cubicBezTo>
                      <a:pt x="312465" y="212648"/>
                      <a:pt x="312559" y="212182"/>
                      <a:pt x="312605" y="21218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51" name="Gráfico 6">
              <a:extLst>
                <a:ext uri="{FF2B5EF4-FFF2-40B4-BE49-F238E27FC236}">
                  <a16:creationId xmlns:a16="http://schemas.microsoft.com/office/drawing/2014/main" id="{ED4D50FC-B3F7-79CD-BBCF-F01EB9A578CE}"/>
                </a:ext>
              </a:extLst>
            </p:cNvPr>
            <p:cNvGrpSpPr/>
            <p:nvPr/>
          </p:nvGrpSpPr>
          <p:grpSpPr>
            <a:xfrm>
              <a:off x="3193133" y="2428475"/>
              <a:ext cx="300690" cy="242347"/>
              <a:chOff x="3193133" y="2428475"/>
              <a:chExt cx="300690" cy="242347"/>
            </a:xfrm>
          </p:grpSpPr>
          <p:grpSp>
            <p:nvGrpSpPr>
              <p:cNvPr id="152" name="Gráfico 6">
                <a:extLst>
                  <a:ext uri="{FF2B5EF4-FFF2-40B4-BE49-F238E27FC236}">
                    <a16:creationId xmlns:a16="http://schemas.microsoft.com/office/drawing/2014/main" id="{B768FE16-46E9-B47D-FB23-E4F68D4BBBFF}"/>
                  </a:ext>
                </a:extLst>
              </p:cNvPr>
              <p:cNvGrpSpPr/>
              <p:nvPr/>
            </p:nvGrpSpPr>
            <p:grpSpPr>
              <a:xfrm>
                <a:off x="3193133" y="2428475"/>
                <a:ext cx="300690" cy="242347"/>
                <a:chOff x="3193133" y="2428475"/>
                <a:chExt cx="300690" cy="242347"/>
              </a:xfrm>
              <a:solidFill>
                <a:srgbClr val="263238"/>
              </a:solidFill>
            </p:grpSpPr>
            <p:sp>
              <p:nvSpPr>
                <p:cNvPr id="153" name="Forma libre: forma 152">
                  <a:extLst>
                    <a:ext uri="{FF2B5EF4-FFF2-40B4-BE49-F238E27FC236}">
                      <a16:creationId xmlns:a16="http://schemas.microsoft.com/office/drawing/2014/main" id="{7D77552F-6CEF-1F81-7198-3CC322AA659B}"/>
                    </a:ext>
                  </a:extLst>
                </p:cNvPr>
                <p:cNvSpPr/>
                <p:nvPr/>
              </p:nvSpPr>
              <p:spPr>
                <a:xfrm>
                  <a:off x="3193133" y="2433905"/>
                  <a:ext cx="297216" cy="236918"/>
                </a:xfrm>
                <a:custGeom>
                  <a:avLst/>
                  <a:gdLst>
                    <a:gd name="connsiteX0" fmla="*/ 183854 w 297216"/>
                    <a:gd name="connsiteY0" fmla="*/ 31452 h 236918"/>
                    <a:gd name="connsiteX1" fmla="*/ 223454 w 297216"/>
                    <a:gd name="connsiteY1" fmla="*/ 34343 h 236918"/>
                    <a:gd name="connsiteX2" fmla="*/ 246403 w 297216"/>
                    <a:gd name="connsiteY2" fmla="*/ 45305 h 236918"/>
                    <a:gd name="connsiteX3" fmla="*/ 271171 w 297216"/>
                    <a:gd name="connsiteY3" fmla="*/ 54074 h 236918"/>
                    <a:gd name="connsiteX4" fmla="*/ 282785 w 297216"/>
                    <a:gd name="connsiteY4" fmla="*/ 60557 h 236918"/>
                    <a:gd name="connsiteX5" fmla="*/ 283438 w 297216"/>
                    <a:gd name="connsiteY5" fmla="*/ 72731 h 236918"/>
                    <a:gd name="connsiteX6" fmla="*/ 286517 w 297216"/>
                    <a:gd name="connsiteY6" fmla="*/ 95633 h 236918"/>
                    <a:gd name="connsiteX7" fmla="*/ 283345 w 297216"/>
                    <a:gd name="connsiteY7" fmla="*/ 109440 h 236918"/>
                    <a:gd name="connsiteX8" fmla="*/ 296218 w 297216"/>
                    <a:gd name="connsiteY8" fmla="*/ 139898 h 236918"/>
                    <a:gd name="connsiteX9" fmla="*/ 295799 w 297216"/>
                    <a:gd name="connsiteY9" fmla="*/ 153471 h 236918"/>
                    <a:gd name="connsiteX10" fmla="*/ 284231 w 297216"/>
                    <a:gd name="connsiteY10" fmla="*/ 156690 h 236918"/>
                    <a:gd name="connsiteX11" fmla="*/ 283252 w 297216"/>
                    <a:gd name="connsiteY11" fmla="*/ 168957 h 236918"/>
                    <a:gd name="connsiteX12" fmla="*/ 284651 w 297216"/>
                    <a:gd name="connsiteY12" fmla="*/ 179172 h 236918"/>
                    <a:gd name="connsiteX13" fmla="*/ 272150 w 297216"/>
                    <a:gd name="connsiteY13" fmla="*/ 181037 h 236918"/>
                    <a:gd name="connsiteX14" fmla="*/ 259370 w 297216"/>
                    <a:gd name="connsiteY14" fmla="*/ 181597 h 236918"/>
                    <a:gd name="connsiteX15" fmla="*/ 260443 w 297216"/>
                    <a:gd name="connsiteY15" fmla="*/ 184489 h 236918"/>
                    <a:gd name="connsiteX16" fmla="*/ 261376 w 297216"/>
                    <a:gd name="connsiteY16" fmla="*/ 209117 h 236918"/>
                    <a:gd name="connsiteX17" fmla="*/ 259697 w 297216"/>
                    <a:gd name="connsiteY17" fmla="*/ 210936 h 236918"/>
                    <a:gd name="connsiteX18" fmla="*/ 246076 w 297216"/>
                    <a:gd name="connsiteY18" fmla="*/ 218166 h 236918"/>
                    <a:gd name="connsiteX19" fmla="*/ 218930 w 297216"/>
                    <a:gd name="connsiteY19" fmla="*/ 220545 h 236918"/>
                    <a:gd name="connsiteX20" fmla="*/ 183061 w 297216"/>
                    <a:gd name="connsiteY20" fmla="*/ 223483 h 236918"/>
                    <a:gd name="connsiteX21" fmla="*/ 95931 w 297216"/>
                    <a:gd name="connsiteY21" fmla="*/ 219005 h 236918"/>
                    <a:gd name="connsiteX22" fmla="*/ 54931 w 297216"/>
                    <a:gd name="connsiteY22" fmla="*/ 216533 h 236918"/>
                    <a:gd name="connsiteX23" fmla="*/ 41871 w 297216"/>
                    <a:gd name="connsiteY23" fmla="*/ 210376 h 236918"/>
                    <a:gd name="connsiteX24" fmla="*/ 35434 w 297216"/>
                    <a:gd name="connsiteY24" fmla="*/ 196756 h 236918"/>
                    <a:gd name="connsiteX25" fmla="*/ 19669 w 297216"/>
                    <a:gd name="connsiteY25" fmla="*/ 171009 h 236918"/>
                    <a:gd name="connsiteX26" fmla="*/ 10433 w 297216"/>
                    <a:gd name="connsiteY26" fmla="*/ 146661 h 236918"/>
                    <a:gd name="connsiteX27" fmla="*/ 2830 w 297216"/>
                    <a:gd name="connsiteY27" fmla="*/ 119888 h 236918"/>
                    <a:gd name="connsiteX28" fmla="*/ 19622 w 297216"/>
                    <a:gd name="connsiteY28" fmla="*/ 86258 h 236918"/>
                    <a:gd name="connsiteX29" fmla="*/ 15144 w 297216"/>
                    <a:gd name="connsiteY29" fmla="*/ 68347 h 236918"/>
                    <a:gd name="connsiteX30" fmla="*/ 31842 w 297216"/>
                    <a:gd name="connsiteY30" fmla="*/ 55939 h 236918"/>
                    <a:gd name="connsiteX31" fmla="*/ 24753 w 297216"/>
                    <a:gd name="connsiteY31" fmla="*/ 44698 h 236918"/>
                    <a:gd name="connsiteX32" fmla="*/ 36554 w 297216"/>
                    <a:gd name="connsiteY32" fmla="*/ 34577 h 236918"/>
                    <a:gd name="connsiteX33" fmla="*/ 58942 w 297216"/>
                    <a:gd name="connsiteY33" fmla="*/ 27767 h 236918"/>
                    <a:gd name="connsiteX34" fmla="*/ 84223 w 297216"/>
                    <a:gd name="connsiteY34" fmla="*/ 7337 h 236918"/>
                    <a:gd name="connsiteX35" fmla="*/ 183901 w 297216"/>
                    <a:gd name="connsiteY35" fmla="*/ 31545 h 236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97216" h="236918">
                      <a:moveTo>
                        <a:pt x="183854" y="31452"/>
                      </a:moveTo>
                      <a:cubicBezTo>
                        <a:pt x="194909" y="21983"/>
                        <a:pt x="218650" y="26601"/>
                        <a:pt x="223454" y="34343"/>
                      </a:cubicBezTo>
                      <a:cubicBezTo>
                        <a:pt x="232317" y="31078"/>
                        <a:pt x="243371" y="36349"/>
                        <a:pt x="246403" y="45305"/>
                      </a:cubicBezTo>
                      <a:cubicBezTo>
                        <a:pt x="254659" y="48243"/>
                        <a:pt x="262915" y="51135"/>
                        <a:pt x="271171" y="54074"/>
                      </a:cubicBezTo>
                      <a:cubicBezTo>
                        <a:pt x="275415" y="55566"/>
                        <a:pt x="279800" y="57199"/>
                        <a:pt x="282785" y="60557"/>
                      </a:cubicBezTo>
                      <a:cubicBezTo>
                        <a:pt x="285770" y="63915"/>
                        <a:pt x="286656" y="69559"/>
                        <a:pt x="283438" y="72731"/>
                      </a:cubicBezTo>
                      <a:cubicBezTo>
                        <a:pt x="292114" y="76183"/>
                        <a:pt x="293979" y="89989"/>
                        <a:pt x="286517" y="95633"/>
                      </a:cubicBezTo>
                      <a:cubicBezTo>
                        <a:pt x="289688" y="99924"/>
                        <a:pt x="288102" y="106967"/>
                        <a:pt x="283345" y="109440"/>
                      </a:cubicBezTo>
                      <a:cubicBezTo>
                        <a:pt x="289315" y="118768"/>
                        <a:pt x="293700" y="129077"/>
                        <a:pt x="296218" y="139898"/>
                      </a:cubicBezTo>
                      <a:cubicBezTo>
                        <a:pt x="297291" y="144422"/>
                        <a:pt x="297944" y="149367"/>
                        <a:pt x="295799" y="153471"/>
                      </a:cubicBezTo>
                      <a:cubicBezTo>
                        <a:pt x="293653" y="157576"/>
                        <a:pt x="287636" y="159861"/>
                        <a:pt x="284231" y="156690"/>
                      </a:cubicBezTo>
                      <a:cubicBezTo>
                        <a:pt x="286330" y="160514"/>
                        <a:pt x="285910" y="165552"/>
                        <a:pt x="283252" y="168957"/>
                      </a:cubicBezTo>
                      <a:cubicBezTo>
                        <a:pt x="287543" y="169610"/>
                        <a:pt x="288009" y="176420"/>
                        <a:pt x="284651" y="179172"/>
                      </a:cubicBezTo>
                      <a:cubicBezTo>
                        <a:pt x="281293" y="181924"/>
                        <a:pt x="276441" y="181644"/>
                        <a:pt x="272150" y="181037"/>
                      </a:cubicBezTo>
                      <a:cubicBezTo>
                        <a:pt x="267859" y="180431"/>
                        <a:pt x="263195" y="179592"/>
                        <a:pt x="259370" y="181597"/>
                      </a:cubicBezTo>
                      <a:cubicBezTo>
                        <a:pt x="259370" y="182903"/>
                        <a:pt x="259790" y="183836"/>
                        <a:pt x="260443" y="184489"/>
                      </a:cubicBezTo>
                      <a:cubicBezTo>
                        <a:pt x="267113" y="191439"/>
                        <a:pt x="267906" y="202074"/>
                        <a:pt x="261376" y="209117"/>
                      </a:cubicBezTo>
                      <a:cubicBezTo>
                        <a:pt x="260769" y="209770"/>
                        <a:pt x="260210" y="210376"/>
                        <a:pt x="259697" y="210936"/>
                      </a:cubicBezTo>
                      <a:cubicBezTo>
                        <a:pt x="256758" y="214154"/>
                        <a:pt x="250181" y="216627"/>
                        <a:pt x="246076" y="218166"/>
                      </a:cubicBezTo>
                      <a:cubicBezTo>
                        <a:pt x="235675" y="222037"/>
                        <a:pt x="229985" y="220358"/>
                        <a:pt x="218930" y="220545"/>
                      </a:cubicBezTo>
                      <a:cubicBezTo>
                        <a:pt x="221029" y="227914"/>
                        <a:pt x="201392" y="241254"/>
                        <a:pt x="183061" y="223483"/>
                      </a:cubicBezTo>
                      <a:cubicBezTo>
                        <a:pt x="109318" y="256134"/>
                        <a:pt x="95931" y="219005"/>
                        <a:pt x="95931" y="219005"/>
                      </a:cubicBezTo>
                      <a:cubicBezTo>
                        <a:pt x="75641" y="232345"/>
                        <a:pt x="56890" y="222224"/>
                        <a:pt x="54931" y="216533"/>
                      </a:cubicBezTo>
                      <a:cubicBezTo>
                        <a:pt x="49940" y="217233"/>
                        <a:pt x="44996" y="214294"/>
                        <a:pt x="41871" y="210376"/>
                      </a:cubicBezTo>
                      <a:cubicBezTo>
                        <a:pt x="38746" y="206412"/>
                        <a:pt x="37067" y="201561"/>
                        <a:pt x="35434" y="196756"/>
                      </a:cubicBezTo>
                      <a:cubicBezTo>
                        <a:pt x="25452" y="192698"/>
                        <a:pt x="18736" y="181737"/>
                        <a:pt x="19669" y="171009"/>
                      </a:cubicBezTo>
                      <a:cubicBezTo>
                        <a:pt x="13372" y="164666"/>
                        <a:pt x="9920" y="155570"/>
                        <a:pt x="10433" y="146661"/>
                      </a:cubicBezTo>
                      <a:cubicBezTo>
                        <a:pt x="778" y="142323"/>
                        <a:pt x="-3140" y="128610"/>
                        <a:pt x="2830" y="119888"/>
                      </a:cubicBezTo>
                      <a:cubicBezTo>
                        <a:pt x="6515" y="107854"/>
                        <a:pt x="12252" y="96426"/>
                        <a:pt x="19622" y="86258"/>
                      </a:cubicBezTo>
                      <a:cubicBezTo>
                        <a:pt x="12952" y="83926"/>
                        <a:pt x="11553" y="74364"/>
                        <a:pt x="15144" y="68347"/>
                      </a:cubicBezTo>
                      <a:cubicBezTo>
                        <a:pt x="18736" y="62283"/>
                        <a:pt x="25499" y="58971"/>
                        <a:pt x="31842" y="55939"/>
                      </a:cubicBezTo>
                      <a:cubicBezTo>
                        <a:pt x="26572" y="56639"/>
                        <a:pt x="22887" y="49689"/>
                        <a:pt x="24753" y="44698"/>
                      </a:cubicBezTo>
                      <a:cubicBezTo>
                        <a:pt x="26618" y="39707"/>
                        <a:pt x="31703" y="36722"/>
                        <a:pt x="36554" y="34577"/>
                      </a:cubicBezTo>
                      <a:cubicBezTo>
                        <a:pt x="43690" y="31405"/>
                        <a:pt x="51246" y="29119"/>
                        <a:pt x="58942" y="27767"/>
                      </a:cubicBezTo>
                      <a:cubicBezTo>
                        <a:pt x="62487" y="19091"/>
                        <a:pt x="75268" y="10275"/>
                        <a:pt x="84223" y="7337"/>
                      </a:cubicBezTo>
                      <a:cubicBezTo>
                        <a:pt x="120232" y="-4511"/>
                        <a:pt x="144534" y="-5583"/>
                        <a:pt x="183901" y="31545"/>
                      </a:cubicBezTo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54" name="Forma libre: forma 153">
                  <a:extLst>
                    <a:ext uri="{FF2B5EF4-FFF2-40B4-BE49-F238E27FC236}">
                      <a16:creationId xmlns:a16="http://schemas.microsoft.com/office/drawing/2014/main" id="{068C83BC-A6E4-B2C5-74F0-A8A9C7F2F15E}"/>
                    </a:ext>
                  </a:extLst>
                </p:cNvPr>
                <p:cNvSpPr/>
                <p:nvPr/>
              </p:nvSpPr>
              <p:spPr>
                <a:xfrm>
                  <a:off x="3375494" y="2454896"/>
                  <a:ext cx="118329" cy="136336"/>
                </a:xfrm>
                <a:custGeom>
                  <a:avLst/>
                  <a:gdLst>
                    <a:gd name="connsiteX0" fmla="*/ 104155 w 118329"/>
                    <a:gd name="connsiteY0" fmla="*/ 136258 h 136336"/>
                    <a:gd name="connsiteX1" fmla="*/ 106067 w 118329"/>
                    <a:gd name="connsiteY1" fmla="*/ 136304 h 136336"/>
                    <a:gd name="connsiteX2" fmla="*/ 111338 w 118329"/>
                    <a:gd name="connsiteY2" fmla="*/ 134812 h 136336"/>
                    <a:gd name="connsiteX3" fmla="*/ 117262 w 118329"/>
                    <a:gd name="connsiteY3" fmla="*/ 128468 h 136336"/>
                    <a:gd name="connsiteX4" fmla="*/ 116842 w 118329"/>
                    <a:gd name="connsiteY4" fmla="*/ 116994 h 136336"/>
                    <a:gd name="connsiteX5" fmla="*/ 112737 w 118329"/>
                    <a:gd name="connsiteY5" fmla="*/ 111490 h 136336"/>
                    <a:gd name="connsiteX6" fmla="*/ 109053 w 118329"/>
                    <a:gd name="connsiteY6" fmla="*/ 105240 h 136336"/>
                    <a:gd name="connsiteX7" fmla="*/ 110405 w 118329"/>
                    <a:gd name="connsiteY7" fmla="*/ 97730 h 136336"/>
                    <a:gd name="connsiteX8" fmla="*/ 114603 w 118329"/>
                    <a:gd name="connsiteY8" fmla="*/ 90314 h 136336"/>
                    <a:gd name="connsiteX9" fmla="*/ 115210 w 118329"/>
                    <a:gd name="connsiteY9" fmla="*/ 72076 h 136336"/>
                    <a:gd name="connsiteX10" fmla="*/ 101077 w 118329"/>
                    <a:gd name="connsiteY10" fmla="*/ 58316 h 136336"/>
                    <a:gd name="connsiteX11" fmla="*/ 101217 w 118329"/>
                    <a:gd name="connsiteY11" fmla="*/ 58923 h 136336"/>
                    <a:gd name="connsiteX12" fmla="*/ 103968 w 118329"/>
                    <a:gd name="connsiteY12" fmla="*/ 54025 h 136336"/>
                    <a:gd name="connsiteX13" fmla="*/ 104388 w 118329"/>
                    <a:gd name="connsiteY13" fmla="*/ 48335 h 136336"/>
                    <a:gd name="connsiteX14" fmla="*/ 102709 w 118329"/>
                    <a:gd name="connsiteY14" fmla="*/ 42784 h 136336"/>
                    <a:gd name="connsiteX15" fmla="*/ 99257 w 118329"/>
                    <a:gd name="connsiteY15" fmla="*/ 38073 h 136336"/>
                    <a:gd name="connsiteX16" fmla="*/ 84471 w 118329"/>
                    <a:gd name="connsiteY16" fmla="*/ 29677 h 136336"/>
                    <a:gd name="connsiteX17" fmla="*/ 68613 w 118329"/>
                    <a:gd name="connsiteY17" fmla="*/ 26832 h 136336"/>
                    <a:gd name="connsiteX18" fmla="*/ 68939 w 118329"/>
                    <a:gd name="connsiteY18" fmla="*/ 27205 h 136336"/>
                    <a:gd name="connsiteX19" fmla="*/ 61383 w 118329"/>
                    <a:gd name="connsiteY19" fmla="*/ 11346 h 136336"/>
                    <a:gd name="connsiteX20" fmla="*/ 53267 w 118329"/>
                    <a:gd name="connsiteY20" fmla="*/ 8641 h 136336"/>
                    <a:gd name="connsiteX21" fmla="*/ 45198 w 118329"/>
                    <a:gd name="connsiteY21" fmla="*/ 9667 h 136336"/>
                    <a:gd name="connsiteX22" fmla="*/ 41420 w 118329"/>
                    <a:gd name="connsiteY22" fmla="*/ 10040 h 136336"/>
                    <a:gd name="connsiteX23" fmla="*/ 37875 w 118329"/>
                    <a:gd name="connsiteY23" fmla="*/ 9201 h 136336"/>
                    <a:gd name="connsiteX24" fmla="*/ 31997 w 118329"/>
                    <a:gd name="connsiteY24" fmla="*/ 5283 h 136336"/>
                    <a:gd name="connsiteX25" fmla="*/ 26354 w 118329"/>
                    <a:gd name="connsiteY25" fmla="*/ 1738 h 136336"/>
                    <a:gd name="connsiteX26" fmla="*/ 20477 w 118329"/>
                    <a:gd name="connsiteY26" fmla="*/ 152 h 136336"/>
                    <a:gd name="connsiteX27" fmla="*/ 10262 w 118329"/>
                    <a:gd name="connsiteY27" fmla="*/ 1504 h 136336"/>
                    <a:gd name="connsiteX28" fmla="*/ 3825 w 118329"/>
                    <a:gd name="connsiteY28" fmla="*/ 5749 h 136336"/>
                    <a:gd name="connsiteX29" fmla="*/ 793 w 118329"/>
                    <a:gd name="connsiteY29" fmla="*/ 9480 h 136336"/>
                    <a:gd name="connsiteX30" fmla="*/ 0 w 118329"/>
                    <a:gd name="connsiteY30" fmla="*/ 10926 h 136336"/>
                    <a:gd name="connsiteX31" fmla="*/ 886 w 118329"/>
                    <a:gd name="connsiteY31" fmla="*/ 9527 h 136336"/>
                    <a:gd name="connsiteX32" fmla="*/ 3965 w 118329"/>
                    <a:gd name="connsiteY32" fmla="*/ 5889 h 136336"/>
                    <a:gd name="connsiteX33" fmla="*/ 10355 w 118329"/>
                    <a:gd name="connsiteY33" fmla="*/ 1784 h 136336"/>
                    <a:gd name="connsiteX34" fmla="*/ 20383 w 118329"/>
                    <a:gd name="connsiteY34" fmla="*/ 525 h 136336"/>
                    <a:gd name="connsiteX35" fmla="*/ 26120 w 118329"/>
                    <a:gd name="connsiteY35" fmla="*/ 2157 h 136336"/>
                    <a:gd name="connsiteX36" fmla="*/ 31624 w 118329"/>
                    <a:gd name="connsiteY36" fmla="*/ 5656 h 136336"/>
                    <a:gd name="connsiteX37" fmla="*/ 37595 w 118329"/>
                    <a:gd name="connsiteY37" fmla="*/ 9667 h 136336"/>
                    <a:gd name="connsiteX38" fmla="*/ 41326 w 118329"/>
                    <a:gd name="connsiteY38" fmla="*/ 10600 h 136336"/>
                    <a:gd name="connsiteX39" fmla="*/ 45244 w 118329"/>
                    <a:gd name="connsiteY39" fmla="*/ 10273 h 136336"/>
                    <a:gd name="connsiteX40" fmla="*/ 53127 w 118329"/>
                    <a:gd name="connsiteY40" fmla="*/ 9294 h 136336"/>
                    <a:gd name="connsiteX41" fmla="*/ 60917 w 118329"/>
                    <a:gd name="connsiteY41" fmla="*/ 11953 h 136336"/>
                    <a:gd name="connsiteX42" fmla="*/ 68146 w 118329"/>
                    <a:gd name="connsiteY42" fmla="*/ 27205 h 136336"/>
                    <a:gd name="connsiteX43" fmla="*/ 68146 w 118329"/>
                    <a:gd name="connsiteY43" fmla="*/ 27578 h 136336"/>
                    <a:gd name="connsiteX44" fmla="*/ 68473 w 118329"/>
                    <a:gd name="connsiteY44" fmla="*/ 27578 h 136336"/>
                    <a:gd name="connsiteX45" fmla="*/ 84145 w 118329"/>
                    <a:gd name="connsiteY45" fmla="*/ 30377 h 136336"/>
                    <a:gd name="connsiteX46" fmla="*/ 98605 w 118329"/>
                    <a:gd name="connsiteY46" fmla="*/ 38586 h 136336"/>
                    <a:gd name="connsiteX47" fmla="*/ 101963 w 118329"/>
                    <a:gd name="connsiteY47" fmla="*/ 43111 h 136336"/>
                    <a:gd name="connsiteX48" fmla="*/ 103596 w 118329"/>
                    <a:gd name="connsiteY48" fmla="*/ 48381 h 136336"/>
                    <a:gd name="connsiteX49" fmla="*/ 103222 w 118329"/>
                    <a:gd name="connsiteY49" fmla="*/ 53792 h 136336"/>
                    <a:gd name="connsiteX50" fmla="*/ 100657 w 118329"/>
                    <a:gd name="connsiteY50" fmla="*/ 58410 h 136336"/>
                    <a:gd name="connsiteX51" fmla="*/ 100284 w 118329"/>
                    <a:gd name="connsiteY51" fmla="*/ 58829 h 136336"/>
                    <a:gd name="connsiteX52" fmla="*/ 100797 w 118329"/>
                    <a:gd name="connsiteY52" fmla="*/ 59016 h 136336"/>
                    <a:gd name="connsiteX53" fmla="*/ 114557 w 118329"/>
                    <a:gd name="connsiteY53" fmla="*/ 72356 h 136336"/>
                    <a:gd name="connsiteX54" fmla="*/ 114044 w 118329"/>
                    <a:gd name="connsiteY54" fmla="*/ 90081 h 136336"/>
                    <a:gd name="connsiteX55" fmla="*/ 109892 w 118329"/>
                    <a:gd name="connsiteY55" fmla="*/ 97497 h 136336"/>
                    <a:gd name="connsiteX56" fmla="*/ 108493 w 118329"/>
                    <a:gd name="connsiteY56" fmla="*/ 105380 h 136336"/>
                    <a:gd name="connsiteX57" fmla="*/ 112318 w 118329"/>
                    <a:gd name="connsiteY57" fmla="*/ 111817 h 136336"/>
                    <a:gd name="connsiteX58" fmla="*/ 116376 w 118329"/>
                    <a:gd name="connsiteY58" fmla="*/ 117227 h 136336"/>
                    <a:gd name="connsiteX59" fmla="*/ 116889 w 118329"/>
                    <a:gd name="connsiteY59" fmla="*/ 128328 h 136336"/>
                    <a:gd name="connsiteX60" fmla="*/ 111152 w 118329"/>
                    <a:gd name="connsiteY60" fmla="*/ 134579 h 136336"/>
                    <a:gd name="connsiteX61" fmla="*/ 105974 w 118329"/>
                    <a:gd name="connsiteY61" fmla="*/ 136164 h 136336"/>
                    <a:gd name="connsiteX62" fmla="*/ 104062 w 118329"/>
                    <a:gd name="connsiteY62" fmla="*/ 136211 h 136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18329" h="136336">
                      <a:moveTo>
                        <a:pt x="104155" y="136258"/>
                      </a:moveTo>
                      <a:cubicBezTo>
                        <a:pt x="104155" y="136258"/>
                        <a:pt x="104808" y="136398"/>
                        <a:pt x="106067" y="136304"/>
                      </a:cubicBezTo>
                      <a:cubicBezTo>
                        <a:pt x="107327" y="136211"/>
                        <a:pt x="109193" y="135931"/>
                        <a:pt x="111338" y="134812"/>
                      </a:cubicBezTo>
                      <a:cubicBezTo>
                        <a:pt x="113437" y="133739"/>
                        <a:pt x="115909" y="131733"/>
                        <a:pt x="117262" y="128468"/>
                      </a:cubicBezTo>
                      <a:cubicBezTo>
                        <a:pt x="118615" y="125297"/>
                        <a:pt x="118894" y="120959"/>
                        <a:pt x="116842" y="116994"/>
                      </a:cubicBezTo>
                      <a:cubicBezTo>
                        <a:pt x="115816" y="115035"/>
                        <a:pt x="114277" y="113309"/>
                        <a:pt x="112737" y="111490"/>
                      </a:cubicBezTo>
                      <a:cubicBezTo>
                        <a:pt x="111245" y="109671"/>
                        <a:pt x="109659" y="107712"/>
                        <a:pt x="109053" y="105240"/>
                      </a:cubicBezTo>
                      <a:cubicBezTo>
                        <a:pt x="108400" y="102768"/>
                        <a:pt x="109146" y="100156"/>
                        <a:pt x="110405" y="97730"/>
                      </a:cubicBezTo>
                      <a:cubicBezTo>
                        <a:pt x="111665" y="95305"/>
                        <a:pt x="113391" y="93019"/>
                        <a:pt x="114603" y="90314"/>
                      </a:cubicBezTo>
                      <a:cubicBezTo>
                        <a:pt x="117075" y="84950"/>
                        <a:pt x="117542" y="78233"/>
                        <a:pt x="115210" y="72076"/>
                      </a:cubicBezTo>
                      <a:cubicBezTo>
                        <a:pt x="112878" y="65966"/>
                        <a:pt x="107700" y="60649"/>
                        <a:pt x="101077" y="58316"/>
                      </a:cubicBezTo>
                      <a:lnTo>
                        <a:pt x="101217" y="58923"/>
                      </a:lnTo>
                      <a:cubicBezTo>
                        <a:pt x="102523" y="57570"/>
                        <a:pt x="103455" y="55844"/>
                        <a:pt x="103968" y="54025"/>
                      </a:cubicBezTo>
                      <a:cubicBezTo>
                        <a:pt x="104482" y="52206"/>
                        <a:pt x="104622" y="50247"/>
                        <a:pt x="104388" y="48335"/>
                      </a:cubicBezTo>
                      <a:cubicBezTo>
                        <a:pt x="104155" y="46422"/>
                        <a:pt x="103596" y="44510"/>
                        <a:pt x="102709" y="42784"/>
                      </a:cubicBezTo>
                      <a:cubicBezTo>
                        <a:pt x="101823" y="41058"/>
                        <a:pt x="100610" y="39472"/>
                        <a:pt x="99257" y="38073"/>
                      </a:cubicBezTo>
                      <a:cubicBezTo>
                        <a:pt x="95106" y="33875"/>
                        <a:pt x="89742" y="31450"/>
                        <a:pt x="84471" y="29677"/>
                      </a:cubicBezTo>
                      <a:cubicBezTo>
                        <a:pt x="79201" y="27905"/>
                        <a:pt x="73790" y="27018"/>
                        <a:pt x="68613" y="26832"/>
                      </a:cubicBezTo>
                      <a:lnTo>
                        <a:pt x="68939" y="27205"/>
                      </a:lnTo>
                      <a:cubicBezTo>
                        <a:pt x="69592" y="20815"/>
                        <a:pt x="66374" y="14471"/>
                        <a:pt x="61383" y="11346"/>
                      </a:cubicBezTo>
                      <a:cubicBezTo>
                        <a:pt x="58911" y="9714"/>
                        <a:pt x="56066" y="8827"/>
                        <a:pt x="53267" y="8641"/>
                      </a:cubicBezTo>
                      <a:cubicBezTo>
                        <a:pt x="50422" y="8361"/>
                        <a:pt x="47716" y="9154"/>
                        <a:pt x="45198" y="9667"/>
                      </a:cubicBezTo>
                      <a:cubicBezTo>
                        <a:pt x="43938" y="9900"/>
                        <a:pt x="42679" y="10087"/>
                        <a:pt x="41420" y="10040"/>
                      </a:cubicBezTo>
                      <a:cubicBezTo>
                        <a:pt x="40207" y="10040"/>
                        <a:pt x="38994" y="9667"/>
                        <a:pt x="37875" y="9201"/>
                      </a:cubicBezTo>
                      <a:cubicBezTo>
                        <a:pt x="35682" y="8221"/>
                        <a:pt x="33817" y="6682"/>
                        <a:pt x="31997" y="5283"/>
                      </a:cubicBezTo>
                      <a:cubicBezTo>
                        <a:pt x="30178" y="3883"/>
                        <a:pt x="28359" y="2577"/>
                        <a:pt x="26354" y="1738"/>
                      </a:cubicBezTo>
                      <a:cubicBezTo>
                        <a:pt x="24395" y="898"/>
                        <a:pt x="22389" y="338"/>
                        <a:pt x="20477" y="152"/>
                      </a:cubicBezTo>
                      <a:cubicBezTo>
                        <a:pt x="16605" y="-315"/>
                        <a:pt x="13060" y="338"/>
                        <a:pt x="10262" y="1504"/>
                      </a:cubicBezTo>
                      <a:cubicBezTo>
                        <a:pt x="7463" y="2671"/>
                        <a:pt x="5317" y="4256"/>
                        <a:pt x="3825" y="5749"/>
                      </a:cubicBezTo>
                      <a:cubicBezTo>
                        <a:pt x="2285" y="7242"/>
                        <a:pt x="1353" y="8548"/>
                        <a:pt x="793" y="9480"/>
                      </a:cubicBezTo>
                      <a:cubicBezTo>
                        <a:pt x="233" y="10413"/>
                        <a:pt x="0" y="10926"/>
                        <a:pt x="0" y="10926"/>
                      </a:cubicBezTo>
                      <a:cubicBezTo>
                        <a:pt x="0" y="10926"/>
                        <a:pt x="280" y="10413"/>
                        <a:pt x="886" y="9527"/>
                      </a:cubicBezTo>
                      <a:cubicBezTo>
                        <a:pt x="1493" y="8641"/>
                        <a:pt x="2472" y="7335"/>
                        <a:pt x="3965" y="5889"/>
                      </a:cubicBezTo>
                      <a:cubicBezTo>
                        <a:pt x="5504" y="4490"/>
                        <a:pt x="7603" y="2904"/>
                        <a:pt x="10355" y="1784"/>
                      </a:cubicBezTo>
                      <a:cubicBezTo>
                        <a:pt x="13107" y="665"/>
                        <a:pt x="16605" y="58"/>
                        <a:pt x="20383" y="525"/>
                      </a:cubicBezTo>
                      <a:cubicBezTo>
                        <a:pt x="22249" y="758"/>
                        <a:pt x="24208" y="1271"/>
                        <a:pt x="26120" y="2157"/>
                      </a:cubicBezTo>
                      <a:cubicBezTo>
                        <a:pt x="28033" y="2997"/>
                        <a:pt x="29852" y="4256"/>
                        <a:pt x="31624" y="5656"/>
                      </a:cubicBezTo>
                      <a:cubicBezTo>
                        <a:pt x="33443" y="7055"/>
                        <a:pt x="35263" y="8594"/>
                        <a:pt x="37595" y="9667"/>
                      </a:cubicBezTo>
                      <a:cubicBezTo>
                        <a:pt x="38761" y="10180"/>
                        <a:pt x="40020" y="10553"/>
                        <a:pt x="41326" y="10600"/>
                      </a:cubicBezTo>
                      <a:cubicBezTo>
                        <a:pt x="42632" y="10693"/>
                        <a:pt x="43938" y="10507"/>
                        <a:pt x="45244" y="10273"/>
                      </a:cubicBezTo>
                      <a:cubicBezTo>
                        <a:pt x="47810" y="9760"/>
                        <a:pt x="50422" y="9061"/>
                        <a:pt x="53127" y="9294"/>
                      </a:cubicBezTo>
                      <a:cubicBezTo>
                        <a:pt x="55832" y="9527"/>
                        <a:pt x="58538" y="10367"/>
                        <a:pt x="60917" y="11953"/>
                      </a:cubicBezTo>
                      <a:cubicBezTo>
                        <a:pt x="65721" y="14984"/>
                        <a:pt x="68799" y="21048"/>
                        <a:pt x="68146" y="27205"/>
                      </a:cubicBezTo>
                      <a:lnTo>
                        <a:pt x="68146" y="27578"/>
                      </a:lnTo>
                      <a:cubicBezTo>
                        <a:pt x="68146" y="27578"/>
                        <a:pt x="68473" y="27578"/>
                        <a:pt x="68473" y="27578"/>
                      </a:cubicBezTo>
                      <a:cubicBezTo>
                        <a:pt x="73603" y="27765"/>
                        <a:pt x="78921" y="28651"/>
                        <a:pt x="84145" y="30377"/>
                      </a:cubicBezTo>
                      <a:cubicBezTo>
                        <a:pt x="89323" y="32103"/>
                        <a:pt x="94593" y="34528"/>
                        <a:pt x="98605" y="38586"/>
                      </a:cubicBezTo>
                      <a:cubicBezTo>
                        <a:pt x="99957" y="39939"/>
                        <a:pt x="101077" y="41478"/>
                        <a:pt x="101963" y="43111"/>
                      </a:cubicBezTo>
                      <a:cubicBezTo>
                        <a:pt x="102849" y="44743"/>
                        <a:pt x="103362" y="46562"/>
                        <a:pt x="103596" y="48381"/>
                      </a:cubicBezTo>
                      <a:cubicBezTo>
                        <a:pt x="103829" y="50200"/>
                        <a:pt x="103689" y="52066"/>
                        <a:pt x="103222" y="53792"/>
                      </a:cubicBezTo>
                      <a:cubicBezTo>
                        <a:pt x="102756" y="55518"/>
                        <a:pt x="101870" y="57104"/>
                        <a:pt x="100657" y="58410"/>
                      </a:cubicBezTo>
                      <a:lnTo>
                        <a:pt x="100284" y="58829"/>
                      </a:lnTo>
                      <a:lnTo>
                        <a:pt x="100797" y="59016"/>
                      </a:lnTo>
                      <a:cubicBezTo>
                        <a:pt x="107234" y="61302"/>
                        <a:pt x="112271" y="66432"/>
                        <a:pt x="114557" y="72356"/>
                      </a:cubicBezTo>
                      <a:cubicBezTo>
                        <a:pt x="116842" y="78280"/>
                        <a:pt x="116376" y="84857"/>
                        <a:pt x="114044" y="90081"/>
                      </a:cubicBezTo>
                      <a:cubicBezTo>
                        <a:pt x="112831" y="92693"/>
                        <a:pt x="111152" y="95025"/>
                        <a:pt x="109892" y="97497"/>
                      </a:cubicBezTo>
                      <a:cubicBezTo>
                        <a:pt x="108586" y="99922"/>
                        <a:pt x="107793" y="102768"/>
                        <a:pt x="108493" y="105380"/>
                      </a:cubicBezTo>
                      <a:cubicBezTo>
                        <a:pt x="109146" y="107992"/>
                        <a:pt x="110825" y="109997"/>
                        <a:pt x="112318" y="111817"/>
                      </a:cubicBezTo>
                      <a:cubicBezTo>
                        <a:pt x="113857" y="113636"/>
                        <a:pt x="115396" y="115315"/>
                        <a:pt x="116376" y="117227"/>
                      </a:cubicBezTo>
                      <a:cubicBezTo>
                        <a:pt x="118428" y="121005"/>
                        <a:pt x="118195" y="125250"/>
                        <a:pt x="116889" y="128328"/>
                      </a:cubicBezTo>
                      <a:cubicBezTo>
                        <a:pt x="115583" y="131453"/>
                        <a:pt x="113250" y="133459"/>
                        <a:pt x="111152" y="134579"/>
                      </a:cubicBezTo>
                      <a:cubicBezTo>
                        <a:pt x="109053" y="135698"/>
                        <a:pt x="107187" y="136025"/>
                        <a:pt x="105974" y="136164"/>
                      </a:cubicBezTo>
                      <a:cubicBezTo>
                        <a:pt x="104715" y="136258"/>
                        <a:pt x="104062" y="136164"/>
                        <a:pt x="104062" y="13621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55" name="Forma libre: forma 154">
                  <a:extLst>
                    <a:ext uri="{FF2B5EF4-FFF2-40B4-BE49-F238E27FC236}">
                      <a16:creationId xmlns:a16="http://schemas.microsoft.com/office/drawing/2014/main" id="{3DEF344B-C5B8-B184-235C-83C9B42B4724}"/>
                    </a:ext>
                  </a:extLst>
                </p:cNvPr>
                <p:cNvSpPr/>
                <p:nvPr/>
              </p:nvSpPr>
              <p:spPr>
                <a:xfrm>
                  <a:off x="3233511" y="2428475"/>
                  <a:ext cx="138764" cy="58243"/>
                </a:xfrm>
                <a:custGeom>
                  <a:avLst/>
                  <a:gdLst>
                    <a:gd name="connsiteX0" fmla="*/ 0 w 138764"/>
                    <a:gd name="connsiteY0" fmla="*/ 58151 h 58243"/>
                    <a:gd name="connsiteX1" fmla="*/ 140 w 138764"/>
                    <a:gd name="connsiteY1" fmla="*/ 57684 h 58243"/>
                    <a:gd name="connsiteX2" fmla="*/ 466 w 138764"/>
                    <a:gd name="connsiteY2" fmla="*/ 56378 h 58243"/>
                    <a:gd name="connsiteX3" fmla="*/ 1632 w 138764"/>
                    <a:gd name="connsiteY3" fmla="*/ 51341 h 58243"/>
                    <a:gd name="connsiteX4" fmla="*/ 3871 w 138764"/>
                    <a:gd name="connsiteY4" fmla="*/ 43458 h 58243"/>
                    <a:gd name="connsiteX5" fmla="*/ 8396 w 138764"/>
                    <a:gd name="connsiteY5" fmla="*/ 33616 h 58243"/>
                    <a:gd name="connsiteX6" fmla="*/ 17351 w 138764"/>
                    <a:gd name="connsiteY6" fmla="*/ 24241 h 58243"/>
                    <a:gd name="connsiteX7" fmla="*/ 23928 w 138764"/>
                    <a:gd name="connsiteY7" fmla="*/ 21302 h 58243"/>
                    <a:gd name="connsiteX8" fmla="*/ 31578 w 138764"/>
                    <a:gd name="connsiteY8" fmla="*/ 20183 h 58243"/>
                    <a:gd name="connsiteX9" fmla="*/ 39507 w 138764"/>
                    <a:gd name="connsiteY9" fmla="*/ 17851 h 58243"/>
                    <a:gd name="connsiteX10" fmla="*/ 46364 w 138764"/>
                    <a:gd name="connsiteY10" fmla="*/ 12626 h 58243"/>
                    <a:gd name="connsiteX11" fmla="*/ 52894 w 138764"/>
                    <a:gd name="connsiteY11" fmla="*/ 6703 h 58243"/>
                    <a:gd name="connsiteX12" fmla="*/ 60730 w 138764"/>
                    <a:gd name="connsiteY12" fmla="*/ 2412 h 58243"/>
                    <a:gd name="connsiteX13" fmla="*/ 78361 w 138764"/>
                    <a:gd name="connsiteY13" fmla="*/ 1059 h 58243"/>
                    <a:gd name="connsiteX14" fmla="*/ 94780 w 138764"/>
                    <a:gd name="connsiteY14" fmla="*/ 3951 h 58243"/>
                    <a:gd name="connsiteX15" fmla="*/ 120620 w 138764"/>
                    <a:gd name="connsiteY15" fmla="*/ 15005 h 58243"/>
                    <a:gd name="connsiteX16" fmla="*/ 134707 w 138764"/>
                    <a:gd name="connsiteY16" fmla="*/ 27692 h 58243"/>
                    <a:gd name="connsiteX17" fmla="*/ 136526 w 138764"/>
                    <a:gd name="connsiteY17" fmla="*/ 30071 h 58243"/>
                    <a:gd name="connsiteX18" fmla="*/ 137739 w 138764"/>
                    <a:gd name="connsiteY18" fmla="*/ 31890 h 58243"/>
                    <a:gd name="connsiteX19" fmla="*/ 138485 w 138764"/>
                    <a:gd name="connsiteY19" fmla="*/ 33010 h 58243"/>
                    <a:gd name="connsiteX20" fmla="*/ 138765 w 138764"/>
                    <a:gd name="connsiteY20" fmla="*/ 33383 h 58243"/>
                    <a:gd name="connsiteX21" fmla="*/ 138532 w 138764"/>
                    <a:gd name="connsiteY21" fmla="*/ 32963 h 58243"/>
                    <a:gd name="connsiteX22" fmla="*/ 137832 w 138764"/>
                    <a:gd name="connsiteY22" fmla="*/ 31797 h 58243"/>
                    <a:gd name="connsiteX23" fmla="*/ 136666 w 138764"/>
                    <a:gd name="connsiteY23" fmla="*/ 29931 h 58243"/>
                    <a:gd name="connsiteX24" fmla="*/ 134893 w 138764"/>
                    <a:gd name="connsiteY24" fmla="*/ 27506 h 58243"/>
                    <a:gd name="connsiteX25" fmla="*/ 120900 w 138764"/>
                    <a:gd name="connsiteY25" fmla="*/ 14539 h 58243"/>
                    <a:gd name="connsiteX26" fmla="*/ 94966 w 138764"/>
                    <a:gd name="connsiteY26" fmla="*/ 3251 h 58243"/>
                    <a:gd name="connsiteX27" fmla="*/ 78455 w 138764"/>
                    <a:gd name="connsiteY27" fmla="*/ 313 h 58243"/>
                    <a:gd name="connsiteX28" fmla="*/ 60543 w 138764"/>
                    <a:gd name="connsiteY28" fmla="*/ 1712 h 58243"/>
                    <a:gd name="connsiteX29" fmla="*/ 52521 w 138764"/>
                    <a:gd name="connsiteY29" fmla="*/ 6143 h 58243"/>
                    <a:gd name="connsiteX30" fmla="*/ 45944 w 138764"/>
                    <a:gd name="connsiteY30" fmla="*/ 12113 h 58243"/>
                    <a:gd name="connsiteX31" fmla="*/ 39227 w 138764"/>
                    <a:gd name="connsiteY31" fmla="*/ 17244 h 58243"/>
                    <a:gd name="connsiteX32" fmla="*/ 31531 w 138764"/>
                    <a:gd name="connsiteY32" fmla="*/ 19530 h 58243"/>
                    <a:gd name="connsiteX33" fmla="*/ 23788 w 138764"/>
                    <a:gd name="connsiteY33" fmla="*/ 20696 h 58243"/>
                    <a:gd name="connsiteX34" fmla="*/ 17025 w 138764"/>
                    <a:gd name="connsiteY34" fmla="*/ 23774 h 58243"/>
                    <a:gd name="connsiteX35" fmla="*/ 7976 w 138764"/>
                    <a:gd name="connsiteY35" fmla="*/ 33383 h 58243"/>
                    <a:gd name="connsiteX36" fmla="*/ 3545 w 138764"/>
                    <a:gd name="connsiteY36" fmla="*/ 43365 h 58243"/>
                    <a:gd name="connsiteX37" fmla="*/ 1446 w 138764"/>
                    <a:gd name="connsiteY37" fmla="*/ 51341 h 58243"/>
                    <a:gd name="connsiteX38" fmla="*/ 420 w 138764"/>
                    <a:gd name="connsiteY38" fmla="*/ 56425 h 58243"/>
                    <a:gd name="connsiteX39" fmla="*/ 186 w 138764"/>
                    <a:gd name="connsiteY39" fmla="*/ 57778 h 58243"/>
                    <a:gd name="connsiteX40" fmla="*/ 140 w 138764"/>
                    <a:gd name="connsiteY40" fmla="*/ 58244 h 58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38764" h="58243">
                      <a:moveTo>
                        <a:pt x="0" y="58151"/>
                      </a:moveTo>
                      <a:cubicBezTo>
                        <a:pt x="0" y="58151"/>
                        <a:pt x="47" y="58011"/>
                        <a:pt x="140" y="57684"/>
                      </a:cubicBezTo>
                      <a:cubicBezTo>
                        <a:pt x="233" y="57358"/>
                        <a:pt x="327" y="56938"/>
                        <a:pt x="466" y="56378"/>
                      </a:cubicBezTo>
                      <a:cubicBezTo>
                        <a:pt x="746" y="55165"/>
                        <a:pt x="1119" y="53486"/>
                        <a:pt x="1632" y="51341"/>
                      </a:cubicBezTo>
                      <a:cubicBezTo>
                        <a:pt x="2146" y="49148"/>
                        <a:pt x="2845" y="46490"/>
                        <a:pt x="3871" y="43458"/>
                      </a:cubicBezTo>
                      <a:cubicBezTo>
                        <a:pt x="4898" y="40426"/>
                        <a:pt x="6250" y="37021"/>
                        <a:pt x="8396" y="33616"/>
                      </a:cubicBezTo>
                      <a:cubicBezTo>
                        <a:pt x="10495" y="30211"/>
                        <a:pt x="13433" y="26806"/>
                        <a:pt x="17351" y="24241"/>
                      </a:cubicBezTo>
                      <a:cubicBezTo>
                        <a:pt x="19311" y="22981"/>
                        <a:pt x="21549" y="21955"/>
                        <a:pt x="23928" y="21302"/>
                      </a:cubicBezTo>
                      <a:cubicBezTo>
                        <a:pt x="26354" y="20696"/>
                        <a:pt x="28919" y="20509"/>
                        <a:pt x="31578" y="20183"/>
                      </a:cubicBezTo>
                      <a:cubicBezTo>
                        <a:pt x="34237" y="19856"/>
                        <a:pt x="36988" y="19250"/>
                        <a:pt x="39507" y="17851"/>
                      </a:cubicBezTo>
                      <a:cubicBezTo>
                        <a:pt x="42026" y="16498"/>
                        <a:pt x="44218" y="14632"/>
                        <a:pt x="46364" y="12626"/>
                      </a:cubicBezTo>
                      <a:cubicBezTo>
                        <a:pt x="48509" y="10667"/>
                        <a:pt x="50562" y="8522"/>
                        <a:pt x="52894" y="6703"/>
                      </a:cubicBezTo>
                      <a:cubicBezTo>
                        <a:pt x="55179" y="4837"/>
                        <a:pt x="57838" y="3344"/>
                        <a:pt x="60730" y="2412"/>
                      </a:cubicBezTo>
                      <a:cubicBezTo>
                        <a:pt x="66514" y="499"/>
                        <a:pt x="72624" y="546"/>
                        <a:pt x="78361" y="1059"/>
                      </a:cubicBezTo>
                      <a:cubicBezTo>
                        <a:pt x="84099" y="1665"/>
                        <a:pt x="89602" y="2598"/>
                        <a:pt x="94780" y="3951"/>
                      </a:cubicBezTo>
                      <a:cubicBezTo>
                        <a:pt x="105088" y="6516"/>
                        <a:pt x="113904" y="10621"/>
                        <a:pt x="120620" y="15005"/>
                      </a:cubicBezTo>
                      <a:cubicBezTo>
                        <a:pt x="127337" y="19436"/>
                        <a:pt x="131908" y="24194"/>
                        <a:pt x="134707" y="27692"/>
                      </a:cubicBezTo>
                      <a:cubicBezTo>
                        <a:pt x="135406" y="28579"/>
                        <a:pt x="136013" y="29372"/>
                        <a:pt x="136526" y="30071"/>
                      </a:cubicBezTo>
                      <a:cubicBezTo>
                        <a:pt x="136992" y="30771"/>
                        <a:pt x="137412" y="31377"/>
                        <a:pt x="137739" y="31890"/>
                      </a:cubicBezTo>
                      <a:cubicBezTo>
                        <a:pt x="138065" y="32357"/>
                        <a:pt x="138298" y="32730"/>
                        <a:pt x="138485" y="33010"/>
                      </a:cubicBezTo>
                      <a:cubicBezTo>
                        <a:pt x="138671" y="33243"/>
                        <a:pt x="138765" y="33383"/>
                        <a:pt x="138765" y="33383"/>
                      </a:cubicBezTo>
                      <a:cubicBezTo>
                        <a:pt x="138765" y="33383"/>
                        <a:pt x="138718" y="33243"/>
                        <a:pt x="138532" y="32963"/>
                      </a:cubicBezTo>
                      <a:cubicBezTo>
                        <a:pt x="138345" y="32683"/>
                        <a:pt x="138112" y="32310"/>
                        <a:pt x="137832" y="31797"/>
                      </a:cubicBezTo>
                      <a:cubicBezTo>
                        <a:pt x="137505" y="31284"/>
                        <a:pt x="137132" y="30678"/>
                        <a:pt x="136666" y="29931"/>
                      </a:cubicBezTo>
                      <a:cubicBezTo>
                        <a:pt x="136199" y="29232"/>
                        <a:pt x="135546" y="28439"/>
                        <a:pt x="134893" y="27506"/>
                      </a:cubicBezTo>
                      <a:cubicBezTo>
                        <a:pt x="132141" y="23961"/>
                        <a:pt x="127617" y="19063"/>
                        <a:pt x="120900" y="14539"/>
                      </a:cubicBezTo>
                      <a:cubicBezTo>
                        <a:pt x="114183" y="10061"/>
                        <a:pt x="105321" y="5863"/>
                        <a:pt x="94966" y="3251"/>
                      </a:cubicBezTo>
                      <a:cubicBezTo>
                        <a:pt x="89789" y="1899"/>
                        <a:pt x="84238" y="919"/>
                        <a:pt x="78455" y="313"/>
                      </a:cubicBezTo>
                      <a:cubicBezTo>
                        <a:pt x="72671" y="-200"/>
                        <a:pt x="66467" y="-294"/>
                        <a:pt x="60543" y="1712"/>
                      </a:cubicBezTo>
                      <a:cubicBezTo>
                        <a:pt x="57558" y="2645"/>
                        <a:pt x="54853" y="4231"/>
                        <a:pt x="52521" y="6143"/>
                      </a:cubicBezTo>
                      <a:cubicBezTo>
                        <a:pt x="50142" y="8009"/>
                        <a:pt x="48090" y="10154"/>
                        <a:pt x="45944" y="12113"/>
                      </a:cubicBezTo>
                      <a:cubicBezTo>
                        <a:pt x="43845" y="14073"/>
                        <a:pt x="41653" y="15938"/>
                        <a:pt x="39227" y="17244"/>
                      </a:cubicBezTo>
                      <a:cubicBezTo>
                        <a:pt x="36802" y="18550"/>
                        <a:pt x="34190" y="19203"/>
                        <a:pt x="31531" y="19530"/>
                      </a:cubicBezTo>
                      <a:cubicBezTo>
                        <a:pt x="28919" y="19856"/>
                        <a:pt x="26307" y="20089"/>
                        <a:pt x="23788" y="20696"/>
                      </a:cubicBezTo>
                      <a:cubicBezTo>
                        <a:pt x="21316" y="21349"/>
                        <a:pt x="19031" y="22422"/>
                        <a:pt x="17025" y="23774"/>
                      </a:cubicBezTo>
                      <a:cubicBezTo>
                        <a:pt x="13013" y="26480"/>
                        <a:pt x="10075" y="29931"/>
                        <a:pt x="7976" y="33383"/>
                      </a:cubicBezTo>
                      <a:cubicBezTo>
                        <a:pt x="5830" y="36835"/>
                        <a:pt x="4524" y="40286"/>
                        <a:pt x="3545" y="43365"/>
                      </a:cubicBezTo>
                      <a:cubicBezTo>
                        <a:pt x="2565" y="46443"/>
                        <a:pt x="1912" y="49102"/>
                        <a:pt x="1446" y="51341"/>
                      </a:cubicBezTo>
                      <a:cubicBezTo>
                        <a:pt x="980" y="53533"/>
                        <a:pt x="653" y="55259"/>
                        <a:pt x="420" y="56425"/>
                      </a:cubicBezTo>
                      <a:cubicBezTo>
                        <a:pt x="327" y="56985"/>
                        <a:pt x="233" y="57404"/>
                        <a:pt x="186" y="57778"/>
                      </a:cubicBezTo>
                      <a:cubicBezTo>
                        <a:pt x="140" y="58057"/>
                        <a:pt x="140" y="58244"/>
                        <a:pt x="140" y="58244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156" name="Forma libre: forma 155">
                <a:extLst>
                  <a:ext uri="{FF2B5EF4-FFF2-40B4-BE49-F238E27FC236}">
                    <a16:creationId xmlns:a16="http://schemas.microsoft.com/office/drawing/2014/main" id="{ACD57488-35ED-8541-086E-CB368F0E5239}"/>
                  </a:ext>
                </a:extLst>
              </p:cNvPr>
              <p:cNvSpPr/>
              <p:nvPr/>
            </p:nvSpPr>
            <p:spPr>
              <a:xfrm>
                <a:off x="3237037" y="2463549"/>
                <a:ext cx="118780" cy="155357"/>
              </a:xfrm>
              <a:custGeom>
                <a:avLst/>
                <a:gdLst>
                  <a:gd name="connsiteX0" fmla="*/ 18630 w 118780"/>
                  <a:gd name="connsiteY0" fmla="*/ 155311 h 155357"/>
                  <a:gd name="connsiteX1" fmla="*/ 16391 w 118780"/>
                  <a:gd name="connsiteY1" fmla="*/ 154332 h 155357"/>
                  <a:gd name="connsiteX2" fmla="*/ 11214 w 118780"/>
                  <a:gd name="connsiteY2" fmla="*/ 149481 h 155357"/>
                  <a:gd name="connsiteX3" fmla="*/ 7342 w 118780"/>
                  <a:gd name="connsiteY3" fmla="*/ 138893 h 155357"/>
                  <a:gd name="connsiteX4" fmla="*/ 11587 w 118780"/>
                  <a:gd name="connsiteY4" fmla="*/ 124573 h 155357"/>
                  <a:gd name="connsiteX5" fmla="*/ 11867 w 118780"/>
                  <a:gd name="connsiteY5" fmla="*/ 125879 h 155357"/>
                  <a:gd name="connsiteX6" fmla="*/ 66 w 118780"/>
                  <a:gd name="connsiteY6" fmla="*/ 108854 h 155357"/>
                  <a:gd name="connsiteX7" fmla="*/ 12800 w 118780"/>
                  <a:gd name="connsiteY7" fmla="*/ 88518 h 155357"/>
                  <a:gd name="connsiteX8" fmla="*/ 12287 w 118780"/>
                  <a:gd name="connsiteY8" fmla="*/ 90243 h 155357"/>
                  <a:gd name="connsiteX9" fmla="*/ 7762 w 118780"/>
                  <a:gd name="connsiteY9" fmla="*/ 67948 h 155357"/>
                  <a:gd name="connsiteX10" fmla="*/ 23201 w 118780"/>
                  <a:gd name="connsiteY10" fmla="*/ 49244 h 155357"/>
                  <a:gd name="connsiteX11" fmla="*/ 35189 w 118780"/>
                  <a:gd name="connsiteY11" fmla="*/ 46772 h 155357"/>
                  <a:gd name="connsiteX12" fmla="*/ 33976 w 118780"/>
                  <a:gd name="connsiteY12" fmla="*/ 48218 h 155357"/>
                  <a:gd name="connsiteX13" fmla="*/ 46616 w 118780"/>
                  <a:gd name="connsiteY13" fmla="*/ 18039 h 155357"/>
                  <a:gd name="connsiteX14" fmla="*/ 75535 w 118780"/>
                  <a:gd name="connsiteY14" fmla="*/ 16920 h 155357"/>
                  <a:gd name="connsiteX15" fmla="*/ 74183 w 118780"/>
                  <a:gd name="connsiteY15" fmla="*/ 17433 h 155357"/>
                  <a:gd name="connsiteX16" fmla="*/ 89622 w 118780"/>
                  <a:gd name="connsiteY16" fmla="*/ 1994 h 155357"/>
                  <a:gd name="connsiteX17" fmla="*/ 106320 w 118780"/>
                  <a:gd name="connsiteY17" fmla="*/ 781 h 155357"/>
                  <a:gd name="connsiteX18" fmla="*/ 116022 w 118780"/>
                  <a:gd name="connsiteY18" fmla="*/ 5259 h 155357"/>
                  <a:gd name="connsiteX19" fmla="*/ 118168 w 118780"/>
                  <a:gd name="connsiteY19" fmla="*/ 7078 h 155357"/>
                  <a:gd name="connsiteX20" fmla="*/ 118774 w 118780"/>
                  <a:gd name="connsiteY20" fmla="*/ 7824 h 155357"/>
                  <a:gd name="connsiteX21" fmla="*/ 106087 w 118780"/>
                  <a:gd name="connsiteY21" fmla="*/ 1854 h 155357"/>
                  <a:gd name="connsiteX22" fmla="*/ 90275 w 118780"/>
                  <a:gd name="connsiteY22" fmla="*/ 3440 h 155357"/>
                  <a:gd name="connsiteX23" fmla="*/ 76048 w 118780"/>
                  <a:gd name="connsiteY23" fmla="*/ 18132 h 155357"/>
                  <a:gd name="connsiteX24" fmla="*/ 75628 w 118780"/>
                  <a:gd name="connsiteY24" fmla="*/ 19159 h 155357"/>
                  <a:gd name="connsiteX25" fmla="*/ 74649 w 118780"/>
                  <a:gd name="connsiteY25" fmla="*/ 18645 h 155357"/>
                  <a:gd name="connsiteX26" fmla="*/ 47876 w 118780"/>
                  <a:gd name="connsiteY26" fmla="*/ 19952 h 155357"/>
                  <a:gd name="connsiteX27" fmla="*/ 36401 w 118780"/>
                  <a:gd name="connsiteY27" fmla="*/ 47704 h 155357"/>
                  <a:gd name="connsiteX28" fmla="*/ 36728 w 118780"/>
                  <a:gd name="connsiteY28" fmla="*/ 49197 h 155357"/>
                  <a:gd name="connsiteX29" fmla="*/ 35189 w 118780"/>
                  <a:gd name="connsiteY29" fmla="*/ 49197 h 155357"/>
                  <a:gd name="connsiteX30" fmla="*/ 24274 w 118780"/>
                  <a:gd name="connsiteY30" fmla="*/ 51436 h 155357"/>
                  <a:gd name="connsiteX31" fmla="*/ 10141 w 118780"/>
                  <a:gd name="connsiteY31" fmla="*/ 68461 h 155357"/>
                  <a:gd name="connsiteX32" fmla="*/ 14152 w 118780"/>
                  <a:gd name="connsiteY32" fmla="*/ 88937 h 155357"/>
                  <a:gd name="connsiteX33" fmla="*/ 14992 w 118780"/>
                  <a:gd name="connsiteY33" fmla="*/ 90103 h 155357"/>
                  <a:gd name="connsiteX34" fmla="*/ 13639 w 118780"/>
                  <a:gd name="connsiteY34" fmla="*/ 90663 h 155357"/>
                  <a:gd name="connsiteX35" fmla="*/ 2072 w 118780"/>
                  <a:gd name="connsiteY35" fmla="*/ 108761 h 155357"/>
                  <a:gd name="connsiteX36" fmla="*/ 12567 w 118780"/>
                  <a:gd name="connsiteY36" fmla="*/ 124433 h 155357"/>
                  <a:gd name="connsiteX37" fmla="*/ 13593 w 118780"/>
                  <a:gd name="connsiteY37" fmla="*/ 124900 h 155357"/>
                  <a:gd name="connsiteX38" fmla="*/ 12846 w 118780"/>
                  <a:gd name="connsiteY38" fmla="*/ 125739 h 155357"/>
                  <a:gd name="connsiteX39" fmla="*/ 8648 w 118780"/>
                  <a:gd name="connsiteY39" fmla="*/ 138846 h 155357"/>
                  <a:gd name="connsiteX40" fmla="*/ 11960 w 118780"/>
                  <a:gd name="connsiteY40" fmla="*/ 149014 h 155357"/>
                  <a:gd name="connsiteX41" fmla="*/ 18630 w 118780"/>
                  <a:gd name="connsiteY41" fmla="*/ 155358 h 155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18780" h="155357">
                    <a:moveTo>
                      <a:pt x="18630" y="155311"/>
                    </a:moveTo>
                    <a:cubicBezTo>
                      <a:pt x="18630" y="155311"/>
                      <a:pt x="17791" y="155078"/>
                      <a:pt x="16391" y="154332"/>
                    </a:cubicBezTo>
                    <a:cubicBezTo>
                      <a:pt x="15039" y="153492"/>
                      <a:pt x="13033" y="152046"/>
                      <a:pt x="11214" y="149481"/>
                    </a:cubicBezTo>
                    <a:cubicBezTo>
                      <a:pt x="9442" y="146962"/>
                      <a:pt x="7715" y="143370"/>
                      <a:pt x="7342" y="138893"/>
                    </a:cubicBezTo>
                    <a:cubicBezTo>
                      <a:pt x="6923" y="134508"/>
                      <a:pt x="7809" y="129004"/>
                      <a:pt x="11587" y="124573"/>
                    </a:cubicBezTo>
                    <a:lnTo>
                      <a:pt x="11867" y="125879"/>
                    </a:lnTo>
                    <a:cubicBezTo>
                      <a:pt x="5943" y="123220"/>
                      <a:pt x="719" y="116877"/>
                      <a:pt x="66" y="108854"/>
                    </a:cubicBezTo>
                    <a:cubicBezTo>
                      <a:pt x="-634" y="100925"/>
                      <a:pt x="4264" y="92016"/>
                      <a:pt x="12800" y="88518"/>
                    </a:cubicBezTo>
                    <a:lnTo>
                      <a:pt x="12287" y="90243"/>
                    </a:lnTo>
                    <a:cubicBezTo>
                      <a:pt x="7809" y="84180"/>
                      <a:pt x="5990" y="75877"/>
                      <a:pt x="7762" y="67948"/>
                    </a:cubicBezTo>
                    <a:cubicBezTo>
                      <a:pt x="9395" y="59925"/>
                      <a:pt x="15365" y="52695"/>
                      <a:pt x="23201" y="49244"/>
                    </a:cubicBezTo>
                    <a:cubicBezTo>
                      <a:pt x="26979" y="47518"/>
                      <a:pt x="31131" y="46678"/>
                      <a:pt x="35189" y="46772"/>
                    </a:cubicBezTo>
                    <a:lnTo>
                      <a:pt x="33976" y="48218"/>
                    </a:lnTo>
                    <a:cubicBezTo>
                      <a:pt x="31504" y="36137"/>
                      <a:pt x="37288" y="23823"/>
                      <a:pt x="46616" y="18039"/>
                    </a:cubicBezTo>
                    <a:cubicBezTo>
                      <a:pt x="55992" y="12162"/>
                      <a:pt x="67466" y="12582"/>
                      <a:pt x="75535" y="16920"/>
                    </a:cubicBezTo>
                    <a:lnTo>
                      <a:pt x="74183" y="17433"/>
                    </a:lnTo>
                    <a:cubicBezTo>
                      <a:pt x="77355" y="9690"/>
                      <a:pt x="83511" y="4466"/>
                      <a:pt x="89622" y="1994"/>
                    </a:cubicBezTo>
                    <a:cubicBezTo>
                      <a:pt x="95779" y="-572"/>
                      <a:pt x="101796" y="-292"/>
                      <a:pt x="106320" y="781"/>
                    </a:cubicBezTo>
                    <a:cubicBezTo>
                      <a:pt x="110891" y="1900"/>
                      <a:pt x="114063" y="3813"/>
                      <a:pt x="116022" y="5259"/>
                    </a:cubicBezTo>
                    <a:cubicBezTo>
                      <a:pt x="117002" y="6005"/>
                      <a:pt x="117701" y="6611"/>
                      <a:pt x="118168" y="7078"/>
                    </a:cubicBezTo>
                    <a:cubicBezTo>
                      <a:pt x="118634" y="7544"/>
                      <a:pt x="118820" y="7778"/>
                      <a:pt x="118774" y="7824"/>
                    </a:cubicBezTo>
                    <a:cubicBezTo>
                      <a:pt x="118587" y="8197"/>
                      <a:pt x="114996" y="3813"/>
                      <a:pt x="106087" y="1854"/>
                    </a:cubicBezTo>
                    <a:cubicBezTo>
                      <a:pt x="101749" y="968"/>
                      <a:pt x="96012" y="874"/>
                      <a:pt x="90275" y="3440"/>
                    </a:cubicBezTo>
                    <a:cubicBezTo>
                      <a:pt x="84584" y="5912"/>
                      <a:pt x="78894" y="10949"/>
                      <a:pt x="76048" y="18132"/>
                    </a:cubicBezTo>
                    <a:lnTo>
                      <a:pt x="75628" y="19159"/>
                    </a:lnTo>
                    <a:lnTo>
                      <a:pt x="74649" y="18645"/>
                    </a:lnTo>
                    <a:cubicBezTo>
                      <a:pt x="67140" y="14727"/>
                      <a:pt x="56411" y="14494"/>
                      <a:pt x="47876" y="19952"/>
                    </a:cubicBezTo>
                    <a:cubicBezTo>
                      <a:pt x="39387" y="25269"/>
                      <a:pt x="34116" y="36743"/>
                      <a:pt x="36401" y="47704"/>
                    </a:cubicBezTo>
                    <a:lnTo>
                      <a:pt x="36728" y="49197"/>
                    </a:lnTo>
                    <a:lnTo>
                      <a:pt x="35189" y="49197"/>
                    </a:lnTo>
                    <a:cubicBezTo>
                      <a:pt x="31504" y="49104"/>
                      <a:pt x="27726" y="49850"/>
                      <a:pt x="24274" y="51436"/>
                    </a:cubicBezTo>
                    <a:cubicBezTo>
                      <a:pt x="17044" y="54654"/>
                      <a:pt x="11680" y="61184"/>
                      <a:pt x="10141" y="68461"/>
                    </a:cubicBezTo>
                    <a:cubicBezTo>
                      <a:pt x="8509" y="75737"/>
                      <a:pt x="10141" y="83387"/>
                      <a:pt x="14152" y="88937"/>
                    </a:cubicBezTo>
                    <a:lnTo>
                      <a:pt x="14992" y="90103"/>
                    </a:lnTo>
                    <a:lnTo>
                      <a:pt x="13639" y="90663"/>
                    </a:lnTo>
                    <a:cubicBezTo>
                      <a:pt x="6083" y="93695"/>
                      <a:pt x="1512" y="101671"/>
                      <a:pt x="2072" y="108761"/>
                    </a:cubicBezTo>
                    <a:cubicBezTo>
                      <a:pt x="2538" y="115944"/>
                      <a:pt x="7249" y="121914"/>
                      <a:pt x="12567" y="124433"/>
                    </a:cubicBezTo>
                    <a:lnTo>
                      <a:pt x="13593" y="124900"/>
                    </a:lnTo>
                    <a:lnTo>
                      <a:pt x="12846" y="125739"/>
                    </a:lnTo>
                    <a:cubicBezTo>
                      <a:pt x="9395" y="129657"/>
                      <a:pt x="8369" y="134741"/>
                      <a:pt x="8648" y="138846"/>
                    </a:cubicBezTo>
                    <a:cubicBezTo>
                      <a:pt x="8882" y="143044"/>
                      <a:pt x="10374" y="146542"/>
                      <a:pt x="11960" y="149014"/>
                    </a:cubicBezTo>
                    <a:cubicBezTo>
                      <a:pt x="15318" y="154005"/>
                      <a:pt x="18863" y="155078"/>
                      <a:pt x="18630" y="155358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57" name="Forma libre: forma 156">
                <a:extLst>
                  <a:ext uri="{FF2B5EF4-FFF2-40B4-BE49-F238E27FC236}">
                    <a16:creationId xmlns:a16="http://schemas.microsoft.com/office/drawing/2014/main" id="{138E5F4F-2868-6D35-313C-217E2887621B}"/>
                  </a:ext>
                </a:extLst>
              </p:cNvPr>
              <p:cNvSpPr/>
              <p:nvPr/>
            </p:nvSpPr>
            <p:spPr>
              <a:xfrm>
                <a:off x="3317171" y="2477003"/>
                <a:ext cx="52547" cy="146567"/>
              </a:xfrm>
              <a:custGeom>
                <a:avLst/>
                <a:gdLst>
                  <a:gd name="connsiteX0" fmla="*/ 10420 w 52547"/>
                  <a:gd name="connsiteY0" fmla="*/ 146521 h 146567"/>
                  <a:gd name="connsiteX1" fmla="*/ 7389 w 52547"/>
                  <a:gd name="connsiteY1" fmla="*/ 143629 h 146567"/>
                  <a:gd name="connsiteX2" fmla="*/ 1698 w 52547"/>
                  <a:gd name="connsiteY2" fmla="*/ 133414 h 146567"/>
                  <a:gd name="connsiteX3" fmla="*/ 905 w 52547"/>
                  <a:gd name="connsiteY3" fmla="*/ 115503 h 146567"/>
                  <a:gd name="connsiteX4" fmla="*/ 13592 w 52547"/>
                  <a:gd name="connsiteY4" fmla="*/ 96473 h 146567"/>
                  <a:gd name="connsiteX5" fmla="*/ 13312 w 52547"/>
                  <a:gd name="connsiteY5" fmla="*/ 98012 h 146567"/>
                  <a:gd name="connsiteX6" fmla="*/ 8135 w 52547"/>
                  <a:gd name="connsiteY6" fmla="*/ 66481 h 146567"/>
                  <a:gd name="connsiteX7" fmla="*/ 36681 w 52547"/>
                  <a:gd name="connsiteY7" fmla="*/ 39334 h 146567"/>
                  <a:gd name="connsiteX8" fmla="*/ 35935 w 52547"/>
                  <a:gd name="connsiteY8" fmla="*/ 40827 h 146567"/>
                  <a:gd name="connsiteX9" fmla="*/ 34395 w 52547"/>
                  <a:gd name="connsiteY9" fmla="*/ 21097 h 146567"/>
                  <a:gd name="connsiteX10" fmla="*/ 41578 w 52547"/>
                  <a:gd name="connsiteY10" fmla="*/ 7523 h 146567"/>
                  <a:gd name="connsiteX11" fmla="*/ 49321 w 52547"/>
                  <a:gd name="connsiteY11" fmla="*/ 1366 h 146567"/>
                  <a:gd name="connsiteX12" fmla="*/ 52540 w 52547"/>
                  <a:gd name="connsiteY12" fmla="*/ 14 h 146567"/>
                  <a:gd name="connsiteX13" fmla="*/ 42558 w 52547"/>
                  <a:gd name="connsiteY13" fmla="*/ 8363 h 146567"/>
                  <a:gd name="connsiteX14" fmla="*/ 36168 w 52547"/>
                  <a:gd name="connsiteY14" fmla="*/ 21470 h 146567"/>
                  <a:gd name="connsiteX15" fmla="*/ 37940 w 52547"/>
                  <a:gd name="connsiteY15" fmla="*/ 39987 h 146567"/>
                  <a:gd name="connsiteX16" fmla="*/ 38453 w 52547"/>
                  <a:gd name="connsiteY16" fmla="*/ 41200 h 146567"/>
                  <a:gd name="connsiteX17" fmla="*/ 37194 w 52547"/>
                  <a:gd name="connsiteY17" fmla="*/ 41480 h 146567"/>
                  <a:gd name="connsiteX18" fmla="*/ 10514 w 52547"/>
                  <a:gd name="connsiteY18" fmla="*/ 67134 h 146567"/>
                  <a:gd name="connsiteX19" fmla="*/ 15225 w 52547"/>
                  <a:gd name="connsiteY19" fmla="*/ 96753 h 146567"/>
                  <a:gd name="connsiteX20" fmla="*/ 15831 w 52547"/>
                  <a:gd name="connsiteY20" fmla="*/ 97685 h 146567"/>
                  <a:gd name="connsiteX21" fmla="*/ 14945 w 52547"/>
                  <a:gd name="connsiteY21" fmla="*/ 98338 h 146567"/>
                  <a:gd name="connsiteX22" fmla="*/ 2771 w 52547"/>
                  <a:gd name="connsiteY22" fmla="*/ 116016 h 146567"/>
                  <a:gd name="connsiteX23" fmla="*/ 3004 w 52547"/>
                  <a:gd name="connsiteY23" fmla="*/ 133041 h 146567"/>
                  <a:gd name="connsiteX24" fmla="*/ 10374 w 52547"/>
                  <a:gd name="connsiteY24" fmla="*/ 146568 h 14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2547" h="146567">
                    <a:moveTo>
                      <a:pt x="10420" y="146521"/>
                    </a:moveTo>
                    <a:cubicBezTo>
                      <a:pt x="10420" y="146521"/>
                      <a:pt x="9161" y="145728"/>
                      <a:pt x="7389" y="143629"/>
                    </a:cubicBezTo>
                    <a:cubicBezTo>
                      <a:pt x="5663" y="141577"/>
                      <a:pt x="3331" y="138219"/>
                      <a:pt x="1698" y="133414"/>
                    </a:cubicBezTo>
                    <a:cubicBezTo>
                      <a:pt x="112" y="128657"/>
                      <a:pt x="-774" y="122313"/>
                      <a:pt x="905" y="115503"/>
                    </a:cubicBezTo>
                    <a:cubicBezTo>
                      <a:pt x="2538" y="108740"/>
                      <a:pt x="6689" y="101557"/>
                      <a:pt x="13592" y="96473"/>
                    </a:cubicBezTo>
                    <a:lnTo>
                      <a:pt x="13312" y="98012"/>
                    </a:lnTo>
                    <a:cubicBezTo>
                      <a:pt x="7622" y="89616"/>
                      <a:pt x="5103" y="77815"/>
                      <a:pt x="8135" y="66481"/>
                    </a:cubicBezTo>
                    <a:cubicBezTo>
                      <a:pt x="12100" y="51741"/>
                      <a:pt x="24833" y="41853"/>
                      <a:pt x="36681" y="39334"/>
                    </a:cubicBezTo>
                    <a:lnTo>
                      <a:pt x="35935" y="40827"/>
                    </a:lnTo>
                    <a:cubicBezTo>
                      <a:pt x="33136" y="33970"/>
                      <a:pt x="32996" y="26880"/>
                      <a:pt x="34395" y="21097"/>
                    </a:cubicBezTo>
                    <a:cubicBezTo>
                      <a:pt x="35795" y="15266"/>
                      <a:pt x="38686" y="10695"/>
                      <a:pt x="41578" y="7523"/>
                    </a:cubicBezTo>
                    <a:cubicBezTo>
                      <a:pt x="44470" y="4352"/>
                      <a:pt x="47316" y="2439"/>
                      <a:pt x="49321" y="1366"/>
                    </a:cubicBezTo>
                    <a:cubicBezTo>
                      <a:pt x="51327" y="294"/>
                      <a:pt x="52493" y="-80"/>
                      <a:pt x="52540" y="14"/>
                    </a:cubicBezTo>
                    <a:cubicBezTo>
                      <a:pt x="52773" y="340"/>
                      <a:pt x="47922" y="2019"/>
                      <a:pt x="42558" y="8363"/>
                    </a:cubicBezTo>
                    <a:cubicBezTo>
                      <a:pt x="39946" y="11535"/>
                      <a:pt x="37334" y="15919"/>
                      <a:pt x="36168" y="21470"/>
                    </a:cubicBezTo>
                    <a:cubicBezTo>
                      <a:pt x="34955" y="26974"/>
                      <a:pt x="35235" y="33644"/>
                      <a:pt x="37940" y="39987"/>
                    </a:cubicBezTo>
                    <a:lnTo>
                      <a:pt x="38453" y="41200"/>
                    </a:lnTo>
                    <a:lnTo>
                      <a:pt x="37194" y="41480"/>
                    </a:lnTo>
                    <a:cubicBezTo>
                      <a:pt x="26093" y="43952"/>
                      <a:pt x="14199" y="53374"/>
                      <a:pt x="10514" y="67134"/>
                    </a:cubicBezTo>
                    <a:cubicBezTo>
                      <a:pt x="7669" y="77722"/>
                      <a:pt x="9954" y="88870"/>
                      <a:pt x="15225" y="96753"/>
                    </a:cubicBezTo>
                    <a:lnTo>
                      <a:pt x="15831" y="97685"/>
                    </a:lnTo>
                    <a:lnTo>
                      <a:pt x="14945" y="98338"/>
                    </a:lnTo>
                    <a:cubicBezTo>
                      <a:pt x="8508" y="102956"/>
                      <a:pt x="4450" y="109673"/>
                      <a:pt x="2771" y="116016"/>
                    </a:cubicBezTo>
                    <a:cubicBezTo>
                      <a:pt x="1045" y="122406"/>
                      <a:pt x="1698" y="128424"/>
                      <a:pt x="3004" y="133041"/>
                    </a:cubicBezTo>
                    <a:cubicBezTo>
                      <a:pt x="5896" y="142417"/>
                      <a:pt x="10747" y="146335"/>
                      <a:pt x="10374" y="146568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58" name="Forma libre: forma 157">
                <a:extLst>
                  <a:ext uri="{FF2B5EF4-FFF2-40B4-BE49-F238E27FC236}">
                    <a16:creationId xmlns:a16="http://schemas.microsoft.com/office/drawing/2014/main" id="{410B1C51-76EF-3BF0-6B49-37C75898D834}"/>
                  </a:ext>
                </a:extLst>
              </p:cNvPr>
              <p:cNvSpPr/>
              <p:nvPr/>
            </p:nvSpPr>
            <p:spPr>
              <a:xfrm>
                <a:off x="3380668" y="2480817"/>
                <a:ext cx="55540" cy="137394"/>
              </a:xfrm>
              <a:custGeom>
                <a:avLst/>
                <a:gdLst>
                  <a:gd name="connsiteX0" fmla="*/ 47067 w 55540"/>
                  <a:gd name="connsiteY0" fmla="*/ 137297 h 137394"/>
                  <a:gd name="connsiteX1" fmla="*/ 53038 w 55540"/>
                  <a:gd name="connsiteY1" fmla="*/ 129321 h 137394"/>
                  <a:gd name="connsiteX2" fmla="*/ 53318 w 55540"/>
                  <a:gd name="connsiteY2" fmla="*/ 118219 h 137394"/>
                  <a:gd name="connsiteX3" fmla="*/ 43336 w 55540"/>
                  <a:gd name="connsiteY3" fmla="*/ 108238 h 137394"/>
                  <a:gd name="connsiteX4" fmla="*/ 41983 w 55540"/>
                  <a:gd name="connsiteY4" fmla="*/ 107771 h 137394"/>
                  <a:gd name="connsiteX5" fmla="*/ 42869 w 55540"/>
                  <a:gd name="connsiteY5" fmla="*/ 106652 h 137394"/>
                  <a:gd name="connsiteX6" fmla="*/ 51032 w 55540"/>
                  <a:gd name="connsiteY6" fmla="*/ 86502 h 137394"/>
                  <a:gd name="connsiteX7" fmla="*/ 45342 w 55540"/>
                  <a:gd name="connsiteY7" fmla="*/ 62620 h 137394"/>
                  <a:gd name="connsiteX8" fmla="*/ 23932 w 55540"/>
                  <a:gd name="connsiteY8" fmla="*/ 46622 h 137394"/>
                  <a:gd name="connsiteX9" fmla="*/ 22719 w 55540"/>
                  <a:gd name="connsiteY9" fmla="*/ 46295 h 137394"/>
                  <a:gd name="connsiteX10" fmla="*/ 23139 w 55540"/>
                  <a:gd name="connsiteY10" fmla="*/ 45129 h 137394"/>
                  <a:gd name="connsiteX11" fmla="*/ 23513 w 55540"/>
                  <a:gd name="connsiteY11" fmla="*/ 22927 h 137394"/>
                  <a:gd name="connsiteX12" fmla="*/ 13857 w 55540"/>
                  <a:gd name="connsiteY12" fmla="*/ 8094 h 137394"/>
                  <a:gd name="connsiteX13" fmla="*/ 4 w 55540"/>
                  <a:gd name="connsiteY13" fmla="*/ 25 h 137394"/>
                  <a:gd name="connsiteX14" fmla="*/ 4249 w 55540"/>
                  <a:gd name="connsiteY14" fmla="*/ 1004 h 137394"/>
                  <a:gd name="connsiteX15" fmla="*/ 14790 w 55540"/>
                  <a:gd name="connsiteY15" fmla="*/ 7021 h 137394"/>
                  <a:gd name="connsiteX16" fmla="*/ 25331 w 55540"/>
                  <a:gd name="connsiteY16" fmla="*/ 22320 h 137394"/>
                  <a:gd name="connsiteX17" fmla="*/ 25238 w 55540"/>
                  <a:gd name="connsiteY17" fmla="*/ 45922 h 137394"/>
                  <a:gd name="connsiteX18" fmla="*/ 24445 w 55540"/>
                  <a:gd name="connsiteY18" fmla="*/ 44429 h 137394"/>
                  <a:gd name="connsiteX19" fmla="*/ 47254 w 55540"/>
                  <a:gd name="connsiteY19" fmla="*/ 61314 h 137394"/>
                  <a:gd name="connsiteX20" fmla="*/ 53224 w 55540"/>
                  <a:gd name="connsiteY20" fmla="*/ 86782 h 137394"/>
                  <a:gd name="connsiteX21" fmla="*/ 44315 w 55540"/>
                  <a:gd name="connsiteY21" fmla="*/ 108005 h 137394"/>
                  <a:gd name="connsiteX22" fmla="*/ 43896 w 55540"/>
                  <a:gd name="connsiteY22" fmla="*/ 106419 h 137394"/>
                  <a:gd name="connsiteX23" fmla="*/ 54764 w 55540"/>
                  <a:gd name="connsiteY23" fmla="*/ 117800 h 137394"/>
                  <a:gd name="connsiteX24" fmla="*/ 54017 w 55540"/>
                  <a:gd name="connsiteY24" fmla="*/ 129834 h 137394"/>
                  <a:gd name="connsiteX25" fmla="*/ 49353 w 55540"/>
                  <a:gd name="connsiteY25" fmla="*/ 135991 h 137394"/>
                  <a:gd name="connsiteX26" fmla="*/ 47021 w 55540"/>
                  <a:gd name="connsiteY26" fmla="*/ 137390 h 13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5540" h="137394">
                    <a:moveTo>
                      <a:pt x="47067" y="137297"/>
                    </a:moveTo>
                    <a:cubicBezTo>
                      <a:pt x="46788" y="137063"/>
                      <a:pt x="50566" y="135291"/>
                      <a:pt x="53038" y="129321"/>
                    </a:cubicBezTo>
                    <a:cubicBezTo>
                      <a:pt x="54204" y="126382"/>
                      <a:pt x="54810" y="122371"/>
                      <a:pt x="53318" y="118219"/>
                    </a:cubicBezTo>
                    <a:cubicBezTo>
                      <a:pt x="51918" y="114115"/>
                      <a:pt x="48420" y="109964"/>
                      <a:pt x="43336" y="108238"/>
                    </a:cubicBezTo>
                    <a:lnTo>
                      <a:pt x="41983" y="107771"/>
                    </a:lnTo>
                    <a:lnTo>
                      <a:pt x="42869" y="106652"/>
                    </a:lnTo>
                    <a:cubicBezTo>
                      <a:pt x="47067" y="101428"/>
                      <a:pt x="50286" y="94385"/>
                      <a:pt x="51032" y="86502"/>
                    </a:cubicBezTo>
                    <a:cubicBezTo>
                      <a:pt x="51918" y="78619"/>
                      <a:pt x="50146" y="69943"/>
                      <a:pt x="45342" y="62620"/>
                    </a:cubicBezTo>
                    <a:cubicBezTo>
                      <a:pt x="40118" y="54551"/>
                      <a:pt x="32048" y="48907"/>
                      <a:pt x="23932" y="46622"/>
                    </a:cubicBezTo>
                    <a:lnTo>
                      <a:pt x="22719" y="46295"/>
                    </a:lnTo>
                    <a:lnTo>
                      <a:pt x="23139" y="45129"/>
                    </a:lnTo>
                    <a:cubicBezTo>
                      <a:pt x="25938" y="37433"/>
                      <a:pt x="25611" y="29363"/>
                      <a:pt x="23513" y="22927"/>
                    </a:cubicBezTo>
                    <a:cubicBezTo>
                      <a:pt x="21414" y="16397"/>
                      <a:pt x="17589" y="11452"/>
                      <a:pt x="13857" y="8094"/>
                    </a:cubicBezTo>
                    <a:cubicBezTo>
                      <a:pt x="6208" y="1377"/>
                      <a:pt x="-182" y="444"/>
                      <a:pt x="4" y="25"/>
                    </a:cubicBezTo>
                    <a:cubicBezTo>
                      <a:pt x="4" y="-69"/>
                      <a:pt x="1543" y="71"/>
                      <a:pt x="4249" y="1004"/>
                    </a:cubicBezTo>
                    <a:cubicBezTo>
                      <a:pt x="6907" y="1937"/>
                      <a:pt x="10732" y="3663"/>
                      <a:pt x="14790" y="7021"/>
                    </a:cubicBezTo>
                    <a:cubicBezTo>
                      <a:pt x="18755" y="10380"/>
                      <a:pt x="22999" y="15417"/>
                      <a:pt x="25331" y="22320"/>
                    </a:cubicBezTo>
                    <a:cubicBezTo>
                      <a:pt x="27664" y="29130"/>
                      <a:pt x="28177" y="37619"/>
                      <a:pt x="25238" y="45922"/>
                    </a:cubicBezTo>
                    <a:lnTo>
                      <a:pt x="24445" y="44429"/>
                    </a:lnTo>
                    <a:cubicBezTo>
                      <a:pt x="33121" y="46808"/>
                      <a:pt x="41703" y="52685"/>
                      <a:pt x="47254" y="61314"/>
                    </a:cubicBezTo>
                    <a:cubicBezTo>
                      <a:pt x="52385" y="69104"/>
                      <a:pt x="54250" y="78479"/>
                      <a:pt x="53224" y="86782"/>
                    </a:cubicBezTo>
                    <a:cubicBezTo>
                      <a:pt x="52338" y="95178"/>
                      <a:pt x="48840" y="102547"/>
                      <a:pt x="44315" y="108005"/>
                    </a:cubicBezTo>
                    <a:lnTo>
                      <a:pt x="43896" y="106419"/>
                    </a:lnTo>
                    <a:cubicBezTo>
                      <a:pt x="49633" y="108518"/>
                      <a:pt x="53318" y="113229"/>
                      <a:pt x="54764" y="117800"/>
                    </a:cubicBezTo>
                    <a:cubicBezTo>
                      <a:pt x="56256" y="122417"/>
                      <a:pt x="55370" y="126802"/>
                      <a:pt x="54017" y="129834"/>
                    </a:cubicBezTo>
                    <a:cubicBezTo>
                      <a:pt x="52618" y="132912"/>
                      <a:pt x="50706" y="134871"/>
                      <a:pt x="49353" y="135991"/>
                    </a:cubicBezTo>
                    <a:cubicBezTo>
                      <a:pt x="47954" y="137110"/>
                      <a:pt x="47067" y="137437"/>
                      <a:pt x="47021" y="137390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grpSp>
        <p:nvGrpSpPr>
          <p:cNvPr id="159" name="Gráfico 6">
            <a:extLst>
              <a:ext uri="{FF2B5EF4-FFF2-40B4-BE49-F238E27FC236}">
                <a16:creationId xmlns:a16="http://schemas.microsoft.com/office/drawing/2014/main" id="{12B42847-D8FC-AD77-7B18-7AE7B8317032}"/>
              </a:ext>
            </a:extLst>
          </p:cNvPr>
          <p:cNvGrpSpPr/>
          <p:nvPr/>
        </p:nvGrpSpPr>
        <p:grpSpPr>
          <a:xfrm>
            <a:off x="2542015" y="2390472"/>
            <a:ext cx="467902" cy="1109112"/>
            <a:chOff x="2542015" y="2390472"/>
            <a:chExt cx="467902" cy="1109112"/>
          </a:xfrm>
        </p:grpSpPr>
        <p:grpSp>
          <p:nvGrpSpPr>
            <p:cNvPr id="160" name="Gráfico 6">
              <a:extLst>
                <a:ext uri="{FF2B5EF4-FFF2-40B4-BE49-F238E27FC236}">
                  <a16:creationId xmlns:a16="http://schemas.microsoft.com/office/drawing/2014/main" id="{1F7724C7-258B-690E-E5E2-335A687D2EC8}"/>
                </a:ext>
              </a:extLst>
            </p:cNvPr>
            <p:cNvGrpSpPr/>
            <p:nvPr/>
          </p:nvGrpSpPr>
          <p:grpSpPr>
            <a:xfrm>
              <a:off x="2682603" y="2390472"/>
              <a:ext cx="174314" cy="272746"/>
              <a:chOff x="2682603" y="2390472"/>
              <a:chExt cx="174314" cy="272746"/>
            </a:xfrm>
          </p:grpSpPr>
          <p:sp>
            <p:nvSpPr>
              <p:cNvPr id="161" name="Forma libre: forma 160">
                <a:extLst>
                  <a:ext uri="{FF2B5EF4-FFF2-40B4-BE49-F238E27FC236}">
                    <a16:creationId xmlns:a16="http://schemas.microsoft.com/office/drawing/2014/main" id="{25D55BA4-87F1-6EBC-8584-C94A49DD190A}"/>
                  </a:ext>
                </a:extLst>
              </p:cNvPr>
              <p:cNvSpPr/>
              <p:nvPr/>
            </p:nvSpPr>
            <p:spPr>
              <a:xfrm>
                <a:off x="2699069" y="2429451"/>
                <a:ext cx="137831" cy="233767"/>
              </a:xfrm>
              <a:custGeom>
                <a:avLst/>
                <a:gdLst>
                  <a:gd name="connsiteX0" fmla="*/ 123046 w 137831"/>
                  <a:gd name="connsiteY0" fmla="*/ 224112 h 233767"/>
                  <a:gd name="connsiteX1" fmla="*/ 24768 w 137831"/>
                  <a:gd name="connsiteY1" fmla="*/ 233768 h 233767"/>
                  <a:gd name="connsiteX2" fmla="*/ 24395 w 137831"/>
                  <a:gd name="connsiteY2" fmla="*/ 150089 h 233767"/>
                  <a:gd name="connsiteX3" fmla="*/ 12920 w 137831"/>
                  <a:gd name="connsiteY3" fmla="*/ 113520 h 233767"/>
                  <a:gd name="connsiteX4" fmla="*/ 0 w 137831"/>
                  <a:gd name="connsiteY4" fmla="*/ 16642 h 233767"/>
                  <a:gd name="connsiteX5" fmla="*/ 0 w 137831"/>
                  <a:gd name="connsiteY5" fmla="*/ 16642 h 233767"/>
                  <a:gd name="connsiteX6" fmla="*/ 131861 w 137831"/>
                  <a:gd name="connsiteY6" fmla="*/ 18041 h 233767"/>
                  <a:gd name="connsiteX7" fmla="*/ 137832 w 137831"/>
                  <a:gd name="connsiteY7" fmla="*/ 21539 h 233767"/>
                  <a:gd name="connsiteX8" fmla="*/ 123046 w 137831"/>
                  <a:gd name="connsiteY8" fmla="*/ 224159 h 233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7831" h="233767">
                    <a:moveTo>
                      <a:pt x="123046" y="224112"/>
                    </a:moveTo>
                    <a:lnTo>
                      <a:pt x="24768" y="233768"/>
                    </a:lnTo>
                    <a:lnTo>
                      <a:pt x="24395" y="150089"/>
                    </a:lnTo>
                    <a:cubicBezTo>
                      <a:pt x="24395" y="150089"/>
                      <a:pt x="17351" y="149436"/>
                      <a:pt x="12920" y="113520"/>
                    </a:cubicBezTo>
                    <a:cubicBezTo>
                      <a:pt x="8489" y="77605"/>
                      <a:pt x="0" y="16642"/>
                      <a:pt x="0" y="16642"/>
                    </a:cubicBezTo>
                    <a:lnTo>
                      <a:pt x="0" y="16642"/>
                    </a:lnTo>
                    <a:cubicBezTo>
                      <a:pt x="41140" y="-6027"/>
                      <a:pt x="91608" y="-5514"/>
                      <a:pt x="131861" y="18041"/>
                    </a:cubicBezTo>
                    <a:lnTo>
                      <a:pt x="137832" y="21539"/>
                    </a:lnTo>
                    <a:lnTo>
                      <a:pt x="123046" y="224159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62" name="Forma libre: forma 161">
                <a:extLst>
                  <a:ext uri="{FF2B5EF4-FFF2-40B4-BE49-F238E27FC236}">
                    <a16:creationId xmlns:a16="http://schemas.microsoft.com/office/drawing/2014/main" id="{CEC8BCBD-DD29-5394-1DCE-BECF7B79BA18}"/>
                  </a:ext>
                </a:extLst>
              </p:cNvPr>
              <p:cNvSpPr/>
              <p:nvPr/>
            </p:nvSpPr>
            <p:spPr>
              <a:xfrm>
                <a:off x="2830091" y="2494325"/>
                <a:ext cx="26826" cy="38177"/>
              </a:xfrm>
              <a:custGeom>
                <a:avLst/>
                <a:gdLst>
                  <a:gd name="connsiteX0" fmla="*/ 47 w 26826"/>
                  <a:gd name="connsiteY0" fmla="*/ 2189 h 38177"/>
                  <a:gd name="connsiteX1" fmla="*/ 26727 w 26826"/>
                  <a:gd name="connsiteY1" fmla="*/ 16742 h 38177"/>
                  <a:gd name="connsiteX2" fmla="*/ 2472 w 26826"/>
                  <a:gd name="connsiteY2" fmla="*/ 37685 h 38177"/>
                  <a:gd name="connsiteX3" fmla="*/ 0 w 26826"/>
                  <a:gd name="connsiteY3" fmla="*/ 2236 h 3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26" h="38177">
                    <a:moveTo>
                      <a:pt x="47" y="2189"/>
                    </a:moveTo>
                    <a:cubicBezTo>
                      <a:pt x="653" y="1863"/>
                      <a:pt x="24861" y="-7932"/>
                      <a:pt x="26727" y="16742"/>
                    </a:cubicBezTo>
                    <a:cubicBezTo>
                      <a:pt x="28639" y="41417"/>
                      <a:pt x="2565" y="38385"/>
                      <a:pt x="2472" y="37685"/>
                    </a:cubicBezTo>
                    <a:cubicBezTo>
                      <a:pt x="2379" y="36985"/>
                      <a:pt x="0" y="2236"/>
                      <a:pt x="0" y="2236"/>
                    </a:cubicBez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63" name="Forma libre: forma 162">
                <a:extLst>
                  <a:ext uri="{FF2B5EF4-FFF2-40B4-BE49-F238E27FC236}">
                    <a16:creationId xmlns:a16="http://schemas.microsoft.com/office/drawing/2014/main" id="{D135BC1C-4B64-D57B-F3D8-6BA69948AE4B}"/>
                  </a:ext>
                </a:extLst>
              </p:cNvPr>
              <p:cNvSpPr/>
              <p:nvPr/>
            </p:nvSpPr>
            <p:spPr>
              <a:xfrm>
                <a:off x="2689095" y="2504322"/>
                <a:ext cx="28585" cy="38326"/>
              </a:xfrm>
              <a:custGeom>
                <a:avLst/>
                <a:gdLst>
                  <a:gd name="connsiteX0" fmla="*/ 20842 w 28585"/>
                  <a:gd name="connsiteY0" fmla="*/ 261 h 38326"/>
                  <a:gd name="connsiteX1" fmla="*/ 366 w 28585"/>
                  <a:gd name="connsiteY1" fmla="*/ 21157 h 38326"/>
                  <a:gd name="connsiteX2" fmla="*/ 28585 w 28585"/>
                  <a:gd name="connsiteY2" fmla="*/ 36270 h 38326"/>
                  <a:gd name="connsiteX3" fmla="*/ 20842 w 28585"/>
                  <a:gd name="connsiteY3" fmla="*/ 214 h 3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85" h="38326">
                    <a:moveTo>
                      <a:pt x="20842" y="261"/>
                    </a:moveTo>
                    <a:cubicBezTo>
                      <a:pt x="20189" y="74"/>
                      <a:pt x="-3179" y="-3330"/>
                      <a:pt x="366" y="21157"/>
                    </a:cubicBezTo>
                    <a:cubicBezTo>
                      <a:pt x="3911" y="45645"/>
                      <a:pt x="28679" y="36970"/>
                      <a:pt x="28585" y="36270"/>
                    </a:cubicBezTo>
                    <a:cubicBezTo>
                      <a:pt x="28539" y="35570"/>
                      <a:pt x="20842" y="214"/>
                      <a:pt x="20842" y="214"/>
                    </a:cubicBez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64" name="Forma libre: forma 163">
                <a:extLst>
                  <a:ext uri="{FF2B5EF4-FFF2-40B4-BE49-F238E27FC236}">
                    <a16:creationId xmlns:a16="http://schemas.microsoft.com/office/drawing/2014/main" id="{6D1FE0AF-5B32-AA81-D4C3-1FC93EA5F82A}"/>
                  </a:ext>
                </a:extLst>
              </p:cNvPr>
              <p:cNvSpPr/>
              <p:nvPr/>
            </p:nvSpPr>
            <p:spPr>
              <a:xfrm>
                <a:off x="2694125" y="2424030"/>
                <a:ext cx="143988" cy="179604"/>
              </a:xfrm>
              <a:custGeom>
                <a:avLst/>
                <a:gdLst>
                  <a:gd name="connsiteX0" fmla="*/ 143989 w 143988"/>
                  <a:gd name="connsiteY0" fmla="*/ 68799 h 179604"/>
                  <a:gd name="connsiteX1" fmla="*/ 142403 w 143988"/>
                  <a:gd name="connsiteY1" fmla="*/ 114743 h 179604"/>
                  <a:gd name="connsiteX2" fmla="*/ 110779 w 143988"/>
                  <a:gd name="connsiteY2" fmla="*/ 168197 h 179604"/>
                  <a:gd name="connsiteX3" fmla="*/ 45058 w 143988"/>
                  <a:gd name="connsiteY3" fmla="*/ 171275 h 179604"/>
                  <a:gd name="connsiteX4" fmla="*/ 18424 w 143988"/>
                  <a:gd name="connsiteY4" fmla="*/ 136386 h 179604"/>
                  <a:gd name="connsiteX5" fmla="*/ 8256 w 143988"/>
                  <a:gd name="connsiteY5" fmla="*/ 78361 h 179604"/>
                  <a:gd name="connsiteX6" fmla="*/ 0 w 143988"/>
                  <a:gd name="connsiteY6" fmla="*/ 23695 h 179604"/>
                  <a:gd name="connsiteX7" fmla="*/ 81486 w 143988"/>
                  <a:gd name="connsiteY7" fmla="*/ 0 h 179604"/>
                  <a:gd name="connsiteX8" fmla="*/ 131768 w 143988"/>
                  <a:gd name="connsiteY8" fmla="*/ 21922 h 179604"/>
                  <a:gd name="connsiteX9" fmla="*/ 143989 w 143988"/>
                  <a:gd name="connsiteY9" fmla="*/ 68799 h 179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3988" h="179604">
                    <a:moveTo>
                      <a:pt x="143989" y="68799"/>
                    </a:moveTo>
                    <a:cubicBezTo>
                      <a:pt x="142450" y="89836"/>
                      <a:pt x="144409" y="100564"/>
                      <a:pt x="142403" y="114743"/>
                    </a:cubicBezTo>
                    <a:cubicBezTo>
                      <a:pt x="139231" y="137132"/>
                      <a:pt x="129902" y="155090"/>
                      <a:pt x="110779" y="168197"/>
                    </a:cubicBezTo>
                    <a:cubicBezTo>
                      <a:pt x="91655" y="181304"/>
                      <a:pt x="64135" y="184149"/>
                      <a:pt x="45058" y="171275"/>
                    </a:cubicBezTo>
                    <a:cubicBezTo>
                      <a:pt x="31811" y="162320"/>
                      <a:pt x="21923" y="151685"/>
                      <a:pt x="18424" y="136386"/>
                    </a:cubicBezTo>
                    <a:cubicBezTo>
                      <a:pt x="14926" y="121133"/>
                      <a:pt x="10075" y="93893"/>
                      <a:pt x="8256" y="78361"/>
                    </a:cubicBezTo>
                    <a:cubicBezTo>
                      <a:pt x="4944" y="50282"/>
                      <a:pt x="0" y="23695"/>
                      <a:pt x="0" y="23695"/>
                    </a:cubicBezTo>
                    <a:lnTo>
                      <a:pt x="81486" y="0"/>
                    </a:lnTo>
                    <a:lnTo>
                      <a:pt x="131768" y="21922"/>
                    </a:lnTo>
                    <a:lnTo>
                      <a:pt x="143989" y="68799"/>
                    </a:ln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65" name="Forma libre: forma 164">
                <a:extLst>
                  <a:ext uri="{FF2B5EF4-FFF2-40B4-BE49-F238E27FC236}">
                    <a16:creationId xmlns:a16="http://schemas.microsoft.com/office/drawing/2014/main" id="{E695C2C7-7640-2DDF-70E2-84211826FDB0}"/>
                  </a:ext>
                </a:extLst>
              </p:cNvPr>
              <p:cNvSpPr/>
              <p:nvPr/>
            </p:nvSpPr>
            <p:spPr>
              <a:xfrm>
                <a:off x="2764230" y="2603004"/>
                <a:ext cx="28182" cy="7009"/>
              </a:xfrm>
              <a:custGeom>
                <a:avLst/>
                <a:gdLst>
                  <a:gd name="connsiteX0" fmla="*/ 0 w 28182"/>
                  <a:gd name="connsiteY0" fmla="*/ 6295 h 7009"/>
                  <a:gd name="connsiteX1" fmla="*/ 14693 w 28182"/>
                  <a:gd name="connsiteY1" fmla="*/ 5921 h 7009"/>
                  <a:gd name="connsiteX2" fmla="*/ 28173 w 28182"/>
                  <a:gd name="connsiteY2" fmla="*/ 91 h 7009"/>
                  <a:gd name="connsiteX3" fmla="*/ 14226 w 28182"/>
                  <a:gd name="connsiteY3" fmla="*/ 3682 h 7009"/>
                  <a:gd name="connsiteX4" fmla="*/ 47 w 28182"/>
                  <a:gd name="connsiteY4" fmla="*/ 6248 h 7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82" h="7009">
                    <a:moveTo>
                      <a:pt x="0" y="6295"/>
                    </a:moveTo>
                    <a:cubicBezTo>
                      <a:pt x="-46" y="6854"/>
                      <a:pt x="6624" y="7740"/>
                      <a:pt x="14693" y="5921"/>
                    </a:cubicBezTo>
                    <a:cubicBezTo>
                      <a:pt x="22762" y="4196"/>
                      <a:pt x="28453" y="604"/>
                      <a:pt x="28173" y="91"/>
                    </a:cubicBezTo>
                    <a:cubicBezTo>
                      <a:pt x="27846" y="-515"/>
                      <a:pt x="21923" y="2050"/>
                      <a:pt x="14226" y="3682"/>
                    </a:cubicBezTo>
                    <a:cubicBezTo>
                      <a:pt x="6530" y="5408"/>
                      <a:pt x="47" y="5595"/>
                      <a:pt x="47" y="6248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166" name="Gráfico 6">
                <a:extLst>
                  <a:ext uri="{FF2B5EF4-FFF2-40B4-BE49-F238E27FC236}">
                    <a16:creationId xmlns:a16="http://schemas.microsoft.com/office/drawing/2014/main" id="{F7894229-DED1-EE5B-91AE-6B10BA250491}"/>
                  </a:ext>
                </a:extLst>
              </p:cNvPr>
              <p:cNvGrpSpPr/>
              <p:nvPr/>
            </p:nvGrpSpPr>
            <p:grpSpPr>
              <a:xfrm>
                <a:off x="2682603" y="2390472"/>
                <a:ext cx="156512" cy="183309"/>
                <a:chOff x="2682603" y="2390472"/>
                <a:chExt cx="156512" cy="183309"/>
              </a:xfrm>
            </p:grpSpPr>
            <p:sp>
              <p:nvSpPr>
                <p:cNvPr id="167" name="Forma libre: forma 166">
                  <a:extLst>
                    <a:ext uri="{FF2B5EF4-FFF2-40B4-BE49-F238E27FC236}">
                      <a16:creationId xmlns:a16="http://schemas.microsoft.com/office/drawing/2014/main" id="{7C84C7E5-11F9-97B3-1C95-2FC0DCA9D3B7}"/>
                    </a:ext>
                  </a:extLst>
                </p:cNvPr>
                <p:cNvSpPr/>
                <p:nvPr/>
              </p:nvSpPr>
              <p:spPr>
                <a:xfrm>
                  <a:off x="2682603" y="2390472"/>
                  <a:ext cx="156512" cy="137853"/>
                </a:xfrm>
                <a:custGeom>
                  <a:avLst/>
                  <a:gdLst>
                    <a:gd name="connsiteX0" fmla="*/ 155371 w 156512"/>
                    <a:gd name="connsiteY0" fmla="*/ 137853 h 137853"/>
                    <a:gd name="connsiteX1" fmla="*/ 155371 w 156512"/>
                    <a:gd name="connsiteY1" fmla="*/ 69474 h 137853"/>
                    <a:gd name="connsiteX2" fmla="*/ 155791 w 156512"/>
                    <a:gd name="connsiteY2" fmla="*/ 40275 h 137853"/>
                    <a:gd name="connsiteX3" fmla="*/ 147581 w 156512"/>
                    <a:gd name="connsiteY3" fmla="*/ 16160 h 137853"/>
                    <a:gd name="connsiteX4" fmla="*/ 120248 w 156512"/>
                    <a:gd name="connsiteY4" fmla="*/ 115 h 137853"/>
                    <a:gd name="connsiteX5" fmla="*/ 90303 w 156512"/>
                    <a:gd name="connsiteY5" fmla="*/ 11449 h 137853"/>
                    <a:gd name="connsiteX6" fmla="*/ 60591 w 156512"/>
                    <a:gd name="connsiteY6" fmla="*/ 3706 h 137853"/>
                    <a:gd name="connsiteX7" fmla="*/ 42353 w 156512"/>
                    <a:gd name="connsiteY7" fmla="*/ 27868 h 137853"/>
                    <a:gd name="connsiteX8" fmla="*/ 19451 w 156512"/>
                    <a:gd name="connsiteY8" fmla="*/ 28008 h 137853"/>
                    <a:gd name="connsiteX9" fmla="*/ 13434 w 156512"/>
                    <a:gd name="connsiteY9" fmla="*/ 49417 h 137853"/>
                    <a:gd name="connsiteX10" fmla="*/ 841 w 156512"/>
                    <a:gd name="connsiteY10" fmla="*/ 61264 h 137853"/>
                    <a:gd name="connsiteX11" fmla="*/ 4105 w 156512"/>
                    <a:gd name="connsiteY11" fmla="*/ 77870 h 137853"/>
                    <a:gd name="connsiteX12" fmla="*/ 20711 w 156512"/>
                    <a:gd name="connsiteY12" fmla="*/ 90557 h 137853"/>
                    <a:gd name="connsiteX13" fmla="*/ 24442 w 156512"/>
                    <a:gd name="connsiteY13" fmla="*/ 112619 h 137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6512" h="137853">
                      <a:moveTo>
                        <a:pt x="155371" y="137853"/>
                      </a:moveTo>
                      <a:cubicBezTo>
                        <a:pt x="155464" y="116444"/>
                        <a:pt x="154391" y="92143"/>
                        <a:pt x="155371" y="69474"/>
                      </a:cubicBezTo>
                      <a:cubicBezTo>
                        <a:pt x="155744" y="60985"/>
                        <a:pt x="157470" y="48577"/>
                        <a:pt x="155791" y="40275"/>
                      </a:cubicBezTo>
                      <a:cubicBezTo>
                        <a:pt x="154065" y="31926"/>
                        <a:pt x="152292" y="23343"/>
                        <a:pt x="147581" y="16160"/>
                      </a:cubicBezTo>
                      <a:cubicBezTo>
                        <a:pt x="141704" y="7158"/>
                        <a:pt x="131303" y="1048"/>
                        <a:pt x="120248" y="115"/>
                      </a:cubicBezTo>
                      <a:cubicBezTo>
                        <a:pt x="109240" y="-771"/>
                        <a:pt x="97812" y="3520"/>
                        <a:pt x="90303" y="11449"/>
                      </a:cubicBezTo>
                      <a:cubicBezTo>
                        <a:pt x="83306" y="3380"/>
                        <a:pt x="70899" y="161"/>
                        <a:pt x="60591" y="3706"/>
                      </a:cubicBezTo>
                      <a:cubicBezTo>
                        <a:pt x="50236" y="7251"/>
                        <a:pt x="42680" y="17326"/>
                        <a:pt x="42353" y="27868"/>
                      </a:cubicBezTo>
                      <a:cubicBezTo>
                        <a:pt x="35823" y="23110"/>
                        <a:pt x="25981" y="23157"/>
                        <a:pt x="19451" y="28008"/>
                      </a:cubicBezTo>
                      <a:cubicBezTo>
                        <a:pt x="12921" y="32859"/>
                        <a:pt x="10356" y="42094"/>
                        <a:pt x="13434" y="49417"/>
                      </a:cubicBezTo>
                      <a:cubicBezTo>
                        <a:pt x="7557" y="51050"/>
                        <a:pt x="2660" y="55621"/>
                        <a:pt x="841" y="61264"/>
                      </a:cubicBezTo>
                      <a:cubicBezTo>
                        <a:pt x="-1025" y="66862"/>
                        <a:pt x="281" y="73345"/>
                        <a:pt x="4105" y="77870"/>
                      </a:cubicBezTo>
                      <a:cubicBezTo>
                        <a:pt x="8583" y="83187"/>
                        <a:pt x="15860" y="85566"/>
                        <a:pt x="20711" y="90557"/>
                      </a:cubicBezTo>
                      <a:cubicBezTo>
                        <a:pt x="26308" y="96294"/>
                        <a:pt x="27847" y="105389"/>
                        <a:pt x="24442" y="112619"/>
                      </a:cubicBezTo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68" name="Forma libre: forma 167">
                  <a:extLst>
                    <a:ext uri="{FF2B5EF4-FFF2-40B4-BE49-F238E27FC236}">
                      <a16:creationId xmlns:a16="http://schemas.microsoft.com/office/drawing/2014/main" id="{AB3C6D0B-1DA1-ADD9-B12C-1A83B351D95A}"/>
                    </a:ext>
                  </a:extLst>
                </p:cNvPr>
                <p:cNvSpPr/>
                <p:nvPr/>
              </p:nvSpPr>
              <p:spPr>
                <a:xfrm>
                  <a:off x="2714042" y="2444600"/>
                  <a:ext cx="106598" cy="33144"/>
                </a:xfrm>
                <a:custGeom>
                  <a:avLst/>
                  <a:gdLst>
                    <a:gd name="connsiteX0" fmla="*/ 93 w 106598"/>
                    <a:gd name="connsiteY0" fmla="*/ 20197 h 33144"/>
                    <a:gd name="connsiteX1" fmla="*/ 1259 w 106598"/>
                    <a:gd name="connsiteY1" fmla="*/ 22389 h 33144"/>
                    <a:gd name="connsiteX2" fmla="*/ 6670 w 106598"/>
                    <a:gd name="connsiteY2" fmla="*/ 27100 h 33144"/>
                    <a:gd name="connsiteX3" fmla="*/ 17864 w 106598"/>
                    <a:gd name="connsiteY3" fmla="*/ 29199 h 33144"/>
                    <a:gd name="connsiteX4" fmla="*/ 30505 w 106598"/>
                    <a:gd name="connsiteY4" fmla="*/ 21689 h 33144"/>
                    <a:gd name="connsiteX5" fmla="*/ 28686 w 106598"/>
                    <a:gd name="connsiteY5" fmla="*/ 21409 h 33144"/>
                    <a:gd name="connsiteX6" fmla="*/ 41140 w 106598"/>
                    <a:gd name="connsiteY6" fmla="*/ 32464 h 33144"/>
                    <a:gd name="connsiteX7" fmla="*/ 59610 w 106598"/>
                    <a:gd name="connsiteY7" fmla="*/ 28126 h 33144"/>
                    <a:gd name="connsiteX8" fmla="*/ 68659 w 106598"/>
                    <a:gd name="connsiteY8" fmla="*/ 13620 h 33144"/>
                    <a:gd name="connsiteX9" fmla="*/ 66654 w 106598"/>
                    <a:gd name="connsiteY9" fmla="*/ 14086 h 33144"/>
                    <a:gd name="connsiteX10" fmla="*/ 86570 w 106598"/>
                    <a:gd name="connsiteY10" fmla="*/ 21969 h 33144"/>
                    <a:gd name="connsiteX11" fmla="*/ 101730 w 106598"/>
                    <a:gd name="connsiteY11" fmla="*/ 13993 h 33144"/>
                    <a:gd name="connsiteX12" fmla="*/ 106394 w 106598"/>
                    <a:gd name="connsiteY12" fmla="*/ 3965 h 33144"/>
                    <a:gd name="connsiteX13" fmla="*/ 106441 w 106598"/>
                    <a:gd name="connsiteY13" fmla="*/ 0 h 33144"/>
                    <a:gd name="connsiteX14" fmla="*/ 105601 w 106598"/>
                    <a:gd name="connsiteY14" fmla="*/ 3825 h 33144"/>
                    <a:gd name="connsiteX15" fmla="*/ 100564 w 106598"/>
                    <a:gd name="connsiteY15" fmla="*/ 13107 h 33144"/>
                    <a:gd name="connsiteX16" fmla="*/ 86384 w 106598"/>
                    <a:gd name="connsiteY16" fmla="*/ 20103 h 33144"/>
                    <a:gd name="connsiteX17" fmla="*/ 68380 w 106598"/>
                    <a:gd name="connsiteY17" fmla="*/ 12734 h 33144"/>
                    <a:gd name="connsiteX18" fmla="*/ 66934 w 106598"/>
                    <a:gd name="connsiteY18" fmla="*/ 11008 h 33144"/>
                    <a:gd name="connsiteX19" fmla="*/ 66374 w 106598"/>
                    <a:gd name="connsiteY19" fmla="*/ 13154 h 33144"/>
                    <a:gd name="connsiteX20" fmla="*/ 58025 w 106598"/>
                    <a:gd name="connsiteY20" fmla="*/ 26447 h 33144"/>
                    <a:gd name="connsiteX21" fmla="*/ 41653 w 106598"/>
                    <a:gd name="connsiteY21" fmla="*/ 30412 h 33144"/>
                    <a:gd name="connsiteX22" fmla="*/ 30551 w 106598"/>
                    <a:gd name="connsiteY22" fmla="*/ 20896 h 33144"/>
                    <a:gd name="connsiteX23" fmla="*/ 29945 w 106598"/>
                    <a:gd name="connsiteY23" fmla="*/ 18891 h 33144"/>
                    <a:gd name="connsiteX24" fmla="*/ 28732 w 106598"/>
                    <a:gd name="connsiteY24" fmla="*/ 20617 h 33144"/>
                    <a:gd name="connsiteX25" fmla="*/ 17491 w 106598"/>
                    <a:gd name="connsiteY25" fmla="*/ 27613 h 33144"/>
                    <a:gd name="connsiteX26" fmla="*/ 7136 w 106598"/>
                    <a:gd name="connsiteY26" fmla="*/ 26074 h 33144"/>
                    <a:gd name="connsiteX27" fmla="*/ 0 w 106598"/>
                    <a:gd name="connsiteY27" fmla="*/ 20150 h 3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06598" h="33144">
                      <a:moveTo>
                        <a:pt x="93" y="20197"/>
                      </a:moveTo>
                      <a:cubicBezTo>
                        <a:pt x="93" y="20197"/>
                        <a:pt x="327" y="21083"/>
                        <a:pt x="1259" y="22389"/>
                      </a:cubicBezTo>
                      <a:cubicBezTo>
                        <a:pt x="2239" y="23695"/>
                        <a:pt x="3918" y="25561"/>
                        <a:pt x="6670" y="27100"/>
                      </a:cubicBezTo>
                      <a:cubicBezTo>
                        <a:pt x="9375" y="28639"/>
                        <a:pt x="13340" y="29852"/>
                        <a:pt x="17864" y="29199"/>
                      </a:cubicBezTo>
                      <a:cubicBezTo>
                        <a:pt x="22296" y="28593"/>
                        <a:pt x="27240" y="26214"/>
                        <a:pt x="30505" y="21689"/>
                      </a:cubicBezTo>
                      <a:lnTo>
                        <a:pt x="28686" y="21409"/>
                      </a:lnTo>
                      <a:cubicBezTo>
                        <a:pt x="30132" y="26634"/>
                        <a:pt x="35076" y="30971"/>
                        <a:pt x="41140" y="32464"/>
                      </a:cubicBezTo>
                      <a:cubicBezTo>
                        <a:pt x="47203" y="34236"/>
                        <a:pt x="54526" y="32464"/>
                        <a:pt x="59610" y="28126"/>
                      </a:cubicBezTo>
                      <a:cubicBezTo>
                        <a:pt x="64368" y="24208"/>
                        <a:pt x="67353" y="18891"/>
                        <a:pt x="68659" y="13620"/>
                      </a:cubicBezTo>
                      <a:lnTo>
                        <a:pt x="66654" y="14086"/>
                      </a:lnTo>
                      <a:cubicBezTo>
                        <a:pt x="71878" y="20197"/>
                        <a:pt x="79900" y="22576"/>
                        <a:pt x="86570" y="21969"/>
                      </a:cubicBezTo>
                      <a:cubicBezTo>
                        <a:pt x="93427" y="21409"/>
                        <a:pt x="98698" y="17678"/>
                        <a:pt x="101730" y="13993"/>
                      </a:cubicBezTo>
                      <a:cubicBezTo>
                        <a:pt x="104855" y="10215"/>
                        <a:pt x="106021" y="6483"/>
                        <a:pt x="106394" y="3965"/>
                      </a:cubicBezTo>
                      <a:cubicBezTo>
                        <a:pt x="106767" y="1399"/>
                        <a:pt x="106534" y="0"/>
                        <a:pt x="106441" y="0"/>
                      </a:cubicBezTo>
                      <a:cubicBezTo>
                        <a:pt x="106254" y="0"/>
                        <a:pt x="106254" y="1399"/>
                        <a:pt x="105601" y="3825"/>
                      </a:cubicBezTo>
                      <a:cubicBezTo>
                        <a:pt x="104995" y="6204"/>
                        <a:pt x="103642" y="9702"/>
                        <a:pt x="100564" y="13107"/>
                      </a:cubicBezTo>
                      <a:cubicBezTo>
                        <a:pt x="97578" y="16465"/>
                        <a:pt x="92634" y="19730"/>
                        <a:pt x="86384" y="20103"/>
                      </a:cubicBezTo>
                      <a:cubicBezTo>
                        <a:pt x="80274" y="20570"/>
                        <a:pt x="72997" y="18238"/>
                        <a:pt x="68380" y="12734"/>
                      </a:cubicBezTo>
                      <a:lnTo>
                        <a:pt x="66934" y="11008"/>
                      </a:lnTo>
                      <a:lnTo>
                        <a:pt x="66374" y="13154"/>
                      </a:lnTo>
                      <a:cubicBezTo>
                        <a:pt x="65114" y="18004"/>
                        <a:pt x="62316" y="22902"/>
                        <a:pt x="58025" y="26447"/>
                      </a:cubicBezTo>
                      <a:cubicBezTo>
                        <a:pt x="53360" y="30365"/>
                        <a:pt x="47063" y="31904"/>
                        <a:pt x="41653" y="30412"/>
                      </a:cubicBezTo>
                      <a:cubicBezTo>
                        <a:pt x="36195" y="29106"/>
                        <a:pt x="31858" y="25328"/>
                        <a:pt x="30551" y="20896"/>
                      </a:cubicBezTo>
                      <a:lnTo>
                        <a:pt x="29945" y="18891"/>
                      </a:lnTo>
                      <a:lnTo>
                        <a:pt x="28732" y="20617"/>
                      </a:lnTo>
                      <a:cubicBezTo>
                        <a:pt x="25934" y="24628"/>
                        <a:pt x="21503" y="26960"/>
                        <a:pt x="17491" y="27613"/>
                      </a:cubicBezTo>
                      <a:cubicBezTo>
                        <a:pt x="13433" y="28313"/>
                        <a:pt x="9748" y="27380"/>
                        <a:pt x="7136" y="26074"/>
                      </a:cubicBezTo>
                      <a:cubicBezTo>
                        <a:pt x="1772" y="23368"/>
                        <a:pt x="233" y="19917"/>
                        <a:pt x="0" y="2015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69" name="Forma libre: forma 168">
                  <a:extLst>
                    <a:ext uri="{FF2B5EF4-FFF2-40B4-BE49-F238E27FC236}">
                      <a16:creationId xmlns:a16="http://schemas.microsoft.com/office/drawing/2014/main" id="{664147F9-2339-035E-4AB1-8A481FF0C287}"/>
                    </a:ext>
                  </a:extLst>
                </p:cNvPr>
                <p:cNvSpPr/>
                <p:nvPr/>
              </p:nvSpPr>
              <p:spPr>
                <a:xfrm>
                  <a:off x="2712684" y="2414507"/>
                  <a:ext cx="59110" cy="40495"/>
                </a:xfrm>
                <a:custGeom>
                  <a:avLst/>
                  <a:gdLst>
                    <a:gd name="connsiteX0" fmla="*/ 518 w 59110"/>
                    <a:gd name="connsiteY0" fmla="*/ 40494 h 40495"/>
                    <a:gd name="connsiteX1" fmla="*/ 3083 w 59110"/>
                    <a:gd name="connsiteY1" fmla="*/ 31165 h 40495"/>
                    <a:gd name="connsiteX2" fmla="*/ 11199 w 59110"/>
                    <a:gd name="connsiteY2" fmla="*/ 24542 h 40495"/>
                    <a:gd name="connsiteX3" fmla="*/ 24120 w 59110"/>
                    <a:gd name="connsiteY3" fmla="*/ 25475 h 40495"/>
                    <a:gd name="connsiteX4" fmla="*/ 26312 w 59110"/>
                    <a:gd name="connsiteY4" fmla="*/ 26641 h 40495"/>
                    <a:gd name="connsiteX5" fmla="*/ 25845 w 59110"/>
                    <a:gd name="connsiteY5" fmla="*/ 24262 h 40495"/>
                    <a:gd name="connsiteX6" fmla="*/ 25892 w 59110"/>
                    <a:gd name="connsiteY6" fmla="*/ 17079 h 40495"/>
                    <a:gd name="connsiteX7" fmla="*/ 34847 w 59110"/>
                    <a:gd name="connsiteY7" fmla="*/ 4485 h 40495"/>
                    <a:gd name="connsiteX8" fmla="*/ 47674 w 59110"/>
                    <a:gd name="connsiteY8" fmla="*/ 1966 h 40495"/>
                    <a:gd name="connsiteX9" fmla="*/ 59102 w 59110"/>
                    <a:gd name="connsiteY9" fmla="*/ 6631 h 40495"/>
                    <a:gd name="connsiteX10" fmla="*/ 56723 w 59110"/>
                    <a:gd name="connsiteY10" fmla="*/ 4112 h 40495"/>
                    <a:gd name="connsiteX11" fmla="*/ 47908 w 59110"/>
                    <a:gd name="connsiteY11" fmla="*/ 334 h 40495"/>
                    <a:gd name="connsiteX12" fmla="*/ 33728 w 59110"/>
                    <a:gd name="connsiteY12" fmla="*/ 2666 h 40495"/>
                    <a:gd name="connsiteX13" fmla="*/ 23606 w 59110"/>
                    <a:gd name="connsiteY13" fmla="*/ 16612 h 40495"/>
                    <a:gd name="connsiteX14" fmla="*/ 23606 w 59110"/>
                    <a:gd name="connsiteY14" fmla="*/ 24682 h 40495"/>
                    <a:gd name="connsiteX15" fmla="*/ 25286 w 59110"/>
                    <a:gd name="connsiteY15" fmla="*/ 23469 h 40495"/>
                    <a:gd name="connsiteX16" fmla="*/ 10500 w 59110"/>
                    <a:gd name="connsiteY16" fmla="*/ 22676 h 40495"/>
                    <a:gd name="connsiteX17" fmla="*/ 1777 w 59110"/>
                    <a:gd name="connsiteY17" fmla="*/ 30465 h 40495"/>
                    <a:gd name="connsiteX18" fmla="*/ 5 w 59110"/>
                    <a:gd name="connsiteY18" fmla="*/ 37835 h 40495"/>
                    <a:gd name="connsiteX19" fmla="*/ 518 w 59110"/>
                    <a:gd name="connsiteY19" fmla="*/ 40494 h 40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9110" h="40495">
                      <a:moveTo>
                        <a:pt x="518" y="40494"/>
                      </a:moveTo>
                      <a:cubicBezTo>
                        <a:pt x="938" y="40494"/>
                        <a:pt x="5" y="36483"/>
                        <a:pt x="3083" y="31165"/>
                      </a:cubicBezTo>
                      <a:cubicBezTo>
                        <a:pt x="4622" y="28600"/>
                        <a:pt x="7281" y="25848"/>
                        <a:pt x="11199" y="24542"/>
                      </a:cubicBezTo>
                      <a:cubicBezTo>
                        <a:pt x="15024" y="23189"/>
                        <a:pt x="19968" y="23236"/>
                        <a:pt x="24120" y="25475"/>
                      </a:cubicBezTo>
                      <a:lnTo>
                        <a:pt x="26312" y="26641"/>
                      </a:lnTo>
                      <a:lnTo>
                        <a:pt x="25845" y="24262"/>
                      </a:lnTo>
                      <a:cubicBezTo>
                        <a:pt x="25379" y="21976"/>
                        <a:pt x="25426" y="19551"/>
                        <a:pt x="25892" y="17079"/>
                      </a:cubicBezTo>
                      <a:cubicBezTo>
                        <a:pt x="27058" y="11622"/>
                        <a:pt x="30556" y="6957"/>
                        <a:pt x="34847" y="4485"/>
                      </a:cubicBezTo>
                      <a:cubicBezTo>
                        <a:pt x="39092" y="1920"/>
                        <a:pt x="43896" y="1500"/>
                        <a:pt x="47674" y="1966"/>
                      </a:cubicBezTo>
                      <a:cubicBezTo>
                        <a:pt x="55417" y="3039"/>
                        <a:pt x="58869" y="7050"/>
                        <a:pt x="59102" y="6631"/>
                      </a:cubicBezTo>
                      <a:cubicBezTo>
                        <a:pt x="59195" y="6537"/>
                        <a:pt x="58496" y="5511"/>
                        <a:pt x="56723" y="4112"/>
                      </a:cubicBezTo>
                      <a:cubicBezTo>
                        <a:pt x="54951" y="2759"/>
                        <a:pt x="52012" y="1080"/>
                        <a:pt x="47908" y="334"/>
                      </a:cubicBezTo>
                      <a:cubicBezTo>
                        <a:pt x="43896" y="-366"/>
                        <a:pt x="38579" y="-133"/>
                        <a:pt x="33728" y="2666"/>
                      </a:cubicBezTo>
                      <a:cubicBezTo>
                        <a:pt x="28877" y="5371"/>
                        <a:pt x="24912" y="10549"/>
                        <a:pt x="23606" y="16612"/>
                      </a:cubicBezTo>
                      <a:cubicBezTo>
                        <a:pt x="23047" y="19318"/>
                        <a:pt x="23047" y="22116"/>
                        <a:pt x="23606" y="24682"/>
                      </a:cubicBezTo>
                      <a:lnTo>
                        <a:pt x="25286" y="23469"/>
                      </a:lnTo>
                      <a:cubicBezTo>
                        <a:pt x="20388" y="20904"/>
                        <a:pt x="14791" y="20997"/>
                        <a:pt x="10500" y="22676"/>
                      </a:cubicBezTo>
                      <a:cubicBezTo>
                        <a:pt x="6115" y="24309"/>
                        <a:pt x="3270" y="27574"/>
                        <a:pt x="1777" y="30465"/>
                      </a:cubicBezTo>
                      <a:cubicBezTo>
                        <a:pt x="238" y="33404"/>
                        <a:pt x="-42" y="36063"/>
                        <a:pt x="5" y="37835"/>
                      </a:cubicBezTo>
                      <a:cubicBezTo>
                        <a:pt x="51" y="39608"/>
                        <a:pt x="424" y="40541"/>
                        <a:pt x="518" y="40494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70" name="Forma libre: forma 169">
                  <a:extLst>
                    <a:ext uri="{FF2B5EF4-FFF2-40B4-BE49-F238E27FC236}">
                      <a16:creationId xmlns:a16="http://schemas.microsoft.com/office/drawing/2014/main" id="{95DFF37A-3A3D-3D79-BE41-9F54DFE8038E}"/>
                    </a:ext>
                  </a:extLst>
                </p:cNvPr>
                <p:cNvSpPr/>
                <p:nvPr/>
              </p:nvSpPr>
              <p:spPr>
                <a:xfrm>
                  <a:off x="2764038" y="2429922"/>
                  <a:ext cx="10422" cy="19960"/>
                </a:xfrm>
                <a:custGeom>
                  <a:avLst/>
                  <a:gdLst>
                    <a:gd name="connsiteX0" fmla="*/ 2244 w 10422"/>
                    <a:gd name="connsiteY0" fmla="*/ 19948 h 19960"/>
                    <a:gd name="connsiteX1" fmla="*/ 1918 w 10422"/>
                    <a:gd name="connsiteY1" fmla="*/ 16543 h 19960"/>
                    <a:gd name="connsiteX2" fmla="*/ 3690 w 10422"/>
                    <a:gd name="connsiteY2" fmla="*/ 8987 h 19960"/>
                    <a:gd name="connsiteX3" fmla="*/ 7748 w 10422"/>
                    <a:gd name="connsiteY3" fmla="*/ 1944 h 19960"/>
                    <a:gd name="connsiteX4" fmla="*/ 10360 w 10422"/>
                    <a:gd name="connsiteY4" fmla="*/ 1151 h 19960"/>
                    <a:gd name="connsiteX5" fmla="*/ 9707 w 10422"/>
                    <a:gd name="connsiteY5" fmla="*/ 218 h 19960"/>
                    <a:gd name="connsiteX6" fmla="*/ 6629 w 10422"/>
                    <a:gd name="connsiteY6" fmla="*/ 825 h 19960"/>
                    <a:gd name="connsiteX7" fmla="*/ 4063 w 10422"/>
                    <a:gd name="connsiteY7" fmla="*/ 3950 h 19960"/>
                    <a:gd name="connsiteX8" fmla="*/ 1591 w 10422"/>
                    <a:gd name="connsiteY8" fmla="*/ 8054 h 19960"/>
                    <a:gd name="connsiteX9" fmla="*/ 285 w 10422"/>
                    <a:gd name="connsiteY9" fmla="*/ 16777 h 19960"/>
                    <a:gd name="connsiteX10" fmla="*/ 2244 w 10422"/>
                    <a:gd name="connsiteY10" fmla="*/ 19948 h 1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22" h="19960">
                      <a:moveTo>
                        <a:pt x="2244" y="19948"/>
                      </a:moveTo>
                      <a:cubicBezTo>
                        <a:pt x="2571" y="19762"/>
                        <a:pt x="2011" y="18549"/>
                        <a:pt x="1918" y="16543"/>
                      </a:cubicBezTo>
                      <a:cubicBezTo>
                        <a:pt x="1824" y="14538"/>
                        <a:pt x="2291" y="11832"/>
                        <a:pt x="3690" y="8987"/>
                      </a:cubicBezTo>
                      <a:cubicBezTo>
                        <a:pt x="5090" y="6235"/>
                        <a:pt x="6769" y="3437"/>
                        <a:pt x="7748" y="1944"/>
                      </a:cubicBezTo>
                      <a:cubicBezTo>
                        <a:pt x="8868" y="545"/>
                        <a:pt x="10174" y="1291"/>
                        <a:pt x="10360" y="1151"/>
                      </a:cubicBezTo>
                      <a:cubicBezTo>
                        <a:pt x="10500" y="1104"/>
                        <a:pt x="10454" y="591"/>
                        <a:pt x="9707" y="218"/>
                      </a:cubicBezTo>
                      <a:cubicBezTo>
                        <a:pt x="9054" y="-155"/>
                        <a:pt x="7655" y="-108"/>
                        <a:pt x="6629" y="825"/>
                      </a:cubicBezTo>
                      <a:cubicBezTo>
                        <a:pt x="5603" y="1711"/>
                        <a:pt x="4950" y="2784"/>
                        <a:pt x="4063" y="3950"/>
                      </a:cubicBezTo>
                      <a:cubicBezTo>
                        <a:pt x="3224" y="5162"/>
                        <a:pt x="2338" y="6515"/>
                        <a:pt x="1591" y="8054"/>
                      </a:cubicBezTo>
                      <a:cubicBezTo>
                        <a:pt x="5" y="11179"/>
                        <a:pt x="-321" y="14538"/>
                        <a:pt x="285" y="16777"/>
                      </a:cubicBezTo>
                      <a:cubicBezTo>
                        <a:pt x="845" y="19062"/>
                        <a:pt x="2011" y="20088"/>
                        <a:pt x="2244" y="19948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71" name="Forma libre: forma 170">
                  <a:extLst>
                    <a:ext uri="{FF2B5EF4-FFF2-40B4-BE49-F238E27FC236}">
                      <a16:creationId xmlns:a16="http://schemas.microsoft.com/office/drawing/2014/main" id="{D43A04B9-004E-7516-A4C2-57265FD7779B}"/>
                    </a:ext>
                  </a:extLst>
                </p:cNvPr>
                <p:cNvSpPr/>
                <p:nvPr/>
              </p:nvSpPr>
              <p:spPr>
                <a:xfrm>
                  <a:off x="2787462" y="2404704"/>
                  <a:ext cx="24730" cy="11833"/>
                </a:xfrm>
                <a:custGeom>
                  <a:avLst/>
                  <a:gdLst>
                    <a:gd name="connsiteX0" fmla="*/ 24672 w 24730"/>
                    <a:gd name="connsiteY0" fmla="*/ 8785 h 11833"/>
                    <a:gd name="connsiteX1" fmla="*/ 22619 w 24730"/>
                    <a:gd name="connsiteY1" fmla="*/ 4447 h 11833"/>
                    <a:gd name="connsiteX2" fmla="*/ 18421 w 24730"/>
                    <a:gd name="connsiteY2" fmla="*/ 995 h 11833"/>
                    <a:gd name="connsiteX3" fmla="*/ 11518 w 24730"/>
                    <a:gd name="connsiteY3" fmla="*/ 295 h 11833"/>
                    <a:gd name="connsiteX4" fmla="*/ 2096 w 24730"/>
                    <a:gd name="connsiteY4" fmla="*/ 7525 h 11833"/>
                    <a:gd name="connsiteX5" fmla="*/ 44 w 24730"/>
                    <a:gd name="connsiteY5" fmla="*/ 11816 h 11833"/>
                    <a:gd name="connsiteX6" fmla="*/ 3402 w 24730"/>
                    <a:gd name="connsiteY6" fmla="*/ 8458 h 11833"/>
                    <a:gd name="connsiteX7" fmla="*/ 12031 w 24730"/>
                    <a:gd name="connsiteY7" fmla="*/ 2488 h 11833"/>
                    <a:gd name="connsiteX8" fmla="*/ 21360 w 24730"/>
                    <a:gd name="connsiteY8" fmla="*/ 5473 h 11833"/>
                    <a:gd name="connsiteX9" fmla="*/ 24672 w 24730"/>
                    <a:gd name="connsiteY9" fmla="*/ 8738 h 11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730" h="11833">
                      <a:moveTo>
                        <a:pt x="24672" y="8785"/>
                      </a:moveTo>
                      <a:cubicBezTo>
                        <a:pt x="24905" y="8645"/>
                        <a:pt x="24485" y="6872"/>
                        <a:pt x="22619" y="4447"/>
                      </a:cubicBezTo>
                      <a:cubicBezTo>
                        <a:pt x="21686" y="3281"/>
                        <a:pt x="20334" y="1928"/>
                        <a:pt x="18421" y="995"/>
                      </a:cubicBezTo>
                      <a:cubicBezTo>
                        <a:pt x="16509" y="62"/>
                        <a:pt x="13944" y="-311"/>
                        <a:pt x="11518" y="295"/>
                      </a:cubicBezTo>
                      <a:cubicBezTo>
                        <a:pt x="6574" y="1555"/>
                        <a:pt x="3682" y="5146"/>
                        <a:pt x="2096" y="7525"/>
                      </a:cubicBezTo>
                      <a:cubicBezTo>
                        <a:pt x="510" y="9997"/>
                        <a:pt x="-189" y="11676"/>
                        <a:pt x="44" y="11816"/>
                      </a:cubicBezTo>
                      <a:cubicBezTo>
                        <a:pt x="324" y="12003"/>
                        <a:pt x="1536" y="10604"/>
                        <a:pt x="3402" y="8458"/>
                      </a:cubicBezTo>
                      <a:cubicBezTo>
                        <a:pt x="5268" y="6359"/>
                        <a:pt x="8067" y="3467"/>
                        <a:pt x="12031" y="2488"/>
                      </a:cubicBezTo>
                      <a:cubicBezTo>
                        <a:pt x="15996" y="1415"/>
                        <a:pt x="19448" y="3560"/>
                        <a:pt x="21360" y="5473"/>
                      </a:cubicBezTo>
                      <a:cubicBezTo>
                        <a:pt x="23366" y="7385"/>
                        <a:pt x="24345" y="8878"/>
                        <a:pt x="24672" y="8738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72" name="Forma libre: forma 171">
                  <a:extLst>
                    <a:ext uri="{FF2B5EF4-FFF2-40B4-BE49-F238E27FC236}">
                      <a16:creationId xmlns:a16="http://schemas.microsoft.com/office/drawing/2014/main" id="{6259F2AD-F117-53FE-25FB-0C40958252F7}"/>
                    </a:ext>
                  </a:extLst>
                </p:cNvPr>
                <p:cNvSpPr/>
                <p:nvPr/>
              </p:nvSpPr>
              <p:spPr>
                <a:xfrm>
                  <a:off x="2810648" y="2484666"/>
                  <a:ext cx="8799" cy="34609"/>
                </a:xfrm>
                <a:custGeom>
                  <a:avLst/>
                  <a:gdLst>
                    <a:gd name="connsiteX0" fmla="*/ 86 w 8799"/>
                    <a:gd name="connsiteY0" fmla="*/ 34563 h 34609"/>
                    <a:gd name="connsiteX1" fmla="*/ 7129 w 8799"/>
                    <a:gd name="connsiteY1" fmla="*/ 17911 h 34609"/>
                    <a:gd name="connsiteX2" fmla="*/ 8248 w 8799"/>
                    <a:gd name="connsiteY2" fmla="*/ 0 h 34609"/>
                    <a:gd name="connsiteX3" fmla="*/ 4844 w 8799"/>
                    <a:gd name="connsiteY3" fmla="*/ 17445 h 34609"/>
                    <a:gd name="connsiteX4" fmla="*/ 86 w 8799"/>
                    <a:gd name="connsiteY4" fmla="*/ 34610 h 34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99" h="34609">
                      <a:moveTo>
                        <a:pt x="86" y="34563"/>
                      </a:moveTo>
                      <a:cubicBezTo>
                        <a:pt x="599" y="34843"/>
                        <a:pt x="4844" y="27706"/>
                        <a:pt x="7129" y="17911"/>
                      </a:cubicBezTo>
                      <a:cubicBezTo>
                        <a:pt x="9461" y="8116"/>
                        <a:pt x="8855" y="-46"/>
                        <a:pt x="8248" y="0"/>
                      </a:cubicBezTo>
                      <a:cubicBezTo>
                        <a:pt x="7549" y="0"/>
                        <a:pt x="7129" y="7930"/>
                        <a:pt x="4844" y="17445"/>
                      </a:cubicBezTo>
                      <a:cubicBezTo>
                        <a:pt x="2651" y="26960"/>
                        <a:pt x="-567" y="34330"/>
                        <a:pt x="86" y="3461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73" name="Forma libre: forma 172">
                  <a:extLst>
                    <a:ext uri="{FF2B5EF4-FFF2-40B4-BE49-F238E27FC236}">
                      <a16:creationId xmlns:a16="http://schemas.microsoft.com/office/drawing/2014/main" id="{B68B59D6-8646-67D2-5815-EB46992039FB}"/>
                    </a:ext>
                  </a:extLst>
                </p:cNvPr>
                <p:cNvSpPr/>
                <p:nvPr/>
              </p:nvSpPr>
              <p:spPr>
                <a:xfrm>
                  <a:off x="2800145" y="2501877"/>
                  <a:ext cx="6975" cy="24493"/>
                </a:xfrm>
                <a:custGeom>
                  <a:avLst/>
                  <a:gdLst>
                    <a:gd name="connsiteX0" fmla="*/ 94 w 6975"/>
                    <a:gd name="connsiteY0" fmla="*/ 24489 h 24493"/>
                    <a:gd name="connsiteX1" fmla="*/ 5038 w 6975"/>
                    <a:gd name="connsiteY1" fmla="*/ 12642 h 24493"/>
                    <a:gd name="connsiteX2" fmla="*/ 6717 w 6975"/>
                    <a:gd name="connsiteY2" fmla="*/ 1 h 24493"/>
                    <a:gd name="connsiteX3" fmla="*/ 2799 w 6975"/>
                    <a:gd name="connsiteY3" fmla="*/ 12082 h 24493"/>
                    <a:gd name="connsiteX4" fmla="*/ 140 w 6975"/>
                    <a:gd name="connsiteY4" fmla="*/ 24489 h 24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75" h="24493">
                      <a:moveTo>
                        <a:pt x="94" y="24489"/>
                      </a:moveTo>
                      <a:cubicBezTo>
                        <a:pt x="700" y="24676"/>
                        <a:pt x="3172" y="19452"/>
                        <a:pt x="5038" y="12642"/>
                      </a:cubicBezTo>
                      <a:cubicBezTo>
                        <a:pt x="6904" y="5785"/>
                        <a:pt x="7324" y="94"/>
                        <a:pt x="6717" y="1"/>
                      </a:cubicBezTo>
                      <a:cubicBezTo>
                        <a:pt x="6064" y="-92"/>
                        <a:pt x="4618" y="5365"/>
                        <a:pt x="2799" y="12082"/>
                      </a:cubicBezTo>
                      <a:cubicBezTo>
                        <a:pt x="980" y="18799"/>
                        <a:pt x="-466" y="24302"/>
                        <a:pt x="140" y="24489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74" name="Forma libre: forma 173">
                  <a:extLst>
                    <a:ext uri="{FF2B5EF4-FFF2-40B4-BE49-F238E27FC236}">
                      <a16:creationId xmlns:a16="http://schemas.microsoft.com/office/drawing/2014/main" id="{DA0A8EB8-91D1-F759-FF1A-51B7E83F8DD6}"/>
                    </a:ext>
                  </a:extLst>
                </p:cNvPr>
                <p:cNvSpPr/>
                <p:nvPr/>
              </p:nvSpPr>
              <p:spPr>
                <a:xfrm>
                  <a:off x="2730174" y="2535788"/>
                  <a:ext cx="20181" cy="37993"/>
                </a:xfrm>
                <a:custGeom>
                  <a:avLst/>
                  <a:gdLst>
                    <a:gd name="connsiteX0" fmla="*/ 240 w 20181"/>
                    <a:gd name="connsiteY0" fmla="*/ 0 h 37993"/>
                    <a:gd name="connsiteX1" fmla="*/ 5510 w 20181"/>
                    <a:gd name="connsiteY1" fmla="*/ 21316 h 37993"/>
                    <a:gd name="connsiteX2" fmla="*/ 20156 w 20181"/>
                    <a:gd name="connsiteY2" fmla="*/ 37968 h 37993"/>
                    <a:gd name="connsiteX3" fmla="*/ 7609 w 20181"/>
                    <a:gd name="connsiteY3" fmla="*/ 20290 h 37993"/>
                    <a:gd name="connsiteX4" fmla="*/ 240 w 20181"/>
                    <a:gd name="connsiteY4" fmla="*/ 47 h 379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81" h="37993">
                      <a:moveTo>
                        <a:pt x="240" y="0"/>
                      </a:moveTo>
                      <a:cubicBezTo>
                        <a:pt x="-320" y="-46"/>
                        <a:pt x="-367" y="10262"/>
                        <a:pt x="5510" y="21316"/>
                      </a:cubicBezTo>
                      <a:cubicBezTo>
                        <a:pt x="11247" y="32417"/>
                        <a:pt x="19877" y="38434"/>
                        <a:pt x="20156" y="37968"/>
                      </a:cubicBezTo>
                      <a:cubicBezTo>
                        <a:pt x="20669" y="37455"/>
                        <a:pt x="13067" y="30925"/>
                        <a:pt x="7609" y="20290"/>
                      </a:cubicBezTo>
                      <a:cubicBezTo>
                        <a:pt x="1965" y="9749"/>
                        <a:pt x="986" y="-93"/>
                        <a:pt x="240" y="47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75" name="Forma libre: forma 174">
                  <a:extLst>
                    <a:ext uri="{FF2B5EF4-FFF2-40B4-BE49-F238E27FC236}">
                      <a16:creationId xmlns:a16="http://schemas.microsoft.com/office/drawing/2014/main" id="{074509C0-340C-302A-777C-757E5941ED84}"/>
                    </a:ext>
                  </a:extLst>
                </p:cNvPr>
                <p:cNvSpPr/>
                <p:nvPr/>
              </p:nvSpPr>
              <p:spPr>
                <a:xfrm>
                  <a:off x="2716001" y="2519040"/>
                  <a:ext cx="12398" cy="36362"/>
                </a:xfrm>
                <a:custGeom>
                  <a:avLst/>
                  <a:gdLst>
                    <a:gd name="connsiteX0" fmla="*/ 1260 w 12398"/>
                    <a:gd name="connsiteY0" fmla="*/ 3 h 36362"/>
                    <a:gd name="connsiteX1" fmla="*/ 1773 w 12398"/>
                    <a:gd name="connsiteY1" fmla="*/ 19640 h 36362"/>
                    <a:gd name="connsiteX2" fmla="*/ 12361 w 12398"/>
                    <a:gd name="connsiteY2" fmla="*/ 36338 h 36362"/>
                    <a:gd name="connsiteX3" fmla="*/ 4012 w 12398"/>
                    <a:gd name="connsiteY3" fmla="*/ 18987 h 36362"/>
                    <a:gd name="connsiteX4" fmla="*/ 1260 w 12398"/>
                    <a:gd name="connsiteY4" fmla="*/ 3 h 36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98" h="36362">
                      <a:moveTo>
                        <a:pt x="1260" y="3"/>
                      </a:moveTo>
                      <a:cubicBezTo>
                        <a:pt x="700" y="-184"/>
                        <a:pt x="-1539" y="8912"/>
                        <a:pt x="1773" y="19640"/>
                      </a:cubicBezTo>
                      <a:cubicBezTo>
                        <a:pt x="4991" y="30414"/>
                        <a:pt x="12034" y="36805"/>
                        <a:pt x="12361" y="36338"/>
                      </a:cubicBezTo>
                      <a:cubicBezTo>
                        <a:pt x="12921" y="35918"/>
                        <a:pt x="7043" y="29155"/>
                        <a:pt x="4012" y="18987"/>
                      </a:cubicBezTo>
                      <a:cubicBezTo>
                        <a:pt x="840" y="8865"/>
                        <a:pt x="1959" y="49"/>
                        <a:pt x="1260" y="3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</p:grpSp>
        <p:grpSp>
          <p:nvGrpSpPr>
            <p:cNvPr id="176" name="Gráfico 6">
              <a:extLst>
                <a:ext uri="{FF2B5EF4-FFF2-40B4-BE49-F238E27FC236}">
                  <a16:creationId xmlns:a16="http://schemas.microsoft.com/office/drawing/2014/main" id="{1DD22693-B2CF-8CCF-AA02-C3F024A77100}"/>
                </a:ext>
              </a:extLst>
            </p:cNvPr>
            <p:cNvGrpSpPr/>
            <p:nvPr/>
          </p:nvGrpSpPr>
          <p:grpSpPr>
            <a:xfrm>
              <a:off x="2542015" y="3029790"/>
              <a:ext cx="228698" cy="465426"/>
              <a:chOff x="2542015" y="3029790"/>
              <a:chExt cx="228698" cy="465426"/>
            </a:xfrm>
          </p:grpSpPr>
          <p:sp>
            <p:nvSpPr>
              <p:cNvPr id="177" name="Forma libre: forma 176">
                <a:extLst>
                  <a:ext uri="{FF2B5EF4-FFF2-40B4-BE49-F238E27FC236}">
                    <a16:creationId xmlns:a16="http://schemas.microsoft.com/office/drawing/2014/main" id="{B51F0978-86DD-8E06-AC94-A660C139EC41}"/>
                  </a:ext>
                </a:extLst>
              </p:cNvPr>
              <p:cNvSpPr/>
              <p:nvPr/>
            </p:nvSpPr>
            <p:spPr>
              <a:xfrm>
                <a:off x="2648507" y="3302935"/>
                <a:ext cx="97391" cy="114463"/>
              </a:xfrm>
              <a:custGeom>
                <a:avLst/>
                <a:gdLst>
                  <a:gd name="connsiteX0" fmla="*/ 38854 w 97391"/>
                  <a:gd name="connsiteY0" fmla="*/ 112971 h 114463"/>
                  <a:gd name="connsiteX1" fmla="*/ 0 w 97391"/>
                  <a:gd name="connsiteY1" fmla="*/ 26773 h 114463"/>
                  <a:gd name="connsiteX2" fmla="*/ 64835 w 97391"/>
                  <a:gd name="connsiteY2" fmla="*/ 0 h 114463"/>
                  <a:gd name="connsiteX3" fmla="*/ 97392 w 97391"/>
                  <a:gd name="connsiteY3" fmla="*/ 90908 h 114463"/>
                  <a:gd name="connsiteX4" fmla="*/ 72811 w 97391"/>
                  <a:gd name="connsiteY4" fmla="*/ 114463 h 114463"/>
                  <a:gd name="connsiteX5" fmla="*/ 38854 w 97391"/>
                  <a:gd name="connsiteY5" fmla="*/ 112971 h 114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391" h="114463">
                    <a:moveTo>
                      <a:pt x="38854" y="112971"/>
                    </a:moveTo>
                    <a:lnTo>
                      <a:pt x="0" y="26773"/>
                    </a:lnTo>
                    <a:lnTo>
                      <a:pt x="64835" y="0"/>
                    </a:lnTo>
                    <a:lnTo>
                      <a:pt x="97392" y="90908"/>
                    </a:lnTo>
                    <a:lnTo>
                      <a:pt x="72811" y="114463"/>
                    </a:lnTo>
                    <a:lnTo>
                      <a:pt x="38854" y="112971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78" name="Forma libre: forma 177">
                <a:extLst>
                  <a:ext uri="{FF2B5EF4-FFF2-40B4-BE49-F238E27FC236}">
                    <a16:creationId xmlns:a16="http://schemas.microsoft.com/office/drawing/2014/main" id="{C876E0F8-9293-FA09-633E-0712311FC73A}"/>
                  </a:ext>
                </a:extLst>
              </p:cNvPr>
              <p:cNvSpPr/>
              <p:nvPr/>
            </p:nvSpPr>
            <p:spPr>
              <a:xfrm>
                <a:off x="2665232" y="3393843"/>
                <a:ext cx="105481" cy="99304"/>
              </a:xfrm>
              <a:custGeom>
                <a:avLst/>
                <a:gdLst>
                  <a:gd name="connsiteX0" fmla="*/ 47224 w 105481"/>
                  <a:gd name="connsiteY0" fmla="*/ 13247 h 99304"/>
                  <a:gd name="connsiteX1" fmla="*/ 22130 w 105481"/>
                  <a:gd name="connsiteY1" fmla="*/ 22062 h 99304"/>
                  <a:gd name="connsiteX2" fmla="*/ 301 w 105481"/>
                  <a:gd name="connsiteY2" fmla="*/ 86477 h 99304"/>
                  <a:gd name="connsiteX3" fmla="*/ 5618 w 105481"/>
                  <a:gd name="connsiteY3" fmla="*/ 99304 h 99304"/>
                  <a:gd name="connsiteX4" fmla="*/ 63643 w 105481"/>
                  <a:gd name="connsiteY4" fmla="*/ 77288 h 99304"/>
                  <a:gd name="connsiteX5" fmla="*/ 105482 w 105481"/>
                  <a:gd name="connsiteY5" fmla="*/ 60030 h 99304"/>
                  <a:gd name="connsiteX6" fmla="*/ 80667 w 105481"/>
                  <a:gd name="connsiteY6" fmla="*/ 0 h 99304"/>
                  <a:gd name="connsiteX7" fmla="*/ 47224 w 105481"/>
                  <a:gd name="connsiteY7" fmla="*/ 13247 h 99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481" h="99304">
                    <a:moveTo>
                      <a:pt x="47224" y="13247"/>
                    </a:moveTo>
                    <a:lnTo>
                      <a:pt x="22130" y="22062"/>
                    </a:lnTo>
                    <a:cubicBezTo>
                      <a:pt x="22130" y="22062"/>
                      <a:pt x="-3011" y="68240"/>
                      <a:pt x="301" y="86477"/>
                    </a:cubicBezTo>
                    <a:cubicBezTo>
                      <a:pt x="1467" y="92961"/>
                      <a:pt x="5618" y="99304"/>
                      <a:pt x="5618" y="99304"/>
                    </a:cubicBezTo>
                    <a:lnTo>
                      <a:pt x="63643" y="77288"/>
                    </a:lnTo>
                    <a:cubicBezTo>
                      <a:pt x="75164" y="72531"/>
                      <a:pt x="105482" y="60030"/>
                      <a:pt x="105482" y="60030"/>
                    </a:cubicBezTo>
                    <a:lnTo>
                      <a:pt x="80667" y="0"/>
                    </a:lnTo>
                    <a:lnTo>
                      <a:pt x="47224" y="13247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79" name="Forma libre: forma 178">
                <a:extLst>
                  <a:ext uri="{FF2B5EF4-FFF2-40B4-BE49-F238E27FC236}">
                    <a16:creationId xmlns:a16="http://schemas.microsoft.com/office/drawing/2014/main" id="{6A126B22-D033-3D86-4540-6DEB77008E65}"/>
                  </a:ext>
                </a:extLst>
              </p:cNvPr>
              <p:cNvSpPr/>
              <p:nvPr/>
            </p:nvSpPr>
            <p:spPr>
              <a:xfrm rot="-1347000">
                <a:off x="2664721" y="3463811"/>
                <a:ext cx="107839" cy="11241"/>
              </a:xfrm>
              <a:custGeom>
                <a:avLst/>
                <a:gdLst>
                  <a:gd name="connsiteX0" fmla="*/ 0 w 107839"/>
                  <a:gd name="connsiteY0" fmla="*/ 0 h 11241"/>
                  <a:gd name="connsiteX1" fmla="*/ 107840 w 107839"/>
                  <a:gd name="connsiteY1" fmla="*/ 0 h 11241"/>
                  <a:gd name="connsiteX2" fmla="*/ 107840 w 107839"/>
                  <a:gd name="connsiteY2" fmla="*/ 11241 h 11241"/>
                  <a:gd name="connsiteX3" fmla="*/ 0 w 107839"/>
                  <a:gd name="connsiteY3" fmla="*/ 11241 h 1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839" h="11241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FFFFFF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0" name="Forma libre: forma 179">
                <a:extLst>
                  <a:ext uri="{FF2B5EF4-FFF2-40B4-BE49-F238E27FC236}">
                    <a16:creationId xmlns:a16="http://schemas.microsoft.com/office/drawing/2014/main" id="{8BE742F0-7FF5-7CBD-EBD5-233361BCF060}"/>
                  </a:ext>
                </a:extLst>
              </p:cNvPr>
              <p:cNvSpPr/>
              <p:nvPr/>
            </p:nvSpPr>
            <p:spPr>
              <a:xfrm>
                <a:off x="2693904" y="3418518"/>
                <a:ext cx="11959" cy="49725"/>
              </a:xfrm>
              <a:custGeom>
                <a:avLst/>
                <a:gdLst>
                  <a:gd name="connsiteX0" fmla="*/ 221 w 11959"/>
                  <a:gd name="connsiteY0" fmla="*/ 47 h 49725"/>
                  <a:gd name="connsiteX1" fmla="*/ 5771 w 11959"/>
                  <a:gd name="connsiteY1" fmla="*/ 24954 h 49725"/>
                  <a:gd name="connsiteX2" fmla="*/ 11882 w 11959"/>
                  <a:gd name="connsiteY2" fmla="*/ 49722 h 49725"/>
                  <a:gd name="connsiteX3" fmla="*/ 3393 w 11959"/>
                  <a:gd name="connsiteY3" fmla="*/ 25467 h 49725"/>
                  <a:gd name="connsiteX4" fmla="*/ 221 w 11959"/>
                  <a:gd name="connsiteY4" fmla="*/ 0 h 49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59" h="49725">
                    <a:moveTo>
                      <a:pt x="221" y="47"/>
                    </a:moveTo>
                    <a:cubicBezTo>
                      <a:pt x="921" y="-47"/>
                      <a:pt x="2506" y="11288"/>
                      <a:pt x="5771" y="24954"/>
                    </a:cubicBezTo>
                    <a:cubicBezTo>
                      <a:pt x="8943" y="38668"/>
                      <a:pt x="12535" y="49489"/>
                      <a:pt x="11882" y="49722"/>
                    </a:cubicBezTo>
                    <a:cubicBezTo>
                      <a:pt x="11275" y="49955"/>
                      <a:pt x="6611" y="39367"/>
                      <a:pt x="3393" y="25467"/>
                    </a:cubicBezTo>
                    <a:cubicBezTo>
                      <a:pt x="128" y="11614"/>
                      <a:pt x="-385" y="47"/>
                      <a:pt x="22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1" name="Forma libre: forma 180">
                <a:extLst>
                  <a:ext uri="{FF2B5EF4-FFF2-40B4-BE49-F238E27FC236}">
                    <a16:creationId xmlns:a16="http://schemas.microsoft.com/office/drawing/2014/main" id="{EE214F2F-E90C-1411-DEAC-930ACACBB5A7}"/>
                  </a:ext>
                </a:extLst>
              </p:cNvPr>
              <p:cNvSpPr/>
              <p:nvPr/>
            </p:nvSpPr>
            <p:spPr>
              <a:xfrm>
                <a:off x="2707318" y="3428473"/>
                <a:ext cx="53565" cy="37854"/>
              </a:xfrm>
              <a:custGeom>
                <a:avLst/>
                <a:gdLst>
                  <a:gd name="connsiteX0" fmla="*/ 53507 w 53565"/>
                  <a:gd name="connsiteY0" fmla="*/ 13506 h 37854"/>
                  <a:gd name="connsiteX1" fmla="*/ 44412 w 53565"/>
                  <a:gd name="connsiteY1" fmla="*/ 6230 h 37854"/>
                  <a:gd name="connsiteX2" fmla="*/ 32658 w 53565"/>
                  <a:gd name="connsiteY2" fmla="*/ 2452 h 37854"/>
                  <a:gd name="connsiteX3" fmla="*/ 17918 w 53565"/>
                  <a:gd name="connsiteY3" fmla="*/ 5064 h 37854"/>
                  <a:gd name="connsiteX4" fmla="*/ 6490 w 53565"/>
                  <a:gd name="connsiteY4" fmla="*/ 14719 h 37854"/>
                  <a:gd name="connsiteX5" fmla="*/ 1873 w 53565"/>
                  <a:gd name="connsiteY5" fmla="*/ 26193 h 37854"/>
                  <a:gd name="connsiteX6" fmla="*/ 1686 w 53565"/>
                  <a:gd name="connsiteY6" fmla="*/ 37854 h 37854"/>
                  <a:gd name="connsiteX7" fmla="*/ 567 w 53565"/>
                  <a:gd name="connsiteY7" fmla="*/ 34822 h 37854"/>
                  <a:gd name="connsiteX8" fmla="*/ 194 w 53565"/>
                  <a:gd name="connsiteY8" fmla="*/ 25960 h 37854"/>
                  <a:gd name="connsiteX9" fmla="*/ 4671 w 53565"/>
                  <a:gd name="connsiteY9" fmla="*/ 13506 h 37854"/>
                  <a:gd name="connsiteX10" fmla="*/ 16939 w 53565"/>
                  <a:gd name="connsiteY10" fmla="*/ 2872 h 37854"/>
                  <a:gd name="connsiteX11" fmla="*/ 32937 w 53565"/>
                  <a:gd name="connsiteY11" fmla="*/ 213 h 37854"/>
                  <a:gd name="connsiteX12" fmla="*/ 45345 w 53565"/>
                  <a:gd name="connsiteY12" fmla="*/ 4737 h 37854"/>
                  <a:gd name="connsiteX13" fmla="*/ 51921 w 53565"/>
                  <a:gd name="connsiteY13" fmla="*/ 10708 h 37854"/>
                  <a:gd name="connsiteX14" fmla="*/ 53554 w 53565"/>
                  <a:gd name="connsiteY14" fmla="*/ 13506 h 3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565" h="37854">
                    <a:moveTo>
                      <a:pt x="53507" y="13506"/>
                    </a:moveTo>
                    <a:cubicBezTo>
                      <a:pt x="53181" y="13786"/>
                      <a:pt x="50662" y="9821"/>
                      <a:pt x="44412" y="6230"/>
                    </a:cubicBezTo>
                    <a:cubicBezTo>
                      <a:pt x="41333" y="4504"/>
                      <a:pt x="37275" y="2918"/>
                      <a:pt x="32658" y="2452"/>
                    </a:cubicBezTo>
                    <a:cubicBezTo>
                      <a:pt x="28040" y="1985"/>
                      <a:pt x="22816" y="2825"/>
                      <a:pt x="17918" y="5064"/>
                    </a:cubicBezTo>
                    <a:cubicBezTo>
                      <a:pt x="13067" y="7349"/>
                      <a:pt x="9056" y="10848"/>
                      <a:pt x="6490" y="14719"/>
                    </a:cubicBezTo>
                    <a:cubicBezTo>
                      <a:pt x="3878" y="18590"/>
                      <a:pt x="2479" y="22695"/>
                      <a:pt x="1873" y="26193"/>
                    </a:cubicBezTo>
                    <a:cubicBezTo>
                      <a:pt x="660" y="33283"/>
                      <a:pt x="2106" y="37761"/>
                      <a:pt x="1686" y="37854"/>
                    </a:cubicBezTo>
                    <a:cubicBezTo>
                      <a:pt x="1546" y="37854"/>
                      <a:pt x="1033" y="36828"/>
                      <a:pt x="567" y="34822"/>
                    </a:cubicBezTo>
                    <a:cubicBezTo>
                      <a:pt x="100" y="32770"/>
                      <a:pt x="-226" y="29738"/>
                      <a:pt x="194" y="25960"/>
                    </a:cubicBezTo>
                    <a:cubicBezTo>
                      <a:pt x="660" y="22229"/>
                      <a:pt x="1919" y="17751"/>
                      <a:pt x="4671" y="13506"/>
                    </a:cubicBezTo>
                    <a:cubicBezTo>
                      <a:pt x="7377" y="9215"/>
                      <a:pt x="11668" y="5390"/>
                      <a:pt x="16939" y="2872"/>
                    </a:cubicBezTo>
                    <a:cubicBezTo>
                      <a:pt x="22209" y="399"/>
                      <a:pt x="27946" y="-440"/>
                      <a:pt x="32937" y="213"/>
                    </a:cubicBezTo>
                    <a:cubicBezTo>
                      <a:pt x="37975" y="819"/>
                      <a:pt x="42219" y="2685"/>
                      <a:pt x="45345" y="4737"/>
                    </a:cubicBezTo>
                    <a:cubicBezTo>
                      <a:pt x="48516" y="6836"/>
                      <a:pt x="50662" y="9028"/>
                      <a:pt x="51921" y="10708"/>
                    </a:cubicBezTo>
                    <a:cubicBezTo>
                      <a:pt x="53181" y="12387"/>
                      <a:pt x="53647" y="13413"/>
                      <a:pt x="53554" y="13506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2" name="Forma libre: forma 181">
                <a:extLst>
                  <a:ext uri="{FF2B5EF4-FFF2-40B4-BE49-F238E27FC236}">
                    <a16:creationId xmlns:a16="http://schemas.microsoft.com/office/drawing/2014/main" id="{D401106F-E7F7-8E0D-C368-1D2C1853D5BB}"/>
                  </a:ext>
                </a:extLst>
              </p:cNvPr>
              <p:cNvSpPr/>
              <p:nvPr/>
            </p:nvSpPr>
            <p:spPr>
              <a:xfrm>
                <a:off x="2542015" y="3029790"/>
                <a:ext cx="182847" cy="330749"/>
              </a:xfrm>
              <a:custGeom>
                <a:avLst/>
                <a:gdLst>
                  <a:gd name="connsiteX0" fmla="*/ 46369 w 182847"/>
                  <a:gd name="connsiteY0" fmla="*/ 47 h 330749"/>
                  <a:gd name="connsiteX1" fmla="*/ 984 w 182847"/>
                  <a:gd name="connsiteY1" fmla="*/ 59890 h 330749"/>
                  <a:gd name="connsiteX2" fmla="*/ 7561 w 182847"/>
                  <a:gd name="connsiteY2" fmla="*/ 124725 h 330749"/>
                  <a:gd name="connsiteX3" fmla="*/ 91613 w 182847"/>
                  <a:gd name="connsiteY3" fmla="*/ 330750 h 330749"/>
                  <a:gd name="connsiteX4" fmla="*/ 182848 w 182847"/>
                  <a:gd name="connsiteY4" fmla="*/ 290776 h 330749"/>
                  <a:gd name="connsiteX5" fmla="*/ 120719 w 182847"/>
                  <a:gd name="connsiteY5" fmla="*/ 108120 h 330749"/>
                  <a:gd name="connsiteX6" fmla="*/ 46369 w 182847"/>
                  <a:gd name="connsiteY6" fmla="*/ 0 h 33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847" h="330749">
                    <a:moveTo>
                      <a:pt x="46369" y="47"/>
                    </a:moveTo>
                    <a:cubicBezTo>
                      <a:pt x="46369" y="47"/>
                      <a:pt x="4856" y="31578"/>
                      <a:pt x="984" y="59890"/>
                    </a:cubicBezTo>
                    <a:cubicBezTo>
                      <a:pt x="-2887" y="88203"/>
                      <a:pt x="5789" y="119874"/>
                      <a:pt x="7561" y="124725"/>
                    </a:cubicBezTo>
                    <a:cubicBezTo>
                      <a:pt x="12039" y="136806"/>
                      <a:pt x="91613" y="330750"/>
                      <a:pt x="91613" y="330750"/>
                    </a:cubicBezTo>
                    <a:lnTo>
                      <a:pt x="182848" y="290776"/>
                    </a:lnTo>
                    <a:lnTo>
                      <a:pt x="120719" y="108120"/>
                    </a:lnTo>
                    <a:lnTo>
                      <a:pt x="46369" y="0"/>
                    </a:ln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83" name="Gráfico 6">
              <a:extLst>
                <a:ext uri="{FF2B5EF4-FFF2-40B4-BE49-F238E27FC236}">
                  <a16:creationId xmlns:a16="http://schemas.microsoft.com/office/drawing/2014/main" id="{673C1F74-8C5B-18A2-C111-228482AB54A4}"/>
                </a:ext>
              </a:extLst>
            </p:cNvPr>
            <p:cNvGrpSpPr/>
            <p:nvPr/>
          </p:nvGrpSpPr>
          <p:grpSpPr>
            <a:xfrm>
              <a:off x="2817964" y="3018269"/>
              <a:ext cx="191953" cy="475192"/>
              <a:chOff x="2817964" y="3018269"/>
              <a:chExt cx="191953" cy="475192"/>
            </a:xfrm>
          </p:grpSpPr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0FED7471-A8A4-8811-5CCE-9213A7060A31}"/>
                  </a:ext>
                </a:extLst>
              </p:cNvPr>
              <p:cNvSpPr/>
              <p:nvPr/>
            </p:nvSpPr>
            <p:spPr>
              <a:xfrm>
                <a:off x="2837601" y="3305640"/>
                <a:ext cx="91654" cy="114743"/>
              </a:xfrm>
              <a:custGeom>
                <a:avLst/>
                <a:gdLst>
                  <a:gd name="connsiteX0" fmla="*/ 60170 w 91654"/>
                  <a:gd name="connsiteY0" fmla="*/ 110359 h 114743"/>
                  <a:gd name="connsiteX1" fmla="*/ 91655 w 91654"/>
                  <a:gd name="connsiteY1" fmla="*/ 21223 h 114743"/>
                  <a:gd name="connsiteX2" fmla="*/ 24814 w 91654"/>
                  <a:gd name="connsiteY2" fmla="*/ 0 h 114743"/>
                  <a:gd name="connsiteX3" fmla="*/ 0 w 91654"/>
                  <a:gd name="connsiteY3" fmla="*/ 93334 h 114743"/>
                  <a:gd name="connsiteX4" fmla="*/ 26447 w 91654"/>
                  <a:gd name="connsiteY4" fmla="*/ 114743 h 114743"/>
                  <a:gd name="connsiteX5" fmla="*/ 60170 w 91654"/>
                  <a:gd name="connsiteY5" fmla="*/ 110359 h 114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654" h="114743">
                    <a:moveTo>
                      <a:pt x="60170" y="110359"/>
                    </a:moveTo>
                    <a:lnTo>
                      <a:pt x="91655" y="21223"/>
                    </a:lnTo>
                    <a:lnTo>
                      <a:pt x="24814" y="0"/>
                    </a:lnTo>
                    <a:lnTo>
                      <a:pt x="0" y="93334"/>
                    </a:lnTo>
                    <a:lnTo>
                      <a:pt x="26447" y="114743"/>
                    </a:lnTo>
                    <a:lnTo>
                      <a:pt x="60170" y="110359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id="{C576B31A-78D7-821F-8B81-58C7F2BEC4AE}"/>
                  </a:ext>
                </a:extLst>
              </p:cNvPr>
              <p:cNvSpPr/>
              <p:nvPr/>
            </p:nvSpPr>
            <p:spPr>
              <a:xfrm>
                <a:off x="2817964" y="3399021"/>
                <a:ext cx="107074" cy="92634"/>
              </a:xfrm>
              <a:custGeom>
                <a:avLst/>
                <a:gdLst>
                  <a:gd name="connsiteX0" fmla="*/ 54060 w 107074"/>
                  <a:gd name="connsiteY0" fmla="*/ 10355 h 92634"/>
                  <a:gd name="connsiteX1" fmla="*/ 79807 w 107074"/>
                  <a:gd name="connsiteY1" fmla="*/ 17025 h 92634"/>
                  <a:gd name="connsiteX2" fmla="*/ 107000 w 107074"/>
                  <a:gd name="connsiteY2" fmla="*/ 79387 h 92634"/>
                  <a:gd name="connsiteX3" fmla="*/ 102802 w 107074"/>
                  <a:gd name="connsiteY3" fmla="*/ 92634 h 92634"/>
                  <a:gd name="connsiteX4" fmla="*/ 43145 w 107074"/>
                  <a:gd name="connsiteY4" fmla="*/ 75563 h 92634"/>
                  <a:gd name="connsiteX5" fmla="*/ 0 w 107074"/>
                  <a:gd name="connsiteY5" fmla="*/ 61896 h 92634"/>
                  <a:gd name="connsiteX6" fmla="*/ 19684 w 107074"/>
                  <a:gd name="connsiteY6" fmla="*/ 0 h 92634"/>
                  <a:gd name="connsiteX7" fmla="*/ 54107 w 107074"/>
                  <a:gd name="connsiteY7" fmla="*/ 10355 h 92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074" h="92634">
                    <a:moveTo>
                      <a:pt x="54060" y="10355"/>
                    </a:moveTo>
                    <a:lnTo>
                      <a:pt x="79807" y="17025"/>
                    </a:lnTo>
                    <a:cubicBezTo>
                      <a:pt x="79807" y="17025"/>
                      <a:pt x="108726" y="60917"/>
                      <a:pt x="107000" y="79387"/>
                    </a:cubicBezTo>
                    <a:cubicBezTo>
                      <a:pt x="106394" y="85964"/>
                      <a:pt x="102802" y="92634"/>
                      <a:pt x="102802" y="92634"/>
                    </a:cubicBezTo>
                    <a:lnTo>
                      <a:pt x="43145" y="75563"/>
                    </a:lnTo>
                    <a:cubicBezTo>
                      <a:pt x="31251" y="71784"/>
                      <a:pt x="0" y="61896"/>
                      <a:pt x="0" y="61896"/>
                    </a:cubicBezTo>
                    <a:lnTo>
                      <a:pt x="19684" y="0"/>
                    </a:lnTo>
                    <a:lnTo>
                      <a:pt x="54107" y="10355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B50F0009-997D-BC34-38B5-B62F4862ADDE}"/>
                  </a:ext>
                </a:extLst>
              </p:cNvPr>
              <p:cNvSpPr/>
              <p:nvPr/>
            </p:nvSpPr>
            <p:spPr>
              <a:xfrm rot="-9742200">
                <a:off x="2817215" y="3466154"/>
                <a:ext cx="107839" cy="11241"/>
              </a:xfrm>
              <a:custGeom>
                <a:avLst/>
                <a:gdLst>
                  <a:gd name="connsiteX0" fmla="*/ 0 w 107839"/>
                  <a:gd name="connsiteY0" fmla="*/ 0 h 11241"/>
                  <a:gd name="connsiteX1" fmla="*/ 107840 w 107839"/>
                  <a:gd name="connsiteY1" fmla="*/ 0 h 11241"/>
                  <a:gd name="connsiteX2" fmla="*/ 107840 w 107839"/>
                  <a:gd name="connsiteY2" fmla="*/ 11241 h 11241"/>
                  <a:gd name="connsiteX3" fmla="*/ 0 w 107839"/>
                  <a:gd name="connsiteY3" fmla="*/ 11241 h 1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839" h="11241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FFFFFF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711A9FD3-53F3-FE29-344D-5AB09BFE797D}"/>
                  </a:ext>
                </a:extLst>
              </p:cNvPr>
              <p:cNvSpPr/>
              <p:nvPr/>
            </p:nvSpPr>
            <p:spPr>
              <a:xfrm>
                <a:off x="2883758" y="3419264"/>
                <a:ext cx="8060" cy="50517"/>
              </a:xfrm>
              <a:custGeom>
                <a:avLst/>
                <a:gdLst>
                  <a:gd name="connsiteX0" fmla="*/ 7529 w 8060"/>
                  <a:gd name="connsiteY0" fmla="*/ 0 h 50517"/>
                  <a:gd name="connsiteX1" fmla="*/ 6503 w 8060"/>
                  <a:gd name="connsiteY1" fmla="*/ 25654 h 50517"/>
                  <a:gd name="connsiteX2" fmla="*/ 113 w 8060"/>
                  <a:gd name="connsiteY2" fmla="*/ 50515 h 50517"/>
                  <a:gd name="connsiteX3" fmla="*/ 4124 w 8060"/>
                  <a:gd name="connsiteY3" fmla="*/ 25281 h 50517"/>
                  <a:gd name="connsiteX4" fmla="*/ 7529 w 8060"/>
                  <a:gd name="connsiteY4" fmla="*/ 0 h 50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0" h="50517">
                    <a:moveTo>
                      <a:pt x="7529" y="0"/>
                    </a:moveTo>
                    <a:cubicBezTo>
                      <a:pt x="8182" y="0"/>
                      <a:pt x="8602" y="11568"/>
                      <a:pt x="6503" y="25654"/>
                    </a:cubicBezTo>
                    <a:cubicBezTo>
                      <a:pt x="4451" y="39740"/>
                      <a:pt x="672" y="50702"/>
                      <a:pt x="113" y="50515"/>
                    </a:cubicBezTo>
                    <a:cubicBezTo>
                      <a:pt x="-587" y="50329"/>
                      <a:pt x="2118" y="39227"/>
                      <a:pt x="4124" y="25281"/>
                    </a:cubicBezTo>
                    <a:cubicBezTo>
                      <a:pt x="6176" y="11381"/>
                      <a:pt x="6829" y="-47"/>
                      <a:pt x="752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3188C3C4-513D-FECB-514A-358AFE580A53}"/>
                  </a:ext>
                </a:extLst>
              </p:cNvPr>
              <p:cNvSpPr/>
              <p:nvPr/>
            </p:nvSpPr>
            <p:spPr>
              <a:xfrm>
                <a:off x="2826779" y="3432623"/>
                <a:ext cx="54825" cy="35478"/>
              </a:xfrm>
              <a:custGeom>
                <a:avLst/>
                <a:gdLst>
                  <a:gd name="connsiteX0" fmla="*/ 0 w 54825"/>
                  <a:gd name="connsiteY0" fmla="*/ 15560 h 35478"/>
                  <a:gd name="connsiteX1" fmla="*/ 1399 w 54825"/>
                  <a:gd name="connsiteY1" fmla="*/ 12622 h 35478"/>
                  <a:gd name="connsiteX2" fmla="*/ 7463 w 54825"/>
                  <a:gd name="connsiteY2" fmla="*/ 6138 h 35478"/>
                  <a:gd name="connsiteX3" fmla="*/ 19450 w 54825"/>
                  <a:gd name="connsiteY3" fmla="*/ 588 h 35478"/>
                  <a:gd name="connsiteX4" fmla="*/ 35636 w 54825"/>
                  <a:gd name="connsiteY4" fmla="*/ 1894 h 35478"/>
                  <a:gd name="connsiteX5" fmla="*/ 48743 w 54825"/>
                  <a:gd name="connsiteY5" fmla="*/ 11456 h 35478"/>
                  <a:gd name="connsiteX6" fmla="*/ 54247 w 54825"/>
                  <a:gd name="connsiteY6" fmla="*/ 23490 h 35478"/>
                  <a:gd name="connsiteX7" fmla="*/ 54620 w 54825"/>
                  <a:gd name="connsiteY7" fmla="*/ 32352 h 35478"/>
                  <a:gd name="connsiteX8" fmla="*/ 53780 w 54825"/>
                  <a:gd name="connsiteY8" fmla="*/ 35477 h 35478"/>
                  <a:gd name="connsiteX9" fmla="*/ 52614 w 54825"/>
                  <a:gd name="connsiteY9" fmla="*/ 23863 h 35478"/>
                  <a:gd name="connsiteX10" fmla="*/ 47017 w 54825"/>
                  <a:gd name="connsiteY10" fmla="*/ 12855 h 35478"/>
                  <a:gd name="connsiteX11" fmla="*/ 34843 w 54825"/>
                  <a:gd name="connsiteY11" fmla="*/ 4179 h 35478"/>
                  <a:gd name="connsiteX12" fmla="*/ 19963 w 54825"/>
                  <a:gd name="connsiteY12" fmla="*/ 2827 h 35478"/>
                  <a:gd name="connsiteX13" fmla="*/ 8536 w 54825"/>
                  <a:gd name="connsiteY13" fmla="*/ 7538 h 35478"/>
                  <a:gd name="connsiteX14" fmla="*/ 93 w 54825"/>
                  <a:gd name="connsiteY14" fmla="*/ 15560 h 3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825" h="35478">
                    <a:moveTo>
                      <a:pt x="0" y="15560"/>
                    </a:moveTo>
                    <a:cubicBezTo>
                      <a:pt x="0" y="15560"/>
                      <a:pt x="280" y="14394"/>
                      <a:pt x="1399" y="12622"/>
                    </a:cubicBezTo>
                    <a:cubicBezTo>
                      <a:pt x="2519" y="10849"/>
                      <a:pt x="4478" y="8470"/>
                      <a:pt x="7463" y="6138"/>
                    </a:cubicBezTo>
                    <a:cubicBezTo>
                      <a:pt x="10448" y="3853"/>
                      <a:pt x="14506" y="1614"/>
                      <a:pt x="19450" y="588"/>
                    </a:cubicBezTo>
                    <a:cubicBezTo>
                      <a:pt x="24395" y="-485"/>
                      <a:pt x="30132" y="-112"/>
                      <a:pt x="35636" y="1894"/>
                    </a:cubicBezTo>
                    <a:cubicBezTo>
                      <a:pt x="41093" y="3946"/>
                      <a:pt x="45711" y="7398"/>
                      <a:pt x="48743" y="11456"/>
                    </a:cubicBezTo>
                    <a:cubicBezTo>
                      <a:pt x="51821" y="15467"/>
                      <a:pt x="53454" y="19805"/>
                      <a:pt x="54247" y="23490"/>
                    </a:cubicBezTo>
                    <a:cubicBezTo>
                      <a:pt x="54993" y="27221"/>
                      <a:pt x="54900" y="30300"/>
                      <a:pt x="54620" y="32352"/>
                    </a:cubicBezTo>
                    <a:cubicBezTo>
                      <a:pt x="54340" y="34404"/>
                      <a:pt x="53920" y="35524"/>
                      <a:pt x="53780" y="35477"/>
                    </a:cubicBezTo>
                    <a:cubicBezTo>
                      <a:pt x="53314" y="35477"/>
                      <a:pt x="54386" y="30859"/>
                      <a:pt x="52614" y="23863"/>
                    </a:cubicBezTo>
                    <a:cubicBezTo>
                      <a:pt x="51681" y="20411"/>
                      <a:pt x="49955" y="16447"/>
                      <a:pt x="47017" y="12855"/>
                    </a:cubicBezTo>
                    <a:cubicBezTo>
                      <a:pt x="44125" y="9217"/>
                      <a:pt x="39880" y="6092"/>
                      <a:pt x="34843" y="4179"/>
                    </a:cubicBezTo>
                    <a:cubicBezTo>
                      <a:pt x="29805" y="2314"/>
                      <a:pt x="24535" y="1940"/>
                      <a:pt x="19963" y="2827"/>
                    </a:cubicBezTo>
                    <a:cubicBezTo>
                      <a:pt x="15346" y="3666"/>
                      <a:pt x="11474" y="5579"/>
                      <a:pt x="8536" y="7538"/>
                    </a:cubicBezTo>
                    <a:cubicBezTo>
                      <a:pt x="2612" y="11642"/>
                      <a:pt x="466" y="15840"/>
                      <a:pt x="93" y="1556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BCBA408F-F1BC-F58B-059F-3D90FFB813DA}"/>
                  </a:ext>
                </a:extLst>
              </p:cNvPr>
              <p:cNvSpPr/>
              <p:nvPr/>
            </p:nvSpPr>
            <p:spPr>
              <a:xfrm>
                <a:off x="2842638" y="3018269"/>
                <a:ext cx="167279" cy="330563"/>
              </a:xfrm>
              <a:custGeom>
                <a:avLst/>
                <a:gdLst>
                  <a:gd name="connsiteX0" fmla="*/ 0 w 167279"/>
                  <a:gd name="connsiteY0" fmla="*/ 300012 h 330563"/>
                  <a:gd name="connsiteX1" fmla="*/ 55039 w 167279"/>
                  <a:gd name="connsiteY1" fmla="*/ 95246 h 330563"/>
                  <a:gd name="connsiteX2" fmla="*/ 105881 w 167279"/>
                  <a:gd name="connsiteY2" fmla="*/ 0 h 330563"/>
                  <a:gd name="connsiteX3" fmla="*/ 166891 w 167279"/>
                  <a:gd name="connsiteY3" fmla="*/ 65721 h 330563"/>
                  <a:gd name="connsiteX4" fmla="*/ 126357 w 167279"/>
                  <a:gd name="connsiteY4" fmla="*/ 231819 h 330563"/>
                  <a:gd name="connsiteX5" fmla="*/ 94826 w 167279"/>
                  <a:gd name="connsiteY5" fmla="*/ 330563 h 330563"/>
                  <a:gd name="connsiteX6" fmla="*/ 0 w 167279"/>
                  <a:gd name="connsiteY6" fmla="*/ 300012 h 330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7279" h="330563">
                    <a:moveTo>
                      <a:pt x="0" y="300012"/>
                    </a:moveTo>
                    <a:lnTo>
                      <a:pt x="55039" y="95246"/>
                    </a:lnTo>
                    <a:lnTo>
                      <a:pt x="105881" y="0"/>
                    </a:lnTo>
                    <a:cubicBezTo>
                      <a:pt x="105881" y="0"/>
                      <a:pt x="158262" y="31251"/>
                      <a:pt x="166891" y="65721"/>
                    </a:cubicBezTo>
                    <a:cubicBezTo>
                      <a:pt x="171928" y="85964"/>
                      <a:pt x="126357" y="231819"/>
                      <a:pt x="126357" y="231819"/>
                    </a:cubicBezTo>
                    <a:lnTo>
                      <a:pt x="94826" y="330563"/>
                    </a:lnTo>
                    <a:lnTo>
                      <a:pt x="0" y="300012"/>
                    </a:ln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90" name="Gráfico 6">
              <a:extLst>
                <a:ext uri="{FF2B5EF4-FFF2-40B4-BE49-F238E27FC236}">
                  <a16:creationId xmlns:a16="http://schemas.microsoft.com/office/drawing/2014/main" id="{AFCCA12A-24E8-B90F-A09D-D6CA4E56169A}"/>
                </a:ext>
              </a:extLst>
            </p:cNvPr>
            <p:cNvGrpSpPr/>
            <p:nvPr/>
          </p:nvGrpSpPr>
          <p:grpSpPr>
            <a:xfrm>
              <a:off x="2587265" y="2623525"/>
              <a:ext cx="366928" cy="430846"/>
              <a:chOff x="2587265" y="2623525"/>
              <a:chExt cx="366928" cy="430846"/>
            </a:xfrm>
          </p:grpSpPr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FDF8DE41-1805-CC80-3ED1-CD503D93743A}"/>
                  </a:ext>
                </a:extLst>
              </p:cNvPr>
              <p:cNvSpPr/>
              <p:nvPr/>
            </p:nvSpPr>
            <p:spPr>
              <a:xfrm>
                <a:off x="2587265" y="2623525"/>
                <a:ext cx="366928" cy="430846"/>
              </a:xfrm>
              <a:custGeom>
                <a:avLst/>
                <a:gdLst>
                  <a:gd name="connsiteX0" fmla="*/ 347868 w 366928"/>
                  <a:gd name="connsiteY0" fmla="*/ 63109 h 430846"/>
                  <a:gd name="connsiteX1" fmla="*/ 234570 w 366928"/>
                  <a:gd name="connsiteY1" fmla="*/ 0 h 430846"/>
                  <a:gd name="connsiteX2" fmla="*/ 129949 w 366928"/>
                  <a:gd name="connsiteY2" fmla="*/ 0 h 430846"/>
                  <a:gd name="connsiteX3" fmla="*/ 47250 w 366928"/>
                  <a:gd name="connsiteY3" fmla="*/ 41793 h 430846"/>
                  <a:gd name="connsiteX4" fmla="*/ 0 w 366928"/>
                  <a:gd name="connsiteY4" fmla="*/ 133307 h 430846"/>
                  <a:gd name="connsiteX5" fmla="*/ 11288 w 366928"/>
                  <a:gd name="connsiteY5" fmla="*/ 317456 h 430846"/>
                  <a:gd name="connsiteX6" fmla="*/ 27800 w 366928"/>
                  <a:gd name="connsiteY6" fmla="*/ 341898 h 430846"/>
                  <a:gd name="connsiteX7" fmla="*/ 22389 w 366928"/>
                  <a:gd name="connsiteY7" fmla="*/ 423664 h 430846"/>
                  <a:gd name="connsiteX8" fmla="*/ 341991 w 366928"/>
                  <a:gd name="connsiteY8" fmla="*/ 430847 h 430846"/>
                  <a:gd name="connsiteX9" fmla="*/ 366852 w 366928"/>
                  <a:gd name="connsiteY9" fmla="*/ 116609 h 430846"/>
                  <a:gd name="connsiteX10" fmla="*/ 347868 w 366928"/>
                  <a:gd name="connsiteY10" fmla="*/ 63109 h 43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928" h="430846">
                    <a:moveTo>
                      <a:pt x="347868" y="63109"/>
                    </a:moveTo>
                    <a:cubicBezTo>
                      <a:pt x="347868" y="63109"/>
                      <a:pt x="302530" y="18844"/>
                      <a:pt x="234570" y="0"/>
                    </a:cubicBezTo>
                    <a:lnTo>
                      <a:pt x="129949" y="0"/>
                    </a:lnTo>
                    <a:lnTo>
                      <a:pt x="47250" y="41793"/>
                    </a:lnTo>
                    <a:cubicBezTo>
                      <a:pt x="47250" y="41793"/>
                      <a:pt x="0" y="64368"/>
                      <a:pt x="0" y="133307"/>
                    </a:cubicBezTo>
                    <a:cubicBezTo>
                      <a:pt x="0" y="202247"/>
                      <a:pt x="3405" y="300478"/>
                      <a:pt x="11288" y="317456"/>
                    </a:cubicBezTo>
                    <a:cubicBezTo>
                      <a:pt x="18144" y="332196"/>
                      <a:pt x="25887" y="340078"/>
                      <a:pt x="27800" y="341898"/>
                    </a:cubicBezTo>
                    <a:cubicBezTo>
                      <a:pt x="25094" y="383504"/>
                      <a:pt x="22995" y="415128"/>
                      <a:pt x="22389" y="423664"/>
                    </a:cubicBezTo>
                    <a:lnTo>
                      <a:pt x="341991" y="430847"/>
                    </a:lnTo>
                    <a:lnTo>
                      <a:pt x="366852" y="116609"/>
                    </a:lnTo>
                    <a:cubicBezTo>
                      <a:pt x="367738" y="96972"/>
                      <a:pt x="360928" y="77802"/>
                      <a:pt x="347868" y="63109"/>
                    </a:cubicBez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92" name="Forma libre: forma 191">
                <a:extLst>
                  <a:ext uri="{FF2B5EF4-FFF2-40B4-BE49-F238E27FC236}">
                    <a16:creationId xmlns:a16="http://schemas.microsoft.com/office/drawing/2014/main" id="{EE7268C9-1B1A-B506-2715-42F37B07E28B}"/>
                  </a:ext>
                </a:extLst>
              </p:cNvPr>
              <p:cNvSpPr/>
              <p:nvPr/>
            </p:nvSpPr>
            <p:spPr>
              <a:xfrm>
                <a:off x="2627248" y="2739667"/>
                <a:ext cx="12281" cy="124118"/>
              </a:xfrm>
              <a:custGeom>
                <a:avLst/>
                <a:gdLst>
                  <a:gd name="connsiteX0" fmla="*/ 12164 w 12281"/>
                  <a:gd name="connsiteY0" fmla="*/ 124119 h 124118"/>
                  <a:gd name="connsiteX1" fmla="*/ 4935 w 12281"/>
                  <a:gd name="connsiteY1" fmla="*/ 62176 h 124118"/>
                  <a:gd name="connsiteX2" fmla="*/ 130 w 12281"/>
                  <a:gd name="connsiteY2" fmla="*/ 0 h 124118"/>
                  <a:gd name="connsiteX3" fmla="*/ 7360 w 12281"/>
                  <a:gd name="connsiteY3" fmla="*/ 61943 h 124118"/>
                  <a:gd name="connsiteX4" fmla="*/ 12164 w 12281"/>
                  <a:gd name="connsiteY4" fmla="*/ 124119 h 124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1" h="124118">
                    <a:moveTo>
                      <a:pt x="12164" y="124119"/>
                    </a:moveTo>
                    <a:cubicBezTo>
                      <a:pt x="11511" y="124165"/>
                      <a:pt x="8246" y="96459"/>
                      <a:pt x="4935" y="62176"/>
                    </a:cubicBezTo>
                    <a:cubicBezTo>
                      <a:pt x="1623" y="27893"/>
                      <a:pt x="-569" y="47"/>
                      <a:pt x="130" y="0"/>
                    </a:cubicBezTo>
                    <a:cubicBezTo>
                      <a:pt x="783" y="-47"/>
                      <a:pt x="4048" y="27660"/>
                      <a:pt x="7360" y="61943"/>
                    </a:cubicBezTo>
                    <a:cubicBezTo>
                      <a:pt x="10672" y="96226"/>
                      <a:pt x="12817" y="124072"/>
                      <a:pt x="12164" y="1241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193" name="Forma libre: forma 192">
                <a:extLst>
                  <a:ext uri="{FF2B5EF4-FFF2-40B4-BE49-F238E27FC236}">
                    <a16:creationId xmlns:a16="http://schemas.microsoft.com/office/drawing/2014/main" id="{A634F3BC-F9BC-33D8-A3E4-28C917BBC1DF}"/>
                  </a:ext>
                </a:extLst>
              </p:cNvPr>
              <p:cNvSpPr/>
              <p:nvPr/>
            </p:nvSpPr>
            <p:spPr>
              <a:xfrm>
                <a:off x="2904094" y="2737381"/>
                <a:ext cx="9182" cy="130648"/>
              </a:xfrm>
              <a:custGeom>
                <a:avLst/>
                <a:gdLst>
                  <a:gd name="connsiteX0" fmla="*/ 160 w 9182"/>
                  <a:gd name="connsiteY0" fmla="*/ 130649 h 130648"/>
                  <a:gd name="connsiteX1" fmla="*/ 3378 w 9182"/>
                  <a:gd name="connsiteY1" fmla="*/ 65254 h 130648"/>
                  <a:gd name="connsiteX2" fmla="*/ 9022 w 9182"/>
                  <a:gd name="connsiteY2" fmla="*/ 0 h 130648"/>
                  <a:gd name="connsiteX3" fmla="*/ 5804 w 9182"/>
                  <a:gd name="connsiteY3" fmla="*/ 65394 h 130648"/>
                  <a:gd name="connsiteX4" fmla="*/ 160 w 9182"/>
                  <a:gd name="connsiteY4" fmla="*/ 130602 h 130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2" h="130648">
                    <a:moveTo>
                      <a:pt x="160" y="130649"/>
                    </a:moveTo>
                    <a:cubicBezTo>
                      <a:pt x="-493" y="130649"/>
                      <a:pt x="906" y="101310"/>
                      <a:pt x="3378" y="65254"/>
                    </a:cubicBezTo>
                    <a:cubicBezTo>
                      <a:pt x="5804" y="29152"/>
                      <a:pt x="8323" y="-47"/>
                      <a:pt x="9022" y="0"/>
                    </a:cubicBezTo>
                    <a:cubicBezTo>
                      <a:pt x="9675" y="0"/>
                      <a:pt x="8276" y="29339"/>
                      <a:pt x="5804" y="65394"/>
                    </a:cubicBezTo>
                    <a:cubicBezTo>
                      <a:pt x="3378" y="101450"/>
                      <a:pt x="860" y="130649"/>
                      <a:pt x="160" y="1306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194" name="Gráfico 6">
              <a:extLst>
                <a:ext uri="{FF2B5EF4-FFF2-40B4-BE49-F238E27FC236}">
                  <a16:creationId xmlns:a16="http://schemas.microsoft.com/office/drawing/2014/main" id="{94488077-7DCA-DA56-A20A-BC2E954EAFEB}"/>
                </a:ext>
              </a:extLst>
            </p:cNvPr>
            <p:cNvGrpSpPr/>
            <p:nvPr/>
          </p:nvGrpSpPr>
          <p:grpSpPr>
            <a:xfrm>
              <a:off x="2559698" y="2863179"/>
              <a:ext cx="423010" cy="636405"/>
              <a:chOff x="2559698" y="2863179"/>
              <a:chExt cx="423010" cy="636405"/>
            </a:xfrm>
          </p:grpSpPr>
          <p:sp>
            <p:nvSpPr>
              <p:cNvPr id="195" name="Forma libre: forma 194">
                <a:extLst>
                  <a:ext uri="{FF2B5EF4-FFF2-40B4-BE49-F238E27FC236}">
                    <a16:creationId xmlns:a16="http://schemas.microsoft.com/office/drawing/2014/main" id="{372C2626-0E78-0C15-B55A-29A5F0F3B445}"/>
                  </a:ext>
                </a:extLst>
              </p:cNvPr>
              <p:cNvSpPr/>
              <p:nvPr/>
            </p:nvSpPr>
            <p:spPr>
              <a:xfrm>
                <a:off x="2588421" y="2863179"/>
                <a:ext cx="369060" cy="286764"/>
              </a:xfrm>
              <a:custGeom>
                <a:avLst/>
                <a:gdLst>
                  <a:gd name="connsiteX0" fmla="*/ 64611 w 369060"/>
                  <a:gd name="connsiteY0" fmla="*/ 286671 h 286764"/>
                  <a:gd name="connsiteX1" fmla="*/ 1736 w 369060"/>
                  <a:gd name="connsiteY1" fmla="*/ 225895 h 286764"/>
                  <a:gd name="connsiteX2" fmla="*/ 10 w 369060"/>
                  <a:gd name="connsiteY2" fmla="*/ 20943 h 286764"/>
                  <a:gd name="connsiteX3" fmla="*/ 21000 w 369060"/>
                  <a:gd name="connsiteY3" fmla="*/ 0 h 286764"/>
                  <a:gd name="connsiteX4" fmla="*/ 348064 w 369060"/>
                  <a:gd name="connsiteY4" fmla="*/ 0 h 286764"/>
                  <a:gd name="connsiteX5" fmla="*/ 369054 w 369060"/>
                  <a:gd name="connsiteY5" fmla="*/ 21503 h 286764"/>
                  <a:gd name="connsiteX6" fmla="*/ 363923 w 369060"/>
                  <a:gd name="connsiteY6" fmla="*/ 232612 h 286764"/>
                  <a:gd name="connsiteX7" fmla="*/ 308417 w 369060"/>
                  <a:gd name="connsiteY7" fmla="*/ 286765 h 286764"/>
                  <a:gd name="connsiteX8" fmla="*/ 64565 w 369060"/>
                  <a:gd name="connsiteY8" fmla="*/ 286765 h 286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9060" h="286764">
                    <a:moveTo>
                      <a:pt x="64611" y="286671"/>
                    </a:moveTo>
                    <a:cubicBezTo>
                      <a:pt x="30701" y="286671"/>
                      <a:pt x="2669" y="259805"/>
                      <a:pt x="1736" y="225895"/>
                    </a:cubicBezTo>
                    <a:cubicBezTo>
                      <a:pt x="10" y="162226"/>
                      <a:pt x="-37" y="63668"/>
                      <a:pt x="10" y="20943"/>
                    </a:cubicBezTo>
                    <a:cubicBezTo>
                      <a:pt x="10" y="9329"/>
                      <a:pt x="9432" y="0"/>
                      <a:pt x="21000" y="0"/>
                    </a:cubicBezTo>
                    <a:lnTo>
                      <a:pt x="348064" y="0"/>
                    </a:lnTo>
                    <a:cubicBezTo>
                      <a:pt x="359865" y="0"/>
                      <a:pt x="369334" y="9702"/>
                      <a:pt x="369054" y="21503"/>
                    </a:cubicBezTo>
                    <a:cubicBezTo>
                      <a:pt x="367981" y="65861"/>
                      <a:pt x="365462" y="168803"/>
                      <a:pt x="363923" y="232612"/>
                    </a:cubicBezTo>
                    <a:cubicBezTo>
                      <a:pt x="363177" y="262743"/>
                      <a:pt x="338549" y="286765"/>
                      <a:pt x="308417" y="286765"/>
                    </a:cubicBezTo>
                    <a:lnTo>
                      <a:pt x="64565" y="286765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196" name="Gráfico 6">
                <a:extLst>
                  <a:ext uri="{FF2B5EF4-FFF2-40B4-BE49-F238E27FC236}">
                    <a16:creationId xmlns:a16="http://schemas.microsoft.com/office/drawing/2014/main" id="{824E6E7B-371D-8DBB-400E-BF2C4817556B}"/>
                  </a:ext>
                </a:extLst>
              </p:cNvPr>
              <p:cNvGrpSpPr/>
              <p:nvPr/>
            </p:nvGrpSpPr>
            <p:grpSpPr>
              <a:xfrm>
                <a:off x="2559698" y="3147500"/>
                <a:ext cx="423010" cy="352084"/>
                <a:chOff x="2559698" y="3147500"/>
                <a:chExt cx="423010" cy="352084"/>
              </a:xfrm>
            </p:grpSpPr>
            <p:sp>
              <p:nvSpPr>
                <p:cNvPr id="197" name="Forma libre: forma 196">
                  <a:extLst>
                    <a:ext uri="{FF2B5EF4-FFF2-40B4-BE49-F238E27FC236}">
                      <a16:creationId xmlns:a16="http://schemas.microsoft.com/office/drawing/2014/main" id="{3F1396F9-18E8-0835-F3A5-5660DD87B5E7}"/>
                    </a:ext>
                  </a:extLst>
                </p:cNvPr>
                <p:cNvSpPr/>
                <p:nvPr/>
              </p:nvSpPr>
              <p:spPr>
                <a:xfrm>
                  <a:off x="2559978" y="3148685"/>
                  <a:ext cx="421424" cy="349733"/>
                </a:xfrm>
                <a:custGeom>
                  <a:avLst/>
                  <a:gdLst>
                    <a:gd name="connsiteX0" fmla="*/ 18704 w 421424"/>
                    <a:gd name="connsiteY0" fmla="*/ 349734 h 349733"/>
                    <a:gd name="connsiteX1" fmla="*/ 0 w 421424"/>
                    <a:gd name="connsiteY1" fmla="*/ 347448 h 349733"/>
                    <a:gd name="connsiteX2" fmla="*/ 38481 w 421424"/>
                    <a:gd name="connsiteY2" fmla="*/ 32417 h 349733"/>
                    <a:gd name="connsiteX3" fmla="*/ 74490 w 421424"/>
                    <a:gd name="connsiteY3" fmla="*/ 0 h 349733"/>
                    <a:gd name="connsiteX4" fmla="*/ 350247 w 421424"/>
                    <a:gd name="connsiteY4" fmla="*/ 0 h 349733"/>
                    <a:gd name="connsiteX5" fmla="*/ 386255 w 421424"/>
                    <a:gd name="connsiteY5" fmla="*/ 32324 h 349733"/>
                    <a:gd name="connsiteX6" fmla="*/ 421425 w 421424"/>
                    <a:gd name="connsiteY6" fmla="*/ 347588 h 349733"/>
                    <a:gd name="connsiteX7" fmla="*/ 402721 w 421424"/>
                    <a:gd name="connsiteY7" fmla="*/ 349594 h 349733"/>
                    <a:gd name="connsiteX8" fmla="*/ 367598 w 421424"/>
                    <a:gd name="connsiteY8" fmla="*/ 34610 h 349733"/>
                    <a:gd name="connsiteX9" fmla="*/ 350293 w 421424"/>
                    <a:gd name="connsiteY9" fmla="*/ 18797 h 349733"/>
                    <a:gd name="connsiteX10" fmla="*/ 74536 w 421424"/>
                    <a:gd name="connsiteY10" fmla="*/ 18797 h 349733"/>
                    <a:gd name="connsiteX11" fmla="*/ 57232 w 421424"/>
                    <a:gd name="connsiteY11" fmla="*/ 34656 h 349733"/>
                    <a:gd name="connsiteX12" fmla="*/ 18704 w 421424"/>
                    <a:gd name="connsiteY12" fmla="*/ 349687 h 349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424" h="349733">
                      <a:moveTo>
                        <a:pt x="18704" y="349734"/>
                      </a:moveTo>
                      <a:lnTo>
                        <a:pt x="0" y="347448"/>
                      </a:lnTo>
                      <a:lnTo>
                        <a:pt x="38481" y="32417"/>
                      </a:lnTo>
                      <a:cubicBezTo>
                        <a:pt x="40720" y="13947"/>
                        <a:pt x="56205" y="0"/>
                        <a:pt x="74490" y="0"/>
                      </a:cubicBezTo>
                      <a:lnTo>
                        <a:pt x="350247" y="0"/>
                      </a:lnTo>
                      <a:cubicBezTo>
                        <a:pt x="368484" y="0"/>
                        <a:pt x="383970" y="13900"/>
                        <a:pt x="386255" y="32324"/>
                      </a:cubicBezTo>
                      <a:cubicBezTo>
                        <a:pt x="395491" y="106814"/>
                        <a:pt x="421145" y="345209"/>
                        <a:pt x="421425" y="347588"/>
                      </a:cubicBezTo>
                      <a:lnTo>
                        <a:pt x="402721" y="349594"/>
                      </a:lnTo>
                      <a:cubicBezTo>
                        <a:pt x="402441" y="347215"/>
                        <a:pt x="376787" y="108959"/>
                        <a:pt x="367598" y="34610"/>
                      </a:cubicBezTo>
                      <a:cubicBezTo>
                        <a:pt x="366479" y="25607"/>
                        <a:pt x="359062" y="18797"/>
                        <a:pt x="350293" y="18797"/>
                      </a:cubicBezTo>
                      <a:lnTo>
                        <a:pt x="74536" y="18797"/>
                      </a:lnTo>
                      <a:cubicBezTo>
                        <a:pt x="65767" y="18797"/>
                        <a:pt x="58304" y="25607"/>
                        <a:pt x="57232" y="34656"/>
                      </a:cubicBezTo>
                      <a:lnTo>
                        <a:pt x="18704" y="349687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198" name="Forma libre: forma 197">
                  <a:extLst>
                    <a:ext uri="{FF2B5EF4-FFF2-40B4-BE49-F238E27FC236}">
                      <a16:creationId xmlns:a16="http://schemas.microsoft.com/office/drawing/2014/main" id="{68F18517-13C1-A519-3F13-117B0C23C9F8}"/>
                    </a:ext>
                  </a:extLst>
                </p:cNvPr>
                <p:cNvSpPr/>
                <p:nvPr/>
              </p:nvSpPr>
              <p:spPr>
                <a:xfrm>
                  <a:off x="2559698" y="3147500"/>
                  <a:ext cx="423010" cy="352084"/>
                </a:xfrm>
                <a:custGeom>
                  <a:avLst/>
                  <a:gdLst>
                    <a:gd name="connsiteX0" fmla="*/ 18984 w 423010"/>
                    <a:gd name="connsiteY0" fmla="*/ 350918 h 352084"/>
                    <a:gd name="connsiteX1" fmla="*/ 19497 w 423010"/>
                    <a:gd name="connsiteY1" fmla="*/ 345927 h 352084"/>
                    <a:gd name="connsiteX2" fmla="*/ 21176 w 423010"/>
                    <a:gd name="connsiteY2" fmla="*/ 331514 h 352084"/>
                    <a:gd name="connsiteX3" fmla="*/ 27706 w 423010"/>
                    <a:gd name="connsiteY3" fmla="*/ 276242 h 352084"/>
                    <a:gd name="connsiteX4" fmla="*/ 52101 w 423010"/>
                    <a:gd name="connsiteY4" fmla="*/ 72969 h 352084"/>
                    <a:gd name="connsiteX5" fmla="*/ 56066 w 423010"/>
                    <a:gd name="connsiteY5" fmla="*/ 39992 h 352084"/>
                    <a:gd name="connsiteX6" fmla="*/ 57651 w 423010"/>
                    <a:gd name="connsiteY6" fmla="*/ 31410 h 352084"/>
                    <a:gd name="connsiteX7" fmla="*/ 62642 w 423010"/>
                    <a:gd name="connsiteY7" fmla="*/ 23900 h 352084"/>
                    <a:gd name="connsiteX8" fmla="*/ 70665 w 423010"/>
                    <a:gd name="connsiteY8" fmla="*/ 19609 h 352084"/>
                    <a:gd name="connsiteX9" fmla="*/ 79667 w 423010"/>
                    <a:gd name="connsiteY9" fmla="*/ 19096 h 352084"/>
                    <a:gd name="connsiteX10" fmla="*/ 153551 w 423010"/>
                    <a:gd name="connsiteY10" fmla="*/ 19002 h 352084"/>
                    <a:gd name="connsiteX11" fmla="*/ 316943 w 423010"/>
                    <a:gd name="connsiteY11" fmla="*/ 18909 h 352084"/>
                    <a:gd name="connsiteX12" fmla="*/ 338679 w 423010"/>
                    <a:gd name="connsiteY12" fmla="*/ 18909 h 352084"/>
                    <a:gd name="connsiteX13" fmla="*/ 349640 w 423010"/>
                    <a:gd name="connsiteY13" fmla="*/ 18909 h 352084"/>
                    <a:gd name="connsiteX14" fmla="*/ 360695 w 423010"/>
                    <a:gd name="connsiteY14" fmla="*/ 22081 h 352084"/>
                    <a:gd name="connsiteX15" fmla="*/ 367831 w 423010"/>
                    <a:gd name="connsiteY15" fmla="*/ 31223 h 352084"/>
                    <a:gd name="connsiteX16" fmla="*/ 369697 w 423010"/>
                    <a:gd name="connsiteY16" fmla="*/ 42464 h 352084"/>
                    <a:gd name="connsiteX17" fmla="*/ 372216 w 423010"/>
                    <a:gd name="connsiteY17" fmla="*/ 64853 h 352084"/>
                    <a:gd name="connsiteX18" fmla="*/ 382524 w 423010"/>
                    <a:gd name="connsiteY18" fmla="*/ 156788 h 352084"/>
                    <a:gd name="connsiteX19" fmla="*/ 404167 w 423010"/>
                    <a:gd name="connsiteY19" fmla="*/ 350638 h 352084"/>
                    <a:gd name="connsiteX20" fmla="*/ 402814 w 423010"/>
                    <a:gd name="connsiteY20" fmla="*/ 349565 h 352084"/>
                    <a:gd name="connsiteX21" fmla="*/ 421518 w 423010"/>
                    <a:gd name="connsiteY21" fmla="*/ 347560 h 352084"/>
                    <a:gd name="connsiteX22" fmla="*/ 420445 w 423010"/>
                    <a:gd name="connsiteY22" fmla="*/ 348912 h 352084"/>
                    <a:gd name="connsiteX23" fmla="*/ 417414 w 423010"/>
                    <a:gd name="connsiteY23" fmla="*/ 321719 h 352084"/>
                    <a:gd name="connsiteX24" fmla="*/ 397450 w 423010"/>
                    <a:gd name="connsiteY24" fmla="*/ 142468 h 352084"/>
                    <a:gd name="connsiteX25" fmla="*/ 387888 w 423010"/>
                    <a:gd name="connsiteY25" fmla="*/ 56597 h 352084"/>
                    <a:gd name="connsiteX26" fmla="*/ 385556 w 423010"/>
                    <a:gd name="connsiteY26" fmla="*/ 35561 h 352084"/>
                    <a:gd name="connsiteX27" fmla="*/ 378606 w 423010"/>
                    <a:gd name="connsiteY27" fmla="*/ 16717 h 352084"/>
                    <a:gd name="connsiteX28" fmla="*/ 362887 w 423010"/>
                    <a:gd name="connsiteY28" fmla="*/ 4636 h 352084"/>
                    <a:gd name="connsiteX29" fmla="*/ 353185 w 423010"/>
                    <a:gd name="connsiteY29" fmla="*/ 2444 h 352084"/>
                    <a:gd name="connsiteX30" fmla="*/ 343017 w 423010"/>
                    <a:gd name="connsiteY30" fmla="*/ 2304 h 352084"/>
                    <a:gd name="connsiteX31" fmla="*/ 186621 w 423010"/>
                    <a:gd name="connsiteY31" fmla="*/ 2211 h 352084"/>
                    <a:gd name="connsiteX32" fmla="*/ 114323 w 423010"/>
                    <a:gd name="connsiteY32" fmla="*/ 2164 h 352084"/>
                    <a:gd name="connsiteX33" fmla="*/ 79807 w 423010"/>
                    <a:gd name="connsiteY33" fmla="*/ 2164 h 352084"/>
                    <a:gd name="connsiteX34" fmla="*/ 71458 w 423010"/>
                    <a:gd name="connsiteY34" fmla="*/ 2304 h 352084"/>
                    <a:gd name="connsiteX35" fmla="*/ 63529 w 423010"/>
                    <a:gd name="connsiteY35" fmla="*/ 4030 h 352084"/>
                    <a:gd name="connsiteX36" fmla="*/ 50002 w 423010"/>
                    <a:gd name="connsiteY36" fmla="*/ 12472 h 352084"/>
                    <a:gd name="connsiteX37" fmla="*/ 41606 w 423010"/>
                    <a:gd name="connsiteY37" fmla="*/ 25719 h 352084"/>
                    <a:gd name="connsiteX38" fmla="*/ 38761 w 423010"/>
                    <a:gd name="connsiteY38" fmla="*/ 41158 h 352084"/>
                    <a:gd name="connsiteX39" fmla="*/ 34983 w 423010"/>
                    <a:gd name="connsiteY39" fmla="*/ 71850 h 352084"/>
                    <a:gd name="connsiteX40" fmla="*/ 27846 w 423010"/>
                    <a:gd name="connsiteY40" fmla="*/ 129408 h 352084"/>
                    <a:gd name="connsiteX41" fmla="*/ 15626 w 423010"/>
                    <a:gd name="connsiteY41" fmla="*/ 227919 h 352084"/>
                    <a:gd name="connsiteX42" fmla="*/ 466 w 423010"/>
                    <a:gd name="connsiteY42" fmla="*/ 348586 h 352084"/>
                    <a:gd name="connsiteX43" fmla="*/ 280 w 423010"/>
                    <a:gd name="connsiteY43" fmla="*/ 348353 h 352084"/>
                    <a:gd name="connsiteX44" fmla="*/ 14319 w 423010"/>
                    <a:gd name="connsiteY44" fmla="*/ 350219 h 352084"/>
                    <a:gd name="connsiteX45" fmla="*/ 18937 w 423010"/>
                    <a:gd name="connsiteY45" fmla="*/ 350871 h 352084"/>
                    <a:gd name="connsiteX46" fmla="*/ 14460 w 423010"/>
                    <a:gd name="connsiteY46" fmla="*/ 350405 h 352084"/>
                    <a:gd name="connsiteX47" fmla="*/ 233 w 423010"/>
                    <a:gd name="connsiteY47" fmla="*/ 348819 h 352084"/>
                    <a:gd name="connsiteX48" fmla="*/ 0 w 423010"/>
                    <a:gd name="connsiteY48" fmla="*/ 348819 h 352084"/>
                    <a:gd name="connsiteX49" fmla="*/ 0 w 423010"/>
                    <a:gd name="connsiteY49" fmla="*/ 348586 h 352084"/>
                    <a:gd name="connsiteX50" fmla="*/ 14366 w 423010"/>
                    <a:gd name="connsiteY50" fmla="*/ 227826 h 352084"/>
                    <a:gd name="connsiteX51" fmla="*/ 26260 w 423010"/>
                    <a:gd name="connsiteY51" fmla="*/ 129268 h 352084"/>
                    <a:gd name="connsiteX52" fmla="*/ 33210 w 423010"/>
                    <a:gd name="connsiteY52" fmla="*/ 71663 h 352084"/>
                    <a:gd name="connsiteX53" fmla="*/ 36942 w 423010"/>
                    <a:gd name="connsiteY53" fmla="*/ 40925 h 352084"/>
                    <a:gd name="connsiteX54" fmla="*/ 39834 w 423010"/>
                    <a:gd name="connsiteY54" fmla="*/ 25113 h 352084"/>
                    <a:gd name="connsiteX55" fmla="*/ 48649 w 423010"/>
                    <a:gd name="connsiteY55" fmla="*/ 11166 h 352084"/>
                    <a:gd name="connsiteX56" fmla="*/ 62875 w 423010"/>
                    <a:gd name="connsiteY56" fmla="*/ 2211 h 352084"/>
                    <a:gd name="connsiteX57" fmla="*/ 71271 w 423010"/>
                    <a:gd name="connsiteY57" fmla="*/ 345 h 352084"/>
                    <a:gd name="connsiteX58" fmla="*/ 79807 w 423010"/>
                    <a:gd name="connsiteY58" fmla="*/ 158 h 352084"/>
                    <a:gd name="connsiteX59" fmla="*/ 114323 w 423010"/>
                    <a:gd name="connsiteY59" fmla="*/ 158 h 352084"/>
                    <a:gd name="connsiteX60" fmla="*/ 186621 w 423010"/>
                    <a:gd name="connsiteY60" fmla="*/ 112 h 352084"/>
                    <a:gd name="connsiteX61" fmla="*/ 343017 w 423010"/>
                    <a:gd name="connsiteY61" fmla="*/ 18 h 352084"/>
                    <a:gd name="connsiteX62" fmla="*/ 353372 w 423010"/>
                    <a:gd name="connsiteY62" fmla="*/ 158 h 352084"/>
                    <a:gd name="connsiteX63" fmla="*/ 363727 w 423010"/>
                    <a:gd name="connsiteY63" fmla="*/ 2491 h 352084"/>
                    <a:gd name="connsiteX64" fmla="*/ 380472 w 423010"/>
                    <a:gd name="connsiteY64" fmla="*/ 15317 h 352084"/>
                    <a:gd name="connsiteX65" fmla="*/ 387888 w 423010"/>
                    <a:gd name="connsiteY65" fmla="*/ 35234 h 352084"/>
                    <a:gd name="connsiteX66" fmla="*/ 390220 w 423010"/>
                    <a:gd name="connsiteY66" fmla="*/ 56271 h 352084"/>
                    <a:gd name="connsiteX67" fmla="*/ 399829 w 423010"/>
                    <a:gd name="connsiteY67" fmla="*/ 142141 h 352084"/>
                    <a:gd name="connsiteX68" fmla="*/ 419839 w 423010"/>
                    <a:gd name="connsiteY68" fmla="*/ 321393 h 352084"/>
                    <a:gd name="connsiteX69" fmla="*/ 422871 w 423010"/>
                    <a:gd name="connsiteY69" fmla="*/ 348586 h 352084"/>
                    <a:gd name="connsiteX70" fmla="*/ 423011 w 423010"/>
                    <a:gd name="connsiteY70" fmla="*/ 349799 h 352084"/>
                    <a:gd name="connsiteX71" fmla="*/ 421798 w 423010"/>
                    <a:gd name="connsiteY71" fmla="*/ 349939 h 352084"/>
                    <a:gd name="connsiteX72" fmla="*/ 403094 w 423010"/>
                    <a:gd name="connsiteY72" fmla="*/ 351944 h 352084"/>
                    <a:gd name="connsiteX73" fmla="*/ 401881 w 423010"/>
                    <a:gd name="connsiteY73" fmla="*/ 352084 h 352084"/>
                    <a:gd name="connsiteX74" fmla="*/ 401741 w 423010"/>
                    <a:gd name="connsiteY74" fmla="*/ 350871 h 352084"/>
                    <a:gd name="connsiteX75" fmla="*/ 380145 w 423010"/>
                    <a:gd name="connsiteY75" fmla="*/ 157021 h 352084"/>
                    <a:gd name="connsiteX76" fmla="*/ 369930 w 423010"/>
                    <a:gd name="connsiteY76" fmla="*/ 65086 h 352084"/>
                    <a:gd name="connsiteX77" fmla="*/ 367458 w 423010"/>
                    <a:gd name="connsiteY77" fmla="*/ 42697 h 352084"/>
                    <a:gd name="connsiteX78" fmla="*/ 365732 w 423010"/>
                    <a:gd name="connsiteY78" fmla="*/ 31969 h 352084"/>
                    <a:gd name="connsiteX79" fmla="*/ 359435 w 423010"/>
                    <a:gd name="connsiteY79" fmla="*/ 23900 h 352084"/>
                    <a:gd name="connsiteX80" fmla="*/ 349640 w 423010"/>
                    <a:gd name="connsiteY80" fmla="*/ 21101 h 352084"/>
                    <a:gd name="connsiteX81" fmla="*/ 338679 w 423010"/>
                    <a:gd name="connsiteY81" fmla="*/ 21101 h 352084"/>
                    <a:gd name="connsiteX82" fmla="*/ 316943 w 423010"/>
                    <a:gd name="connsiteY82" fmla="*/ 21101 h 352084"/>
                    <a:gd name="connsiteX83" fmla="*/ 153551 w 423010"/>
                    <a:gd name="connsiteY83" fmla="*/ 21008 h 352084"/>
                    <a:gd name="connsiteX84" fmla="*/ 79667 w 423010"/>
                    <a:gd name="connsiteY84" fmla="*/ 20961 h 352084"/>
                    <a:gd name="connsiteX85" fmla="*/ 71085 w 423010"/>
                    <a:gd name="connsiteY85" fmla="*/ 21428 h 352084"/>
                    <a:gd name="connsiteX86" fmla="*/ 63855 w 423010"/>
                    <a:gd name="connsiteY86" fmla="*/ 25299 h 352084"/>
                    <a:gd name="connsiteX87" fmla="*/ 59331 w 423010"/>
                    <a:gd name="connsiteY87" fmla="*/ 32063 h 352084"/>
                    <a:gd name="connsiteX88" fmla="*/ 57838 w 423010"/>
                    <a:gd name="connsiteY88" fmla="*/ 40272 h 352084"/>
                    <a:gd name="connsiteX89" fmla="*/ 53733 w 423010"/>
                    <a:gd name="connsiteY89" fmla="*/ 73389 h 352084"/>
                    <a:gd name="connsiteX90" fmla="*/ 28406 w 423010"/>
                    <a:gd name="connsiteY90" fmla="*/ 276941 h 352084"/>
                    <a:gd name="connsiteX91" fmla="*/ 21456 w 423010"/>
                    <a:gd name="connsiteY91" fmla="*/ 331981 h 352084"/>
                    <a:gd name="connsiteX92" fmla="*/ 19637 w 423010"/>
                    <a:gd name="connsiteY92" fmla="*/ 346207 h 352084"/>
                    <a:gd name="connsiteX93" fmla="*/ 18984 w 423010"/>
                    <a:gd name="connsiteY93" fmla="*/ 351011 h 352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423010" h="352084">
                      <a:moveTo>
                        <a:pt x="18984" y="350918"/>
                      </a:moveTo>
                      <a:cubicBezTo>
                        <a:pt x="18984" y="350918"/>
                        <a:pt x="19124" y="349192"/>
                        <a:pt x="19497" y="345927"/>
                      </a:cubicBezTo>
                      <a:cubicBezTo>
                        <a:pt x="19870" y="342616"/>
                        <a:pt x="20430" y="337811"/>
                        <a:pt x="21176" y="331514"/>
                      </a:cubicBezTo>
                      <a:cubicBezTo>
                        <a:pt x="22669" y="318827"/>
                        <a:pt x="24908" y="300217"/>
                        <a:pt x="27706" y="276242"/>
                      </a:cubicBezTo>
                      <a:cubicBezTo>
                        <a:pt x="33443" y="228292"/>
                        <a:pt x="41793" y="158933"/>
                        <a:pt x="52101" y="72969"/>
                      </a:cubicBezTo>
                      <a:cubicBezTo>
                        <a:pt x="53407" y="62241"/>
                        <a:pt x="54713" y="51233"/>
                        <a:pt x="56066" y="39992"/>
                      </a:cubicBezTo>
                      <a:cubicBezTo>
                        <a:pt x="56439" y="37240"/>
                        <a:pt x="56532" y="34255"/>
                        <a:pt x="57651" y="31410"/>
                      </a:cubicBezTo>
                      <a:cubicBezTo>
                        <a:pt x="58631" y="28564"/>
                        <a:pt x="60403" y="25999"/>
                        <a:pt x="62642" y="23900"/>
                      </a:cubicBezTo>
                      <a:cubicBezTo>
                        <a:pt x="64881" y="21848"/>
                        <a:pt x="67633" y="20308"/>
                        <a:pt x="70665" y="19609"/>
                      </a:cubicBezTo>
                      <a:cubicBezTo>
                        <a:pt x="73743" y="18816"/>
                        <a:pt x="76775" y="19189"/>
                        <a:pt x="79667" y="19096"/>
                      </a:cubicBezTo>
                      <a:cubicBezTo>
                        <a:pt x="103362" y="19096"/>
                        <a:pt x="128037" y="19096"/>
                        <a:pt x="153551" y="19002"/>
                      </a:cubicBezTo>
                      <a:cubicBezTo>
                        <a:pt x="204672" y="19002"/>
                        <a:pt x="259338" y="18909"/>
                        <a:pt x="316943" y="18909"/>
                      </a:cubicBezTo>
                      <a:cubicBezTo>
                        <a:pt x="324126" y="18909"/>
                        <a:pt x="331403" y="18909"/>
                        <a:pt x="338679" y="18909"/>
                      </a:cubicBezTo>
                      <a:cubicBezTo>
                        <a:pt x="342317" y="18909"/>
                        <a:pt x="346002" y="18909"/>
                        <a:pt x="349640" y="18909"/>
                      </a:cubicBezTo>
                      <a:cubicBezTo>
                        <a:pt x="353418" y="18723"/>
                        <a:pt x="357476" y="19842"/>
                        <a:pt x="360695" y="22081"/>
                      </a:cubicBezTo>
                      <a:cubicBezTo>
                        <a:pt x="363960" y="24273"/>
                        <a:pt x="366479" y="27538"/>
                        <a:pt x="367831" y="31223"/>
                      </a:cubicBezTo>
                      <a:cubicBezTo>
                        <a:pt x="369277" y="35001"/>
                        <a:pt x="369137" y="38779"/>
                        <a:pt x="369697" y="42464"/>
                      </a:cubicBezTo>
                      <a:cubicBezTo>
                        <a:pt x="370537" y="49880"/>
                        <a:pt x="371376" y="57343"/>
                        <a:pt x="372216" y="64853"/>
                      </a:cubicBezTo>
                      <a:cubicBezTo>
                        <a:pt x="375574" y="94891"/>
                        <a:pt x="379026" y="125536"/>
                        <a:pt x="382524" y="156788"/>
                      </a:cubicBezTo>
                      <a:cubicBezTo>
                        <a:pt x="389520" y="219290"/>
                        <a:pt x="396750" y="284124"/>
                        <a:pt x="404167" y="350638"/>
                      </a:cubicBezTo>
                      <a:lnTo>
                        <a:pt x="402814" y="349565"/>
                      </a:lnTo>
                      <a:cubicBezTo>
                        <a:pt x="408691" y="348912"/>
                        <a:pt x="415128" y="348259"/>
                        <a:pt x="421518" y="347560"/>
                      </a:cubicBezTo>
                      <a:lnTo>
                        <a:pt x="420445" y="348912"/>
                      </a:lnTo>
                      <a:cubicBezTo>
                        <a:pt x="419466" y="340330"/>
                        <a:pt x="418440" y="331048"/>
                        <a:pt x="417414" y="321719"/>
                      </a:cubicBezTo>
                      <a:cubicBezTo>
                        <a:pt x="410603" y="260523"/>
                        <a:pt x="403933" y="200633"/>
                        <a:pt x="397450" y="142468"/>
                      </a:cubicBezTo>
                      <a:cubicBezTo>
                        <a:pt x="394232" y="113409"/>
                        <a:pt x="391013" y="84770"/>
                        <a:pt x="387888" y="56597"/>
                      </a:cubicBezTo>
                      <a:cubicBezTo>
                        <a:pt x="387095" y="49554"/>
                        <a:pt x="386349" y="42557"/>
                        <a:pt x="385556" y="35561"/>
                      </a:cubicBezTo>
                      <a:cubicBezTo>
                        <a:pt x="384996" y="28658"/>
                        <a:pt x="382617" y="22128"/>
                        <a:pt x="378606" y="16717"/>
                      </a:cubicBezTo>
                      <a:cubicBezTo>
                        <a:pt x="374641" y="11260"/>
                        <a:pt x="369091" y="7062"/>
                        <a:pt x="362887" y="4636"/>
                      </a:cubicBezTo>
                      <a:cubicBezTo>
                        <a:pt x="359762" y="3423"/>
                        <a:pt x="356497" y="2770"/>
                        <a:pt x="353185" y="2444"/>
                      </a:cubicBezTo>
                      <a:cubicBezTo>
                        <a:pt x="349920" y="2211"/>
                        <a:pt x="346422" y="2351"/>
                        <a:pt x="343017" y="2304"/>
                      </a:cubicBezTo>
                      <a:cubicBezTo>
                        <a:pt x="288491" y="2304"/>
                        <a:pt x="236203" y="2257"/>
                        <a:pt x="186621" y="2211"/>
                      </a:cubicBezTo>
                      <a:cubicBezTo>
                        <a:pt x="161807" y="2211"/>
                        <a:pt x="137692" y="2211"/>
                        <a:pt x="114323" y="2164"/>
                      </a:cubicBezTo>
                      <a:cubicBezTo>
                        <a:pt x="102616" y="2164"/>
                        <a:pt x="91141" y="2164"/>
                        <a:pt x="79807" y="2164"/>
                      </a:cubicBezTo>
                      <a:cubicBezTo>
                        <a:pt x="76962" y="2164"/>
                        <a:pt x="74163" y="2164"/>
                        <a:pt x="71458" y="2304"/>
                      </a:cubicBezTo>
                      <a:cubicBezTo>
                        <a:pt x="68753" y="2630"/>
                        <a:pt x="66047" y="3097"/>
                        <a:pt x="63529" y="4030"/>
                      </a:cubicBezTo>
                      <a:cubicBezTo>
                        <a:pt x="58398" y="5756"/>
                        <a:pt x="53733" y="8694"/>
                        <a:pt x="50002" y="12472"/>
                      </a:cubicBezTo>
                      <a:cubicBezTo>
                        <a:pt x="46177" y="16204"/>
                        <a:pt x="43378" y="20822"/>
                        <a:pt x="41606" y="25719"/>
                      </a:cubicBezTo>
                      <a:cubicBezTo>
                        <a:pt x="39740" y="30617"/>
                        <a:pt x="39460" y="35887"/>
                        <a:pt x="38761" y="41158"/>
                      </a:cubicBezTo>
                      <a:cubicBezTo>
                        <a:pt x="37455" y="51606"/>
                        <a:pt x="36195" y="61821"/>
                        <a:pt x="34983" y="71850"/>
                      </a:cubicBezTo>
                      <a:cubicBezTo>
                        <a:pt x="32511" y="91906"/>
                        <a:pt x="30132" y="111123"/>
                        <a:pt x="27846" y="129408"/>
                      </a:cubicBezTo>
                      <a:cubicBezTo>
                        <a:pt x="23322" y="166023"/>
                        <a:pt x="19217" y="199000"/>
                        <a:pt x="15626" y="227919"/>
                      </a:cubicBezTo>
                      <a:cubicBezTo>
                        <a:pt x="8396" y="285617"/>
                        <a:pt x="3172" y="327083"/>
                        <a:pt x="466" y="348586"/>
                      </a:cubicBezTo>
                      <a:lnTo>
                        <a:pt x="280" y="348353"/>
                      </a:lnTo>
                      <a:cubicBezTo>
                        <a:pt x="6577" y="349192"/>
                        <a:pt x="11241" y="349799"/>
                        <a:pt x="14319" y="350219"/>
                      </a:cubicBezTo>
                      <a:cubicBezTo>
                        <a:pt x="17398" y="350638"/>
                        <a:pt x="18937" y="350871"/>
                        <a:pt x="18937" y="350871"/>
                      </a:cubicBezTo>
                      <a:cubicBezTo>
                        <a:pt x="18937" y="350871"/>
                        <a:pt x="17491" y="350732"/>
                        <a:pt x="14460" y="350405"/>
                      </a:cubicBezTo>
                      <a:cubicBezTo>
                        <a:pt x="11334" y="350032"/>
                        <a:pt x="6623" y="349519"/>
                        <a:pt x="233" y="348819"/>
                      </a:cubicBezTo>
                      <a:lnTo>
                        <a:pt x="0" y="348819"/>
                      </a:lnTo>
                      <a:cubicBezTo>
                        <a:pt x="0" y="348819"/>
                        <a:pt x="0" y="348586"/>
                        <a:pt x="0" y="348586"/>
                      </a:cubicBezTo>
                      <a:cubicBezTo>
                        <a:pt x="2565" y="327037"/>
                        <a:pt x="7510" y="285570"/>
                        <a:pt x="14366" y="227826"/>
                      </a:cubicBezTo>
                      <a:cubicBezTo>
                        <a:pt x="17864" y="198907"/>
                        <a:pt x="21829" y="165883"/>
                        <a:pt x="26260" y="129268"/>
                      </a:cubicBezTo>
                      <a:cubicBezTo>
                        <a:pt x="28453" y="110937"/>
                        <a:pt x="30785" y="91720"/>
                        <a:pt x="33210" y="71663"/>
                      </a:cubicBezTo>
                      <a:cubicBezTo>
                        <a:pt x="34423" y="61635"/>
                        <a:pt x="35682" y="51373"/>
                        <a:pt x="36942" y="40925"/>
                      </a:cubicBezTo>
                      <a:cubicBezTo>
                        <a:pt x="37641" y="35794"/>
                        <a:pt x="37875" y="30290"/>
                        <a:pt x="39834" y="25113"/>
                      </a:cubicBezTo>
                      <a:cubicBezTo>
                        <a:pt x="41699" y="19935"/>
                        <a:pt x="44638" y="15084"/>
                        <a:pt x="48649" y="11166"/>
                      </a:cubicBezTo>
                      <a:cubicBezTo>
                        <a:pt x="52614" y="7202"/>
                        <a:pt x="57465" y="4030"/>
                        <a:pt x="62875" y="2211"/>
                      </a:cubicBezTo>
                      <a:cubicBezTo>
                        <a:pt x="65581" y="1231"/>
                        <a:pt x="68426" y="718"/>
                        <a:pt x="71271" y="345"/>
                      </a:cubicBezTo>
                      <a:cubicBezTo>
                        <a:pt x="74163" y="158"/>
                        <a:pt x="76962" y="158"/>
                        <a:pt x="79807" y="158"/>
                      </a:cubicBezTo>
                      <a:cubicBezTo>
                        <a:pt x="91141" y="158"/>
                        <a:pt x="102616" y="158"/>
                        <a:pt x="114323" y="158"/>
                      </a:cubicBezTo>
                      <a:cubicBezTo>
                        <a:pt x="137692" y="158"/>
                        <a:pt x="161807" y="158"/>
                        <a:pt x="186621" y="112"/>
                      </a:cubicBezTo>
                      <a:cubicBezTo>
                        <a:pt x="236203" y="112"/>
                        <a:pt x="288491" y="65"/>
                        <a:pt x="343017" y="18"/>
                      </a:cubicBezTo>
                      <a:cubicBezTo>
                        <a:pt x="346469" y="18"/>
                        <a:pt x="349780" y="-75"/>
                        <a:pt x="353372" y="158"/>
                      </a:cubicBezTo>
                      <a:cubicBezTo>
                        <a:pt x="356870" y="485"/>
                        <a:pt x="360368" y="1185"/>
                        <a:pt x="363727" y="2491"/>
                      </a:cubicBezTo>
                      <a:cubicBezTo>
                        <a:pt x="370350" y="5056"/>
                        <a:pt x="376274" y="9534"/>
                        <a:pt x="380472" y="15317"/>
                      </a:cubicBezTo>
                      <a:cubicBezTo>
                        <a:pt x="384763" y="21055"/>
                        <a:pt x="387282" y="28191"/>
                        <a:pt x="387888" y="35234"/>
                      </a:cubicBezTo>
                      <a:cubicBezTo>
                        <a:pt x="388681" y="42231"/>
                        <a:pt x="389474" y="49227"/>
                        <a:pt x="390220" y="56271"/>
                      </a:cubicBezTo>
                      <a:cubicBezTo>
                        <a:pt x="393345" y="84397"/>
                        <a:pt x="396564" y="113083"/>
                        <a:pt x="399829" y="142141"/>
                      </a:cubicBezTo>
                      <a:cubicBezTo>
                        <a:pt x="406312" y="200306"/>
                        <a:pt x="413029" y="260196"/>
                        <a:pt x="419839" y="321393"/>
                      </a:cubicBezTo>
                      <a:cubicBezTo>
                        <a:pt x="420865" y="330722"/>
                        <a:pt x="421891" y="340004"/>
                        <a:pt x="422871" y="348586"/>
                      </a:cubicBezTo>
                      <a:lnTo>
                        <a:pt x="423011" y="349799"/>
                      </a:lnTo>
                      <a:lnTo>
                        <a:pt x="421798" y="349939"/>
                      </a:lnTo>
                      <a:cubicBezTo>
                        <a:pt x="415361" y="350638"/>
                        <a:pt x="408971" y="351338"/>
                        <a:pt x="403094" y="351944"/>
                      </a:cubicBezTo>
                      <a:lnTo>
                        <a:pt x="401881" y="352084"/>
                      </a:lnTo>
                      <a:lnTo>
                        <a:pt x="401741" y="350871"/>
                      </a:lnTo>
                      <a:cubicBezTo>
                        <a:pt x="394325" y="284358"/>
                        <a:pt x="387095" y="219523"/>
                        <a:pt x="380145" y="157021"/>
                      </a:cubicBezTo>
                      <a:cubicBezTo>
                        <a:pt x="376693" y="125770"/>
                        <a:pt x="373242" y="95078"/>
                        <a:pt x="369930" y="65086"/>
                      </a:cubicBezTo>
                      <a:cubicBezTo>
                        <a:pt x="369091" y="57577"/>
                        <a:pt x="368251" y="50114"/>
                        <a:pt x="367458" y="42697"/>
                      </a:cubicBezTo>
                      <a:cubicBezTo>
                        <a:pt x="366898" y="39013"/>
                        <a:pt x="366992" y="35141"/>
                        <a:pt x="365732" y="31969"/>
                      </a:cubicBezTo>
                      <a:cubicBezTo>
                        <a:pt x="364520" y="28704"/>
                        <a:pt x="362281" y="25812"/>
                        <a:pt x="359435" y="23900"/>
                      </a:cubicBezTo>
                      <a:cubicBezTo>
                        <a:pt x="356544" y="21941"/>
                        <a:pt x="353185" y="20961"/>
                        <a:pt x="349640" y="21101"/>
                      </a:cubicBezTo>
                      <a:cubicBezTo>
                        <a:pt x="345955" y="21101"/>
                        <a:pt x="342317" y="21101"/>
                        <a:pt x="338679" y="21101"/>
                      </a:cubicBezTo>
                      <a:cubicBezTo>
                        <a:pt x="331403" y="21101"/>
                        <a:pt x="324126" y="21101"/>
                        <a:pt x="316943" y="21101"/>
                      </a:cubicBezTo>
                      <a:cubicBezTo>
                        <a:pt x="259338" y="21101"/>
                        <a:pt x="204672" y="21008"/>
                        <a:pt x="153551" y="21008"/>
                      </a:cubicBezTo>
                      <a:cubicBezTo>
                        <a:pt x="127990" y="21008"/>
                        <a:pt x="103362" y="20961"/>
                        <a:pt x="79667" y="20961"/>
                      </a:cubicBezTo>
                      <a:cubicBezTo>
                        <a:pt x="76682" y="21055"/>
                        <a:pt x="73743" y="20682"/>
                        <a:pt x="71085" y="21428"/>
                      </a:cubicBezTo>
                      <a:cubicBezTo>
                        <a:pt x="68380" y="22034"/>
                        <a:pt x="65907" y="23434"/>
                        <a:pt x="63855" y="25299"/>
                      </a:cubicBezTo>
                      <a:cubicBezTo>
                        <a:pt x="61849" y="27165"/>
                        <a:pt x="60263" y="29497"/>
                        <a:pt x="59331" y="32063"/>
                      </a:cubicBezTo>
                      <a:cubicBezTo>
                        <a:pt x="58351" y="34581"/>
                        <a:pt x="58211" y="37427"/>
                        <a:pt x="57838" y="40272"/>
                      </a:cubicBezTo>
                      <a:cubicBezTo>
                        <a:pt x="56439" y="51560"/>
                        <a:pt x="55086" y="62614"/>
                        <a:pt x="53733" y="73389"/>
                      </a:cubicBezTo>
                      <a:cubicBezTo>
                        <a:pt x="43005" y="159446"/>
                        <a:pt x="34376" y="228945"/>
                        <a:pt x="28406" y="276941"/>
                      </a:cubicBezTo>
                      <a:cubicBezTo>
                        <a:pt x="25421" y="300823"/>
                        <a:pt x="23088" y="319340"/>
                        <a:pt x="21456" y="331981"/>
                      </a:cubicBezTo>
                      <a:cubicBezTo>
                        <a:pt x="20663" y="338184"/>
                        <a:pt x="20057" y="342942"/>
                        <a:pt x="19637" y="346207"/>
                      </a:cubicBezTo>
                      <a:cubicBezTo>
                        <a:pt x="19217" y="349426"/>
                        <a:pt x="18984" y="351011"/>
                        <a:pt x="18984" y="35101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199" name="Forma libre: forma 198">
                <a:extLst>
                  <a:ext uri="{FF2B5EF4-FFF2-40B4-BE49-F238E27FC236}">
                    <a16:creationId xmlns:a16="http://schemas.microsoft.com/office/drawing/2014/main" id="{523CFEDB-680C-240C-BB96-A486D1E93C5B}"/>
                  </a:ext>
                </a:extLst>
              </p:cNvPr>
              <p:cNvSpPr/>
              <p:nvPr/>
            </p:nvSpPr>
            <p:spPr>
              <a:xfrm>
                <a:off x="2604383" y="2878805"/>
                <a:ext cx="315409" cy="252888"/>
              </a:xfrm>
              <a:custGeom>
                <a:avLst/>
                <a:gdLst>
                  <a:gd name="connsiteX0" fmla="*/ 315171 w 315409"/>
                  <a:gd name="connsiteY0" fmla="*/ 214001 h 252888"/>
                  <a:gd name="connsiteX1" fmla="*/ 315311 w 315409"/>
                  <a:gd name="connsiteY1" fmla="*/ 215400 h 252888"/>
                  <a:gd name="connsiteX2" fmla="*/ 315077 w 315409"/>
                  <a:gd name="connsiteY2" fmla="*/ 219551 h 252888"/>
                  <a:gd name="connsiteX3" fmla="*/ 305889 w 315409"/>
                  <a:gd name="connsiteY3" fmla="*/ 232378 h 252888"/>
                  <a:gd name="connsiteX4" fmla="*/ 249870 w 315409"/>
                  <a:gd name="connsiteY4" fmla="*/ 248797 h 252888"/>
                  <a:gd name="connsiteX5" fmla="*/ 56765 w 315409"/>
                  <a:gd name="connsiteY5" fmla="*/ 247024 h 252888"/>
                  <a:gd name="connsiteX6" fmla="*/ 29525 w 315409"/>
                  <a:gd name="connsiteY6" fmla="*/ 239655 h 252888"/>
                  <a:gd name="connsiteX7" fmla="*/ 13107 w 315409"/>
                  <a:gd name="connsiteY7" fmla="*/ 217825 h 252888"/>
                  <a:gd name="connsiteX8" fmla="*/ 8769 w 315409"/>
                  <a:gd name="connsiteY8" fmla="*/ 191798 h 252888"/>
                  <a:gd name="connsiteX9" fmla="*/ 6437 w 315409"/>
                  <a:gd name="connsiteY9" fmla="*/ 166797 h 252888"/>
                  <a:gd name="connsiteX10" fmla="*/ 1119 w 315409"/>
                  <a:gd name="connsiteY10" fmla="*/ 80040 h 252888"/>
                  <a:gd name="connsiteX11" fmla="*/ 0 w 315409"/>
                  <a:gd name="connsiteY11" fmla="*/ 21456 h 252888"/>
                  <a:gd name="connsiteX12" fmla="*/ 140 w 315409"/>
                  <a:gd name="connsiteY12" fmla="*/ 5551 h 252888"/>
                  <a:gd name="connsiteX13" fmla="*/ 233 w 315409"/>
                  <a:gd name="connsiteY13" fmla="*/ 1399 h 252888"/>
                  <a:gd name="connsiteX14" fmla="*/ 373 w 315409"/>
                  <a:gd name="connsiteY14" fmla="*/ 0 h 252888"/>
                  <a:gd name="connsiteX15" fmla="*/ 513 w 315409"/>
                  <a:gd name="connsiteY15" fmla="*/ 1399 h 252888"/>
                  <a:gd name="connsiteX16" fmla="*/ 653 w 315409"/>
                  <a:gd name="connsiteY16" fmla="*/ 5551 h 252888"/>
                  <a:gd name="connsiteX17" fmla="*/ 979 w 315409"/>
                  <a:gd name="connsiteY17" fmla="*/ 21456 h 252888"/>
                  <a:gd name="connsiteX18" fmla="*/ 2892 w 315409"/>
                  <a:gd name="connsiteY18" fmla="*/ 79947 h 252888"/>
                  <a:gd name="connsiteX19" fmla="*/ 8722 w 315409"/>
                  <a:gd name="connsiteY19" fmla="*/ 166564 h 252888"/>
                  <a:gd name="connsiteX20" fmla="*/ 11101 w 315409"/>
                  <a:gd name="connsiteY20" fmla="*/ 191565 h 252888"/>
                  <a:gd name="connsiteX21" fmla="*/ 15439 w 315409"/>
                  <a:gd name="connsiteY21" fmla="*/ 217079 h 252888"/>
                  <a:gd name="connsiteX22" fmla="*/ 30831 w 315409"/>
                  <a:gd name="connsiteY22" fmla="*/ 237556 h 252888"/>
                  <a:gd name="connsiteX23" fmla="*/ 57138 w 315409"/>
                  <a:gd name="connsiteY23" fmla="*/ 244599 h 252888"/>
                  <a:gd name="connsiteX24" fmla="*/ 249776 w 315409"/>
                  <a:gd name="connsiteY24" fmla="*/ 247071 h 252888"/>
                  <a:gd name="connsiteX25" fmla="*/ 305469 w 315409"/>
                  <a:gd name="connsiteY25" fmla="*/ 231585 h 252888"/>
                  <a:gd name="connsiteX26" fmla="*/ 314751 w 315409"/>
                  <a:gd name="connsiteY26" fmla="*/ 219458 h 252888"/>
                  <a:gd name="connsiteX27" fmla="*/ 315217 w 315409"/>
                  <a:gd name="connsiteY27" fmla="*/ 215400 h 252888"/>
                  <a:gd name="connsiteX28" fmla="*/ 315357 w 315409"/>
                  <a:gd name="connsiteY28" fmla="*/ 214001 h 25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15409" h="252888">
                    <a:moveTo>
                      <a:pt x="315171" y="214001"/>
                    </a:moveTo>
                    <a:cubicBezTo>
                      <a:pt x="315171" y="214001"/>
                      <a:pt x="315264" y="214467"/>
                      <a:pt x="315311" y="215400"/>
                    </a:cubicBezTo>
                    <a:cubicBezTo>
                      <a:pt x="315264" y="216333"/>
                      <a:pt x="315684" y="217779"/>
                      <a:pt x="315077" y="219551"/>
                    </a:cubicBezTo>
                    <a:cubicBezTo>
                      <a:pt x="314611" y="223236"/>
                      <a:pt x="311672" y="228367"/>
                      <a:pt x="305889" y="232378"/>
                    </a:cubicBezTo>
                    <a:cubicBezTo>
                      <a:pt x="294368" y="240588"/>
                      <a:pt x="274358" y="245672"/>
                      <a:pt x="249870" y="248797"/>
                    </a:cubicBezTo>
                    <a:cubicBezTo>
                      <a:pt x="200614" y="254860"/>
                      <a:pt x="131955" y="254114"/>
                      <a:pt x="56765" y="247024"/>
                    </a:cubicBezTo>
                    <a:cubicBezTo>
                      <a:pt x="47390" y="245998"/>
                      <a:pt x="37781" y="244412"/>
                      <a:pt x="29525" y="239655"/>
                    </a:cubicBezTo>
                    <a:cubicBezTo>
                      <a:pt x="21130" y="234944"/>
                      <a:pt x="15626" y="226455"/>
                      <a:pt x="13107" y="217825"/>
                    </a:cubicBezTo>
                    <a:cubicBezTo>
                      <a:pt x="10355" y="209150"/>
                      <a:pt x="9609" y="200288"/>
                      <a:pt x="8769" y="191798"/>
                    </a:cubicBezTo>
                    <a:cubicBezTo>
                      <a:pt x="7976" y="183263"/>
                      <a:pt x="7183" y="174913"/>
                      <a:pt x="6437" y="166797"/>
                    </a:cubicBezTo>
                    <a:cubicBezTo>
                      <a:pt x="3638" y="134194"/>
                      <a:pt x="2006" y="104761"/>
                      <a:pt x="1119" y="80040"/>
                    </a:cubicBezTo>
                    <a:cubicBezTo>
                      <a:pt x="187" y="55319"/>
                      <a:pt x="0" y="35309"/>
                      <a:pt x="0" y="21456"/>
                    </a:cubicBezTo>
                    <a:cubicBezTo>
                      <a:pt x="0" y="14553"/>
                      <a:pt x="47" y="9189"/>
                      <a:pt x="140" y="5551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7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51"/>
                    </a:cubicBezTo>
                    <a:cubicBezTo>
                      <a:pt x="746" y="9375"/>
                      <a:pt x="840" y="14693"/>
                      <a:pt x="979" y="21456"/>
                    </a:cubicBezTo>
                    <a:cubicBezTo>
                      <a:pt x="1259" y="35263"/>
                      <a:pt x="1726" y="55273"/>
                      <a:pt x="2892" y="79947"/>
                    </a:cubicBezTo>
                    <a:cubicBezTo>
                      <a:pt x="4011" y="104622"/>
                      <a:pt x="5830" y="134007"/>
                      <a:pt x="8722" y="166564"/>
                    </a:cubicBezTo>
                    <a:cubicBezTo>
                      <a:pt x="9515" y="174680"/>
                      <a:pt x="10308" y="183029"/>
                      <a:pt x="11101" y="191565"/>
                    </a:cubicBezTo>
                    <a:cubicBezTo>
                      <a:pt x="11987" y="200054"/>
                      <a:pt x="12780" y="208777"/>
                      <a:pt x="15439" y="217079"/>
                    </a:cubicBezTo>
                    <a:cubicBezTo>
                      <a:pt x="17958" y="225382"/>
                      <a:pt x="22995" y="233171"/>
                      <a:pt x="30831" y="237556"/>
                    </a:cubicBezTo>
                    <a:cubicBezTo>
                      <a:pt x="38574" y="242033"/>
                      <a:pt x="47856" y="243619"/>
                      <a:pt x="57138" y="244599"/>
                    </a:cubicBezTo>
                    <a:cubicBezTo>
                      <a:pt x="132141" y="251689"/>
                      <a:pt x="200754" y="252715"/>
                      <a:pt x="249776" y="247071"/>
                    </a:cubicBezTo>
                    <a:cubicBezTo>
                      <a:pt x="274171" y="244132"/>
                      <a:pt x="294041" y="239328"/>
                      <a:pt x="305469" y="231585"/>
                    </a:cubicBezTo>
                    <a:cubicBezTo>
                      <a:pt x="311206" y="227807"/>
                      <a:pt x="314145" y="222956"/>
                      <a:pt x="314751" y="219458"/>
                    </a:cubicBezTo>
                    <a:cubicBezTo>
                      <a:pt x="315404" y="217732"/>
                      <a:pt x="315077" y="216333"/>
                      <a:pt x="315217" y="215400"/>
                    </a:cubicBezTo>
                    <a:cubicBezTo>
                      <a:pt x="315217" y="214467"/>
                      <a:pt x="315311" y="214001"/>
                      <a:pt x="315357" y="214001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grpSp>
        <p:nvGrpSpPr>
          <p:cNvPr id="200" name="Gráfico 6">
            <a:extLst>
              <a:ext uri="{FF2B5EF4-FFF2-40B4-BE49-F238E27FC236}">
                <a16:creationId xmlns:a16="http://schemas.microsoft.com/office/drawing/2014/main" id="{DBCCF9D0-31E8-BF96-7033-1A2118DA9B01}"/>
              </a:ext>
            </a:extLst>
          </p:cNvPr>
          <p:cNvGrpSpPr/>
          <p:nvPr/>
        </p:nvGrpSpPr>
        <p:grpSpPr>
          <a:xfrm>
            <a:off x="1809800" y="1702314"/>
            <a:ext cx="822252" cy="1492929"/>
            <a:chOff x="1809800" y="1702314"/>
            <a:chExt cx="822252" cy="1492929"/>
          </a:xfrm>
        </p:grpSpPr>
        <p:grpSp>
          <p:nvGrpSpPr>
            <p:cNvPr id="201" name="Gráfico 6">
              <a:extLst>
                <a:ext uri="{FF2B5EF4-FFF2-40B4-BE49-F238E27FC236}">
                  <a16:creationId xmlns:a16="http://schemas.microsoft.com/office/drawing/2014/main" id="{6AF91EBA-B6FF-6189-E76A-FE627BE9E767}"/>
                </a:ext>
              </a:extLst>
            </p:cNvPr>
            <p:cNvGrpSpPr/>
            <p:nvPr/>
          </p:nvGrpSpPr>
          <p:grpSpPr>
            <a:xfrm>
              <a:off x="2067294" y="2343850"/>
              <a:ext cx="341791" cy="851393"/>
              <a:chOff x="2067294" y="2343850"/>
              <a:chExt cx="341791" cy="851393"/>
            </a:xfrm>
          </p:grpSpPr>
          <p:grpSp>
            <p:nvGrpSpPr>
              <p:cNvPr id="202" name="Gráfico 6">
                <a:extLst>
                  <a:ext uri="{FF2B5EF4-FFF2-40B4-BE49-F238E27FC236}">
                    <a16:creationId xmlns:a16="http://schemas.microsoft.com/office/drawing/2014/main" id="{CF0E6DD1-F78A-F028-CFDB-B9C256E77E36}"/>
                  </a:ext>
                </a:extLst>
              </p:cNvPr>
              <p:cNvGrpSpPr/>
              <p:nvPr/>
            </p:nvGrpSpPr>
            <p:grpSpPr>
              <a:xfrm>
                <a:off x="2070450" y="3017663"/>
                <a:ext cx="154533" cy="123139"/>
                <a:chOff x="2070450" y="3017663"/>
                <a:chExt cx="154533" cy="123139"/>
              </a:xfrm>
            </p:grpSpPr>
            <p:sp>
              <p:nvSpPr>
                <p:cNvPr id="203" name="Forma libre: forma 202">
                  <a:extLst>
                    <a:ext uri="{FF2B5EF4-FFF2-40B4-BE49-F238E27FC236}">
                      <a16:creationId xmlns:a16="http://schemas.microsoft.com/office/drawing/2014/main" id="{7EE06741-238F-5AAD-9B47-9657062D2DC6}"/>
                    </a:ext>
                  </a:extLst>
                </p:cNvPr>
                <p:cNvSpPr/>
                <p:nvPr/>
              </p:nvSpPr>
              <p:spPr>
                <a:xfrm>
                  <a:off x="2070454" y="3017663"/>
                  <a:ext cx="154530" cy="123092"/>
                </a:xfrm>
                <a:custGeom>
                  <a:avLst/>
                  <a:gdLst>
                    <a:gd name="connsiteX0" fmla="*/ 78781 w 154530"/>
                    <a:gd name="connsiteY0" fmla="*/ 47 h 123092"/>
                    <a:gd name="connsiteX1" fmla="*/ 80180 w 154530"/>
                    <a:gd name="connsiteY1" fmla="*/ 78221 h 123092"/>
                    <a:gd name="connsiteX2" fmla="*/ 0 w 154530"/>
                    <a:gd name="connsiteY2" fmla="*/ 120341 h 123092"/>
                    <a:gd name="connsiteX3" fmla="*/ 151685 w 154530"/>
                    <a:gd name="connsiteY3" fmla="*/ 123092 h 123092"/>
                    <a:gd name="connsiteX4" fmla="*/ 154530 w 154530"/>
                    <a:gd name="connsiteY4" fmla="*/ 1166 h 123092"/>
                    <a:gd name="connsiteX5" fmla="*/ 78781 w 154530"/>
                    <a:gd name="connsiteY5" fmla="*/ 0 h 123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530" h="123092">
                      <a:moveTo>
                        <a:pt x="78781" y="47"/>
                      </a:moveTo>
                      <a:lnTo>
                        <a:pt x="80180" y="78221"/>
                      </a:lnTo>
                      <a:cubicBezTo>
                        <a:pt x="80180" y="78221"/>
                        <a:pt x="1166" y="105881"/>
                        <a:pt x="0" y="120341"/>
                      </a:cubicBezTo>
                      <a:lnTo>
                        <a:pt x="151685" y="123092"/>
                      </a:lnTo>
                      <a:lnTo>
                        <a:pt x="154530" y="1166"/>
                      </a:lnTo>
                      <a:lnTo>
                        <a:pt x="78781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04" name="Forma libre: forma 203">
                  <a:extLst>
                    <a:ext uri="{FF2B5EF4-FFF2-40B4-BE49-F238E27FC236}">
                      <a16:creationId xmlns:a16="http://schemas.microsoft.com/office/drawing/2014/main" id="{6797AF33-DD8A-BCCD-7334-13C60F465E76}"/>
                    </a:ext>
                  </a:extLst>
                </p:cNvPr>
                <p:cNvSpPr/>
                <p:nvPr/>
              </p:nvSpPr>
              <p:spPr>
                <a:xfrm>
                  <a:off x="2190166" y="3089898"/>
                  <a:ext cx="11795" cy="11801"/>
                </a:xfrm>
                <a:custGeom>
                  <a:avLst/>
                  <a:gdLst>
                    <a:gd name="connsiteX0" fmla="*/ 7485 w 11795"/>
                    <a:gd name="connsiteY0" fmla="*/ 296 h 11801"/>
                    <a:gd name="connsiteX1" fmla="*/ 11636 w 11795"/>
                    <a:gd name="connsiteY1" fmla="*/ 7432 h 11801"/>
                    <a:gd name="connsiteX2" fmla="*/ 4593 w 11795"/>
                    <a:gd name="connsiteY2" fmla="*/ 11630 h 11801"/>
                    <a:gd name="connsiteX3" fmla="*/ 255 w 11795"/>
                    <a:gd name="connsiteY3" fmla="*/ 4027 h 11801"/>
                    <a:gd name="connsiteX4" fmla="*/ 8091 w 11795"/>
                    <a:gd name="connsiteY4" fmla="*/ 482 h 11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95" h="11801">
                      <a:moveTo>
                        <a:pt x="7485" y="296"/>
                      </a:moveTo>
                      <a:cubicBezTo>
                        <a:pt x="10424" y="1135"/>
                        <a:pt x="12383" y="4494"/>
                        <a:pt x="11636" y="7432"/>
                      </a:cubicBezTo>
                      <a:cubicBezTo>
                        <a:pt x="10890" y="10371"/>
                        <a:pt x="7532" y="12423"/>
                        <a:pt x="4593" y="11630"/>
                      </a:cubicBezTo>
                      <a:cubicBezTo>
                        <a:pt x="1655" y="10837"/>
                        <a:pt x="-817" y="6873"/>
                        <a:pt x="255" y="4027"/>
                      </a:cubicBezTo>
                      <a:cubicBezTo>
                        <a:pt x="1328" y="1182"/>
                        <a:pt x="5433" y="-1010"/>
                        <a:pt x="8091" y="482"/>
                      </a:cubicBezTo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05" name="Forma libre: forma 204">
                  <a:extLst>
                    <a:ext uri="{FF2B5EF4-FFF2-40B4-BE49-F238E27FC236}">
                      <a16:creationId xmlns:a16="http://schemas.microsoft.com/office/drawing/2014/main" id="{5FAA805D-6F79-A0FF-A88A-9CF496457953}"/>
                    </a:ext>
                  </a:extLst>
                </p:cNvPr>
                <p:cNvSpPr/>
                <p:nvPr/>
              </p:nvSpPr>
              <p:spPr>
                <a:xfrm>
                  <a:off x="2070450" y="3128488"/>
                  <a:ext cx="151735" cy="12313"/>
                </a:xfrm>
                <a:custGeom>
                  <a:avLst/>
                  <a:gdLst>
                    <a:gd name="connsiteX0" fmla="*/ 151735 w 151735"/>
                    <a:gd name="connsiteY0" fmla="*/ 12314 h 12313"/>
                    <a:gd name="connsiteX1" fmla="*/ 151549 w 151735"/>
                    <a:gd name="connsiteY1" fmla="*/ 0 h 12313"/>
                    <a:gd name="connsiteX2" fmla="*/ 6161 w 151735"/>
                    <a:gd name="connsiteY2" fmla="*/ 1959 h 12313"/>
                    <a:gd name="connsiteX3" fmla="*/ 50 w 151735"/>
                    <a:gd name="connsiteY3" fmla="*/ 9562 h 12313"/>
                    <a:gd name="connsiteX4" fmla="*/ 151735 w 151735"/>
                    <a:gd name="connsiteY4" fmla="*/ 12314 h 12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5" h="12313">
                      <a:moveTo>
                        <a:pt x="151735" y="12314"/>
                      </a:moveTo>
                      <a:lnTo>
                        <a:pt x="151549" y="0"/>
                      </a:lnTo>
                      <a:lnTo>
                        <a:pt x="6161" y="1959"/>
                      </a:lnTo>
                      <a:cubicBezTo>
                        <a:pt x="6161" y="1959"/>
                        <a:pt x="-649" y="4758"/>
                        <a:pt x="50" y="9562"/>
                      </a:cubicBezTo>
                      <a:lnTo>
                        <a:pt x="151735" y="12314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06" name="Forma libre: forma 205">
                  <a:extLst>
                    <a:ext uri="{FF2B5EF4-FFF2-40B4-BE49-F238E27FC236}">
                      <a16:creationId xmlns:a16="http://schemas.microsoft.com/office/drawing/2014/main" id="{7EA61E10-DC49-350F-1D0F-C23570A1F448}"/>
                    </a:ext>
                  </a:extLst>
                </p:cNvPr>
                <p:cNvSpPr/>
                <p:nvPr/>
              </p:nvSpPr>
              <p:spPr>
                <a:xfrm>
                  <a:off x="2148205" y="3094438"/>
                  <a:ext cx="13683" cy="9578"/>
                </a:xfrm>
                <a:custGeom>
                  <a:avLst/>
                  <a:gdLst>
                    <a:gd name="connsiteX0" fmla="*/ 3 w 13683"/>
                    <a:gd name="connsiteY0" fmla="*/ 653 h 9578"/>
                    <a:gd name="connsiteX1" fmla="*/ 7326 w 13683"/>
                    <a:gd name="connsiteY1" fmla="*/ 4244 h 9578"/>
                    <a:gd name="connsiteX2" fmla="*/ 13483 w 13683"/>
                    <a:gd name="connsiteY2" fmla="*/ 9562 h 9578"/>
                    <a:gd name="connsiteX3" fmla="*/ 8726 w 13683"/>
                    <a:gd name="connsiteY3" fmla="*/ 2099 h 9578"/>
                    <a:gd name="connsiteX4" fmla="*/ 3 w 13683"/>
                    <a:gd name="connsiteY4" fmla="*/ 653 h 9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83" h="9578">
                      <a:moveTo>
                        <a:pt x="3" y="653"/>
                      </a:moveTo>
                      <a:cubicBezTo>
                        <a:pt x="3" y="1399"/>
                        <a:pt x="3735" y="1819"/>
                        <a:pt x="7326" y="4244"/>
                      </a:cubicBezTo>
                      <a:cubicBezTo>
                        <a:pt x="11011" y="6576"/>
                        <a:pt x="12830" y="9842"/>
                        <a:pt x="13483" y="9562"/>
                      </a:cubicBezTo>
                      <a:cubicBezTo>
                        <a:pt x="14183" y="9422"/>
                        <a:pt x="13157" y="4991"/>
                        <a:pt x="8726" y="2099"/>
                      </a:cubicBezTo>
                      <a:cubicBezTo>
                        <a:pt x="4341" y="-840"/>
                        <a:pt x="-137" y="-47"/>
                        <a:pt x="3" y="6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07" name="Forma libre: forma 206">
                  <a:extLst>
                    <a:ext uri="{FF2B5EF4-FFF2-40B4-BE49-F238E27FC236}">
                      <a16:creationId xmlns:a16="http://schemas.microsoft.com/office/drawing/2014/main" id="{B86204D2-E9DC-D9A6-827A-58FC65F0B74F}"/>
                    </a:ext>
                  </a:extLst>
                </p:cNvPr>
                <p:cNvSpPr/>
                <p:nvPr/>
              </p:nvSpPr>
              <p:spPr>
                <a:xfrm>
                  <a:off x="2132155" y="3101103"/>
                  <a:ext cx="9896" cy="11995"/>
                </a:xfrm>
                <a:custGeom>
                  <a:avLst/>
                  <a:gdLst>
                    <a:gd name="connsiteX0" fmla="*/ 8 w 9896"/>
                    <a:gd name="connsiteY0" fmla="*/ 285 h 11995"/>
                    <a:gd name="connsiteX1" fmla="*/ 5465 w 9896"/>
                    <a:gd name="connsiteY1" fmla="*/ 5509 h 11995"/>
                    <a:gd name="connsiteX2" fmla="*/ 9337 w 9896"/>
                    <a:gd name="connsiteY2" fmla="*/ 11992 h 11995"/>
                    <a:gd name="connsiteX3" fmla="*/ 7471 w 9896"/>
                    <a:gd name="connsiteY3" fmla="*/ 3876 h 11995"/>
                    <a:gd name="connsiteX4" fmla="*/ 8 w 9896"/>
                    <a:gd name="connsiteY4" fmla="*/ 285 h 11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96" h="11995">
                      <a:moveTo>
                        <a:pt x="8" y="285"/>
                      </a:moveTo>
                      <a:cubicBezTo>
                        <a:pt x="-179" y="985"/>
                        <a:pt x="2993" y="2337"/>
                        <a:pt x="5465" y="5509"/>
                      </a:cubicBezTo>
                      <a:cubicBezTo>
                        <a:pt x="8031" y="8634"/>
                        <a:pt x="8590" y="11992"/>
                        <a:pt x="9337" y="11992"/>
                      </a:cubicBezTo>
                      <a:cubicBezTo>
                        <a:pt x="10036" y="12133"/>
                        <a:pt x="10643" y="7795"/>
                        <a:pt x="7471" y="3876"/>
                      </a:cubicBezTo>
                      <a:cubicBezTo>
                        <a:pt x="4392" y="-42"/>
                        <a:pt x="8" y="-415"/>
                        <a:pt x="8" y="2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08" name="Forma libre: forma 207">
                  <a:extLst>
                    <a:ext uri="{FF2B5EF4-FFF2-40B4-BE49-F238E27FC236}">
                      <a16:creationId xmlns:a16="http://schemas.microsoft.com/office/drawing/2014/main" id="{BECE5083-63E5-2DE4-A390-8E920A547DBD}"/>
                    </a:ext>
                  </a:extLst>
                </p:cNvPr>
                <p:cNvSpPr/>
                <p:nvPr/>
              </p:nvSpPr>
              <p:spPr>
                <a:xfrm>
                  <a:off x="2117091" y="3107378"/>
                  <a:ext cx="6640" cy="12907"/>
                </a:xfrm>
                <a:custGeom>
                  <a:avLst/>
                  <a:gdLst>
                    <a:gd name="connsiteX0" fmla="*/ 5696 w 6640"/>
                    <a:gd name="connsiteY0" fmla="*/ 12901 h 12907"/>
                    <a:gd name="connsiteX1" fmla="*/ 5650 w 6640"/>
                    <a:gd name="connsiteY1" fmla="*/ 5298 h 12907"/>
                    <a:gd name="connsiteX2" fmla="*/ 52 w 6640"/>
                    <a:gd name="connsiteY2" fmla="*/ 120 h 12907"/>
                    <a:gd name="connsiteX3" fmla="*/ 3271 w 6640"/>
                    <a:gd name="connsiteY3" fmla="*/ 6324 h 12907"/>
                    <a:gd name="connsiteX4" fmla="*/ 5696 w 6640"/>
                    <a:gd name="connsiteY4" fmla="*/ 12901 h 1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40" h="12907">
                      <a:moveTo>
                        <a:pt x="5696" y="12901"/>
                      </a:moveTo>
                      <a:cubicBezTo>
                        <a:pt x="6349" y="13087"/>
                        <a:pt x="7469" y="9402"/>
                        <a:pt x="5650" y="5298"/>
                      </a:cubicBezTo>
                      <a:cubicBezTo>
                        <a:pt x="3831" y="1193"/>
                        <a:pt x="379" y="-486"/>
                        <a:pt x="52" y="120"/>
                      </a:cubicBezTo>
                      <a:cubicBezTo>
                        <a:pt x="-367" y="727"/>
                        <a:pt x="1825" y="2919"/>
                        <a:pt x="3271" y="6324"/>
                      </a:cubicBezTo>
                      <a:cubicBezTo>
                        <a:pt x="4810" y="9682"/>
                        <a:pt x="4950" y="12807"/>
                        <a:pt x="5696" y="1290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09" name="Forma libre: forma 208">
                  <a:extLst>
                    <a:ext uri="{FF2B5EF4-FFF2-40B4-BE49-F238E27FC236}">
                      <a16:creationId xmlns:a16="http://schemas.microsoft.com/office/drawing/2014/main" id="{22E5E34D-660F-F60A-5CD1-128614A9DDE1}"/>
                    </a:ext>
                  </a:extLst>
                </p:cNvPr>
                <p:cNvSpPr/>
                <p:nvPr/>
              </p:nvSpPr>
              <p:spPr>
                <a:xfrm>
                  <a:off x="2149841" y="3074714"/>
                  <a:ext cx="15756" cy="3872"/>
                </a:xfrm>
                <a:custGeom>
                  <a:avLst/>
                  <a:gdLst>
                    <a:gd name="connsiteX0" fmla="*/ 0 w 15756"/>
                    <a:gd name="connsiteY0" fmla="*/ 2513 h 3872"/>
                    <a:gd name="connsiteX1" fmla="*/ 7883 w 15756"/>
                    <a:gd name="connsiteY1" fmla="*/ 2606 h 3872"/>
                    <a:gd name="connsiteX2" fmla="*/ 15719 w 15756"/>
                    <a:gd name="connsiteY2" fmla="*/ 3726 h 3872"/>
                    <a:gd name="connsiteX3" fmla="*/ 8116 w 15756"/>
                    <a:gd name="connsiteY3" fmla="*/ 41 h 3872"/>
                    <a:gd name="connsiteX4" fmla="*/ 47 w 15756"/>
                    <a:gd name="connsiteY4" fmla="*/ 2513 h 3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56" h="3872">
                      <a:moveTo>
                        <a:pt x="0" y="2513"/>
                      </a:moveTo>
                      <a:cubicBezTo>
                        <a:pt x="280" y="3213"/>
                        <a:pt x="3731" y="2233"/>
                        <a:pt x="7883" y="2606"/>
                      </a:cubicBezTo>
                      <a:cubicBezTo>
                        <a:pt x="12081" y="2886"/>
                        <a:pt x="15299" y="4332"/>
                        <a:pt x="15719" y="3726"/>
                      </a:cubicBezTo>
                      <a:cubicBezTo>
                        <a:pt x="16139" y="3213"/>
                        <a:pt x="13013" y="414"/>
                        <a:pt x="8116" y="41"/>
                      </a:cubicBezTo>
                      <a:cubicBezTo>
                        <a:pt x="3172" y="-332"/>
                        <a:pt x="-327" y="1953"/>
                        <a:pt x="47" y="25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grpSp>
            <p:nvGrpSpPr>
              <p:cNvPr id="210" name="Gráfico 6">
                <a:extLst>
                  <a:ext uri="{FF2B5EF4-FFF2-40B4-BE49-F238E27FC236}">
                    <a16:creationId xmlns:a16="http://schemas.microsoft.com/office/drawing/2014/main" id="{4F95F912-F162-EFC7-DF00-2548F0BDAFA8}"/>
                  </a:ext>
                </a:extLst>
              </p:cNvPr>
              <p:cNvGrpSpPr/>
              <p:nvPr/>
            </p:nvGrpSpPr>
            <p:grpSpPr>
              <a:xfrm>
                <a:off x="2327372" y="3012952"/>
                <a:ext cx="78837" cy="182290"/>
                <a:chOff x="2327372" y="3012952"/>
                <a:chExt cx="78837" cy="182290"/>
              </a:xfrm>
            </p:grpSpPr>
            <p:sp>
              <p:nvSpPr>
                <p:cNvPr id="211" name="Forma libre: forma 210">
                  <a:extLst>
                    <a:ext uri="{FF2B5EF4-FFF2-40B4-BE49-F238E27FC236}">
                      <a16:creationId xmlns:a16="http://schemas.microsoft.com/office/drawing/2014/main" id="{D89E2E21-2571-3B95-3A27-6D9A6728117B}"/>
                    </a:ext>
                  </a:extLst>
                </p:cNvPr>
                <p:cNvSpPr/>
                <p:nvPr/>
              </p:nvSpPr>
              <p:spPr>
                <a:xfrm>
                  <a:off x="2327372" y="3012952"/>
                  <a:ext cx="78837" cy="182260"/>
                </a:xfrm>
                <a:custGeom>
                  <a:avLst/>
                  <a:gdLst>
                    <a:gd name="connsiteX0" fmla="*/ 6991 w 78837"/>
                    <a:gd name="connsiteY0" fmla="*/ 0 h 182260"/>
                    <a:gd name="connsiteX1" fmla="*/ 15200 w 78837"/>
                    <a:gd name="connsiteY1" fmla="*/ 94267 h 182260"/>
                    <a:gd name="connsiteX2" fmla="*/ 181 w 78837"/>
                    <a:gd name="connsiteY2" fmla="*/ 170715 h 182260"/>
                    <a:gd name="connsiteX3" fmla="*/ 8483 w 78837"/>
                    <a:gd name="connsiteY3" fmla="*/ 182190 h 182260"/>
                    <a:gd name="connsiteX4" fmla="*/ 8483 w 78837"/>
                    <a:gd name="connsiteY4" fmla="*/ 182190 h 182260"/>
                    <a:gd name="connsiteX5" fmla="*/ 16832 w 78837"/>
                    <a:gd name="connsiteY5" fmla="*/ 179158 h 182260"/>
                    <a:gd name="connsiteX6" fmla="*/ 78822 w 78837"/>
                    <a:gd name="connsiteY6" fmla="*/ 103082 h 182260"/>
                    <a:gd name="connsiteX7" fmla="*/ 76769 w 78837"/>
                    <a:gd name="connsiteY7" fmla="*/ 3078 h 182260"/>
                    <a:gd name="connsiteX8" fmla="*/ 6991 w 78837"/>
                    <a:gd name="connsiteY8" fmla="*/ 47 h 182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837" h="182260">
                      <a:moveTo>
                        <a:pt x="6991" y="0"/>
                      </a:moveTo>
                      <a:lnTo>
                        <a:pt x="15200" y="94267"/>
                      </a:lnTo>
                      <a:lnTo>
                        <a:pt x="181" y="170715"/>
                      </a:lnTo>
                      <a:cubicBezTo>
                        <a:pt x="-892" y="176219"/>
                        <a:pt x="2933" y="181490"/>
                        <a:pt x="8483" y="182190"/>
                      </a:cubicBezTo>
                      <a:lnTo>
                        <a:pt x="8483" y="182190"/>
                      </a:lnTo>
                      <a:cubicBezTo>
                        <a:pt x="11608" y="182563"/>
                        <a:pt x="14687" y="181444"/>
                        <a:pt x="16832" y="179158"/>
                      </a:cubicBezTo>
                      <a:cubicBezTo>
                        <a:pt x="30359" y="164419"/>
                        <a:pt x="79848" y="109939"/>
                        <a:pt x="78822" y="103082"/>
                      </a:cubicBezTo>
                      <a:cubicBezTo>
                        <a:pt x="77656" y="95153"/>
                        <a:pt x="76769" y="3078"/>
                        <a:pt x="76769" y="3078"/>
                      </a:cubicBezTo>
                      <a:lnTo>
                        <a:pt x="6991" y="47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2" name="Forma libre: forma 211">
                  <a:extLst>
                    <a:ext uri="{FF2B5EF4-FFF2-40B4-BE49-F238E27FC236}">
                      <a16:creationId xmlns:a16="http://schemas.microsoft.com/office/drawing/2014/main" id="{B5A5E6C7-317E-C09C-088F-D61655528EC9}"/>
                    </a:ext>
                  </a:extLst>
                </p:cNvPr>
                <p:cNvSpPr/>
                <p:nvPr/>
              </p:nvSpPr>
              <p:spPr>
                <a:xfrm>
                  <a:off x="2335809" y="3109597"/>
                  <a:ext cx="70231" cy="85645"/>
                </a:xfrm>
                <a:custGeom>
                  <a:avLst/>
                  <a:gdLst>
                    <a:gd name="connsiteX0" fmla="*/ 47 w 70231"/>
                    <a:gd name="connsiteY0" fmla="*/ 85498 h 85645"/>
                    <a:gd name="connsiteX1" fmla="*/ 69965 w 70231"/>
                    <a:gd name="connsiteY1" fmla="*/ 0 h 85645"/>
                    <a:gd name="connsiteX2" fmla="*/ 70199 w 70231"/>
                    <a:gd name="connsiteY2" fmla="*/ 4011 h 85645"/>
                    <a:gd name="connsiteX3" fmla="*/ 67353 w 70231"/>
                    <a:gd name="connsiteY3" fmla="*/ 13667 h 85645"/>
                    <a:gd name="connsiteX4" fmla="*/ 8629 w 70231"/>
                    <a:gd name="connsiteY4" fmla="*/ 82466 h 85645"/>
                    <a:gd name="connsiteX5" fmla="*/ 0 w 70231"/>
                    <a:gd name="connsiteY5" fmla="*/ 85544 h 85645"/>
                    <a:gd name="connsiteX6" fmla="*/ 0 w 70231"/>
                    <a:gd name="connsiteY6" fmla="*/ 85544 h 8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231" h="85645">
                      <a:moveTo>
                        <a:pt x="47" y="85498"/>
                      </a:moveTo>
                      <a:lnTo>
                        <a:pt x="69965" y="0"/>
                      </a:lnTo>
                      <a:lnTo>
                        <a:pt x="70199" y="4011"/>
                      </a:lnTo>
                      <a:cubicBezTo>
                        <a:pt x="70432" y="7463"/>
                        <a:pt x="69406" y="10915"/>
                        <a:pt x="67353" y="13667"/>
                      </a:cubicBezTo>
                      <a:cubicBezTo>
                        <a:pt x="61803" y="21083"/>
                        <a:pt x="46037" y="41280"/>
                        <a:pt x="8629" y="82466"/>
                      </a:cubicBezTo>
                      <a:cubicBezTo>
                        <a:pt x="6437" y="84845"/>
                        <a:pt x="3218" y="86011"/>
                        <a:pt x="0" y="85544"/>
                      </a:cubicBezTo>
                      <a:lnTo>
                        <a:pt x="0" y="85544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3" name="Forma libre: forma 212">
                  <a:extLst>
                    <a:ext uri="{FF2B5EF4-FFF2-40B4-BE49-F238E27FC236}">
                      <a16:creationId xmlns:a16="http://schemas.microsoft.com/office/drawing/2014/main" id="{DC580981-C384-3F31-DC02-8DAA60A5F0AD}"/>
                    </a:ext>
                  </a:extLst>
                </p:cNvPr>
                <p:cNvSpPr/>
                <p:nvPr/>
              </p:nvSpPr>
              <p:spPr>
                <a:xfrm>
                  <a:off x="2382362" y="3079279"/>
                  <a:ext cx="10856" cy="11055"/>
                </a:xfrm>
                <a:custGeom>
                  <a:avLst/>
                  <a:gdLst>
                    <a:gd name="connsiteX0" fmla="*/ 2096 w 10856"/>
                    <a:gd name="connsiteY0" fmla="*/ 1120 h 11055"/>
                    <a:gd name="connsiteX1" fmla="*/ 976 w 10856"/>
                    <a:gd name="connsiteY1" fmla="*/ 8862 h 11055"/>
                    <a:gd name="connsiteX2" fmla="*/ 8626 w 10856"/>
                    <a:gd name="connsiteY2" fmla="*/ 10029 h 11055"/>
                    <a:gd name="connsiteX3" fmla="*/ 9745 w 10856"/>
                    <a:gd name="connsiteY3" fmla="*/ 1819 h 11055"/>
                    <a:gd name="connsiteX4" fmla="*/ 1629 w 10856"/>
                    <a:gd name="connsiteY4" fmla="*/ 1493 h 1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56" h="11055">
                      <a:moveTo>
                        <a:pt x="2096" y="1120"/>
                      </a:moveTo>
                      <a:cubicBezTo>
                        <a:pt x="-143" y="2892"/>
                        <a:pt x="-703" y="6530"/>
                        <a:pt x="976" y="8862"/>
                      </a:cubicBezTo>
                      <a:cubicBezTo>
                        <a:pt x="2656" y="11195"/>
                        <a:pt x="6340" y="11801"/>
                        <a:pt x="8626" y="10029"/>
                      </a:cubicBezTo>
                      <a:cubicBezTo>
                        <a:pt x="10911" y="8303"/>
                        <a:pt x="11704" y="3965"/>
                        <a:pt x="9745" y="1819"/>
                      </a:cubicBezTo>
                      <a:cubicBezTo>
                        <a:pt x="7786" y="-326"/>
                        <a:pt x="3449" y="-746"/>
                        <a:pt x="1629" y="1493"/>
                      </a:cubicBezTo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4" name="Forma libre: forma 213">
                  <a:extLst>
                    <a:ext uri="{FF2B5EF4-FFF2-40B4-BE49-F238E27FC236}">
                      <a16:creationId xmlns:a16="http://schemas.microsoft.com/office/drawing/2014/main" id="{CDF248A7-6B2A-0261-ADD0-5A80C0FF65F6}"/>
                    </a:ext>
                  </a:extLst>
                </p:cNvPr>
                <p:cNvSpPr/>
                <p:nvPr/>
              </p:nvSpPr>
              <p:spPr>
                <a:xfrm>
                  <a:off x="2335011" y="3142505"/>
                  <a:ext cx="19816" cy="9969"/>
                </a:xfrm>
                <a:custGeom>
                  <a:avLst/>
                  <a:gdLst>
                    <a:gd name="connsiteX0" fmla="*/ 19782 w 19816"/>
                    <a:gd name="connsiteY0" fmla="*/ 9958 h 9969"/>
                    <a:gd name="connsiteX1" fmla="*/ 11013 w 19816"/>
                    <a:gd name="connsiteY1" fmla="*/ 3148 h 9969"/>
                    <a:gd name="connsiteX2" fmla="*/ 5 w 19816"/>
                    <a:gd name="connsiteY2" fmla="*/ 1749 h 9969"/>
                    <a:gd name="connsiteX3" fmla="*/ 3224 w 19816"/>
                    <a:gd name="connsiteY3" fmla="*/ 256 h 9969"/>
                    <a:gd name="connsiteX4" fmla="*/ 11806 w 19816"/>
                    <a:gd name="connsiteY4" fmla="*/ 1189 h 9969"/>
                    <a:gd name="connsiteX5" fmla="*/ 18523 w 19816"/>
                    <a:gd name="connsiteY5" fmla="*/ 6553 h 9969"/>
                    <a:gd name="connsiteX6" fmla="*/ 19735 w 19816"/>
                    <a:gd name="connsiteY6" fmla="*/ 9911 h 9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816" h="9969">
                      <a:moveTo>
                        <a:pt x="19782" y="9958"/>
                      </a:moveTo>
                      <a:cubicBezTo>
                        <a:pt x="19269" y="10238"/>
                        <a:pt x="16797" y="5433"/>
                        <a:pt x="11013" y="3148"/>
                      </a:cubicBezTo>
                      <a:cubicBezTo>
                        <a:pt x="5276" y="676"/>
                        <a:pt x="145" y="2355"/>
                        <a:pt x="5" y="1749"/>
                      </a:cubicBezTo>
                      <a:cubicBezTo>
                        <a:pt x="-88" y="1515"/>
                        <a:pt x="1078" y="723"/>
                        <a:pt x="3224" y="256"/>
                      </a:cubicBezTo>
                      <a:cubicBezTo>
                        <a:pt x="5369" y="-210"/>
                        <a:pt x="8588" y="-117"/>
                        <a:pt x="11806" y="1189"/>
                      </a:cubicBezTo>
                      <a:cubicBezTo>
                        <a:pt x="14978" y="2495"/>
                        <a:pt x="17310" y="4734"/>
                        <a:pt x="18523" y="6553"/>
                      </a:cubicBezTo>
                      <a:cubicBezTo>
                        <a:pt x="19735" y="8419"/>
                        <a:pt x="19969" y="9818"/>
                        <a:pt x="19735" y="99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5" name="Forma libre: forma 214">
                  <a:extLst>
                    <a:ext uri="{FF2B5EF4-FFF2-40B4-BE49-F238E27FC236}">
                      <a16:creationId xmlns:a16="http://schemas.microsoft.com/office/drawing/2014/main" id="{9D479678-E490-1AA0-E14F-9C474762F508}"/>
                    </a:ext>
                  </a:extLst>
                </p:cNvPr>
                <p:cNvSpPr/>
                <p:nvPr/>
              </p:nvSpPr>
              <p:spPr>
                <a:xfrm>
                  <a:off x="2330945" y="3159528"/>
                  <a:ext cx="17971" cy="6037"/>
                </a:xfrm>
                <a:custGeom>
                  <a:avLst/>
                  <a:gdLst>
                    <a:gd name="connsiteX0" fmla="*/ 17924 w 17971"/>
                    <a:gd name="connsiteY0" fmla="*/ 5995 h 6037"/>
                    <a:gd name="connsiteX1" fmla="*/ 9295 w 17971"/>
                    <a:gd name="connsiteY1" fmla="*/ 2450 h 6037"/>
                    <a:gd name="connsiteX2" fmla="*/ 13 w 17971"/>
                    <a:gd name="connsiteY2" fmla="*/ 1844 h 6037"/>
                    <a:gd name="connsiteX3" fmla="*/ 9761 w 17971"/>
                    <a:gd name="connsiteY3" fmla="*/ 398 h 6037"/>
                    <a:gd name="connsiteX4" fmla="*/ 17924 w 17971"/>
                    <a:gd name="connsiteY4" fmla="*/ 5949 h 6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971" h="6037">
                      <a:moveTo>
                        <a:pt x="17924" y="5995"/>
                      </a:moveTo>
                      <a:cubicBezTo>
                        <a:pt x="17504" y="6415"/>
                        <a:pt x="14286" y="3570"/>
                        <a:pt x="9295" y="2450"/>
                      </a:cubicBezTo>
                      <a:cubicBezTo>
                        <a:pt x="4351" y="1238"/>
                        <a:pt x="199" y="2450"/>
                        <a:pt x="13" y="1844"/>
                      </a:cubicBezTo>
                      <a:cubicBezTo>
                        <a:pt x="-267" y="1378"/>
                        <a:pt x="4117" y="-908"/>
                        <a:pt x="9761" y="398"/>
                      </a:cubicBezTo>
                      <a:cubicBezTo>
                        <a:pt x="15405" y="1658"/>
                        <a:pt x="18390" y="5669"/>
                        <a:pt x="17924" y="594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6" name="Forma libre: forma 215">
                  <a:extLst>
                    <a:ext uri="{FF2B5EF4-FFF2-40B4-BE49-F238E27FC236}">
                      <a16:creationId xmlns:a16="http://schemas.microsoft.com/office/drawing/2014/main" id="{E64AAEB1-37B5-0917-B677-A07896C079DF}"/>
                    </a:ext>
                  </a:extLst>
                </p:cNvPr>
                <p:cNvSpPr/>
                <p:nvPr/>
              </p:nvSpPr>
              <p:spPr>
                <a:xfrm>
                  <a:off x="2339117" y="3125681"/>
                  <a:ext cx="27176" cy="9791"/>
                </a:xfrm>
                <a:custGeom>
                  <a:avLst/>
                  <a:gdLst>
                    <a:gd name="connsiteX0" fmla="*/ 27150 w 27176"/>
                    <a:gd name="connsiteY0" fmla="*/ 9757 h 9791"/>
                    <a:gd name="connsiteX1" fmla="*/ 14230 w 27176"/>
                    <a:gd name="connsiteY1" fmla="*/ 3414 h 9791"/>
                    <a:gd name="connsiteX2" fmla="*/ 4 w 27176"/>
                    <a:gd name="connsiteY2" fmla="*/ 1035 h 9791"/>
                    <a:gd name="connsiteX3" fmla="*/ 14836 w 27176"/>
                    <a:gd name="connsiteY3" fmla="*/ 1408 h 9791"/>
                    <a:gd name="connsiteX4" fmla="*/ 27150 w 27176"/>
                    <a:gd name="connsiteY4" fmla="*/ 9710 h 97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176" h="9791">
                      <a:moveTo>
                        <a:pt x="27150" y="9757"/>
                      </a:moveTo>
                      <a:cubicBezTo>
                        <a:pt x="26730" y="10223"/>
                        <a:pt x="21786" y="5792"/>
                        <a:pt x="14230" y="3414"/>
                      </a:cubicBezTo>
                      <a:cubicBezTo>
                        <a:pt x="6674" y="941"/>
                        <a:pt x="97" y="1688"/>
                        <a:pt x="4" y="1035"/>
                      </a:cubicBezTo>
                      <a:cubicBezTo>
                        <a:pt x="-183" y="522"/>
                        <a:pt x="6767" y="-1204"/>
                        <a:pt x="14836" y="1408"/>
                      </a:cubicBezTo>
                      <a:cubicBezTo>
                        <a:pt x="22952" y="3973"/>
                        <a:pt x="27570" y="9430"/>
                        <a:pt x="27150" y="97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7" name="Forma libre: forma 216">
                  <a:extLst>
                    <a:ext uri="{FF2B5EF4-FFF2-40B4-BE49-F238E27FC236}">
                      <a16:creationId xmlns:a16="http://schemas.microsoft.com/office/drawing/2014/main" id="{239043D0-11CA-D1D4-F28F-916EE14A077A}"/>
                    </a:ext>
                  </a:extLst>
                </p:cNvPr>
                <p:cNvSpPr/>
                <p:nvPr/>
              </p:nvSpPr>
              <p:spPr>
                <a:xfrm>
                  <a:off x="2341489" y="3103432"/>
                  <a:ext cx="24695" cy="3789"/>
                </a:xfrm>
                <a:custGeom>
                  <a:avLst/>
                  <a:gdLst>
                    <a:gd name="connsiteX0" fmla="*/ 24685 w 24695"/>
                    <a:gd name="connsiteY0" fmla="*/ 3180 h 3789"/>
                    <a:gd name="connsiteX1" fmla="*/ 12325 w 24695"/>
                    <a:gd name="connsiteY1" fmla="*/ 2108 h 3789"/>
                    <a:gd name="connsiteX2" fmla="*/ 11 w 24695"/>
                    <a:gd name="connsiteY2" fmla="*/ 3693 h 3789"/>
                    <a:gd name="connsiteX3" fmla="*/ 12278 w 24695"/>
                    <a:gd name="connsiteY3" fmla="*/ 9 h 3789"/>
                    <a:gd name="connsiteX4" fmla="*/ 24685 w 24695"/>
                    <a:gd name="connsiteY4" fmla="*/ 3180 h 3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95" h="3789">
                      <a:moveTo>
                        <a:pt x="24685" y="3180"/>
                      </a:moveTo>
                      <a:cubicBezTo>
                        <a:pt x="24452" y="3740"/>
                        <a:pt x="19134" y="1921"/>
                        <a:pt x="12325" y="2108"/>
                      </a:cubicBezTo>
                      <a:cubicBezTo>
                        <a:pt x="5515" y="2201"/>
                        <a:pt x="244" y="4253"/>
                        <a:pt x="11" y="3693"/>
                      </a:cubicBezTo>
                      <a:cubicBezTo>
                        <a:pt x="-269" y="3227"/>
                        <a:pt x="4955" y="149"/>
                        <a:pt x="12278" y="9"/>
                      </a:cubicBezTo>
                      <a:cubicBezTo>
                        <a:pt x="19601" y="-178"/>
                        <a:pt x="24965" y="2714"/>
                        <a:pt x="24685" y="31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8" name="Forma libre: forma 217">
                  <a:extLst>
                    <a:ext uri="{FF2B5EF4-FFF2-40B4-BE49-F238E27FC236}">
                      <a16:creationId xmlns:a16="http://schemas.microsoft.com/office/drawing/2014/main" id="{80B4F7D6-E592-6AAA-4B30-1A17B4CE62E8}"/>
                    </a:ext>
                  </a:extLst>
                </p:cNvPr>
                <p:cNvSpPr/>
                <p:nvPr/>
              </p:nvSpPr>
              <p:spPr>
                <a:xfrm>
                  <a:off x="2339238" y="3075259"/>
                  <a:ext cx="25215" cy="6158"/>
                </a:xfrm>
                <a:custGeom>
                  <a:avLst/>
                  <a:gdLst>
                    <a:gd name="connsiteX0" fmla="*/ 25210 w 25215"/>
                    <a:gd name="connsiteY0" fmla="*/ 3600 h 6158"/>
                    <a:gd name="connsiteX1" fmla="*/ 12336 w 25215"/>
                    <a:gd name="connsiteY1" fmla="*/ 2154 h 6158"/>
                    <a:gd name="connsiteX2" fmla="*/ 22 w 25215"/>
                    <a:gd name="connsiteY2" fmla="*/ 6119 h 6158"/>
                    <a:gd name="connsiteX3" fmla="*/ 2914 w 25215"/>
                    <a:gd name="connsiteY3" fmla="*/ 3274 h 6158"/>
                    <a:gd name="connsiteX4" fmla="*/ 12150 w 25215"/>
                    <a:gd name="connsiteY4" fmla="*/ 102 h 6158"/>
                    <a:gd name="connsiteX5" fmla="*/ 21805 w 25215"/>
                    <a:gd name="connsiteY5" fmla="*/ 1408 h 6158"/>
                    <a:gd name="connsiteX6" fmla="*/ 25210 w 25215"/>
                    <a:gd name="connsiteY6" fmla="*/ 3647 h 6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215" h="6158">
                      <a:moveTo>
                        <a:pt x="25210" y="3600"/>
                      </a:moveTo>
                      <a:cubicBezTo>
                        <a:pt x="24930" y="4160"/>
                        <a:pt x="19519" y="1361"/>
                        <a:pt x="12336" y="2154"/>
                      </a:cubicBezTo>
                      <a:cubicBezTo>
                        <a:pt x="5153" y="2761"/>
                        <a:pt x="396" y="6585"/>
                        <a:pt x="22" y="6119"/>
                      </a:cubicBezTo>
                      <a:cubicBezTo>
                        <a:pt x="-164" y="5932"/>
                        <a:pt x="815" y="4673"/>
                        <a:pt x="2914" y="3274"/>
                      </a:cubicBezTo>
                      <a:cubicBezTo>
                        <a:pt x="5013" y="1874"/>
                        <a:pt x="8278" y="475"/>
                        <a:pt x="12150" y="102"/>
                      </a:cubicBezTo>
                      <a:cubicBezTo>
                        <a:pt x="16021" y="-271"/>
                        <a:pt x="19519" y="428"/>
                        <a:pt x="21805" y="1408"/>
                      </a:cubicBezTo>
                      <a:cubicBezTo>
                        <a:pt x="24137" y="2388"/>
                        <a:pt x="25303" y="3414"/>
                        <a:pt x="25210" y="36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19" name="Forma libre: forma 218">
                  <a:extLst>
                    <a:ext uri="{FF2B5EF4-FFF2-40B4-BE49-F238E27FC236}">
                      <a16:creationId xmlns:a16="http://schemas.microsoft.com/office/drawing/2014/main" id="{B5B4FE41-A8FB-5C14-E6DF-F1E9B69FCA51}"/>
                    </a:ext>
                  </a:extLst>
                </p:cNvPr>
                <p:cNvSpPr/>
                <p:nvPr/>
              </p:nvSpPr>
              <p:spPr>
                <a:xfrm>
                  <a:off x="2335772" y="3053047"/>
                  <a:ext cx="28128" cy="19096"/>
                </a:xfrm>
                <a:custGeom>
                  <a:avLst/>
                  <a:gdLst>
                    <a:gd name="connsiteX0" fmla="*/ 15663 w 28128"/>
                    <a:gd name="connsiteY0" fmla="*/ 19049 h 19096"/>
                    <a:gd name="connsiteX1" fmla="*/ 15290 w 28128"/>
                    <a:gd name="connsiteY1" fmla="*/ 15504 h 19096"/>
                    <a:gd name="connsiteX2" fmla="*/ 17529 w 28128"/>
                    <a:gd name="connsiteY2" fmla="*/ 5989 h 19096"/>
                    <a:gd name="connsiteX3" fmla="*/ 21913 w 28128"/>
                    <a:gd name="connsiteY3" fmla="*/ 438 h 19096"/>
                    <a:gd name="connsiteX4" fmla="*/ 26344 w 28128"/>
                    <a:gd name="connsiteY4" fmla="*/ 1045 h 19096"/>
                    <a:gd name="connsiteX5" fmla="*/ 28117 w 28128"/>
                    <a:gd name="connsiteY5" fmla="*/ 5196 h 19096"/>
                    <a:gd name="connsiteX6" fmla="*/ 16922 w 28128"/>
                    <a:gd name="connsiteY6" fmla="*/ 18629 h 19096"/>
                    <a:gd name="connsiteX7" fmla="*/ 830 w 28128"/>
                    <a:gd name="connsiteY7" fmla="*/ 11353 h 19096"/>
                    <a:gd name="connsiteX8" fmla="*/ 270 w 28128"/>
                    <a:gd name="connsiteY8" fmla="*/ 6782 h 19096"/>
                    <a:gd name="connsiteX9" fmla="*/ 4142 w 28128"/>
                    <a:gd name="connsiteY9" fmla="*/ 4496 h 19096"/>
                    <a:gd name="connsiteX10" fmla="*/ 10579 w 28128"/>
                    <a:gd name="connsiteY10" fmla="*/ 7341 h 19096"/>
                    <a:gd name="connsiteX11" fmla="*/ 17482 w 28128"/>
                    <a:gd name="connsiteY11" fmla="*/ 14245 h 19096"/>
                    <a:gd name="connsiteX12" fmla="*/ 19161 w 28128"/>
                    <a:gd name="connsiteY12" fmla="*/ 17416 h 19096"/>
                    <a:gd name="connsiteX13" fmla="*/ 9786 w 28128"/>
                    <a:gd name="connsiteY13" fmla="*/ 8554 h 19096"/>
                    <a:gd name="connsiteX14" fmla="*/ 4142 w 28128"/>
                    <a:gd name="connsiteY14" fmla="*/ 6222 h 19096"/>
                    <a:gd name="connsiteX15" fmla="*/ 2043 w 28128"/>
                    <a:gd name="connsiteY15" fmla="*/ 7435 h 19096"/>
                    <a:gd name="connsiteX16" fmla="*/ 2603 w 28128"/>
                    <a:gd name="connsiteY16" fmla="*/ 10420 h 19096"/>
                    <a:gd name="connsiteX17" fmla="*/ 16642 w 28128"/>
                    <a:gd name="connsiteY17" fmla="*/ 16577 h 19096"/>
                    <a:gd name="connsiteX18" fmla="*/ 26298 w 28128"/>
                    <a:gd name="connsiteY18" fmla="*/ 5336 h 19096"/>
                    <a:gd name="connsiteX19" fmla="*/ 25178 w 28128"/>
                    <a:gd name="connsiteY19" fmla="*/ 2397 h 19096"/>
                    <a:gd name="connsiteX20" fmla="*/ 22753 w 28128"/>
                    <a:gd name="connsiteY20" fmla="*/ 2024 h 19096"/>
                    <a:gd name="connsiteX21" fmla="*/ 18975 w 28128"/>
                    <a:gd name="connsiteY21" fmla="*/ 6642 h 19096"/>
                    <a:gd name="connsiteX22" fmla="*/ 15756 w 28128"/>
                    <a:gd name="connsiteY22" fmla="*/ 19096 h 19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8128" h="19096">
                      <a:moveTo>
                        <a:pt x="15663" y="19049"/>
                      </a:moveTo>
                      <a:cubicBezTo>
                        <a:pt x="15663" y="19049"/>
                        <a:pt x="15243" y="17790"/>
                        <a:pt x="15290" y="15504"/>
                      </a:cubicBezTo>
                      <a:cubicBezTo>
                        <a:pt x="15336" y="13219"/>
                        <a:pt x="15803" y="9814"/>
                        <a:pt x="17529" y="5989"/>
                      </a:cubicBezTo>
                      <a:cubicBezTo>
                        <a:pt x="18415" y="4170"/>
                        <a:pt x="19348" y="1838"/>
                        <a:pt x="21913" y="438"/>
                      </a:cubicBezTo>
                      <a:cubicBezTo>
                        <a:pt x="23172" y="-261"/>
                        <a:pt x="25132" y="-168"/>
                        <a:pt x="26344" y="1045"/>
                      </a:cubicBezTo>
                      <a:cubicBezTo>
                        <a:pt x="27510" y="2211"/>
                        <a:pt x="27977" y="3703"/>
                        <a:pt x="28117" y="5196"/>
                      </a:cubicBezTo>
                      <a:cubicBezTo>
                        <a:pt x="28396" y="11213"/>
                        <a:pt x="23639" y="17323"/>
                        <a:pt x="16922" y="18629"/>
                      </a:cubicBezTo>
                      <a:cubicBezTo>
                        <a:pt x="10206" y="19795"/>
                        <a:pt x="3815" y="16344"/>
                        <a:pt x="830" y="11353"/>
                      </a:cubicBezTo>
                      <a:cubicBezTo>
                        <a:pt x="177" y="10047"/>
                        <a:pt x="-336" y="8414"/>
                        <a:pt x="270" y="6782"/>
                      </a:cubicBezTo>
                      <a:cubicBezTo>
                        <a:pt x="877" y="5149"/>
                        <a:pt x="2743" y="4356"/>
                        <a:pt x="4142" y="4496"/>
                      </a:cubicBezTo>
                      <a:cubicBezTo>
                        <a:pt x="6987" y="4729"/>
                        <a:pt x="8853" y="6222"/>
                        <a:pt x="10579" y="7341"/>
                      </a:cubicBezTo>
                      <a:cubicBezTo>
                        <a:pt x="13984" y="9767"/>
                        <a:pt x="16176" y="12379"/>
                        <a:pt x="17482" y="14245"/>
                      </a:cubicBezTo>
                      <a:cubicBezTo>
                        <a:pt x="18788" y="16157"/>
                        <a:pt x="19254" y="17370"/>
                        <a:pt x="19161" y="17416"/>
                      </a:cubicBezTo>
                      <a:cubicBezTo>
                        <a:pt x="18835" y="17696"/>
                        <a:pt x="16456" y="12939"/>
                        <a:pt x="9786" y="8554"/>
                      </a:cubicBezTo>
                      <a:cubicBezTo>
                        <a:pt x="8106" y="7575"/>
                        <a:pt x="6148" y="6269"/>
                        <a:pt x="4142" y="6222"/>
                      </a:cubicBezTo>
                      <a:cubicBezTo>
                        <a:pt x="3162" y="6222"/>
                        <a:pt x="2323" y="6642"/>
                        <a:pt x="2043" y="7435"/>
                      </a:cubicBezTo>
                      <a:cubicBezTo>
                        <a:pt x="1716" y="8228"/>
                        <a:pt x="2043" y="9394"/>
                        <a:pt x="2603" y="10420"/>
                      </a:cubicBezTo>
                      <a:cubicBezTo>
                        <a:pt x="5121" y="14525"/>
                        <a:pt x="10999" y="17650"/>
                        <a:pt x="16642" y="16577"/>
                      </a:cubicBezTo>
                      <a:cubicBezTo>
                        <a:pt x="22286" y="15551"/>
                        <a:pt x="26484" y="10140"/>
                        <a:pt x="26298" y="5336"/>
                      </a:cubicBezTo>
                      <a:cubicBezTo>
                        <a:pt x="26251" y="4170"/>
                        <a:pt x="25831" y="3004"/>
                        <a:pt x="25178" y="2397"/>
                      </a:cubicBezTo>
                      <a:cubicBezTo>
                        <a:pt x="24525" y="1744"/>
                        <a:pt x="23592" y="1651"/>
                        <a:pt x="22753" y="2024"/>
                      </a:cubicBezTo>
                      <a:cubicBezTo>
                        <a:pt x="20980" y="2864"/>
                        <a:pt x="19861" y="4963"/>
                        <a:pt x="18975" y="6642"/>
                      </a:cubicBezTo>
                      <a:cubicBezTo>
                        <a:pt x="15430" y="13825"/>
                        <a:pt x="16176" y="19189"/>
                        <a:pt x="15756" y="190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grpSp>
            <p:nvGrpSpPr>
              <p:cNvPr id="220" name="Gráfico 6">
                <a:extLst>
                  <a:ext uri="{FF2B5EF4-FFF2-40B4-BE49-F238E27FC236}">
                    <a16:creationId xmlns:a16="http://schemas.microsoft.com/office/drawing/2014/main" id="{4AB3BF17-C396-8B0F-CE33-505AE1CC3431}"/>
                  </a:ext>
                </a:extLst>
              </p:cNvPr>
              <p:cNvGrpSpPr/>
              <p:nvPr/>
            </p:nvGrpSpPr>
            <p:grpSpPr>
              <a:xfrm>
                <a:off x="2067294" y="2343850"/>
                <a:ext cx="341791" cy="729039"/>
                <a:chOff x="2067294" y="2343850"/>
                <a:chExt cx="341791" cy="729039"/>
              </a:xfrm>
            </p:grpSpPr>
            <p:sp>
              <p:nvSpPr>
                <p:cNvPr id="221" name="Forma libre: forma 220">
                  <a:extLst>
                    <a:ext uri="{FF2B5EF4-FFF2-40B4-BE49-F238E27FC236}">
                      <a16:creationId xmlns:a16="http://schemas.microsoft.com/office/drawing/2014/main" id="{4FDF1F21-6BA7-969D-F192-8BAF6D040447}"/>
                    </a:ext>
                  </a:extLst>
                </p:cNvPr>
                <p:cNvSpPr/>
                <p:nvPr/>
              </p:nvSpPr>
              <p:spPr>
                <a:xfrm>
                  <a:off x="2067294" y="2343850"/>
                  <a:ext cx="341791" cy="729039"/>
                </a:xfrm>
                <a:custGeom>
                  <a:avLst/>
                  <a:gdLst>
                    <a:gd name="connsiteX0" fmla="*/ 8244 w 341791"/>
                    <a:gd name="connsiteY0" fmla="*/ 20943 h 729039"/>
                    <a:gd name="connsiteX1" fmla="*/ 921 w 341791"/>
                    <a:gd name="connsiteY1" fmla="*/ 119734 h 729039"/>
                    <a:gd name="connsiteX2" fmla="*/ 73405 w 341791"/>
                    <a:gd name="connsiteY2" fmla="*/ 721623 h 729039"/>
                    <a:gd name="connsiteX3" fmla="*/ 169071 w 341791"/>
                    <a:gd name="connsiteY3" fmla="*/ 721623 h 729039"/>
                    <a:gd name="connsiteX4" fmla="*/ 142157 w 341791"/>
                    <a:gd name="connsiteY4" fmla="*/ 175660 h 729039"/>
                    <a:gd name="connsiteX5" fmla="*/ 149993 w 341791"/>
                    <a:gd name="connsiteY5" fmla="*/ 177339 h 729039"/>
                    <a:gd name="connsiteX6" fmla="*/ 206479 w 341791"/>
                    <a:gd name="connsiteY6" fmla="*/ 447918 h 729039"/>
                    <a:gd name="connsiteX7" fmla="*/ 254335 w 341791"/>
                    <a:gd name="connsiteY7" fmla="*/ 728013 h 729039"/>
                    <a:gd name="connsiteX8" fmla="*/ 341792 w 341791"/>
                    <a:gd name="connsiteY8" fmla="*/ 729039 h 729039"/>
                    <a:gd name="connsiteX9" fmla="*/ 313852 w 341791"/>
                    <a:gd name="connsiteY9" fmla="*/ 403420 h 729039"/>
                    <a:gd name="connsiteX10" fmla="*/ 281342 w 341791"/>
                    <a:gd name="connsiteY10" fmla="*/ 90955 h 729039"/>
                    <a:gd name="connsiteX11" fmla="*/ 269121 w 341791"/>
                    <a:gd name="connsiteY11" fmla="*/ 0 h 729039"/>
                    <a:gd name="connsiteX12" fmla="*/ 8197 w 341791"/>
                    <a:gd name="connsiteY12" fmla="*/ 20990 h 729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41791" h="729039">
                      <a:moveTo>
                        <a:pt x="8244" y="20943"/>
                      </a:moveTo>
                      <a:cubicBezTo>
                        <a:pt x="8244" y="20943"/>
                        <a:pt x="-3277" y="65488"/>
                        <a:pt x="921" y="119734"/>
                      </a:cubicBezTo>
                      <a:cubicBezTo>
                        <a:pt x="2553" y="140724"/>
                        <a:pt x="73405" y="721623"/>
                        <a:pt x="73405" y="721623"/>
                      </a:cubicBezTo>
                      <a:lnTo>
                        <a:pt x="169071" y="721623"/>
                      </a:lnTo>
                      <a:lnTo>
                        <a:pt x="142157" y="175660"/>
                      </a:lnTo>
                      <a:lnTo>
                        <a:pt x="149993" y="177339"/>
                      </a:lnTo>
                      <a:cubicBezTo>
                        <a:pt x="149993" y="177339"/>
                        <a:pt x="202234" y="410184"/>
                        <a:pt x="206479" y="447918"/>
                      </a:cubicBezTo>
                      <a:cubicBezTo>
                        <a:pt x="210304" y="481782"/>
                        <a:pt x="254335" y="728013"/>
                        <a:pt x="254335" y="728013"/>
                      </a:cubicBezTo>
                      <a:lnTo>
                        <a:pt x="341792" y="729039"/>
                      </a:lnTo>
                      <a:lnTo>
                        <a:pt x="313852" y="403420"/>
                      </a:lnTo>
                      <a:lnTo>
                        <a:pt x="281342" y="90955"/>
                      </a:lnTo>
                      <a:lnTo>
                        <a:pt x="269121" y="0"/>
                      </a:lnTo>
                      <a:lnTo>
                        <a:pt x="8197" y="20990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22" name="Forma libre: forma 221">
                  <a:extLst>
                    <a:ext uri="{FF2B5EF4-FFF2-40B4-BE49-F238E27FC236}">
                      <a16:creationId xmlns:a16="http://schemas.microsoft.com/office/drawing/2014/main" id="{6B64543F-1396-A862-E999-F171BE07F260}"/>
                    </a:ext>
                  </a:extLst>
                </p:cNvPr>
                <p:cNvSpPr/>
                <p:nvPr/>
              </p:nvSpPr>
              <p:spPr>
                <a:xfrm>
                  <a:off x="2174670" y="2386995"/>
                  <a:ext cx="49847" cy="83623"/>
                </a:xfrm>
                <a:custGeom>
                  <a:avLst/>
                  <a:gdLst>
                    <a:gd name="connsiteX0" fmla="*/ 49847 w 49847"/>
                    <a:gd name="connsiteY0" fmla="*/ 76822 h 83623"/>
                    <a:gd name="connsiteX1" fmla="*/ 45836 w 49847"/>
                    <a:gd name="connsiteY1" fmla="*/ 79061 h 83623"/>
                    <a:gd name="connsiteX2" fmla="*/ 33989 w 49847"/>
                    <a:gd name="connsiteY2" fmla="*/ 83212 h 83623"/>
                    <a:gd name="connsiteX3" fmla="*/ 25173 w 49847"/>
                    <a:gd name="connsiteY3" fmla="*/ 83259 h 83623"/>
                    <a:gd name="connsiteX4" fmla="*/ 15938 w 49847"/>
                    <a:gd name="connsiteY4" fmla="*/ 78828 h 83623"/>
                    <a:gd name="connsiteX5" fmla="*/ 10340 w 49847"/>
                    <a:gd name="connsiteY5" fmla="*/ 69079 h 83623"/>
                    <a:gd name="connsiteX6" fmla="*/ 7775 w 49847"/>
                    <a:gd name="connsiteY6" fmla="*/ 57558 h 83623"/>
                    <a:gd name="connsiteX7" fmla="*/ 1431 w 49847"/>
                    <a:gd name="connsiteY7" fmla="*/ 16978 h 83623"/>
                    <a:gd name="connsiteX8" fmla="*/ 219 w 49847"/>
                    <a:gd name="connsiteY8" fmla="*/ 4571 h 83623"/>
                    <a:gd name="connsiteX9" fmla="*/ 79 w 49847"/>
                    <a:gd name="connsiteY9" fmla="*/ 0 h 83623"/>
                    <a:gd name="connsiteX10" fmla="*/ 965 w 49847"/>
                    <a:gd name="connsiteY10" fmla="*/ 4478 h 83623"/>
                    <a:gd name="connsiteX11" fmla="*/ 2831 w 49847"/>
                    <a:gd name="connsiteY11" fmla="*/ 16745 h 83623"/>
                    <a:gd name="connsiteX12" fmla="*/ 9734 w 49847"/>
                    <a:gd name="connsiteY12" fmla="*/ 57138 h 83623"/>
                    <a:gd name="connsiteX13" fmla="*/ 17197 w 49847"/>
                    <a:gd name="connsiteY13" fmla="*/ 77428 h 83623"/>
                    <a:gd name="connsiteX14" fmla="*/ 33709 w 49847"/>
                    <a:gd name="connsiteY14" fmla="*/ 81720 h 83623"/>
                    <a:gd name="connsiteX15" fmla="*/ 45463 w 49847"/>
                    <a:gd name="connsiteY15" fmla="*/ 78268 h 83623"/>
                    <a:gd name="connsiteX16" fmla="*/ 49754 w 49847"/>
                    <a:gd name="connsiteY16" fmla="*/ 76729 h 83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9847" h="83623">
                      <a:moveTo>
                        <a:pt x="49847" y="76822"/>
                      </a:moveTo>
                      <a:cubicBezTo>
                        <a:pt x="49847" y="76822"/>
                        <a:pt x="48495" y="77755"/>
                        <a:pt x="45836" y="79061"/>
                      </a:cubicBezTo>
                      <a:cubicBezTo>
                        <a:pt x="43177" y="80320"/>
                        <a:pt x="39306" y="82233"/>
                        <a:pt x="33989" y="83212"/>
                      </a:cubicBezTo>
                      <a:cubicBezTo>
                        <a:pt x="31330" y="83679"/>
                        <a:pt x="28345" y="83819"/>
                        <a:pt x="25173" y="83259"/>
                      </a:cubicBezTo>
                      <a:cubicBezTo>
                        <a:pt x="22048" y="82699"/>
                        <a:pt x="18689" y="81346"/>
                        <a:pt x="15938" y="78828"/>
                      </a:cubicBezTo>
                      <a:cubicBezTo>
                        <a:pt x="13232" y="76309"/>
                        <a:pt x="11460" y="72764"/>
                        <a:pt x="10340" y="69079"/>
                      </a:cubicBezTo>
                      <a:cubicBezTo>
                        <a:pt x="9221" y="65348"/>
                        <a:pt x="8568" y="61476"/>
                        <a:pt x="7775" y="57558"/>
                      </a:cubicBezTo>
                      <a:cubicBezTo>
                        <a:pt x="4743" y="41793"/>
                        <a:pt x="2644" y="27426"/>
                        <a:pt x="1431" y="16978"/>
                      </a:cubicBezTo>
                      <a:cubicBezTo>
                        <a:pt x="825" y="11754"/>
                        <a:pt x="405" y="7510"/>
                        <a:pt x="219" y="4571"/>
                      </a:cubicBezTo>
                      <a:cubicBezTo>
                        <a:pt x="-15" y="1632"/>
                        <a:pt x="-61" y="0"/>
                        <a:pt x="79" y="0"/>
                      </a:cubicBezTo>
                      <a:cubicBezTo>
                        <a:pt x="219" y="0"/>
                        <a:pt x="545" y="1586"/>
                        <a:pt x="965" y="4478"/>
                      </a:cubicBezTo>
                      <a:cubicBezTo>
                        <a:pt x="1478" y="7789"/>
                        <a:pt x="2084" y="11894"/>
                        <a:pt x="2831" y="16745"/>
                      </a:cubicBezTo>
                      <a:cubicBezTo>
                        <a:pt x="4417" y="27100"/>
                        <a:pt x="6702" y="41420"/>
                        <a:pt x="9734" y="57138"/>
                      </a:cubicBezTo>
                      <a:cubicBezTo>
                        <a:pt x="11273" y="64881"/>
                        <a:pt x="12346" y="72811"/>
                        <a:pt x="17197" y="77428"/>
                      </a:cubicBezTo>
                      <a:cubicBezTo>
                        <a:pt x="22048" y="81953"/>
                        <a:pt x="28811" y="82466"/>
                        <a:pt x="33709" y="81720"/>
                      </a:cubicBezTo>
                      <a:cubicBezTo>
                        <a:pt x="38793" y="80973"/>
                        <a:pt x="42758" y="79294"/>
                        <a:pt x="45463" y="78268"/>
                      </a:cubicBezTo>
                      <a:cubicBezTo>
                        <a:pt x="48168" y="77195"/>
                        <a:pt x="49707" y="76589"/>
                        <a:pt x="49754" y="7672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23" name="Forma libre: forma 222">
                  <a:extLst>
                    <a:ext uri="{FF2B5EF4-FFF2-40B4-BE49-F238E27FC236}">
                      <a16:creationId xmlns:a16="http://schemas.microsoft.com/office/drawing/2014/main" id="{143D0F6F-09ED-CC8F-0978-4904FBD2E0B0}"/>
                    </a:ext>
                  </a:extLst>
                </p:cNvPr>
                <p:cNvSpPr/>
                <p:nvPr/>
              </p:nvSpPr>
              <p:spPr>
                <a:xfrm>
                  <a:off x="2188867" y="2389175"/>
                  <a:ext cx="18210" cy="17984"/>
                </a:xfrm>
                <a:custGeom>
                  <a:avLst/>
                  <a:gdLst>
                    <a:gd name="connsiteX0" fmla="*/ 6871 w 18210"/>
                    <a:gd name="connsiteY0" fmla="*/ 619 h 17984"/>
                    <a:gd name="connsiteX1" fmla="*/ 8830 w 18210"/>
                    <a:gd name="connsiteY1" fmla="*/ 12 h 17984"/>
                    <a:gd name="connsiteX2" fmla="*/ 14194 w 18210"/>
                    <a:gd name="connsiteY2" fmla="*/ 1738 h 17984"/>
                    <a:gd name="connsiteX3" fmla="*/ 18205 w 18210"/>
                    <a:gd name="connsiteY3" fmla="*/ 9108 h 17984"/>
                    <a:gd name="connsiteX4" fmla="*/ 12095 w 18210"/>
                    <a:gd name="connsiteY4" fmla="*/ 17317 h 17984"/>
                    <a:gd name="connsiteX5" fmla="*/ 2067 w 18210"/>
                    <a:gd name="connsiteY5" fmla="*/ 15172 h 17984"/>
                    <a:gd name="connsiteX6" fmla="*/ 248 w 18210"/>
                    <a:gd name="connsiteY6" fmla="*/ 6962 h 17984"/>
                    <a:gd name="connsiteX7" fmla="*/ 3140 w 18210"/>
                    <a:gd name="connsiteY7" fmla="*/ 2158 h 17984"/>
                    <a:gd name="connsiteX8" fmla="*/ 5005 w 18210"/>
                    <a:gd name="connsiteY8" fmla="*/ 1318 h 17984"/>
                    <a:gd name="connsiteX9" fmla="*/ 1647 w 18210"/>
                    <a:gd name="connsiteY9" fmla="*/ 7242 h 17984"/>
                    <a:gd name="connsiteX10" fmla="*/ 3466 w 18210"/>
                    <a:gd name="connsiteY10" fmla="*/ 13959 h 17984"/>
                    <a:gd name="connsiteX11" fmla="*/ 11396 w 18210"/>
                    <a:gd name="connsiteY11" fmla="*/ 15451 h 17984"/>
                    <a:gd name="connsiteX12" fmla="*/ 16386 w 18210"/>
                    <a:gd name="connsiteY12" fmla="*/ 9108 h 17984"/>
                    <a:gd name="connsiteX13" fmla="*/ 13354 w 18210"/>
                    <a:gd name="connsiteY13" fmla="*/ 2858 h 17984"/>
                    <a:gd name="connsiteX14" fmla="*/ 6918 w 18210"/>
                    <a:gd name="connsiteY14" fmla="*/ 572 h 17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210" h="17984">
                      <a:moveTo>
                        <a:pt x="6871" y="619"/>
                      </a:moveTo>
                      <a:cubicBezTo>
                        <a:pt x="6871" y="619"/>
                        <a:pt x="7477" y="106"/>
                        <a:pt x="8830" y="12"/>
                      </a:cubicBezTo>
                      <a:cubicBezTo>
                        <a:pt x="10183" y="-81"/>
                        <a:pt x="12188" y="339"/>
                        <a:pt x="14194" y="1738"/>
                      </a:cubicBezTo>
                      <a:cubicBezTo>
                        <a:pt x="16106" y="3138"/>
                        <a:pt x="18159" y="5656"/>
                        <a:pt x="18205" y="9108"/>
                      </a:cubicBezTo>
                      <a:cubicBezTo>
                        <a:pt x="18345" y="12606"/>
                        <a:pt x="15640" y="16058"/>
                        <a:pt x="12095" y="17317"/>
                      </a:cubicBezTo>
                      <a:cubicBezTo>
                        <a:pt x="8550" y="18716"/>
                        <a:pt x="4259" y="17877"/>
                        <a:pt x="2067" y="15172"/>
                      </a:cubicBezTo>
                      <a:cubicBezTo>
                        <a:pt x="-125" y="12513"/>
                        <a:pt x="-265" y="9294"/>
                        <a:pt x="248" y="6962"/>
                      </a:cubicBezTo>
                      <a:cubicBezTo>
                        <a:pt x="807" y="4583"/>
                        <a:pt x="2067" y="2951"/>
                        <a:pt x="3140" y="2158"/>
                      </a:cubicBezTo>
                      <a:cubicBezTo>
                        <a:pt x="4212" y="1318"/>
                        <a:pt x="4959" y="1225"/>
                        <a:pt x="5005" y="1318"/>
                      </a:cubicBezTo>
                      <a:cubicBezTo>
                        <a:pt x="5285" y="1598"/>
                        <a:pt x="2300" y="2904"/>
                        <a:pt x="1647" y="7242"/>
                      </a:cubicBezTo>
                      <a:cubicBezTo>
                        <a:pt x="1367" y="9294"/>
                        <a:pt x="1647" y="12000"/>
                        <a:pt x="3466" y="13959"/>
                      </a:cubicBezTo>
                      <a:cubicBezTo>
                        <a:pt x="5192" y="15964"/>
                        <a:pt x="8457" y="16571"/>
                        <a:pt x="11396" y="15451"/>
                      </a:cubicBezTo>
                      <a:cubicBezTo>
                        <a:pt x="14334" y="14379"/>
                        <a:pt x="16386" y="11767"/>
                        <a:pt x="16386" y="9108"/>
                      </a:cubicBezTo>
                      <a:cubicBezTo>
                        <a:pt x="16433" y="6449"/>
                        <a:pt x="14894" y="4210"/>
                        <a:pt x="13354" y="2858"/>
                      </a:cubicBezTo>
                      <a:cubicBezTo>
                        <a:pt x="9996" y="12"/>
                        <a:pt x="6871" y="945"/>
                        <a:pt x="6918" y="57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24" name="Forma libre: forma 223">
                  <a:extLst>
                    <a:ext uri="{FF2B5EF4-FFF2-40B4-BE49-F238E27FC236}">
                      <a16:creationId xmlns:a16="http://schemas.microsoft.com/office/drawing/2014/main" id="{ACF61E77-D362-B74D-9CAD-99D96CDAE6FE}"/>
                    </a:ext>
                  </a:extLst>
                </p:cNvPr>
                <p:cNvSpPr/>
                <p:nvPr/>
              </p:nvSpPr>
              <p:spPr>
                <a:xfrm>
                  <a:off x="2273251" y="2397945"/>
                  <a:ext cx="74078" cy="31937"/>
                </a:xfrm>
                <a:custGeom>
                  <a:avLst/>
                  <a:gdLst>
                    <a:gd name="connsiteX0" fmla="*/ 74079 w 74078"/>
                    <a:gd name="connsiteY0" fmla="*/ 31216 h 31937"/>
                    <a:gd name="connsiteX1" fmla="*/ 70814 w 74078"/>
                    <a:gd name="connsiteY1" fmla="*/ 31729 h 31937"/>
                    <a:gd name="connsiteX2" fmla="*/ 61858 w 74078"/>
                    <a:gd name="connsiteY2" fmla="*/ 31822 h 31937"/>
                    <a:gd name="connsiteX3" fmla="*/ 33032 w 74078"/>
                    <a:gd name="connsiteY3" fmla="*/ 25152 h 31937"/>
                    <a:gd name="connsiteX4" fmla="*/ 8125 w 74078"/>
                    <a:gd name="connsiteY4" fmla="*/ 9200 h 31937"/>
                    <a:gd name="connsiteX5" fmla="*/ 1921 w 74078"/>
                    <a:gd name="connsiteY5" fmla="*/ 2716 h 31937"/>
                    <a:gd name="connsiteX6" fmla="*/ 9 w 74078"/>
                    <a:gd name="connsiteY6" fmla="*/ 11 h 31937"/>
                    <a:gd name="connsiteX7" fmla="*/ 9058 w 74078"/>
                    <a:gd name="connsiteY7" fmla="*/ 8127 h 31937"/>
                    <a:gd name="connsiteX8" fmla="*/ 33825 w 74078"/>
                    <a:gd name="connsiteY8" fmla="*/ 23286 h 31937"/>
                    <a:gd name="connsiteX9" fmla="*/ 61951 w 74078"/>
                    <a:gd name="connsiteY9" fmla="*/ 30376 h 31937"/>
                    <a:gd name="connsiteX10" fmla="*/ 74079 w 74078"/>
                    <a:gd name="connsiteY10" fmla="*/ 31169 h 31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078" h="31937">
                      <a:moveTo>
                        <a:pt x="74079" y="31216"/>
                      </a:moveTo>
                      <a:cubicBezTo>
                        <a:pt x="74079" y="31216"/>
                        <a:pt x="72913" y="31542"/>
                        <a:pt x="70814" y="31729"/>
                      </a:cubicBezTo>
                      <a:cubicBezTo>
                        <a:pt x="68715" y="31962"/>
                        <a:pt x="65636" y="32009"/>
                        <a:pt x="61858" y="31822"/>
                      </a:cubicBezTo>
                      <a:cubicBezTo>
                        <a:pt x="54302" y="31495"/>
                        <a:pt x="43807" y="29630"/>
                        <a:pt x="33032" y="25152"/>
                      </a:cubicBezTo>
                      <a:cubicBezTo>
                        <a:pt x="22304" y="20628"/>
                        <a:pt x="13675" y="14377"/>
                        <a:pt x="8125" y="9200"/>
                      </a:cubicBezTo>
                      <a:cubicBezTo>
                        <a:pt x="5326" y="6634"/>
                        <a:pt x="3227" y="4396"/>
                        <a:pt x="1921" y="2716"/>
                      </a:cubicBezTo>
                      <a:cubicBezTo>
                        <a:pt x="568" y="1084"/>
                        <a:pt x="-85" y="104"/>
                        <a:pt x="9" y="11"/>
                      </a:cubicBezTo>
                      <a:cubicBezTo>
                        <a:pt x="289" y="-222"/>
                        <a:pt x="3367" y="3276"/>
                        <a:pt x="9058" y="8127"/>
                      </a:cubicBezTo>
                      <a:cubicBezTo>
                        <a:pt x="14748" y="12978"/>
                        <a:pt x="23331" y="18855"/>
                        <a:pt x="33825" y="23286"/>
                      </a:cubicBezTo>
                      <a:cubicBezTo>
                        <a:pt x="44320" y="27671"/>
                        <a:pt x="54535" y="29723"/>
                        <a:pt x="61951" y="30376"/>
                      </a:cubicBezTo>
                      <a:cubicBezTo>
                        <a:pt x="69368" y="31076"/>
                        <a:pt x="74032" y="30842"/>
                        <a:pt x="74079" y="3116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25" name="Forma libre: forma 224">
                  <a:extLst>
                    <a:ext uri="{FF2B5EF4-FFF2-40B4-BE49-F238E27FC236}">
                      <a16:creationId xmlns:a16="http://schemas.microsoft.com/office/drawing/2014/main" id="{3C23981A-B470-1031-AE42-54180D4CF246}"/>
                    </a:ext>
                  </a:extLst>
                </p:cNvPr>
                <p:cNvSpPr/>
                <p:nvPr/>
              </p:nvSpPr>
              <p:spPr>
                <a:xfrm>
                  <a:off x="2068957" y="2388387"/>
                  <a:ext cx="52477" cy="51050"/>
                </a:xfrm>
                <a:custGeom>
                  <a:avLst/>
                  <a:gdLst>
                    <a:gd name="connsiteX0" fmla="*/ 52478 w 52477"/>
                    <a:gd name="connsiteY0" fmla="*/ 7 h 51050"/>
                    <a:gd name="connsiteX1" fmla="*/ 47534 w 52477"/>
                    <a:gd name="connsiteY1" fmla="*/ 9755 h 51050"/>
                    <a:gd name="connsiteX2" fmla="*/ 30929 w 52477"/>
                    <a:gd name="connsiteY2" fmla="*/ 30325 h 51050"/>
                    <a:gd name="connsiteX3" fmla="*/ 9892 w 52477"/>
                    <a:gd name="connsiteY3" fmla="*/ 46324 h 51050"/>
                    <a:gd name="connsiteX4" fmla="*/ 4 w 52477"/>
                    <a:gd name="connsiteY4" fmla="*/ 51035 h 51050"/>
                    <a:gd name="connsiteX5" fmla="*/ 9146 w 52477"/>
                    <a:gd name="connsiteY5" fmla="*/ 45111 h 51050"/>
                    <a:gd name="connsiteX6" fmla="*/ 29529 w 52477"/>
                    <a:gd name="connsiteY6" fmla="*/ 28879 h 51050"/>
                    <a:gd name="connsiteX7" fmla="*/ 46321 w 52477"/>
                    <a:gd name="connsiteY7" fmla="*/ 8962 h 51050"/>
                    <a:gd name="connsiteX8" fmla="*/ 52478 w 52477"/>
                    <a:gd name="connsiteY8" fmla="*/ 7 h 51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2477" h="51050">
                      <a:moveTo>
                        <a:pt x="52478" y="7"/>
                      </a:moveTo>
                      <a:cubicBezTo>
                        <a:pt x="52478" y="7"/>
                        <a:pt x="51079" y="3972"/>
                        <a:pt x="47534" y="9755"/>
                      </a:cubicBezTo>
                      <a:cubicBezTo>
                        <a:pt x="43989" y="15539"/>
                        <a:pt x="38345" y="23095"/>
                        <a:pt x="30929" y="30325"/>
                      </a:cubicBezTo>
                      <a:cubicBezTo>
                        <a:pt x="23466" y="37555"/>
                        <a:pt x="15769" y="42966"/>
                        <a:pt x="9892" y="46324"/>
                      </a:cubicBezTo>
                      <a:cubicBezTo>
                        <a:pt x="4015" y="49729"/>
                        <a:pt x="97" y="51221"/>
                        <a:pt x="4" y="51035"/>
                      </a:cubicBezTo>
                      <a:cubicBezTo>
                        <a:pt x="-136" y="50755"/>
                        <a:pt x="3549" y="48796"/>
                        <a:pt x="9146" y="45111"/>
                      </a:cubicBezTo>
                      <a:cubicBezTo>
                        <a:pt x="14743" y="41473"/>
                        <a:pt x="22206" y="35969"/>
                        <a:pt x="29529" y="28879"/>
                      </a:cubicBezTo>
                      <a:cubicBezTo>
                        <a:pt x="36806" y="21743"/>
                        <a:pt x="42543" y="14466"/>
                        <a:pt x="46321" y="8962"/>
                      </a:cubicBezTo>
                      <a:cubicBezTo>
                        <a:pt x="50146" y="3458"/>
                        <a:pt x="52198" y="-180"/>
                        <a:pt x="52478" y="7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</p:grpSp>
        <p:grpSp>
          <p:nvGrpSpPr>
            <p:cNvPr id="226" name="Gráfico 6">
              <a:extLst>
                <a:ext uri="{FF2B5EF4-FFF2-40B4-BE49-F238E27FC236}">
                  <a16:creationId xmlns:a16="http://schemas.microsoft.com/office/drawing/2014/main" id="{09786E7D-25DA-7335-1FD0-5B90BD3F9F07}"/>
                </a:ext>
              </a:extLst>
            </p:cNvPr>
            <p:cNvGrpSpPr/>
            <p:nvPr/>
          </p:nvGrpSpPr>
          <p:grpSpPr>
            <a:xfrm>
              <a:off x="2114008" y="1702314"/>
              <a:ext cx="163835" cy="294530"/>
              <a:chOff x="2114008" y="1702314"/>
              <a:chExt cx="163835" cy="294530"/>
            </a:xfrm>
          </p:grpSpPr>
          <p:grpSp>
            <p:nvGrpSpPr>
              <p:cNvPr id="227" name="Gráfico 6">
                <a:extLst>
                  <a:ext uri="{FF2B5EF4-FFF2-40B4-BE49-F238E27FC236}">
                    <a16:creationId xmlns:a16="http://schemas.microsoft.com/office/drawing/2014/main" id="{D37DAB68-8016-292C-24E8-9CD48E59768E}"/>
                  </a:ext>
                </a:extLst>
              </p:cNvPr>
              <p:cNvGrpSpPr/>
              <p:nvPr/>
            </p:nvGrpSpPr>
            <p:grpSpPr>
              <a:xfrm>
                <a:off x="2114008" y="1702314"/>
                <a:ext cx="163835" cy="294530"/>
                <a:chOff x="2114008" y="1702314"/>
                <a:chExt cx="163835" cy="294530"/>
              </a:xfrm>
            </p:grpSpPr>
            <p:grpSp>
              <p:nvGrpSpPr>
                <p:cNvPr id="228" name="Gráfico 6">
                  <a:extLst>
                    <a:ext uri="{FF2B5EF4-FFF2-40B4-BE49-F238E27FC236}">
                      <a16:creationId xmlns:a16="http://schemas.microsoft.com/office/drawing/2014/main" id="{290B8C5A-69DE-D0D0-3926-E30ADD2D765D}"/>
                    </a:ext>
                  </a:extLst>
                </p:cNvPr>
                <p:cNvGrpSpPr/>
                <p:nvPr/>
              </p:nvGrpSpPr>
              <p:grpSpPr>
                <a:xfrm>
                  <a:off x="2114008" y="1702314"/>
                  <a:ext cx="163835" cy="294530"/>
                  <a:chOff x="2114008" y="1702314"/>
                  <a:chExt cx="163835" cy="294530"/>
                </a:xfrm>
              </p:grpSpPr>
              <p:grpSp>
                <p:nvGrpSpPr>
                  <p:cNvPr id="229" name="Gráfico 6">
                    <a:extLst>
                      <a:ext uri="{FF2B5EF4-FFF2-40B4-BE49-F238E27FC236}">
                        <a16:creationId xmlns:a16="http://schemas.microsoft.com/office/drawing/2014/main" id="{59C92E88-53F6-1858-F2D1-ABB930F460BA}"/>
                      </a:ext>
                    </a:extLst>
                  </p:cNvPr>
                  <p:cNvGrpSpPr/>
                  <p:nvPr/>
                </p:nvGrpSpPr>
                <p:grpSpPr>
                  <a:xfrm>
                    <a:off x="2114008" y="1717648"/>
                    <a:ext cx="163835" cy="279196"/>
                    <a:chOff x="2114008" y="1717648"/>
                    <a:chExt cx="163835" cy="279196"/>
                  </a:xfrm>
                </p:grpSpPr>
                <p:sp>
                  <p:nvSpPr>
                    <p:cNvPr id="230" name="Forma libre: forma 229">
                      <a:extLst>
                        <a:ext uri="{FF2B5EF4-FFF2-40B4-BE49-F238E27FC236}">
                          <a16:creationId xmlns:a16="http://schemas.microsoft.com/office/drawing/2014/main" id="{F611258D-CEB5-4EE0-BA67-B136BA6FB7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30632" y="1722762"/>
                      <a:ext cx="147211" cy="274082"/>
                    </a:xfrm>
                    <a:custGeom>
                      <a:avLst/>
                      <a:gdLst>
                        <a:gd name="connsiteX0" fmla="*/ 55125 w 147211"/>
                        <a:gd name="connsiteY0" fmla="*/ 355 h 274082"/>
                        <a:gd name="connsiteX1" fmla="*/ 58950 w 147211"/>
                        <a:gd name="connsiteY1" fmla="*/ 122 h 274082"/>
                        <a:gd name="connsiteX2" fmla="*/ 136378 w 147211"/>
                        <a:gd name="connsiteY2" fmla="*/ 63744 h 274082"/>
                        <a:gd name="connsiteX3" fmla="*/ 147153 w 147211"/>
                        <a:gd name="connsiteY3" fmla="*/ 157590 h 274082"/>
                        <a:gd name="connsiteX4" fmla="*/ 109698 w 147211"/>
                        <a:gd name="connsiteY4" fmla="*/ 205633 h 274082"/>
                        <a:gd name="connsiteX5" fmla="*/ 111097 w 147211"/>
                        <a:gd name="connsiteY5" fmla="*/ 221725 h 274082"/>
                        <a:gd name="connsiteX6" fmla="*/ 67066 w 147211"/>
                        <a:gd name="connsiteY6" fmla="*/ 273920 h 274082"/>
                        <a:gd name="connsiteX7" fmla="*/ 67066 w 147211"/>
                        <a:gd name="connsiteY7" fmla="*/ 273920 h 274082"/>
                        <a:gd name="connsiteX8" fmla="*/ 15151 w 147211"/>
                        <a:gd name="connsiteY8" fmla="*/ 230494 h 274082"/>
                        <a:gd name="connsiteX9" fmla="*/ 1065 w 147211"/>
                        <a:gd name="connsiteY9" fmla="*/ 83474 h 274082"/>
                        <a:gd name="connsiteX10" fmla="*/ 55078 w 147211"/>
                        <a:gd name="connsiteY10" fmla="*/ 262 h 2740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47211" h="274082">
                          <a:moveTo>
                            <a:pt x="55125" y="355"/>
                          </a:moveTo>
                          <a:lnTo>
                            <a:pt x="58950" y="122"/>
                          </a:lnTo>
                          <a:cubicBezTo>
                            <a:pt x="97384" y="-2071"/>
                            <a:pt x="131107" y="25589"/>
                            <a:pt x="136378" y="63744"/>
                          </a:cubicBezTo>
                          <a:cubicBezTo>
                            <a:pt x="141322" y="99193"/>
                            <a:pt x="146267" y="138467"/>
                            <a:pt x="147153" y="157590"/>
                          </a:cubicBezTo>
                          <a:cubicBezTo>
                            <a:pt x="148925" y="197191"/>
                            <a:pt x="109698" y="205633"/>
                            <a:pt x="109698" y="205633"/>
                          </a:cubicBezTo>
                          <a:lnTo>
                            <a:pt x="111097" y="221725"/>
                          </a:lnTo>
                          <a:cubicBezTo>
                            <a:pt x="113430" y="248312"/>
                            <a:pt x="93699" y="271727"/>
                            <a:pt x="67066" y="273920"/>
                          </a:cubicBezTo>
                          <a:lnTo>
                            <a:pt x="67066" y="273920"/>
                          </a:lnTo>
                          <a:cubicBezTo>
                            <a:pt x="40805" y="276065"/>
                            <a:pt x="17670" y="256755"/>
                            <a:pt x="15151" y="230494"/>
                          </a:cubicBezTo>
                          <a:lnTo>
                            <a:pt x="1065" y="83474"/>
                          </a:lnTo>
                          <a:cubicBezTo>
                            <a:pt x="-4859" y="42567"/>
                            <a:pt x="14032" y="5019"/>
                            <a:pt x="55078" y="262"/>
                          </a:cubicBezTo>
                          <a:close/>
                        </a:path>
                      </a:pathLst>
                    </a:custGeom>
                    <a:solidFill>
                      <a:srgbClr val="FFBF9D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1" name="Forma libre: forma 230">
                      <a:extLst>
                        <a:ext uri="{FF2B5EF4-FFF2-40B4-BE49-F238E27FC236}">
                          <a16:creationId xmlns:a16="http://schemas.microsoft.com/office/drawing/2014/main" id="{17E05EE6-BDAB-D1DF-E234-ADA747E72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87902" y="1916128"/>
                      <a:ext cx="53127" cy="22772"/>
                    </a:xfrm>
                    <a:custGeom>
                      <a:avLst/>
                      <a:gdLst>
                        <a:gd name="connsiteX0" fmla="*/ 52754 w 53127"/>
                        <a:gd name="connsiteY0" fmla="*/ 12221 h 22772"/>
                        <a:gd name="connsiteX1" fmla="*/ 0 w 53127"/>
                        <a:gd name="connsiteY1" fmla="*/ 0 h 22772"/>
                        <a:gd name="connsiteX2" fmla="*/ 53127 w 53127"/>
                        <a:gd name="connsiteY2" fmla="*/ 21969 h 22772"/>
                        <a:gd name="connsiteX3" fmla="*/ 52754 w 53127"/>
                        <a:gd name="connsiteY3" fmla="*/ 12221 h 2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3127" h="22772">
                          <a:moveTo>
                            <a:pt x="52754" y="12221"/>
                          </a:moveTo>
                          <a:cubicBezTo>
                            <a:pt x="52754" y="12221"/>
                            <a:pt x="27566" y="15206"/>
                            <a:pt x="0" y="0"/>
                          </a:cubicBezTo>
                          <a:cubicBezTo>
                            <a:pt x="0" y="0"/>
                            <a:pt x="13853" y="27800"/>
                            <a:pt x="53127" y="21969"/>
                          </a:cubicBezTo>
                          <a:lnTo>
                            <a:pt x="52754" y="12221"/>
                          </a:lnTo>
                          <a:close/>
                        </a:path>
                      </a:pathLst>
                    </a:custGeom>
                    <a:solidFill>
                      <a:srgbClr val="FF9A6C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2" name="Forma libre: forma 231">
                      <a:extLst>
                        <a:ext uri="{FF2B5EF4-FFF2-40B4-BE49-F238E27FC236}">
                          <a16:creationId xmlns:a16="http://schemas.microsoft.com/office/drawing/2014/main" id="{E1504A0C-A108-63D7-6F4B-15576154A5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44644" y="1818516"/>
                      <a:ext cx="11287" cy="10841"/>
                    </a:xfrm>
                    <a:custGeom>
                      <a:avLst/>
                      <a:gdLst>
                        <a:gd name="connsiteX0" fmla="*/ 11264 w 11287"/>
                        <a:gd name="connsiteY0" fmla="*/ 4791 h 10841"/>
                        <a:gd name="connsiteX1" fmla="*/ 6133 w 11287"/>
                        <a:gd name="connsiteY1" fmla="*/ 10808 h 10841"/>
                        <a:gd name="connsiteX2" fmla="*/ 23 w 11287"/>
                        <a:gd name="connsiteY2" fmla="*/ 6050 h 10841"/>
                        <a:gd name="connsiteX3" fmla="*/ 5154 w 11287"/>
                        <a:gd name="connsiteY3" fmla="*/ 33 h 10841"/>
                        <a:gd name="connsiteX4" fmla="*/ 11264 w 11287"/>
                        <a:gd name="connsiteY4" fmla="*/ 4791 h 108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287" h="10841">
                          <a:moveTo>
                            <a:pt x="11264" y="4791"/>
                          </a:moveTo>
                          <a:cubicBezTo>
                            <a:pt x="11544" y="7776"/>
                            <a:pt x="9259" y="10482"/>
                            <a:pt x="6133" y="10808"/>
                          </a:cubicBezTo>
                          <a:cubicBezTo>
                            <a:pt x="3055" y="11135"/>
                            <a:pt x="303" y="9036"/>
                            <a:pt x="23" y="6050"/>
                          </a:cubicBezTo>
                          <a:cubicBezTo>
                            <a:pt x="-257" y="3065"/>
                            <a:pt x="2029" y="360"/>
                            <a:pt x="5154" y="33"/>
                          </a:cubicBezTo>
                          <a:cubicBezTo>
                            <a:pt x="8279" y="-293"/>
                            <a:pt x="10984" y="1806"/>
                            <a:pt x="11264" y="4791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3" name="Forma libre: forma 232">
                      <a:extLst>
                        <a:ext uri="{FF2B5EF4-FFF2-40B4-BE49-F238E27FC236}">
                          <a16:creationId xmlns:a16="http://schemas.microsoft.com/office/drawing/2014/main" id="{F0925D38-ED21-8CD8-BE66-AA9D60C85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37260" y="1801039"/>
                      <a:ext cx="22410" cy="6609"/>
                    </a:xfrm>
                    <a:custGeom>
                      <a:avLst/>
                      <a:gdLst>
                        <a:gd name="connsiteX0" fmla="*/ 22333 w 22410"/>
                        <a:gd name="connsiteY0" fmla="*/ 5336 h 6609"/>
                        <a:gd name="connsiteX1" fmla="*/ 11139 w 22410"/>
                        <a:gd name="connsiteY1" fmla="*/ 3564 h 6609"/>
                        <a:gd name="connsiteX2" fmla="*/ 84 w 22410"/>
                        <a:gd name="connsiteY2" fmla="*/ 6503 h 6609"/>
                        <a:gd name="connsiteX3" fmla="*/ 2230 w 22410"/>
                        <a:gd name="connsiteY3" fmla="*/ 3284 h 6609"/>
                        <a:gd name="connsiteX4" fmla="*/ 11045 w 22410"/>
                        <a:gd name="connsiteY4" fmla="*/ 19 h 6609"/>
                        <a:gd name="connsiteX5" fmla="*/ 20001 w 22410"/>
                        <a:gd name="connsiteY5" fmla="*/ 2351 h 6609"/>
                        <a:gd name="connsiteX6" fmla="*/ 22333 w 22410"/>
                        <a:gd name="connsiteY6" fmla="*/ 5336 h 66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2410" h="6609">
                          <a:moveTo>
                            <a:pt x="22333" y="5336"/>
                          </a:moveTo>
                          <a:cubicBezTo>
                            <a:pt x="21680" y="6129"/>
                            <a:pt x="17202" y="3191"/>
                            <a:pt x="11139" y="3564"/>
                          </a:cubicBezTo>
                          <a:cubicBezTo>
                            <a:pt x="5075" y="3844"/>
                            <a:pt x="784" y="7249"/>
                            <a:pt x="84" y="6503"/>
                          </a:cubicBezTo>
                          <a:cubicBezTo>
                            <a:pt x="-242" y="6176"/>
                            <a:pt x="364" y="4823"/>
                            <a:pt x="2230" y="3284"/>
                          </a:cubicBezTo>
                          <a:cubicBezTo>
                            <a:pt x="4049" y="1745"/>
                            <a:pt x="7267" y="206"/>
                            <a:pt x="11045" y="19"/>
                          </a:cubicBezTo>
                          <a:cubicBezTo>
                            <a:pt x="14823" y="-168"/>
                            <a:pt x="18089" y="1045"/>
                            <a:pt x="20001" y="2351"/>
                          </a:cubicBezTo>
                          <a:cubicBezTo>
                            <a:pt x="21960" y="3657"/>
                            <a:pt x="22660" y="4963"/>
                            <a:pt x="22333" y="533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4" name="Forma libre: forma 233">
                      <a:extLst>
                        <a:ext uri="{FF2B5EF4-FFF2-40B4-BE49-F238E27FC236}">
                          <a16:creationId xmlns:a16="http://schemas.microsoft.com/office/drawing/2014/main" id="{9F9D5091-B030-C2C1-441C-DC59E730E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92030" y="1822248"/>
                      <a:ext cx="11287" cy="10841"/>
                    </a:xfrm>
                    <a:custGeom>
                      <a:avLst/>
                      <a:gdLst>
                        <a:gd name="connsiteX0" fmla="*/ 11264 w 11287"/>
                        <a:gd name="connsiteY0" fmla="*/ 4791 h 10841"/>
                        <a:gd name="connsiteX1" fmla="*/ 6133 w 11287"/>
                        <a:gd name="connsiteY1" fmla="*/ 10808 h 10841"/>
                        <a:gd name="connsiteX2" fmla="*/ 23 w 11287"/>
                        <a:gd name="connsiteY2" fmla="*/ 6050 h 10841"/>
                        <a:gd name="connsiteX3" fmla="*/ 5154 w 11287"/>
                        <a:gd name="connsiteY3" fmla="*/ 33 h 10841"/>
                        <a:gd name="connsiteX4" fmla="*/ 11264 w 11287"/>
                        <a:gd name="connsiteY4" fmla="*/ 4791 h 108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287" h="10841">
                          <a:moveTo>
                            <a:pt x="11264" y="4791"/>
                          </a:moveTo>
                          <a:cubicBezTo>
                            <a:pt x="11544" y="7776"/>
                            <a:pt x="9259" y="10482"/>
                            <a:pt x="6133" y="10808"/>
                          </a:cubicBezTo>
                          <a:cubicBezTo>
                            <a:pt x="3055" y="11135"/>
                            <a:pt x="303" y="9036"/>
                            <a:pt x="23" y="6050"/>
                          </a:cubicBezTo>
                          <a:cubicBezTo>
                            <a:pt x="-257" y="3065"/>
                            <a:pt x="2029" y="360"/>
                            <a:pt x="5154" y="33"/>
                          </a:cubicBezTo>
                          <a:cubicBezTo>
                            <a:pt x="8279" y="-293"/>
                            <a:pt x="10984" y="1806"/>
                            <a:pt x="11264" y="4791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5" name="Forma libre: forma 234">
                      <a:extLst>
                        <a:ext uri="{FF2B5EF4-FFF2-40B4-BE49-F238E27FC236}">
                          <a16:creationId xmlns:a16="http://schemas.microsoft.com/office/drawing/2014/main" id="{96D59A83-1FE3-7D63-5A8C-89367B4CE4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7557" y="1805610"/>
                      <a:ext cx="22410" cy="6609"/>
                    </a:xfrm>
                    <a:custGeom>
                      <a:avLst/>
                      <a:gdLst>
                        <a:gd name="connsiteX0" fmla="*/ 22333 w 22410"/>
                        <a:gd name="connsiteY0" fmla="*/ 5336 h 6609"/>
                        <a:gd name="connsiteX1" fmla="*/ 11139 w 22410"/>
                        <a:gd name="connsiteY1" fmla="*/ 3564 h 6609"/>
                        <a:gd name="connsiteX2" fmla="*/ 84 w 22410"/>
                        <a:gd name="connsiteY2" fmla="*/ 6503 h 6609"/>
                        <a:gd name="connsiteX3" fmla="*/ 2230 w 22410"/>
                        <a:gd name="connsiteY3" fmla="*/ 3284 h 6609"/>
                        <a:gd name="connsiteX4" fmla="*/ 11045 w 22410"/>
                        <a:gd name="connsiteY4" fmla="*/ 19 h 6609"/>
                        <a:gd name="connsiteX5" fmla="*/ 20001 w 22410"/>
                        <a:gd name="connsiteY5" fmla="*/ 2351 h 6609"/>
                        <a:gd name="connsiteX6" fmla="*/ 22333 w 22410"/>
                        <a:gd name="connsiteY6" fmla="*/ 5336 h 66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2410" h="6609">
                          <a:moveTo>
                            <a:pt x="22333" y="5336"/>
                          </a:moveTo>
                          <a:cubicBezTo>
                            <a:pt x="21680" y="6129"/>
                            <a:pt x="17202" y="3191"/>
                            <a:pt x="11139" y="3564"/>
                          </a:cubicBezTo>
                          <a:cubicBezTo>
                            <a:pt x="5075" y="3844"/>
                            <a:pt x="784" y="7249"/>
                            <a:pt x="84" y="6503"/>
                          </a:cubicBezTo>
                          <a:cubicBezTo>
                            <a:pt x="-242" y="6176"/>
                            <a:pt x="364" y="4823"/>
                            <a:pt x="2230" y="3284"/>
                          </a:cubicBezTo>
                          <a:cubicBezTo>
                            <a:pt x="4049" y="1745"/>
                            <a:pt x="7267" y="206"/>
                            <a:pt x="11045" y="19"/>
                          </a:cubicBezTo>
                          <a:cubicBezTo>
                            <a:pt x="14823" y="-168"/>
                            <a:pt x="18088" y="1045"/>
                            <a:pt x="20001" y="2351"/>
                          </a:cubicBezTo>
                          <a:cubicBezTo>
                            <a:pt x="21960" y="3657"/>
                            <a:pt x="22660" y="4963"/>
                            <a:pt x="22333" y="533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6" name="Forma libre: forma 235">
                      <a:extLst>
                        <a:ext uri="{FF2B5EF4-FFF2-40B4-BE49-F238E27FC236}">
                          <a16:creationId xmlns:a16="http://schemas.microsoft.com/office/drawing/2014/main" id="{813FADD1-0C56-D04C-87ED-DD53E66F68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18859" y="1804272"/>
                      <a:ext cx="21014" cy="50711"/>
                    </a:xfrm>
                    <a:custGeom>
                      <a:avLst/>
                      <a:gdLst>
                        <a:gd name="connsiteX0" fmla="*/ 5705 w 21014"/>
                        <a:gd name="connsiteY0" fmla="*/ 50519 h 50711"/>
                        <a:gd name="connsiteX1" fmla="*/ 15500 w 21014"/>
                        <a:gd name="connsiteY1" fmla="*/ 48187 h 50711"/>
                        <a:gd name="connsiteX2" fmla="*/ 18718 w 21014"/>
                        <a:gd name="connsiteY2" fmla="*/ 46461 h 50711"/>
                        <a:gd name="connsiteX3" fmla="*/ 17412 w 21014"/>
                        <a:gd name="connsiteY3" fmla="*/ 41937 h 50711"/>
                        <a:gd name="connsiteX4" fmla="*/ 12142 w 21014"/>
                        <a:gd name="connsiteY4" fmla="*/ 30369 h 50711"/>
                        <a:gd name="connsiteX5" fmla="*/ 61 w 21014"/>
                        <a:gd name="connsiteY5" fmla="*/ 4 h 50711"/>
                        <a:gd name="connsiteX6" fmla="*/ 14567 w 21014"/>
                        <a:gd name="connsiteY6" fmla="*/ 29297 h 50711"/>
                        <a:gd name="connsiteX7" fmla="*/ 19651 w 21014"/>
                        <a:gd name="connsiteY7" fmla="*/ 40957 h 50711"/>
                        <a:gd name="connsiteX8" fmla="*/ 20817 w 21014"/>
                        <a:gd name="connsiteY8" fmla="*/ 47021 h 50711"/>
                        <a:gd name="connsiteX9" fmla="*/ 18392 w 21014"/>
                        <a:gd name="connsiteY9" fmla="*/ 49447 h 50711"/>
                        <a:gd name="connsiteX10" fmla="*/ 15780 w 21014"/>
                        <a:gd name="connsiteY10" fmla="*/ 49960 h 50711"/>
                        <a:gd name="connsiteX11" fmla="*/ 5751 w 21014"/>
                        <a:gd name="connsiteY11" fmla="*/ 50566 h 50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1014" h="50711">
                          <a:moveTo>
                            <a:pt x="5705" y="50519"/>
                          </a:moveTo>
                          <a:cubicBezTo>
                            <a:pt x="5658" y="50193"/>
                            <a:pt x="9390" y="49307"/>
                            <a:pt x="15500" y="48187"/>
                          </a:cubicBezTo>
                          <a:cubicBezTo>
                            <a:pt x="17039" y="47954"/>
                            <a:pt x="18485" y="47534"/>
                            <a:pt x="18718" y="46461"/>
                          </a:cubicBezTo>
                          <a:cubicBezTo>
                            <a:pt x="18998" y="45342"/>
                            <a:pt x="18252" y="43663"/>
                            <a:pt x="17412" y="41937"/>
                          </a:cubicBezTo>
                          <a:cubicBezTo>
                            <a:pt x="15733" y="38252"/>
                            <a:pt x="13961" y="34427"/>
                            <a:pt x="12142" y="30369"/>
                          </a:cubicBezTo>
                          <a:cubicBezTo>
                            <a:pt x="4772" y="13904"/>
                            <a:pt x="-639" y="331"/>
                            <a:pt x="61" y="4"/>
                          </a:cubicBezTo>
                          <a:cubicBezTo>
                            <a:pt x="714" y="-275"/>
                            <a:pt x="7244" y="12831"/>
                            <a:pt x="14567" y="29297"/>
                          </a:cubicBezTo>
                          <a:cubicBezTo>
                            <a:pt x="16339" y="33355"/>
                            <a:pt x="18019" y="37226"/>
                            <a:pt x="19651" y="40957"/>
                          </a:cubicBezTo>
                          <a:cubicBezTo>
                            <a:pt x="20351" y="42683"/>
                            <a:pt x="21470" y="44642"/>
                            <a:pt x="20817" y="47021"/>
                          </a:cubicBezTo>
                          <a:cubicBezTo>
                            <a:pt x="20444" y="48187"/>
                            <a:pt x="19371" y="49120"/>
                            <a:pt x="18392" y="49447"/>
                          </a:cubicBezTo>
                          <a:cubicBezTo>
                            <a:pt x="17412" y="49820"/>
                            <a:pt x="16526" y="49866"/>
                            <a:pt x="15780" y="49960"/>
                          </a:cubicBezTo>
                          <a:cubicBezTo>
                            <a:pt x="9623" y="50659"/>
                            <a:pt x="5798" y="50893"/>
                            <a:pt x="5751" y="5056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7" name="Forma libre: forma 236">
                      <a:extLst>
                        <a:ext uri="{FF2B5EF4-FFF2-40B4-BE49-F238E27FC236}">
                          <a16:creationId xmlns:a16="http://schemas.microsoft.com/office/drawing/2014/main" id="{4A91A9B1-30CF-ACAE-9DBF-940E53CAC7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2439" y="1783031"/>
                      <a:ext cx="27653" cy="9052"/>
                    </a:xfrm>
                    <a:custGeom>
                      <a:avLst/>
                      <a:gdLst>
                        <a:gd name="connsiteX0" fmla="*/ 27637 w 27653"/>
                        <a:gd name="connsiteY0" fmla="*/ 3988 h 9052"/>
                        <a:gd name="connsiteX1" fmla="*/ 13924 w 27653"/>
                        <a:gd name="connsiteY1" fmla="*/ 6506 h 9052"/>
                        <a:gd name="connsiteX2" fmla="*/ 117 w 27653"/>
                        <a:gd name="connsiteY2" fmla="*/ 8605 h 9052"/>
                        <a:gd name="connsiteX3" fmla="*/ 2822 w 27653"/>
                        <a:gd name="connsiteY3" fmla="*/ 4547 h 9052"/>
                        <a:gd name="connsiteX4" fmla="*/ 12897 w 27653"/>
                        <a:gd name="connsiteY4" fmla="*/ 349 h 9052"/>
                        <a:gd name="connsiteX5" fmla="*/ 23765 w 27653"/>
                        <a:gd name="connsiteY5" fmla="*/ 1002 h 9052"/>
                        <a:gd name="connsiteX6" fmla="*/ 27637 w 27653"/>
                        <a:gd name="connsiteY6" fmla="*/ 3941 h 90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653" h="9052">
                          <a:moveTo>
                            <a:pt x="27637" y="3988"/>
                          </a:moveTo>
                          <a:cubicBezTo>
                            <a:pt x="27124" y="5667"/>
                            <a:pt x="21013" y="5247"/>
                            <a:pt x="13924" y="6506"/>
                          </a:cubicBezTo>
                          <a:cubicBezTo>
                            <a:pt x="6787" y="7626"/>
                            <a:pt x="1190" y="10051"/>
                            <a:pt x="117" y="8605"/>
                          </a:cubicBezTo>
                          <a:cubicBezTo>
                            <a:pt x="-349" y="7906"/>
                            <a:pt x="584" y="6320"/>
                            <a:pt x="2822" y="4547"/>
                          </a:cubicBezTo>
                          <a:cubicBezTo>
                            <a:pt x="5015" y="2821"/>
                            <a:pt x="8653" y="1096"/>
                            <a:pt x="12897" y="349"/>
                          </a:cubicBezTo>
                          <a:cubicBezTo>
                            <a:pt x="17142" y="-350"/>
                            <a:pt x="21107" y="69"/>
                            <a:pt x="23765" y="1002"/>
                          </a:cubicBezTo>
                          <a:cubicBezTo>
                            <a:pt x="26424" y="1889"/>
                            <a:pt x="27823" y="3148"/>
                            <a:pt x="27637" y="3941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8" name="Forma libre: forma 237">
                      <a:extLst>
                        <a:ext uri="{FF2B5EF4-FFF2-40B4-BE49-F238E27FC236}">
                          <a16:creationId xmlns:a16="http://schemas.microsoft.com/office/drawing/2014/main" id="{23066A61-D621-C8CB-59BB-64AC3147A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35607" y="1783188"/>
                      <a:ext cx="20936" cy="6833"/>
                    </a:xfrm>
                    <a:custGeom>
                      <a:avLst/>
                      <a:gdLst>
                        <a:gd name="connsiteX0" fmla="*/ 20768 w 20936"/>
                        <a:gd name="connsiteY0" fmla="*/ 5696 h 6833"/>
                        <a:gd name="connsiteX1" fmla="*/ 10459 w 20936"/>
                        <a:gd name="connsiteY1" fmla="*/ 6163 h 6833"/>
                        <a:gd name="connsiteX2" fmla="*/ 151 w 20936"/>
                        <a:gd name="connsiteY2" fmla="*/ 6256 h 6833"/>
                        <a:gd name="connsiteX3" fmla="*/ 2064 w 20936"/>
                        <a:gd name="connsiteY3" fmla="*/ 2758 h 6833"/>
                        <a:gd name="connsiteX4" fmla="*/ 10319 w 20936"/>
                        <a:gd name="connsiteY4" fmla="*/ 6 h 6833"/>
                        <a:gd name="connsiteX5" fmla="*/ 18715 w 20936"/>
                        <a:gd name="connsiteY5" fmla="*/ 2291 h 6833"/>
                        <a:gd name="connsiteX6" fmla="*/ 20814 w 20936"/>
                        <a:gd name="connsiteY6" fmla="*/ 5696 h 68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936" h="6833">
                          <a:moveTo>
                            <a:pt x="20768" y="5696"/>
                          </a:moveTo>
                          <a:cubicBezTo>
                            <a:pt x="19788" y="7142"/>
                            <a:pt x="15497" y="5929"/>
                            <a:pt x="10459" y="6163"/>
                          </a:cubicBezTo>
                          <a:cubicBezTo>
                            <a:pt x="5422" y="6163"/>
                            <a:pt x="1224" y="7609"/>
                            <a:pt x="151" y="6256"/>
                          </a:cubicBezTo>
                          <a:cubicBezTo>
                            <a:pt x="-315" y="5556"/>
                            <a:pt x="291" y="4157"/>
                            <a:pt x="2064" y="2758"/>
                          </a:cubicBezTo>
                          <a:cubicBezTo>
                            <a:pt x="3836" y="1358"/>
                            <a:pt x="6821" y="99"/>
                            <a:pt x="10319" y="6"/>
                          </a:cubicBezTo>
                          <a:cubicBezTo>
                            <a:pt x="13771" y="-88"/>
                            <a:pt x="16850" y="985"/>
                            <a:pt x="18715" y="2291"/>
                          </a:cubicBezTo>
                          <a:cubicBezTo>
                            <a:pt x="20581" y="3597"/>
                            <a:pt x="21234" y="4997"/>
                            <a:pt x="20814" y="569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39" name="Forma libre: forma 238">
                      <a:extLst>
                        <a:ext uri="{FF2B5EF4-FFF2-40B4-BE49-F238E27FC236}">
                          <a16:creationId xmlns:a16="http://schemas.microsoft.com/office/drawing/2014/main" id="{D539BC5D-CD5A-68C5-A391-641BE72067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0907" y="1717648"/>
                      <a:ext cx="141251" cy="143534"/>
                    </a:xfrm>
                    <a:custGeom>
                      <a:avLst/>
                      <a:gdLst>
                        <a:gd name="connsiteX0" fmla="*/ 141251 w 141251"/>
                        <a:gd name="connsiteY0" fmla="*/ 50900 h 143534"/>
                        <a:gd name="connsiteX1" fmla="*/ 117090 w 141251"/>
                        <a:gd name="connsiteY1" fmla="*/ 21608 h 143534"/>
                        <a:gd name="connsiteX2" fmla="*/ 82900 w 141251"/>
                        <a:gd name="connsiteY2" fmla="*/ 28604 h 143534"/>
                        <a:gd name="connsiteX3" fmla="*/ 41201 w 141251"/>
                        <a:gd name="connsiteY3" fmla="*/ 31076 h 143534"/>
                        <a:gd name="connsiteX4" fmla="*/ 34204 w 141251"/>
                        <a:gd name="connsiteY4" fmla="*/ 69044 h 143534"/>
                        <a:gd name="connsiteX5" fmla="*/ 16946 w 141251"/>
                        <a:gd name="connsiteY5" fmla="*/ 128048 h 143534"/>
                        <a:gd name="connsiteX6" fmla="*/ 3560 w 141251"/>
                        <a:gd name="connsiteY6" fmla="*/ 106639 h 143534"/>
                        <a:gd name="connsiteX7" fmla="*/ 1927 w 141251"/>
                        <a:gd name="connsiteY7" fmla="*/ 47681 h 143534"/>
                        <a:gd name="connsiteX8" fmla="*/ 23196 w 141251"/>
                        <a:gd name="connsiteY8" fmla="*/ 16803 h 143534"/>
                        <a:gd name="connsiteX9" fmla="*/ 86725 w 141251"/>
                        <a:gd name="connsiteY9" fmla="*/ 152 h 143534"/>
                        <a:gd name="connsiteX10" fmla="*/ 141251 w 141251"/>
                        <a:gd name="connsiteY10" fmla="*/ 50946 h 143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41251" h="143534">
                          <a:moveTo>
                            <a:pt x="141251" y="50900"/>
                          </a:moveTo>
                          <a:cubicBezTo>
                            <a:pt x="141251" y="50900"/>
                            <a:pt x="129404" y="26692"/>
                            <a:pt x="117090" y="21608"/>
                          </a:cubicBezTo>
                          <a:cubicBezTo>
                            <a:pt x="102211" y="15451"/>
                            <a:pt x="96893" y="31683"/>
                            <a:pt x="82900" y="28604"/>
                          </a:cubicBezTo>
                          <a:cubicBezTo>
                            <a:pt x="68907" y="25526"/>
                            <a:pt x="54681" y="19602"/>
                            <a:pt x="41201" y="31076"/>
                          </a:cubicBezTo>
                          <a:cubicBezTo>
                            <a:pt x="26462" y="43623"/>
                            <a:pt x="34158" y="51413"/>
                            <a:pt x="34204" y="69044"/>
                          </a:cubicBezTo>
                          <a:cubicBezTo>
                            <a:pt x="34438" y="140502"/>
                            <a:pt x="22590" y="161398"/>
                            <a:pt x="16946" y="128048"/>
                          </a:cubicBezTo>
                          <a:cubicBezTo>
                            <a:pt x="16340" y="124410"/>
                            <a:pt x="5938" y="122078"/>
                            <a:pt x="3560" y="106639"/>
                          </a:cubicBezTo>
                          <a:cubicBezTo>
                            <a:pt x="434" y="86629"/>
                            <a:pt x="-1758" y="62234"/>
                            <a:pt x="1927" y="47681"/>
                          </a:cubicBezTo>
                          <a:cubicBezTo>
                            <a:pt x="5005" y="35414"/>
                            <a:pt x="11396" y="26692"/>
                            <a:pt x="23196" y="16803"/>
                          </a:cubicBezTo>
                          <a:cubicBezTo>
                            <a:pt x="41807" y="1224"/>
                            <a:pt x="68487" y="-641"/>
                            <a:pt x="86725" y="152"/>
                          </a:cubicBezTo>
                          <a:cubicBezTo>
                            <a:pt x="104963" y="944"/>
                            <a:pt x="141111" y="19788"/>
                            <a:pt x="141251" y="5094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40" name="Forma libre: forma 239">
                      <a:extLst>
                        <a:ext uri="{FF2B5EF4-FFF2-40B4-BE49-F238E27FC236}">
                          <a16:creationId xmlns:a16="http://schemas.microsoft.com/office/drawing/2014/main" id="{6D18EBBB-A0F5-BA83-C698-1BCA8657B1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4008" y="1834660"/>
                      <a:ext cx="29163" cy="41100"/>
                    </a:xfrm>
                    <a:custGeom>
                      <a:avLst/>
                      <a:gdLst>
                        <a:gd name="connsiteX0" fmla="*/ 26318 w 29163"/>
                        <a:gd name="connsiteY0" fmla="*/ 9824 h 41100"/>
                        <a:gd name="connsiteX1" fmla="*/ 14098 w 29163"/>
                        <a:gd name="connsiteY1" fmla="*/ 122 h 41100"/>
                        <a:gd name="connsiteX2" fmla="*/ 151 w 29163"/>
                        <a:gd name="connsiteY2" fmla="*/ 21158 h 41100"/>
                        <a:gd name="connsiteX3" fmla="*/ 29163 w 29163"/>
                        <a:gd name="connsiteY3" fmla="*/ 39396 h 41100"/>
                        <a:gd name="connsiteX4" fmla="*/ 26272 w 29163"/>
                        <a:gd name="connsiteY4" fmla="*/ 9824 h 41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163" h="41100">
                          <a:moveTo>
                            <a:pt x="26318" y="9824"/>
                          </a:moveTo>
                          <a:cubicBezTo>
                            <a:pt x="25712" y="3714"/>
                            <a:pt x="20161" y="-811"/>
                            <a:pt x="14098" y="122"/>
                          </a:cubicBezTo>
                          <a:cubicBezTo>
                            <a:pt x="6775" y="1242"/>
                            <a:pt x="-1201" y="5906"/>
                            <a:pt x="151" y="21158"/>
                          </a:cubicBezTo>
                          <a:cubicBezTo>
                            <a:pt x="2577" y="48165"/>
                            <a:pt x="29210" y="40189"/>
                            <a:pt x="29163" y="39396"/>
                          </a:cubicBezTo>
                          <a:cubicBezTo>
                            <a:pt x="29163" y="38883"/>
                            <a:pt x="27391" y="21112"/>
                            <a:pt x="26272" y="9824"/>
                          </a:cubicBezTo>
                          <a:close/>
                        </a:path>
                      </a:pathLst>
                    </a:custGeom>
                    <a:solidFill>
                      <a:srgbClr val="FFBF9D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241" name="Forma libre: forma 240">
                      <a:extLst>
                        <a:ext uri="{FF2B5EF4-FFF2-40B4-BE49-F238E27FC236}">
                          <a16:creationId xmlns:a16="http://schemas.microsoft.com/office/drawing/2014/main" id="{828AF20B-BD7B-27C3-8E54-56108F23B3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3396" y="1843432"/>
                      <a:ext cx="13065" cy="23522"/>
                    </a:xfrm>
                    <a:custGeom>
                      <a:avLst/>
                      <a:gdLst>
                        <a:gd name="connsiteX0" fmla="*/ 13012 w 13065"/>
                        <a:gd name="connsiteY0" fmla="*/ 20968 h 23522"/>
                        <a:gd name="connsiteX1" fmla="*/ 11799 w 13065"/>
                        <a:gd name="connsiteY1" fmla="*/ 21761 h 23522"/>
                        <a:gd name="connsiteX2" fmla="*/ 8301 w 13065"/>
                        <a:gd name="connsiteY2" fmla="*/ 22134 h 23522"/>
                        <a:gd name="connsiteX3" fmla="*/ 1957 w 13065"/>
                        <a:gd name="connsiteY3" fmla="*/ 12152 h 23522"/>
                        <a:gd name="connsiteX4" fmla="*/ 2657 w 13065"/>
                        <a:gd name="connsiteY4" fmla="*/ 5296 h 23522"/>
                        <a:gd name="connsiteX5" fmla="*/ 5875 w 13065"/>
                        <a:gd name="connsiteY5" fmla="*/ 1378 h 23522"/>
                        <a:gd name="connsiteX6" fmla="*/ 8767 w 13065"/>
                        <a:gd name="connsiteY6" fmla="*/ 2404 h 23522"/>
                        <a:gd name="connsiteX7" fmla="*/ 9234 w 13065"/>
                        <a:gd name="connsiteY7" fmla="*/ 3710 h 23522"/>
                        <a:gd name="connsiteX8" fmla="*/ 9467 w 13065"/>
                        <a:gd name="connsiteY8" fmla="*/ 2124 h 23522"/>
                        <a:gd name="connsiteX9" fmla="*/ 8254 w 13065"/>
                        <a:gd name="connsiteY9" fmla="*/ 538 h 23522"/>
                        <a:gd name="connsiteX10" fmla="*/ 5595 w 13065"/>
                        <a:gd name="connsiteY10" fmla="*/ 71 h 23522"/>
                        <a:gd name="connsiteX11" fmla="*/ 1071 w 13065"/>
                        <a:gd name="connsiteY11" fmla="*/ 4689 h 23522"/>
                        <a:gd name="connsiteX12" fmla="*/ 91 w 13065"/>
                        <a:gd name="connsiteY12" fmla="*/ 12385 h 23522"/>
                        <a:gd name="connsiteX13" fmla="*/ 8021 w 13065"/>
                        <a:gd name="connsiteY13" fmla="*/ 23440 h 23522"/>
                        <a:gd name="connsiteX14" fmla="*/ 12265 w 13065"/>
                        <a:gd name="connsiteY14" fmla="*/ 22320 h 23522"/>
                        <a:gd name="connsiteX15" fmla="*/ 13012 w 13065"/>
                        <a:gd name="connsiteY15" fmla="*/ 20921 h 235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3065" h="23522">
                          <a:moveTo>
                            <a:pt x="13012" y="20968"/>
                          </a:moveTo>
                          <a:cubicBezTo>
                            <a:pt x="13012" y="20968"/>
                            <a:pt x="12592" y="21341"/>
                            <a:pt x="11799" y="21761"/>
                          </a:cubicBezTo>
                          <a:cubicBezTo>
                            <a:pt x="11053" y="22181"/>
                            <a:pt x="9747" y="22554"/>
                            <a:pt x="8301" y="22134"/>
                          </a:cubicBezTo>
                          <a:cubicBezTo>
                            <a:pt x="5362" y="21341"/>
                            <a:pt x="2563" y="17003"/>
                            <a:pt x="1957" y="12152"/>
                          </a:cubicBezTo>
                          <a:cubicBezTo>
                            <a:pt x="1677" y="9680"/>
                            <a:pt x="1957" y="7301"/>
                            <a:pt x="2657" y="5296"/>
                          </a:cubicBezTo>
                          <a:cubicBezTo>
                            <a:pt x="3310" y="3243"/>
                            <a:pt x="4476" y="1751"/>
                            <a:pt x="5875" y="1378"/>
                          </a:cubicBezTo>
                          <a:cubicBezTo>
                            <a:pt x="7275" y="911"/>
                            <a:pt x="8347" y="1704"/>
                            <a:pt x="8767" y="2404"/>
                          </a:cubicBezTo>
                          <a:cubicBezTo>
                            <a:pt x="9187" y="3103"/>
                            <a:pt x="9094" y="3663"/>
                            <a:pt x="9234" y="3710"/>
                          </a:cubicBezTo>
                          <a:cubicBezTo>
                            <a:pt x="9327" y="3756"/>
                            <a:pt x="9793" y="3197"/>
                            <a:pt x="9467" y="2124"/>
                          </a:cubicBezTo>
                          <a:cubicBezTo>
                            <a:pt x="9327" y="1611"/>
                            <a:pt x="8954" y="1004"/>
                            <a:pt x="8254" y="538"/>
                          </a:cubicBezTo>
                          <a:cubicBezTo>
                            <a:pt x="7554" y="71"/>
                            <a:pt x="6575" y="-115"/>
                            <a:pt x="5595" y="71"/>
                          </a:cubicBezTo>
                          <a:cubicBezTo>
                            <a:pt x="3543" y="398"/>
                            <a:pt x="1817" y="2497"/>
                            <a:pt x="1071" y="4689"/>
                          </a:cubicBezTo>
                          <a:cubicBezTo>
                            <a:pt x="185" y="6928"/>
                            <a:pt x="-188" y="9633"/>
                            <a:pt x="91" y="12385"/>
                          </a:cubicBezTo>
                          <a:cubicBezTo>
                            <a:pt x="744" y="17796"/>
                            <a:pt x="4009" y="22647"/>
                            <a:pt x="8021" y="23440"/>
                          </a:cubicBezTo>
                          <a:cubicBezTo>
                            <a:pt x="9980" y="23766"/>
                            <a:pt x="11519" y="23067"/>
                            <a:pt x="12265" y="22320"/>
                          </a:cubicBezTo>
                          <a:cubicBezTo>
                            <a:pt x="13058" y="21574"/>
                            <a:pt x="13152" y="20968"/>
                            <a:pt x="13012" y="20921"/>
                          </a:cubicBezTo>
                          <a:close/>
                        </a:path>
                      </a:pathLst>
                    </a:custGeom>
                    <a:solidFill>
                      <a:srgbClr val="FF9A6C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  <p:sp>
                <p:nvSpPr>
                  <p:cNvPr id="242" name="Forma libre: forma 241">
                    <a:extLst>
                      <a:ext uri="{FF2B5EF4-FFF2-40B4-BE49-F238E27FC236}">
                        <a16:creationId xmlns:a16="http://schemas.microsoft.com/office/drawing/2014/main" id="{8C239149-93E6-7EE4-8244-0CE0165D9CDA}"/>
                      </a:ext>
                    </a:extLst>
                  </p:cNvPr>
                  <p:cNvSpPr/>
                  <p:nvPr/>
                </p:nvSpPr>
                <p:spPr>
                  <a:xfrm>
                    <a:off x="2117434" y="1702314"/>
                    <a:ext cx="155368" cy="99915"/>
                  </a:xfrm>
                  <a:custGeom>
                    <a:avLst/>
                    <a:gdLst>
                      <a:gd name="connsiteX0" fmla="*/ 150462 w 155368"/>
                      <a:gd name="connsiteY0" fmla="*/ 36942 h 99915"/>
                      <a:gd name="connsiteX1" fmla="*/ 136468 w 155368"/>
                      <a:gd name="connsiteY1" fmla="*/ 30179 h 99915"/>
                      <a:gd name="connsiteX2" fmla="*/ 119817 w 155368"/>
                      <a:gd name="connsiteY2" fmla="*/ 7883 h 99915"/>
                      <a:gd name="connsiteX3" fmla="*/ 103118 w 155368"/>
                      <a:gd name="connsiteY3" fmla="*/ 7790 h 99915"/>
                      <a:gd name="connsiteX4" fmla="*/ 76858 w 155368"/>
                      <a:gd name="connsiteY4" fmla="*/ 0 h 99915"/>
                      <a:gd name="connsiteX5" fmla="*/ 53303 w 155368"/>
                      <a:gd name="connsiteY5" fmla="*/ 13247 h 99915"/>
                      <a:gd name="connsiteX6" fmla="*/ 32780 w 155368"/>
                      <a:gd name="connsiteY6" fmla="*/ 15159 h 99915"/>
                      <a:gd name="connsiteX7" fmla="*/ 24197 w 155368"/>
                      <a:gd name="connsiteY7" fmla="*/ 31531 h 99915"/>
                      <a:gd name="connsiteX8" fmla="*/ 12816 w 155368"/>
                      <a:gd name="connsiteY8" fmla="*/ 36849 h 99915"/>
                      <a:gd name="connsiteX9" fmla="*/ 969 w 155368"/>
                      <a:gd name="connsiteY9" fmla="*/ 57092 h 99915"/>
                      <a:gd name="connsiteX10" fmla="*/ 6566 w 155368"/>
                      <a:gd name="connsiteY10" fmla="*/ 86897 h 99915"/>
                      <a:gd name="connsiteX11" fmla="*/ 16967 w 155368"/>
                      <a:gd name="connsiteY11" fmla="*/ 99398 h 99915"/>
                      <a:gd name="connsiteX12" fmla="*/ 33060 w 155368"/>
                      <a:gd name="connsiteY12" fmla="*/ 90209 h 99915"/>
                      <a:gd name="connsiteX13" fmla="*/ 42668 w 155368"/>
                      <a:gd name="connsiteY13" fmla="*/ 71411 h 99915"/>
                      <a:gd name="connsiteX14" fmla="*/ 48965 w 155368"/>
                      <a:gd name="connsiteY14" fmla="*/ 44218 h 99915"/>
                      <a:gd name="connsiteX15" fmla="*/ 67996 w 155368"/>
                      <a:gd name="connsiteY15" fmla="*/ 44125 h 99915"/>
                      <a:gd name="connsiteX16" fmla="*/ 85767 w 155368"/>
                      <a:gd name="connsiteY16" fmla="*/ 52334 h 99915"/>
                      <a:gd name="connsiteX17" fmla="*/ 103958 w 155368"/>
                      <a:gd name="connsiteY17" fmla="*/ 49349 h 99915"/>
                      <a:gd name="connsiteX18" fmla="*/ 124248 w 155368"/>
                      <a:gd name="connsiteY18" fmla="*/ 53734 h 99915"/>
                      <a:gd name="connsiteX19" fmla="*/ 148502 w 155368"/>
                      <a:gd name="connsiteY19" fmla="*/ 60590 h 99915"/>
                      <a:gd name="connsiteX20" fmla="*/ 150508 w 155368"/>
                      <a:gd name="connsiteY20" fmla="*/ 36942 h 999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55368" h="99915">
                        <a:moveTo>
                          <a:pt x="150462" y="36942"/>
                        </a:moveTo>
                        <a:cubicBezTo>
                          <a:pt x="146310" y="33817"/>
                          <a:pt x="140573" y="33350"/>
                          <a:pt x="136468" y="30179"/>
                        </a:cubicBezTo>
                        <a:cubicBezTo>
                          <a:pt x="128959" y="24441"/>
                          <a:pt x="128632" y="11335"/>
                          <a:pt x="119817" y="7883"/>
                        </a:cubicBezTo>
                        <a:cubicBezTo>
                          <a:pt x="114593" y="5831"/>
                          <a:pt x="108715" y="8349"/>
                          <a:pt x="103118" y="7790"/>
                        </a:cubicBezTo>
                        <a:cubicBezTo>
                          <a:pt x="94069" y="6857"/>
                          <a:pt x="90618" y="47"/>
                          <a:pt x="76858" y="0"/>
                        </a:cubicBezTo>
                        <a:cubicBezTo>
                          <a:pt x="59040" y="-47"/>
                          <a:pt x="53303" y="13247"/>
                          <a:pt x="53303" y="13247"/>
                        </a:cubicBezTo>
                        <a:cubicBezTo>
                          <a:pt x="53303" y="13247"/>
                          <a:pt x="43508" y="7930"/>
                          <a:pt x="32780" y="15159"/>
                        </a:cubicBezTo>
                        <a:cubicBezTo>
                          <a:pt x="24710" y="20617"/>
                          <a:pt x="24197" y="31531"/>
                          <a:pt x="24197" y="31531"/>
                        </a:cubicBezTo>
                        <a:cubicBezTo>
                          <a:pt x="24197" y="31531"/>
                          <a:pt x="21352" y="30132"/>
                          <a:pt x="12816" y="36849"/>
                        </a:cubicBezTo>
                        <a:cubicBezTo>
                          <a:pt x="7359" y="41140"/>
                          <a:pt x="2928" y="50422"/>
                          <a:pt x="969" y="57092"/>
                        </a:cubicBezTo>
                        <a:cubicBezTo>
                          <a:pt x="-1970" y="66980"/>
                          <a:pt x="2321" y="77475"/>
                          <a:pt x="6566" y="86897"/>
                        </a:cubicBezTo>
                        <a:cubicBezTo>
                          <a:pt x="8852" y="91981"/>
                          <a:pt x="11697" y="97625"/>
                          <a:pt x="16967" y="99398"/>
                        </a:cubicBezTo>
                        <a:cubicBezTo>
                          <a:pt x="23451" y="101590"/>
                          <a:pt x="30541" y="96506"/>
                          <a:pt x="33060" y="90209"/>
                        </a:cubicBezTo>
                        <a:cubicBezTo>
                          <a:pt x="35578" y="83865"/>
                          <a:pt x="39590" y="77522"/>
                          <a:pt x="42668" y="71411"/>
                        </a:cubicBezTo>
                        <a:cubicBezTo>
                          <a:pt x="47986" y="60823"/>
                          <a:pt x="53443" y="50982"/>
                          <a:pt x="48965" y="44218"/>
                        </a:cubicBezTo>
                        <a:cubicBezTo>
                          <a:pt x="55122" y="42259"/>
                          <a:pt x="61839" y="42073"/>
                          <a:pt x="67996" y="44125"/>
                        </a:cubicBezTo>
                        <a:cubicBezTo>
                          <a:pt x="74199" y="46177"/>
                          <a:pt x="79610" y="50142"/>
                          <a:pt x="85767" y="52334"/>
                        </a:cubicBezTo>
                        <a:cubicBezTo>
                          <a:pt x="91924" y="54526"/>
                          <a:pt x="99760" y="54387"/>
                          <a:pt x="103958" y="49349"/>
                        </a:cubicBezTo>
                        <a:cubicBezTo>
                          <a:pt x="107083" y="56859"/>
                          <a:pt x="118324" y="59331"/>
                          <a:pt x="124248" y="53734"/>
                        </a:cubicBezTo>
                        <a:cubicBezTo>
                          <a:pt x="129099" y="61710"/>
                          <a:pt x="140526" y="65394"/>
                          <a:pt x="148502" y="60590"/>
                        </a:cubicBezTo>
                        <a:cubicBezTo>
                          <a:pt x="156478" y="55786"/>
                          <a:pt x="157971" y="42539"/>
                          <a:pt x="150508" y="36942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43" name="Forma libre: forma 242">
                    <a:extLst>
                      <a:ext uri="{FF2B5EF4-FFF2-40B4-BE49-F238E27FC236}">
                        <a16:creationId xmlns:a16="http://schemas.microsoft.com/office/drawing/2014/main" id="{85981828-D7D1-B343-CC3C-4D7BD2ED5348}"/>
                      </a:ext>
                    </a:extLst>
                  </p:cNvPr>
                  <p:cNvSpPr/>
                  <p:nvPr/>
                </p:nvSpPr>
                <p:spPr>
                  <a:xfrm>
                    <a:off x="2121183" y="1781741"/>
                    <a:ext cx="33939" cy="15723"/>
                  </a:xfrm>
                  <a:custGeom>
                    <a:avLst/>
                    <a:gdLst>
                      <a:gd name="connsiteX0" fmla="*/ 18 w 33939"/>
                      <a:gd name="connsiteY0" fmla="*/ 1126 h 15723"/>
                      <a:gd name="connsiteX1" fmla="*/ 3144 w 33939"/>
                      <a:gd name="connsiteY1" fmla="*/ 7329 h 15723"/>
                      <a:gd name="connsiteX2" fmla="*/ 7621 w 33939"/>
                      <a:gd name="connsiteY2" fmla="*/ 12787 h 15723"/>
                      <a:gd name="connsiteX3" fmla="*/ 16017 w 33939"/>
                      <a:gd name="connsiteY3" fmla="*/ 13766 h 15723"/>
                      <a:gd name="connsiteX4" fmla="*/ 24133 w 33939"/>
                      <a:gd name="connsiteY4" fmla="*/ 10361 h 15723"/>
                      <a:gd name="connsiteX5" fmla="*/ 29404 w 33939"/>
                      <a:gd name="connsiteY5" fmla="*/ 5277 h 15723"/>
                      <a:gd name="connsiteX6" fmla="*/ 33928 w 33939"/>
                      <a:gd name="connsiteY6" fmla="*/ 6 h 15723"/>
                      <a:gd name="connsiteX7" fmla="*/ 30290 w 33939"/>
                      <a:gd name="connsiteY7" fmla="*/ 5977 h 15723"/>
                      <a:gd name="connsiteX8" fmla="*/ 24973 w 33939"/>
                      <a:gd name="connsiteY8" fmla="*/ 11574 h 15723"/>
                      <a:gd name="connsiteX9" fmla="*/ 16297 w 33939"/>
                      <a:gd name="connsiteY9" fmla="*/ 15399 h 15723"/>
                      <a:gd name="connsiteX10" fmla="*/ 6828 w 33939"/>
                      <a:gd name="connsiteY10" fmla="*/ 14093 h 15723"/>
                      <a:gd name="connsiteX11" fmla="*/ 2117 w 33939"/>
                      <a:gd name="connsiteY11" fmla="*/ 7843 h 15723"/>
                      <a:gd name="connsiteX12" fmla="*/ 18 w 33939"/>
                      <a:gd name="connsiteY12" fmla="*/ 1173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3939" h="15723">
                        <a:moveTo>
                          <a:pt x="18" y="1126"/>
                        </a:moveTo>
                        <a:cubicBezTo>
                          <a:pt x="252" y="986"/>
                          <a:pt x="1324" y="3505"/>
                          <a:pt x="3144" y="7329"/>
                        </a:cubicBezTo>
                        <a:cubicBezTo>
                          <a:pt x="4076" y="9195"/>
                          <a:pt x="5382" y="11387"/>
                          <a:pt x="7621" y="12787"/>
                        </a:cubicBezTo>
                        <a:cubicBezTo>
                          <a:pt x="9860" y="14186"/>
                          <a:pt x="12892" y="14326"/>
                          <a:pt x="16017" y="13766"/>
                        </a:cubicBezTo>
                        <a:cubicBezTo>
                          <a:pt x="19142" y="13207"/>
                          <a:pt x="21894" y="11947"/>
                          <a:pt x="24133" y="10361"/>
                        </a:cubicBezTo>
                        <a:cubicBezTo>
                          <a:pt x="26325" y="8729"/>
                          <a:pt x="28051" y="6863"/>
                          <a:pt x="29404" y="5277"/>
                        </a:cubicBezTo>
                        <a:cubicBezTo>
                          <a:pt x="32109" y="2012"/>
                          <a:pt x="33695" y="-133"/>
                          <a:pt x="33928" y="6"/>
                        </a:cubicBezTo>
                        <a:cubicBezTo>
                          <a:pt x="34068" y="100"/>
                          <a:pt x="32856" y="2479"/>
                          <a:pt x="30290" y="5977"/>
                        </a:cubicBezTo>
                        <a:cubicBezTo>
                          <a:pt x="28984" y="7703"/>
                          <a:pt x="27352" y="9708"/>
                          <a:pt x="24973" y="11574"/>
                        </a:cubicBezTo>
                        <a:cubicBezTo>
                          <a:pt x="22641" y="13347"/>
                          <a:pt x="19609" y="14792"/>
                          <a:pt x="16297" y="15399"/>
                        </a:cubicBezTo>
                        <a:cubicBezTo>
                          <a:pt x="13032" y="16005"/>
                          <a:pt x="9440" y="15865"/>
                          <a:pt x="6828" y="14093"/>
                        </a:cubicBezTo>
                        <a:cubicBezTo>
                          <a:pt x="4263" y="12320"/>
                          <a:pt x="3004" y="9802"/>
                          <a:pt x="2117" y="7843"/>
                        </a:cubicBezTo>
                        <a:cubicBezTo>
                          <a:pt x="532" y="3785"/>
                          <a:pt x="-122" y="1266"/>
                          <a:pt x="18" y="1173"/>
                        </a:cubicBezTo>
                        <a:close/>
                      </a:path>
                    </a:pathLst>
                  </a:custGeom>
                  <a:solidFill>
                    <a:srgbClr val="455A64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44" name="Forma libre: forma 243">
                    <a:extLst>
                      <a:ext uri="{FF2B5EF4-FFF2-40B4-BE49-F238E27FC236}">
                        <a16:creationId xmlns:a16="http://schemas.microsoft.com/office/drawing/2014/main" id="{2C14755B-88A2-F283-51BA-9752D4DA6E42}"/>
                      </a:ext>
                    </a:extLst>
                  </p:cNvPr>
                  <p:cNvSpPr/>
                  <p:nvPr/>
                </p:nvSpPr>
                <p:spPr>
                  <a:xfrm>
                    <a:off x="2122228" y="1788601"/>
                    <a:ext cx="33139" cy="20234"/>
                  </a:xfrm>
                  <a:custGeom>
                    <a:avLst/>
                    <a:gdLst>
                      <a:gd name="connsiteX0" fmla="*/ 0 w 33139"/>
                      <a:gd name="connsiteY0" fmla="*/ 15162 h 20234"/>
                      <a:gd name="connsiteX1" fmla="*/ 5364 w 33139"/>
                      <a:gd name="connsiteY1" fmla="*/ 18147 h 20234"/>
                      <a:gd name="connsiteX2" fmla="*/ 11848 w 33139"/>
                      <a:gd name="connsiteY2" fmla="*/ 18707 h 20234"/>
                      <a:gd name="connsiteX3" fmla="*/ 19264 w 33139"/>
                      <a:gd name="connsiteY3" fmla="*/ 15862 h 20234"/>
                      <a:gd name="connsiteX4" fmla="*/ 29432 w 33139"/>
                      <a:gd name="connsiteY4" fmla="*/ 5134 h 20234"/>
                      <a:gd name="connsiteX5" fmla="*/ 33117 w 33139"/>
                      <a:gd name="connsiteY5" fmla="*/ 3 h 20234"/>
                      <a:gd name="connsiteX6" fmla="*/ 30412 w 33139"/>
                      <a:gd name="connsiteY6" fmla="*/ 5740 h 20234"/>
                      <a:gd name="connsiteX7" fmla="*/ 20150 w 33139"/>
                      <a:gd name="connsiteY7" fmla="*/ 17215 h 20234"/>
                      <a:gd name="connsiteX8" fmla="*/ 12034 w 33139"/>
                      <a:gd name="connsiteY8" fmla="*/ 20153 h 20234"/>
                      <a:gd name="connsiteX9" fmla="*/ 5037 w 33139"/>
                      <a:gd name="connsiteY9" fmla="*/ 19174 h 20234"/>
                      <a:gd name="connsiteX10" fmla="*/ 93 w 33139"/>
                      <a:gd name="connsiteY10" fmla="*/ 15116 h 20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3139" h="20234">
                        <a:moveTo>
                          <a:pt x="0" y="15162"/>
                        </a:moveTo>
                        <a:cubicBezTo>
                          <a:pt x="0" y="15162"/>
                          <a:pt x="1726" y="16981"/>
                          <a:pt x="5364" y="18147"/>
                        </a:cubicBezTo>
                        <a:cubicBezTo>
                          <a:pt x="7136" y="18707"/>
                          <a:pt x="9375" y="19034"/>
                          <a:pt x="11848" y="18707"/>
                        </a:cubicBezTo>
                        <a:cubicBezTo>
                          <a:pt x="14273" y="18381"/>
                          <a:pt x="16885" y="17401"/>
                          <a:pt x="19264" y="15862"/>
                        </a:cubicBezTo>
                        <a:cubicBezTo>
                          <a:pt x="24115" y="12737"/>
                          <a:pt x="27240" y="8306"/>
                          <a:pt x="29432" y="5134"/>
                        </a:cubicBezTo>
                        <a:cubicBezTo>
                          <a:pt x="31578" y="1916"/>
                          <a:pt x="32930" y="-90"/>
                          <a:pt x="33117" y="3"/>
                        </a:cubicBezTo>
                        <a:cubicBezTo>
                          <a:pt x="33304" y="96"/>
                          <a:pt x="32324" y="2335"/>
                          <a:pt x="30412" y="5740"/>
                        </a:cubicBezTo>
                        <a:cubicBezTo>
                          <a:pt x="28453" y="9099"/>
                          <a:pt x="25374" y="13856"/>
                          <a:pt x="20150" y="17215"/>
                        </a:cubicBezTo>
                        <a:cubicBezTo>
                          <a:pt x="17538" y="18847"/>
                          <a:pt x="14693" y="19920"/>
                          <a:pt x="12034" y="20153"/>
                        </a:cubicBezTo>
                        <a:cubicBezTo>
                          <a:pt x="9329" y="20433"/>
                          <a:pt x="6903" y="19967"/>
                          <a:pt x="5037" y="19174"/>
                        </a:cubicBezTo>
                        <a:cubicBezTo>
                          <a:pt x="1213" y="17588"/>
                          <a:pt x="-93" y="15162"/>
                          <a:pt x="93" y="15116"/>
                        </a:cubicBezTo>
                        <a:close/>
                      </a:path>
                    </a:pathLst>
                  </a:custGeom>
                  <a:solidFill>
                    <a:srgbClr val="455A64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  <p:grpSp>
              <p:nvGrpSpPr>
                <p:cNvPr id="245" name="Gráfico 6">
                  <a:extLst>
                    <a:ext uri="{FF2B5EF4-FFF2-40B4-BE49-F238E27FC236}">
                      <a16:creationId xmlns:a16="http://schemas.microsoft.com/office/drawing/2014/main" id="{CC2BE6E8-730F-2E27-F787-2617F9D06CC5}"/>
                    </a:ext>
                  </a:extLst>
                </p:cNvPr>
                <p:cNvGrpSpPr/>
                <p:nvPr/>
              </p:nvGrpSpPr>
              <p:grpSpPr>
                <a:xfrm>
                  <a:off x="2204618" y="1863841"/>
                  <a:ext cx="26429" cy="22017"/>
                  <a:chOff x="2204618" y="1863841"/>
                  <a:chExt cx="26429" cy="22017"/>
                </a:xfrm>
              </p:grpSpPr>
              <p:sp>
                <p:nvSpPr>
                  <p:cNvPr id="246" name="Forma libre: forma 245">
                    <a:extLst>
                      <a:ext uri="{FF2B5EF4-FFF2-40B4-BE49-F238E27FC236}">
                        <a16:creationId xmlns:a16="http://schemas.microsoft.com/office/drawing/2014/main" id="{68C5D820-44C4-D396-27CC-A40FD294D611}"/>
                      </a:ext>
                    </a:extLst>
                  </p:cNvPr>
                  <p:cNvSpPr/>
                  <p:nvPr/>
                </p:nvSpPr>
                <p:spPr>
                  <a:xfrm>
                    <a:off x="2205658" y="1864680"/>
                    <a:ext cx="25389" cy="21177"/>
                  </a:xfrm>
                  <a:custGeom>
                    <a:avLst/>
                    <a:gdLst>
                      <a:gd name="connsiteX0" fmla="*/ 1601 w 25389"/>
                      <a:gd name="connsiteY0" fmla="*/ 47 h 21177"/>
                      <a:gd name="connsiteX1" fmla="*/ 62 w 25389"/>
                      <a:gd name="connsiteY1" fmla="*/ 9142 h 21177"/>
                      <a:gd name="connsiteX2" fmla="*/ 3001 w 25389"/>
                      <a:gd name="connsiteY2" fmla="*/ 17118 h 21177"/>
                      <a:gd name="connsiteX3" fmla="*/ 11770 w 25389"/>
                      <a:gd name="connsiteY3" fmla="*/ 21176 h 21177"/>
                      <a:gd name="connsiteX4" fmla="*/ 11863 w 25389"/>
                      <a:gd name="connsiteY4" fmla="*/ 21176 h 21177"/>
                      <a:gd name="connsiteX5" fmla="*/ 24317 w 25389"/>
                      <a:gd name="connsiteY5" fmla="*/ 10402 h 21177"/>
                      <a:gd name="connsiteX6" fmla="*/ 25389 w 25389"/>
                      <a:gd name="connsiteY6" fmla="*/ 3685 h 21177"/>
                      <a:gd name="connsiteX7" fmla="*/ 1555 w 25389"/>
                      <a:gd name="connsiteY7" fmla="*/ 0 h 2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389" h="21177">
                        <a:moveTo>
                          <a:pt x="1601" y="47"/>
                        </a:moveTo>
                        <a:cubicBezTo>
                          <a:pt x="389" y="3032"/>
                          <a:pt x="435" y="5970"/>
                          <a:pt x="62" y="9142"/>
                        </a:cubicBezTo>
                        <a:cubicBezTo>
                          <a:pt x="-311" y="12314"/>
                          <a:pt x="1041" y="14599"/>
                          <a:pt x="3001" y="17118"/>
                        </a:cubicBezTo>
                        <a:cubicBezTo>
                          <a:pt x="5053" y="19730"/>
                          <a:pt x="8458" y="21083"/>
                          <a:pt x="11770" y="21176"/>
                        </a:cubicBezTo>
                        <a:cubicBezTo>
                          <a:pt x="11770" y="21176"/>
                          <a:pt x="11816" y="21176"/>
                          <a:pt x="11863" y="21176"/>
                        </a:cubicBezTo>
                        <a:cubicBezTo>
                          <a:pt x="18066" y="21269"/>
                          <a:pt x="23337" y="16558"/>
                          <a:pt x="24317" y="10402"/>
                        </a:cubicBezTo>
                        <a:lnTo>
                          <a:pt x="25389" y="3685"/>
                        </a:lnTo>
                        <a:cubicBezTo>
                          <a:pt x="19046" y="1959"/>
                          <a:pt x="2021" y="466"/>
                          <a:pt x="1555" y="0"/>
                        </a:cubicBezTo>
                        <a:close/>
                      </a:path>
                    </a:pathLst>
                  </a:custGeom>
                  <a:solidFill>
                    <a:srgbClr val="FF9A6C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47" name="Forma libre: forma 246">
                    <a:extLst>
                      <a:ext uri="{FF2B5EF4-FFF2-40B4-BE49-F238E27FC236}">
                        <a16:creationId xmlns:a16="http://schemas.microsoft.com/office/drawing/2014/main" id="{6479D5AB-4852-D5A2-879C-B0FBA394C739}"/>
                      </a:ext>
                    </a:extLst>
                  </p:cNvPr>
                  <p:cNvSpPr/>
                  <p:nvPr/>
                </p:nvSpPr>
                <p:spPr>
                  <a:xfrm>
                    <a:off x="2204618" y="1863841"/>
                    <a:ext cx="23630" cy="21588"/>
                  </a:xfrm>
                  <a:custGeom>
                    <a:avLst/>
                    <a:gdLst>
                      <a:gd name="connsiteX0" fmla="*/ 19293 w 23630"/>
                      <a:gd name="connsiteY0" fmla="*/ 20103 h 21588"/>
                      <a:gd name="connsiteX1" fmla="*/ 17147 w 23630"/>
                      <a:gd name="connsiteY1" fmla="*/ 20337 h 21588"/>
                      <a:gd name="connsiteX2" fmla="*/ 11410 w 23630"/>
                      <a:gd name="connsiteY2" fmla="*/ 20337 h 21588"/>
                      <a:gd name="connsiteX3" fmla="*/ 4460 w 23630"/>
                      <a:gd name="connsiteY3" fmla="*/ 16279 h 21588"/>
                      <a:gd name="connsiteX4" fmla="*/ 1708 w 23630"/>
                      <a:gd name="connsiteY4" fmla="*/ 6763 h 21588"/>
                      <a:gd name="connsiteX5" fmla="*/ 3154 w 23630"/>
                      <a:gd name="connsiteY5" fmla="*/ 1259 h 21588"/>
                      <a:gd name="connsiteX6" fmla="*/ 2315 w 23630"/>
                      <a:gd name="connsiteY6" fmla="*/ 1679 h 21588"/>
                      <a:gd name="connsiteX7" fmla="*/ 17521 w 23630"/>
                      <a:gd name="connsiteY7" fmla="*/ 3778 h 21588"/>
                      <a:gd name="connsiteX8" fmla="*/ 23631 w 23630"/>
                      <a:gd name="connsiteY8" fmla="*/ 4198 h 21588"/>
                      <a:gd name="connsiteX9" fmla="*/ 17661 w 23630"/>
                      <a:gd name="connsiteY9" fmla="*/ 2752 h 21588"/>
                      <a:gd name="connsiteX10" fmla="*/ 2548 w 23630"/>
                      <a:gd name="connsiteY10" fmla="*/ 93 h 21588"/>
                      <a:gd name="connsiteX11" fmla="*/ 1988 w 23630"/>
                      <a:gd name="connsiteY11" fmla="*/ 0 h 21588"/>
                      <a:gd name="connsiteX12" fmla="*/ 1708 w 23630"/>
                      <a:gd name="connsiteY12" fmla="*/ 513 h 21588"/>
                      <a:gd name="connsiteX13" fmla="*/ 29 w 23630"/>
                      <a:gd name="connsiteY13" fmla="*/ 6670 h 21588"/>
                      <a:gd name="connsiteX14" fmla="*/ 3248 w 23630"/>
                      <a:gd name="connsiteY14" fmla="*/ 17258 h 21588"/>
                      <a:gd name="connsiteX15" fmla="*/ 11224 w 23630"/>
                      <a:gd name="connsiteY15" fmla="*/ 21503 h 21588"/>
                      <a:gd name="connsiteX16" fmla="*/ 17241 w 23630"/>
                      <a:gd name="connsiteY16" fmla="*/ 20943 h 21588"/>
                      <a:gd name="connsiteX17" fmla="*/ 19246 w 23630"/>
                      <a:gd name="connsiteY17" fmla="*/ 20103 h 2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630" h="21588">
                        <a:moveTo>
                          <a:pt x="19293" y="20103"/>
                        </a:moveTo>
                        <a:cubicBezTo>
                          <a:pt x="19293" y="20103"/>
                          <a:pt x="18500" y="20103"/>
                          <a:pt x="17147" y="20337"/>
                        </a:cubicBezTo>
                        <a:cubicBezTo>
                          <a:pt x="15795" y="20523"/>
                          <a:pt x="13789" y="20756"/>
                          <a:pt x="11410" y="20337"/>
                        </a:cubicBezTo>
                        <a:cubicBezTo>
                          <a:pt x="9078" y="19963"/>
                          <a:pt x="6373" y="18751"/>
                          <a:pt x="4460" y="16279"/>
                        </a:cubicBezTo>
                        <a:cubicBezTo>
                          <a:pt x="2548" y="13900"/>
                          <a:pt x="1522" y="10355"/>
                          <a:pt x="1708" y="6763"/>
                        </a:cubicBezTo>
                        <a:cubicBezTo>
                          <a:pt x="1802" y="4758"/>
                          <a:pt x="2315" y="2892"/>
                          <a:pt x="3154" y="1259"/>
                        </a:cubicBezTo>
                        <a:lnTo>
                          <a:pt x="2315" y="1679"/>
                        </a:lnTo>
                        <a:cubicBezTo>
                          <a:pt x="8378" y="2612"/>
                          <a:pt x="13696" y="3312"/>
                          <a:pt x="17521" y="3778"/>
                        </a:cubicBezTo>
                        <a:cubicBezTo>
                          <a:pt x="21345" y="4245"/>
                          <a:pt x="23631" y="4431"/>
                          <a:pt x="23631" y="4198"/>
                        </a:cubicBezTo>
                        <a:cubicBezTo>
                          <a:pt x="23631" y="4011"/>
                          <a:pt x="21439" y="3452"/>
                          <a:pt x="17661" y="2752"/>
                        </a:cubicBezTo>
                        <a:cubicBezTo>
                          <a:pt x="13882" y="2006"/>
                          <a:pt x="8612" y="1073"/>
                          <a:pt x="2548" y="93"/>
                        </a:cubicBezTo>
                        <a:lnTo>
                          <a:pt x="1988" y="0"/>
                        </a:lnTo>
                        <a:lnTo>
                          <a:pt x="1708" y="513"/>
                        </a:lnTo>
                        <a:cubicBezTo>
                          <a:pt x="729" y="2332"/>
                          <a:pt x="169" y="4478"/>
                          <a:pt x="29" y="6670"/>
                        </a:cubicBezTo>
                        <a:cubicBezTo>
                          <a:pt x="-204" y="10635"/>
                          <a:pt x="962" y="14553"/>
                          <a:pt x="3248" y="17258"/>
                        </a:cubicBezTo>
                        <a:cubicBezTo>
                          <a:pt x="5487" y="19963"/>
                          <a:pt x="8658" y="21269"/>
                          <a:pt x="11224" y="21503"/>
                        </a:cubicBezTo>
                        <a:cubicBezTo>
                          <a:pt x="13836" y="21783"/>
                          <a:pt x="15888" y="21316"/>
                          <a:pt x="17241" y="20943"/>
                        </a:cubicBezTo>
                        <a:cubicBezTo>
                          <a:pt x="18593" y="20570"/>
                          <a:pt x="19293" y="20197"/>
                          <a:pt x="19246" y="20103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</p:grpSp>
          </p:grpSp>
          <p:sp>
            <p:nvSpPr>
              <p:cNvPr id="248" name="Forma libre: forma 247">
                <a:extLst>
                  <a:ext uri="{FF2B5EF4-FFF2-40B4-BE49-F238E27FC236}">
                    <a16:creationId xmlns:a16="http://schemas.microsoft.com/office/drawing/2014/main" id="{031ECDE3-A685-0D33-68A9-9A8DD86C71F1}"/>
                  </a:ext>
                </a:extLst>
              </p:cNvPr>
              <p:cNvSpPr/>
              <p:nvPr/>
            </p:nvSpPr>
            <p:spPr>
              <a:xfrm>
                <a:off x="2124744" y="1844303"/>
                <a:ext cx="13433" cy="18401"/>
              </a:xfrm>
              <a:custGeom>
                <a:avLst/>
                <a:gdLst>
                  <a:gd name="connsiteX0" fmla="*/ 12503 w 13433"/>
                  <a:gd name="connsiteY0" fmla="*/ 3305 h 18401"/>
                  <a:gd name="connsiteX1" fmla="*/ 4854 w 13433"/>
                  <a:gd name="connsiteY1" fmla="*/ 740 h 18401"/>
                  <a:gd name="connsiteX2" fmla="*/ 329 w 13433"/>
                  <a:gd name="connsiteY2" fmla="*/ 8343 h 18401"/>
                  <a:gd name="connsiteX3" fmla="*/ 1262 w 13433"/>
                  <a:gd name="connsiteY3" fmla="*/ 15573 h 18401"/>
                  <a:gd name="connsiteX4" fmla="*/ 7746 w 13433"/>
                  <a:gd name="connsiteY4" fmla="*/ 18185 h 18401"/>
                  <a:gd name="connsiteX5" fmla="*/ 12550 w 13433"/>
                  <a:gd name="connsiteY5" fmla="*/ 12214 h 18401"/>
                  <a:gd name="connsiteX6" fmla="*/ 12550 w 13433"/>
                  <a:gd name="connsiteY6" fmla="*/ 3259 h 1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433" h="18401">
                    <a:moveTo>
                      <a:pt x="12503" y="3305"/>
                    </a:moveTo>
                    <a:cubicBezTo>
                      <a:pt x="11104" y="600"/>
                      <a:pt x="7326" y="-1033"/>
                      <a:pt x="4854" y="740"/>
                    </a:cubicBezTo>
                    <a:cubicBezTo>
                      <a:pt x="1775" y="2466"/>
                      <a:pt x="1169" y="4938"/>
                      <a:pt x="329" y="8343"/>
                    </a:cubicBezTo>
                    <a:cubicBezTo>
                      <a:pt x="-277" y="10768"/>
                      <a:pt x="-91" y="13474"/>
                      <a:pt x="1262" y="15573"/>
                    </a:cubicBezTo>
                    <a:cubicBezTo>
                      <a:pt x="2615" y="17671"/>
                      <a:pt x="5367" y="18931"/>
                      <a:pt x="7746" y="18185"/>
                    </a:cubicBezTo>
                    <a:cubicBezTo>
                      <a:pt x="10264" y="17392"/>
                      <a:pt x="11710" y="14733"/>
                      <a:pt x="12550" y="12214"/>
                    </a:cubicBezTo>
                    <a:cubicBezTo>
                      <a:pt x="13483" y="9322"/>
                      <a:pt x="13949" y="6011"/>
                      <a:pt x="12550" y="3259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49" name="Forma libre: forma 248">
                <a:extLst>
                  <a:ext uri="{FF2B5EF4-FFF2-40B4-BE49-F238E27FC236}">
                    <a16:creationId xmlns:a16="http://schemas.microsoft.com/office/drawing/2014/main" id="{CE3A24B5-BD2D-2A4D-3481-A6E390458F30}"/>
                  </a:ext>
                </a:extLst>
              </p:cNvPr>
              <p:cNvSpPr/>
              <p:nvPr/>
            </p:nvSpPr>
            <p:spPr>
              <a:xfrm>
                <a:off x="2129225" y="1851293"/>
                <a:ext cx="80506" cy="43331"/>
              </a:xfrm>
              <a:custGeom>
                <a:avLst/>
                <a:gdLst>
                  <a:gd name="connsiteX0" fmla="*/ 56159 w 80506"/>
                  <a:gd name="connsiteY0" fmla="*/ 43332 h 43331"/>
                  <a:gd name="connsiteX1" fmla="*/ 31811 w 80506"/>
                  <a:gd name="connsiteY1" fmla="*/ 38108 h 43331"/>
                  <a:gd name="connsiteX2" fmla="*/ 0 w 80506"/>
                  <a:gd name="connsiteY2" fmla="*/ 1306 h 43331"/>
                  <a:gd name="connsiteX3" fmla="*/ 4478 w 80506"/>
                  <a:gd name="connsiteY3" fmla="*/ 0 h 43331"/>
                  <a:gd name="connsiteX4" fmla="*/ 33770 w 80506"/>
                  <a:gd name="connsiteY4" fmla="*/ 33863 h 43331"/>
                  <a:gd name="connsiteX5" fmla="*/ 78548 w 80506"/>
                  <a:gd name="connsiteY5" fmla="*/ 33863 h 43331"/>
                  <a:gd name="connsiteX6" fmla="*/ 80507 w 80506"/>
                  <a:gd name="connsiteY6" fmla="*/ 38108 h 43331"/>
                  <a:gd name="connsiteX7" fmla="*/ 56205 w 80506"/>
                  <a:gd name="connsiteY7" fmla="*/ 43332 h 4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506" h="43331">
                    <a:moveTo>
                      <a:pt x="56159" y="43332"/>
                    </a:moveTo>
                    <a:cubicBezTo>
                      <a:pt x="47810" y="43332"/>
                      <a:pt x="39460" y="41606"/>
                      <a:pt x="31811" y="38108"/>
                    </a:cubicBezTo>
                    <a:cubicBezTo>
                      <a:pt x="16558" y="31158"/>
                      <a:pt x="4664" y="17351"/>
                      <a:pt x="0" y="1306"/>
                    </a:cubicBezTo>
                    <a:lnTo>
                      <a:pt x="4478" y="0"/>
                    </a:lnTo>
                    <a:cubicBezTo>
                      <a:pt x="8769" y="14786"/>
                      <a:pt x="19730" y="27473"/>
                      <a:pt x="33770" y="33863"/>
                    </a:cubicBezTo>
                    <a:cubicBezTo>
                      <a:pt x="47763" y="40300"/>
                      <a:pt x="64508" y="40300"/>
                      <a:pt x="78548" y="33863"/>
                    </a:cubicBezTo>
                    <a:lnTo>
                      <a:pt x="80507" y="38108"/>
                    </a:lnTo>
                    <a:cubicBezTo>
                      <a:pt x="72904" y="41606"/>
                      <a:pt x="64555" y="43332"/>
                      <a:pt x="56205" y="43332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0" name="Forma libre: forma 249">
                <a:extLst>
                  <a:ext uri="{FF2B5EF4-FFF2-40B4-BE49-F238E27FC236}">
                    <a16:creationId xmlns:a16="http://schemas.microsoft.com/office/drawing/2014/main" id="{04149720-4DE2-E27E-303C-E0B06D8CAA8E}"/>
                  </a:ext>
                </a:extLst>
              </p:cNvPr>
              <p:cNvSpPr/>
              <p:nvPr/>
            </p:nvSpPr>
            <p:spPr>
              <a:xfrm rot="-667801">
                <a:off x="2196330" y="1880698"/>
                <a:ext cx="24767" cy="15159"/>
              </a:xfrm>
              <a:custGeom>
                <a:avLst/>
                <a:gdLst>
                  <a:gd name="connsiteX0" fmla="*/ 7416 w 24767"/>
                  <a:gd name="connsiteY0" fmla="*/ 47 h 15159"/>
                  <a:gd name="connsiteX1" fmla="*/ 17305 w 24767"/>
                  <a:gd name="connsiteY1" fmla="*/ 47 h 15159"/>
                  <a:gd name="connsiteX2" fmla="*/ 24768 w 24767"/>
                  <a:gd name="connsiteY2" fmla="*/ 7510 h 15159"/>
                  <a:gd name="connsiteX3" fmla="*/ 24768 w 24767"/>
                  <a:gd name="connsiteY3" fmla="*/ 7743 h 15159"/>
                  <a:gd name="connsiteX4" fmla="*/ 17351 w 24767"/>
                  <a:gd name="connsiteY4" fmla="*/ 15159 h 15159"/>
                  <a:gd name="connsiteX5" fmla="*/ 7463 w 24767"/>
                  <a:gd name="connsiteY5" fmla="*/ 15159 h 15159"/>
                  <a:gd name="connsiteX6" fmla="*/ 0 w 24767"/>
                  <a:gd name="connsiteY6" fmla="*/ 7696 h 15159"/>
                  <a:gd name="connsiteX7" fmla="*/ 0 w 24767"/>
                  <a:gd name="connsiteY7" fmla="*/ 7416 h 15159"/>
                  <a:gd name="connsiteX8" fmla="*/ 7416 w 24767"/>
                  <a:gd name="connsiteY8" fmla="*/ 0 h 15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767" h="15159">
                    <a:moveTo>
                      <a:pt x="7416" y="47"/>
                    </a:moveTo>
                    <a:lnTo>
                      <a:pt x="17305" y="47"/>
                    </a:lnTo>
                    <a:cubicBezTo>
                      <a:pt x="21409" y="47"/>
                      <a:pt x="24768" y="3405"/>
                      <a:pt x="24768" y="7510"/>
                    </a:cubicBezTo>
                    <a:lnTo>
                      <a:pt x="24768" y="7743"/>
                    </a:lnTo>
                    <a:cubicBezTo>
                      <a:pt x="24768" y="11847"/>
                      <a:pt x="21456" y="15159"/>
                      <a:pt x="17351" y="15159"/>
                    </a:cubicBezTo>
                    <a:lnTo>
                      <a:pt x="7463" y="15159"/>
                    </a:lnTo>
                    <a:cubicBezTo>
                      <a:pt x="3358" y="15159"/>
                      <a:pt x="0" y="11801"/>
                      <a:pt x="0" y="7696"/>
                    </a:cubicBezTo>
                    <a:lnTo>
                      <a:pt x="0" y="7416"/>
                    </a:lnTo>
                    <a:cubicBezTo>
                      <a:pt x="0" y="3312"/>
                      <a:pt x="3312" y="0"/>
                      <a:pt x="7416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1" name="Forma libre: forma 250">
                <a:extLst>
                  <a:ext uri="{FF2B5EF4-FFF2-40B4-BE49-F238E27FC236}">
                    <a16:creationId xmlns:a16="http://schemas.microsoft.com/office/drawing/2014/main" id="{80045683-1554-BBFF-13DC-ECCC0AE50562}"/>
                  </a:ext>
                </a:extLst>
              </p:cNvPr>
              <p:cNvSpPr/>
              <p:nvPr/>
            </p:nvSpPr>
            <p:spPr>
              <a:xfrm>
                <a:off x="2120602" y="1828499"/>
                <a:ext cx="22331" cy="23633"/>
              </a:xfrm>
              <a:custGeom>
                <a:avLst/>
                <a:gdLst>
                  <a:gd name="connsiteX0" fmla="*/ 16179 w 22331"/>
                  <a:gd name="connsiteY0" fmla="*/ 23634 h 23633"/>
                  <a:gd name="connsiteX1" fmla="*/ 21590 w 22331"/>
                  <a:gd name="connsiteY1" fmla="*/ 15658 h 23633"/>
                  <a:gd name="connsiteX2" fmla="*/ 20983 w 22331"/>
                  <a:gd name="connsiteY2" fmla="*/ 6282 h 23633"/>
                  <a:gd name="connsiteX3" fmla="*/ 14313 w 22331"/>
                  <a:gd name="connsiteY3" fmla="*/ 1385 h 23633"/>
                  <a:gd name="connsiteX4" fmla="*/ 7177 w 22331"/>
                  <a:gd name="connsiteY4" fmla="*/ 32 h 23633"/>
                  <a:gd name="connsiteX5" fmla="*/ 833 w 22331"/>
                  <a:gd name="connsiteY5" fmla="*/ 3250 h 23633"/>
                  <a:gd name="connsiteX6" fmla="*/ 460 w 22331"/>
                  <a:gd name="connsiteY6" fmla="*/ 6982 h 23633"/>
                  <a:gd name="connsiteX7" fmla="*/ 4752 w 22331"/>
                  <a:gd name="connsiteY7" fmla="*/ 7448 h 23633"/>
                  <a:gd name="connsiteX8" fmla="*/ 10908 w 22331"/>
                  <a:gd name="connsiteY8" fmla="*/ 6702 h 23633"/>
                  <a:gd name="connsiteX9" fmla="*/ 16179 w 22331"/>
                  <a:gd name="connsiteY9" fmla="*/ 9641 h 23633"/>
                  <a:gd name="connsiteX10" fmla="*/ 16086 w 22331"/>
                  <a:gd name="connsiteY10" fmla="*/ 16497 h 23633"/>
                  <a:gd name="connsiteX11" fmla="*/ 11515 w 22331"/>
                  <a:gd name="connsiteY11" fmla="*/ 21954 h 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31" h="23633">
                    <a:moveTo>
                      <a:pt x="16179" y="23634"/>
                    </a:moveTo>
                    <a:cubicBezTo>
                      <a:pt x="18418" y="21301"/>
                      <a:pt x="20470" y="18689"/>
                      <a:pt x="21590" y="15658"/>
                    </a:cubicBezTo>
                    <a:cubicBezTo>
                      <a:pt x="22663" y="12626"/>
                      <a:pt x="22663" y="9034"/>
                      <a:pt x="20983" y="6282"/>
                    </a:cubicBezTo>
                    <a:cubicBezTo>
                      <a:pt x="19491" y="3903"/>
                      <a:pt x="16925" y="2411"/>
                      <a:pt x="14313" y="1385"/>
                    </a:cubicBezTo>
                    <a:cubicBezTo>
                      <a:pt x="12028" y="498"/>
                      <a:pt x="9602" y="-155"/>
                      <a:pt x="7177" y="32"/>
                    </a:cubicBezTo>
                    <a:cubicBezTo>
                      <a:pt x="4752" y="219"/>
                      <a:pt x="2279" y="1291"/>
                      <a:pt x="833" y="3250"/>
                    </a:cubicBezTo>
                    <a:cubicBezTo>
                      <a:pt x="40" y="4323"/>
                      <a:pt x="-379" y="5909"/>
                      <a:pt x="460" y="6982"/>
                    </a:cubicBezTo>
                    <a:cubicBezTo>
                      <a:pt x="1440" y="8148"/>
                      <a:pt x="3259" y="7868"/>
                      <a:pt x="4752" y="7448"/>
                    </a:cubicBezTo>
                    <a:cubicBezTo>
                      <a:pt x="6757" y="6935"/>
                      <a:pt x="8856" y="6469"/>
                      <a:pt x="10908" y="6702"/>
                    </a:cubicBezTo>
                    <a:cubicBezTo>
                      <a:pt x="12961" y="6935"/>
                      <a:pt x="15060" y="7868"/>
                      <a:pt x="16179" y="9641"/>
                    </a:cubicBezTo>
                    <a:cubicBezTo>
                      <a:pt x="17439" y="11646"/>
                      <a:pt x="17159" y="14352"/>
                      <a:pt x="16086" y="16497"/>
                    </a:cubicBezTo>
                    <a:cubicBezTo>
                      <a:pt x="15013" y="18643"/>
                      <a:pt x="13241" y="20322"/>
                      <a:pt x="11515" y="21954"/>
                    </a:cubicBezTo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252" name="Gráfico 6">
              <a:extLst>
                <a:ext uri="{FF2B5EF4-FFF2-40B4-BE49-F238E27FC236}">
                  <a16:creationId xmlns:a16="http://schemas.microsoft.com/office/drawing/2014/main" id="{519282F3-2FB8-32BC-42A4-7F3112107EAF}"/>
                </a:ext>
              </a:extLst>
            </p:cNvPr>
            <p:cNvGrpSpPr/>
            <p:nvPr/>
          </p:nvGrpSpPr>
          <p:grpSpPr>
            <a:xfrm>
              <a:off x="1809800" y="1940663"/>
              <a:ext cx="822252" cy="438554"/>
              <a:chOff x="1809800" y="1940663"/>
              <a:chExt cx="822252" cy="438554"/>
            </a:xfrm>
          </p:grpSpPr>
          <p:sp>
            <p:nvSpPr>
              <p:cNvPr id="253" name="Forma libre: forma 252">
                <a:extLst>
                  <a:ext uri="{FF2B5EF4-FFF2-40B4-BE49-F238E27FC236}">
                    <a16:creationId xmlns:a16="http://schemas.microsoft.com/office/drawing/2014/main" id="{AD49147E-B1DA-6136-7113-F99104195AED}"/>
                  </a:ext>
                </a:extLst>
              </p:cNvPr>
              <p:cNvSpPr/>
              <p:nvPr/>
            </p:nvSpPr>
            <p:spPr>
              <a:xfrm>
                <a:off x="1942790" y="1995842"/>
                <a:ext cx="126077" cy="289152"/>
              </a:xfrm>
              <a:custGeom>
                <a:avLst/>
                <a:gdLst>
                  <a:gd name="connsiteX0" fmla="*/ 103176 w 126077"/>
                  <a:gd name="connsiteY0" fmla="*/ 47 h 289152"/>
                  <a:gd name="connsiteX1" fmla="*/ 58491 w 126077"/>
                  <a:gd name="connsiteY1" fmla="*/ 46364 h 289152"/>
                  <a:gd name="connsiteX2" fmla="*/ 25561 w 126077"/>
                  <a:gd name="connsiteY2" fmla="*/ 199868 h 289152"/>
                  <a:gd name="connsiteX3" fmla="*/ 0 w 126077"/>
                  <a:gd name="connsiteY3" fmla="*/ 235224 h 289152"/>
                  <a:gd name="connsiteX4" fmla="*/ 55319 w 126077"/>
                  <a:gd name="connsiteY4" fmla="*/ 287604 h 289152"/>
                  <a:gd name="connsiteX5" fmla="*/ 96692 w 126077"/>
                  <a:gd name="connsiteY5" fmla="*/ 261251 h 289152"/>
                  <a:gd name="connsiteX6" fmla="*/ 126078 w 126077"/>
                  <a:gd name="connsiteY6" fmla="*/ 134520 h 289152"/>
                  <a:gd name="connsiteX7" fmla="*/ 103129 w 126077"/>
                  <a:gd name="connsiteY7" fmla="*/ 0 h 289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077" h="289152">
                    <a:moveTo>
                      <a:pt x="103176" y="47"/>
                    </a:moveTo>
                    <a:cubicBezTo>
                      <a:pt x="100843" y="47"/>
                      <a:pt x="67307" y="13433"/>
                      <a:pt x="58491" y="46364"/>
                    </a:cubicBezTo>
                    <a:cubicBezTo>
                      <a:pt x="49675" y="79294"/>
                      <a:pt x="25561" y="199868"/>
                      <a:pt x="25561" y="199868"/>
                    </a:cubicBezTo>
                    <a:lnTo>
                      <a:pt x="0" y="235224"/>
                    </a:lnTo>
                    <a:cubicBezTo>
                      <a:pt x="0" y="235224"/>
                      <a:pt x="8256" y="299872"/>
                      <a:pt x="55319" y="287604"/>
                    </a:cubicBezTo>
                    <a:cubicBezTo>
                      <a:pt x="55319" y="287604"/>
                      <a:pt x="86710" y="293062"/>
                      <a:pt x="96692" y="261251"/>
                    </a:cubicBezTo>
                    <a:cubicBezTo>
                      <a:pt x="106674" y="229440"/>
                      <a:pt x="126078" y="134520"/>
                      <a:pt x="126078" y="134520"/>
                    </a:cubicBezTo>
                    <a:lnTo>
                      <a:pt x="103129" y="0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4" name="Forma libre: forma 253">
                <a:extLst>
                  <a:ext uri="{FF2B5EF4-FFF2-40B4-BE49-F238E27FC236}">
                    <a16:creationId xmlns:a16="http://schemas.microsoft.com/office/drawing/2014/main" id="{73D4B93D-38E7-F6B2-3955-9DE3392EF8A3}"/>
                  </a:ext>
                </a:extLst>
              </p:cNvPr>
              <p:cNvSpPr/>
              <p:nvPr/>
            </p:nvSpPr>
            <p:spPr>
              <a:xfrm>
                <a:off x="2045966" y="1940663"/>
                <a:ext cx="304921" cy="438554"/>
              </a:xfrm>
              <a:custGeom>
                <a:avLst/>
                <a:gdLst>
                  <a:gd name="connsiteX0" fmla="*/ 97858 w 304921"/>
                  <a:gd name="connsiteY0" fmla="*/ 0 h 438554"/>
                  <a:gd name="connsiteX1" fmla="*/ 80087 w 304921"/>
                  <a:gd name="connsiteY1" fmla="*/ 26867 h 438554"/>
                  <a:gd name="connsiteX2" fmla="*/ 0 w 304921"/>
                  <a:gd name="connsiteY2" fmla="*/ 55179 h 438554"/>
                  <a:gd name="connsiteX3" fmla="*/ 22949 w 304921"/>
                  <a:gd name="connsiteY3" fmla="*/ 287418 h 438554"/>
                  <a:gd name="connsiteX4" fmla="*/ 14366 w 304921"/>
                  <a:gd name="connsiteY4" fmla="*/ 409158 h 438554"/>
                  <a:gd name="connsiteX5" fmla="*/ 42539 w 304921"/>
                  <a:gd name="connsiteY5" fmla="*/ 438543 h 438554"/>
                  <a:gd name="connsiteX6" fmla="*/ 294228 w 304921"/>
                  <a:gd name="connsiteY6" fmla="*/ 431127 h 438554"/>
                  <a:gd name="connsiteX7" fmla="*/ 304536 w 304921"/>
                  <a:gd name="connsiteY7" fmla="*/ 414382 h 438554"/>
                  <a:gd name="connsiteX8" fmla="*/ 302530 w 304921"/>
                  <a:gd name="connsiteY8" fmla="*/ 391340 h 438554"/>
                  <a:gd name="connsiteX9" fmla="*/ 289284 w 304921"/>
                  <a:gd name="connsiteY9" fmla="*/ 344789 h 438554"/>
                  <a:gd name="connsiteX10" fmla="*/ 282240 w 304921"/>
                  <a:gd name="connsiteY10" fmla="*/ 164652 h 438554"/>
                  <a:gd name="connsiteX11" fmla="*/ 301644 w 304921"/>
                  <a:gd name="connsiteY11" fmla="*/ 60823 h 438554"/>
                  <a:gd name="connsiteX12" fmla="*/ 210503 w 304921"/>
                  <a:gd name="connsiteY12" fmla="*/ 23975 h 438554"/>
                  <a:gd name="connsiteX13" fmla="*/ 196416 w 304921"/>
                  <a:gd name="connsiteY13" fmla="*/ 2192 h 438554"/>
                  <a:gd name="connsiteX14" fmla="*/ 155416 w 304921"/>
                  <a:gd name="connsiteY14" fmla="*/ 33397 h 438554"/>
                  <a:gd name="connsiteX15" fmla="*/ 97905 w 304921"/>
                  <a:gd name="connsiteY15" fmla="*/ 47 h 438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04921" h="438554">
                    <a:moveTo>
                      <a:pt x="97858" y="0"/>
                    </a:moveTo>
                    <a:lnTo>
                      <a:pt x="80087" y="26867"/>
                    </a:lnTo>
                    <a:lnTo>
                      <a:pt x="0" y="55179"/>
                    </a:lnTo>
                    <a:lnTo>
                      <a:pt x="22949" y="287418"/>
                    </a:lnTo>
                    <a:lnTo>
                      <a:pt x="14366" y="409158"/>
                    </a:lnTo>
                    <a:cubicBezTo>
                      <a:pt x="13247" y="425343"/>
                      <a:pt x="26307" y="439009"/>
                      <a:pt x="42539" y="438543"/>
                    </a:cubicBezTo>
                    <a:lnTo>
                      <a:pt x="294228" y="431127"/>
                    </a:lnTo>
                    <a:cubicBezTo>
                      <a:pt x="300525" y="430940"/>
                      <a:pt x="303463" y="422964"/>
                      <a:pt x="304536" y="414382"/>
                    </a:cubicBezTo>
                    <a:cubicBezTo>
                      <a:pt x="305469" y="406685"/>
                      <a:pt x="304676" y="398849"/>
                      <a:pt x="302530" y="391340"/>
                    </a:cubicBezTo>
                    <a:lnTo>
                      <a:pt x="289284" y="344789"/>
                    </a:lnTo>
                    <a:cubicBezTo>
                      <a:pt x="291243" y="373755"/>
                      <a:pt x="282567" y="171975"/>
                      <a:pt x="282240" y="164652"/>
                    </a:cubicBezTo>
                    <a:lnTo>
                      <a:pt x="301644" y="60823"/>
                    </a:lnTo>
                    <a:lnTo>
                      <a:pt x="210503" y="23975"/>
                    </a:lnTo>
                    <a:lnTo>
                      <a:pt x="196416" y="2192"/>
                    </a:lnTo>
                    <a:lnTo>
                      <a:pt x="155416" y="33397"/>
                    </a:lnTo>
                    <a:lnTo>
                      <a:pt x="97905" y="47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5" name="Forma libre: forma 254">
                <a:extLst>
                  <a:ext uri="{FF2B5EF4-FFF2-40B4-BE49-F238E27FC236}">
                    <a16:creationId xmlns:a16="http://schemas.microsoft.com/office/drawing/2014/main" id="{2C610DF7-6697-1182-4695-08545738C274}"/>
                  </a:ext>
                </a:extLst>
              </p:cNvPr>
              <p:cNvSpPr/>
              <p:nvPr/>
            </p:nvSpPr>
            <p:spPr>
              <a:xfrm>
                <a:off x="2324708" y="2001486"/>
                <a:ext cx="159800" cy="281521"/>
              </a:xfrm>
              <a:custGeom>
                <a:avLst/>
                <a:gdLst>
                  <a:gd name="connsiteX0" fmla="*/ 22855 w 159800"/>
                  <a:gd name="connsiteY0" fmla="*/ 0 h 281521"/>
                  <a:gd name="connsiteX1" fmla="*/ 44265 w 159800"/>
                  <a:gd name="connsiteY1" fmla="*/ 28359 h 281521"/>
                  <a:gd name="connsiteX2" fmla="*/ 113204 w 159800"/>
                  <a:gd name="connsiteY2" fmla="*/ 183403 h 281521"/>
                  <a:gd name="connsiteX3" fmla="*/ 145948 w 159800"/>
                  <a:gd name="connsiteY3" fmla="*/ 192218 h 281521"/>
                  <a:gd name="connsiteX4" fmla="*/ 154670 w 159800"/>
                  <a:gd name="connsiteY4" fmla="*/ 210363 h 281521"/>
                  <a:gd name="connsiteX5" fmla="*/ 140397 w 159800"/>
                  <a:gd name="connsiteY5" fmla="*/ 272445 h 281521"/>
                  <a:gd name="connsiteX6" fmla="*/ 136899 w 159800"/>
                  <a:gd name="connsiteY6" fmla="*/ 274824 h 281521"/>
                  <a:gd name="connsiteX7" fmla="*/ 68893 w 159800"/>
                  <a:gd name="connsiteY7" fmla="*/ 263070 h 281521"/>
                  <a:gd name="connsiteX8" fmla="*/ 0 w 159800"/>
                  <a:gd name="connsiteY8" fmla="*/ 167917 h 281521"/>
                  <a:gd name="connsiteX9" fmla="*/ 0 w 159800"/>
                  <a:gd name="connsiteY9" fmla="*/ 76822 h 281521"/>
                  <a:gd name="connsiteX10" fmla="*/ 22855 w 159800"/>
                  <a:gd name="connsiteY10" fmla="*/ 0 h 28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9800" h="281521">
                    <a:moveTo>
                      <a:pt x="22855" y="0"/>
                    </a:moveTo>
                    <a:cubicBezTo>
                      <a:pt x="22855" y="0"/>
                      <a:pt x="41186" y="16092"/>
                      <a:pt x="44265" y="28359"/>
                    </a:cubicBezTo>
                    <a:cubicBezTo>
                      <a:pt x="47343" y="40627"/>
                      <a:pt x="113204" y="183403"/>
                      <a:pt x="113204" y="183403"/>
                    </a:cubicBezTo>
                    <a:lnTo>
                      <a:pt x="145948" y="192218"/>
                    </a:lnTo>
                    <a:lnTo>
                      <a:pt x="154670" y="210363"/>
                    </a:lnTo>
                    <a:cubicBezTo>
                      <a:pt x="165025" y="231865"/>
                      <a:pt x="159428" y="258032"/>
                      <a:pt x="140397" y="272445"/>
                    </a:cubicBezTo>
                    <a:cubicBezTo>
                      <a:pt x="139184" y="273331"/>
                      <a:pt x="138018" y="274171"/>
                      <a:pt x="136899" y="274824"/>
                    </a:cubicBezTo>
                    <a:cubicBezTo>
                      <a:pt x="119221" y="285319"/>
                      <a:pt x="87410" y="284946"/>
                      <a:pt x="68893" y="263070"/>
                    </a:cubicBezTo>
                    <a:cubicBezTo>
                      <a:pt x="51355" y="242360"/>
                      <a:pt x="0" y="167917"/>
                      <a:pt x="0" y="167917"/>
                    </a:cubicBezTo>
                    <a:lnTo>
                      <a:pt x="0" y="76822"/>
                    </a:lnTo>
                    <a:lnTo>
                      <a:pt x="22855" y="0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6" name="Forma libre: forma 255">
                <a:extLst>
                  <a:ext uri="{FF2B5EF4-FFF2-40B4-BE49-F238E27FC236}">
                    <a16:creationId xmlns:a16="http://schemas.microsoft.com/office/drawing/2014/main" id="{ABD20136-A4EB-7882-6A06-962E372B5121}"/>
                  </a:ext>
                </a:extLst>
              </p:cNvPr>
              <p:cNvSpPr/>
              <p:nvPr/>
            </p:nvSpPr>
            <p:spPr>
              <a:xfrm>
                <a:off x="2444768" y="2171502"/>
                <a:ext cx="79900" cy="86290"/>
              </a:xfrm>
              <a:custGeom>
                <a:avLst/>
                <a:gdLst>
                  <a:gd name="connsiteX0" fmla="*/ 10168 w 79900"/>
                  <a:gd name="connsiteY0" fmla="*/ 27800 h 86290"/>
                  <a:gd name="connsiteX1" fmla="*/ 57232 w 79900"/>
                  <a:gd name="connsiteY1" fmla="*/ 0 h 86290"/>
                  <a:gd name="connsiteX2" fmla="*/ 79901 w 79900"/>
                  <a:gd name="connsiteY2" fmla="*/ 27800 h 86290"/>
                  <a:gd name="connsiteX3" fmla="*/ 75190 w 79900"/>
                  <a:gd name="connsiteY3" fmla="*/ 41233 h 86290"/>
                  <a:gd name="connsiteX4" fmla="*/ 14506 w 79900"/>
                  <a:gd name="connsiteY4" fmla="*/ 86291 h 86290"/>
                  <a:gd name="connsiteX5" fmla="*/ 420 w 79900"/>
                  <a:gd name="connsiteY5" fmla="*/ 61896 h 86290"/>
                  <a:gd name="connsiteX6" fmla="*/ 10122 w 79900"/>
                  <a:gd name="connsiteY6" fmla="*/ 27800 h 86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900" h="86290">
                    <a:moveTo>
                      <a:pt x="10168" y="27800"/>
                    </a:moveTo>
                    <a:lnTo>
                      <a:pt x="57232" y="0"/>
                    </a:lnTo>
                    <a:lnTo>
                      <a:pt x="79901" y="27800"/>
                    </a:lnTo>
                    <a:lnTo>
                      <a:pt x="75190" y="41233"/>
                    </a:lnTo>
                    <a:lnTo>
                      <a:pt x="14506" y="86291"/>
                    </a:lnTo>
                    <a:cubicBezTo>
                      <a:pt x="14506" y="86291"/>
                      <a:pt x="3125" y="77941"/>
                      <a:pt x="420" y="61896"/>
                    </a:cubicBezTo>
                    <a:cubicBezTo>
                      <a:pt x="-2425" y="45011"/>
                      <a:pt x="10122" y="27800"/>
                      <a:pt x="10122" y="27800"/>
                    </a:cubicBez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7" name="Forma libre: forma 256">
                <a:extLst>
                  <a:ext uri="{FF2B5EF4-FFF2-40B4-BE49-F238E27FC236}">
                    <a16:creationId xmlns:a16="http://schemas.microsoft.com/office/drawing/2014/main" id="{03A0D756-4F7B-499E-A00D-025C9D6A3F8F}"/>
                  </a:ext>
                </a:extLst>
              </p:cNvPr>
              <p:cNvSpPr/>
              <p:nvPr/>
            </p:nvSpPr>
            <p:spPr>
              <a:xfrm>
                <a:off x="2393552" y="2184506"/>
                <a:ext cx="46413" cy="46143"/>
              </a:xfrm>
              <a:custGeom>
                <a:avLst/>
                <a:gdLst>
                  <a:gd name="connsiteX0" fmla="*/ 46412 w 46413"/>
                  <a:gd name="connsiteY0" fmla="*/ 429 h 46143"/>
                  <a:gd name="connsiteX1" fmla="*/ 36524 w 46413"/>
                  <a:gd name="connsiteY1" fmla="*/ 2434 h 46143"/>
                  <a:gd name="connsiteX2" fmla="*/ 16980 w 46413"/>
                  <a:gd name="connsiteY2" fmla="*/ 16008 h 46143"/>
                  <a:gd name="connsiteX3" fmla="*/ 4526 w 46413"/>
                  <a:gd name="connsiteY3" fmla="*/ 36904 h 46143"/>
                  <a:gd name="connsiteX4" fmla="*/ 48 w 46413"/>
                  <a:gd name="connsiteY4" fmla="*/ 46139 h 46143"/>
                  <a:gd name="connsiteX5" fmla="*/ 2940 w 46413"/>
                  <a:gd name="connsiteY5" fmla="*/ 36251 h 46143"/>
                  <a:gd name="connsiteX6" fmla="*/ 15114 w 46413"/>
                  <a:gd name="connsiteY6" fmla="*/ 14468 h 46143"/>
                  <a:gd name="connsiteX7" fmla="*/ 36057 w 46413"/>
                  <a:gd name="connsiteY7" fmla="*/ 848 h 46143"/>
                  <a:gd name="connsiteX8" fmla="*/ 46412 w 46413"/>
                  <a:gd name="connsiteY8" fmla="*/ 522 h 46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413" h="46143">
                    <a:moveTo>
                      <a:pt x="46412" y="429"/>
                    </a:moveTo>
                    <a:cubicBezTo>
                      <a:pt x="46412" y="848"/>
                      <a:pt x="42401" y="522"/>
                      <a:pt x="36524" y="2434"/>
                    </a:cubicBezTo>
                    <a:cubicBezTo>
                      <a:pt x="30646" y="4253"/>
                      <a:pt x="23044" y="8778"/>
                      <a:pt x="16980" y="16008"/>
                    </a:cubicBezTo>
                    <a:cubicBezTo>
                      <a:pt x="10870" y="23284"/>
                      <a:pt x="7138" y="31213"/>
                      <a:pt x="4526" y="36904"/>
                    </a:cubicBezTo>
                    <a:cubicBezTo>
                      <a:pt x="1961" y="42641"/>
                      <a:pt x="422" y="46279"/>
                      <a:pt x="48" y="46139"/>
                    </a:cubicBezTo>
                    <a:cubicBezTo>
                      <a:pt x="-232" y="46046"/>
                      <a:pt x="701" y="42221"/>
                      <a:pt x="2940" y="36251"/>
                    </a:cubicBezTo>
                    <a:cubicBezTo>
                      <a:pt x="5179" y="30327"/>
                      <a:pt x="8724" y="22071"/>
                      <a:pt x="15114" y="14468"/>
                    </a:cubicBezTo>
                    <a:cubicBezTo>
                      <a:pt x="21504" y="6865"/>
                      <a:pt x="29714" y="2294"/>
                      <a:pt x="36057" y="848"/>
                    </a:cubicBezTo>
                    <a:cubicBezTo>
                      <a:pt x="42447" y="-691"/>
                      <a:pt x="46505" y="289"/>
                      <a:pt x="46412" y="52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8" name="Forma libre: forma 257">
                <a:extLst>
                  <a:ext uri="{FF2B5EF4-FFF2-40B4-BE49-F238E27FC236}">
                    <a16:creationId xmlns:a16="http://schemas.microsoft.com/office/drawing/2014/main" id="{49356733-E69B-7B0C-66AE-545B0747BDC0}"/>
                  </a:ext>
                </a:extLst>
              </p:cNvPr>
              <p:cNvSpPr/>
              <p:nvPr/>
            </p:nvSpPr>
            <p:spPr>
              <a:xfrm>
                <a:off x="2500567" y="2116618"/>
                <a:ext cx="131484" cy="102472"/>
              </a:xfrm>
              <a:custGeom>
                <a:avLst/>
                <a:gdLst>
                  <a:gd name="connsiteX0" fmla="*/ 640 w 131484"/>
                  <a:gd name="connsiteY0" fmla="*/ 70323 h 102472"/>
                  <a:gd name="connsiteX1" fmla="*/ 11927 w 131484"/>
                  <a:gd name="connsiteY1" fmla="*/ 36413 h 102472"/>
                  <a:gd name="connsiteX2" fmla="*/ 49102 w 131484"/>
                  <a:gd name="connsiteY2" fmla="*/ 15097 h 102472"/>
                  <a:gd name="connsiteX3" fmla="*/ 77602 w 131484"/>
                  <a:gd name="connsiteY3" fmla="*/ 544 h 102472"/>
                  <a:gd name="connsiteX4" fmla="*/ 77602 w 131484"/>
                  <a:gd name="connsiteY4" fmla="*/ 15564 h 102472"/>
                  <a:gd name="connsiteX5" fmla="*/ 51808 w 131484"/>
                  <a:gd name="connsiteY5" fmla="*/ 39352 h 102472"/>
                  <a:gd name="connsiteX6" fmla="*/ 61043 w 131484"/>
                  <a:gd name="connsiteY6" fmla="*/ 43177 h 102472"/>
                  <a:gd name="connsiteX7" fmla="*/ 103675 w 131484"/>
                  <a:gd name="connsiteY7" fmla="*/ 44063 h 102472"/>
                  <a:gd name="connsiteX8" fmla="*/ 126950 w 131484"/>
                  <a:gd name="connsiteY8" fmla="*/ 49707 h 102472"/>
                  <a:gd name="connsiteX9" fmla="*/ 113470 w 131484"/>
                  <a:gd name="connsiteY9" fmla="*/ 57310 h 102472"/>
                  <a:gd name="connsiteX10" fmla="*/ 85204 w 131484"/>
                  <a:gd name="connsiteY10" fmla="*/ 59922 h 102472"/>
                  <a:gd name="connsiteX11" fmla="*/ 93880 w 131484"/>
                  <a:gd name="connsiteY11" fmla="*/ 63420 h 102472"/>
                  <a:gd name="connsiteX12" fmla="*/ 130635 w 131484"/>
                  <a:gd name="connsiteY12" fmla="*/ 66265 h 102472"/>
                  <a:gd name="connsiteX13" fmla="*/ 127137 w 131484"/>
                  <a:gd name="connsiteY13" fmla="*/ 75594 h 102472"/>
                  <a:gd name="connsiteX14" fmla="*/ 120420 w 131484"/>
                  <a:gd name="connsiteY14" fmla="*/ 77973 h 102472"/>
                  <a:gd name="connsiteX15" fmla="*/ 121073 w 131484"/>
                  <a:gd name="connsiteY15" fmla="*/ 86462 h 102472"/>
                  <a:gd name="connsiteX16" fmla="*/ 110439 w 131484"/>
                  <a:gd name="connsiteY16" fmla="*/ 88421 h 102472"/>
                  <a:gd name="connsiteX17" fmla="*/ 72378 w 131484"/>
                  <a:gd name="connsiteY17" fmla="*/ 87348 h 102472"/>
                  <a:gd name="connsiteX18" fmla="*/ 71305 w 131484"/>
                  <a:gd name="connsiteY18" fmla="*/ 91219 h 102472"/>
                  <a:gd name="connsiteX19" fmla="*/ 102416 w 131484"/>
                  <a:gd name="connsiteY19" fmla="*/ 93878 h 102472"/>
                  <a:gd name="connsiteX20" fmla="*/ 96306 w 131484"/>
                  <a:gd name="connsiteY20" fmla="*/ 100828 h 102472"/>
                  <a:gd name="connsiteX21" fmla="*/ 56938 w 131484"/>
                  <a:gd name="connsiteY21" fmla="*/ 100828 h 102472"/>
                  <a:gd name="connsiteX22" fmla="*/ 15192 w 131484"/>
                  <a:gd name="connsiteY22" fmla="*/ 97143 h 102472"/>
                  <a:gd name="connsiteX23" fmla="*/ 640 w 131484"/>
                  <a:gd name="connsiteY23" fmla="*/ 70416 h 102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1484" h="102472">
                    <a:moveTo>
                      <a:pt x="640" y="70323"/>
                    </a:moveTo>
                    <a:cubicBezTo>
                      <a:pt x="220" y="69437"/>
                      <a:pt x="-3278" y="49473"/>
                      <a:pt x="11927" y="36413"/>
                    </a:cubicBezTo>
                    <a:cubicBezTo>
                      <a:pt x="27133" y="23353"/>
                      <a:pt x="40846" y="18782"/>
                      <a:pt x="49102" y="15097"/>
                    </a:cubicBezTo>
                    <a:cubicBezTo>
                      <a:pt x="57358" y="11412"/>
                      <a:pt x="74523" y="-2954"/>
                      <a:pt x="77602" y="544"/>
                    </a:cubicBezTo>
                    <a:cubicBezTo>
                      <a:pt x="80633" y="4043"/>
                      <a:pt x="81939" y="9220"/>
                      <a:pt x="77602" y="15564"/>
                    </a:cubicBezTo>
                    <a:cubicBezTo>
                      <a:pt x="73264" y="21860"/>
                      <a:pt x="48356" y="31329"/>
                      <a:pt x="51808" y="39352"/>
                    </a:cubicBezTo>
                    <a:cubicBezTo>
                      <a:pt x="53254" y="42617"/>
                      <a:pt x="61043" y="43177"/>
                      <a:pt x="61043" y="43177"/>
                    </a:cubicBezTo>
                    <a:cubicBezTo>
                      <a:pt x="61043" y="43177"/>
                      <a:pt x="91035" y="45136"/>
                      <a:pt x="103675" y="44063"/>
                    </a:cubicBezTo>
                    <a:cubicBezTo>
                      <a:pt x="116269" y="42990"/>
                      <a:pt x="127603" y="45369"/>
                      <a:pt x="126950" y="49707"/>
                    </a:cubicBezTo>
                    <a:cubicBezTo>
                      <a:pt x="126297" y="54045"/>
                      <a:pt x="123919" y="56470"/>
                      <a:pt x="113470" y="57310"/>
                    </a:cubicBezTo>
                    <a:cubicBezTo>
                      <a:pt x="103022" y="58196"/>
                      <a:pt x="86091" y="57543"/>
                      <a:pt x="85204" y="59922"/>
                    </a:cubicBezTo>
                    <a:cubicBezTo>
                      <a:pt x="84318" y="62300"/>
                      <a:pt x="87817" y="63840"/>
                      <a:pt x="93880" y="63420"/>
                    </a:cubicBezTo>
                    <a:cubicBezTo>
                      <a:pt x="99990" y="63000"/>
                      <a:pt x="128676" y="63000"/>
                      <a:pt x="130635" y="66265"/>
                    </a:cubicBezTo>
                    <a:cubicBezTo>
                      <a:pt x="132594" y="69530"/>
                      <a:pt x="131055" y="74521"/>
                      <a:pt x="127137" y="75594"/>
                    </a:cubicBezTo>
                    <a:lnTo>
                      <a:pt x="120420" y="77973"/>
                    </a:lnTo>
                    <a:cubicBezTo>
                      <a:pt x="120420" y="77973"/>
                      <a:pt x="124338" y="83430"/>
                      <a:pt x="121073" y="86462"/>
                    </a:cubicBezTo>
                    <a:cubicBezTo>
                      <a:pt x="117808" y="89494"/>
                      <a:pt x="110439" y="88421"/>
                      <a:pt x="110439" y="88421"/>
                    </a:cubicBezTo>
                    <a:lnTo>
                      <a:pt x="72378" y="87348"/>
                    </a:lnTo>
                    <a:cubicBezTo>
                      <a:pt x="72378" y="87348"/>
                      <a:pt x="70185" y="89634"/>
                      <a:pt x="71305" y="91219"/>
                    </a:cubicBezTo>
                    <a:cubicBezTo>
                      <a:pt x="72378" y="92805"/>
                      <a:pt x="102183" y="90613"/>
                      <a:pt x="102416" y="93878"/>
                    </a:cubicBezTo>
                    <a:cubicBezTo>
                      <a:pt x="102649" y="97143"/>
                      <a:pt x="105261" y="98682"/>
                      <a:pt x="96306" y="100828"/>
                    </a:cubicBezTo>
                    <a:cubicBezTo>
                      <a:pt x="87397" y="103020"/>
                      <a:pt x="65008" y="103020"/>
                      <a:pt x="56938" y="100828"/>
                    </a:cubicBezTo>
                    <a:cubicBezTo>
                      <a:pt x="48916" y="98636"/>
                      <a:pt x="15192" y="97143"/>
                      <a:pt x="15192" y="97143"/>
                    </a:cubicBezTo>
                    <a:lnTo>
                      <a:pt x="640" y="70416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59" name="Forma libre: forma 258">
                <a:extLst>
                  <a:ext uri="{FF2B5EF4-FFF2-40B4-BE49-F238E27FC236}">
                    <a16:creationId xmlns:a16="http://schemas.microsoft.com/office/drawing/2014/main" id="{698748F8-E79D-2173-71D7-1C1950394193}"/>
                  </a:ext>
                </a:extLst>
              </p:cNvPr>
              <p:cNvSpPr/>
              <p:nvPr/>
            </p:nvSpPr>
            <p:spPr>
              <a:xfrm>
                <a:off x="1914851" y="2167770"/>
                <a:ext cx="76885" cy="94126"/>
              </a:xfrm>
              <a:custGeom>
                <a:avLst/>
                <a:gdLst>
                  <a:gd name="connsiteX0" fmla="*/ 69312 w 76885"/>
                  <a:gd name="connsiteY0" fmla="*/ 36522 h 94126"/>
                  <a:gd name="connsiteX1" fmla="*/ 25281 w 76885"/>
                  <a:gd name="connsiteY1" fmla="*/ 0 h 94126"/>
                  <a:gd name="connsiteX2" fmla="*/ 0 w 76885"/>
                  <a:gd name="connsiteY2" fmla="*/ 28406 h 94126"/>
                  <a:gd name="connsiteX3" fmla="*/ 3078 w 76885"/>
                  <a:gd name="connsiteY3" fmla="*/ 42306 h 94126"/>
                  <a:gd name="connsiteX4" fmla="*/ 58118 w 76885"/>
                  <a:gd name="connsiteY4" fmla="*/ 94127 h 94126"/>
                  <a:gd name="connsiteX5" fmla="*/ 75423 w 76885"/>
                  <a:gd name="connsiteY5" fmla="*/ 72997 h 94126"/>
                  <a:gd name="connsiteX6" fmla="*/ 69312 w 76885"/>
                  <a:gd name="connsiteY6" fmla="*/ 36522 h 94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885" h="94126">
                    <a:moveTo>
                      <a:pt x="69312" y="36522"/>
                    </a:moveTo>
                    <a:lnTo>
                      <a:pt x="25281" y="0"/>
                    </a:lnTo>
                    <a:lnTo>
                      <a:pt x="0" y="28406"/>
                    </a:lnTo>
                    <a:lnTo>
                      <a:pt x="3078" y="42306"/>
                    </a:lnTo>
                    <a:lnTo>
                      <a:pt x="58118" y="94127"/>
                    </a:lnTo>
                    <a:cubicBezTo>
                      <a:pt x="58118" y="94127"/>
                      <a:pt x="70012" y="88390"/>
                      <a:pt x="75423" y="72997"/>
                    </a:cubicBezTo>
                    <a:cubicBezTo>
                      <a:pt x="80880" y="57418"/>
                      <a:pt x="69312" y="36522"/>
                      <a:pt x="69312" y="36522"/>
                    </a:cubicBez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0" name="Forma libre: forma 259">
                <a:extLst>
                  <a:ext uri="{FF2B5EF4-FFF2-40B4-BE49-F238E27FC236}">
                    <a16:creationId xmlns:a16="http://schemas.microsoft.com/office/drawing/2014/main" id="{E8B9FF76-BE34-CABA-C2E6-BB4759398E8B}"/>
                  </a:ext>
                </a:extLst>
              </p:cNvPr>
              <p:cNvSpPr/>
              <p:nvPr/>
            </p:nvSpPr>
            <p:spPr>
              <a:xfrm>
                <a:off x="1809800" y="2107951"/>
                <a:ext cx="131525" cy="103477"/>
              </a:xfrm>
              <a:custGeom>
                <a:avLst/>
                <a:gdLst>
                  <a:gd name="connsiteX0" fmla="*/ 129865 w 131525"/>
                  <a:gd name="connsiteY0" fmla="*/ 78663 h 103477"/>
                  <a:gd name="connsiteX1" fmla="*/ 122589 w 131525"/>
                  <a:gd name="connsiteY1" fmla="*/ 43681 h 103477"/>
                  <a:gd name="connsiteX2" fmla="*/ 88166 w 131525"/>
                  <a:gd name="connsiteY2" fmla="*/ 18167 h 103477"/>
                  <a:gd name="connsiteX3" fmla="*/ 61579 w 131525"/>
                  <a:gd name="connsiteY3" fmla="*/ 396 h 103477"/>
                  <a:gd name="connsiteX4" fmla="*/ 59854 w 131525"/>
                  <a:gd name="connsiteY4" fmla="*/ 15275 h 103477"/>
                  <a:gd name="connsiteX5" fmla="*/ 79957 w 131525"/>
                  <a:gd name="connsiteY5" fmla="*/ 38643 h 103477"/>
                  <a:gd name="connsiteX6" fmla="*/ 73054 w 131525"/>
                  <a:gd name="connsiteY6" fmla="*/ 44614 h 103477"/>
                  <a:gd name="connsiteX7" fmla="*/ 30608 w 131525"/>
                  <a:gd name="connsiteY7" fmla="*/ 40509 h 103477"/>
                  <a:gd name="connsiteX8" fmla="*/ 6866 w 131525"/>
                  <a:gd name="connsiteY8" fmla="*/ 43401 h 103477"/>
                  <a:gd name="connsiteX9" fmla="*/ 19367 w 131525"/>
                  <a:gd name="connsiteY9" fmla="*/ 52543 h 103477"/>
                  <a:gd name="connsiteX10" fmla="*/ 47120 w 131525"/>
                  <a:gd name="connsiteY10" fmla="*/ 58420 h 103477"/>
                  <a:gd name="connsiteX11" fmla="*/ 38071 w 131525"/>
                  <a:gd name="connsiteY11" fmla="*/ 60846 h 103477"/>
                  <a:gd name="connsiteX12" fmla="*/ 1269 w 131525"/>
                  <a:gd name="connsiteY12" fmla="*/ 59353 h 103477"/>
                  <a:gd name="connsiteX13" fmla="*/ 3648 w 131525"/>
                  <a:gd name="connsiteY13" fmla="*/ 69055 h 103477"/>
                  <a:gd name="connsiteX14" fmla="*/ 10085 w 131525"/>
                  <a:gd name="connsiteY14" fmla="*/ 72227 h 103477"/>
                  <a:gd name="connsiteX15" fmla="*/ 8452 w 131525"/>
                  <a:gd name="connsiteY15" fmla="*/ 80576 h 103477"/>
                  <a:gd name="connsiteX16" fmla="*/ 18807 w 131525"/>
                  <a:gd name="connsiteY16" fmla="*/ 83748 h 103477"/>
                  <a:gd name="connsiteX17" fmla="*/ 56728 w 131525"/>
                  <a:gd name="connsiteY17" fmla="*/ 87106 h 103477"/>
                  <a:gd name="connsiteX18" fmla="*/ 57335 w 131525"/>
                  <a:gd name="connsiteY18" fmla="*/ 91071 h 103477"/>
                  <a:gd name="connsiteX19" fmla="*/ 26130 w 131525"/>
                  <a:gd name="connsiteY19" fmla="*/ 90091 h 103477"/>
                  <a:gd name="connsiteX20" fmla="*/ 31354 w 131525"/>
                  <a:gd name="connsiteY20" fmla="*/ 97694 h 103477"/>
                  <a:gd name="connsiteX21" fmla="*/ 70442 w 131525"/>
                  <a:gd name="connsiteY21" fmla="*/ 102265 h 103477"/>
                  <a:gd name="connsiteX22" fmla="*/ 112328 w 131525"/>
                  <a:gd name="connsiteY22" fmla="*/ 103478 h 103477"/>
                  <a:gd name="connsiteX23" fmla="*/ 129912 w 131525"/>
                  <a:gd name="connsiteY23" fmla="*/ 78617 h 10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1525" h="103477">
                    <a:moveTo>
                      <a:pt x="129865" y="78663"/>
                    </a:moveTo>
                    <a:cubicBezTo>
                      <a:pt x="130379" y="77871"/>
                      <a:pt x="136162" y="58374"/>
                      <a:pt x="122589" y="43681"/>
                    </a:cubicBezTo>
                    <a:cubicBezTo>
                      <a:pt x="109016" y="28941"/>
                      <a:pt x="95909" y="22831"/>
                      <a:pt x="88166" y="18167"/>
                    </a:cubicBezTo>
                    <a:cubicBezTo>
                      <a:pt x="80377" y="13549"/>
                      <a:pt x="64984" y="-2730"/>
                      <a:pt x="61579" y="396"/>
                    </a:cubicBezTo>
                    <a:cubicBezTo>
                      <a:pt x="58128" y="3474"/>
                      <a:pt x="56262" y="8512"/>
                      <a:pt x="59854" y="15275"/>
                    </a:cubicBezTo>
                    <a:cubicBezTo>
                      <a:pt x="63445" y="22038"/>
                      <a:pt x="80563" y="29968"/>
                      <a:pt x="79957" y="38643"/>
                    </a:cubicBezTo>
                    <a:cubicBezTo>
                      <a:pt x="79537" y="44940"/>
                      <a:pt x="73054" y="44614"/>
                      <a:pt x="73054" y="44614"/>
                    </a:cubicBezTo>
                    <a:cubicBezTo>
                      <a:pt x="73054" y="44614"/>
                      <a:pt x="43015" y="43074"/>
                      <a:pt x="30608" y="40509"/>
                    </a:cubicBezTo>
                    <a:cubicBezTo>
                      <a:pt x="18201" y="37944"/>
                      <a:pt x="6680" y="39016"/>
                      <a:pt x="6866" y="43401"/>
                    </a:cubicBezTo>
                    <a:cubicBezTo>
                      <a:pt x="7006" y="47785"/>
                      <a:pt x="9105" y="50444"/>
                      <a:pt x="19367" y="52543"/>
                    </a:cubicBezTo>
                    <a:cubicBezTo>
                      <a:pt x="29628" y="54642"/>
                      <a:pt x="46560" y="55948"/>
                      <a:pt x="47120" y="58420"/>
                    </a:cubicBezTo>
                    <a:cubicBezTo>
                      <a:pt x="47726" y="60892"/>
                      <a:pt x="44088" y="62012"/>
                      <a:pt x="38071" y="60846"/>
                    </a:cubicBezTo>
                    <a:cubicBezTo>
                      <a:pt x="32054" y="59726"/>
                      <a:pt x="3555" y="56368"/>
                      <a:pt x="1269" y="59353"/>
                    </a:cubicBezTo>
                    <a:cubicBezTo>
                      <a:pt x="-1063" y="62385"/>
                      <a:pt x="-130" y="67516"/>
                      <a:pt x="3648" y="69055"/>
                    </a:cubicBezTo>
                    <a:lnTo>
                      <a:pt x="10085" y="72227"/>
                    </a:lnTo>
                    <a:cubicBezTo>
                      <a:pt x="10085" y="72227"/>
                      <a:pt x="5560" y="77171"/>
                      <a:pt x="8452" y="80576"/>
                    </a:cubicBezTo>
                    <a:cubicBezTo>
                      <a:pt x="11344" y="83981"/>
                      <a:pt x="18807" y="83748"/>
                      <a:pt x="18807" y="83748"/>
                    </a:cubicBezTo>
                    <a:lnTo>
                      <a:pt x="56728" y="87106"/>
                    </a:lnTo>
                    <a:cubicBezTo>
                      <a:pt x="56728" y="87106"/>
                      <a:pt x="58641" y="89625"/>
                      <a:pt x="57335" y="91071"/>
                    </a:cubicBezTo>
                    <a:cubicBezTo>
                      <a:pt x="56075" y="92517"/>
                      <a:pt x="26737" y="86873"/>
                      <a:pt x="26130" y="90091"/>
                    </a:cubicBezTo>
                    <a:cubicBezTo>
                      <a:pt x="25524" y="93310"/>
                      <a:pt x="22772" y="94522"/>
                      <a:pt x="31354" y="97694"/>
                    </a:cubicBezTo>
                    <a:cubicBezTo>
                      <a:pt x="39937" y="100866"/>
                      <a:pt x="62186" y="103524"/>
                      <a:pt x="70442" y="102265"/>
                    </a:cubicBezTo>
                    <a:cubicBezTo>
                      <a:pt x="78698" y="101052"/>
                      <a:pt x="112328" y="103478"/>
                      <a:pt x="112328" y="103478"/>
                    </a:cubicBezTo>
                    <a:lnTo>
                      <a:pt x="129912" y="78617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1" name="Forma libre: forma 260">
                <a:extLst>
                  <a:ext uri="{FF2B5EF4-FFF2-40B4-BE49-F238E27FC236}">
                    <a16:creationId xmlns:a16="http://schemas.microsoft.com/office/drawing/2014/main" id="{9FC55EFC-D2A6-D0DA-5A5A-BF9A0A9C76B2}"/>
                  </a:ext>
                </a:extLst>
              </p:cNvPr>
              <p:cNvSpPr/>
              <p:nvPr/>
            </p:nvSpPr>
            <p:spPr>
              <a:xfrm>
                <a:off x="2201729" y="1971261"/>
                <a:ext cx="52466" cy="33816"/>
              </a:xfrm>
              <a:custGeom>
                <a:avLst/>
                <a:gdLst>
                  <a:gd name="connsiteX0" fmla="*/ 52454 w 52466"/>
                  <a:gd name="connsiteY0" fmla="*/ 0 h 33816"/>
                  <a:gd name="connsiteX1" fmla="*/ 44524 w 52466"/>
                  <a:gd name="connsiteY1" fmla="*/ 8209 h 33816"/>
                  <a:gd name="connsiteX2" fmla="*/ 25354 w 52466"/>
                  <a:gd name="connsiteY2" fmla="*/ 27846 h 33816"/>
                  <a:gd name="connsiteX3" fmla="*/ 20876 w 52466"/>
                  <a:gd name="connsiteY3" fmla="*/ 32744 h 33816"/>
                  <a:gd name="connsiteX4" fmla="*/ 19897 w 52466"/>
                  <a:gd name="connsiteY4" fmla="*/ 33817 h 33816"/>
                  <a:gd name="connsiteX5" fmla="*/ 19010 w 52466"/>
                  <a:gd name="connsiteY5" fmla="*/ 32697 h 33816"/>
                  <a:gd name="connsiteX6" fmla="*/ 5111 w 52466"/>
                  <a:gd name="connsiteY6" fmla="*/ 14366 h 33816"/>
                  <a:gd name="connsiteX7" fmla="*/ 26 w 52466"/>
                  <a:gd name="connsiteY7" fmla="*/ 6623 h 33816"/>
                  <a:gd name="connsiteX8" fmla="*/ 6370 w 52466"/>
                  <a:gd name="connsiteY8" fmla="*/ 13387 h 33816"/>
                  <a:gd name="connsiteX9" fmla="*/ 20923 w 52466"/>
                  <a:gd name="connsiteY9" fmla="*/ 31205 h 33816"/>
                  <a:gd name="connsiteX10" fmla="*/ 19104 w 52466"/>
                  <a:gd name="connsiteY10" fmla="*/ 31205 h 33816"/>
                  <a:gd name="connsiteX11" fmla="*/ 23582 w 52466"/>
                  <a:gd name="connsiteY11" fmla="*/ 26214 h 33816"/>
                  <a:gd name="connsiteX12" fmla="*/ 43358 w 52466"/>
                  <a:gd name="connsiteY12" fmla="*/ 6997 h 33816"/>
                  <a:gd name="connsiteX13" fmla="*/ 52454 w 52466"/>
                  <a:gd name="connsiteY13" fmla="*/ 47 h 33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2466" h="33816">
                    <a:moveTo>
                      <a:pt x="52454" y="0"/>
                    </a:moveTo>
                    <a:cubicBezTo>
                      <a:pt x="52687" y="280"/>
                      <a:pt x="49562" y="3312"/>
                      <a:pt x="44524" y="8209"/>
                    </a:cubicBezTo>
                    <a:cubicBezTo>
                      <a:pt x="39534" y="13153"/>
                      <a:pt x="32630" y="19963"/>
                      <a:pt x="25354" y="27846"/>
                    </a:cubicBezTo>
                    <a:cubicBezTo>
                      <a:pt x="23815" y="29525"/>
                      <a:pt x="22322" y="31158"/>
                      <a:pt x="20876" y="32744"/>
                    </a:cubicBezTo>
                    <a:lnTo>
                      <a:pt x="19897" y="33817"/>
                    </a:lnTo>
                    <a:lnTo>
                      <a:pt x="19010" y="32697"/>
                    </a:lnTo>
                    <a:cubicBezTo>
                      <a:pt x="13367" y="25467"/>
                      <a:pt x="8516" y="19031"/>
                      <a:pt x="5111" y="14366"/>
                    </a:cubicBezTo>
                    <a:cubicBezTo>
                      <a:pt x="1706" y="9702"/>
                      <a:pt x="-253" y="6810"/>
                      <a:pt x="26" y="6623"/>
                    </a:cubicBezTo>
                    <a:cubicBezTo>
                      <a:pt x="306" y="6437"/>
                      <a:pt x="2638" y="9002"/>
                      <a:pt x="6370" y="13387"/>
                    </a:cubicBezTo>
                    <a:cubicBezTo>
                      <a:pt x="10101" y="17771"/>
                      <a:pt x="15232" y="24021"/>
                      <a:pt x="20923" y="31205"/>
                    </a:cubicBezTo>
                    <a:lnTo>
                      <a:pt x="19104" y="31205"/>
                    </a:lnTo>
                    <a:cubicBezTo>
                      <a:pt x="20550" y="29572"/>
                      <a:pt x="22042" y="27893"/>
                      <a:pt x="23582" y="26214"/>
                    </a:cubicBezTo>
                    <a:cubicBezTo>
                      <a:pt x="30905" y="18284"/>
                      <a:pt x="38041" y="11614"/>
                      <a:pt x="43358" y="6997"/>
                    </a:cubicBezTo>
                    <a:cubicBezTo>
                      <a:pt x="48676" y="2379"/>
                      <a:pt x="52221" y="-233"/>
                      <a:pt x="52454" y="47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2" name="Forma libre: forma 261">
                <a:extLst>
                  <a:ext uri="{FF2B5EF4-FFF2-40B4-BE49-F238E27FC236}">
                    <a16:creationId xmlns:a16="http://schemas.microsoft.com/office/drawing/2014/main" id="{C134B058-7EE2-E0D7-DBD1-E538144BF80B}"/>
                  </a:ext>
                </a:extLst>
              </p:cNvPr>
              <p:cNvSpPr/>
              <p:nvPr/>
            </p:nvSpPr>
            <p:spPr>
              <a:xfrm>
                <a:off x="2051090" y="2057365"/>
                <a:ext cx="14211" cy="128176"/>
              </a:xfrm>
              <a:custGeom>
                <a:avLst/>
                <a:gdLst>
                  <a:gd name="connsiteX0" fmla="*/ 100 w 14211"/>
                  <a:gd name="connsiteY0" fmla="*/ 93 h 128176"/>
                  <a:gd name="connsiteX1" fmla="*/ 1406 w 14211"/>
                  <a:gd name="connsiteY1" fmla="*/ 4991 h 128176"/>
                  <a:gd name="connsiteX2" fmla="*/ 3878 w 14211"/>
                  <a:gd name="connsiteY2" fmla="*/ 18611 h 128176"/>
                  <a:gd name="connsiteX3" fmla="*/ 9335 w 14211"/>
                  <a:gd name="connsiteY3" fmla="*/ 63902 h 128176"/>
                  <a:gd name="connsiteX4" fmla="*/ 13067 w 14211"/>
                  <a:gd name="connsiteY4" fmla="*/ 109333 h 128176"/>
                  <a:gd name="connsiteX5" fmla="*/ 14046 w 14211"/>
                  <a:gd name="connsiteY5" fmla="*/ 123092 h 128176"/>
                  <a:gd name="connsiteX6" fmla="*/ 14093 w 14211"/>
                  <a:gd name="connsiteY6" fmla="*/ 128177 h 128176"/>
                  <a:gd name="connsiteX7" fmla="*/ 13067 w 14211"/>
                  <a:gd name="connsiteY7" fmla="*/ 123186 h 128176"/>
                  <a:gd name="connsiteX8" fmla="*/ 11294 w 14211"/>
                  <a:gd name="connsiteY8" fmla="*/ 109473 h 128176"/>
                  <a:gd name="connsiteX9" fmla="*/ 6863 w 14211"/>
                  <a:gd name="connsiteY9" fmla="*/ 64088 h 128176"/>
                  <a:gd name="connsiteX10" fmla="*/ 2106 w 14211"/>
                  <a:gd name="connsiteY10" fmla="*/ 18797 h 128176"/>
                  <a:gd name="connsiteX11" fmla="*/ 426 w 14211"/>
                  <a:gd name="connsiteY11" fmla="*/ 5084 h 128176"/>
                  <a:gd name="connsiteX12" fmla="*/ 53 w 14211"/>
                  <a:gd name="connsiteY12" fmla="*/ 0 h 128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211" h="128176">
                    <a:moveTo>
                      <a:pt x="100" y="93"/>
                    </a:moveTo>
                    <a:cubicBezTo>
                      <a:pt x="100" y="93"/>
                      <a:pt x="706" y="1819"/>
                      <a:pt x="1406" y="4991"/>
                    </a:cubicBezTo>
                    <a:cubicBezTo>
                      <a:pt x="2106" y="8163"/>
                      <a:pt x="2945" y="12827"/>
                      <a:pt x="3878" y="18611"/>
                    </a:cubicBezTo>
                    <a:cubicBezTo>
                      <a:pt x="5744" y="30132"/>
                      <a:pt x="7703" y="46177"/>
                      <a:pt x="9335" y="63902"/>
                    </a:cubicBezTo>
                    <a:cubicBezTo>
                      <a:pt x="10968" y="81626"/>
                      <a:pt x="12180" y="97718"/>
                      <a:pt x="13067" y="109333"/>
                    </a:cubicBezTo>
                    <a:cubicBezTo>
                      <a:pt x="13440" y="114743"/>
                      <a:pt x="13766" y="119314"/>
                      <a:pt x="14046" y="123092"/>
                    </a:cubicBezTo>
                    <a:cubicBezTo>
                      <a:pt x="14233" y="126357"/>
                      <a:pt x="14279" y="128177"/>
                      <a:pt x="14093" y="128177"/>
                    </a:cubicBezTo>
                    <a:cubicBezTo>
                      <a:pt x="13906" y="128177"/>
                      <a:pt x="13580" y="126404"/>
                      <a:pt x="13067" y="123186"/>
                    </a:cubicBezTo>
                    <a:cubicBezTo>
                      <a:pt x="12554" y="119967"/>
                      <a:pt x="11947" y="115256"/>
                      <a:pt x="11294" y="109473"/>
                    </a:cubicBezTo>
                    <a:cubicBezTo>
                      <a:pt x="9942" y="97858"/>
                      <a:pt x="8496" y="81813"/>
                      <a:pt x="6863" y="64088"/>
                    </a:cubicBezTo>
                    <a:cubicBezTo>
                      <a:pt x="5231" y="46364"/>
                      <a:pt x="3551" y="30365"/>
                      <a:pt x="2106" y="18797"/>
                    </a:cubicBezTo>
                    <a:cubicBezTo>
                      <a:pt x="1452" y="13433"/>
                      <a:pt x="893" y="8862"/>
                      <a:pt x="426" y="5084"/>
                    </a:cubicBezTo>
                    <a:cubicBezTo>
                      <a:pt x="53" y="1866"/>
                      <a:pt x="-87" y="47"/>
                      <a:pt x="5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3" name="Forma libre: forma 262">
                <a:extLst>
                  <a:ext uri="{FF2B5EF4-FFF2-40B4-BE49-F238E27FC236}">
                    <a16:creationId xmlns:a16="http://schemas.microsoft.com/office/drawing/2014/main" id="{CE8DE6B8-B755-0A10-260F-D98D3258DD3F}"/>
                  </a:ext>
                </a:extLst>
              </p:cNvPr>
              <p:cNvSpPr/>
              <p:nvPr/>
            </p:nvSpPr>
            <p:spPr>
              <a:xfrm>
                <a:off x="2329497" y="2049389"/>
                <a:ext cx="3466" cy="158401"/>
              </a:xfrm>
              <a:custGeom>
                <a:avLst/>
                <a:gdLst>
                  <a:gd name="connsiteX0" fmla="*/ 155 w 3466"/>
                  <a:gd name="connsiteY0" fmla="*/ 0 h 158401"/>
                  <a:gd name="connsiteX1" fmla="*/ 994 w 3466"/>
                  <a:gd name="connsiteY1" fmla="*/ 6204 h 158401"/>
                  <a:gd name="connsiteX2" fmla="*/ 2207 w 3466"/>
                  <a:gd name="connsiteY2" fmla="*/ 23135 h 158401"/>
                  <a:gd name="connsiteX3" fmla="*/ 3466 w 3466"/>
                  <a:gd name="connsiteY3" fmla="*/ 79154 h 158401"/>
                  <a:gd name="connsiteX4" fmla="*/ 3466 w 3466"/>
                  <a:gd name="connsiteY4" fmla="*/ 135173 h 158401"/>
                  <a:gd name="connsiteX5" fmla="*/ 3466 w 3466"/>
                  <a:gd name="connsiteY5" fmla="*/ 152151 h 158401"/>
                  <a:gd name="connsiteX6" fmla="*/ 3186 w 3466"/>
                  <a:gd name="connsiteY6" fmla="*/ 158402 h 158401"/>
                  <a:gd name="connsiteX7" fmla="*/ 2533 w 3466"/>
                  <a:gd name="connsiteY7" fmla="*/ 152198 h 158401"/>
                  <a:gd name="connsiteX8" fmla="*/ 1740 w 3466"/>
                  <a:gd name="connsiteY8" fmla="*/ 135220 h 158401"/>
                  <a:gd name="connsiteX9" fmla="*/ 1041 w 3466"/>
                  <a:gd name="connsiteY9" fmla="*/ 79201 h 158401"/>
                  <a:gd name="connsiteX10" fmla="*/ 481 w 3466"/>
                  <a:gd name="connsiteY10" fmla="*/ 23229 h 158401"/>
                  <a:gd name="connsiteX11" fmla="*/ 61 w 3466"/>
                  <a:gd name="connsiteY11" fmla="*/ 6250 h 158401"/>
                  <a:gd name="connsiteX12" fmla="*/ 155 w 3466"/>
                  <a:gd name="connsiteY12" fmla="*/ 0 h 15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66" h="158401">
                    <a:moveTo>
                      <a:pt x="155" y="0"/>
                    </a:moveTo>
                    <a:cubicBezTo>
                      <a:pt x="155" y="0"/>
                      <a:pt x="621" y="2192"/>
                      <a:pt x="994" y="6204"/>
                    </a:cubicBezTo>
                    <a:cubicBezTo>
                      <a:pt x="1414" y="10215"/>
                      <a:pt x="1834" y="15999"/>
                      <a:pt x="2207" y="23135"/>
                    </a:cubicBezTo>
                    <a:cubicBezTo>
                      <a:pt x="3000" y="37455"/>
                      <a:pt x="3420" y="57278"/>
                      <a:pt x="3466" y="79154"/>
                    </a:cubicBezTo>
                    <a:cubicBezTo>
                      <a:pt x="3466" y="100797"/>
                      <a:pt x="3466" y="120340"/>
                      <a:pt x="3466" y="135173"/>
                    </a:cubicBezTo>
                    <a:cubicBezTo>
                      <a:pt x="3466" y="141983"/>
                      <a:pt x="3466" y="147674"/>
                      <a:pt x="3466" y="152151"/>
                    </a:cubicBezTo>
                    <a:cubicBezTo>
                      <a:pt x="3466" y="156163"/>
                      <a:pt x="3373" y="158402"/>
                      <a:pt x="3186" y="158402"/>
                    </a:cubicBezTo>
                    <a:cubicBezTo>
                      <a:pt x="3000" y="158402"/>
                      <a:pt x="2767" y="156209"/>
                      <a:pt x="2533" y="152198"/>
                    </a:cubicBezTo>
                    <a:cubicBezTo>
                      <a:pt x="2254" y="148187"/>
                      <a:pt x="1974" y="142403"/>
                      <a:pt x="1740" y="135220"/>
                    </a:cubicBezTo>
                    <a:cubicBezTo>
                      <a:pt x="1274" y="120900"/>
                      <a:pt x="1088" y="101077"/>
                      <a:pt x="1041" y="79201"/>
                    </a:cubicBezTo>
                    <a:cubicBezTo>
                      <a:pt x="994" y="57325"/>
                      <a:pt x="854" y="37548"/>
                      <a:pt x="481" y="23229"/>
                    </a:cubicBezTo>
                    <a:cubicBezTo>
                      <a:pt x="295" y="16419"/>
                      <a:pt x="155" y="10775"/>
                      <a:pt x="61" y="6250"/>
                    </a:cubicBezTo>
                    <a:cubicBezTo>
                      <a:pt x="-32" y="2239"/>
                      <a:pt x="-32" y="0"/>
                      <a:pt x="15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4" name="Forma libre: forma 263">
                <a:extLst>
                  <a:ext uri="{FF2B5EF4-FFF2-40B4-BE49-F238E27FC236}">
                    <a16:creationId xmlns:a16="http://schemas.microsoft.com/office/drawing/2014/main" id="{B6F6FDEC-DF29-DC06-2822-529517B9A12B}"/>
                  </a:ext>
                </a:extLst>
              </p:cNvPr>
              <p:cNvSpPr/>
              <p:nvPr/>
            </p:nvSpPr>
            <p:spPr>
              <a:xfrm>
                <a:off x="1970915" y="2188606"/>
                <a:ext cx="44259" cy="66107"/>
              </a:xfrm>
              <a:custGeom>
                <a:avLst/>
                <a:gdLst>
                  <a:gd name="connsiteX0" fmla="*/ 44126 w 44259"/>
                  <a:gd name="connsiteY0" fmla="*/ 66107 h 66107"/>
                  <a:gd name="connsiteX1" fmla="*/ 41654 w 44259"/>
                  <a:gd name="connsiteY1" fmla="*/ 53794 h 66107"/>
                  <a:gd name="connsiteX2" fmla="*/ 32139 w 44259"/>
                  <a:gd name="connsiteY2" fmla="*/ 25481 h 66107"/>
                  <a:gd name="connsiteX3" fmla="*/ 11569 w 44259"/>
                  <a:gd name="connsiteY3" fmla="*/ 4585 h 66107"/>
                  <a:gd name="connsiteX4" fmla="*/ 1 w 44259"/>
                  <a:gd name="connsiteY4" fmla="*/ 107 h 66107"/>
                  <a:gd name="connsiteX5" fmla="*/ 3406 w 44259"/>
                  <a:gd name="connsiteY5" fmla="*/ 247 h 66107"/>
                  <a:gd name="connsiteX6" fmla="*/ 12315 w 44259"/>
                  <a:gd name="connsiteY6" fmla="*/ 3045 h 66107"/>
                  <a:gd name="connsiteX7" fmla="*/ 34238 w 44259"/>
                  <a:gd name="connsiteY7" fmla="*/ 24268 h 66107"/>
                  <a:gd name="connsiteX8" fmla="*/ 43333 w 44259"/>
                  <a:gd name="connsiteY8" fmla="*/ 53467 h 66107"/>
                  <a:gd name="connsiteX9" fmla="*/ 44080 w 44259"/>
                  <a:gd name="connsiteY9" fmla="*/ 66061 h 6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259" h="66107">
                    <a:moveTo>
                      <a:pt x="44126" y="66107"/>
                    </a:moveTo>
                    <a:cubicBezTo>
                      <a:pt x="43753" y="66107"/>
                      <a:pt x="43100" y="61350"/>
                      <a:pt x="41654" y="53794"/>
                    </a:cubicBezTo>
                    <a:cubicBezTo>
                      <a:pt x="40162" y="46237"/>
                      <a:pt x="37783" y="35742"/>
                      <a:pt x="32139" y="25481"/>
                    </a:cubicBezTo>
                    <a:cubicBezTo>
                      <a:pt x="26495" y="15266"/>
                      <a:pt x="18286" y="8083"/>
                      <a:pt x="11569" y="4585"/>
                    </a:cubicBezTo>
                    <a:cubicBezTo>
                      <a:pt x="4806" y="993"/>
                      <a:pt x="-92" y="527"/>
                      <a:pt x="1" y="107"/>
                    </a:cubicBezTo>
                    <a:cubicBezTo>
                      <a:pt x="1" y="-33"/>
                      <a:pt x="1261" y="-80"/>
                      <a:pt x="3406" y="247"/>
                    </a:cubicBezTo>
                    <a:cubicBezTo>
                      <a:pt x="5599" y="573"/>
                      <a:pt x="8724" y="1413"/>
                      <a:pt x="12315" y="3045"/>
                    </a:cubicBezTo>
                    <a:cubicBezTo>
                      <a:pt x="19545" y="6264"/>
                      <a:pt x="28361" y="13633"/>
                      <a:pt x="34238" y="24268"/>
                    </a:cubicBezTo>
                    <a:cubicBezTo>
                      <a:pt x="40068" y="34903"/>
                      <a:pt x="42260" y="45771"/>
                      <a:pt x="43333" y="53467"/>
                    </a:cubicBezTo>
                    <a:cubicBezTo>
                      <a:pt x="44359" y="61210"/>
                      <a:pt x="44406" y="66061"/>
                      <a:pt x="44080" y="66061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5" name="Forma libre: forma 264">
                <a:extLst>
                  <a:ext uri="{FF2B5EF4-FFF2-40B4-BE49-F238E27FC236}">
                    <a16:creationId xmlns:a16="http://schemas.microsoft.com/office/drawing/2014/main" id="{BD077D5C-224A-7548-96C2-65CCA6DECA14}"/>
                  </a:ext>
                </a:extLst>
              </p:cNvPr>
              <p:cNvSpPr/>
              <p:nvPr/>
            </p:nvSpPr>
            <p:spPr>
              <a:xfrm>
                <a:off x="1985837" y="2191417"/>
                <a:ext cx="40706" cy="15254"/>
              </a:xfrm>
              <a:custGeom>
                <a:avLst/>
                <a:gdLst>
                  <a:gd name="connsiteX0" fmla="*/ 40679 w 40706"/>
                  <a:gd name="connsiteY0" fmla="*/ 15207 h 15254"/>
                  <a:gd name="connsiteX1" fmla="*/ 21555 w 40706"/>
                  <a:gd name="connsiteY1" fmla="*/ 4666 h 15254"/>
                  <a:gd name="connsiteX2" fmla="*/ 5 w 40706"/>
                  <a:gd name="connsiteY2" fmla="*/ 1308 h 15254"/>
                  <a:gd name="connsiteX3" fmla="*/ 22348 w 40706"/>
                  <a:gd name="connsiteY3" fmla="*/ 2380 h 15254"/>
                  <a:gd name="connsiteX4" fmla="*/ 40679 w 40706"/>
                  <a:gd name="connsiteY4" fmla="*/ 15254 h 1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06" h="15254">
                    <a:moveTo>
                      <a:pt x="40679" y="15207"/>
                    </a:moveTo>
                    <a:cubicBezTo>
                      <a:pt x="40166" y="15767"/>
                      <a:pt x="33076" y="8491"/>
                      <a:pt x="21555" y="4666"/>
                    </a:cubicBezTo>
                    <a:cubicBezTo>
                      <a:pt x="10127" y="655"/>
                      <a:pt x="52" y="2054"/>
                      <a:pt x="5" y="1308"/>
                    </a:cubicBezTo>
                    <a:cubicBezTo>
                      <a:pt x="-274" y="748"/>
                      <a:pt x="10220" y="-1864"/>
                      <a:pt x="22348" y="2380"/>
                    </a:cubicBezTo>
                    <a:cubicBezTo>
                      <a:pt x="34522" y="6485"/>
                      <a:pt x="41192" y="14974"/>
                      <a:pt x="40679" y="15254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6" name="Forma libre: forma 265">
                <a:extLst>
                  <a:ext uri="{FF2B5EF4-FFF2-40B4-BE49-F238E27FC236}">
                    <a16:creationId xmlns:a16="http://schemas.microsoft.com/office/drawing/2014/main" id="{794C7A30-46DF-244E-CB60-B8A95CE6927F}"/>
                  </a:ext>
                </a:extLst>
              </p:cNvPr>
              <p:cNvSpPr/>
              <p:nvPr/>
            </p:nvSpPr>
            <p:spPr>
              <a:xfrm>
                <a:off x="2200494" y="1980450"/>
                <a:ext cx="6987" cy="391572"/>
              </a:xfrm>
              <a:custGeom>
                <a:avLst/>
                <a:gdLst>
                  <a:gd name="connsiteX0" fmla="*/ 6579 w 6987"/>
                  <a:gd name="connsiteY0" fmla="*/ 391573 h 391572"/>
                  <a:gd name="connsiteX1" fmla="*/ 6299 w 6987"/>
                  <a:gd name="connsiteY1" fmla="*/ 387608 h 391572"/>
                  <a:gd name="connsiteX2" fmla="*/ 6019 w 6987"/>
                  <a:gd name="connsiteY2" fmla="*/ 376180 h 391572"/>
                  <a:gd name="connsiteX3" fmla="*/ 5180 w 6987"/>
                  <a:gd name="connsiteY3" fmla="*/ 334248 h 391572"/>
                  <a:gd name="connsiteX4" fmla="*/ 1915 w 6987"/>
                  <a:gd name="connsiteY4" fmla="*/ 195856 h 391572"/>
                  <a:gd name="connsiteX5" fmla="*/ 2 w 6987"/>
                  <a:gd name="connsiteY5" fmla="*/ 57372 h 391572"/>
                  <a:gd name="connsiteX6" fmla="*/ 422 w 6987"/>
                  <a:gd name="connsiteY6" fmla="*/ 15392 h 391572"/>
                  <a:gd name="connsiteX7" fmla="*/ 749 w 6987"/>
                  <a:gd name="connsiteY7" fmla="*/ 3965 h 391572"/>
                  <a:gd name="connsiteX8" fmla="*/ 1028 w 6987"/>
                  <a:gd name="connsiteY8" fmla="*/ 0 h 391572"/>
                  <a:gd name="connsiteX9" fmla="*/ 1215 w 6987"/>
                  <a:gd name="connsiteY9" fmla="*/ 3965 h 391572"/>
                  <a:gd name="connsiteX10" fmla="*/ 1355 w 6987"/>
                  <a:gd name="connsiteY10" fmla="*/ 15392 h 391572"/>
                  <a:gd name="connsiteX11" fmla="*/ 1728 w 6987"/>
                  <a:gd name="connsiteY11" fmla="*/ 57325 h 391572"/>
                  <a:gd name="connsiteX12" fmla="*/ 4340 w 6987"/>
                  <a:gd name="connsiteY12" fmla="*/ 195763 h 391572"/>
                  <a:gd name="connsiteX13" fmla="*/ 6859 w 6987"/>
                  <a:gd name="connsiteY13" fmla="*/ 334201 h 391572"/>
                  <a:gd name="connsiteX14" fmla="*/ 6905 w 6987"/>
                  <a:gd name="connsiteY14" fmla="*/ 376180 h 391572"/>
                  <a:gd name="connsiteX15" fmla="*/ 6719 w 6987"/>
                  <a:gd name="connsiteY15" fmla="*/ 387608 h 391572"/>
                  <a:gd name="connsiteX16" fmla="*/ 6486 w 6987"/>
                  <a:gd name="connsiteY16" fmla="*/ 391573 h 391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87" h="391572">
                    <a:moveTo>
                      <a:pt x="6579" y="391573"/>
                    </a:moveTo>
                    <a:cubicBezTo>
                      <a:pt x="6579" y="391573"/>
                      <a:pt x="6392" y="390220"/>
                      <a:pt x="6299" y="387608"/>
                    </a:cubicBezTo>
                    <a:cubicBezTo>
                      <a:pt x="6252" y="384763"/>
                      <a:pt x="6159" y="380985"/>
                      <a:pt x="6019" y="376180"/>
                    </a:cubicBezTo>
                    <a:cubicBezTo>
                      <a:pt x="5833" y="366059"/>
                      <a:pt x="5553" y="351786"/>
                      <a:pt x="5180" y="334248"/>
                    </a:cubicBezTo>
                    <a:cubicBezTo>
                      <a:pt x="4340" y="298612"/>
                      <a:pt x="3221" y="249776"/>
                      <a:pt x="1915" y="195856"/>
                    </a:cubicBezTo>
                    <a:cubicBezTo>
                      <a:pt x="655" y="141796"/>
                      <a:pt x="-44" y="92821"/>
                      <a:pt x="2" y="57372"/>
                    </a:cubicBezTo>
                    <a:cubicBezTo>
                      <a:pt x="2" y="39647"/>
                      <a:pt x="189" y="25327"/>
                      <a:pt x="422" y="15392"/>
                    </a:cubicBezTo>
                    <a:cubicBezTo>
                      <a:pt x="562" y="10588"/>
                      <a:pt x="655" y="6810"/>
                      <a:pt x="749" y="3965"/>
                    </a:cubicBezTo>
                    <a:cubicBezTo>
                      <a:pt x="842" y="1353"/>
                      <a:pt x="935" y="0"/>
                      <a:pt x="1028" y="0"/>
                    </a:cubicBezTo>
                    <a:cubicBezTo>
                      <a:pt x="1122" y="0"/>
                      <a:pt x="1168" y="1353"/>
                      <a:pt x="1215" y="3965"/>
                    </a:cubicBezTo>
                    <a:cubicBezTo>
                      <a:pt x="1215" y="6810"/>
                      <a:pt x="1262" y="10588"/>
                      <a:pt x="1355" y="15392"/>
                    </a:cubicBezTo>
                    <a:cubicBezTo>
                      <a:pt x="1448" y="25514"/>
                      <a:pt x="1588" y="39787"/>
                      <a:pt x="1728" y="57325"/>
                    </a:cubicBezTo>
                    <a:cubicBezTo>
                      <a:pt x="2101" y="92727"/>
                      <a:pt x="3127" y="141703"/>
                      <a:pt x="4340" y="195763"/>
                    </a:cubicBezTo>
                    <a:cubicBezTo>
                      <a:pt x="5553" y="249823"/>
                      <a:pt x="6579" y="298752"/>
                      <a:pt x="6859" y="334201"/>
                    </a:cubicBezTo>
                    <a:cubicBezTo>
                      <a:pt x="7045" y="351926"/>
                      <a:pt x="6999" y="366245"/>
                      <a:pt x="6905" y="376180"/>
                    </a:cubicBezTo>
                    <a:cubicBezTo>
                      <a:pt x="6812" y="380985"/>
                      <a:pt x="6766" y="384763"/>
                      <a:pt x="6719" y="387608"/>
                    </a:cubicBezTo>
                    <a:cubicBezTo>
                      <a:pt x="6672" y="390220"/>
                      <a:pt x="6579" y="391573"/>
                      <a:pt x="6486" y="391573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7" name="Forma libre: forma 266">
                <a:extLst>
                  <a:ext uri="{FF2B5EF4-FFF2-40B4-BE49-F238E27FC236}">
                    <a16:creationId xmlns:a16="http://schemas.microsoft.com/office/drawing/2014/main" id="{12A618A5-80C7-3B7A-24AB-68B8CFD6EB68}"/>
                  </a:ext>
                </a:extLst>
              </p:cNvPr>
              <p:cNvSpPr/>
              <p:nvPr/>
            </p:nvSpPr>
            <p:spPr>
              <a:xfrm>
                <a:off x="1970680" y="2202739"/>
                <a:ext cx="22145" cy="59111"/>
              </a:xfrm>
              <a:custGeom>
                <a:avLst/>
                <a:gdLst>
                  <a:gd name="connsiteX0" fmla="*/ 11338 w 22145"/>
                  <a:gd name="connsiteY0" fmla="*/ 14 h 59111"/>
                  <a:gd name="connsiteX1" fmla="*/ 17775 w 22145"/>
                  <a:gd name="connsiteY1" fmla="*/ 8317 h 59111"/>
                  <a:gd name="connsiteX2" fmla="*/ 21506 w 22145"/>
                  <a:gd name="connsiteY2" fmla="*/ 19185 h 59111"/>
                  <a:gd name="connsiteX3" fmla="*/ 21693 w 22145"/>
                  <a:gd name="connsiteY3" fmla="*/ 33271 h 59111"/>
                  <a:gd name="connsiteX4" fmla="*/ 17588 w 22145"/>
                  <a:gd name="connsiteY4" fmla="*/ 46798 h 59111"/>
                  <a:gd name="connsiteX5" fmla="*/ 9892 w 22145"/>
                  <a:gd name="connsiteY5" fmla="*/ 55473 h 59111"/>
                  <a:gd name="connsiteX6" fmla="*/ 3 w 22145"/>
                  <a:gd name="connsiteY6" fmla="*/ 59018 h 59111"/>
                  <a:gd name="connsiteX7" fmla="*/ 8866 w 22145"/>
                  <a:gd name="connsiteY7" fmla="*/ 54074 h 59111"/>
                  <a:gd name="connsiteX8" fmla="*/ 15629 w 22145"/>
                  <a:gd name="connsiteY8" fmla="*/ 45725 h 59111"/>
                  <a:gd name="connsiteX9" fmla="*/ 19314 w 22145"/>
                  <a:gd name="connsiteY9" fmla="*/ 32944 h 59111"/>
                  <a:gd name="connsiteX10" fmla="*/ 19314 w 22145"/>
                  <a:gd name="connsiteY10" fmla="*/ 19558 h 59111"/>
                  <a:gd name="connsiteX11" fmla="*/ 16189 w 22145"/>
                  <a:gd name="connsiteY11" fmla="*/ 9016 h 59111"/>
                  <a:gd name="connsiteX12" fmla="*/ 11338 w 22145"/>
                  <a:gd name="connsiteY12" fmla="*/ 14 h 59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145" h="59111">
                    <a:moveTo>
                      <a:pt x="11338" y="14"/>
                    </a:moveTo>
                    <a:cubicBezTo>
                      <a:pt x="11524" y="-219"/>
                      <a:pt x="14789" y="2440"/>
                      <a:pt x="17775" y="8317"/>
                    </a:cubicBezTo>
                    <a:cubicBezTo>
                      <a:pt x="19267" y="11255"/>
                      <a:pt x="20667" y="14893"/>
                      <a:pt x="21506" y="19185"/>
                    </a:cubicBezTo>
                    <a:cubicBezTo>
                      <a:pt x="22299" y="23522"/>
                      <a:pt x="22346" y="28327"/>
                      <a:pt x="21693" y="33271"/>
                    </a:cubicBezTo>
                    <a:cubicBezTo>
                      <a:pt x="20993" y="38215"/>
                      <a:pt x="19734" y="42926"/>
                      <a:pt x="17588" y="46798"/>
                    </a:cubicBezTo>
                    <a:cubicBezTo>
                      <a:pt x="15442" y="50669"/>
                      <a:pt x="12597" y="53561"/>
                      <a:pt x="9892" y="55473"/>
                    </a:cubicBezTo>
                    <a:cubicBezTo>
                      <a:pt x="4388" y="59345"/>
                      <a:pt x="-43" y="59251"/>
                      <a:pt x="3" y="59018"/>
                    </a:cubicBezTo>
                    <a:cubicBezTo>
                      <a:pt x="-136" y="58598"/>
                      <a:pt x="3968" y="58039"/>
                      <a:pt x="8866" y="54074"/>
                    </a:cubicBezTo>
                    <a:cubicBezTo>
                      <a:pt x="11245" y="52115"/>
                      <a:pt x="13763" y="49316"/>
                      <a:pt x="15629" y="45725"/>
                    </a:cubicBezTo>
                    <a:cubicBezTo>
                      <a:pt x="17541" y="42133"/>
                      <a:pt x="18661" y="37655"/>
                      <a:pt x="19314" y="32944"/>
                    </a:cubicBezTo>
                    <a:cubicBezTo>
                      <a:pt x="19920" y="28187"/>
                      <a:pt x="19967" y="23616"/>
                      <a:pt x="19314" y="19558"/>
                    </a:cubicBezTo>
                    <a:cubicBezTo>
                      <a:pt x="18661" y="15500"/>
                      <a:pt x="17448" y="11908"/>
                      <a:pt x="16189" y="9016"/>
                    </a:cubicBezTo>
                    <a:cubicBezTo>
                      <a:pt x="13763" y="3186"/>
                      <a:pt x="11058" y="247"/>
                      <a:pt x="11338" y="14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8" name="Forma libre: forma 267">
                <a:extLst>
                  <a:ext uri="{FF2B5EF4-FFF2-40B4-BE49-F238E27FC236}">
                    <a16:creationId xmlns:a16="http://schemas.microsoft.com/office/drawing/2014/main" id="{18F418DE-4EB3-4A17-47D9-EA91807BBC15}"/>
                  </a:ext>
                </a:extLst>
              </p:cNvPr>
              <p:cNvSpPr/>
              <p:nvPr/>
            </p:nvSpPr>
            <p:spPr>
              <a:xfrm>
                <a:off x="2443037" y="2198919"/>
                <a:ext cx="25152" cy="63957"/>
              </a:xfrm>
              <a:custGeom>
                <a:avLst/>
                <a:gdLst>
                  <a:gd name="connsiteX0" fmla="*/ 25099 w 25152"/>
                  <a:gd name="connsiteY0" fmla="*/ 63958 h 63957"/>
                  <a:gd name="connsiteX1" fmla="*/ 22161 w 25152"/>
                  <a:gd name="connsiteY1" fmla="*/ 63071 h 63957"/>
                  <a:gd name="connsiteX2" fmla="*/ 14978 w 25152"/>
                  <a:gd name="connsiteY2" fmla="*/ 58780 h 63957"/>
                  <a:gd name="connsiteX3" fmla="*/ 658 w 25152"/>
                  <a:gd name="connsiteY3" fmla="*/ 35505 h 63957"/>
                  <a:gd name="connsiteX4" fmla="*/ 5323 w 25152"/>
                  <a:gd name="connsiteY4" fmla="*/ 8592 h 63957"/>
                  <a:gd name="connsiteX5" fmla="*/ 10360 w 25152"/>
                  <a:gd name="connsiteY5" fmla="*/ 1922 h 63957"/>
                  <a:gd name="connsiteX6" fmla="*/ 12785 w 25152"/>
                  <a:gd name="connsiteY6" fmla="*/ 9 h 63957"/>
                  <a:gd name="connsiteX7" fmla="*/ 6862 w 25152"/>
                  <a:gd name="connsiteY7" fmla="*/ 9385 h 63957"/>
                  <a:gd name="connsiteX8" fmla="*/ 3084 w 25152"/>
                  <a:gd name="connsiteY8" fmla="*/ 35039 h 63957"/>
                  <a:gd name="connsiteX9" fmla="*/ 16144 w 25152"/>
                  <a:gd name="connsiteY9" fmla="*/ 57428 h 63957"/>
                  <a:gd name="connsiteX10" fmla="*/ 25146 w 25152"/>
                  <a:gd name="connsiteY10" fmla="*/ 63958 h 63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152" h="63957">
                    <a:moveTo>
                      <a:pt x="25099" y="63958"/>
                    </a:moveTo>
                    <a:cubicBezTo>
                      <a:pt x="25099" y="63958"/>
                      <a:pt x="23980" y="63864"/>
                      <a:pt x="22161" y="63071"/>
                    </a:cubicBezTo>
                    <a:cubicBezTo>
                      <a:pt x="20342" y="62325"/>
                      <a:pt x="17823" y="60926"/>
                      <a:pt x="14978" y="58780"/>
                    </a:cubicBezTo>
                    <a:cubicBezTo>
                      <a:pt x="9381" y="54536"/>
                      <a:pt x="2757" y="46373"/>
                      <a:pt x="658" y="35505"/>
                    </a:cubicBezTo>
                    <a:cubicBezTo>
                      <a:pt x="-1394" y="24637"/>
                      <a:pt x="1684" y="14609"/>
                      <a:pt x="5323" y="8592"/>
                    </a:cubicBezTo>
                    <a:cubicBezTo>
                      <a:pt x="7142" y="5513"/>
                      <a:pt x="8961" y="3321"/>
                      <a:pt x="10360" y="1922"/>
                    </a:cubicBezTo>
                    <a:cubicBezTo>
                      <a:pt x="11759" y="522"/>
                      <a:pt x="12646" y="-84"/>
                      <a:pt x="12785" y="9"/>
                    </a:cubicBezTo>
                    <a:cubicBezTo>
                      <a:pt x="13112" y="289"/>
                      <a:pt x="9940" y="3321"/>
                      <a:pt x="6862" y="9385"/>
                    </a:cubicBezTo>
                    <a:cubicBezTo>
                      <a:pt x="3783" y="15355"/>
                      <a:pt x="1125" y="24870"/>
                      <a:pt x="3084" y="35039"/>
                    </a:cubicBezTo>
                    <a:cubicBezTo>
                      <a:pt x="5089" y="45207"/>
                      <a:pt x="11060" y="53043"/>
                      <a:pt x="16144" y="57428"/>
                    </a:cubicBezTo>
                    <a:cubicBezTo>
                      <a:pt x="21275" y="61952"/>
                      <a:pt x="25333" y="63538"/>
                      <a:pt x="25146" y="63958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69" name="Forma libre: forma 268">
                <a:extLst>
                  <a:ext uri="{FF2B5EF4-FFF2-40B4-BE49-F238E27FC236}">
                    <a16:creationId xmlns:a16="http://schemas.microsoft.com/office/drawing/2014/main" id="{120011B2-D779-1932-67D9-6F1D8E7F5078}"/>
                  </a:ext>
                </a:extLst>
              </p:cNvPr>
              <p:cNvSpPr/>
              <p:nvPr/>
            </p:nvSpPr>
            <p:spPr>
              <a:xfrm>
                <a:off x="2123440" y="2156203"/>
                <a:ext cx="164839" cy="69796"/>
              </a:xfrm>
              <a:custGeom>
                <a:avLst/>
                <a:gdLst>
                  <a:gd name="connsiteX0" fmla="*/ 164839 w 164839"/>
                  <a:gd name="connsiteY0" fmla="*/ 0 h 69796"/>
                  <a:gd name="connsiteX1" fmla="*/ 158729 w 164839"/>
                  <a:gd name="connsiteY1" fmla="*/ 3545 h 69796"/>
                  <a:gd name="connsiteX2" fmla="*/ 141657 w 164839"/>
                  <a:gd name="connsiteY2" fmla="*/ 12314 h 69796"/>
                  <a:gd name="connsiteX3" fmla="*/ 84052 w 164839"/>
                  <a:gd name="connsiteY3" fmla="*/ 38714 h 69796"/>
                  <a:gd name="connsiteX4" fmla="*/ 25002 w 164839"/>
                  <a:gd name="connsiteY4" fmla="*/ 61709 h 69796"/>
                  <a:gd name="connsiteX5" fmla="*/ 6811 w 164839"/>
                  <a:gd name="connsiteY5" fmla="*/ 67866 h 69796"/>
                  <a:gd name="connsiteX6" fmla="*/ 1 w 164839"/>
                  <a:gd name="connsiteY6" fmla="*/ 69779 h 69796"/>
                  <a:gd name="connsiteX7" fmla="*/ 6484 w 164839"/>
                  <a:gd name="connsiteY7" fmla="*/ 66980 h 69796"/>
                  <a:gd name="connsiteX8" fmla="*/ 24395 w 164839"/>
                  <a:gd name="connsiteY8" fmla="*/ 60124 h 69796"/>
                  <a:gd name="connsiteX9" fmla="*/ 83119 w 164839"/>
                  <a:gd name="connsiteY9" fmla="*/ 36522 h 69796"/>
                  <a:gd name="connsiteX10" fmla="*/ 140911 w 164839"/>
                  <a:gd name="connsiteY10" fmla="*/ 10821 h 69796"/>
                  <a:gd name="connsiteX11" fmla="*/ 158309 w 164839"/>
                  <a:gd name="connsiteY11" fmla="*/ 2752 h 69796"/>
                  <a:gd name="connsiteX12" fmla="*/ 164839 w 164839"/>
                  <a:gd name="connsiteY12" fmla="*/ 47 h 6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4839" h="69796">
                    <a:moveTo>
                      <a:pt x="164839" y="0"/>
                    </a:moveTo>
                    <a:cubicBezTo>
                      <a:pt x="164839" y="0"/>
                      <a:pt x="162740" y="1399"/>
                      <a:pt x="158729" y="3545"/>
                    </a:cubicBezTo>
                    <a:cubicBezTo>
                      <a:pt x="154764" y="5690"/>
                      <a:pt x="148887" y="8722"/>
                      <a:pt x="141657" y="12314"/>
                    </a:cubicBezTo>
                    <a:cubicBezTo>
                      <a:pt x="127151" y="19544"/>
                      <a:pt x="106861" y="29059"/>
                      <a:pt x="84052" y="38714"/>
                    </a:cubicBezTo>
                    <a:cubicBezTo>
                      <a:pt x="61244" y="48369"/>
                      <a:pt x="40301" y="56299"/>
                      <a:pt x="25002" y="61709"/>
                    </a:cubicBezTo>
                    <a:cubicBezTo>
                      <a:pt x="17352" y="64415"/>
                      <a:pt x="11148" y="66514"/>
                      <a:pt x="6811" y="67866"/>
                    </a:cubicBezTo>
                    <a:cubicBezTo>
                      <a:pt x="2473" y="69219"/>
                      <a:pt x="47" y="69919"/>
                      <a:pt x="1" y="69779"/>
                    </a:cubicBezTo>
                    <a:cubicBezTo>
                      <a:pt x="-46" y="69639"/>
                      <a:pt x="2240" y="68659"/>
                      <a:pt x="6484" y="66980"/>
                    </a:cubicBezTo>
                    <a:cubicBezTo>
                      <a:pt x="11148" y="65208"/>
                      <a:pt x="17166" y="62876"/>
                      <a:pt x="24395" y="60124"/>
                    </a:cubicBezTo>
                    <a:cubicBezTo>
                      <a:pt x="39508" y="54340"/>
                      <a:pt x="60358" y="46130"/>
                      <a:pt x="83119" y="36522"/>
                    </a:cubicBezTo>
                    <a:cubicBezTo>
                      <a:pt x="105882" y="26867"/>
                      <a:pt x="126218" y="17631"/>
                      <a:pt x="140911" y="10821"/>
                    </a:cubicBezTo>
                    <a:cubicBezTo>
                      <a:pt x="147954" y="7556"/>
                      <a:pt x="153785" y="4851"/>
                      <a:pt x="158309" y="2752"/>
                    </a:cubicBezTo>
                    <a:cubicBezTo>
                      <a:pt x="162414" y="840"/>
                      <a:pt x="164746" y="-93"/>
                      <a:pt x="164839" y="47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70" name="Forma libre: forma 269">
                <a:extLst>
                  <a:ext uri="{FF2B5EF4-FFF2-40B4-BE49-F238E27FC236}">
                    <a16:creationId xmlns:a16="http://schemas.microsoft.com/office/drawing/2014/main" id="{DC7F1586-7F31-238F-B9B8-C1088E04246D}"/>
                  </a:ext>
                </a:extLst>
              </p:cNvPr>
              <p:cNvSpPr/>
              <p:nvPr/>
            </p:nvSpPr>
            <p:spPr>
              <a:xfrm>
                <a:off x="2534225" y="2145412"/>
                <a:ext cx="24285" cy="40157"/>
              </a:xfrm>
              <a:custGeom>
                <a:avLst/>
                <a:gdLst>
                  <a:gd name="connsiteX0" fmla="*/ 24260 w 24285"/>
                  <a:gd name="connsiteY0" fmla="*/ 63 h 40157"/>
                  <a:gd name="connsiteX1" fmla="*/ 19876 w 24285"/>
                  <a:gd name="connsiteY1" fmla="*/ 5754 h 40157"/>
                  <a:gd name="connsiteX2" fmla="*/ 16890 w 24285"/>
                  <a:gd name="connsiteY2" fmla="*/ 12424 h 40157"/>
                  <a:gd name="connsiteX3" fmla="*/ 15911 w 24285"/>
                  <a:gd name="connsiteY3" fmla="*/ 21892 h 40157"/>
                  <a:gd name="connsiteX4" fmla="*/ 6815 w 24285"/>
                  <a:gd name="connsiteY4" fmla="*/ 37191 h 40157"/>
                  <a:gd name="connsiteX5" fmla="*/ 5 w 24285"/>
                  <a:gd name="connsiteY5" fmla="*/ 40083 h 40157"/>
                  <a:gd name="connsiteX6" fmla="*/ 5696 w 24285"/>
                  <a:gd name="connsiteY6" fmla="*/ 35839 h 40157"/>
                  <a:gd name="connsiteX7" fmla="*/ 13439 w 24285"/>
                  <a:gd name="connsiteY7" fmla="*/ 21519 h 40157"/>
                  <a:gd name="connsiteX8" fmla="*/ 14652 w 24285"/>
                  <a:gd name="connsiteY8" fmla="*/ 11910 h 40157"/>
                  <a:gd name="connsiteX9" fmla="*/ 18476 w 24285"/>
                  <a:gd name="connsiteY9" fmla="*/ 4634 h 40157"/>
                  <a:gd name="connsiteX10" fmla="*/ 24213 w 24285"/>
                  <a:gd name="connsiteY10" fmla="*/ 16 h 4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285" h="40157">
                    <a:moveTo>
                      <a:pt x="24260" y="63"/>
                    </a:moveTo>
                    <a:cubicBezTo>
                      <a:pt x="24540" y="343"/>
                      <a:pt x="22488" y="2302"/>
                      <a:pt x="19876" y="5754"/>
                    </a:cubicBezTo>
                    <a:cubicBezTo>
                      <a:pt x="18616" y="7526"/>
                      <a:pt x="17403" y="9672"/>
                      <a:pt x="16890" y="12424"/>
                    </a:cubicBezTo>
                    <a:cubicBezTo>
                      <a:pt x="16331" y="15176"/>
                      <a:pt x="16377" y="18394"/>
                      <a:pt x="15911" y="21892"/>
                    </a:cubicBezTo>
                    <a:cubicBezTo>
                      <a:pt x="14978" y="29122"/>
                      <a:pt x="10547" y="34533"/>
                      <a:pt x="6815" y="37191"/>
                    </a:cubicBezTo>
                    <a:cubicBezTo>
                      <a:pt x="3037" y="39943"/>
                      <a:pt x="99" y="40363"/>
                      <a:pt x="5" y="40083"/>
                    </a:cubicBezTo>
                    <a:cubicBezTo>
                      <a:pt x="-135" y="39710"/>
                      <a:pt x="2477" y="38731"/>
                      <a:pt x="5696" y="35839"/>
                    </a:cubicBezTo>
                    <a:cubicBezTo>
                      <a:pt x="8868" y="32993"/>
                      <a:pt x="12599" y="28002"/>
                      <a:pt x="13439" y="21519"/>
                    </a:cubicBezTo>
                    <a:cubicBezTo>
                      <a:pt x="13905" y="18254"/>
                      <a:pt x="13905" y="14942"/>
                      <a:pt x="14652" y="11910"/>
                    </a:cubicBezTo>
                    <a:cubicBezTo>
                      <a:pt x="15351" y="8832"/>
                      <a:pt x="16984" y="6360"/>
                      <a:pt x="18476" y="4634"/>
                    </a:cubicBezTo>
                    <a:cubicBezTo>
                      <a:pt x="21601" y="1229"/>
                      <a:pt x="24027" y="-170"/>
                      <a:pt x="24213" y="16"/>
                    </a:cubicBezTo>
                    <a:close/>
                  </a:path>
                </a:pathLst>
              </a:custGeom>
              <a:solidFill>
                <a:srgbClr val="FF9A6C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71" name="Forma libre: forma 270">
                <a:extLst>
                  <a:ext uri="{FF2B5EF4-FFF2-40B4-BE49-F238E27FC236}">
                    <a16:creationId xmlns:a16="http://schemas.microsoft.com/office/drawing/2014/main" id="{45794EA9-52DA-6E6D-4D28-00742290DB94}"/>
                  </a:ext>
                </a:extLst>
              </p:cNvPr>
              <p:cNvSpPr/>
              <p:nvPr/>
            </p:nvSpPr>
            <p:spPr>
              <a:xfrm>
                <a:off x="1819418" y="2180073"/>
                <a:ext cx="52800" cy="3681"/>
              </a:xfrm>
              <a:custGeom>
                <a:avLst/>
                <a:gdLst>
                  <a:gd name="connsiteX0" fmla="*/ 52801 w 52800"/>
                  <a:gd name="connsiteY0" fmla="*/ 2810 h 3681"/>
                  <a:gd name="connsiteX1" fmla="*/ 26307 w 52800"/>
                  <a:gd name="connsiteY1" fmla="*/ 3369 h 3681"/>
                  <a:gd name="connsiteX2" fmla="*/ 0 w 52800"/>
                  <a:gd name="connsiteY2" fmla="*/ 291 h 3681"/>
                  <a:gd name="connsiteX3" fmla="*/ 26400 w 52800"/>
                  <a:gd name="connsiteY3" fmla="*/ 944 h 3681"/>
                  <a:gd name="connsiteX4" fmla="*/ 52754 w 52800"/>
                  <a:gd name="connsiteY4" fmla="*/ 2810 h 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00" h="3681">
                    <a:moveTo>
                      <a:pt x="52801" y="2810"/>
                    </a:moveTo>
                    <a:cubicBezTo>
                      <a:pt x="52801" y="3463"/>
                      <a:pt x="40953" y="4069"/>
                      <a:pt x="26307" y="3369"/>
                    </a:cubicBezTo>
                    <a:cubicBezTo>
                      <a:pt x="11661" y="2670"/>
                      <a:pt x="-46" y="944"/>
                      <a:pt x="0" y="291"/>
                    </a:cubicBezTo>
                    <a:cubicBezTo>
                      <a:pt x="47" y="-409"/>
                      <a:pt x="11894" y="291"/>
                      <a:pt x="26400" y="944"/>
                    </a:cubicBezTo>
                    <a:cubicBezTo>
                      <a:pt x="40953" y="1644"/>
                      <a:pt x="52754" y="2110"/>
                      <a:pt x="52754" y="2810"/>
                    </a:cubicBezTo>
                    <a:close/>
                  </a:path>
                </a:pathLst>
              </a:custGeom>
              <a:solidFill>
                <a:srgbClr val="FF9A6C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72" name="Forma libre: forma 271">
                <a:extLst>
                  <a:ext uri="{FF2B5EF4-FFF2-40B4-BE49-F238E27FC236}">
                    <a16:creationId xmlns:a16="http://schemas.microsoft.com/office/drawing/2014/main" id="{038C77F8-6498-77C2-41AE-C70AB5081056}"/>
                  </a:ext>
                </a:extLst>
              </p:cNvPr>
              <p:cNvSpPr/>
              <p:nvPr/>
            </p:nvSpPr>
            <p:spPr>
              <a:xfrm>
                <a:off x="1886294" y="2140457"/>
                <a:ext cx="12884" cy="40472"/>
              </a:xfrm>
              <a:custGeom>
                <a:avLst/>
                <a:gdLst>
                  <a:gd name="connsiteX0" fmla="*/ 12884 w 12884"/>
                  <a:gd name="connsiteY0" fmla="*/ 40420 h 40472"/>
                  <a:gd name="connsiteX1" fmla="*/ 6727 w 12884"/>
                  <a:gd name="connsiteY1" fmla="*/ 37388 h 40472"/>
                  <a:gd name="connsiteX2" fmla="*/ 11 w 12884"/>
                  <a:gd name="connsiteY2" fmla="*/ 22182 h 40472"/>
                  <a:gd name="connsiteX3" fmla="*/ 1643 w 12884"/>
                  <a:gd name="connsiteY3" fmla="*/ 13227 h 40472"/>
                  <a:gd name="connsiteX4" fmla="*/ 2529 w 12884"/>
                  <a:gd name="connsiteY4" fmla="*/ 6277 h 40472"/>
                  <a:gd name="connsiteX5" fmla="*/ 1037 w 12884"/>
                  <a:gd name="connsiteY5" fmla="*/ 27 h 40472"/>
                  <a:gd name="connsiteX6" fmla="*/ 4208 w 12884"/>
                  <a:gd name="connsiteY6" fmla="*/ 6137 h 40472"/>
                  <a:gd name="connsiteX7" fmla="*/ 3789 w 12884"/>
                  <a:gd name="connsiteY7" fmla="*/ 13693 h 40472"/>
                  <a:gd name="connsiteX8" fmla="*/ 2389 w 12884"/>
                  <a:gd name="connsiteY8" fmla="*/ 22276 h 40472"/>
                  <a:gd name="connsiteX9" fmla="*/ 7847 w 12884"/>
                  <a:gd name="connsiteY9" fmla="*/ 36129 h 40472"/>
                  <a:gd name="connsiteX10" fmla="*/ 12838 w 12884"/>
                  <a:gd name="connsiteY10" fmla="*/ 40420 h 40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884" h="40472">
                    <a:moveTo>
                      <a:pt x="12884" y="40420"/>
                    </a:moveTo>
                    <a:cubicBezTo>
                      <a:pt x="12838" y="40653"/>
                      <a:pt x="10039" y="40187"/>
                      <a:pt x="6727" y="37388"/>
                    </a:cubicBezTo>
                    <a:cubicBezTo>
                      <a:pt x="3462" y="34683"/>
                      <a:pt x="-223" y="29086"/>
                      <a:pt x="11" y="22182"/>
                    </a:cubicBezTo>
                    <a:cubicBezTo>
                      <a:pt x="150" y="18824"/>
                      <a:pt x="1037" y="15839"/>
                      <a:pt x="1643" y="13227"/>
                    </a:cubicBezTo>
                    <a:cubicBezTo>
                      <a:pt x="2296" y="10615"/>
                      <a:pt x="2623" y="8283"/>
                      <a:pt x="2529" y="6277"/>
                    </a:cubicBezTo>
                    <a:cubicBezTo>
                      <a:pt x="2436" y="2312"/>
                      <a:pt x="757" y="260"/>
                      <a:pt x="1037" y="27"/>
                    </a:cubicBezTo>
                    <a:cubicBezTo>
                      <a:pt x="1177" y="-253"/>
                      <a:pt x="3649" y="1659"/>
                      <a:pt x="4208" y="6137"/>
                    </a:cubicBezTo>
                    <a:cubicBezTo>
                      <a:pt x="4535" y="8283"/>
                      <a:pt x="4348" y="10941"/>
                      <a:pt x="3789" y="13693"/>
                    </a:cubicBezTo>
                    <a:cubicBezTo>
                      <a:pt x="3276" y="16445"/>
                      <a:pt x="2483" y="19337"/>
                      <a:pt x="2389" y="22276"/>
                    </a:cubicBezTo>
                    <a:cubicBezTo>
                      <a:pt x="2156" y="28246"/>
                      <a:pt x="5141" y="33330"/>
                      <a:pt x="7847" y="36129"/>
                    </a:cubicBezTo>
                    <a:cubicBezTo>
                      <a:pt x="10599" y="39021"/>
                      <a:pt x="13024" y="40047"/>
                      <a:pt x="12838" y="40420"/>
                    </a:cubicBezTo>
                    <a:close/>
                  </a:path>
                </a:pathLst>
              </a:custGeom>
              <a:solidFill>
                <a:srgbClr val="FF9A6C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73" name="Forma libre: forma 272">
                <a:extLst>
                  <a:ext uri="{FF2B5EF4-FFF2-40B4-BE49-F238E27FC236}">
                    <a16:creationId xmlns:a16="http://schemas.microsoft.com/office/drawing/2014/main" id="{F4F8027E-9EC3-890F-B9EF-607EC80C3C94}"/>
                  </a:ext>
                </a:extLst>
              </p:cNvPr>
              <p:cNvSpPr/>
              <p:nvPr/>
            </p:nvSpPr>
            <p:spPr>
              <a:xfrm>
                <a:off x="2565249" y="2189035"/>
                <a:ext cx="56252" cy="5232"/>
              </a:xfrm>
              <a:custGeom>
                <a:avLst/>
                <a:gdLst>
                  <a:gd name="connsiteX0" fmla="*/ 0 w 56252"/>
                  <a:gd name="connsiteY0" fmla="*/ 284 h 5232"/>
                  <a:gd name="connsiteX1" fmla="*/ 28219 w 56252"/>
                  <a:gd name="connsiteY1" fmla="*/ 1404 h 5232"/>
                  <a:gd name="connsiteX2" fmla="*/ 56252 w 56252"/>
                  <a:gd name="connsiteY2" fmla="*/ 4949 h 5232"/>
                  <a:gd name="connsiteX3" fmla="*/ 28033 w 56252"/>
                  <a:gd name="connsiteY3" fmla="*/ 3829 h 5232"/>
                  <a:gd name="connsiteX4" fmla="*/ 0 w 56252"/>
                  <a:gd name="connsiteY4" fmla="*/ 284 h 5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52" h="5232">
                    <a:moveTo>
                      <a:pt x="0" y="284"/>
                    </a:moveTo>
                    <a:cubicBezTo>
                      <a:pt x="47" y="-369"/>
                      <a:pt x="12687" y="144"/>
                      <a:pt x="28219" y="1404"/>
                    </a:cubicBezTo>
                    <a:cubicBezTo>
                      <a:pt x="43752" y="2710"/>
                      <a:pt x="56299" y="4296"/>
                      <a:pt x="56252" y="4949"/>
                    </a:cubicBezTo>
                    <a:cubicBezTo>
                      <a:pt x="56206" y="5602"/>
                      <a:pt x="43565" y="5089"/>
                      <a:pt x="28033" y="3829"/>
                    </a:cubicBezTo>
                    <a:cubicBezTo>
                      <a:pt x="12501" y="2523"/>
                      <a:pt x="-47" y="937"/>
                      <a:pt x="0" y="284"/>
                    </a:cubicBezTo>
                    <a:close/>
                  </a:path>
                </a:pathLst>
              </a:custGeom>
              <a:solidFill>
                <a:srgbClr val="FF9A6C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274" name="Forma libre: forma 273">
                <a:extLst>
                  <a:ext uri="{FF2B5EF4-FFF2-40B4-BE49-F238E27FC236}">
                    <a16:creationId xmlns:a16="http://schemas.microsoft.com/office/drawing/2014/main" id="{B276923C-D4CD-597A-DCD8-6128BB0F641C}"/>
                  </a:ext>
                </a:extLst>
              </p:cNvPr>
              <p:cNvSpPr/>
              <p:nvPr/>
            </p:nvSpPr>
            <p:spPr>
              <a:xfrm>
                <a:off x="2127866" y="1968724"/>
                <a:ext cx="71077" cy="37873"/>
              </a:xfrm>
              <a:custGeom>
                <a:avLst/>
                <a:gdLst>
                  <a:gd name="connsiteX0" fmla="*/ 71044 w 71077"/>
                  <a:gd name="connsiteY0" fmla="*/ 6828 h 37873"/>
                  <a:gd name="connsiteX1" fmla="*/ 65680 w 71077"/>
                  <a:gd name="connsiteY1" fmla="*/ 20588 h 37873"/>
                  <a:gd name="connsiteX2" fmla="*/ 62695 w 71077"/>
                  <a:gd name="connsiteY2" fmla="*/ 27445 h 37873"/>
                  <a:gd name="connsiteX3" fmla="*/ 58963 w 71077"/>
                  <a:gd name="connsiteY3" fmla="*/ 35374 h 37873"/>
                  <a:gd name="connsiteX4" fmla="*/ 53926 w 71077"/>
                  <a:gd name="connsiteY4" fmla="*/ 37800 h 37873"/>
                  <a:gd name="connsiteX5" fmla="*/ 49215 w 71077"/>
                  <a:gd name="connsiteY5" fmla="*/ 35374 h 37873"/>
                  <a:gd name="connsiteX6" fmla="*/ 40819 w 71077"/>
                  <a:gd name="connsiteY6" fmla="*/ 29637 h 37873"/>
                  <a:gd name="connsiteX7" fmla="*/ 11667 w 71077"/>
                  <a:gd name="connsiteY7" fmla="*/ 9114 h 37873"/>
                  <a:gd name="connsiteX8" fmla="*/ 6 w 71077"/>
                  <a:gd name="connsiteY8" fmla="*/ 18 h 37873"/>
                  <a:gd name="connsiteX9" fmla="*/ 12646 w 71077"/>
                  <a:gd name="connsiteY9" fmla="*/ 7715 h 37873"/>
                  <a:gd name="connsiteX10" fmla="*/ 42218 w 71077"/>
                  <a:gd name="connsiteY10" fmla="*/ 27678 h 37873"/>
                  <a:gd name="connsiteX11" fmla="*/ 50567 w 71077"/>
                  <a:gd name="connsiteY11" fmla="*/ 33462 h 37873"/>
                  <a:gd name="connsiteX12" fmla="*/ 54299 w 71077"/>
                  <a:gd name="connsiteY12" fmla="*/ 35561 h 37873"/>
                  <a:gd name="connsiteX13" fmla="*/ 57097 w 71077"/>
                  <a:gd name="connsiteY13" fmla="*/ 34115 h 37873"/>
                  <a:gd name="connsiteX14" fmla="*/ 64094 w 71077"/>
                  <a:gd name="connsiteY14" fmla="*/ 19935 h 37873"/>
                  <a:gd name="connsiteX15" fmla="*/ 71044 w 71077"/>
                  <a:gd name="connsiteY15" fmla="*/ 6875 h 37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077" h="37873">
                    <a:moveTo>
                      <a:pt x="71044" y="6828"/>
                    </a:moveTo>
                    <a:cubicBezTo>
                      <a:pt x="71370" y="6968"/>
                      <a:pt x="69271" y="12239"/>
                      <a:pt x="65680" y="20588"/>
                    </a:cubicBezTo>
                    <a:cubicBezTo>
                      <a:pt x="64747" y="22734"/>
                      <a:pt x="63767" y="25019"/>
                      <a:pt x="62695" y="27445"/>
                    </a:cubicBezTo>
                    <a:cubicBezTo>
                      <a:pt x="61482" y="29917"/>
                      <a:pt x="60736" y="32436"/>
                      <a:pt x="58963" y="35374"/>
                    </a:cubicBezTo>
                    <a:cubicBezTo>
                      <a:pt x="58124" y="36774"/>
                      <a:pt x="56071" y="38219"/>
                      <a:pt x="53926" y="37800"/>
                    </a:cubicBezTo>
                    <a:cubicBezTo>
                      <a:pt x="51920" y="37427"/>
                      <a:pt x="50521" y="36260"/>
                      <a:pt x="49215" y="35374"/>
                    </a:cubicBezTo>
                    <a:cubicBezTo>
                      <a:pt x="46509" y="33508"/>
                      <a:pt x="43711" y="31596"/>
                      <a:pt x="40819" y="29637"/>
                    </a:cubicBezTo>
                    <a:cubicBezTo>
                      <a:pt x="29344" y="21754"/>
                      <a:pt x="19036" y="14478"/>
                      <a:pt x="11667" y="9114"/>
                    </a:cubicBezTo>
                    <a:cubicBezTo>
                      <a:pt x="4297" y="3750"/>
                      <a:pt x="-181" y="298"/>
                      <a:pt x="6" y="18"/>
                    </a:cubicBezTo>
                    <a:cubicBezTo>
                      <a:pt x="192" y="-262"/>
                      <a:pt x="4997" y="2677"/>
                      <a:pt x="12646" y="7715"/>
                    </a:cubicBezTo>
                    <a:cubicBezTo>
                      <a:pt x="20296" y="12705"/>
                      <a:pt x="30744" y="19749"/>
                      <a:pt x="42218" y="27678"/>
                    </a:cubicBezTo>
                    <a:cubicBezTo>
                      <a:pt x="45063" y="29637"/>
                      <a:pt x="47862" y="31596"/>
                      <a:pt x="50567" y="33462"/>
                    </a:cubicBezTo>
                    <a:cubicBezTo>
                      <a:pt x="51920" y="34395"/>
                      <a:pt x="53179" y="35374"/>
                      <a:pt x="54299" y="35561"/>
                    </a:cubicBezTo>
                    <a:cubicBezTo>
                      <a:pt x="55372" y="35794"/>
                      <a:pt x="56351" y="35188"/>
                      <a:pt x="57097" y="34115"/>
                    </a:cubicBezTo>
                    <a:cubicBezTo>
                      <a:pt x="59803" y="29217"/>
                      <a:pt x="62042" y="23900"/>
                      <a:pt x="64094" y="19935"/>
                    </a:cubicBezTo>
                    <a:cubicBezTo>
                      <a:pt x="68105" y="11726"/>
                      <a:pt x="70717" y="6735"/>
                      <a:pt x="71044" y="6875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grpSp>
        <p:nvGrpSpPr>
          <p:cNvPr id="275" name="Gráfico 6">
            <a:extLst>
              <a:ext uri="{FF2B5EF4-FFF2-40B4-BE49-F238E27FC236}">
                <a16:creationId xmlns:a16="http://schemas.microsoft.com/office/drawing/2014/main" id="{26F67C47-5C6D-F2E1-2AFE-F9C04BCF09F9}"/>
              </a:ext>
            </a:extLst>
          </p:cNvPr>
          <p:cNvGrpSpPr/>
          <p:nvPr/>
        </p:nvGrpSpPr>
        <p:grpSpPr>
          <a:xfrm>
            <a:off x="1291226" y="2364894"/>
            <a:ext cx="425388" cy="1139704"/>
            <a:chOff x="1291226" y="2364894"/>
            <a:chExt cx="425388" cy="1139704"/>
          </a:xfrm>
        </p:grpSpPr>
        <p:grpSp>
          <p:nvGrpSpPr>
            <p:cNvPr id="276" name="Gráfico 6">
              <a:extLst>
                <a:ext uri="{FF2B5EF4-FFF2-40B4-BE49-F238E27FC236}">
                  <a16:creationId xmlns:a16="http://schemas.microsoft.com/office/drawing/2014/main" id="{966B6D26-DFED-3B87-9973-C2DED652C53C}"/>
                </a:ext>
              </a:extLst>
            </p:cNvPr>
            <p:cNvGrpSpPr/>
            <p:nvPr/>
          </p:nvGrpSpPr>
          <p:grpSpPr>
            <a:xfrm>
              <a:off x="1304704" y="2364894"/>
              <a:ext cx="411910" cy="1139704"/>
              <a:chOff x="1304704" y="2364894"/>
              <a:chExt cx="411910" cy="1139704"/>
            </a:xfrm>
          </p:grpSpPr>
          <p:grpSp>
            <p:nvGrpSpPr>
              <p:cNvPr id="277" name="Gráfico 6">
                <a:extLst>
                  <a:ext uri="{FF2B5EF4-FFF2-40B4-BE49-F238E27FC236}">
                    <a16:creationId xmlns:a16="http://schemas.microsoft.com/office/drawing/2014/main" id="{FD055044-1A76-AFE8-AF74-38DE7BEEC968}"/>
                  </a:ext>
                </a:extLst>
              </p:cNvPr>
              <p:cNvGrpSpPr/>
              <p:nvPr/>
            </p:nvGrpSpPr>
            <p:grpSpPr>
              <a:xfrm>
                <a:off x="1365840" y="3125643"/>
                <a:ext cx="279550" cy="378956"/>
                <a:chOff x="1365840" y="3125643"/>
                <a:chExt cx="279550" cy="378956"/>
              </a:xfrm>
            </p:grpSpPr>
            <p:sp>
              <p:nvSpPr>
                <p:cNvPr id="278" name="Forma libre: forma 277">
                  <a:extLst>
                    <a:ext uri="{FF2B5EF4-FFF2-40B4-BE49-F238E27FC236}">
                      <a16:creationId xmlns:a16="http://schemas.microsoft.com/office/drawing/2014/main" id="{FB07106E-66D9-BA51-C8ED-57FB9B3E6E45}"/>
                    </a:ext>
                  </a:extLst>
                </p:cNvPr>
                <p:cNvSpPr/>
                <p:nvPr/>
              </p:nvSpPr>
              <p:spPr>
                <a:xfrm>
                  <a:off x="1408208" y="3335446"/>
                  <a:ext cx="70151" cy="108866"/>
                </a:xfrm>
                <a:custGeom>
                  <a:avLst/>
                  <a:gdLst>
                    <a:gd name="connsiteX0" fmla="*/ 3032 w 70151"/>
                    <a:gd name="connsiteY0" fmla="*/ 94500 h 108866"/>
                    <a:gd name="connsiteX1" fmla="*/ 0 w 70151"/>
                    <a:gd name="connsiteY1" fmla="*/ 0 h 108866"/>
                    <a:gd name="connsiteX2" fmla="*/ 70152 w 70151"/>
                    <a:gd name="connsiteY2" fmla="*/ 0 h 108866"/>
                    <a:gd name="connsiteX3" fmla="*/ 65488 w 70151"/>
                    <a:gd name="connsiteY3" fmla="*/ 96506 h 108866"/>
                    <a:gd name="connsiteX4" fmla="*/ 33817 w 70151"/>
                    <a:gd name="connsiteY4" fmla="*/ 108866 h 108866"/>
                    <a:gd name="connsiteX5" fmla="*/ 3032 w 70151"/>
                    <a:gd name="connsiteY5" fmla="*/ 94500 h 10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0151" h="108866">
                      <a:moveTo>
                        <a:pt x="3032" y="94500"/>
                      </a:moveTo>
                      <a:lnTo>
                        <a:pt x="0" y="0"/>
                      </a:lnTo>
                      <a:lnTo>
                        <a:pt x="70152" y="0"/>
                      </a:lnTo>
                      <a:lnTo>
                        <a:pt x="65488" y="96506"/>
                      </a:lnTo>
                      <a:lnTo>
                        <a:pt x="33817" y="108866"/>
                      </a:lnTo>
                      <a:lnTo>
                        <a:pt x="3032" y="94500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79" name="Forma libre: forma 278">
                  <a:extLst>
                    <a:ext uri="{FF2B5EF4-FFF2-40B4-BE49-F238E27FC236}">
                      <a16:creationId xmlns:a16="http://schemas.microsoft.com/office/drawing/2014/main" id="{B060055E-3A77-DF46-7D60-6494D6B8DD6C}"/>
                    </a:ext>
                  </a:extLst>
                </p:cNvPr>
                <p:cNvSpPr/>
                <p:nvPr/>
              </p:nvSpPr>
              <p:spPr>
                <a:xfrm>
                  <a:off x="1365840" y="3429945"/>
                  <a:ext cx="107902" cy="66980"/>
                </a:xfrm>
                <a:custGeom>
                  <a:avLst/>
                  <a:gdLst>
                    <a:gd name="connsiteX0" fmla="*/ 71940 w 107902"/>
                    <a:gd name="connsiteY0" fmla="*/ 1446 h 66980"/>
                    <a:gd name="connsiteX1" fmla="*/ 45400 w 107902"/>
                    <a:gd name="connsiteY1" fmla="*/ 0 h 66980"/>
                    <a:gd name="connsiteX2" fmla="*/ 622 w 107902"/>
                    <a:gd name="connsiteY2" fmla="*/ 51215 h 66980"/>
                    <a:gd name="connsiteX3" fmla="*/ 622 w 107902"/>
                    <a:gd name="connsiteY3" fmla="*/ 65114 h 66980"/>
                    <a:gd name="connsiteX4" fmla="*/ 62658 w 107902"/>
                    <a:gd name="connsiteY4" fmla="*/ 66934 h 66980"/>
                    <a:gd name="connsiteX5" fmla="*/ 107902 w 107902"/>
                    <a:gd name="connsiteY5" fmla="*/ 66980 h 66980"/>
                    <a:gd name="connsiteX6" fmla="*/ 107902 w 107902"/>
                    <a:gd name="connsiteY6" fmla="*/ 2052 h 66980"/>
                    <a:gd name="connsiteX7" fmla="*/ 71940 w 107902"/>
                    <a:gd name="connsiteY7" fmla="*/ 1492 h 66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7902" h="66980">
                      <a:moveTo>
                        <a:pt x="71940" y="1446"/>
                      </a:moveTo>
                      <a:lnTo>
                        <a:pt x="45400" y="0"/>
                      </a:lnTo>
                      <a:cubicBezTo>
                        <a:pt x="45400" y="0"/>
                        <a:pt x="4540" y="33070"/>
                        <a:pt x="622" y="51215"/>
                      </a:cubicBezTo>
                      <a:cubicBezTo>
                        <a:pt x="-777" y="57651"/>
                        <a:pt x="622" y="65114"/>
                        <a:pt x="622" y="65114"/>
                      </a:cubicBezTo>
                      <a:lnTo>
                        <a:pt x="62658" y="66934"/>
                      </a:lnTo>
                      <a:cubicBezTo>
                        <a:pt x="75158" y="66934"/>
                        <a:pt x="107902" y="66980"/>
                        <a:pt x="107902" y="66980"/>
                      </a:cubicBezTo>
                      <a:lnTo>
                        <a:pt x="107902" y="2052"/>
                      </a:lnTo>
                      <a:lnTo>
                        <a:pt x="71940" y="1492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0" name="Forma libre: forma 279">
                  <a:extLst>
                    <a:ext uri="{FF2B5EF4-FFF2-40B4-BE49-F238E27FC236}">
                      <a16:creationId xmlns:a16="http://schemas.microsoft.com/office/drawing/2014/main" id="{33F454D6-0CBF-9649-52F0-01E172D3C7D0}"/>
                    </a:ext>
                  </a:extLst>
                </p:cNvPr>
                <p:cNvSpPr/>
                <p:nvPr/>
              </p:nvSpPr>
              <p:spPr>
                <a:xfrm>
                  <a:off x="1365856" y="3485638"/>
                  <a:ext cx="107839" cy="11241"/>
                </a:xfrm>
                <a:custGeom>
                  <a:avLst/>
                  <a:gdLst>
                    <a:gd name="connsiteX0" fmla="*/ 0 w 107839"/>
                    <a:gd name="connsiteY0" fmla="*/ 0 h 11241"/>
                    <a:gd name="connsiteX1" fmla="*/ 107840 w 107839"/>
                    <a:gd name="connsiteY1" fmla="*/ 0 h 11241"/>
                    <a:gd name="connsiteX2" fmla="*/ 107840 w 107839"/>
                    <a:gd name="connsiteY2" fmla="*/ 11241 h 11241"/>
                    <a:gd name="connsiteX3" fmla="*/ 0 w 107839"/>
                    <a:gd name="connsiteY3" fmla="*/ 11241 h 11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839" h="11241">
                      <a:moveTo>
                        <a:pt x="0" y="0"/>
                      </a:moveTo>
                      <a:lnTo>
                        <a:pt x="107840" y="0"/>
                      </a:lnTo>
                      <a:lnTo>
                        <a:pt x="107840" y="11241"/>
                      </a:lnTo>
                      <a:lnTo>
                        <a:pt x="0" y="11241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1" name="Forma libre: forma 280">
                  <a:extLst>
                    <a:ext uri="{FF2B5EF4-FFF2-40B4-BE49-F238E27FC236}">
                      <a16:creationId xmlns:a16="http://schemas.microsoft.com/office/drawing/2014/main" id="{C9CDB5F1-E384-6D5A-F36A-3A01D492A7B2}"/>
                    </a:ext>
                  </a:extLst>
                </p:cNvPr>
                <p:cNvSpPr/>
                <p:nvPr/>
              </p:nvSpPr>
              <p:spPr>
                <a:xfrm>
                  <a:off x="1407807" y="3434934"/>
                  <a:ext cx="8765" cy="50424"/>
                </a:xfrm>
                <a:custGeom>
                  <a:avLst/>
                  <a:gdLst>
                    <a:gd name="connsiteX0" fmla="*/ 8657 w 8765"/>
                    <a:gd name="connsiteY0" fmla="*/ 49 h 50424"/>
                    <a:gd name="connsiteX1" fmla="*/ 4273 w 8765"/>
                    <a:gd name="connsiteY1" fmla="*/ 25190 h 50424"/>
                    <a:gd name="connsiteX2" fmla="*/ 448 w 8765"/>
                    <a:gd name="connsiteY2" fmla="*/ 50424 h 50424"/>
                    <a:gd name="connsiteX3" fmla="*/ 1847 w 8765"/>
                    <a:gd name="connsiteY3" fmla="*/ 24770 h 50424"/>
                    <a:gd name="connsiteX4" fmla="*/ 8657 w 8765"/>
                    <a:gd name="connsiteY4" fmla="*/ 2 h 50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65" h="50424">
                      <a:moveTo>
                        <a:pt x="8657" y="49"/>
                      </a:moveTo>
                      <a:cubicBezTo>
                        <a:pt x="9357" y="236"/>
                        <a:pt x="6512" y="11337"/>
                        <a:pt x="4273" y="25190"/>
                      </a:cubicBezTo>
                      <a:cubicBezTo>
                        <a:pt x="1987" y="39043"/>
                        <a:pt x="1148" y="50471"/>
                        <a:pt x="448" y="50424"/>
                      </a:cubicBezTo>
                      <a:cubicBezTo>
                        <a:pt x="-205" y="50424"/>
                        <a:pt x="-438" y="38857"/>
                        <a:pt x="1847" y="24770"/>
                      </a:cubicBezTo>
                      <a:cubicBezTo>
                        <a:pt x="4133" y="10730"/>
                        <a:pt x="8051" y="-184"/>
                        <a:pt x="8657" y="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2" name="Forma libre: forma 281">
                  <a:extLst>
                    <a:ext uri="{FF2B5EF4-FFF2-40B4-BE49-F238E27FC236}">
                      <a16:creationId xmlns:a16="http://schemas.microsoft.com/office/drawing/2014/main" id="{CBF3A3EF-7356-C472-0211-5CC70C922051}"/>
                    </a:ext>
                  </a:extLst>
                </p:cNvPr>
                <p:cNvSpPr/>
                <p:nvPr/>
              </p:nvSpPr>
              <p:spPr>
                <a:xfrm>
                  <a:off x="1411770" y="3458177"/>
                  <a:ext cx="57385" cy="26575"/>
                </a:xfrm>
                <a:custGeom>
                  <a:avLst/>
                  <a:gdLst>
                    <a:gd name="connsiteX0" fmla="*/ 57354 w 57385"/>
                    <a:gd name="connsiteY0" fmla="*/ 23916 h 26575"/>
                    <a:gd name="connsiteX1" fmla="*/ 51711 w 57385"/>
                    <a:gd name="connsiteY1" fmla="*/ 13701 h 26575"/>
                    <a:gd name="connsiteX2" fmla="*/ 42242 w 57385"/>
                    <a:gd name="connsiteY2" fmla="*/ 5725 h 26575"/>
                    <a:gd name="connsiteX3" fmla="*/ 27643 w 57385"/>
                    <a:gd name="connsiteY3" fmla="*/ 2506 h 26575"/>
                    <a:gd name="connsiteX4" fmla="*/ 13416 w 57385"/>
                    <a:gd name="connsiteY4" fmla="*/ 7077 h 26575"/>
                    <a:gd name="connsiteX5" fmla="*/ 4741 w 57385"/>
                    <a:gd name="connsiteY5" fmla="*/ 15893 h 26575"/>
                    <a:gd name="connsiteX6" fmla="*/ 123 w 57385"/>
                    <a:gd name="connsiteY6" fmla="*/ 26575 h 26575"/>
                    <a:gd name="connsiteX7" fmla="*/ 263 w 57385"/>
                    <a:gd name="connsiteY7" fmla="*/ 23309 h 26575"/>
                    <a:gd name="connsiteX8" fmla="*/ 3295 w 57385"/>
                    <a:gd name="connsiteY8" fmla="*/ 14960 h 26575"/>
                    <a:gd name="connsiteX9" fmla="*/ 12157 w 57385"/>
                    <a:gd name="connsiteY9" fmla="*/ 5165 h 26575"/>
                    <a:gd name="connsiteX10" fmla="*/ 27549 w 57385"/>
                    <a:gd name="connsiteY10" fmla="*/ 34 h 26575"/>
                    <a:gd name="connsiteX11" fmla="*/ 43361 w 57385"/>
                    <a:gd name="connsiteY11" fmla="*/ 3719 h 26575"/>
                    <a:gd name="connsiteX12" fmla="*/ 53110 w 57385"/>
                    <a:gd name="connsiteY12" fmla="*/ 12628 h 26575"/>
                    <a:gd name="connsiteX13" fmla="*/ 56888 w 57385"/>
                    <a:gd name="connsiteY13" fmla="*/ 20651 h 26575"/>
                    <a:gd name="connsiteX14" fmla="*/ 57308 w 57385"/>
                    <a:gd name="connsiteY14" fmla="*/ 23869 h 2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7385" h="26575">
                      <a:moveTo>
                        <a:pt x="57354" y="23916"/>
                      </a:moveTo>
                      <a:cubicBezTo>
                        <a:pt x="56935" y="24056"/>
                        <a:pt x="56142" y="19391"/>
                        <a:pt x="51711" y="13701"/>
                      </a:cubicBezTo>
                      <a:cubicBezTo>
                        <a:pt x="49518" y="10902"/>
                        <a:pt x="46393" y="7917"/>
                        <a:pt x="42242" y="5725"/>
                      </a:cubicBezTo>
                      <a:cubicBezTo>
                        <a:pt x="38137" y="3533"/>
                        <a:pt x="33007" y="2273"/>
                        <a:pt x="27643" y="2506"/>
                      </a:cubicBezTo>
                      <a:cubicBezTo>
                        <a:pt x="22279" y="2786"/>
                        <a:pt x="17241" y="4465"/>
                        <a:pt x="13416" y="7077"/>
                      </a:cubicBezTo>
                      <a:cubicBezTo>
                        <a:pt x="9498" y="9643"/>
                        <a:pt x="6700" y="12908"/>
                        <a:pt x="4741" y="15893"/>
                      </a:cubicBezTo>
                      <a:cubicBezTo>
                        <a:pt x="916" y="22003"/>
                        <a:pt x="543" y="26668"/>
                        <a:pt x="123" y="26575"/>
                      </a:cubicBezTo>
                      <a:cubicBezTo>
                        <a:pt x="-17" y="26575"/>
                        <a:pt x="-110" y="25409"/>
                        <a:pt x="263" y="23309"/>
                      </a:cubicBezTo>
                      <a:cubicBezTo>
                        <a:pt x="589" y="21257"/>
                        <a:pt x="1476" y="18272"/>
                        <a:pt x="3295" y="14960"/>
                      </a:cubicBezTo>
                      <a:cubicBezTo>
                        <a:pt x="5160" y="11695"/>
                        <a:pt x="8006" y="8057"/>
                        <a:pt x="12157" y="5165"/>
                      </a:cubicBezTo>
                      <a:cubicBezTo>
                        <a:pt x="16262" y="2227"/>
                        <a:pt x="21719" y="314"/>
                        <a:pt x="27549" y="34"/>
                      </a:cubicBezTo>
                      <a:cubicBezTo>
                        <a:pt x="33380" y="-245"/>
                        <a:pt x="38977" y="1200"/>
                        <a:pt x="43361" y="3719"/>
                      </a:cubicBezTo>
                      <a:cubicBezTo>
                        <a:pt x="47793" y="6191"/>
                        <a:pt x="50964" y="9550"/>
                        <a:pt x="53110" y="12628"/>
                      </a:cubicBezTo>
                      <a:cubicBezTo>
                        <a:pt x="55256" y="15753"/>
                        <a:pt x="56375" y="18598"/>
                        <a:pt x="56888" y="20651"/>
                      </a:cubicBezTo>
                      <a:cubicBezTo>
                        <a:pt x="57448" y="22657"/>
                        <a:pt x="57448" y="23823"/>
                        <a:pt x="57308" y="2386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3" name="Forma libre: forma 282">
                  <a:extLst>
                    <a:ext uri="{FF2B5EF4-FFF2-40B4-BE49-F238E27FC236}">
                      <a16:creationId xmlns:a16="http://schemas.microsoft.com/office/drawing/2014/main" id="{A7CEF7B9-ABD1-EC3D-A12A-F37577FF62C7}"/>
                    </a:ext>
                  </a:extLst>
                </p:cNvPr>
                <p:cNvSpPr/>
                <p:nvPr/>
              </p:nvSpPr>
              <p:spPr>
                <a:xfrm>
                  <a:off x="1531440" y="3331108"/>
                  <a:ext cx="76308" cy="112364"/>
                </a:xfrm>
                <a:custGeom>
                  <a:avLst/>
                  <a:gdLst>
                    <a:gd name="connsiteX0" fmla="*/ 62316 w 76308"/>
                    <a:gd name="connsiteY0" fmla="*/ 101683 h 112364"/>
                    <a:gd name="connsiteX1" fmla="*/ 76309 w 76308"/>
                    <a:gd name="connsiteY1" fmla="*/ 8209 h 112364"/>
                    <a:gd name="connsiteX2" fmla="*/ 6623 w 76308"/>
                    <a:gd name="connsiteY2" fmla="*/ 0 h 112364"/>
                    <a:gd name="connsiteX3" fmla="*/ 0 w 76308"/>
                    <a:gd name="connsiteY3" fmla="*/ 96412 h 112364"/>
                    <a:gd name="connsiteX4" fmla="*/ 30038 w 76308"/>
                    <a:gd name="connsiteY4" fmla="*/ 112364 h 112364"/>
                    <a:gd name="connsiteX5" fmla="*/ 62316 w 76308"/>
                    <a:gd name="connsiteY5" fmla="*/ 101683 h 112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6308" h="112364">
                      <a:moveTo>
                        <a:pt x="62316" y="101683"/>
                      </a:moveTo>
                      <a:lnTo>
                        <a:pt x="76309" y="8209"/>
                      </a:lnTo>
                      <a:lnTo>
                        <a:pt x="6623" y="0"/>
                      </a:lnTo>
                      <a:lnTo>
                        <a:pt x="0" y="96412"/>
                      </a:lnTo>
                      <a:lnTo>
                        <a:pt x="30038" y="112364"/>
                      </a:lnTo>
                      <a:lnTo>
                        <a:pt x="62316" y="101683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4" name="Forma libre: forma 283">
                  <a:extLst>
                    <a:ext uri="{FF2B5EF4-FFF2-40B4-BE49-F238E27FC236}">
                      <a16:creationId xmlns:a16="http://schemas.microsoft.com/office/drawing/2014/main" id="{A878AAA3-1099-4587-E782-F3CBD3CD92F6}"/>
                    </a:ext>
                  </a:extLst>
                </p:cNvPr>
                <p:cNvSpPr/>
                <p:nvPr/>
              </p:nvSpPr>
              <p:spPr>
                <a:xfrm>
                  <a:off x="1523884" y="3427520"/>
                  <a:ext cx="108517" cy="75189"/>
                </a:xfrm>
                <a:custGeom>
                  <a:avLst/>
                  <a:gdLst>
                    <a:gd name="connsiteX0" fmla="*/ 43332 w 108517"/>
                    <a:gd name="connsiteY0" fmla="*/ 3638 h 75189"/>
                    <a:gd name="connsiteX1" fmla="*/ 69872 w 108517"/>
                    <a:gd name="connsiteY1" fmla="*/ 5317 h 75189"/>
                    <a:gd name="connsiteX2" fmla="*/ 108400 w 108517"/>
                    <a:gd name="connsiteY2" fmla="*/ 61383 h 75189"/>
                    <a:gd name="connsiteX3" fmla="*/ 106767 w 108517"/>
                    <a:gd name="connsiteY3" fmla="*/ 75190 h 75189"/>
                    <a:gd name="connsiteX4" fmla="*/ 44964 w 108517"/>
                    <a:gd name="connsiteY4" fmla="*/ 69732 h 75189"/>
                    <a:gd name="connsiteX5" fmla="*/ 0 w 108517"/>
                    <a:gd name="connsiteY5" fmla="*/ 64508 h 75189"/>
                    <a:gd name="connsiteX6" fmla="*/ 7556 w 108517"/>
                    <a:gd name="connsiteY6" fmla="*/ 0 h 75189"/>
                    <a:gd name="connsiteX7" fmla="*/ 43332 w 108517"/>
                    <a:gd name="connsiteY7" fmla="*/ 3638 h 75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8517" h="75189">
                      <a:moveTo>
                        <a:pt x="43332" y="3638"/>
                      </a:moveTo>
                      <a:lnTo>
                        <a:pt x="69872" y="5317"/>
                      </a:lnTo>
                      <a:cubicBezTo>
                        <a:pt x="69872" y="5317"/>
                        <a:pt x="106581" y="42912"/>
                        <a:pt x="108400" y="61383"/>
                      </a:cubicBezTo>
                      <a:cubicBezTo>
                        <a:pt x="109053" y="67960"/>
                        <a:pt x="106767" y="75190"/>
                        <a:pt x="106767" y="75190"/>
                      </a:cubicBezTo>
                      <a:lnTo>
                        <a:pt x="44964" y="69732"/>
                      </a:lnTo>
                      <a:cubicBezTo>
                        <a:pt x="32557" y="68286"/>
                        <a:pt x="0" y="64508"/>
                        <a:pt x="0" y="64508"/>
                      </a:cubicBezTo>
                      <a:lnTo>
                        <a:pt x="7556" y="0"/>
                      </a:lnTo>
                      <a:lnTo>
                        <a:pt x="43332" y="3638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5" name="Forma libre: forma 284">
                  <a:extLst>
                    <a:ext uri="{FF2B5EF4-FFF2-40B4-BE49-F238E27FC236}">
                      <a16:creationId xmlns:a16="http://schemas.microsoft.com/office/drawing/2014/main" id="{049EEFCD-453D-37F1-2A39-B559A59B3025}"/>
                    </a:ext>
                  </a:extLst>
                </p:cNvPr>
                <p:cNvSpPr/>
                <p:nvPr/>
              </p:nvSpPr>
              <p:spPr>
                <a:xfrm rot="-10398601">
                  <a:off x="1524048" y="3487114"/>
                  <a:ext cx="107839" cy="11241"/>
                </a:xfrm>
                <a:custGeom>
                  <a:avLst/>
                  <a:gdLst>
                    <a:gd name="connsiteX0" fmla="*/ 0 w 107839"/>
                    <a:gd name="connsiteY0" fmla="*/ 0 h 11241"/>
                    <a:gd name="connsiteX1" fmla="*/ 107840 w 107839"/>
                    <a:gd name="connsiteY1" fmla="*/ 0 h 11241"/>
                    <a:gd name="connsiteX2" fmla="*/ 107840 w 107839"/>
                    <a:gd name="connsiteY2" fmla="*/ 11241 h 11241"/>
                    <a:gd name="connsiteX3" fmla="*/ 0 w 107839"/>
                    <a:gd name="connsiteY3" fmla="*/ 11241 h 11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839" h="11241">
                      <a:moveTo>
                        <a:pt x="0" y="0"/>
                      </a:moveTo>
                      <a:lnTo>
                        <a:pt x="107840" y="0"/>
                      </a:lnTo>
                      <a:lnTo>
                        <a:pt x="107840" y="11241"/>
                      </a:lnTo>
                      <a:lnTo>
                        <a:pt x="0" y="11241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6" name="Forma libre: forma 285">
                  <a:extLst>
                    <a:ext uri="{FF2B5EF4-FFF2-40B4-BE49-F238E27FC236}">
                      <a16:creationId xmlns:a16="http://schemas.microsoft.com/office/drawing/2014/main" id="{190B7586-404B-C995-A243-F71784ABC064}"/>
                    </a:ext>
                  </a:extLst>
                </p:cNvPr>
                <p:cNvSpPr/>
                <p:nvPr/>
              </p:nvSpPr>
              <p:spPr>
                <a:xfrm>
                  <a:off x="1587794" y="3437221"/>
                  <a:ext cx="4204" cy="50983"/>
                </a:xfrm>
                <a:custGeom>
                  <a:avLst/>
                  <a:gdLst>
                    <a:gd name="connsiteX0" fmla="*/ 179 w 4204"/>
                    <a:gd name="connsiteY0" fmla="*/ 1 h 50983"/>
                    <a:gd name="connsiteX1" fmla="*/ 4050 w 4204"/>
                    <a:gd name="connsiteY1" fmla="*/ 25375 h 50983"/>
                    <a:gd name="connsiteX2" fmla="*/ 2464 w 4204"/>
                    <a:gd name="connsiteY2" fmla="*/ 50983 h 50983"/>
                    <a:gd name="connsiteX3" fmla="*/ 1625 w 4204"/>
                    <a:gd name="connsiteY3" fmla="*/ 25469 h 50983"/>
                    <a:gd name="connsiteX4" fmla="*/ 179 w 4204"/>
                    <a:gd name="connsiteY4" fmla="*/ 1 h 509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04" h="50983">
                      <a:moveTo>
                        <a:pt x="179" y="1"/>
                      </a:moveTo>
                      <a:cubicBezTo>
                        <a:pt x="785" y="-139"/>
                        <a:pt x="3444" y="11149"/>
                        <a:pt x="4050" y="25375"/>
                      </a:cubicBezTo>
                      <a:cubicBezTo>
                        <a:pt x="4703" y="39602"/>
                        <a:pt x="3117" y="51076"/>
                        <a:pt x="2464" y="50983"/>
                      </a:cubicBezTo>
                      <a:cubicBezTo>
                        <a:pt x="1765" y="50936"/>
                        <a:pt x="2278" y="39508"/>
                        <a:pt x="1625" y="25469"/>
                      </a:cubicBezTo>
                      <a:cubicBezTo>
                        <a:pt x="1018" y="11429"/>
                        <a:pt x="-521" y="95"/>
                        <a:pt x="179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7" name="Forma libre: forma 286">
                  <a:extLst>
                    <a:ext uri="{FF2B5EF4-FFF2-40B4-BE49-F238E27FC236}">
                      <a16:creationId xmlns:a16="http://schemas.microsoft.com/office/drawing/2014/main" id="{9D8320CF-60D6-C720-C3FF-0F3037E501B6}"/>
                    </a:ext>
                  </a:extLst>
                </p:cNvPr>
                <p:cNvSpPr/>
                <p:nvPr/>
              </p:nvSpPr>
              <p:spPr>
                <a:xfrm>
                  <a:off x="1530134" y="3457300"/>
                  <a:ext cx="56837" cy="29923"/>
                </a:xfrm>
                <a:custGeom>
                  <a:avLst/>
                  <a:gdLst>
                    <a:gd name="connsiteX0" fmla="*/ 0 w 56837"/>
                    <a:gd name="connsiteY0" fmla="*/ 20548 h 29923"/>
                    <a:gd name="connsiteX1" fmla="*/ 793 w 56837"/>
                    <a:gd name="connsiteY1" fmla="*/ 17423 h 29923"/>
                    <a:gd name="connsiteX2" fmla="*/ 5504 w 56837"/>
                    <a:gd name="connsiteY2" fmla="*/ 9913 h 29923"/>
                    <a:gd name="connsiteX3" fmla="*/ 16232 w 56837"/>
                    <a:gd name="connsiteY3" fmla="*/ 2217 h 29923"/>
                    <a:gd name="connsiteX4" fmla="*/ 32371 w 56837"/>
                    <a:gd name="connsiteY4" fmla="*/ 398 h 29923"/>
                    <a:gd name="connsiteX5" fmla="*/ 47063 w 56837"/>
                    <a:gd name="connsiteY5" fmla="*/ 7301 h 29923"/>
                    <a:gd name="connsiteX6" fmla="*/ 54760 w 56837"/>
                    <a:gd name="connsiteY6" fmla="*/ 18076 h 29923"/>
                    <a:gd name="connsiteX7" fmla="*/ 56812 w 56837"/>
                    <a:gd name="connsiteY7" fmla="*/ 26705 h 29923"/>
                    <a:gd name="connsiteX8" fmla="*/ 56579 w 56837"/>
                    <a:gd name="connsiteY8" fmla="*/ 29924 h 29923"/>
                    <a:gd name="connsiteX9" fmla="*/ 53220 w 56837"/>
                    <a:gd name="connsiteY9" fmla="*/ 18776 h 29923"/>
                    <a:gd name="connsiteX10" fmla="*/ 45664 w 56837"/>
                    <a:gd name="connsiteY10" fmla="*/ 9027 h 29923"/>
                    <a:gd name="connsiteX11" fmla="*/ 32044 w 56837"/>
                    <a:gd name="connsiteY11" fmla="*/ 2824 h 29923"/>
                    <a:gd name="connsiteX12" fmla="*/ 17165 w 56837"/>
                    <a:gd name="connsiteY12" fmla="*/ 4316 h 29923"/>
                    <a:gd name="connsiteX13" fmla="*/ 6857 w 56837"/>
                    <a:gd name="connsiteY13" fmla="*/ 11126 h 29923"/>
                    <a:gd name="connsiteX14" fmla="*/ 93 w 56837"/>
                    <a:gd name="connsiteY14" fmla="*/ 20595 h 29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6837" h="29923">
                      <a:moveTo>
                        <a:pt x="0" y="20548"/>
                      </a:moveTo>
                      <a:cubicBezTo>
                        <a:pt x="0" y="20548"/>
                        <a:pt x="0" y="19335"/>
                        <a:pt x="793" y="17423"/>
                      </a:cubicBezTo>
                      <a:cubicBezTo>
                        <a:pt x="1586" y="15464"/>
                        <a:pt x="3032" y="12759"/>
                        <a:pt x="5504" y="9913"/>
                      </a:cubicBezTo>
                      <a:cubicBezTo>
                        <a:pt x="7976" y="7115"/>
                        <a:pt x="11568" y="4130"/>
                        <a:pt x="16232" y="2217"/>
                      </a:cubicBezTo>
                      <a:cubicBezTo>
                        <a:pt x="20896" y="212"/>
                        <a:pt x="26587" y="-535"/>
                        <a:pt x="32371" y="398"/>
                      </a:cubicBezTo>
                      <a:cubicBezTo>
                        <a:pt x="38108" y="1378"/>
                        <a:pt x="43285" y="3896"/>
                        <a:pt x="47063" y="7301"/>
                      </a:cubicBezTo>
                      <a:cubicBezTo>
                        <a:pt x="50842" y="10660"/>
                        <a:pt x="53267" y="14578"/>
                        <a:pt x="54760" y="18076"/>
                      </a:cubicBezTo>
                      <a:cubicBezTo>
                        <a:pt x="56206" y="21574"/>
                        <a:pt x="56672" y="24606"/>
                        <a:pt x="56812" y="26705"/>
                      </a:cubicBezTo>
                      <a:cubicBezTo>
                        <a:pt x="56905" y="28804"/>
                        <a:pt x="56719" y="29924"/>
                        <a:pt x="56579" y="29924"/>
                      </a:cubicBezTo>
                      <a:cubicBezTo>
                        <a:pt x="56112" y="29970"/>
                        <a:pt x="56299" y="25259"/>
                        <a:pt x="53220" y="18776"/>
                      </a:cubicBezTo>
                      <a:cubicBezTo>
                        <a:pt x="51634" y="15604"/>
                        <a:pt x="49209" y="12012"/>
                        <a:pt x="45664" y="9027"/>
                      </a:cubicBezTo>
                      <a:cubicBezTo>
                        <a:pt x="42119" y="5995"/>
                        <a:pt x="37362" y="3710"/>
                        <a:pt x="32044" y="2824"/>
                      </a:cubicBezTo>
                      <a:cubicBezTo>
                        <a:pt x="26727" y="1984"/>
                        <a:pt x="21503" y="2590"/>
                        <a:pt x="17165" y="4316"/>
                      </a:cubicBezTo>
                      <a:cubicBezTo>
                        <a:pt x="12827" y="5995"/>
                        <a:pt x="9375" y="8607"/>
                        <a:pt x="6857" y="11126"/>
                      </a:cubicBezTo>
                      <a:cubicBezTo>
                        <a:pt x="1819" y="16257"/>
                        <a:pt x="513" y="20828"/>
                        <a:pt x="93" y="20595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8" name="Forma libre: forma 287">
                  <a:extLst>
                    <a:ext uri="{FF2B5EF4-FFF2-40B4-BE49-F238E27FC236}">
                      <a16:creationId xmlns:a16="http://schemas.microsoft.com/office/drawing/2014/main" id="{DFA6C2EB-8EA1-ADAB-8FC4-83F9D758E7B9}"/>
                    </a:ext>
                  </a:extLst>
                </p:cNvPr>
                <p:cNvSpPr/>
                <p:nvPr/>
              </p:nvSpPr>
              <p:spPr>
                <a:xfrm>
                  <a:off x="1372946" y="3132033"/>
                  <a:ext cx="127570" cy="235643"/>
                </a:xfrm>
                <a:custGeom>
                  <a:avLst/>
                  <a:gdLst>
                    <a:gd name="connsiteX0" fmla="*/ 0 w 127570"/>
                    <a:gd name="connsiteY0" fmla="*/ 3312 h 235643"/>
                    <a:gd name="connsiteX1" fmla="*/ 15766 w 127570"/>
                    <a:gd name="connsiteY1" fmla="*/ 235643 h 235643"/>
                    <a:gd name="connsiteX2" fmla="*/ 116749 w 127570"/>
                    <a:gd name="connsiteY2" fmla="*/ 235643 h 235643"/>
                    <a:gd name="connsiteX3" fmla="*/ 127570 w 127570"/>
                    <a:gd name="connsiteY3" fmla="*/ 0 h 235643"/>
                    <a:gd name="connsiteX4" fmla="*/ 0 w 127570"/>
                    <a:gd name="connsiteY4" fmla="*/ 3265 h 2356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570" h="235643">
                      <a:moveTo>
                        <a:pt x="0" y="3312"/>
                      </a:moveTo>
                      <a:cubicBezTo>
                        <a:pt x="0" y="7463"/>
                        <a:pt x="15766" y="235643"/>
                        <a:pt x="15766" y="235643"/>
                      </a:cubicBezTo>
                      <a:lnTo>
                        <a:pt x="116749" y="235643"/>
                      </a:lnTo>
                      <a:lnTo>
                        <a:pt x="127570" y="0"/>
                      </a:lnTo>
                      <a:lnTo>
                        <a:pt x="0" y="3265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89" name="Forma libre: forma 288">
                  <a:extLst>
                    <a:ext uri="{FF2B5EF4-FFF2-40B4-BE49-F238E27FC236}">
                      <a16:creationId xmlns:a16="http://schemas.microsoft.com/office/drawing/2014/main" id="{D3D6FE03-FDAF-A970-72C6-34CA333F3A7B}"/>
                    </a:ext>
                  </a:extLst>
                </p:cNvPr>
                <p:cNvSpPr/>
                <p:nvPr/>
              </p:nvSpPr>
              <p:spPr>
                <a:xfrm>
                  <a:off x="1520013" y="3125643"/>
                  <a:ext cx="125377" cy="247350"/>
                </a:xfrm>
                <a:custGeom>
                  <a:avLst/>
                  <a:gdLst>
                    <a:gd name="connsiteX0" fmla="*/ 125378 w 125377"/>
                    <a:gd name="connsiteY0" fmla="*/ 6763 h 247350"/>
                    <a:gd name="connsiteX1" fmla="*/ 98838 w 125377"/>
                    <a:gd name="connsiteY1" fmla="*/ 247351 h 247350"/>
                    <a:gd name="connsiteX2" fmla="*/ 0 w 125377"/>
                    <a:gd name="connsiteY2" fmla="*/ 239375 h 247350"/>
                    <a:gd name="connsiteX3" fmla="*/ 6437 w 125377"/>
                    <a:gd name="connsiteY3" fmla="*/ 0 h 247350"/>
                    <a:gd name="connsiteX4" fmla="*/ 125378 w 125377"/>
                    <a:gd name="connsiteY4" fmla="*/ 6763 h 247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377" h="247350">
                      <a:moveTo>
                        <a:pt x="125378" y="6763"/>
                      </a:moveTo>
                      <a:lnTo>
                        <a:pt x="98838" y="247351"/>
                      </a:lnTo>
                      <a:lnTo>
                        <a:pt x="0" y="239375"/>
                      </a:lnTo>
                      <a:lnTo>
                        <a:pt x="6437" y="0"/>
                      </a:lnTo>
                      <a:lnTo>
                        <a:pt x="125378" y="6763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grpSp>
            <p:nvGrpSpPr>
              <p:cNvPr id="290" name="Gráfico 6">
                <a:extLst>
                  <a:ext uri="{FF2B5EF4-FFF2-40B4-BE49-F238E27FC236}">
                    <a16:creationId xmlns:a16="http://schemas.microsoft.com/office/drawing/2014/main" id="{E8F585CE-C4C0-4DE6-A701-131925AA0E1C}"/>
                  </a:ext>
                </a:extLst>
              </p:cNvPr>
              <p:cNvGrpSpPr/>
              <p:nvPr/>
            </p:nvGrpSpPr>
            <p:grpSpPr>
              <a:xfrm>
                <a:off x="1432463" y="2364894"/>
                <a:ext cx="179811" cy="276448"/>
                <a:chOff x="1432463" y="2364894"/>
                <a:chExt cx="179811" cy="276448"/>
              </a:xfrm>
            </p:grpSpPr>
            <p:sp>
              <p:nvSpPr>
                <p:cNvPr id="291" name="Forma libre: forma 290">
                  <a:extLst>
                    <a:ext uri="{FF2B5EF4-FFF2-40B4-BE49-F238E27FC236}">
                      <a16:creationId xmlns:a16="http://schemas.microsoft.com/office/drawing/2014/main" id="{2820AEC4-C2AC-615D-BA33-5996B8EEA63C}"/>
                    </a:ext>
                  </a:extLst>
                </p:cNvPr>
                <p:cNvSpPr/>
                <p:nvPr/>
              </p:nvSpPr>
              <p:spPr>
                <a:xfrm>
                  <a:off x="1432463" y="2364894"/>
                  <a:ext cx="124455" cy="89170"/>
                </a:xfrm>
                <a:custGeom>
                  <a:avLst/>
                  <a:gdLst>
                    <a:gd name="connsiteX0" fmla="*/ 124352 w 124455"/>
                    <a:gd name="connsiteY0" fmla="*/ 23547 h 89170"/>
                    <a:gd name="connsiteX1" fmla="*/ 122439 w 124455"/>
                    <a:gd name="connsiteY1" fmla="*/ 22801 h 89170"/>
                    <a:gd name="connsiteX2" fmla="*/ 94080 w 124455"/>
                    <a:gd name="connsiteY2" fmla="*/ 645 h 89170"/>
                    <a:gd name="connsiteX3" fmla="*/ 58398 w 124455"/>
                    <a:gd name="connsiteY3" fmla="*/ 9041 h 89170"/>
                    <a:gd name="connsiteX4" fmla="*/ 38015 w 124455"/>
                    <a:gd name="connsiteY4" fmla="*/ 25319 h 89170"/>
                    <a:gd name="connsiteX5" fmla="*/ 13387 w 124455"/>
                    <a:gd name="connsiteY5" fmla="*/ 30543 h 89170"/>
                    <a:gd name="connsiteX6" fmla="*/ 16838 w 124455"/>
                    <a:gd name="connsiteY6" fmla="*/ 39406 h 89170"/>
                    <a:gd name="connsiteX7" fmla="*/ 13154 w 124455"/>
                    <a:gd name="connsiteY7" fmla="*/ 41878 h 89170"/>
                    <a:gd name="connsiteX8" fmla="*/ 6204 w 124455"/>
                    <a:gd name="connsiteY8" fmla="*/ 40945 h 89170"/>
                    <a:gd name="connsiteX9" fmla="*/ 280 w 124455"/>
                    <a:gd name="connsiteY9" fmla="*/ 43650 h 89170"/>
                    <a:gd name="connsiteX10" fmla="*/ 140 w 124455"/>
                    <a:gd name="connsiteY10" fmla="*/ 47055 h 89170"/>
                    <a:gd name="connsiteX11" fmla="*/ 10495 w 124455"/>
                    <a:gd name="connsiteY11" fmla="*/ 75648 h 89170"/>
                    <a:gd name="connsiteX12" fmla="*/ 36709 w 124455"/>
                    <a:gd name="connsiteY12" fmla="*/ 89128 h 89170"/>
                    <a:gd name="connsiteX13" fmla="*/ 59191 w 124455"/>
                    <a:gd name="connsiteY13" fmla="*/ 79939 h 89170"/>
                    <a:gd name="connsiteX14" fmla="*/ 98931 w 124455"/>
                    <a:gd name="connsiteY14" fmla="*/ 55591 h 89170"/>
                    <a:gd name="connsiteX15" fmla="*/ 116143 w 124455"/>
                    <a:gd name="connsiteY15" fmla="*/ 42811 h 89170"/>
                    <a:gd name="connsiteX16" fmla="*/ 124445 w 124455"/>
                    <a:gd name="connsiteY16" fmla="*/ 23593 h 89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4455" h="89170">
                      <a:moveTo>
                        <a:pt x="124352" y="23547"/>
                      </a:moveTo>
                      <a:lnTo>
                        <a:pt x="122439" y="22801"/>
                      </a:lnTo>
                      <a:cubicBezTo>
                        <a:pt x="117775" y="11186"/>
                        <a:pt x="106394" y="2837"/>
                        <a:pt x="94080" y="645"/>
                      </a:cubicBezTo>
                      <a:cubicBezTo>
                        <a:pt x="81766" y="-1547"/>
                        <a:pt x="68753" y="1998"/>
                        <a:pt x="58398" y="9041"/>
                      </a:cubicBezTo>
                      <a:cubicBezTo>
                        <a:pt x="51215" y="13938"/>
                        <a:pt x="45198" y="20422"/>
                        <a:pt x="38015" y="25319"/>
                      </a:cubicBezTo>
                      <a:cubicBezTo>
                        <a:pt x="30785" y="30170"/>
                        <a:pt x="21643" y="33389"/>
                        <a:pt x="13387" y="30543"/>
                      </a:cubicBezTo>
                      <a:cubicBezTo>
                        <a:pt x="11941" y="33575"/>
                        <a:pt x="17585" y="36141"/>
                        <a:pt x="16838" y="39406"/>
                      </a:cubicBezTo>
                      <a:cubicBezTo>
                        <a:pt x="16465" y="40945"/>
                        <a:pt x="14739" y="41784"/>
                        <a:pt x="13154" y="41878"/>
                      </a:cubicBezTo>
                      <a:cubicBezTo>
                        <a:pt x="10821" y="42064"/>
                        <a:pt x="8536" y="41178"/>
                        <a:pt x="6204" y="40945"/>
                      </a:cubicBezTo>
                      <a:cubicBezTo>
                        <a:pt x="3871" y="40712"/>
                        <a:pt x="1119" y="41458"/>
                        <a:pt x="280" y="43650"/>
                      </a:cubicBezTo>
                      <a:cubicBezTo>
                        <a:pt x="-140" y="44723"/>
                        <a:pt x="0" y="45889"/>
                        <a:pt x="140" y="47055"/>
                      </a:cubicBezTo>
                      <a:cubicBezTo>
                        <a:pt x="1493" y="57224"/>
                        <a:pt x="4338" y="67438"/>
                        <a:pt x="10495" y="75648"/>
                      </a:cubicBezTo>
                      <a:cubicBezTo>
                        <a:pt x="16652" y="83857"/>
                        <a:pt x="26494" y="89734"/>
                        <a:pt x="36709" y="89128"/>
                      </a:cubicBezTo>
                      <a:cubicBezTo>
                        <a:pt x="44871" y="88615"/>
                        <a:pt x="52194" y="84230"/>
                        <a:pt x="59191" y="79939"/>
                      </a:cubicBezTo>
                      <a:cubicBezTo>
                        <a:pt x="72437" y="71823"/>
                        <a:pt x="85684" y="63707"/>
                        <a:pt x="98931" y="55591"/>
                      </a:cubicBezTo>
                      <a:cubicBezTo>
                        <a:pt x="105041" y="51860"/>
                        <a:pt x="111245" y="48035"/>
                        <a:pt x="116143" y="42811"/>
                      </a:cubicBezTo>
                      <a:cubicBezTo>
                        <a:pt x="121087" y="37587"/>
                        <a:pt x="124678" y="30730"/>
                        <a:pt x="124445" y="23593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292" name="Forma libre: forma 291">
                  <a:extLst>
                    <a:ext uri="{FF2B5EF4-FFF2-40B4-BE49-F238E27FC236}">
                      <a16:creationId xmlns:a16="http://schemas.microsoft.com/office/drawing/2014/main" id="{CA239767-EFDB-021F-99C5-6ED65DA2E70C}"/>
                    </a:ext>
                  </a:extLst>
                </p:cNvPr>
                <p:cNvSpPr/>
                <p:nvPr/>
              </p:nvSpPr>
              <p:spPr>
                <a:xfrm>
                  <a:off x="1549025" y="2383251"/>
                  <a:ext cx="63248" cy="104073"/>
                </a:xfrm>
                <a:custGeom>
                  <a:avLst/>
                  <a:gdLst>
                    <a:gd name="connsiteX0" fmla="*/ 0 w 63248"/>
                    <a:gd name="connsiteY0" fmla="*/ 6262 h 104073"/>
                    <a:gd name="connsiteX1" fmla="*/ 17865 w 63248"/>
                    <a:gd name="connsiteY1" fmla="*/ 59 h 104073"/>
                    <a:gd name="connsiteX2" fmla="*/ 35542 w 63248"/>
                    <a:gd name="connsiteY2" fmla="*/ 5796 h 104073"/>
                    <a:gd name="connsiteX3" fmla="*/ 44871 w 63248"/>
                    <a:gd name="connsiteY3" fmla="*/ 20815 h 104073"/>
                    <a:gd name="connsiteX4" fmla="*/ 57185 w 63248"/>
                    <a:gd name="connsiteY4" fmla="*/ 32896 h 104073"/>
                    <a:gd name="connsiteX5" fmla="*/ 59984 w 63248"/>
                    <a:gd name="connsiteY5" fmla="*/ 34202 h 104073"/>
                    <a:gd name="connsiteX6" fmla="*/ 58118 w 63248"/>
                    <a:gd name="connsiteY6" fmla="*/ 38493 h 104073"/>
                    <a:gd name="connsiteX7" fmla="*/ 52754 w 63248"/>
                    <a:gd name="connsiteY7" fmla="*/ 37747 h 104073"/>
                    <a:gd name="connsiteX8" fmla="*/ 63249 w 63248"/>
                    <a:gd name="connsiteY8" fmla="*/ 45536 h 104073"/>
                    <a:gd name="connsiteX9" fmla="*/ 52381 w 63248"/>
                    <a:gd name="connsiteY9" fmla="*/ 50107 h 104073"/>
                    <a:gd name="connsiteX10" fmla="*/ 53080 w 63248"/>
                    <a:gd name="connsiteY10" fmla="*/ 71284 h 104073"/>
                    <a:gd name="connsiteX11" fmla="*/ 43892 w 63248"/>
                    <a:gd name="connsiteY11" fmla="*/ 89848 h 104073"/>
                    <a:gd name="connsiteX12" fmla="*/ 25747 w 63248"/>
                    <a:gd name="connsiteY12" fmla="*/ 104074 h 104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248" h="104073">
                      <a:moveTo>
                        <a:pt x="0" y="6262"/>
                      </a:moveTo>
                      <a:cubicBezTo>
                        <a:pt x="5411" y="2951"/>
                        <a:pt x="11521" y="479"/>
                        <a:pt x="17865" y="59"/>
                      </a:cubicBezTo>
                      <a:cubicBezTo>
                        <a:pt x="24208" y="-361"/>
                        <a:pt x="30878" y="1458"/>
                        <a:pt x="35542" y="5796"/>
                      </a:cubicBezTo>
                      <a:cubicBezTo>
                        <a:pt x="39880" y="9807"/>
                        <a:pt x="42119" y="15545"/>
                        <a:pt x="44871" y="20815"/>
                      </a:cubicBezTo>
                      <a:cubicBezTo>
                        <a:pt x="47623" y="26039"/>
                        <a:pt x="51494" y="31310"/>
                        <a:pt x="57185" y="32896"/>
                      </a:cubicBezTo>
                      <a:cubicBezTo>
                        <a:pt x="58165" y="33176"/>
                        <a:pt x="59284" y="33362"/>
                        <a:pt x="59984" y="34202"/>
                      </a:cubicBezTo>
                      <a:cubicBezTo>
                        <a:pt x="61150" y="35648"/>
                        <a:pt x="59890" y="37933"/>
                        <a:pt x="58118" y="38493"/>
                      </a:cubicBezTo>
                      <a:cubicBezTo>
                        <a:pt x="56345" y="39053"/>
                        <a:pt x="54480" y="38400"/>
                        <a:pt x="52754" y="37747"/>
                      </a:cubicBezTo>
                      <a:cubicBezTo>
                        <a:pt x="55179" y="41478"/>
                        <a:pt x="59004" y="44277"/>
                        <a:pt x="63249" y="45536"/>
                      </a:cubicBezTo>
                      <a:cubicBezTo>
                        <a:pt x="61756" y="49688"/>
                        <a:pt x="56392" y="51973"/>
                        <a:pt x="52381" y="50107"/>
                      </a:cubicBezTo>
                      <a:cubicBezTo>
                        <a:pt x="53220" y="57151"/>
                        <a:pt x="54013" y="64240"/>
                        <a:pt x="53080" y="71284"/>
                      </a:cubicBezTo>
                      <a:cubicBezTo>
                        <a:pt x="52147" y="78280"/>
                        <a:pt x="49302" y="85323"/>
                        <a:pt x="43892" y="89848"/>
                      </a:cubicBezTo>
                      <a:cubicBezTo>
                        <a:pt x="37921" y="94839"/>
                        <a:pt x="28966" y="96938"/>
                        <a:pt x="25747" y="104074"/>
                      </a:cubicBezTo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grpSp>
              <p:nvGrpSpPr>
                <p:cNvPr id="293" name="Gráfico 6">
                  <a:extLst>
                    <a:ext uri="{FF2B5EF4-FFF2-40B4-BE49-F238E27FC236}">
                      <a16:creationId xmlns:a16="http://schemas.microsoft.com/office/drawing/2014/main" id="{8F4BA5D0-3412-1C29-28DA-4D4E8A8BA8A3}"/>
                    </a:ext>
                  </a:extLst>
                </p:cNvPr>
                <p:cNvGrpSpPr/>
                <p:nvPr/>
              </p:nvGrpSpPr>
              <p:grpSpPr>
                <a:xfrm>
                  <a:off x="1437169" y="2378873"/>
                  <a:ext cx="164276" cy="262469"/>
                  <a:chOff x="1437169" y="2378873"/>
                  <a:chExt cx="164276" cy="262469"/>
                </a:xfrm>
              </p:grpSpPr>
              <p:sp>
                <p:nvSpPr>
                  <p:cNvPr id="294" name="Forma libre: forma 293">
                    <a:extLst>
                      <a:ext uri="{FF2B5EF4-FFF2-40B4-BE49-F238E27FC236}">
                        <a16:creationId xmlns:a16="http://schemas.microsoft.com/office/drawing/2014/main" id="{9F3B4DB0-D3BC-2605-43A4-1CF5C4854F54}"/>
                      </a:ext>
                    </a:extLst>
                  </p:cNvPr>
                  <p:cNvSpPr/>
                  <p:nvPr/>
                </p:nvSpPr>
                <p:spPr>
                  <a:xfrm>
                    <a:off x="1456997" y="2414281"/>
                    <a:ext cx="129109" cy="227060"/>
                  </a:xfrm>
                  <a:custGeom>
                    <a:avLst/>
                    <a:gdLst>
                      <a:gd name="connsiteX0" fmla="*/ 10262 w 129109"/>
                      <a:gd name="connsiteY0" fmla="*/ 216473 h 227060"/>
                      <a:gd name="connsiteX1" fmla="*/ 104342 w 129109"/>
                      <a:gd name="connsiteY1" fmla="*/ 227061 h 227060"/>
                      <a:gd name="connsiteX2" fmla="*/ 103922 w 129109"/>
                      <a:gd name="connsiteY2" fmla="*/ 145761 h 227060"/>
                      <a:gd name="connsiteX3" fmla="*/ 115303 w 129109"/>
                      <a:gd name="connsiteY3" fmla="*/ 110452 h 227060"/>
                      <a:gd name="connsiteX4" fmla="*/ 129109 w 129109"/>
                      <a:gd name="connsiteY4" fmla="*/ 16792 h 227060"/>
                      <a:gd name="connsiteX5" fmla="*/ 129109 w 129109"/>
                      <a:gd name="connsiteY5" fmla="*/ 16792 h 227060"/>
                      <a:gd name="connsiteX6" fmla="*/ 5644 w 129109"/>
                      <a:gd name="connsiteY6" fmla="*/ 16792 h 227060"/>
                      <a:gd name="connsiteX7" fmla="*/ 0 w 129109"/>
                      <a:gd name="connsiteY7" fmla="*/ 20103 h 227060"/>
                      <a:gd name="connsiteX8" fmla="*/ 10215 w 129109"/>
                      <a:gd name="connsiteY8" fmla="*/ 216473 h 22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9109" h="227060">
                        <a:moveTo>
                          <a:pt x="10262" y="216473"/>
                        </a:moveTo>
                        <a:lnTo>
                          <a:pt x="104342" y="227061"/>
                        </a:lnTo>
                        <a:lnTo>
                          <a:pt x="103922" y="145761"/>
                        </a:lnTo>
                        <a:cubicBezTo>
                          <a:pt x="103922" y="145761"/>
                          <a:pt x="110499" y="145201"/>
                          <a:pt x="115303" y="110452"/>
                        </a:cubicBezTo>
                        <a:cubicBezTo>
                          <a:pt x="120107" y="75703"/>
                          <a:pt x="129109" y="16792"/>
                          <a:pt x="129109" y="16792"/>
                        </a:cubicBezTo>
                        <a:lnTo>
                          <a:pt x="129109" y="16792"/>
                        </a:lnTo>
                        <a:cubicBezTo>
                          <a:pt x="91002" y="-5597"/>
                          <a:pt x="43752" y="-5597"/>
                          <a:pt x="5644" y="16792"/>
                        </a:cubicBezTo>
                        <a:lnTo>
                          <a:pt x="0" y="20103"/>
                        </a:lnTo>
                        <a:lnTo>
                          <a:pt x="10215" y="216473"/>
                        </a:lnTo>
                        <a:close/>
                      </a:path>
                    </a:pathLst>
                  </a:custGeom>
                  <a:solidFill>
                    <a:srgbClr val="AE7461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95" name="Forma libre: forma 294">
                    <a:extLst>
                      <a:ext uri="{FF2B5EF4-FFF2-40B4-BE49-F238E27FC236}">
                        <a16:creationId xmlns:a16="http://schemas.microsoft.com/office/drawing/2014/main" id="{47472AFB-04B8-6534-BDBF-823AD382E93A}"/>
                      </a:ext>
                    </a:extLst>
                  </p:cNvPr>
                  <p:cNvSpPr/>
                  <p:nvPr/>
                </p:nvSpPr>
                <p:spPr>
                  <a:xfrm>
                    <a:off x="1437169" y="2476314"/>
                    <a:ext cx="25379" cy="37000"/>
                  </a:xfrm>
                  <a:custGeom>
                    <a:avLst/>
                    <a:gdLst>
                      <a:gd name="connsiteX0" fmla="*/ 25379 w 25379"/>
                      <a:gd name="connsiteY0" fmla="*/ 2242 h 37000"/>
                      <a:gd name="connsiteX1" fmla="*/ 145 w 25379"/>
                      <a:gd name="connsiteY1" fmla="*/ 16049 h 37000"/>
                      <a:gd name="connsiteX2" fmla="*/ 22441 w 25379"/>
                      <a:gd name="connsiteY2" fmla="*/ 36572 h 37000"/>
                      <a:gd name="connsiteX3" fmla="*/ 25379 w 25379"/>
                      <a:gd name="connsiteY3" fmla="*/ 2242 h 37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79" h="37000">
                        <a:moveTo>
                          <a:pt x="25379" y="2242"/>
                        </a:moveTo>
                        <a:cubicBezTo>
                          <a:pt x="24819" y="1916"/>
                          <a:pt x="2337" y="-7833"/>
                          <a:pt x="145" y="16049"/>
                        </a:cubicBezTo>
                        <a:cubicBezTo>
                          <a:pt x="-2094" y="39930"/>
                          <a:pt x="22347" y="37225"/>
                          <a:pt x="22441" y="36572"/>
                        </a:cubicBezTo>
                        <a:cubicBezTo>
                          <a:pt x="22534" y="35872"/>
                          <a:pt x="25379" y="2242"/>
                          <a:pt x="25379" y="2242"/>
                        </a:cubicBezTo>
                        <a:close/>
                      </a:path>
                    </a:pathLst>
                  </a:custGeom>
                  <a:solidFill>
                    <a:srgbClr val="AE7461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96" name="Forma libre: forma 295">
                    <a:extLst>
                      <a:ext uri="{FF2B5EF4-FFF2-40B4-BE49-F238E27FC236}">
                        <a16:creationId xmlns:a16="http://schemas.microsoft.com/office/drawing/2014/main" id="{2D28A7D3-EEDE-B7CA-BCAB-F8483912EFEE}"/>
                      </a:ext>
                    </a:extLst>
                  </p:cNvPr>
                  <p:cNvSpPr/>
                  <p:nvPr/>
                </p:nvSpPr>
                <p:spPr>
                  <a:xfrm>
                    <a:off x="1567029" y="2487430"/>
                    <a:ext cx="27116" cy="37165"/>
                  </a:xfrm>
                  <a:custGeom>
                    <a:avLst/>
                    <a:gdLst>
                      <a:gd name="connsiteX0" fmla="*/ 7883 w 27116"/>
                      <a:gd name="connsiteY0" fmla="*/ 221 h 37165"/>
                      <a:gd name="connsiteX1" fmla="*/ 26680 w 27116"/>
                      <a:gd name="connsiteY1" fmla="*/ 20698 h 37165"/>
                      <a:gd name="connsiteX2" fmla="*/ 0 w 27116"/>
                      <a:gd name="connsiteY2" fmla="*/ 35064 h 37165"/>
                      <a:gd name="connsiteX3" fmla="*/ 7883 w 27116"/>
                      <a:gd name="connsiteY3" fmla="*/ 268 h 37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16" h="37165">
                        <a:moveTo>
                          <a:pt x="7883" y="221"/>
                        </a:moveTo>
                        <a:cubicBezTo>
                          <a:pt x="8489" y="35"/>
                          <a:pt x="30459" y="-2997"/>
                          <a:pt x="26680" y="20698"/>
                        </a:cubicBezTo>
                        <a:cubicBezTo>
                          <a:pt x="22949" y="44393"/>
                          <a:pt x="-93" y="35764"/>
                          <a:pt x="0" y="35064"/>
                        </a:cubicBezTo>
                        <a:cubicBezTo>
                          <a:pt x="47" y="34364"/>
                          <a:pt x="7883" y="268"/>
                          <a:pt x="7883" y="268"/>
                        </a:cubicBezTo>
                        <a:close/>
                      </a:path>
                    </a:pathLst>
                  </a:custGeom>
                  <a:solidFill>
                    <a:srgbClr val="AE7461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97" name="Forma libre: forma 296">
                    <a:extLst>
                      <a:ext uri="{FF2B5EF4-FFF2-40B4-BE49-F238E27FC236}">
                        <a16:creationId xmlns:a16="http://schemas.microsoft.com/office/drawing/2014/main" id="{FE7A0D63-3222-AAB5-4DCE-8E532D4F1C4E}"/>
                      </a:ext>
                    </a:extLst>
                  </p:cNvPr>
                  <p:cNvSpPr/>
                  <p:nvPr/>
                </p:nvSpPr>
                <p:spPr>
                  <a:xfrm>
                    <a:off x="1455131" y="2408964"/>
                    <a:ext cx="135592" cy="174053"/>
                  </a:xfrm>
                  <a:custGeom>
                    <a:avLst/>
                    <a:gdLst>
                      <a:gd name="connsiteX0" fmla="*/ 47 w 135592"/>
                      <a:gd name="connsiteY0" fmla="*/ 66001 h 174053"/>
                      <a:gd name="connsiteX1" fmla="*/ 700 w 135592"/>
                      <a:gd name="connsiteY1" fmla="*/ 110499 h 174053"/>
                      <a:gd name="connsiteX2" fmla="*/ 29339 w 135592"/>
                      <a:gd name="connsiteY2" fmla="*/ 162600 h 174053"/>
                      <a:gd name="connsiteX3" fmla="*/ 90815 w 135592"/>
                      <a:gd name="connsiteY3" fmla="*/ 166284 h 174053"/>
                      <a:gd name="connsiteX4" fmla="*/ 116376 w 135592"/>
                      <a:gd name="connsiteY4" fmla="*/ 132794 h 174053"/>
                      <a:gd name="connsiteX5" fmla="*/ 129856 w 135592"/>
                      <a:gd name="connsiteY5" fmla="*/ 75423 h 174053"/>
                      <a:gd name="connsiteX6" fmla="*/ 135593 w 135592"/>
                      <a:gd name="connsiteY6" fmla="*/ 23788 h 174053"/>
                      <a:gd name="connsiteX7" fmla="*/ 59750 w 135592"/>
                      <a:gd name="connsiteY7" fmla="*/ 0 h 174053"/>
                      <a:gd name="connsiteX8" fmla="*/ 12267 w 135592"/>
                      <a:gd name="connsiteY8" fmla="*/ 20710 h 174053"/>
                      <a:gd name="connsiteX9" fmla="*/ 0 w 135592"/>
                      <a:gd name="connsiteY9" fmla="*/ 66001 h 174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5592" h="174053">
                        <a:moveTo>
                          <a:pt x="47" y="66001"/>
                        </a:moveTo>
                        <a:cubicBezTo>
                          <a:pt x="1073" y="86384"/>
                          <a:pt x="-933" y="96785"/>
                          <a:pt x="700" y="110499"/>
                        </a:cubicBezTo>
                        <a:cubicBezTo>
                          <a:pt x="3265" y="132235"/>
                          <a:pt x="11708" y="149679"/>
                          <a:pt x="29339" y="162600"/>
                        </a:cubicBezTo>
                        <a:cubicBezTo>
                          <a:pt x="47017" y="175520"/>
                          <a:pt x="72717" y="178552"/>
                          <a:pt x="90815" y="166284"/>
                        </a:cubicBezTo>
                        <a:cubicBezTo>
                          <a:pt x="103362" y="157749"/>
                          <a:pt x="112831" y="147534"/>
                          <a:pt x="116376" y="132794"/>
                        </a:cubicBezTo>
                        <a:cubicBezTo>
                          <a:pt x="119921" y="118055"/>
                          <a:pt x="127897" y="90489"/>
                          <a:pt x="129856" y="75423"/>
                        </a:cubicBezTo>
                        <a:cubicBezTo>
                          <a:pt x="133447" y="48276"/>
                          <a:pt x="135593" y="23788"/>
                          <a:pt x="135593" y="23788"/>
                        </a:cubicBezTo>
                        <a:lnTo>
                          <a:pt x="59750" y="0"/>
                        </a:lnTo>
                        <a:lnTo>
                          <a:pt x="12267" y="20710"/>
                        </a:lnTo>
                        <a:lnTo>
                          <a:pt x="0" y="66001"/>
                        </a:lnTo>
                        <a:close/>
                      </a:path>
                    </a:pathLst>
                  </a:custGeom>
                  <a:solidFill>
                    <a:srgbClr val="263238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sp>
                <p:nvSpPr>
                  <p:cNvPr id="298" name="Forma libre: forma 297">
                    <a:extLst>
                      <a:ext uri="{FF2B5EF4-FFF2-40B4-BE49-F238E27FC236}">
                        <a16:creationId xmlns:a16="http://schemas.microsoft.com/office/drawing/2014/main" id="{A50FABBA-5F89-C3B3-BB86-92B34603EEE1}"/>
                      </a:ext>
                    </a:extLst>
                  </p:cNvPr>
                  <p:cNvSpPr/>
                  <p:nvPr/>
                </p:nvSpPr>
                <p:spPr>
                  <a:xfrm>
                    <a:off x="1495934" y="2582119"/>
                    <a:ext cx="26271" cy="7014"/>
                  </a:xfrm>
                  <a:custGeom>
                    <a:avLst/>
                    <a:gdLst>
                      <a:gd name="connsiteX0" fmla="*/ 26271 w 26271"/>
                      <a:gd name="connsiteY0" fmla="*/ 6376 h 7014"/>
                      <a:gd name="connsiteX1" fmla="*/ 12511 w 26271"/>
                      <a:gd name="connsiteY1" fmla="*/ 5863 h 7014"/>
                      <a:gd name="connsiteX2" fmla="*/ 11 w 26271"/>
                      <a:gd name="connsiteY2" fmla="*/ 80 h 7014"/>
                      <a:gd name="connsiteX3" fmla="*/ 13024 w 26271"/>
                      <a:gd name="connsiteY3" fmla="*/ 3718 h 7014"/>
                      <a:gd name="connsiteX4" fmla="*/ 26271 w 26271"/>
                      <a:gd name="connsiteY4" fmla="*/ 6376 h 7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271" h="7014">
                        <a:moveTo>
                          <a:pt x="26271" y="6376"/>
                        </a:moveTo>
                        <a:cubicBezTo>
                          <a:pt x="26318" y="6936"/>
                          <a:pt x="20021" y="7682"/>
                          <a:pt x="12511" y="5863"/>
                        </a:cubicBezTo>
                        <a:cubicBezTo>
                          <a:pt x="5002" y="4091"/>
                          <a:pt x="-269" y="593"/>
                          <a:pt x="11" y="80"/>
                        </a:cubicBezTo>
                        <a:cubicBezTo>
                          <a:pt x="290" y="-480"/>
                          <a:pt x="5841" y="2039"/>
                          <a:pt x="13024" y="3718"/>
                        </a:cubicBezTo>
                        <a:cubicBezTo>
                          <a:pt x="20207" y="5444"/>
                          <a:pt x="26271" y="5723"/>
                          <a:pt x="26271" y="6376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46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EC"/>
                  </a:p>
                </p:txBody>
              </p:sp>
              <p:grpSp>
                <p:nvGrpSpPr>
                  <p:cNvPr id="299" name="Gráfico 6">
                    <a:extLst>
                      <a:ext uri="{FF2B5EF4-FFF2-40B4-BE49-F238E27FC236}">
                        <a16:creationId xmlns:a16="http://schemas.microsoft.com/office/drawing/2014/main" id="{A3304A39-B84E-1EF1-E445-ABB17EFACF54}"/>
                      </a:ext>
                    </a:extLst>
                  </p:cNvPr>
                  <p:cNvGrpSpPr/>
                  <p:nvPr/>
                </p:nvGrpSpPr>
                <p:grpSpPr>
                  <a:xfrm>
                    <a:off x="1454665" y="2378873"/>
                    <a:ext cx="146780" cy="175271"/>
                    <a:chOff x="1454665" y="2378873"/>
                    <a:chExt cx="146780" cy="175271"/>
                  </a:xfrm>
                </p:grpSpPr>
                <p:sp>
                  <p:nvSpPr>
                    <p:cNvPr id="300" name="Forma libre: forma 299">
                      <a:extLst>
                        <a:ext uri="{FF2B5EF4-FFF2-40B4-BE49-F238E27FC236}">
                          <a16:creationId xmlns:a16="http://schemas.microsoft.com/office/drawing/2014/main" id="{CA67E72B-99BD-6E5B-888C-74B53C1569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4665" y="2378873"/>
                      <a:ext cx="146780" cy="130421"/>
                    </a:xfrm>
                    <a:custGeom>
                      <a:avLst/>
                      <a:gdLst>
                        <a:gd name="connsiteX0" fmla="*/ 0 w 146780"/>
                        <a:gd name="connsiteY0" fmla="*/ 130421 h 130421"/>
                        <a:gd name="connsiteX1" fmla="*/ 1259 w 146780"/>
                        <a:gd name="connsiteY1" fmla="*/ 64234 h 130421"/>
                        <a:gd name="connsiteX2" fmla="*/ 1399 w 146780"/>
                        <a:gd name="connsiteY2" fmla="*/ 35921 h 130421"/>
                        <a:gd name="connsiteX3" fmla="*/ 9609 w 146780"/>
                        <a:gd name="connsiteY3" fmla="*/ 23701 h 130421"/>
                        <a:gd name="connsiteX4" fmla="*/ 43658 w 146780"/>
                        <a:gd name="connsiteY4" fmla="*/ 10267 h 130421"/>
                        <a:gd name="connsiteX5" fmla="*/ 63249 w 146780"/>
                        <a:gd name="connsiteY5" fmla="*/ 8681 h 130421"/>
                        <a:gd name="connsiteX6" fmla="*/ 91235 w 146780"/>
                        <a:gd name="connsiteY6" fmla="*/ 1452 h 130421"/>
                        <a:gd name="connsiteX7" fmla="*/ 107887 w 146780"/>
                        <a:gd name="connsiteY7" fmla="*/ 25053 h 130421"/>
                        <a:gd name="connsiteX8" fmla="*/ 129296 w 146780"/>
                        <a:gd name="connsiteY8" fmla="*/ 25426 h 130421"/>
                        <a:gd name="connsiteX9" fmla="*/ 134520 w 146780"/>
                        <a:gd name="connsiteY9" fmla="*/ 46229 h 130421"/>
                        <a:gd name="connsiteX10" fmla="*/ 146088 w 146780"/>
                        <a:gd name="connsiteY10" fmla="*/ 57797 h 130421"/>
                        <a:gd name="connsiteX11" fmla="*/ 142729 w 146780"/>
                        <a:gd name="connsiteY11" fmla="*/ 73842 h 130421"/>
                        <a:gd name="connsiteX12" fmla="*/ 126964 w 146780"/>
                        <a:gd name="connsiteY12" fmla="*/ 85923 h 130421"/>
                        <a:gd name="connsiteX13" fmla="*/ 123092 w 146780"/>
                        <a:gd name="connsiteY13" fmla="*/ 107239 h 130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46780" h="130421">
                          <a:moveTo>
                            <a:pt x="0" y="130421"/>
                          </a:moveTo>
                          <a:cubicBezTo>
                            <a:pt x="280" y="109711"/>
                            <a:pt x="1772" y="86156"/>
                            <a:pt x="1259" y="64234"/>
                          </a:cubicBezTo>
                          <a:cubicBezTo>
                            <a:pt x="1073" y="55978"/>
                            <a:pt x="-327" y="43991"/>
                            <a:pt x="1399" y="35921"/>
                          </a:cubicBezTo>
                          <a:cubicBezTo>
                            <a:pt x="3125" y="27852"/>
                            <a:pt x="5084" y="30604"/>
                            <a:pt x="9609" y="23701"/>
                          </a:cubicBezTo>
                          <a:cubicBezTo>
                            <a:pt x="15299" y="15025"/>
                            <a:pt x="33304" y="11013"/>
                            <a:pt x="43658" y="10267"/>
                          </a:cubicBezTo>
                          <a:cubicBezTo>
                            <a:pt x="54013" y="9521"/>
                            <a:pt x="56345" y="938"/>
                            <a:pt x="63249" y="8681"/>
                          </a:cubicBezTo>
                          <a:cubicBezTo>
                            <a:pt x="69965" y="938"/>
                            <a:pt x="81580" y="-2047"/>
                            <a:pt x="91235" y="1452"/>
                          </a:cubicBezTo>
                          <a:cubicBezTo>
                            <a:pt x="100843" y="4996"/>
                            <a:pt x="107793" y="14838"/>
                            <a:pt x="107887" y="25053"/>
                          </a:cubicBezTo>
                          <a:cubicBezTo>
                            <a:pt x="114044" y="20482"/>
                            <a:pt x="123279" y="20669"/>
                            <a:pt x="129296" y="25426"/>
                          </a:cubicBezTo>
                          <a:cubicBezTo>
                            <a:pt x="135313" y="30184"/>
                            <a:pt x="137552" y="39140"/>
                            <a:pt x="134520" y="46229"/>
                          </a:cubicBezTo>
                          <a:cubicBezTo>
                            <a:pt x="139977" y="47862"/>
                            <a:pt x="144502" y="52340"/>
                            <a:pt x="146088" y="57797"/>
                          </a:cubicBezTo>
                          <a:cubicBezTo>
                            <a:pt x="147720" y="63254"/>
                            <a:pt x="146414" y="69505"/>
                            <a:pt x="142729" y="73842"/>
                          </a:cubicBezTo>
                          <a:cubicBezTo>
                            <a:pt x="138438" y="78927"/>
                            <a:pt x="131582" y="81165"/>
                            <a:pt x="126964" y="85923"/>
                          </a:cubicBezTo>
                          <a:cubicBezTo>
                            <a:pt x="121646" y="91427"/>
                            <a:pt x="120014" y="100196"/>
                            <a:pt x="123092" y="107239"/>
                          </a:cubicBezTo>
                        </a:path>
                      </a:pathLst>
                    </a:custGeom>
                    <a:solidFill>
                      <a:srgbClr val="263238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01" name="Forma libre: forma 300">
                      <a:extLst>
                        <a:ext uri="{FF2B5EF4-FFF2-40B4-BE49-F238E27FC236}">
                          <a16:creationId xmlns:a16="http://schemas.microsoft.com/office/drawing/2014/main" id="{938964B3-D968-AFDC-93BF-69E27F262F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5803" y="2517596"/>
                      <a:ext cx="19570" cy="36548"/>
                    </a:xfrm>
                    <a:custGeom>
                      <a:avLst/>
                      <a:gdLst>
                        <a:gd name="connsiteX0" fmla="*/ 19379 w 19570"/>
                        <a:gd name="connsiteY0" fmla="*/ 1 h 36548"/>
                        <a:gd name="connsiteX1" fmla="*/ 14061 w 19570"/>
                        <a:gd name="connsiteY1" fmla="*/ 20571 h 36548"/>
                        <a:gd name="connsiteX2" fmla="*/ 21 w 19570"/>
                        <a:gd name="connsiteY2" fmla="*/ 36523 h 36548"/>
                        <a:gd name="connsiteX3" fmla="*/ 12102 w 19570"/>
                        <a:gd name="connsiteY3" fmla="*/ 19544 h 36548"/>
                        <a:gd name="connsiteX4" fmla="*/ 19332 w 19570"/>
                        <a:gd name="connsiteY4" fmla="*/ 1 h 36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570" h="36548">
                          <a:moveTo>
                            <a:pt x="19379" y="1"/>
                          </a:moveTo>
                          <a:cubicBezTo>
                            <a:pt x="19892" y="-46"/>
                            <a:pt x="19752" y="9936"/>
                            <a:pt x="14061" y="20571"/>
                          </a:cubicBezTo>
                          <a:cubicBezTo>
                            <a:pt x="8464" y="31252"/>
                            <a:pt x="301" y="36989"/>
                            <a:pt x="21" y="36523"/>
                          </a:cubicBezTo>
                          <a:cubicBezTo>
                            <a:pt x="-445" y="36010"/>
                            <a:pt x="6785" y="29759"/>
                            <a:pt x="12102" y="19544"/>
                          </a:cubicBezTo>
                          <a:cubicBezTo>
                            <a:pt x="17559" y="9376"/>
                            <a:pt x="18679" y="-93"/>
                            <a:pt x="19332" y="1"/>
                          </a:cubicBezTo>
                          <a:close/>
                        </a:path>
                      </a:pathLst>
                    </a:custGeom>
                    <a:solidFill>
                      <a:srgbClr val="455A64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  <p:sp>
                  <p:nvSpPr>
                    <p:cNvPr id="302" name="Forma libre: forma 301">
                      <a:extLst>
                        <a:ext uri="{FF2B5EF4-FFF2-40B4-BE49-F238E27FC236}">
                          <a16:creationId xmlns:a16="http://schemas.microsoft.com/office/drawing/2014/main" id="{A54F56E8-8745-B781-6A36-FE341D6577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6688" y="2501549"/>
                      <a:ext cx="12130" cy="35145"/>
                    </a:xfrm>
                    <a:custGeom>
                      <a:avLst/>
                      <a:gdLst>
                        <a:gd name="connsiteX0" fmla="*/ 11088 w 12130"/>
                        <a:gd name="connsiteY0" fmla="*/ 3 h 35145"/>
                        <a:gd name="connsiteX1" fmla="*/ 10248 w 12130"/>
                        <a:gd name="connsiteY1" fmla="*/ 19033 h 35145"/>
                        <a:gd name="connsiteX2" fmla="*/ 33 w 12130"/>
                        <a:gd name="connsiteY2" fmla="*/ 35126 h 35145"/>
                        <a:gd name="connsiteX3" fmla="*/ 8149 w 12130"/>
                        <a:gd name="connsiteY3" fmla="*/ 18380 h 35145"/>
                        <a:gd name="connsiteX4" fmla="*/ 11088 w 12130"/>
                        <a:gd name="connsiteY4" fmla="*/ 3 h 35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130" h="35145">
                          <a:moveTo>
                            <a:pt x="11088" y="3"/>
                          </a:moveTo>
                          <a:cubicBezTo>
                            <a:pt x="11601" y="-184"/>
                            <a:pt x="13560" y="8679"/>
                            <a:pt x="10248" y="19033"/>
                          </a:cubicBezTo>
                          <a:cubicBezTo>
                            <a:pt x="7030" y="29435"/>
                            <a:pt x="360" y="35545"/>
                            <a:pt x="33" y="35126"/>
                          </a:cubicBezTo>
                          <a:cubicBezTo>
                            <a:pt x="-480" y="34706"/>
                            <a:pt x="5117" y="28222"/>
                            <a:pt x="8149" y="18380"/>
                          </a:cubicBezTo>
                          <a:cubicBezTo>
                            <a:pt x="11321" y="8585"/>
                            <a:pt x="10435" y="50"/>
                            <a:pt x="11088" y="3"/>
                          </a:cubicBezTo>
                          <a:close/>
                        </a:path>
                      </a:pathLst>
                    </a:custGeom>
                    <a:solidFill>
                      <a:srgbClr val="455A64"/>
                    </a:solidFill>
                    <a:ln w="466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EC"/>
                    </a:p>
                  </p:txBody>
                </p:sp>
              </p:grpSp>
            </p:grpSp>
            <p:sp>
              <p:nvSpPr>
                <p:cNvPr id="303" name="Forma libre: forma 302">
                  <a:extLst>
                    <a:ext uri="{FF2B5EF4-FFF2-40B4-BE49-F238E27FC236}">
                      <a16:creationId xmlns:a16="http://schemas.microsoft.com/office/drawing/2014/main" id="{CA225DB4-4EBC-5479-3C2D-7DB04B908238}"/>
                    </a:ext>
                  </a:extLst>
                </p:cNvPr>
                <p:cNvSpPr/>
                <p:nvPr/>
              </p:nvSpPr>
              <p:spPr>
                <a:xfrm>
                  <a:off x="1480412" y="2387327"/>
                  <a:ext cx="57604" cy="19724"/>
                </a:xfrm>
                <a:custGeom>
                  <a:avLst/>
                  <a:gdLst>
                    <a:gd name="connsiteX0" fmla="*/ 0 w 57604"/>
                    <a:gd name="connsiteY0" fmla="*/ 19725 h 19724"/>
                    <a:gd name="connsiteX1" fmla="*/ 26913 w 57604"/>
                    <a:gd name="connsiteY1" fmla="*/ 1114 h 19724"/>
                    <a:gd name="connsiteX2" fmla="*/ 57605 w 57604"/>
                    <a:gd name="connsiteY2" fmla="*/ 8950 h 19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7604" h="19724">
                      <a:moveTo>
                        <a:pt x="0" y="19725"/>
                      </a:moveTo>
                      <a:cubicBezTo>
                        <a:pt x="7090" y="11189"/>
                        <a:pt x="16185" y="3913"/>
                        <a:pt x="26913" y="1114"/>
                      </a:cubicBezTo>
                      <a:cubicBezTo>
                        <a:pt x="37641" y="-1685"/>
                        <a:pt x="50142" y="741"/>
                        <a:pt x="57605" y="8950"/>
                      </a:cubicBezTo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04" name="Forma libre: forma 303">
                  <a:extLst>
                    <a:ext uri="{FF2B5EF4-FFF2-40B4-BE49-F238E27FC236}">
                      <a16:creationId xmlns:a16="http://schemas.microsoft.com/office/drawing/2014/main" id="{B4659EB7-C0F4-557C-FDAF-AFBFBAAF269A}"/>
                    </a:ext>
                  </a:extLst>
                </p:cNvPr>
                <p:cNvSpPr/>
                <p:nvPr/>
              </p:nvSpPr>
              <p:spPr>
                <a:xfrm>
                  <a:off x="1472999" y="2415175"/>
                  <a:ext cx="12941" cy="44771"/>
                </a:xfrm>
                <a:custGeom>
                  <a:avLst/>
                  <a:gdLst>
                    <a:gd name="connsiteX0" fmla="*/ 2749 w 12941"/>
                    <a:gd name="connsiteY0" fmla="*/ 44771 h 44771"/>
                    <a:gd name="connsiteX1" fmla="*/ 2888 w 12941"/>
                    <a:gd name="connsiteY1" fmla="*/ 37635 h 44771"/>
                    <a:gd name="connsiteX2" fmla="*/ 3168 w 12941"/>
                    <a:gd name="connsiteY2" fmla="*/ 20936 h 44771"/>
                    <a:gd name="connsiteX3" fmla="*/ 8719 w 12941"/>
                    <a:gd name="connsiteY3" fmla="*/ 5590 h 44771"/>
                    <a:gd name="connsiteX4" fmla="*/ 12917 w 12941"/>
                    <a:gd name="connsiteY4" fmla="*/ 40 h 44771"/>
                    <a:gd name="connsiteX5" fmla="*/ 7133 w 12941"/>
                    <a:gd name="connsiteY5" fmla="*/ 4424 h 44771"/>
                    <a:gd name="connsiteX6" fmla="*/ 416 w 12941"/>
                    <a:gd name="connsiteY6" fmla="*/ 20563 h 44771"/>
                    <a:gd name="connsiteX7" fmla="*/ 929 w 12941"/>
                    <a:gd name="connsiteY7" fmla="*/ 37868 h 44771"/>
                    <a:gd name="connsiteX8" fmla="*/ 2749 w 12941"/>
                    <a:gd name="connsiteY8" fmla="*/ 44771 h 44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941" h="44771">
                      <a:moveTo>
                        <a:pt x="2749" y="44771"/>
                      </a:moveTo>
                      <a:cubicBezTo>
                        <a:pt x="3122" y="44724"/>
                        <a:pt x="3075" y="41972"/>
                        <a:pt x="2888" y="37635"/>
                      </a:cubicBezTo>
                      <a:cubicBezTo>
                        <a:pt x="2702" y="33297"/>
                        <a:pt x="2282" y="27326"/>
                        <a:pt x="3168" y="20936"/>
                      </a:cubicBezTo>
                      <a:cubicBezTo>
                        <a:pt x="4008" y="14546"/>
                        <a:pt x="6340" y="9089"/>
                        <a:pt x="8719" y="5590"/>
                      </a:cubicBezTo>
                      <a:cubicBezTo>
                        <a:pt x="11051" y="2092"/>
                        <a:pt x="13197" y="366"/>
                        <a:pt x="12917" y="40"/>
                      </a:cubicBezTo>
                      <a:cubicBezTo>
                        <a:pt x="12777" y="-240"/>
                        <a:pt x="10118" y="926"/>
                        <a:pt x="7133" y="4424"/>
                      </a:cubicBezTo>
                      <a:cubicBezTo>
                        <a:pt x="4148" y="7829"/>
                        <a:pt x="1349" y="13706"/>
                        <a:pt x="416" y="20563"/>
                      </a:cubicBezTo>
                      <a:cubicBezTo>
                        <a:pt x="-470" y="27373"/>
                        <a:pt x="230" y="33530"/>
                        <a:pt x="929" y="37868"/>
                      </a:cubicBezTo>
                      <a:cubicBezTo>
                        <a:pt x="1676" y="42206"/>
                        <a:pt x="2375" y="44818"/>
                        <a:pt x="2749" y="44771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05" name="Forma libre: forma 304">
                  <a:extLst>
                    <a:ext uri="{FF2B5EF4-FFF2-40B4-BE49-F238E27FC236}">
                      <a16:creationId xmlns:a16="http://schemas.microsoft.com/office/drawing/2014/main" id="{6017EA6B-7416-FE0D-B7A4-079BCD58435B}"/>
                    </a:ext>
                  </a:extLst>
                </p:cNvPr>
                <p:cNvSpPr/>
                <p:nvPr/>
              </p:nvSpPr>
              <p:spPr>
                <a:xfrm>
                  <a:off x="1485695" y="2447212"/>
                  <a:ext cx="5333" cy="22633"/>
                </a:xfrm>
                <a:custGeom>
                  <a:avLst/>
                  <a:gdLst>
                    <a:gd name="connsiteX0" fmla="*/ 5119 w 5333"/>
                    <a:gd name="connsiteY0" fmla="*/ 22622 h 22633"/>
                    <a:gd name="connsiteX1" fmla="*/ 3393 w 5333"/>
                    <a:gd name="connsiteY1" fmla="*/ 11241 h 22633"/>
                    <a:gd name="connsiteX2" fmla="*/ 921 w 5333"/>
                    <a:gd name="connsiteY2" fmla="*/ 0 h 22633"/>
                    <a:gd name="connsiteX3" fmla="*/ 641 w 5333"/>
                    <a:gd name="connsiteY3" fmla="*/ 11754 h 22633"/>
                    <a:gd name="connsiteX4" fmla="*/ 5072 w 5333"/>
                    <a:gd name="connsiteY4" fmla="*/ 22622 h 22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33" h="22633">
                      <a:moveTo>
                        <a:pt x="5119" y="22622"/>
                      </a:moveTo>
                      <a:cubicBezTo>
                        <a:pt x="5865" y="22342"/>
                        <a:pt x="4513" y="17398"/>
                        <a:pt x="3393" y="11241"/>
                      </a:cubicBezTo>
                      <a:cubicBezTo>
                        <a:pt x="2227" y="5084"/>
                        <a:pt x="1714" y="0"/>
                        <a:pt x="921" y="0"/>
                      </a:cubicBezTo>
                      <a:cubicBezTo>
                        <a:pt x="175" y="0"/>
                        <a:pt x="-571" y="5317"/>
                        <a:pt x="641" y="11754"/>
                      </a:cubicBezTo>
                      <a:cubicBezTo>
                        <a:pt x="1807" y="18191"/>
                        <a:pt x="4419" y="22902"/>
                        <a:pt x="5072" y="22622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06" name="Forma libre: forma 305">
                  <a:extLst>
                    <a:ext uri="{FF2B5EF4-FFF2-40B4-BE49-F238E27FC236}">
                      <a16:creationId xmlns:a16="http://schemas.microsoft.com/office/drawing/2014/main" id="{DC1D8D6D-DD27-F177-AEFF-7A63E3290EF3}"/>
                    </a:ext>
                  </a:extLst>
                </p:cNvPr>
                <p:cNvSpPr/>
                <p:nvPr/>
              </p:nvSpPr>
              <p:spPr>
                <a:xfrm>
                  <a:off x="1561640" y="2411738"/>
                  <a:ext cx="16314" cy="61360"/>
                </a:xfrm>
                <a:custGeom>
                  <a:avLst/>
                  <a:gdLst>
                    <a:gd name="connsiteX0" fmla="*/ 4456 w 16314"/>
                    <a:gd name="connsiteY0" fmla="*/ 61361 h 61360"/>
                    <a:gd name="connsiteX1" fmla="*/ 10847 w 16314"/>
                    <a:gd name="connsiteY1" fmla="*/ 53525 h 61360"/>
                    <a:gd name="connsiteX2" fmla="*/ 16210 w 16314"/>
                    <a:gd name="connsiteY2" fmla="*/ 29690 h 61360"/>
                    <a:gd name="connsiteX3" fmla="*/ 7488 w 16314"/>
                    <a:gd name="connsiteY3" fmla="*/ 6835 h 61360"/>
                    <a:gd name="connsiteX4" fmla="*/ 25 w 16314"/>
                    <a:gd name="connsiteY4" fmla="*/ 25 h 61360"/>
                    <a:gd name="connsiteX5" fmla="*/ 5902 w 16314"/>
                    <a:gd name="connsiteY5" fmla="*/ 8001 h 61360"/>
                    <a:gd name="connsiteX6" fmla="*/ 13459 w 16314"/>
                    <a:gd name="connsiteY6" fmla="*/ 29876 h 61360"/>
                    <a:gd name="connsiteX7" fmla="*/ 9121 w 16314"/>
                    <a:gd name="connsiteY7" fmla="*/ 52639 h 61360"/>
                    <a:gd name="connsiteX8" fmla="*/ 4456 w 16314"/>
                    <a:gd name="connsiteY8" fmla="*/ 61361 h 61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314" h="61360">
                      <a:moveTo>
                        <a:pt x="4456" y="61361"/>
                      </a:moveTo>
                      <a:cubicBezTo>
                        <a:pt x="4456" y="61361"/>
                        <a:pt x="7721" y="59029"/>
                        <a:pt x="10847" y="53525"/>
                      </a:cubicBezTo>
                      <a:cubicBezTo>
                        <a:pt x="13972" y="48114"/>
                        <a:pt x="16910" y="39438"/>
                        <a:pt x="16210" y="29690"/>
                      </a:cubicBezTo>
                      <a:cubicBezTo>
                        <a:pt x="15511" y="19941"/>
                        <a:pt x="11360" y="11779"/>
                        <a:pt x="7488" y="6835"/>
                      </a:cubicBezTo>
                      <a:cubicBezTo>
                        <a:pt x="3570" y="1844"/>
                        <a:pt x="212" y="-255"/>
                        <a:pt x="25" y="25"/>
                      </a:cubicBezTo>
                      <a:cubicBezTo>
                        <a:pt x="-301" y="351"/>
                        <a:pt x="2591" y="2963"/>
                        <a:pt x="5902" y="8001"/>
                      </a:cubicBezTo>
                      <a:cubicBezTo>
                        <a:pt x="9214" y="12991"/>
                        <a:pt x="12806" y="20781"/>
                        <a:pt x="13459" y="29876"/>
                      </a:cubicBezTo>
                      <a:cubicBezTo>
                        <a:pt x="14112" y="39019"/>
                        <a:pt x="11686" y="47228"/>
                        <a:pt x="9121" y="52639"/>
                      </a:cubicBezTo>
                      <a:cubicBezTo>
                        <a:pt x="6555" y="58096"/>
                        <a:pt x="4083" y="61081"/>
                        <a:pt x="4456" y="61361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07" name="Forma libre: forma 306">
                  <a:extLst>
                    <a:ext uri="{FF2B5EF4-FFF2-40B4-BE49-F238E27FC236}">
                      <a16:creationId xmlns:a16="http://schemas.microsoft.com/office/drawing/2014/main" id="{56C85334-C0D3-A15D-8704-A18AF8C0B76E}"/>
                    </a:ext>
                  </a:extLst>
                </p:cNvPr>
                <p:cNvSpPr/>
                <p:nvPr/>
              </p:nvSpPr>
              <p:spPr>
                <a:xfrm>
                  <a:off x="1492395" y="2366460"/>
                  <a:ext cx="47177" cy="19603"/>
                </a:xfrm>
                <a:custGeom>
                  <a:avLst/>
                  <a:gdLst>
                    <a:gd name="connsiteX0" fmla="*/ 5 w 47177"/>
                    <a:gd name="connsiteY0" fmla="*/ 7475 h 19603"/>
                    <a:gd name="connsiteX1" fmla="*/ 8074 w 47177"/>
                    <a:gd name="connsiteY1" fmla="*/ 5236 h 19603"/>
                    <a:gd name="connsiteX2" fmla="*/ 27385 w 47177"/>
                    <a:gd name="connsiteY2" fmla="*/ 2997 h 19603"/>
                    <a:gd name="connsiteX3" fmla="*/ 43430 w 47177"/>
                    <a:gd name="connsiteY3" fmla="*/ 12279 h 19603"/>
                    <a:gd name="connsiteX4" fmla="*/ 46929 w 47177"/>
                    <a:gd name="connsiteY4" fmla="*/ 19602 h 19603"/>
                    <a:gd name="connsiteX5" fmla="*/ 45110 w 47177"/>
                    <a:gd name="connsiteY5" fmla="*/ 11253 h 19603"/>
                    <a:gd name="connsiteX6" fmla="*/ 38626 w 47177"/>
                    <a:gd name="connsiteY6" fmla="*/ 4303 h 19603"/>
                    <a:gd name="connsiteX7" fmla="*/ 27758 w 47177"/>
                    <a:gd name="connsiteY7" fmla="*/ 292 h 19603"/>
                    <a:gd name="connsiteX8" fmla="*/ 7421 w 47177"/>
                    <a:gd name="connsiteY8" fmla="*/ 3417 h 19603"/>
                    <a:gd name="connsiteX9" fmla="*/ 5 w 47177"/>
                    <a:gd name="connsiteY9" fmla="*/ 7521 h 19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7177" h="19603">
                      <a:moveTo>
                        <a:pt x="5" y="7475"/>
                      </a:moveTo>
                      <a:cubicBezTo>
                        <a:pt x="192" y="7848"/>
                        <a:pt x="3177" y="6728"/>
                        <a:pt x="8074" y="5236"/>
                      </a:cubicBezTo>
                      <a:cubicBezTo>
                        <a:pt x="12925" y="3790"/>
                        <a:pt x="19829" y="1971"/>
                        <a:pt x="27385" y="2997"/>
                      </a:cubicBezTo>
                      <a:cubicBezTo>
                        <a:pt x="34941" y="3883"/>
                        <a:pt x="40725" y="8174"/>
                        <a:pt x="43430" y="12279"/>
                      </a:cubicBezTo>
                      <a:cubicBezTo>
                        <a:pt x="46276" y="16337"/>
                        <a:pt x="46462" y="19695"/>
                        <a:pt x="46929" y="19602"/>
                      </a:cubicBezTo>
                      <a:cubicBezTo>
                        <a:pt x="47208" y="19649"/>
                        <a:pt x="47768" y="16057"/>
                        <a:pt x="45110" y="11253"/>
                      </a:cubicBezTo>
                      <a:cubicBezTo>
                        <a:pt x="43757" y="8874"/>
                        <a:pt x="41658" y="6355"/>
                        <a:pt x="38626" y="4303"/>
                      </a:cubicBezTo>
                      <a:cubicBezTo>
                        <a:pt x="35641" y="2251"/>
                        <a:pt x="31816" y="851"/>
                        <a:pt x="27758" y="292"/>
                      </a:cubicBezTo>
                      <a:cubicBezTo>
                        <a:pt x="19502" y="-828"/>
                        <a:pt x="12226" y="1504"/>
                        <a:pt x="7421" y="3417"/>
                      </a:cubicBezTo>
                      <a:cubicBezTo>
                        <a:pt x="2571" y="5469"/>
                        <a:pt x="-135" y="7195"/>
                        <a:pt x="5" y="7521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08" name="Forma libre: forma 307">
                  <a:extLst>
                    <a:ext uri="{FF2B5EF4-FFF2-40B4-BE49-F238E27FC236}">
                      <a16:creationId xmlns:a16="http://schemas.microsoft.com/office/drawing/2014/main" id="{653F3440-AA91-4D22-2930-43301771EEDD}"/>
                    </a:ext>
                  </a:extLst>
                </p:cNvPr>
                <p:cNvSpPr/>
                <p:nvPr/>
              </p:nvSpPr>
              <p:spPr>
                <a:xfrm>
                  <a:off x="1558394" y="2389280"/>
                  <a:ext cx="37442" cy="20016"/>
                </a:xfrm>
                <a:custGeom>
                  <a:avLst/>
                  <a:gdLst>
                    <a:gd name="connsiteX0" fmla="*/ 37321 w 37442"/>
                    <a:gd name="connsiteY0" fmla="*/ 20010 h 20016"/>
                    <a:gd name="connsiteX1" fmla="*/ 35362 w 37442"/>
                    <a:gd name="connsiteY1" fmla="*/ 13387 h 20016"/>
                    <a:gd name="connsiteX2" fmla="*/ 22955 w 37442"/>
                    <a:gd name="connsiteY2" fmla="*/ 2099 h 20016"/>
                    <a:gd name="connsiteX3" fmla="*/ 6210 w 37442"/>
                    <a:gd name="connsiteY3" fmla="*/ 793 h 20016"/>
                    <a:gd name="connsiteX4" fmla="*/ 6 w 37442"/>
                    <a:gd name="connsiteY4" fmla="*/ 3918 h 20016"/>
                    <a:gd name="connsiteX5" fmla="*/ 6583 w 37442"/>
                    <a:gd name="connsiteY5" fmla="*/ 2705 h 20016"/>
                    <a:gd name="connsiteX6" fmla="*/ 21836 w 37442"/>
                    <a:gd name="connsiteY6" fmla="*/ 4618 h 20016"/>
                    <a:gd name="connsiteX7" fmla="*/ 33683 w 37442"/>
                    <a:gd name="connsiteY7" fmla="*/ 14413 h 20016"/>
                    <a:gd name="connsiteX8" fmla="*/ 37321 w 37442"/>
                    <a:gd name="connsiteY8" fmla="*/ 20010 h 2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442" h="20016">
                      <a:moveTo>
                        <a:pt x="37321" y="20010"/>
                      </a:moveTo>
                      <a:cubicBezTo>
                        <a:pt x="37648" y="19917"/>
                        <a:pt x="37415" y="17212"/>
                        <a:pt x="35362" y="13387"/>
                      </a:cubicBezTo>
                      <a:cubicBezTo>
                        <a:pt x="33357" y="9609"/>
                        <a:pt x="29159" y="4804"/>
                        <a:pt x="22955" y="2099"/>
                      </a:cubicBezTo>
                      <a:cubicBezTo>
                        <a:pt x="16705" y="-560"/>
                        <a:pt x="10361" y="-326"/>
                        <a:pt x="6210" y="793"/>
                      </a:cubicBezTo>
                      <a:cubicBezTo>
                        <a:pt x="2012" y="1913"/>
                        <a:pt x="-133" y="3638"/>
                        <a:pt x="6" y="3918"/>
                      </a:cubicBezTo>
                      <a:cubicBezTo>
                        <a:pt x="193" y="4291"/>
                        <a:pt x="2572" y="3312"/>
                        <a:pt x="6583" y="2705"/>
                      </a:cubicBezTo>
                      <a:cubicBezTo>
                        <a:pt x="10548" y="2099"/>
                        <a:pt x="16238" y="2239"/>
                        <a:pt x="21836" y="4618"/>
                      </a:cubicBezTo>
                      <a:cubicBezTo>
                        <a:pt x="27386" y="7043"/>
                        <a:pt x="31398" y="11101"/>
                        <a:pt x="33683" y="14413"/>
                      </a:cubicBezTo>
                      <a:cubicBezTo>
                        <a:pt x="36015" y="17725"/>
                        <a:pt x="36902" y="20150"/>
                        <a:pt x="37321" y="2001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09" name="Forma libre: forma 308">
                  <a:extLst>
                    <a:ext uri="{FF2B5EF4-FFF2-40B4-BE49-F238E27FC236}">
                      <a16:creationId xmlns:a16="http://schemas.microsoft.com/office/drawing/2014/main" id="{D789F18E-7FAC-C848-183F-BDA6ED3DCD56}"/>
                    </a:ext>
                  </a:extLst>
                </p:cNvPr>
                <p:cNvSpPr/>
                <p:nvPr/>
              </p:nvSpPr>
              <p:spPr>
                <a:xfrm>
                  <a:off x="1499078" y="2463397"/>
                  <a:ext cx="60208" cy="30131"/>
                </a:xfrm>
                <a:custGeom>
                  <a:avLst/>
                  <a:gdLst>
                    <a:gd name="connsiteX0" fmla="*/ 60069 w 60208"/>
                    <a:gd name="connsiteY0" fmla="*/ 30132 h 30131"/>
                    <a:gd name="connsiteX1" fmla="*/ 50507 w 60208"/>
                    <a:gd name="connsiteY1" fmla="*/ 24674 h 30131"/>
                    <a:gd name="connsiteX2" fmla="*/ 29471 w 60208"/>
                    <a:gd name="connsiteY2" fmla="*/ 6250 h 30131"/>
                    <a:gd name="connsiteX3" fmla="*/ 25506 w 60208"/>
                    <a:gd name="connsiteY3" fmla="*/ 1306 h 30131"/>
                    <a:gd name="connsiteX4" fmla="*/ 27232 w 60208"/>
                    <a:gd name="connsiteY4" fmla="*/ 7416 h 30131"/>
                    <a:gd name="connsiteX5" fmla="*/ 29191 w 60208"/>
                    <a:gd name="connsiteY5" fmla="*/ 19124 h 30131"/>
                    <a:gd name="connsiteX6" fmla="*/ 28538 w 60208"/>
                    <a:gd name="connsiteY6" fmla="*/ 23881 h 30131"/>
                    <a:gd name="connsiteX7" fmla="*/ 24340 w 60208"/>
                    <a:gd name="connsiteY7" fmla="*/ 21596 h 30131"/>
                    <a:gd name="connsiteX8" fmla="*/ 10160 w 60208"/>
                    <a:gd name="connsiteY8" fmla="*/ 5457 h 30131"/>
                    <a:gd name="connsiteX9" fmla="*/ 6662 w 60208"/>
                    <a:gd name="connsiteY9" fmla="*/ 0 h 30131"/>
                    <a:gd name="connsiteX10" fmla="*/ 7781 w 60208"/>
                    <a:gd name="connsiteY10" fmla="*/ 6390 h 30131"/>
                    <a:gd name="connsiteX11" fmla="*/ 10907 w 60208"/>
                    <a:gd name="connsiteY11" fmla="*/ 24068 h 30131"/>
                    <a:gd name="connsiteX12" fmla="*/ 12819 w 60208"/>
                    <a:gd name="connsiteY12" fmla="*/ 23228 h 30131"/>
                    <a:gd name="connsiteX13" fmla="*/ 39 w 60208"/>
                    <a:gd name="connsiteY13" fmla="*/ 2192 h 30131"/>
                    <a:gd name="connsiteX14" fmla="*/ 1951 w 60208"/>
                    <a:gd name="connsiteY14" fmla="*/ 8722 h 30131"/>
                    <a:gd name="connsiteX15" fmla="*/ 11140 w 60208"/>
                    <a:gd name="connsiteY15" fmla="*/ 24628 h 30131"/>
                    <a:gd name="connsiteX16" fmla="*/ 13705 w 60208"/>
                    <a:gd name="connsiteY16" fmla="*/ 27893 h 30131"/>
                    <a:gd name="connsiteX17" fmla="*/ 13099 w 60208"/>
                    <a:gd name="connsiteY17" fmla="*/ 23788 h 30131"/>
                    <a:gd name="connsiteX18" fmla="*/ 10440 w 60208"/>
                    <a:gd name="connsiteY18" fmla="*/ 6017 h 30131"/>
                    <a:gd name="connsiteX19" fmla="*/ 8061 w 60208"/>
                    <a:gd name="connsiteY19" fmla="*/ 6903 h 30131"/>
                    <a:gd name="connsiteX20" fmla="*/ 22661 w 60208"/>
                    <a:gd name="connsiteY20" fmla="*/ 23742 h 30131"/>
                    <a:gd name="connsiteX21" fmla="*/ 25506 w 60208"/>
                    <a:gd name="connsiteY21" fmla="*/ 25887 h 30131"/>
                    <a:gd name="connsiteX22" fmla="*/ 30030 w 60208"/>
                    <a:gd name="connsiteY22" fmla="*/ 26260 h 30131"/>
                    <a:gd name="connsiteX23" fmla="*/ 32083 w 60208"/>
                    <a:gd name="connsiteY23" fmla="*/ 22342 h 30131"/>
                    <a:gd name="connsiteX24" fmla="*/ 32036 w 60208"/>
                    <a:gd name="connsiteY24" fmla="*/ 18937 h 30131"/>
                    <a:gd name="connsiteX25" fmla="*/ 29844 w 60208"/>
                    <a:gd name="connsiteY25" fmla="*/ 6623 h 30131"/>
                    <a:gd name="connsiteX26" fmla="*/ 27605 w 60208"/>
                    <a:gd name="connsiteY26" fmla="*/ 7789 h 30131"/>
                    <a:gd name="connsiteX27" fmla="*/ 49854 w 60208"/>
                    <a:gd name="connsiteY27" fmla="*/ 25934 h 30131"/>
                    <a:gd name="connsiteX28" fmla="*/ 60209 w 60208"/>
                    <a:gd name="connsiteY28" fmla="*/ 30038 h 30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0208" h="30131">
                      <a:moveTo>
                        <a:pt x="60069" y="30132"/>
                      </a:moveTo>
                      <a:cubicBezTo>
                        <a:pt x="60209" y="29805"/>
                        <a:pt x="56384" y="28266"/>
                        <a:pt x="50507" y="24674"/>
                      </a:cubicBezTo>
                      <a:cubicBezTo>
                        <a:pt x="44630" y="21083"/>
                        <a:pt x="36654" y="15206"/>
                        <a:pt x="29471" y="6250"/>
                      </a:cubicBezTo>
                      <a:lnTo>
                        <a:pt x="25506" y="1306"/>
                      </a:lnTo>
                      <a:lnTo>
                        <a:pt x="27232" y="7416"/>
                      </a:lnTo>
                      <a:cubicBezTo>
                        <a:pt x="28258" y="11055"/>
                        <a:pt x="28958" y="15019"/>
                        <a:pt x="29191" y="19124"/>
                      </a:cubicBezTo>
                      <a:cubicBezTo>
                        <a:pt x="29331" y="21130"/>
                        <a:pt x="29331" y="23648"/>
                        <a:pt x="28538" y="23881"/>
                      </a:cubicBezTo>
                      <a:cubicBezTo>
                        <a:pt x="27931" y="24441"/>
                        <a:pt x="25926" y="23089"/>
                        <a:pt x="24340" y="21596"/>
                      </a:cubicBezTo>
                      <a:cubicBezTo>
                        <a:pt x="18509" y="16745"/>
                        <a:pt x="13798" y="11101"/>
                        <a:pt x="10160" y="5457"/>
                      </a:cubicBezTo>
                      <a:lnTo>
                        <a:pt x="6662" y="0"/>
                      </a:lnTo>
                      <a:lnTo>
                        <a:pt x="7781" y="6390"/>
                      </a:lnTo>
                      <a:cubicBezTo>
                        <a:pt x="8901" y="12780"/>
                        <a:pt x="9927" y="18704"/>
                        <a:pt x="10907" y="24068"/>
                      </a:cubicBezTo>
                      <a:lnTo>
                        <a:pt x="12819" y="23228"/>
                      </a:lnTo>
                      <a:cubicBezTo>
                        <a:pt x="3210" y="11568"/>
                        <a:pt x="598" y="1912"/>
                        <a:pt x="39" y="2192"/>
                      </a:cubicBezTo>
                      <a:cubicBezTo>
                        <a:pt x="-148" y="2239"/>
                        <a:pt x="318" y="4664"/>
                        <a:pt x="1951" y="8722"/>
                      </a:cubicBezTo>
                      <a:cubicBezTo>
                        <a:pt x="3583" y="12780"/>
                        <a:pt x="6382" y="18517"/>
                        <a:pt x="11140" y="24628"/>
                      </a:cubicBezTo>
                      <a:lnTo>
                        <a:pt x="13705" y="27893"/>
                      </a:lnTo>
                      <a:lnTo>
                        <a:pt x="13099" y="23788"/>
                      </a:lnTo>
                      <a:cubicBezTo>
                        <a:pt x="12306" y="18378"/>
                        <a:pt x="11373" y="12407"/>
                        <a:pt x="10440" y="6017"/>
                      </a:cubicBezTo>
                      <a:lnTo>
                        <a:pt x="8061" y="6903"/>
                      </a:lnTo>
                      <a:cubicBezTo>
                        <a:pt x="11746" y="12827"/>
                        <a:pt x="16644" y="18704"/>
                        <a:pt x="22661" y="23742"/>
                      </a:cubicBezTo>
                      <a:cubicBezTo>
                        <a:pt x="23547" y="24441"/>
                        <a:pt x="24340" y="25234"/>
                        <a:pt x="25506" y="25887"/>
                      </a:cubicBezTo>
                      <a:cubicBezTo>
                        <a:pt x="26532" y="26494"/>
                        <a:pt x="28305" y="27193"/>
                        <a:pt x="30030" y="26260"/>
                      </a:cubicBezTo>
                      <a:cubicBezTo>
                        <a:pt x="31710" y="25234"/>
                        <a:pt x="31989" y="23508"/>
                        <a:pt x="32083" y="22342"/>
                      </a:cubicBezTo>
                      <a:cubicBezTo>
                        <a:pt x="32129" y="21083"/>
                        <a:pt x="32083" y="20057"/>
                        <a:pt x="32036" y="18937"/>
                      </a:cubicBezTo>
                      <a:cubicBezTo>
                        <a:pt x="31803" y="14599"/>
                        <a:pt x="31010" y="10448"/>
                        <a:pt x="29844" y="6623"/>
                      </a:cubicBezTo>
                      <a:lnTo>
                        <a:pt x="27605" y="7789"/>
                      </a:lnTo>
                      <a:cubicBezTo>
                        <a:pt x="35161" y="16885"/>
                        <a:pt x="43604" y="22669"/>
                        <a:pt x="49854" y="25934"/>
                      </a:cubicBezTo>
                      <a:cubicBezTo>
                        <a:pt x="56104" y="29199"/>
                        <a:pt x="60115" y="30272"/>
                        <a:pt x="60209" y="30038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10" name="Forma libre: forma 309">
                  <a:extLst>
                    <a:ext uri="{FF2B5EF4-FFF2-40B4-BE49-F238E27FC236}">
                      <a16:creationId xmlns:a16="http://schemas.microsoft.com/office/drawing/2014/main" id="{A7344F70-7584-CA76-8408-13B173BC02BE}"/>
                    </a:ext>
                  </a:extLst>
                </p:cNvPr>
                <p:cNvSpPr/>
                <p:nvPr/>
              </p:nvSpPr>
              <p:spPr>
                <a:xfrm>
                  <a:off x="1524584" y="2391037"/>
                  <a:ext cx="38490" cy="21023"/>
                </a:xfrm>
                <a:custGeom>
                  <a:avLst/>
                  <a:gdLst>
                    <a:gd name="connsiteX0" fmla="*/ 700 w 38490"/>
                    <a:gd name="connsiteY0" fmla="*/ 5053 h 21023"/>
                    <a:gd name="connsiteX1" fmla="*/ 8909 w 38490"/>
                    <a:gd name="connsiteY1" fmla="*/ 202 h 21023"/>
                    <a:gd name="connsiteX2" fmla="*/ 18611 w 38490"/>
                    <a:gd name="connsiteY2" fmla="*/ 1182 h 21023"/>
                    <a:gd name="connsiteX3" fmla="*/ 37362 w 38490"/>
                    <a:gd name="connsiteY3" fmla="*/ 15455 h 21023"/>
                    <a:gd name="connsiteX4" fmla="*/ 37735 w 38490"/>
                    <a:gd name="connsiteY4" fmla="*/ 20445 h 21023"/>
                    <a:gd name="connsiteX5" fmla="*/ 34936 w 38490"/>
                    <a:gd name="connsiteY5" fmla="*/ 21005 h 21023"/>
                    <a:gd name="connsiteX6" fmla="*/ 0 w 38490"/>
                    <a:gd name="connsiteY6" fmla="*/ 15361 h 21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8490" h="21023">
                      <a:moveTo>
                        <a:pt x="700" y="5053"/>
                      </a:moveTo>
                      <a:cubicBezTo>
                        <a:pt x="2565" y="2348"/>
                        <a:pt x="5691" y="715"/>
                        <a:pt x="8909" y="202"/>
                      </a:cubicBezTo>
                      <a:cubicBezTo>
                        <a:pt x="12127" y="-311"/>
                        <a:pt x="15486" y="202"/>
                        <a:pt x="18611" y="1182"/>
                      </a:cubicBezTo>
                      <a:cubicBezTo>
                        <a:pt x="26260" y="3561"/>
                        <a:pt x="33024" y="8691"/>
                        <a:pt x="37362" y="15455"/>
                      </a:cubicBezTo>
                      <a:cubicBezTo>
                        <a:pt x="38341" y="16994"/>
                        <a:pt x="39134" y="19279"/>
                        <a:pt x="37735" y="20445"/>
                      </a:cubicBezTo>
                      <a:cubicBezTo>
                        <a:pt x="36988" y="21052"/>
                        <a:pt x="35916" y="21052"/>
                        <a:pt x="34936" y="21005"/>
                      </a:cubicBezTo>
                      <a:cubicBezTo>
                        <a:pt x="23135" y="20492"/>
                        <a:pt x="11381" y="18626"/>
                        <a:pt x="0" y="15361"/>
                      </a:cubicBezTo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311" name="Forma libre: forma 310">
                <a:extLst>
                  <a:ext uri="{FF2B5EF4-FFF2-40B4-BE49-F238E27FC236}">
                    <a16:creationId xmlns:a16="http://schemas.microsoft.com/office/drawing/2014/main" id="{0EFA4DA1-E265-54D4-EABE-9321A911B3D2}"/>
                  </a:ext>
                </a:extLst>
              </p:cNvPr>
              <p:cNvSpPr/>
              <p:nvPr/>
            </p:nvSpPr>
            <p:spPr>
              <a:xfrm>
                <a:off x="1304704" y="2594976"/>
                <a:ext cx="411910" cy="385071"/>
              </a:xfrm>
              <a:custGeom>
                <a:avLst/>
                <a:gdLst>
                  <a:gd name="connsiteX0" fmla="*/ 139560 w 411910"/>
                  <a:gd name="connsiteY0" fmla="*/ 40443 h 385071"/>
                  <a:gd name="connsiteX1" fmla="*/ 25843 w 411910"/>
                  <a:gd name="connsiteY1" fmla="*/ 91098 h 385071"/>
                  <a:gd name="connsiteX2" fmla="*/ 49 w 411910"/>
                  <a:gd name="connsiteY2" fmla="*/ 186670 h 385071"/>
                  <a:gd name="connsiteX3" fmla="*/ 18193 w 411910"/>
                  <a:gd name="connsiteY3" fmla="*/ 355800 h 385071"/>
                  <a:gd name="connsiteX4" fmla="*/ 377489 w 411910"/>
                  <a:gd name="connsiteY4" fmla="*/ 383506 h 385071"/>
                  <a:gd name="connsiteX5" fmla="*/ 410000 w 411910"/>
                  <a:gd name="connsiteY5" fmla="*/ 330006 h 385071"/>
                  <a:gd name="connsiteX6" fmla="*/ 397592 w 411910"/>
                  <a:gd name="connsiteY6" fmla="*/ 126500 h 385071"/>
                  <a:gd name="connsiteX7" fmla="*/ 353654 w 411910"/>
                  <a:gd name="connsiteY7" fmla="*/ 86387 h 385071"/>
                  <a:gd name="connsiteX8" fmla="*/ 273380 w 411910"/>
                  <a:gd name="connsiteY8" fmla="*/ 47206 h 385071"/>
                  <a:gd name="connsiteX9" fmla="*/ 256169 w 411910"/>
                  <a:gd name="connsiteY9" fmla="*/ 14695 h 385071"/>
                  <a:gd name="connsiteX10" fmla="*/ 158684 w 411910"/>
                  <a:gd name="connsiteY10" fmla="*/ 9938 h 385071"/>
                  <a:gd name="connsiteX11" fmla="*/ 139560 w 411910"/>
                  <a:gd name="connsiteY11" fmla="*/ 40536 h 38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1910" h="385071">
                    <a:moveTo>
                      <a:pt x="139560" y="40443"/>
                    </a:moveTo>
                    <a:cubicBezTo>
                      <a:pt x="139560" y="40443"/>
                      <a:pt x="42075" y="65304"/>
                      <a:pt x="25843" y="91098"/>
                    </a:cubicBezTo>
                    <a:cubicBezTo>
                      <a:pt x="9611" y="116891"/>
                      <a:pt x="49" y="176129"/>
                      <a:pt x="49" y="186670"/>
                    </a:cubicBezTo>
                    <a:cubicBezTo>
                      <a:pt x="49" y="197212"/>
                      <a:pt x="-1863" y="316619"/>
                      <a:pt x="18193" y="355800"/>
                    </a:cubicBezTo>
                    <a:cubicBezTo>
                      <a:pt x="38250" y="394980"/>
                      <a:pt x="377489" y="383506"/>
                      <a:pt x="377489" y="383506"/>
                    </a:cubicBezTo>
                    <a:cubicBezTo>
                      <a:pt x="377489" y="383506"/>
                      <a:pt x="403283" y="370120"/>
                      <a:pt x="410000" y="330006"/>
                    </a:cubicBezTo>
                    <a:cubicBezTo>
                      <a:pt x="416670" y="289893"/>
                      <a:pt x="404262" y="156119"/>
                      <a:pt x="397592" y="126500"/>
                    </a:cubicBezTo>
                    <a:cubicBezTo>
                      <a:pt x="390922" y="96881"/>
                      <a:pt x="385185" y="105464"/>
                      <a:pt x="353654" y="86387"/>
                    </a:cubicBezTo>
                    <a:cubicBezTo>
                      <a:pt x="322123" y="67263"/>
                      <a:pt x="273380" y="47206"/>
                      <a:pt x="273380" y="47206"/>
                    </a:cubicBezTo>
                    <a:lnTo>
                      <a:pt x="256169" y="14695"/>
                    </a:lnTo>
                    <a:cubicBezTo>
                      <a:pt x="256169" y="14695"/>
                      <a:pt x="201689" y="-14923"/>
                      <a:pt x="158684" y="9938"/>
                    </a:cubicBezTo>
                    <a:lnTo>
                      <a:pt x="139560" y="40536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12" name="Forma libre: forma 311">
                <a:extLst>
                  <a:ext uri="{FF2B5EF4-FFF2-40B4-BE49-F238E27FC236}">
                    <a16:creationId xmlns:a16="http://schemas.microsoft.com/office/drawing/2014/main" id="{50D91DA5-EB57-9DD5-BA42-33CE89E8BC51}"/>
                  </a:ext>
                </a:extLst>
              </p:cNvPr>
              <p:cNvSpPr/>
              <p:nvPr/>
            </p:nvSpPr>
            <p:spPr>
              <a:xfrm>
                <a:off x="1652749" y="2760657"/>
                <a:ext cx="2915" cy="115909"/>
              </a:xfrm>
              <a:custGeom>
                <a:avLst/>
                <a:gdLst>
                  <a:gd name="connsiteX0" fmla="*/ 2250 w 2915"/>
                  <a:gd name="connsiteY0" fmla="*/ 0 h 115909"/>
                  <a:gd name="connsiteX1" fmla="*/ 2670 w 2915"/>
                  <a:gd name="connsiteY1" fmla="*/ 57978 h 115909"/>
                  <a:gd name="connsiteX2" fmla="*/ 665 w 2915"/>
                  <a:gd name="connsiteY2" fmla="*/ 115909 h 115909"/>
                  <a:gd name="connsiteX3" fmla="*/ 245 w 2915"/>
                  <a:gd name="connsiteY3" fmla="*/ 57931 h 115909"/>
                  <a:gd name="connsiteX4" fmla="*/ 2250 w 2915"/>
                  <a:gd name="connsiteY4" fmla="*/ 0 h 115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5" h="115909">
                    <a:moveTo>
                      <a:pt x="2250" y="0"/>
                    </a:moveTo>
                    <a:cubicBezTo>
                      <a:pt x="2903" y="0"/>
                      <a:pt x="3137" y="25981"/>
                      <a:pt x="2670" y="57978"/>
                    </a:cubicBezTo>
                    <a:cubicBezTo>
                      <a:pt x="2250" y="89976"/>
                      <a:pt x="1364" y="115909"/>
                      <a:pt x="665" y="115909"/>
                    </a:cubicBezTo>
                    <a:cubicBezTo>
                      <a:pt x="12" y="115909"/>
                      <a:pt x="-222" y="89929"/>
                      <a:pt x="245" y="57931"/>
                    </a:cubicBezTo>
                    <a:cubicBezTo>
                      <a:pt x="665" y="25934"/>
                      <a:pt x="1551" y="0"/>
                      <a:pt x="22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13" name="Forma libre: forma 312">
                <a:extLst>
                  <a:ext uri="{FF2B5EF4-FFF2-40B4-BE49-F238E27FC236}">
                    <a16:creationId xmlns:a16="http://schemas.microsoft.com/office/drawing/2014/main" id="{B55EA39E-F133-1388-29FB-04E8CD44D29A}"/>
                  </a:ext>
                </a:extLst>
              </p:cNvPr>
              <p:cNvSpPr/>
              <p:nvPr/>
            </p:nvSpPr>
            <p:spPr>
              <a:xfrm>
                <a:off x="1350866" y="2741205"/>
                <a:ext cx="4804" cy="122813"/>
              </a:xfrm>
              <a:custGeom>
                <a:avLst/>
                <a:gdLst>
                  <a:gd name="connsiteX0" fmla="*/ 3795 w 4804"/>
                  <a:gd name="connsiteY0" fmla="*/ 1 h 122813"/>
                  <a:gd name="connsiteX1" fmla="*/ 3842 w 4804"/>
                  <a:gd name="connsiteY1" fmla="*/ 4852 h 122813"/>
                  <a:gd name="connsiteX2" fmla="*/ 3282 w 4804"/>
                  <a:gd name="connsiteY2" fmla="*/ 18005 h 122813"/>
                  <a:gd name="connsiteX3" fmla="*/ 2442 w 4804"/>
                  <a:gd name="connsiteY3" fmla="*/ 61430 h 122813"/>
                  <a:gd name="connsiteX4" fmla="*/ 3935 w 4804"/>
                  <a:gd name="connsiteY4" fmla="*/ 104809 h 122813"/>
                  <a:gd name="connsiteX5" fmla="*/ 4681 w 4804"/>
                  <a:gd name="connsiteY5" fmla="*/ 117963 h 122813"/>
                  <a:gd name="connsiteX6" fmla="*/ 4681 w 4804"/>
                  <a:gd name="connsiteY6" fmla="*/ 122813 h 122813"/>
                  <a:gd name="connsiteX7" fmla="*/ 3748 w 4804"/>
                  <a:gd name="connsiteY7" fmla="*/ 118056 h 122813"/>
                  <a:gd name="connsiteX8" fmla="*/ 2209 w 4804"/>
                  <a:gd name="connsiteY8" fmla="*/ 104949 h 122813"/>
                  <a:gd name="connsiteX9" fmla="*/ 17 w 4804"/>
                  <a:gd name="connsiteY9" fmla="*/ 61430 h 122813"/>
                  <a:gd name="connsiteX10" fmla="*/ 1556 w 4804"/>
                  <a:gd name="connsiteY10" fmla="*/ 17912 h 122813"/>
                  <a:gd name="connsiteX11" fmla="*/ 2909 w 4804"/>
                  <a:gd name="connsiteY11" fmla="*/ 4759 h 122813"/>
                  <a:gd name="connsiteX12" fmla="*/ 3795 w 4804"/>
                  <a:gd name="connsiteY12" fmla="*/ 1 h 12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04" h="122813">
                    <a:moveTo>
                      <a:pt x="3795" y="1"/>
                    </a:moveTo>
                    <a:cubicBezTo>
                      <a:pt x="3795" y="1"/>
                      <a:pt x="3982" y="1727"/>
                      <a:pt x="3842" y="4852"/>
                    </a:cubicBezTo>
                    <a:cubicBezTo>
                      <a:pt x="3702" y="8490"/>
                      <a:pt x="3515" y="12875"/>
                      <a:pt x="3282" y="18005"/>
                    </a:cubicBezTo>
                    <a:cubicBezTo>
                      <a:pt x="2816" y="29106"/>
                      <a:pt x="2349" y="44452"/>
                      <a:pt x="2442" y="61430"/>
                    </a:cubicBezTo>
                    <a:cubicBezTo>
                      <a:pt x="2582" y="78409"/>
                      <a:pt x="3282" y="93708"/>
                      <a:pt x="3935" y="104809"/>
                    </a:cubicBezTo>
                    <a:cubicBezTo>
                      <a:pt x="4215" y="109940"/>
                      <a:pt x="4495" y="114324"/>
                      <a:pt x="4681" y="117963"/>
                    </a:cubicBezTo>
                    <a:cubicBezTo>
                      <a:pt x="4821" y="121088"/>
                      <a:pt x="4868" y="122813"/>
                      <a:pt x="4681" y="122813"/>
                    </a:cubicBezTo>
                    <a:cubicBezTo>
                      <a:pt x="4495" y="122813"/>
                      <a:pt x="4168" y="121134"/>
                      <a:pt x="3748" y="118056"/>
                    </a:cubicBezTo>
                    <a:cubicBezTo>
                      <a:pt x="3282" y="114977"/>
                      <a:pt x="2769" y="110500"/>
                      <a:pt x="2209" y="104949"/>
                    </a:cubicBezTo>
                    <a:cubicBezTo>
                      <a:pt x="1136" y="93848"/>
                      <a:pt x="157" y="78455"/>
                      <a:pt x="17" y="61430"/>
                    </a:cubicBezTo>
                    <a:cubicBezTo>
                      <a:pt x="-123" y="44406"/>
                      <a:pt x="623" y="29013"/>
                      <a:pt x="1556" y="17912"/>
                    </a:cubicBezTo>
                    <a:cubicBezTo>
                      <a:pt x="2023" y="12361"/>
                      <a:pt x="2489" y="7884"/>
                      <a:pt x="2909" y="4759"/>
                    </a:cubicBezTo>
                    <a:cubicBezTo>
                      <a:pt x="3329" y="1680"/>
                      <a:pt x="3608" y="-46"/>
                      <a:pt x="37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14" name="Forma libre: forma 313">
                <a:extLst>
                  <a:ext uri="{FF2B5EF4-FFF2-40B4-BE49-F238E27FC236}">
                    <a16:creationId xmlns:a16="http://schemas.microsoft.com/office/drawing/2014/main" id="{FB30D477-7AB8-E341-48A9-97AD5CC4783B}"/>
                  </a:ext>
                </a:extLst>
              </p:cNvPr>
              <p:cNvSpPr/>
              <p:nvPr/>
            </p:nvSpPr>
            <p:spPr>
              <a:xfrm>
                <a:off x="1380175" y="2679723"/>
                <a:ext cx="240682" cy="12973"/>
              </a:xfrm>
              <a:custGeom>
                <a:avLst/>
                <a:gdLst>
                  <a:gd name="connsiteX0" fmla="*/ 240634 w 240682"/>
                  <a:gd name="connsiteY0" fmla="*/ 12927 h 12973"/>
                  <a:gd name="connsiteX1" fmla="*/ 238162 w 240682"/>
                  <a:gd name="connsiteY1" fmla="*/ 12834 h 12973"/>
                  <a:gd name="connsiteX2" fmla="*/ 231166 w 240682"/>
                  <a:gd name="connsiteY2" fmla="*/ 12041 h 12973"/>
                  <a:gd name="connsiteX3" fmla="*/ 205512 w 240682"/>
                  <a:gd name="connsiteY3" fmla="*/ 9103 h 12973"/>
                  <a:gd name="connsiteX4" fmla="*/ 120527 w 240682"/>
                  <a:gd name="connsiteY4" fmla="*/ 2992 h 12973"/>
                  <a:gd name="connsiteX5" fmla="*/ 35309 w 240682"/>
                  <a:gd name="connsiteY5" fmla="*/ 3226 h 12973"/>
                  <a:gd name="connsiteX6" fmla="*/ 9515 w 240682"/>
                  <a:gd name="connsiteY6" fmla="*/ 4392 h 12973"/>
                  <a:gd name="connsiteX7" fmla="*/ 2472 w 240682"/>
                  <a:gd name="connsiteY7" fmla="*/ 4671 h 12973"/>
                  <a:gd name="connsiteX8" fmla="*/ 0 w 240682"/>
                  <a:gd name="connsiteY8" fmla="*/ 4625 h 12973"/>
                  <a:gd name="connsiteX9" fmla="*/ 2425 w 240682"/>
                  <a:gd name="connsiteY9" fmla="*/ 4205 h 12973"/>
                  <a:gd name="connsiteX10" fmla="*/ 9422 w 240682"/>
                  <a:gd name="connsiteY10" fmla="*/ 3459 h 12973"/>
                  <a:gd name="connsiteX11" fmla="*/ 35216 w 240682"/>
                  <a:gd name="connsiteY11" fmla="*/ 1500 h 12973"/>
                  <a:gd name="connsiteX12" fmla="*/ 120620 w 240682"/>
                  <a:gd name="connsiteY12" fmla="*/ 567 h 12973"/>
                  <a:gd name="connsiteX13" fmla="*/ 205745 w 240682"/>
                  <a:gd name="connsiteY13" fmla="*/ 7423 h 12973"/>
                  <a:gd name="connsiteX14" fmla="*/ 231352 w 240682"/>
                  <a:gd name="connsiteY14" fmla="*/ 11155 h 12973"/>
                  <a:gd name="connsiteX15" fmla="*/ 238302 w 240682"/>
                  <a:gd name="connsiteY15" fmla="*/ 12368 h 12973"/>
                  <a:gd name="connsiteX16" fmla="*/ 240681 w 240682"/>
                  <a:gd name="connsiteY16" fmla="*/ 12974 h 12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0682" h="12973">
                    <a:moveTo>
                      <a:pt x="240634" y="12927"/>
                    </a:moveTo>
                    <a:cubicBezTo>
                      <a:pt x="240634" y="12927"/>
                      <a:pt x="239795" y="12927"/>
                      <a:pt x="238162" y="12834"/>
                    </a:cubicBezTo>
                    <a:cubicBezTo>
                      <a:pt x="236296" y="12601"/>
                      <a:pt x="233964" y="12368"/>
                      <a:pt x="231166" y="12041"/>
                    </a:cubicBezTo>
                    <a:cubicBezTo>
                      <a:pt x="224729" y="11295"/>
                      <a:pt x="216053" y="10315"/>
                      <a:pt x="205512" y="9103"/>
                    </a:cubicBezTo>
                    <a:cubicBezTo>
                      <a:pt x="183822" y="6724"/>
                      <a:pt x="153784" y="4158"/>
                      <a:pt x="120527" y="2992"/>
                    </a:cubicBezTo>
                    <a:cubicBezTo>
                      <a:pt x="87270" y="1873"/>
                      <a:pt x="57092" y="2386"/>
                      <a:pt x="35309" y="3226"/>
                    </a:cubicBezTo>
                    <a:cubicBezTo>
                      <a:pt x="24674" y="3692"/>
                      <a:pt x="15952" y="4112"/>
                      <a:pt x="9515" y="4392"/>
                    </a:cubicBezTo>
                    <a:cubicBezTo>
                      <a:pt x="6670" y="4532"/>
                      <a:pt x="4385" y="4625"/>
                      <a:pt x="2472" y="4671"/>
                    </a:cubicBezTo>
                    <a:cubicBezTo>
                      <a:pt x="886" y="4671"/>
                      <a:pt x="0" y="4671"/>
                      <a:pt x="0" y="4625"/>
                    </a:cubicBezTo>
                    <a:cubicBezTo>
                      <a:pt x="0" y="4532"/>
                      <a:pt x="840" y="4392"/>
                      <a:pt x="2425" y="4205"/>
                    </a:cubicBezTo>
                    <a:cubicBezTo>
                      <a:pt x="4291" y="4018"/>
                      <a:pt x="6623" y="3739"/>
                      <a:pt x="9422" y="3459"/>
                    </a:cubicBezTo>
                    <a:cubicBezTo>
                      <a:pt x="15486" y="2852"/>
                      <a:pt x="24301" y="2153"/>
                      <a:pt x="35216" y="1500"/>
                    </a:cubicBezTo>
                    <a:cubicBezTo>
                      <a:pt x="57045" y="194"/>
                      <a:pt x="87270" y="-599"/>
                      <a:pt x="120620" y="567"/>
                    </a:cubicBezTo>
                    <a:cubicBezTo>
                      <a:pt x="153970" y="1733"/>
                      <a:pt x="184056" y="4625"/>
                      <a:pt x="205745" y="7423"/>
                    </a:cubicBezTo>
                    <a:cubicBezTo>
                      <a:pt x="216566" y="8823"/>
                      <a:pt x="225335" y="10129"/>
                      <a:pt x="231352" y="11155"/>
                    </a:cubicBezTo>
                    <a:cubicBezTo>
                      <a:pt x="234151" y="11668"/>
                      <a:pt x="236436" y="12041"/>
                      <a:pt x="238302" y="12368"/>
                    </a:cubicBezTo>
                    <a:cubicBezTo>
                      <a:pt x="239888" y="12694"/>
                      <a:pt x="240728" y="12881"/>
                      <a:pt x="240681" y="129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15" name="Forma libre: forma 314">
                <a:extLst>
                  <a:ext uri="{FF2B5EF4-FFF2-40B4-BE49-F238E27FC236}">
                    <a16:creationId xmlns:a16="http://schemas.microsoft.com/office/drawing/2014/main" id="{08968251-EEEC-4CAC-F846-3709B6422C6F}"/>
                  </a:ext>
                </a:extLst>
              </p:cNvPr>
              <p:cNvSpPr/>
              <p:nvPr/>
            </p:nvSpPr>
            <p:spPr>
              <a:xfrm>
                <a:off x="1443004" y="2631654"/>
                <a:ext cx="129762" cy="9749"/>
              </a:xfrm>
              <a:custGeom>
                <a:avLst/>
                <a:gdLst>
                  <a:gd name="connsiteX0" fmla="*/ 129669 w 129762"/>
                  <a:gd name="connsiteY0" fmla="*/ 9689 h 9749"/>
                  <a:gd name="connsiteX1" fmla="*/ 110779 w 129762"/>
                  <a:gd name="connsiteY1" fmla="*/ 6937 h 9749"/>
                  <a:gd name="connsiteX2" fmla="*/ 65021 w 129762"/>
                  <a:gd name="connsiteY2" fmla="*/ 2645 h 9749"/>
                  <a:gd name="connsiteX3" fmla="*/ 19077 w 129762"/>
                  <a:gd name="connsiteY3" fmla="*/ 3438 h 9749"/>
                  <a:gd name="connsiteX4" fmla="*/ 0 w 129762"/>
                  <a:gd name="connsiteY4" fmla="*/ 4744 h 9749"/>
                  <a:gd name="connsiteX5" fmla="*/ 5038 w 129762"/>
                  <a:gd name="connsiteY5" fmla="*/ 3625 h 9749"/>
                  <a:gd name="connsiteX6" fmla="*/ 18937 w 129762"/>
                  <a:gd name="connsiteY6" fmla="*/ 1759 h 9749"/>
                  <a:gd name="connsiteX7" fmla="*/ 65161 w 129762"/>
                  <a:gd name="connsiteY7" fmla="*/ 220 h 9749"/>
                  <a:gd name="connsiteX8" fmla="*/ 111105 w 129762"/>
                  <a:gd name="connsiteY8" fmla="*/ 5211 h 9749"/>
                  <a:gd name="connsiteX9" fmla="*/ 124818 w 129762"/>
                  <a:gd name="connsiteY9" fmla="*/ 8149 h 9749"/>
                  <a:gd name="connsiteX10" fmla="*/ 129762 w 129762"/>
                  <a:gd name="connsiteY10" fmla="*/ 9642 h 9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762" h="9749">
                    <a:moveTo>
                      <a:pt x="129669" y="9689"/>
                    </a:moveTo>
                    <a:cubicBezTo>
                      <a:pt x="129576" y="10062"/>
                      <a:pt x="122439" y="8662"/>
                      <a:pt x="110779" y="6937"/>
                    </a:cubicBezTo>
                    <a:cubicBezTo>
                      <a:pt x="99118" y="5211"/>
                      <a:pt x="82979" y="3345"/>
                      <a:pt x="65021" y="2645"/>
                    </a:cubicBezTo>
                    <a:cubicBezTo>
                      <a:pt x="47063" y="1992"/>
                      <a:pt x="30785" y="2645"/>
                      <a:pt x="19077" y="3438"/>
                    </a:cubicBezTo>
                    <a:cubicBezTo>
                      <a:pt x="7323" y="4278"/>
                      <a:pt x="93" y="5118"/>
                      <a:pt x="0" y="4744"/>
                    </a:cubicBezTo>
                    <a:cubicBezTo>
                      <a:pt x="0" y="4558"/>
                      <a:pt x="1772" y="4185"/>
                      <a:pt x="5038" y="3625"/>
                    </a:cubicBezTo>
                    <a:cubicBezTo>
                      <a:pt x="8303" y="3018"/>
                      <a:pt x="13014" y="2365"/>
                      <a:pt x="18937" y="1759"/>
                    </a:cubicBezTo>
                    <a:cubicBezTo>
                      <a:pt x="30691" y="453"/>
                      <a:pt x="47063" y="-433"/>
                      <a:pt x="65161" y="220"/>
                    </a:cubicBezTo>
                    <a:cubicBezTo>
                      <a:pt x="83212" y="920"/>
                      <a:pt x="99491" y="3065"/>
                      <a:pt x="111105" y="5211"/>
                    </a:cubicBezTo>
                    <a:cubicBezTo>
                      <a:pt x="116935" y="6284"/>
                      <a:pt x="121600" y="7310"/>
                      <a:pt x="124818" y="8149"/>
                    </a:cubicBezTo>
                    <a:cubicBezTo>
                      <a:pt x="128037" y="8942"/>
                      <a:pt x="129762" y="9502"/>
                      <a:pt x="129762" y="9642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16" name="Forma libre: forma 315">
                <a:extLst>
                  <a:ext uri="{FF2B5EF4-FFF2-40B4-BE49-F238E27FC236}">
                    <a16:creationId xmlns:a16="http://schemas.microsoft.com/office/drawing/2014/main" id="{CCFBBFDE-70C0-B3BD-BC03-CD9235121C20}"/>
                  </a:ext>
                </a:extLst>
              </p:cNvPr>
              <p:cNvSpPr/>
              <p:nvPr/>
            </p:nvSpPr>
            <p:spPr>
              <a:xfrm>
                <a:off x="1314270" y="2843177"/>
                <a:ext cx="383182" cy="134792"/>
              </a:xfrm>
              <a:custGeom>
                <a:avLst/>
                <a:gdLst>
                  <a:gd name="connsiteX0" fmla="*/ 362092 w 383182"/>
                  <a:gd name="connsiteY0" fmla="*/ 14498 h 134792"/>
                  <a:gd name="connsiteX1" fmla="*/ 331494 w 383182"/>
                  <a:gd name="connsiteY1" fmla="*/ 7502 h 134792"/>
                  <a:gd name="connsiteX2" fmla="*/ 147719 w 383182"/>
                  <a:gd name="connsiteY2" fmla="*/ 599 h 134792"/>
                  <a:gd name="connsiteX3" fmla="*/ 42164 w 383182"/>
                  <a:gd name="connsiteY3" fmla="*/ 3211 h 134792"/>
                  <a:gd name="connsiteX4" fmla="*/ 11379 w 383182"/>
                  <a:gd name="connsiteY4" fmla="*/ 14079 h 134792"/>
                  <a:gd name="connsiteX5" fmla="*/ 605 w 383182"/>
                  <a:gd name="connsiteY5" fmla="*/ 55685 h 134792"/>
                  <a:gd name="connsiteX6" fmla="*/ 4243 w 383182"/>
                  <a:gd name="connsiteY6" fmla="*/ 100043 h 134792"/>
                  <a:gd name="connsiteX7" fmla="*/ 371981 w 383182"/>
                  <a:gd name="connsiteY7" fmla="*/ 134792 h 134792"/>
                  <a:gd name="connsiteX8" fmla="*/ 382429 w 383182"/>
                  <a:gd name="connsiteY8" fmla="*/ 71497 h 134792"/>
                  <a:gd name="connsiteX9" fmla="*/ 362092 w 383182"/>
                  <a:gd name="connsiteY9" fmla="*/ 14405 h 134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3182" h="134792">
                    <a:moveTo>
                      <a:pt x="362092" y="14498"/>
                    </a:moveTo>
                    <a:cubicBezTo>
                      <a:pt x="352997" y="9181"/>
                      <a:pt x="342036" y="8248"/>
                      <a:pt x="331494" y="7502"/>
                    </a:cubicBezTo>
                    <a:cubicBezTo>
                      <a:pt x="270345" y="3257"/>
                      <a:pt x="209008" y="1951"/>
                      <a:pt x="147719" y="599"/>
                    </a:cubicBezTo>
                    <a:cubicBezTo>
                      <a:pt x="112503" y="-148"/>
                      <a:pt x="77147" y="-941"/>
                      <a:pt x="42164" y="3211"/>
                    </a:cubicBezTo>
                    <a:cubicBezTo>
                      <a:pt x="31156" y="4517"/>
                      <a:pt x="19542" y="6616"/>
                      <a:pt x="11379" y="14079"/>
                    </a:cubicBezTo>
                    <a:cubicBezTo>
                      <a:pt x="371" y="24107"/>
                      <a:pt x="-1121" y="40899"/>
                      <a:pt x="605" y="55685"/>
                    </a:cubicBezTo>
                    <a:cubicBezTo>
                      <a:pt x="2330" y="70471"/>
                      <a:pt x="6575" y="85350"/>
                      <a:pt x="4243" y="100043"/>
                    </a:cubicBezTo>
                    <a:lnTo>
                      <a:pt x="371981" y="134792"/>
                    </a:lnTo>
                    <a:cubicBezTo>
                      <a:pt x="371468" y="113383"/>
                      <a:pt x="379630" y="92766"/>
                      <a:pt x="382429" y="71497"/>
                    </a:cubicBezTo>
                    <a:cubicBezTo>
                      <a:pt x="385228" y="50274"/>
                      <a:pt x="380610" y="25226"/>
                      <a:pt x="362092" y="144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317" name="Gráfico 6">
              <a:extLst>
                <a:ext uri="{FF2B5EF4-FFF2-40B4-BE49-F238E27FC236}">
                  <a16:creationId xmlns:a16="http://schemas.microsoft.com/office/drawing/2014/main" id="{A314D36E-48E1-AE3E-DF07-5DF0C66CC1F1}"/>
                </a:ext>
              </a:extLst>
            </p:cNvPr>
            <p:cNvGrpSpPr/>
            <p:nvPr/>
          </p:nvGrpSpPr>
          <p:grpSpPr>
            <a:xfrm>
              <a:off x="1291226" y="2867237"/>
              <a:ext cx="419279" cy="631180"/>
              <a:chOff x="1291226" y="2867237"/>
              <a:chExt cx="419279" cy="631180"/>
            </a:xfrm>
          </p:grpSpPr>
          <p:sp>
            <p:nvSpPr>
              <p:cNvPr id="318" name="Forma libre: forma 317">
                <a:extLst>
                  <a:ext uri="{FF2B5EF4-FFF2-40B4-BE49-F238E27FC236}">
                    <a16:creationId xmlns:a16="http://schemas.microsoft.com/office/drawing/2014/main" id="{2CFC4832-C892-5343-1BA1-00963278BF96}"/>
                  </a:ext>
                </a:extLst>
              </p:cNvPr>
              <p:cNvSpPr/>
              <p:nvPr/>
            </p:nvSpPr>
            <p:spPr>
              <a:xfrm>
                <a:off x="1319837" y="2867237"/>
                <a:ext cx="365859" cy="284199"/>
              </a:xfrm>
              <a:custGeom>
                <a:avLst/>
                <a:gdLst>
                  <a:gd name="connsiteX0" fmla="*/ 64023 w 365859"/>
                  <a:gd name="connsiteY0" fmla="*/ 284199 h 284199"/>
                  <a:gd name="connsiteX1" fmla="*/ 1707 w 365859"/>
                  <a:gd name="connsiteY1" fmla="*/ 223936 h 284199"/>
                  <a:gd name="connsiteX2" fmla="*/ 28 w 365859"/>
                  <a:gd name="connsiteY2" fmla="*/ 20756 h 284199"/>
                  <a:gd name="connsiteX3" fmla="*/ 20878 w 365859"/>
                  <a:gd name="connsiteY3" fmla="*/ 0 h 284199"/>
                  <a:gd name="connsiteX4" fmla="*/ 345050 w 365859"/>
                  <a:gd name="connsiteY4" fmla="*/ 0 h 284199"/>
                  <a:gd name="connsiteX5" fmla="*/ 365854 w 365859"/>
                  <a:gd name="connsiteY5" fmla="*/ 21316 h 284199"/>
                  <a:gd name="connsiteX6" fmla="*/ 360769 w 365859"/>
                  <a:gd name="connsiteY6" fmla="*/ 230559 h 284199"/>
                  <a:gd name="connsiteX7" fmla="*/ 305730 w 365859"/>
                  <a:gd name="connsiteY7" fmla="*/ 284199 h 284199"/>
                  <a:gd name="connsiteX8" fmla="*/ 64023 w 365859"/>
                  <a:gd name="connsiteY8" fmla="*/ 284199 h 28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5859" h="284199">
                    <a:moveTo>
                      <a:pt x="64023" y="284199"/>
                    </a:moveTo>
                    <a:cubicBezTo>
                      <a:pt x="30393" y="284199"/>
                      <a:pt x="2593" y="257566"/>
                      <a:pt x="1707" y="223936"/>
                    </a:cubicBezTo>
                    <a:cubicBezTo>
                      <a:pt x="-19" y="160827"/>
                      <a:pt x="-65" y="63109"/>
                      <a:pt x="28" y="20756"/>
                    </a:cubicBezTo>
                    <a:cubicBezTo>
                      <a:pt x="28" y="9282"/>
                      <a:pt x="9357" y="0"/>
                      <a:pt x="20878" y="0"/>
                    </a:cubicBezTo>
                    <a:lnTo>
                      <a:pt x="345050" y="0"/>
                    </a:lnTo>
                    <a:cubicBezTo>
                      <a:pt x="356758" y="0"/>
                      <a:pt x="366133" y="9609"/>
                      <a:pt x="365854" y="21316"/>
                    </a:cubicBezTo>
                    <a:cubicBezTo>
                      <a:pt x="364781" y="65301"/>
                      <a:pt x="362309" y="167311"/>
                      <a:pt x="360769" y="230559"/>
                    </a:cubicBezTo>
                    <a:cubicBezTo>
                      <a:pt x="360023" y="260411"/>
                      <a:pt x="335628" y="284199"/>
                      <a:pt x="305730" y="284199"/>
                    </a:cubicBezTo>
                    <a:lnTo>
                      <a:pt x="64023" y="284199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319" name="Gráfico 6">
                <a:extLst>
                  <a:ext uri="{FF2B5EF4-FFF2-40B4-BE49-F238E27FC236}">
                    <a16:creationId xmlns:a16="http://schemas.microsoft.com/office/drawing/2014/main" id="{668CE6AF-241C-D13B-86D3-4CAE618E0C8B}"/>
                  </a:ext>
                </a:extLst>
              </p:cNvPr>
              <p:cNvGrpSpPr/>
              <p:nvPr/>
            </p:nvGrpSpPr>
            <p:grpSpPr>
              <a:xfrm>
                <a:off x="1291226" y="3149319"/>
                <a:ext cx="419279" cy="349098"/>
                <a:chOff x="1291226" y="3149319"/>
                <a:chExt cx="419279" cy="349098"/>
              </a:xfrm>
            </p:grpSpPr>
            <p:sp>
              <p:nvSpPr>
                <p:cNvPr id="320" name="Forma libre: forma 319">
                  <a:extLst>
                    <a:ext uri="{FF2B5EF4-FFF2-40B4-BE49-F238E27FC236}">
                      <a16:creationId xmlns:a16="http://schemas.microsoft.com/office/drawing/2014/main" id="{AF59DC61-5E3E-DB23-6573-35553EFA3E5B}"/>
                    </a:ext>
                  </a:extLst>
                </p:cNvPr>
                <p:cNvSpPr/>
                <p:nvPr/>
              </p:nvSpPr>
              <p:spPr>
                <a:xfrm>
                  <a:off x="1291646" y="3150364"/>
                  <a:ext cx="417739" cy="346655"/>
                </a:xfrm>
                <a:custGeom>
                  <a:avLst/>
                  <a:gdLst>
                    <a:gd name="connsiteX0" fmla="*/ 18518 w 417739"/>
                    <a:gd name="connsiteY0" fmla="*/ 346655 h 346655"/>
                    <a:gd name="connsiteX1" fmla="*/ 0 w 417739"/>
                    <a:gd name="connsiteY1" fmla="*/ 344416 h 346655"/>
                    <a:gd name="connsiteX2" fmla="*/ 38154 w 417739"/>
                    <a:gd name="connsiteY2" fmla="*/ 32137 h 346655"/>
                    <a:gd name="connsiteX3" fmla="*/ 73837 w 417739"/>
                    <a:gd name="connsiteY3" fmla="*/ 0 h 346655"/>
                    <a:gd name="connsiteX4" fmla="*/ 347215 w 417739"/>
                    <a:gd name="connsiteY4" fmla="*/ 0 h 346655"/>
                    <a:gd name="connsiteX5" fmla="*/ 382897 w 417739"/>
                    <a:gd name="connsiteY5" fmla="*/ 32044 h 346655"/>
                    <a:gd name="connsiteX6" fmla="*/ 417740 w 417739"/>
                    <a:gd name="connsiteY6" fmla="*/ 344556 h 346655"/>
                    <a:gd name="connsiteX7" fmla="*/ 399176 w 417739"/>
                    <a:gd name="connsiteY7" fmla="*/ 346562 h 346655"/>
                    <a:gd name="connsiteX8" fmla="*/ 364333 w 417739"/>
                    <a:gd name="connsiteY8" fmla="*/ 34330 h 346655"/>
                    <a:gd name="connsiteX9" fmla="*/ 347168 w 417739"/>
                    <a:gd name="connsiteY9" fmla="*/ 18657 h 346655"/>
                    <a:gd name="connsiteX10" fmla="*/ 73790 w 417739"/>
                    <a:gd name="connsiteY10" fmla="*/ 18657 h 346655"/>
                    <a:gd name="connsiteX11" fmla="*/ 56625 w 417739"/>
                    <a:gd name="connsiteY11" fmla="*/ 34376 h 346655"/>
                    <a:gd name="connsiteX12" fmla="*/ 18471 w 417739"/>
                    <a:gd name="connsiteY12" fmla="*/ 346655 h 346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17739" h="346655">
                      <a:moveTo>
                        <a:pt x="18518" y="346655"/>
                      </a:moveTo>
                      <a:lnTo>
                        <a:pt x="0" y="344416"/>
                      </a:lnTo>
                      <a:lnTo>
                        <a:pt x="38154" y="32137"/>
                      </a:lnTo>
                      <a:cubicBezTo>
                        <a:pt x="40347" y="13806"/>
                        <a:pt x="55692" y="0"/>
                        <a:pt x="73837" y="0"/>
                      </a:cubicBezTo>
                      <a:lnTo>
                        <a:pt x="347215" y="0"/>
                      </a:lnTo>
                      <a:cubicBezTo>
                        <a:pt x="365313" y="0"/>
                        <a:pt x="380612" y="13760"/>
                        <a:pt x="382897" y="32044"/>
                      </a:cubicBezTo>
                      <a:cubicBezTo>
                        <a:pt x="392039" y="105881"/>
                        <a:pt x="417507" y="342177"/>
                        <a:pt x="417740" y="344556"/>
                      </a:cubicBezTo>
                      <a:lnTo>
                        <a:pt x="399176" y="346562"/>
                      </a:lnTo>
                      <a:cubicBezTo>
                        <a:pt x="398896" y="344183"/>
                        <a:pt x="373475" y="108027"/>
                        <a:pt x="364333" y="34330"/>
                      </a:cubicBezTo>
                      <a:cubicBezTo>
                        <a:pt x="363214" y="25421"/>
                        <a:pt x="355844" y="18657"/>
                        <a:pt x="347168" y="18657"/>
                      </a:cubicBezTo>
                      <a:lnTo>
                        <a:pt x="73790" y="18657"/>
                      </a:lnTo>
                      <a:cubicBezTo>
                        <a:pt x="65068" y="18657"/>
                        <a:pt x="57698" y="25421"/>
                        <a:pt x="56625" y="34376"/>
                      </a:cubicBezTo>
                      <a:lnTo>
                        <a:pt x="18471" y="346655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21" name="Forma libre: forma 320">
                  <a:extLst>
                    <a:ext uri="{FF2B5EF4-FFF2-40B4-BE49-F238E27FC236}">
                      <a16:creationId xmlns:a16="http://schemas.microsoft.com/office/drawing/2014/main" id="{1A18CD24-6A9B-ED93-0122-F5D768F98579}"/>
                    </a:ext>
                  </a:extLst>
                </p:cNvPr>
                <p:cNvSpPr/>
                <p:nvPr/>
              </p:nvSpPr>
              <p:spPr>
                <a:xfrm>
                  <a:off x="1291226" y="3149319"/>
                  <a:ext cx="419279" cy="349098"/>
                </a:xfrm>
                <a:custGeom>
                  <a:avLst/>
                  <a:gdLst>
                    <a:gd name="connsiteX0" fmla="*/ 18937 w 419279"/>
                    <a:gd name="connsiteY0" fmla="*/ 347700 h 349098"/>
                    <a:gd name="connsiteX1" fmla="*/ 19450 w 419279"/>
                    <a:gd name="connsiteY1" fmla="*/ 342755 h 349098"/>
                    <a:gd name="connsiteX2" fmla="*/ 21130 w 419279"/>
                    <a:gd name="connsiteY2" fmla="*/ 328482 h 349098"/>
                    <a:gd name="connsiteX3" fmla="*/ 27613 w 419279"/>
                    <a:gd name="connsiteY3" fmla="*/ 273676 h 349098"/>
                    <a:gd name="connsiteX4" fmla="*/ 51774 w 419279"/>
                    <a:gd name="connsiteY4" fmla="*/ 72176 h 349098"/>
                    <a:gd name="connsiteX5" fmla="*/ 55739 w 419279"/>
                    <a:gd name="connsiteY5" fmla="*/ 39479 h 349098"/>
                    <a:gd name="connsiteX6" fmla="*/ 57278 w 419279"/>
                    <a:gd name="connsiteY6" fmla="*/ 30943 h 349098"/>
                    <a:gd name="connsiteX7" fmla="*/ 62223 w 419279"/>
                    <a:gd name="connsiteY7" fmla="*/ 23527 h 349098"/>
                    <a:gd name="connsiteX8" fmla="*/ 70199 w 419279"/>
                    <a:gd name="connsiteY8" fmla="*/ 19282 h 349098"/>
                    <a:gd name="connsiteX9" fmla="*/ 79154 w 419279"/>
                    <a:gd name="connsiteY9" fmla="*/ 18769 h 349098"/>
                    <a:gd name="connsiteX10" fmla="*/ 152385 w 419279"/>
                    <a:gd name="connsiteY10" fmla="*/ 18676 h 349098"/>
                    <a:gd name="connsiteX11" fmla="*/ 314331 w 419279"/>
                    <a:gd name="connsiteY11" fmla="*/ 18583 h 349098"/>
                    <a:gd name="connsiteX12" fmla="*/ 335880 w 419279"/>
                    <a:gd name="connsiteY12" fmla="*/ 18583 h 349098"/>
                    <a:gd name="connsiteX13" fmla="*/ 346748 w 419279"/>
                    <a:gd name="connsiteY13" fmla="*/ 18583 h 349098"/>
                    <a:gd name="connsiteX14" fmla="*/ 357710 w 419279"/>
                    <a:gd name="connsiteY14" fmla="*/ 21708 h 349098"/>
                    <a:gd name="connsiteX15" fmla="*/ 364800 w 419279"/>
                    <a:gd name="connsiteY15" fmla="*/ 30757 h 349098"/>
                    <a:gd name="connsiteX16" fmla="*/ 366665 w 419279"/>
                    <a:gd name="connsiteY16" fmla="*/ 41904 h 349098"/>
                    <a:gd name="connsiteX17" fmla="*/ 369137 w 419279"/>
                    <a:gd name="connsiteY17" fmla="*/ 64107 h 349098"/>
                    <a:gd name="connsiteX18" fmla="*/ 379352 w 419279"/>
                    <a:gd name="connsiteY18" fmla="*/ 155248 h 349098"/>
                    <a:gd name="connsiteX19" fmla="*/ 400808 w 419279"/>
                    <a:gd name="connsiteY19" fmla="*/ 347420 h 349098"/>
                    <a:gd name="connsiteX20" fmla="*/ 399456 w 419279"/>
                    <a:gd name="connsiteY20" fmla="*/ 346347 h 349098"/>
                    <a:gd name="connsiteX21" fmla="*/ 418020 w 419279"/>
                    <a:gd name="connsiteY21" fmla="*/ 344341 h 349098"/>
                    <a:gd name="connsiteX22" fmla="*/ 416947 w 419279"/>
                    <a:gd name="connsiteY22" fmla="*/ 345694 h 349098"/>
                    <a:gd name="connsiteX23" fmla="*/ 413962 w 419279"/>
                    <a:gd name="connsiteY23" fmla="*/ 318734 h 349098"/>
                    <a:gd name="connsiteX24" fmla="*/ 394138 w 419279"/>
                    <a:gd name="connsiteY24" fmla="*/ 141022 h 349098"/>
                    <a:gd name="connsiteX25" fmla="*/ 384670 w 419279"/>
                    <a:gd name="connsiteY25" fmla="*/ 55897 h 349098"/>
                    <a:gd name="connsiteX26" fmla="*/ 382337 w 419279"/>
                    <a:gd name="connsiteY26" fmla="*/ 35048 h 349098"/>
                    <a:gd name="connsiteX27" fmla="*/ 375434 w 419279"/>
                    <a:gd name="connsiteY27" fmla="*/ 16390 h 349098"/>
                    <a:gd name="connsiteX28" fmla="*/ 359855 w 419279"/>
                    <a:gd name="connsiteY28" fmla="*/ 4403 h 349098"/>
                    <a:gd name="connsiteX29" fmla="*/ 350247 w 419279"/>
                    <a:gd name="connsiteY29" fmla="*/ 2257 h 349098"/>
                    <a:gd name="connsiteX30" fmla="*/ 340172 w 419279"/>
                    <a:gd name="connsiteY30" fmla="*/ 2117 h 349098"/>
                    <a:gd name="connsiteX31" fmla="*/ 185128 w 419279"/>
                    <a:gd name="connsiteY31" fmla="*/ 2024 h 349098"/>
                    <a:gd name="connsiteX32" fmla="*/ 113484 w 419279"/>
                    <a:gd name="connsiteY32" fmla="*/ 1977 h 349098"/>
                    <a:gd name="connsiteX33" fmla="*/ 79247 w 419279"/>
                    <a:gd name="connsiteY33" fmla="*/ 1977 h 349098"/>
                    <a:gd name="connsiteX34" fmla="*/ 70945 w 419279"/>
                    <a:gd name="connsiteY34" fmla="*/ 2117 h 349098"/>
                    <a:gd name="connsiteX35" fmla="*/ 63062 w 419279"/>
                    <a:gd name="connsiteY35" fmla="*/ 3843 h 349098"/>
                    <a:gd name="connsiteX36" fmla="*/ 49629 w 419279"/>
                    <a:gd name="connsiteY36" fmla="*/ 12239 h 349098"/>
                    <a:gd name="connsiteX37" fmla="*/ 41280 w 419279"/>
                    <a:gd name="connsiteY37" fmla="*/ 25393 h 349098"/>
                    <a:gd name="connsiteX38" fmla="*/ 38434 w 419279"/>
                    <a:gd name="connsiteY38" fmla="*/ 40692 h 349098"/>
                    <a:gd name="connsiteX39" fmla="*/ 34656 w 419279"/>
                    <a:gd name="connsiteY39" fmla="*/ 71150 h 349098"/>
                    <a:gd name="connsiteX40" fmla="*/ 27613 w 419279"/>
                    <a:gd name="connsiteY40" fmla="*/ 128242 h 349098"/>
                    <a:gd name="connsiteX41" fmla="*/ 15486 w 419279"/>
                    <a:gd name="connsiteY41" fmla="*/ 225913 h 349098"/>
                    <a:gd name="connsiteX42" fmla="*/ 466 w 419279"/>
                    <a:gd name="connsiteY42" fmla="*/ 345554 h 349098"/>
                    <a:gd name="connsiteX43" fmla="*/ 280 w 419279"/>
                    <a:gd name="connsiteY43" fmla="*/ 345321 h 349098"/>
                    <a:gd name="connsiteX44" fmla="*/ 14226 w 419279"/>
                    <a:gd name="connsiteY44" fmla="*/ 347140 h 349098"/>
                    <a:gd name="connsiteX45" fmla="*/ 18797 w 419279"/>
                    <a:gd name="connsiteY45" fmla="*/ 347793 h 349098"/>
                    <a:gd name="connsiteX46" fmla="*/ 14320 w 419279"/>
                    <a:gd name="connsiteY46" fmla="*/ 347327 h 349098"/>
                    <a:gd name="connsiteX47" fmla="*/ 233 w 419279"/>
                    <a:gd name="connsiteY47" fmla="*/ 345741 h 349098"/>
                    <a:gd name="connsiteX48" fmla="*/ 0 w 419279"/>
                    <a:gd name="connsiteY48" fmla="*/ 345741 h 349098"/>
                    <a:gd name="connsiteX49" fmla="*/ 0 w 419279"/>
                    <a:gd name="connsiteY49" fmla="*/ 345508 h 349098"/>
                    <a:gd name="connsiteX50" fmla="*/ 14226 w 419279"/>
                    <a:gd name="connsiteY50" fmla="*/ 225773 h 349098"/>
                    <a:gd name="connsiteX51" fmla="*/ 25981 w 419279"/>
                    <a:gd name="connsiteY51" fmla="*/ 128102 h 349098"/>
                    <a:gd name="connsiteX52" fmla="*/ 32884 w 419279"/>
                    <a:gd name="connsiteY52" fmla="*/ 71010 h 349098"/>
                    <a:gd name="connsiteX53" fmla="*/ 36569 w 419279"/>
                    <a:gd name="connsiteY53" fmla="*/ 40552 h 349098"/>
                    <a:gd name="connsiteX54" fmla="*/ 39461 w 419279"/>
                    <a:gd name="connsiteY54" fmla="*/ 24879 h 349098"/>
                    <a:gd name="connsiteX55" fmla="*/ 48183 w 419279"/>
                    <a:gd name="connsiteY55" fmla="*/ 11026 h 349098"/>
                    <a:gd name="connsiteX56" fmla="*/ 62316 w 419279"/>
                    <a:gd name="connsiteY56" fmla="*/ 2164 h 349098"/>
                    <a:gd name="connsiteX57" fmla="*/ 70618 w 419279"/>
                    <a:gd name="connsiteY57" fmla="*/ 345 h 349098"/>
                    <a:gd name="connsiteX58" fmla="*/ 79061 w 419279"/>
                    <a:gd name="connsiteY58" fmla="*/ 158 h 349098"/>
                    <a:gd name="connsiteX59" fmla="*/ 113297 w 419279"/>
                    <a:gd name="connsiteY59" fmla="*/ 158 h 349098"/>
                    <a:gd name="connsiteX60" fmla="*/ 184942 w 419279"/>
                    <a:gd name="connsiteY60" fmla="*/ 112 h 349098"/>
                    <a:gd name="connsiteX61" fmla="*/ 339985 w 419279"/>
                    <a:gd name="connsiteY61" fmla="*/ 18 h 349098"/>
                    <a:gd name="connsiteX62" fmla="*/ 350247 w 419279"/>
                    <a:gd name="connsiteY62" fmla="*/ 158 h 349098"/>
                    <a:gd name="connsiteX63" fmla="*/ 360508 w 419279"/>
                    <a:gd name="connsiteY63" fmla="*/ 2444 h 349098"/>
                    <a:gd name="connsiteX64" fmla="*/ 377113 w 419279"/>
                    <a:gd name="connsiteY64" fmla="*/ 15178 h 349098"/>
                    <a:gd name="connsiteX65" fmla="*/ 384483 w 419279"/>
                    <a:gd name="connsiteY65" fmla="*/ 34954 h 349098"/>
                    <a:gd name="connsiteX66" fmla="*/ 386815 w 419279"/>
                    <a:gd name="connsiteY66" fmla="*/ 55804 h 349098"/>
                    <a:gd name="connsiteX67" fmla="*/ 396331 w 419279"/>
                    <a:gd name="connsiteY67" fmla="*/ 140929 h 349098"/>
                    <a:gd name="connsiteX68" fmla="*/ 416154 w 419279"/>
                    <a:gd name="connsiteY68" fmla="*/ 318641 h 349098"/>
                    <a:gd name="connsiteX69" fmla="*/ 419139 w 419279"/>
                    <a:gd name="connsiteY69" fmla="*/ 345601 h 349098"/>
                    <a:gd name="connsiteX70" fmla="*/ 419279 w 419279"/>
                    <a:gd name="connsiteY70" fmla="*/ 346814 h 349098"/>
                    <a:gd name="connsiteX71" fmla="*/ 418066 w 419279"/>
                    <a:gd name="connsiteY71" fmla="*/ 346953 h 349098"/>
                    <a:gd name="connsiteX72" fmla="*/ 399502 w 419279"/>
                    <a:gd name="connsiteY72" fmla="*/ 348959 h 349098"/>
                    <a:gd name="connsiteX73" fmla="*/ 398290 w 419279"/>
                    <a:gd name="connsiteY73" fmla="*/ 349099 h 349098"/>
                    <a:gd name="connsiteX74" fmla="*/ 398150 w 419279"/>
                    <a:gd name="connsiteY74" fmla="*/ 347886 h 349098"/>
                    <a:gd name="connsiteX75" fmla="*/ 376740 w 419279"/>
                    <a:gd name="connsiteY75" fmla="*/ 155715 h 349098"/>
                    <a:gd name="connsiteX76" fmla="*/ 366619 w 419279"/>
                    <a:gd name="connsiteY76" fmla="*/ 64573 h 349098"/>
                    <a:gd name="connsiteX77" fmla="*/ 364146 w 419279"/>
                    <a:gd name="connsiteY77" fmla="*/ 42371 h 349098"/>
                    <a:gd name="connsiteX78" fmla="*/ 362421 w 419279"/>
                    <a:gd name="connsiteY78" fmla="*/ 31736 h 349098"/>
                    <a:gd name="connsiteX79" fmla="*/ 356170 w 419279"/>
                    <a:gd name="connsiteY79" fmla="*/ 23760 h 349098"/>
                    <a:gd name="connsiteX80" fmla="*/ 346469 w 419279"/>
                    <a:gd name="connsiteY80" fmla="*/ 21008 h 349098"/>
                    <a:gd name="connsiteX81" fmla="*/ 335601 w 419279"/>
                    <a:gd name="connsiteY81" fmla="*/ 21008 h 349098"/>
                    <a:gd name="connsiteX82" fmla="*/ 314051 w 419279"/>
                    <a:gd name="connsiteY82" fmla="*/ 21008 h 349098"/>
                    <a:gd name="connsiteX83" fmla="*/ 152105 w 419279"/>
                    <a:gd name="connsiteY83" fmla="*/ 20915 h 349098"/>
                    <a:gd name="connsiteX84" fmla="*/ 78874 w 419279"/>
                    <a:gd name="connsiteY84" fmla="*/ 20868 h 349098"/>
                    <a:gd name="connsiteX85" fmla="*/ 70385 w 419279"/>
                    <a:gd name="connsiteY85" fmla="*/ 21335 h 349098"/>
                    <a:gd name="connsiteX86" fmla="*/ 63202 w 419279"/>
                    <a:gd name="connsiteY86" fmla="*/ 25159 h 349098"/>
                    <a:gd name="connsiteX87" fmla="*/ 58724 w 419279"/>
                    <a:gd name="connsiteY87" fmla="*/ 31876 h 349098"/>
                    <a:gd name="connsiteX88" fmla="*/ 57232 w 419279"/>
                    <a:gd name="connsiteY88" fmla="*/ 39992 h 349098"/>
                    <a:gd name="connsiteX89" fmla="*/ 53174 w 419279"/>
                    <a:gd name="connsiteY89" fmla="*/ 72782 h 349098"/>
                    <a:gd name="connsiteX90" fmla="*/ 28033 w 419279"/>
                    <a:gd name="connsiteY90" fmla="*/ 274563 h 349098"/>
                    <a:gd name="connsiteX91" fmla="*/ 21176 w 419279"/>
                    <a:gd name="connsiteY91" fmla="*/ 329089 h 349098"/>
                    <a:gd name="connsiteX92" fmla="*/ 19357 w 419279"/>
                    <a:gd name="connsiteY92" fmla="*/ 343222 h 349098"/>
                    <a:gd name="connsiteX93" fmla="*/ 18704 w 419279"/>
                    <a:gd name="connsiteY93" fmla="*/ 347980 h 349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419279" h="349098">
                      <a:moveTo>
                        <a:pt x="18937" y="347700"/>
                      </a:moveTo>
                      <a:cubicBezTo>
                        <a:pt x="18937" y="347700"/>
                        <a:pt x="19077" y="346021"/>
                        <a:pt x="19450" y="342755"/>
                      </a:cubicBezTo>
                      <a:cubicBezTo>
                        <a:pt x="19824" y="339490"/>
                        <a:pt x="20383" y="334733"/>
                        <a:pt x="21130" y="328482"/>
                      </a:cubicBezTo>
                      <a:cubicBezTo>
                        <a:pt x="22622" y="315935"/>
                        <a:pt x="24814" y="297465"/>
                        <a:pt x="27613" y="273676"/>
                      </a:cubicBezTo>
                      <a:cubicBezTo>
                        <a:pt x="33304" y="226146"/>
                        <a:pt x="41559" y="157394"/>
                        <a:pt x="51774" y="72176"/>
                      </a:cubicBezTo>
                      <a:cubicBezTo>
                        <a:pt x="53080" y="61541"/>
                        <a:pt x="54386" y="50627"/>
                        <a:pt x="55739" y="39479"/>
                      </a:cubicBezTo>
                      <a:cubicBezTo>
                        <a:pt x="56112" y="36774"/>
                        <a:pt x="56206" y="33835"/>
                        <a:pt x="57278" y="30943"/>
                      </a:cubicBezTo>
                      <a:cubicBezTo>
                        <a:pt x="58258" y="28145"/>
                        <a:pt x="60030" y="25579"/>
                        <a:pt x="62223" y="23527"/>
                      </a:cubicBezTo>
                      <a:cubicBezTo>
                        <a:pt x="64461" y="21521"/>
                        <a:pt x="67213" y="19982"/>
                        <a:pt x="70199" y="19282"/>
                      </a:cubicBezTo>
                      <a:cubicBezTo>
                        <a:pt x="73230" y="18489"/>
                        <a:pt x="76262" y="18863"/>
                        <a:pt x="79154" y="18769"/>
                      </a:cubicBezTo>
                      <a:cubicBezTo>
                        <a:pt x="102616" y="18769"/>
                        <a:pt x="127057" y="18769"/>
                        <a:pt x="152385" y="18676"/>
                      </a:cubicBezTo>
                      <a:cubicBezTo>
                        <a:pt x="203040" y="18676"/>
                        <a:pt x="257239" y="18583"/>
                        <a:pt x="314331" y="18583"/>
                      </a:cubicBezTo>
                      <a:cubicBezTo>
                        <a:pt x="321468" y="18583"/>
                        <a:pt x="328651" y="18583"/>
                        <a:pt x="335880" y="18583"/>
                      </a:cubicBezTo>
                      <a:cubicBezTo>
                        <a:pt x="339472" y="18583"/>
                        <a:pt x="343110" y="18583"/>
                        <a:pt x="346748" y="18583"/>
                      </a:cubicBezTo>
                      <a:cubicBezTo>
                        <a:pt x="350527" y="18396"/>
                        <a:pt x="354538" y="19515"/>
                        <a:pt x="357710" y="21708"/>
                      </a:cubicBezTo>
                      <a:cubicBezTo>
                        <a:pt x="360975" y="23853"/>
                        <a:pt x="363447" y="27118"/>
                        <a:pt x="364800" y="30757"/>
                      </a:cubicBezTo>
                      <a:cubicBezTo>
                        <a:pt x="366245" y="34535"/>
                        <a:pt x="366106" y="38266"/>
                        <a:pt x="366665" y="41904"/>
                      </a:cubicBezTo>
                      <a:cubicBezTo>
                        <a:pt x="367505" y="49274"/>
                        <a:pt x="368298" y="56644"/>
                        <a:pt x="369137" y="64107"/>
                      </a:cubicBezTo>
                      <a:cubicBezTo>
                        <a:pt x="372449" y="93865"/>
                        <a:pt x="375854" y="124277"/>
                        <a:pt x="379352" y="155248"/>
                      </a:cubicBezTo>
                      <a:cubicBezTo>
                        <a:pt x="386256" y="217238"/>
                        <a:pt x="393439" y="281466"/>
                        <a:pt x="400808" y="347420"/>
                      </a:cubicBezTo>
                      <a:lnTo>
                        <a:pt x="399456" y="346347"/>
                      </a:lnTo>
                      <a:cubicBezTo>
                        <a:pt x="405286" y="345741"/>
                        <a:pt x="411630" y="345041"/>
                        <a:pt x="418020" y="344341"/>
                      </a:cubicBezTo>
                      <a:lnTo>
                        <a:pt x="416947" y="345694"/>
                      </a:lnTo>
                      <a:cubicBezTo>
                        <a:pt x="416014" y="337158"/>
                        <a:pt x="414988" y="327969"/>
                        <a:pt x="413962" y="318734"/>
                      </a:cubicBezTo>
                      <a:cubicBezTo>
                        <a:pt x="407199" y="258097"/>
                        <a:pt x="400575" y="198673"/>
                        <a:pt x="394138" y="141022"/>
                      </a:cubicBezTo>
                      <a:cubicBezTo>
                        <a:pt x="390920" y="112196"/>
                        <a:pt x="387795" y="83790"/>
                        <a:pt x="384670" y="55897"/>
                      </a:cubicBezTo>
                      <a:cubicBezTo>
                        <a:pt x="383877" y="48901"/>
                        <a:pt x="383130" y="41998"/>
                        <a:pt x="382337" y="35048"/>
                      </a:cubicBezTo>
                      <a:cubicBezTo>
                        <a:pt x="381778" y="28238"/>
                        <a:pt x="379446" y="21754"/>
                        <a:pt x="375434" y="16390"/>
                      </a:cubicBezTo>
                      <a:cubicBezTo>
                        <a:pt x="371516" y="10980"/>
                        <a:pt x="366012" y="6828"/>
                        <a:pt x="359855" y="4403"/>
                      </a:cubicBezTo>
                      <a:cubicBezTo>
                        <a:pt x="356777" y="3237"/>
                        <a:pt x="353512" y="2537"/>
                        <a:pt x="350247" y="2257"/>
                      </a:cubicBezTo>
                      <a:cubicBezTo>
                        <a:pt x="347028" y="2024"/>
                        <a:pt x="343530" y="2164"/>
                        <a:pt x="340172" y="2117"/>
                      </a:cubicBezTo>
                      <a:cubicBezTo>
                        <a:pt x="286112" y="2117"/>
                        <a:pt x="234291" y="2071"/>
                        <a:pt x="185128" y="2024"/>
                      </a:cubicBezTo>
                      <a:cubicBezTo>
                        <a:pt x="160547" y="2024"/>
                        <a:pt x="136666" y="2024"/>
                        <a:pt x="113484" y="1977"/>
                      </a:cubicBezTo>
                      <a:cubicBezTo>
                        <a:pt x="101916" y="1977"/>
                        <a:pt x="90489" y="1977"/>
                        <a:pt x="79247" y="1977"/>
                      </a:cubicBezTo>
                      <a:cubicBezTo>
                        <a:pt x="76449" y="1977"/>
                        <a:pt x="73650" y="1977"/>
                        <a:pt x="70945" y="2117"/>
                      </a:cubicBezTo>
                      <a:cubicBezTo>
                        <a:pt x="68286" y="2444"/>
                        <a:pt x="65581" y="2910"/>
                        <a:pt x="63062" y="3843"/>
                      </a:cubicBezTo>
                      <a:cubicBezTo>
                        <a:pt x="57978" y="5522"/>
                        <a:pt x="53360" y="8508"/>
                        <a:pt x="49629" y="12239"/>
                      </a:cubicBezTo>
                      <a:cubicBezTo>
                        <a:pt x="45851" y="15924"/>
                        <a:pt x="43052" y="20495"/>
                        <a:pt x="41280" y="25393"/>
                      </a:cubicBezTo>
                      <a:cubicBezTo>
                        <a:pt x="39414" y="30243"/>
                        <a:pt x="39181" y="35468"/>
                        <a:pt x="38434" y="40692"/>
                      </a:cubicBezTo>
                      <a:cubicBezTo>
                        <a:pt x="37175" y="51047"/>
                        <a:pt x="35916" y="61215"/>
                        <a:pt x="34656" y="71150"/>
                      </a:cubicBezTo>
                      <a:cubicBezTo>
                        <a:pt x="32184" y="91020"/>
                        <a:pt x="29852" y="110051"/>
                        <a:pt x="27613" y="128242"/>
                      </a:cubicBezTo>
                      <a:cubicBezTo>
                        <a:pt x="23135" y="164530"/>
                        <a:pt x="19077" y="197228"/>
                        <a:pt x="15486" y="225913"/>
                      </a:cubicBezTo>
                      <a:cubicBezTo>
                        <a:pt x="8303" y="283145"/>
                        <a:pt x="3172" y="324191"/>
                        <a:pt x="466" y="345554"/>
                      </a:cubicBezTo>
                      <a:lnTo>
                        <a:pt x="280" y="345321"/>
                      </a:lnTo>
                      <a:cubicBezTo>
                        <a:pt x="6530" y="346160"/>
                        <a:pt x="11101" y="346767"/>
                        <a:pt x="14226" y="347140"/>
                      </a:cubicBezTo>
                      <a:cubicBezTo>
                        <a:pt x="17258" y="347560"/>
                        <a:pt x="18797" y="347793"/>
                        <a:pt x="18797" y="347793"/>
                      </a:cubicBezTo>
                      <a:cubicBezTo>
                        <a:pt x="18797" y="347793"/>
                        <a:pt x="17398" y="347653"/>
                        <a:pt x="14320" y="347327"/>
                      </a:cubicBezTo>
                      <a:cubicBezTo>
                        <a:pt x="11195" y="346953"/>
                        <a:pt x="6577" y="346440"/>
                        <a:pt x="233" y="345741"/>
                      </a:cubicBezTo>
                      <a:lnTo>
                        <a:pt x="0" y="345741"/>
                      </a:lnTo>
                      <a:cubicBezTo>
                        <a:pt x="0" y="345741"/>
                        <a:pt x="0" y="345508"/>
                        <a:pt x="0" y="345508"/>
                      </a:cubicBezTo>
                      <a:cubicBezTo>
                        <a:pt x="2519" y="324145"/>
                        <a:pt x="7416" y="283052"/>
                        <a:pt x="14226" y="225773"/>
                      </a:cubicBezTo>
                      <a:cubicBezTo>
                        <a:pt x="17678" y="197088"/>
                        <a:pt x="21643" y="164390"/>
                        <a:pt x="25981" y="128102"/>
                      </a:cubicBezTo>
                      <a:cubicBezTo>
                        <a:pt x="28173" y="109957"/>
                        <a:pt x="30458" y="90880"/>
                        <a:pt x="32884" y="71010"/>
                      </a:cubicBezTo>
                      <a:cubicBezTo>
                        <a:pt x="34096" y="61075"/>
                        <a:pt x="35309" y="50907"/>
                        <a:pt x="36569" y="40552"/>
                      </a:cubicBezTo>
                      <a:cubicBezTo>
                        <a:pt x="37268" y="35421"/>
                        <a:pt x="37501" y="30010"/>
                        <a:pt x="39461" y="24879"/>
                      </a:cubicBezTo>
                      <a:cubicBezTo>
                        <a:pt x="41280" y="19749"/>
                        <a:pt x="44218" y="14944"/>
                        <a:pt x="48183" y="11026"/>
                      </a:cubicBezTo>
                      <a:cubicBezTo>
                        <a:pt x="52101" y="7108"/>
                        <a:pt x="56905" y="3983"/>
                        <a:pt x="62316" y="2164"/>
                      </a:cubicBezTo>
                      <a:cubicBezTo>
                        <a:pt x="64975" y="1185"/>
                        <a:pt x="67820" y="671"/>
                        <a:pt x="70618" y="345"/>
                      </a:cubicBezTo>
                      <a:cubicBezTo>
                        <a:pt x="73510" y="158"/>
                        <a:pt x="76262" y="158"/>
                        <a:pt x="79061" y="158"/>
                      </a:cubicBezTo>
                      <a:cubicBezTo>
                        <a:pt x="90302" y="158"/>
                        <a:pt x="101683" y="158"/>
                        <a:pt x="113297" y="158"/>
                      </a:cubicBezTo>
                      <a:cubicBezTo>
                        <a:pt x="136479" y="158"/>
                        <a:pt x="160407" y="158"/>
                        <a:pt x="184942" y="112"/>
                      </a:cubicBezTo>
                      <a:cubicBezTo>
                        <a:pt x="234104" y="112"/>
                        <a:pt x="285925" y="65"/>
                        <a:pt x="339985" y="18"/>
                      </a:cubicBezTo>
                      <a:cubicBezTo>
                        <a:pt x="343390" y="18"/>
                        <a:pt x="346655" y="-75"/>
                        <a:pt x="350247" y="158"/>
                      </a:cubicBezTo>
                      <a:cubicBezTo>
                        <a:pt x="353745" y="485"/>
                        <a:pt x="357197" y="1185"/>
                        <a:pt x="360508" y="2444"/>
                      </a:cubicBezTo>
                      <a:cubicBezTo>
                        <a:pt x="367085" y="5009"/>
                        <a:pt x="372915" y="9440"/>
                        <a:pt x="377113" y="15178"/>
                      </a:cubicBezTo>
                      <a:cubicBezTo>
                        <a:pt x="381358" y="20868"/>
                        <a:pt x="383877" y="27911"/>
                        <a:pt x="384483" y="34954"/>
                      </a:cubicBezTo>
                      <a:cubicBezTo>
                        <a:pt x="385276" y="41858"/>
                        <a:pt x="386022" y="48808"/>
                        <a:pt x="386815" y="55804"/>
                      </a:cubicBezTo>
                      <a:cubicBezTo>
                        <a:pt x="389940" y="83697"/>
                        <a:pt x="393112" y="112103"/>
                        <a:pt x="396331" y="140929"/>
                      </a:cubicBezTo>
                      <a:cubicBezTo>
                        <a:pt x="402767" y="198580"/>
                        <a:pt x="409391" y="257957"/>
                        <a:pt x="416154" y="318641"/>
                      </a:cubicBezTo>
                      <a:cubicBezTo>
                        <a:pt x="417180" y="327876"/>
                        <a:pt x="418206" y="337065"/>
                        <a:pt x="419139" y="345601"/>
                      </a:cubicBezTo>
                      <a:lnTo>
                        <a:pt x="419279" y="346814"/>
                      </a:lnTo>
                      <a:lnTo>
                        <a:pt x="418066" y="346953"/>
                      </a:lnTo>
                      <a:cubicBezTo>
                        <a:pt x="411723" y="347653"/>
                        <a:pt x="405379" y="348306"/>
                        <a:pt x="399502" y="348959"/>
                      </a:cubicBezTo>
                      <a:lnTo>
                        <a:pt x="398290" y="349099"/>
                      </a:lnTo>
                      <a:lnTo>
                        <a:pt x="398150" y="347886"/>
                      </a:lnTo>
                      <a:cubicBezTo>
                        <a:pt x="390827" y="281932"/>
                        <a:pt x="383643" y="217657"/>
                        <a:pt x="376740" y="155715"/>
                      </a:cubicBezTo>
                      <a:cubicBezTo>
                        <a:pt x="373289" y="124743"/>
                        <a:pt x="369930" y="94332"/>
                        <a:pt x="366619" y="64573"/>
                      </a:cubicBezTo>
                      <a:cubicBezTo>
                        <a:pt x="365779" y="57110"/>
                        <a:pt x="364986" y="49741"/>
                        <a:pt x="364146" y="42371"/>
                      </a:cubicBezTo>
                      <a:cubicBezTo>
                        <a:pt x="363633" y="38733"/>
                        <a:pt x="363680" y="34908"/>
                        <a:pt x="362421" y="31736"/>
                      </a:cubicBezTo>
                      <a:cubicBezTo>
                        <a:pt x="361208" y="28518"/>
                        <a:pt x="359016" y="25626"/>
                        <a:pt x="356170" y="23760"/>
                      </a:cubicBezTo>
                      <a:cubicBezTo>
                        <a:pt x="353325" y="21801"/>
                        <a:pt x="349967" y="20868"/>
                        <a:pt x="346469" y="21008"/>
                      </a:cubicBezTo>
                      <a:cubicBezTo>
                        <a:pt x="342830" y="21008"/>
                        <a:pt x="339192" y="21008"/>
                        <a:pt x="335601" y="21008"/>
                      </a:cubicBezTo>
                      <a:cubicBezTo>
                        <a:pt x="328371" y="21008"/>
                        <a:pt x="321188" y="21008"/>
                        <a:pt x="314051" y="21008"/>
                      </a:cubicBezTo>
                      <a:cubicBezTo>
                        <a:pt x="256959" y="21008"/>
                        <a:pt x="202760" y="20915"/>
                        <a:pt x="152105" y="20915"/>
                      </a:cubicBezTo>
                      <a:cubicBezTo>
                        <a:pt x="126777" y="20915"/>
                        <a:pt x="102336" y="20868"/>
                        <a:pt x="78874" y="20868"/>
                      </a:cubicBezTo>
                      <a:cubicBezTo>
                        <a:pt x="75936" y="20961"/>
                        <a:pt x="72997" y="20635"/>
                        <a:pt x="70385" y="21335"/>
                      </a:cubicBezTo>
                      <a:cubicBezTo>
                        <a:pt x="67680" y="21941"/>
                        <a:pt x="65254" y="23340"/>
                        <a:pt x="63202" y="25159"/>
                      </a:cubicBezTo>
                      <a:cubicBezTo>
                        <a:pt x="61243" y="27025"/>
                        <a:pt x="59610" y="29311"/>
                        <a:pt x="58724" y="31876"/>
                      </a:cubicBezTo>
                      <a:cubicBezTo>
                        <a:pt x="57745" y="34348"/>
                        <a:pt x="57651" y="37193"/>
                        <a:pt x="57232" y="39992"/>
                      </a:cubicBezTo>
                      <a:cubicBezTo>
                        <a:pt x="55832" y="51186"/>
                        <a:pt x="54480" y="62101"/>
                        <a:pt x="53174" y="72782"/>
                      </a:cubicBezTo>
                      <a:cubicBezTo>
                        <a:pt x="42539" y="158093"/>
                        <a:pt x="33957" y="226986"/>
                        <a:pt x="28033" y="274563"/>
                      </a:cubicBezTo>
                      <a:cubicBezTo>
                        <a:pt x="25048" y="298211"/>
                        <a:pt x="22715" y="316588"/>
                        <a:pt x="21176" y="329089"/>
                      </a:cubicBezTo>
                      <a:cubicBezTo>
                        <a:pt x="20383" y="335246"/>
                        <a:pt x="19777" y="339957"/>
                        <a:pt x="19357" y="343222"/>
                      </a:cubicBezTo>
                      <a:cubicBezTo>
                        <a:pt x="18937" y="346394"/>
                        <a:pt x="18704" y="347980"/>
                        <a:pt x="18704" y="34798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322" name="Forma libre: forma 321">
                <a:extLst>
                  <a:ext uri="{FF2B5EF4-FFF2-40B4-BE49-F238E27FC236}">
                    <a16:creationId xmlns:a16="http://schemas.microsoft.com/office/drawing/2014/main" id="{5C14C1D3-08A0-9322-B33F-2AAE4B73B74E}"/>
                  </a:ext>
                </a:extLst>
              </p:cNvPr>
              <p:cNvSpPr/>
              <p:nvPr/>
            </p:nvSpPr>
            <p:spPr>
              <a:xfrm>
                <a:off x="1335631" y="2882770"/>
                <a:ext cx="312657" cy="250708"/>
              </a:xfrm>
              <a:custGeom>
                <a:avLst/>
                <a:gdLst>
                  <a:gd name="connsiteX0" fmla="*/ 312419 w 312657"/>
                  <a:gd name="connsiteY0" fmla="*/ 212135 h 250708"/>
                  <a:gd name="connsiteX1" fmla="*/ 312559 w 312657"/>
                  <a:gd name="connsiteY1" fmla="*/ 213534 h 250708"/>
                  <a:gd name="connsiteX2" fmla="*/ 312325 w 312657"/>
                  <a:gd name="connsiteY2" fmla="*/ 217639 h 250708"/>
                  <a:gd name="connsiteX3" fmla="*/ 303230 w 312657"/>
                  <a:gd name="connsiteY3" fmla="*/ 230373 h 250708"/>
                  <a:gd name="connsiteX4" fmla="*/ 247724 w 312657"/>
                  <a:gd name="connsiteY4" fmla="*/ 246651 h 250708"/>
                  <a:gd name="connsiteX5" fmla="*/ 56299 w 312657"/>
                  <a:gd name="connsiteY5" fmla="*/ 244879 h 250708"/>
                  <a:gd name="connsiteX6" fmla="*/ 29292 w 312657"/>
                  <a:gd name="connsiteY6" fmla="*/ 237556 h 250708"/>
                  <a:gd name="connsiteX7" fmla="*/ 13014 w 312657"/>
                  <a:gd name="connsiteY7" fmla="*/ 215913 h 250708"/>
                  <a:gd name="connsiteX8" fmla="*/ 8676 w 312657"/>
                  <a:gd name="connsiteY8" fmla="*/ 190119 h 250708"/>
                  <a:gd name="connsiteX9" fmla="*/ 6390 w 312657"/>
                  <a:gd name="connsiteY9" fmla="*/ 165305 h 250708"/>
                  <a:gd name="connsiteX10" fmla="*/ 1119 w 312657"/>
                  <a:gd name="connsiteY10" fmla="*/ 79341 h 250708"/>
                  <a:gd name="connsiteX11" fmla="*/ 0 w 312657"/>
                  <a:gd name="connsiteY11" fmla="*/ 21269 h 250708"/>
                  <a:gd name="connsiteX12" fmla="*/ 140 w 312657"/>
                  <a:gd name="connsiteY12" fmla="*/ 5504 h 250708"/>
                  <a:gd name="connsiteX13" fmla="*/ 233 w 312657"/>
                  <a:gd name="connsiteY13" fmla="*/ 1399 h 250708"/>
                  <a:gd name="connsiteX14" fmla="*/ 373 w 312657"/>
                  <a:gd name="connsiteY14" fmla="*/ 0 h 250708"/>
                  <a:gd name="connsiteX15" fmla="*/ 513 w 312657"/>
                  <a:gd name="connsiteY15" fmla="*/ 1399 h 250708"/>
                  <a:gd name="connsiteX16" fmla="*/ 653 w 312657"/>
                  <a:gd name="connsiteY16" fmla="*/ 5504 h 250708"/>
                  <a:gd name="connsiteX17" fmla="*/ 980 w 312657"/>
                  <a:gd name="connsiteY17" fmla="*/ 21269 h 250708"/>
                  <a:gd name="connsiteX18" fmla="*/ 2892 w 312657"/>
                  <a:gd name="connsiteY18" fmla="*/ 79247 h 250708"/>
                  <a:gd name="connsiteX19" fmla="*/ 8676 w 312657"/>
                  <a:gd name="connsiteY19" fmla="*/ 165118 h 250708"/>
                  <a:gd name="connsiteX20" fmla="*/ 11055 w 312657"/>
                  <a:gd name="connsiteY20" fmla="*/ 189886 h 250708"/>
                  <a:gd name="connsiteX21" fmla="*/ 15346 w 312657"/>
                  <a:gd name="connsiteY21" fmla="*/ 215213 h 250708"/>
                  <a:gd name="connsiteX22" fmla="*/ 30598 w 312657"/>
                  <a:gd name="connsiteY22" fmla="*/ 235503 h 250708"/>
                  <a:gd name="connsiteX23" fmla="*/ 56672 w 312657"/>
                  <a:gd name="connsiteY23" fmla="*/ 242500 h 250708"/>
                  <a:gd name="connsiteX24" fmla="*/ 247631 w 312657"/>
                  <a:gd name="connsiteY24" fmla="*/ 244972 h 250708"/>
                  <a:gd name="connsiteX25" fmla="*/ 302810 w 312657"/>
                  <a:gd name="connsiteY25" fmla="*/ 229626 h 250708"/>
                  <a:gd name="connsiteX26" fmla="*/ 311999 w 312657"/>
                  <a:gd name="connsiteY26" fmla="*/ 217592 h 250708"/>
                  <a:gd name="connsiteX27" fmla="*/ 312465 w 312657"/>
                  <a:gd name="connsiteY27" fmla="*/ 213581 h 250708"/>
                  <a:gd name="connsiteX28" fmla="*/ 312605 w 312657"/>
                  <a:gd name="connsiteY28" fmla="*/ 212182 h 250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12657" h="250708">
                    <a:moveTo>
                      <a:pt x="312419" y="212135"/>
                    </a:moveTo>
                    <a:cubicBezTo>
                      <a:pt x="312419" y="212135"/>
                      <a:pt x="312512" y="212601"/>
                      <a:pt x="312559" y="213534"/>
                    </a:cubicBezTo>
                    <a:cubicBezTo>
                      <a:pt x="312512" y="214467"/>
                      <a:pt x="312932" y="215866"/>
                      <a:pt x="312325" y="217639"/>
                    </a:cubicBezTo>
                    <a:cubicBezTo>
                      <a:pt x="311859" y="221277"/>
                      <a:pt x="308967" y="226408"/>
                      <a:pt x="303230" y="230373"/>
                    </a:cubicBezTo>
                    <a:cubicBezTo>
                      <a:pt x="291802" y="238489"/>
                      <a:pt x="271979" y="243526"/>
                      <a:pt x="247724" y="246651"/>
                    </a:cubicBezTo>
                    <a:cubicBezTo>
                      <a:pt x="198935" y="252668"/>
                      <a:pt x="130835" y="251922"/>
                      <a:pt x="56299" y="244879"/>
                    </a:cubicBezTo>
                    <a:cubicBezTo>
                      <a:pt x="47017" y="243853"/>
                      <a:pt x="37501" y="242313"/>
                      <a:pt x="29292" y="237556"/>
                    </a:cubicBezTo>
                    <a:cubicBezTo>
                      <a:pt x="20990" y="232891"/>
                      <a:pt x="15532" y="224449"/>
                      <a:pt x="13014" y="215913"/>
                    </a:cubicBezTo>
                    <a:cubicBezTo>
                      <a:pt x="10308" y="207284"/>
                      <a:pt x="9562" y="198515"/>
                      <a:pt x="8676" y="190119"/>
                    </a:cubicBezTo>
                    <a:cubicBezTo>
                      <a:pt x="7883" y="181677"/>
                      <a:pt x="7136" y="173374"/>
                      <a:pt x="6390" y="165305"/>
                    </a:cubicBezTo>
                    <a:cubicBezTo>
                      <a:pt x="3638" y="132981"/>
                      <a:pt x="2006" y="103829"/>
                      <a:pt x="1119" y="79341"/>
                    </a:cubicBezTo>
                    <a:cubicBezTo>
                      <a:pt x="187" y="54853"/>
                      <a:pt x="0" y="34983"/>
                      <a:pt x="0" y="21269"/>
                    </a:cubicBezTo>
                    <a:cubicBezTo>
                      <a:pt x="0" y="14413"/>
                      <a:pt x="47" y="9095"/>
                      <a:pt x="140" y="5504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6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04"/>
                    </a:cubicBezTo>
                    <a:cubicBezTo>
                      <a:pt x="746" y="9282"/>
                      <a:pt x="840" y="14553"/>
                      <a:pt x="980" y="21269"/>
                    </a:cubicBezTo>
                    <a:cubicBezTo>
                      <a:pt x="1259" y="34983"/>
                      <a:pt x="1726" y="54806"/>
                      <a:pt x="2892" y="79247"/>
                    </a:cubicBezTo>
                    <a:cubicBezTo>
                      <a:pt x="4011" y="103735"/>
                      <a:pt x="5784" y="132841"/>
                      <a:pt x="8676" y="165118"/>
                    </a:cubicBezTo>
                    <a:cubicBezTo>
                      <a:pt x="9469" y="173188"/>
                      <a:pt x="10262" y="181444"/>
                      <a:pt x="11055" y="189886"/>
                    </a:cubicBezTo>
                    <a:cubicBezTo>
                      <a:pt x="11941" y="198328"/>
                      <a:pt x="12687" y="206958"/>
                      <a:pt x="15346" y="215213"/>
                    </a:cubicBezTo>
                    <a:cubicBezTo>
                      <a:pt x="17818" y="223469"/>
                      <a:pt x="22855" y="231166"/>
                      <a:pt x="30598" y="235503"/>
                    </a:cubicBezTo>
                    <a:cubicBezTo>
                      <a:pt x="38248" y="239935"/>
                      <a:pt x="47483" y="241520"/>
                      <a:pt x="56672" y="242500"/>
                    </a:cubicBezTo>
                    <a:cubicBezTo>
                      <a:pt x="131022" y="249496"/>
                      <a:pt x="199028" y="250569"/>
                      <a:pt x="247631" y="244972"/>
                    </a:cubicBezTo>
                    <a:cubicBezTo>
                      <a:pt x="271839" y="242080"/>
                      <a:pt x="291522" y="237322"/>
                      <a:pt x="302810" y="229626"/>
                    </a:cubicBezTo>
                    <a:cubicBezTo>
                      <a:pt x="308501" y="225848"/>
                      <a:pt x="311393" y="221091"/>
                      <a:pt x="311999" y="217592"/>
                    </a:cubicBezTo>
                    <a:cubicBezTo>
                      <a:pt x="312652" y="215913"/>
                      <a:pt x="312325" y="214514"/>
                      <a:pt x="312465" y="213581"/>
                    </a:cubicBezTo>
                    <a:cubicBezTo>
                      <a:pt x="312465" y="212648"/>
                      <a:pt x="312559" y="212182"/>
                      <a:pt x="312605" y="21218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grpSp>
        <p:nvGrpSpPr>
          <p:cNvPr id="323" name="Gráfico 6">
            <a:extLst>
              <a:ext uri="{FF2B5EF4-FFF2-40B4-BE49-F238E27FC236}">
                <a16:creationId xmlns:a16="http://schemas.microsoft.com/office/drawing/2014/main" id="{8B245A5C-0085-C575-5161-5CD5BEAA59CE}"/>
              </a:ext>
            </a:extLst>
          </p:cNvPr>
          <p:cNvGrpSpPr/>
          <p:nvPr/>
        </p:nvGrpSpPr>
        <p:grpSpPr>
          <a:xfrm>
            <a:off x="732249" y="2431122"/>
            <a:ext cx="419279" cy="1067296"/>
            <a:chOff x="732249" y="2431122"/>
            <a:chExt cx="419279" cy="1067296"/>
          </a:xfrm>
        </p:grpSpPr>
        <p:grpSp>
          <p:nvGrpSpPr>
            <p:cNvPr id="324" name="Gráfico 6">
              <a:extLst>
                <a:ext uri="{FF2B5EF4-FFF2-40B4-BE49-F238E27FC236}">
                  <a16:creationId xmlns:a16="http://schemas.microsoft.com/office/drawing/2014/main" id="{583B313B-BEFD-5F3B-4805-3061D9A07E51}"/>
                </a:ext>
              </a:extLst>
            </p:cNvPr>
            <p:cNvGrpSpPr/>
            <p:nvPr/>
          </p:nvGrpSpPr>
          <p:grpSpPr>
            <a:xfrm>
              <a:off x="764667" y="2431122"/>
              <a:ext cx="360834" cy="549506"/>
              <a:chOff x="764667" y="2431122"/>
              <a:chExt cx="360834" cy="549506"/>
            </a:xfrm>
          </p:grpSpPr>
          <p:sp>
            <p:nvSpPr>
              <p:cNvPr id="325" name="Forma libre: forma 324">
                <a:extLst>
                  <a:ext uri="{FF2B5EF4-FFF2-40B4-BE49-F238E27FC236}">
                    <a16:creationId xmlns:a16="http://schemas.microsoft.com/office/drawing/2014/main" id="{556B5CD4-9E1A-2F70-1290-0F04F4B4B083}"/>
                  </a:ext>
                </a:extLst>
              </p:cNvPr>
              <p:cNvSpPr/>
              <p:nvPr/>
            </p:nvSpPr>
            <p:spPr>
              <a:xfrm>
                <a:off x="1041590" y="2783372"/>
                <a:ext cx="78874" cy="197255"/>
              </a:xfrm>
              <a:custGeom>
                <a:avLst/>
                <a:gdLst>
                  <a:gd name="connsiteX0" fmla="*/ 52567 w 78874"/>
                  <a:gd name="connsiteY0" fmla="*/ 0 h 197255"/>
                  <a:gd name="connsiteX1" fmla="*/ 78874 w 78874"/>
                  <a:gd name="connsiteY1" fmla="*/ 137132 h 197255"/>
                  <a:gd name="connsiteX2" fmla="*/ 47903 w 78874"/>
                  <a:gd name="connsiteY2" fmla="*/ 197256 h 197255"/>
                  <a:gd name="connsiteX3" fmla="*/ 14086 w 78874"/>
                  <a:gd name="connsiteY3" fmla="*/ 124025 h 197255"/>
                  <a:gd name="connsiteX4" fmla="*/ 0 w 78874"/>
                  <a:gd name="connsiteY4" fmla="*/ 32930 h 197255"/>
                  <a:gd name="connsiteX5" fmla="*/ 52567 w 78874"/>
                  <a:gd name="connsiteY5" fmla="*/ 47 h 197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874" h="197255">
                    <a:moveTo>
                      <a:pt x="52567" y="0"/>
                    </a:moveTo>
                    <a:cubicBezTo>
                      <a:pt x="52567" y="2799"/>
                      <a:pt x="78874" y="104248"/>
                      <a:pt x="78874" y="137132"/>
                    </a:cubicBezTo>
                    <a:cubicBezTo>
                      <a:pt x="78874" y="170016"/>
                      <a:pt x="47903" y="197256"/>
                      <a:pt x="47903" y="197256"/>
                    </a:cubicBezTo>
                    <a:lnTo>
                      <a:pt x="14086" y="124025"/>
                    </a:lnTo>
                    <a:lnTo>
                      <a:pt x="0" y="32930"/>
                    </a:lnTo>
                    <a:lnTo>
                      <a:pt x="52567" y="47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26" name="Forma libre: forma 325">
                <a:extLst>
                  <a:ext uri="{FF2B5EF4-FFF2-40B4-BE49-F238E27FC236}">
                    <a16:creationId xmlns:a16="http://schemas.microsoft.com/office/drawing/2014/main" id="{AE0A2FBD-2354-5121-6D86-C76FA2A07D3F}"/>
                  </a:ext>
                </a:extLst>
              </p:cNvPr>
              <p:cNvSpPr/>
              <p:nvPr/>
            </p:nvSpPr>
            <p:spPr>
              <a:xfrm>
                <a:off x="772633" y="2773624"/>
                <a:ext cx="56215" cy="129016"/>
              </a:xfrm>
              <a:custGeom>
                <a:avLst/>
                <a:gdLst>
                  <a:gd name="connsiteX0" fmla="*/ 10 w 56215"/>
                  <a:gd name="connsiteY0" fmla="*/ 0 h 129016"/>
                  <a:gd name="connsiteX1" fmla="*/ 5514 w 56215"/>
                  <a:gd name="connsiteY1" fmla="*/ 129016 h 129016"/>
                  <a:gd name="connsiteX2" fmla="*/ 56215 w 56215"/>
                  <a:gd name="connsiteY2" fmla="*/ 124305 h 129016"/>
                  <a:gd name="connsiteX3" fmla="*/ 44928 w 56215"/>
                  <a:gd name="connsiteY3" fmla="*/ 39787 h 129016"/>
                  <a:gd name="connsiteX4" fmla="*/ 10 w 56215"/>
                  <a:gd name="connsiteY4" fmla="*/ 0 h 12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15" h="129016">
                    <a:moveTo>
                      <a:pt x="10" y="0"/>
                    </a:moveTo>
                    <a:cubicBezTo>
                      <a:pt x="-270" y="2892"/>
                      <a:pt x="5514" y="129016"/>
                      <a:pt x="5514" y="129016"/>
                    </a:cubicBezTo>
                    <a:lnTo>
                      <a:pt x="56215" y="124305"/>
                    </a:lnTo>
                    <a:lnTo>
                      <a:pt x="44928" y="3978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27" name="Forma libre: forma 326">
                <a:extLst>
                  <a:ext uri="{FF2B5EF4-FFF2-40B4-BE49-F238E27FC236}">
                    <a16:creationId xmlns:a16="http://schemas.microsoft.com/office/drawing/2014/main" id="{EFD275D1-5D49-9B1C-A50B-875E647F3B36}"/>
                  </a:ext>
                </a:extLst>
              </p:cNvPr>
              <p:cNvSpPr/>
              <p:nvPr/>
            </p:nvSpPr>
            <p:spPr>
              <a:xfrm>
                <a:off x="764667" y="2656548"/>
                <a:ext cx="360834" cy="226361"/>
              </a:xfrm>
              <a:custGeom>
                <a:avLst/>
                <a:gdLst>
                  <a:gd name="connsiteX0" fmla="*/ 77335 w 360834"/>
                  <a:gd name="connsiteY0" fmla="*/ 11334 h 226361"/>
                  <a:gd name="connsiteX1" fmla="*/ 72904 w 360834"/>
                  <a:gd name="connsiteY1" fmla="*/ 12920 h 226361"/>
                  <a:gd name="connsiteX2" fmla="*/ 6390 w 360834"/>
                  <a:gd name="connsiteY2" fmla="*/ 74490 h 226361"/>
                  <a:gd name="connsiteX3" fmla="*/ 0 w 360834"/>
                  <a:gd name="connsiteY3" fmla="*/ 132654 h 226361"/>
                  <a:gd name="connsiteX4" fmla="*/ 52940 w 360834"/>
                  <a:gd name="connsiteY4" fmla="*/ 156862 h 226361"/>
                  <a:gd name="connsiteX5" fmla="*/ 59517 w 360834"/>
                  <a:gd name="connsiteY5" fmla="*/ 221650 h 226361"/>
                  <a:gd name="connsiteX6" fmla="*/ 288677 w 360834"/>
                  <a:gd name="connsiteY6" fmla="*/ 226361 h 226361"/>
                  <a:gd name="connsiteX7" fmla="*/ 283033 w 360834"/>
                  <a:gd name="connsiteY7" fmla="*/ 171882 h 226361"/>
                  <a:gd name="connsiteX8" fmla="*/ 360835 w 360834"/>
                  <a:gd name="connsiteY8" fmla="*/ 154763 h 226361"/>
                  <a:gd name="connsiteX9" fmla="*/ 317736 w 360834"/>
                  <a:gd name="connsiteY9" fmla="*/ 46923 h 226361"/>
                  <a:gd name="connsiteX10" fmla="*/ 280281 w 360834"/>
                  <a:gd name="connsiteY10" fmla="*/ 23695 h 226361"/>
                  <a:gd name="connsiteX11" fmla="*/ 161900 w 360834"/>
                  <a:gd name="connsiteY11" fmla="*/ 0 h 226361"/>
                  <a:gd name="connsiteX12" fmla="*/ 77382 w 360834"/>
                  <a:gd name="connsiteY12" fmla="*/ 11288 h 226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60834" h="226361">
                    <a:moveTo>
                      <a:pt x="77335" y="11334"/>
                    </a:moveTo>
                    <a:cubicBezTo>
                      <a:pt x="76775" y="11614"/>
                      <a:pt x="75236" y="12127"/>
                      <a:pt x="72904" y="12920"/>
                    </a:cubicBezTo>
                    <a:cubicBezTo>
                      <a:pt x="58957" y="17678"/>
                      <a:pt x="12174" y="33583"/>
                      <a:pt x="6390" y="74490"/>
                    </a:cubicBezTo>
                    <a:lnTo>
                      <a:pt x="0" y="132654"/>
                    </a:lnTo>
                    <a:lnTo>
                      <a:pt x="52940" y="156862"/>
                    </a:lnTo>
                    <a:lnTo>
                      <a:pt x="59517" y="221650"/>
                    </a:lnTo>
                    <a:lnTo>
                      <a:pt x="288677" y="226361"/>
                    </a:lnTo>
                    <a:lnTo>
                      <a:pt x="283033" y="171882"/>
                    </a:lnTo>
                    <a:lnTo>
                      <a:pt x="360835" y="154763"/>
                    </a:lnTo>
                    <a:cubicBezTo>
                      <a:pt x="360835" y="154763"/>
                      <a:pt x="346189" y="84518"/>
                      <a:pt x="317736" y="46923"/>
                    </a:cubicBezTo>
                    <a:cubicBezTo>
                      <a:pt x="308594" y="34843"/>
                      <a:pt x="295161" y="26634"/>
                      <a:pt x="280281" y="23695"/>
                    </a:cubicBezTo>
                    <a:lnTo>
                      <a:pt x="161900" y="0"/>
                    </a:lnTo>
                    <a:lnTo>
                      <a:pt x="77382" y="11288"/>
                    </a:lnTo>
                    <a:close/>
                  </a:path>
                </a:pathLst>
              </a:custGeom>
              <a:solidFill>
                <a:srgbClr val="FF725E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328" name="Gráfico 6">
                <a:extLst>
                  <a:ext uri="{FF2B5EF4-FFF2-40B4-BE49-F238E27FC236}">
                    <a16:creationId xmlns:a16="http://schemas.microsoft.com/office/drawing/2014/main" id="{3EC5D933-7F9B-D301-9925-E408C6297F56}"/>
                  </a:ext>
                </a:extLst>
              </p:cNvPr>
              <p:cNvGrpSpPr/>
              <p:nvPr/>
            </p:nvGrpSpPr>
            <p:grpSpPr>
              <a:xfrm>
                <a:off x="827731" y="2431122"/>
                <a:ext cx="207423" cy="403511"/>
                <a:chOff x="827731" y="2431122"/>
                <a:chExt cx="207423" cy="403511"/>
              </a:xfrm>
            </p:grpSpPr>
            <p:sp>
              <p:nvSpPr>
                <p:cNvPr id="329" name="Forma libre: forma 328">
                  <a:extLst>
                    <a:ext uri="{FF2B5EF4-FFF2-40B4-BE49-F238E27FC236}">
                      <a16:creationId xmlns:a16="http://schemas.microsoft.com/office/drawing/2014/main" id="{DE92401F-9AF1-5A8B-C04D-BAD720070210}"/>
                    </a:ext>
                  </a:extLst>
                </p:cNvPr>
                <p:cNvSpPr/>
                <p:nvPr/>
              </p:nvSpPr>
              <p:spPr>
                <a:xfrm>
                  <a:off x="827731" y="2431122"/>
                  <a:ext cx="207423" cy="403511"/>
                </a:xfrm>
                <a:custGeom>
                  <a:avLst/>
                  <a:gdLst>
                    <a:gd name="connsiteX0" fmla="*/ 125563 w 207423"/>
                    <a:gd name="connsiteY0" fmla="*/ 6015 h 403511"/>
                    <a:gd name="connsiteX1" fmla="*/ 79805 w 207423"/>
                    <a:gd name="connsiteY1" fmla="*/ 21221 h 403511"/>
                    <a:gd name="connsiteX2" fmla="*/ 52752 w 207423"/>
                    <a:gd name="connsiteY2" fmla="*/ 61474 h 403511"/>
                    <a:gd name="connsiteX3" fmla="*/ 25092 w 207423"/>
                    <a:gd name="connsiteY3" fmla="*/ 151683 h 403511"/>
                    <a:gd name="connsiteX4" fmla="*/ 371 w 207423"/>
                    <a:gd name="connsiteY4" fmla="*/ 288256 h 403511"/>
                    <a:gd name="connsiteX5" fmla="*/ 32415 w 207423"/>
                    <a:gd name="connsiteY5" fmla="*/ 403512 h 403511"/>
                    <a:gd name="connsiteX6" fmla="*/ 105366 w 207423"/>
                    <a:gd name="connsiteY6" fmla="*/ 393763 h 403511"/>
                    <a:gd name="connsiteX7" fmla="*/ 105226 w 207423"/>
                    <a:gd name="connsiteY7" fmla="*/ 380423 h 403511"/>
                    <a:gd name="connsiteX8" fmla="*/ 115114 w 207423"/>
                    <a:gd name="connsiteY8" fmla="*/ 393763 h 403511"/>
                    <a:gd name="connsiteX9" fmla="*/ 143427 w 207423"/>
                    <a:gd name="connsiteY9" fmla="*/ 389519 h 403511"/>
                    <a:gd name="connsiteX10" fmla="*/ 151916 w 207423"/>
                    <a:gd name="connsiteY10" fmla="*/ 318201 h 403511"/>
                    <a:gd name="connsiteX11" fmla="*/ 165443 w 207423"/>
                    <a:gd name="connsiteY11" fmla="*/ 386300 h 403511"/>
                    <a:gd name="connsiteX12" fmla="*/ 189044 w 207423"/>
                    <a:gd name="connsiteY12" fmla="*/ 384201 h 403511"/>
                    <a:gd name="connsiteX13" fmla="*/ 199306 w 207423"/>
                    <a:gd name="connsiteY13" fmla="*/ 143381 h 403511"/>
                    <a:gd name="connsiteX14" fmla="*/ 207422 w 207423"/>
                    <a:gd name="connsiteY14" fmla="*/ 77800 h 403511"/>
                    <a:gd name="connsiteX15" fmla="*/ 185686 w 207423"/>
                    <a:gd name="connsiteY15" fmla="*/ 16743 h 403511"/>
                    <a:gd name="connsiteX16" fmla="*/ 123417 w 207423"/>
                    <a:gd name="connsiteY16" fmla="*/ 5969 h 403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07423" h="403511">
                      <a:moveTo>
                        <a:pt x="125563" y="6015"/>
                      </a:moveTo>
                      <a:cubicBezTo>
                        <a:pt x="109097" y="3403"/>
                        <a:pt x="92119" y="10306"/>
                        <a:pt x="79805" y="21221"/>
                      </a:cubicBezTo>
                      <a:cubicBezTo>
                        <a:pt x="67538" y="32136"/>
                        <a:pt x="59329" y="46642"/>
                        <a:pt x="52752" y="61474"/>
                      </a:cubicBezTo>
                      <a:cubicBezTo>
                        <a:pt x="39925" y="90347"/>
                        <a:pt x="32462" y="121085"/>
                        <a:pt x="25092" y="151683"/>
                      </a:cubicBezTo>
                      <a:cubicBezTo>
                        <a:pt x="14178" y="196741"/>
                        <a:pt x="3263" y="242078"/>
                        <a:pt x="371" y="288256"/>
                      </a:cubicBezTo>
                      <a:cubicBezTo>
                        <a:pt x="-2521" y="334433"/>
                        <a:pt x="11799" y="361719"/>
                        <a:pt x="32415" y="403512"/>
                      </a:cubicBezTo>
                      <a:lnTo>
                        <a:pt x="105366" y="393763"/>
                      </a:lnTo>
                      <a:lnTo>
                        <a:pt x="105226" y="380423"/>
                      </a:lnTo>
                      <a:lnTo>
                        <a:pt x="115114" y="393763"/>
                      </a:lnTo>
                      <a:lnTo>
                        <a:pt x="143427" y="389519"/>
                      </a:lnTo>
                      <a:cubicBezTo>
                        <a:pt x="143427" y="389519"/>
                        <a:pt x="151916" y="318014"/>
                        <a:pt x="151916" y="318201"/>
                      </a:cubicBezTo>
                      <a:cubicBezTo>
                        <a:pt x="151916" y="318387"/>
                        <a:pt x="165443" y="386300"/>
                        <a:pt x="165443" y="386300"/>
                      </a:cubicBezTo>
                      <a:lnTo>
                        <a:pt x="189044" y="384201"/>
                      </a:lnTo>
                      <a:cubicBezTo>
                        <a:pt x="212506" y="294319"/>
                        <a:pt x="185966" y="235175"/>
                        <a:pt x="199306" y="143381"/>
                      </a:cubicBezTo>
                      <a:cubicBezTo>
                        <a:pt x="202478" y="121551"/>
                        <a:pt x="207515" y="99815"/>
                        <a:pt x="207422" y="77800"/>
                      </a:cubicBezTo>
                      <a:cubicBezTo>
                        <a:pt x="207329" y="55737"/>
                        <a:pt x="201452" y="32695"/>
                        <a:pt x="185686" y="16743"/>
                      </a:cubicBezTo>
                      <a:cubicBezTo>
                        <a:pt x="169921" y="791"/>
                        <a:pt x="142774" y="-5739"/>
                        <a:pt x="123417" y="5969"/>
                      </a:cubicBezTo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30" name="Forma libre: forma 329">
                  <a:extLst>
                    <a:ext uri="{FF2B5EF4-FFF2-40B4-BE49-F238E27FC236}">
                      <a16:creationId xmlns:a16="http://schemas.microsoft.com/office/drawing/2014/main" id="{9FE844A9-3E79-72B0-3004-C861FF948D38}"/>
                    </a:ext>
                  </a:extLst>
                </p:cNvPr>
                <p:cNvSpPr/>
                <p:nvPr/>
              </p:nvSpPr>
              <p:spPr>
                <a:xfrm>
                  <a:off x="954553" y="2434571"/>
                  <a:ext cx="45434" cy="386208"/>
                </a:xfrm>
                <a:custGeom>
                  <a:avLst/>
                  <a:gdLst>
                    <a:gd name="connsiteX0" fmla="*/ 16605 w 45434"/>
                    <a:gd name="connsiteY0" fmla="*/ 386069 h 386208"/>
                    <a:gd name="connsiteX1" fmla="*/ 16325 w 45434"/>
                    <a:gd name="connsiteY1" fmla="*/ 385043 h 386208"/>
                    <a:gd name="connsiteX2" fmla="*/ 15719 w 45434"/>
                    <a:gd name="connsiteY2" fmla="*/ 382011 h 386208"/>
                    <a:gd name="connsiteX3" fmla="*/ 13573 w 45434"/>
                    <a:gd name="connsiteY3" fmla="*/ 370257 h 386208"/>
                    <a:gd name="connsiteX4" fmla="*/ 7043 w 45434"/>
                    <a:gd name="connsiteY4" fmla="*/ 326878 h 386208"/>
                    <a:gd name="connsiteX5" fmla="*/ 3358 w 45434"/>
                    <a:gd name="connsiteY5" fmla="*/ 261950 h 386208"/>
                    <a:gd name="connsiteX6" fmla="*/ 6343 w 45434"/>
                    <a:gd name="connsiteY6" fmla="*/ 223609 h 386208"/>
                    <a:gd name="connsiteX7" fmla="*/ 14926 w 45434"/>
                    <a:gd name="connsiteY7" fmla="*/ 183169 h 386208"/>
                    <a:gd name="connsiteX8" fmla="*/ 39740 w 45434"/>
                    <a:gd name="connsiteY8" fmla="*/ 107327 h 386208"/>
                    <a:gd name="connsiteX9" fmla="*/ 44078 w 45434"/>
                    <a:gd name="connsiteY9" fmla="*/ 73090 h 386208"/>
                    <a:gd name="connsiteX10" fmla="*/ 39414 w 45434"/>
                    <a:gd name="connsiteY10" fmla="*/ 43472 h 386208"/>
                    <a:gd name="connsiteX11" fmla="*/ 27753 w 45434"/>
                    <a:gd name="connsiteY11" fmla="*/ 21456 h 386208"/>
                    <a:gd name="connsiteX12" fmla="*/ 14273 w 45434"/>
                    <a:gd name="connsiteY12" fmla="*/ 8069 h 386208"/>
                    <a:gd name="connsiteX13" fmla="*/ 3871 w 45434"/>
                    <a:gd name="connsiteY13" fmla="*/ 1772 h 386208"/>
                    <a:gd name="connsiteX14" fmla="*/ 980 w 45434"/>
                    <a:gd name="connsiteY14" fmla="*/ 466 h 386208"/>
                    <a:gd name="connsiteX15" fmla="*/ 0 w 45434"/>
                    <a:gd name="connsiteY15" fmla="*/ 0 h 386208"/>
                    <a:gd name="connsiteX16" fmla="*/ 1026 w 45434"/>
                    <a:gd name="connsiteY16" fmla="*/ 327 h 386208"/>
                    <a:gd name="connsiteX17" fmla="*/ 4011 w 45434"/>
                    <a:gd name="connsiteY17" fmla="*/ 1493 h 386208"/>
                    <a:gd name="connsiteX18" fmla="*/ 14646 w 45434"/>
                    <a:gd name="connsiteY18" fmla="*/ 7556 h 386208"/>
                    <a:gd name="connsiteX19" fmla="*/ 28499 w 45434"/>
                    <a:gd name="connsiteY19" fmla="*/ 20943 h 386208"/>
                    <a:gd name="connsiteX20" fmla="*/ 40487 w 45434"/>
                    <a:gd name="connsiteY20" fmla="*/ 43145 h 386208"/>
                    <a:gd name="connsiteX21" fmla="*/ 45431 w 45434"/>
                    <a:gd name="connsiteY21" fmla="*/ 73090 h 386208"/>
                    <a:gd name="connsiteX22" fmla="*/ 41233 w 45434"/>
                    <a:gd name="connsiteY22" fmla="*/ 107700 h 386208"/>
                    <a:gd name="connsiteX23" fmla="*/ 16512 w 45434"/>
                    <a:gd name="connsiteY23" fmla="*/ 183682 h 386208"/>
                    <a:gd name="connsiteX24" fmla="*/ 7929 w 45434"/>
                    <a:gd name="connsiteY24" fmla="*/ 223889 h 386208"/>
                    <a:gd name="connsiteX25" fmla="*/ 4898 w 45434"/>
                    <a:gd name="connsiteY25" fmla="*/ 262044 h 386208"/>
                    <a:gd name="connsiteX26" fmla="*/ 8209 w 45434"/>
                    <a:gd name="connsiteY26" fmla="*/ 326832 h 386208"/>
                    <a:gd name="connsiteX27" fmla="*/ 14180 w 45434"/>
                    <a:gd name="connsiteY27" fmla="*/ 370257 h 386208"/>
                    <a:gd name="connsiteX28" fmla="*/ 16045 w 45434"/>
                    <a:gd name="connsiteY28" fmla="*/ 382058 h 386208"/>
                    <a:gd name="connsiteX29" fmla="*/ 16512 w 45434"/>
                    <a:gd name="connsiteY29" fmla="*/ 385136 h 386208"/>
                    <a:gd name="connsiteX30" fmla="*/ 16605 w 45434"/>
                    <a:gd name="connsiteY30" fmla="*/ 386209 h 386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45434" h="386208">
                      <a:moveTo>
                        <a:pt x="16605" y="386069"/>
                      </a:moveTo>
                      <a:cubicBezTo>
                        <a:pt x="16605" y="386069"/>
                        <a:pt x="16465" y="385742"/>
                        <a:pt x="16325" y="385043"/>
                      </a:cubicBezTo>
                      <a:cubicBezTo>
                        <a:pt x="16185" y="384296"/>
                        <a:pt x="15952" y="383270"/>
                        <a:pt x="15719" y="382011"/>
                      </a:cubicBezTo>
                      <a:cubicBezTo>
                        <a:pt x="15206" y="379212"/>
                        <a:pt x="14460" y="375294"/>
                        <a:pt x="13573" y="370257"/>
                      </a:cubicBezTo>
                      <a:cubicBezTo>
                        <a:pt x="11801" y="360042"/>
                        <a:pt x="9282" y="345256"/>
                        <a:pt x="7043" y="326878"/>
                      </a:cubicBezTo>
                      <a:cubicBezTo>
                        <a:pt x="4804" y="308501"/>
                        <a:pt x="2892" y="286438"/>
                        <a:pt x="3358" y="261950"/>
                      </a:cubicBezTo>
                      <a:cubicBezTo>
                        <a:pt x="3638" y="249683"/>
                        <a:pt x="4524" y="236856"/>
                        <a:pt x="6343" y="223609"/>
                      </a:cubicBezTo>
                      <a:cubicBezTo>
                        <a:pt x="8209" y="210363"/>
                        <a:pt x="11101" y="196836"/>
                        <a:pt x="14926" y="183169"/>
                      </a:cubicBezTo>
                      <a:cubicBezTo>
                        <a:pt x="22995" y="155930"/>
                        <a:pt x="34236" y="131162"/>
                        <a:pt x="39740" y="107327"/>
                      </a:cubicBezTo>
                      <a:cubicBezTo>
                        <a:pt x="42539" y="95433"/>
                        <a:pt x="44125" y="83912"/>
                        <a:pt x="44078" y="73090"/>
                      </a:cubicBezTo>
                      <a:cubicBezTo>
                        <a:pt x="44078" y="62269"/>
                        <a:pt x="42399" y="52194"/>
                        <a:pt x="39414" y="43472"/>
                      </a:cubicBezTo>
                      <a:cubicBezTo>
                        <a:pt x="36429" y="34749"/>
                        <a:pt x="32231" y="27380"/>
                        <a:pt x="27753" y="21456"/>
                      </a:cubicBezTo>
                      <a:cubicBezTo>
                        <a:pt x="23275" y="15579"/>
                        <a:pt x="18471" y="11194"/>
                        <a:pt x="14273" y="8069"/>
                      </a:cubicBezTo>
                      <a:cubicBezTo>
                        <a:pt x="10075" y="4851"/>
                        <a:pt x="6343" y="3078"/>
                        <a:pt x="3871" y="1772"/>
                      </a:cubicBezTo>
                      <a:cubicBezTo>
                        <a:pt x="2659" y="1259"/>
                        <a:pt x="1679" y="793"/>
                        <a:pt x="980" y="466"/>
                      </a:cubicBezTo>
                      <a:cubicBezTo>
                        <a:pt x="327" y="187"/>
                        <a:pt x="0" y="0"/>
                        <a:pt x="0" y="0"/>
                      </a:cubicBezTo>
                      <a:cubicBezTo>
                        <a:pt x="0" y="0"/>
                        <a:pt x="373" y="93"/>
                        <a:pt x="1026" y="327"/>
                      </a:cubicBezTo>
                      <a:cubicBezTo>
                        <a:pt x="1772" y="606"/>
                        <a:pt x="2752" y="980"/>
                        <a:pt x="4011" y="1493"/>
                      </a:cubicBezTo>
                      <a:cubicBezTo>
                        <a:pt x="6530" y="2659"/>
                        <a:pt x="10355" y="4431"/>
                        <a:pt x="14646" y="7556"/>
                      </a:cubicBezTo>
                      <a:cubicBezTo>
                        <a:pt x="18984" y="10635"/>
                        <a:pt x="23881" y="15019"/>
                        <a:pt x="28499" y="20943"/>
                      </a:cubicBezTo>
                      <a:cubicBezTo>
                        <a:pt x="33070" y="26867"/>
                        <a:pt x="37408" y="34283"/>
                        <a:pt x="40487" y="43145"/>
                      </a:cubicBezTo>
                      <a:cubicBezTo>
                        <a:pt x="43612" y="51961"/>
                        <a:pt x="45338" y="62176"/>
                        <a:pt x="45431" y="73090"/>
                      </a:cubicBezTo>
                      <a:cubicBezTo>
                        <a:pt x="45524" y="84052"/>
                        <a:pt x="44032" y="95713"/>
                        <a:pt x="41233" y="107700"/>
                      </a:cubicBezTo>
                      <a:cubicBezTo>
                        <a:pt x="35776" y="131768"/>
                        <a:pt x="24534" y="156583"/>
                        <a:pt x="16512" y="183682"/>
                      </a:cubicBezTo>
                      <a:cubicBezTo>
                        <a:pt x="12734" y="197256"/>
                        <a:pt x="9795" y="210736"/>
                        <a:pt x="7929" y="223889"/>
                      </a:cubicBezTo>
                      <a:cubicBezTo>
                        <a:pt x="6110" y="237043"/>
                        <a:pt x="5224" y="249870"/>
                        <a:pt x="4898" y="262044"/>
                      </a:cubicBezTo>
                      <a:cubicBezTo>
                        <a:pt x="4338" y="286485"/>
                        <a:pt x="6110" y="308454"/>
                        <a:pt x="8209" y="326832"/>
                      </a:cubicBezTo>
                      <a:cubicBezTo>
                        <a:pt x="10308" y="345209"/>
                        <a:pt x="12594" y="360042"/>
                        <a:pt x="14180" y="370257"/>
                      </a:cubicBezTo>
                      <a:cubicBezTo>
                        <a:pt x="14973" y="375294"/>
                        <a:pt x="15579" y="379259"/>
                        <a:pt x="16045" y="382058"/>
                      </a:cubicBezTo>
                      <a:cubicBezTo>
                        <a:pt x="16232" y="383317"/>
                        <a:pt x="16372" y="384343"/>
                        <a:pt x="16512" y="385136"/>
                      </a:cubicBezTo>
                      <a:cubicBezTo>
                        <a:pt x="16605" y="385836"/>
                        <a:pt x="16652" y="386209"/>
                        <a:pt x="16605" y="386209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31" name="Forma libre: forma 330">
                  <a:extLst>
                    <a:ext uri="{FF2B5EF4-FFF2-40B4-BE49-F238E27FC236}">
                      <a16:creationId xmlns:a16="http://schemas.microsoft.com/office/drawing/2014/main" id="{3462F6A5-3F11-2753-C105-922F7B3019C2}"/>
                    </a:ext>
                  </a:extLst>
                </p:cNvPr>
                <p:cNvSpPr/>
                <p:nvPr/>
              </p:nvSpPr>
              <p:spPr>
                <a:xfrm>
                  <a:off x="864663" y="2450057"/>
                  <a:ext cx="68480" cy="323753"/>
                </a:xfrm>
                <a:custGeom>
                  <a:avLst/>
                  <a:gdLst>
                    <a:gd name="connsiteX0" fmla="*/ 3879 w 68480"/>
                    <a:gd name="connsiteY0" fmla="*/ 323753 h 323753"/>
                    <a:gd name="connsiteX1" fmla="*/ 3739 w 68480"/>
                    <a:gd name="connsiteY1" fmla="*/ 322913 h 323753"/>
                    <a:gd name="connsiteX2" fmla="*/ 3412 w 68480"/>
                    <a:gd name="connsiteY2" fmla="*/ 320395 h 323753"/>
                    <a:gd name="connsiteX3" fmla="*/ 2386 w 68480"/>
                    <a:gd name="connsiteY3" fmla="*/ 310693 h 323753"/>
                    <a:gd name="connsiteX4" fmla="*/ 1687 w 68480"/>
                    <a:gd name="connsiteY4" fmla="*/ 303696 h 323753"/>
                    <a:gd name="connsiteX5" fmla="*/ 1174 w 68480"/>
                    <a:gd name="connsiteY5" fmla="*/ 295347 h 323753"/>
                    <a:gd name="connsiteX6" fmla="*/ 241 w 68480"/>
                    <a:gd name="connsiteY6" fmla="*/ 274917 h 323753"/>
                    <a:gd name="connsiteX7" fmla="*/ 7 w 68480"/>
                    <a:gd name="connsiteY7" fmla="*/ 263023 h 323753"/>
                    <a:gd name="connsiteX8" fmla="*/ 194 w 68480"/>
                    <a:gd name="connsiteY8" fmla="*/ 250149 h 323753"/>
                    <a:gd name="connsiteX9" fmla="*/ 1547 w 68480"/>
                    <a:gd name="connsiteY9" fmla="*/ 221744 h 323753"/>
                    <a:gd name="connsiteX10" fmla="*/ 10409 w 68480"/>
                    <a:gd name="connsiteY10" fmla="*/ 157142 h 323753"/>
                    <a:gd name="connsiteX11" fmla="*/ 27061 w 68480"/>
                    <a:gd name="connsiteY11" fmla="*/ 93940 h 323753"/>
                    <a:gd name="connsiteX12" fmla="*/ 36716 w 68480"/>
                    <a:gd name="connsiteY12" fmla="*/ 67073 h 323753"/>
                    <a:gd name="connsiteX13" fmla="*/ 41474 w 68480"/>
                    <a:gd name="connsiteY13" fmla="*/ 55039 h 323753"/>
                    <a:gd name="connsiteX14" fmla="*/ 46231 w 68480"/>
                    <a:gd name="connsiteY14" fmla="*/ 44078 h 323753"/>
                    <a:gd name="connsiteX15" fmla="*/ 54954 w 68480"/>
                    <a:gd name="connsiteY15" fmla="*/ 25421 h 323753"/>
                    <a:gd name="connsiteX16" fmla="*/ 58685 w 68480"/>
                    <a:gd name="connsiteY16" fmla="*/ 17864 h 323753"/>
                    <a:gd name="connsiteX17" fmla="*/ 62043 w 68480"/>
                    <a:gd name="connsiteY17" fmla="*/ 11614 h 323753"/>
                    <a:gd name="connsiteX18" fmla="*/ 66754 w 68480"/>
                    <a:gd name="connsiteY18" fmla="*/ 2985 h 323753"/>
                    <a:gd name="connsiteX19" fmla="*/ 68014 w 68480"/>
                    <a:gd name="connsiteY19" fmla="*/ 746 h 323753"/>
                    <a:gd name="connsiteX20" fmla="*/ 68480 w 68480"/>
                    <a:gd name="connsiteY20" fmla="*/ 0 h 323753"/>
                    <a:gd name="connsiteX21" fmla="*/ 68154 w 68480"/>
                    <a:gd name="connsiteY21" fmla="*/ 793 h 323753"/>
                    <a:gd name="connsiteX22" fmla="*/ 67034 w 68480"/>
                    <a:gd name="connsiteY22" fmla="*/ 3078 h 323753"/>
                    <a:gd name="connsiteX23" fmla="*/ 62603 w 68480"/>
                    <a:gd name="connsiteY23" fmla="*/ 11847 h 323753"/>
                    <a:gd name="connsiteX24" fmla="*/ 59385 w 68480"/>
                    <a:gd name="connsiteY24" fmla="*/ 18144 h 323753"/>
                    <a:gd name="connsiteX25" fmla="*/ 55793 w 68480"/>
                    <a:gd name="connsiteY25" fmla="*/ 25747 h 323753"/>
                    <a:gd name="connsiteX26" fmla="*/ 47351 w 68480"/>
                    <a:gd name="connsiteY26" fmla="*/ 44451 h 323753"/>
                    <a:gd name="connsiteX27" fmla="*/ 42686 w 68480"/>
                    <a:gd name="connsiteY27" fmla="*/ 55413 h 323753"/>
                    <a:gd name="connsiteX28" fmla="*/ 38022 w 68480"/>
                    <a:gd name="connsiteY28" fmla="*/ 67447 h 323753"/>
                    <a:gd name="connsiteX29" fmla="*/ 28507 w 68480"/>
                    <a:gd name="connsiteY29" fmla="*/ 94313 h 323753"/>
                    <a:gd name="connsiteX30" fmla="*/ 12041 w 68480"/>
                    <a:gd name="connsiteY30" fmla="*/ 157375 h 323753"/>
                    <a:gd name="connsiteX31" fmla="*/ 3086 w 68480"/>
                    <a:gd name="connsiteY31" fmla="*/ 221790 h 323753"/>
                    <a:gd name="connsiteX32" fmla="*/ 1593 w 68480"/>
                    <a:gd name="connsiteY32" fmla="*/ 250149 h 323753"/>
                    <a:gd name="connsiteX33" fmla="*/ 1313 w 68480"/>
                    <a:gd name="connsiteY33" fmla="*/ 263023 h 323753"/>
                    <a:gd name="connsiteX34" fmla="*/ 1407 w 68480"/>
                    <a:gd name="connsiteY34" fmla="*/ 274871 h 323753"/>
                    <a:gd name="connsiteX35" fmla="*/ 2060 w 68480"/>
                    <a:gd name="connsiteY35" fmla="*/ 295254 h 323753"/>
                    <a:gd name="connsiteX36" fmla="*/ 2480 w 68480"/>
                    <a:gd name="connsiteY36" fmla="*/ 303603 h 323753"/>
                    <a:gd name="connsiteX37" fmla="*/ 3039 w 68480"/>
                    <a:gd name="connsiteY37" fmla="*/ 310600 h 323753"/>
                    <a:gd name="connsiteX38" fmla="*/ 3786 w 68480"/>
                    <a:gd name="connsiteY38" fmla="*/ 320301 h 323753"/>
                    <a:gd name="connsiteX39" fmla="*/ 3926 w 68480"/>
                    <a:gd name="connsiteY39" fmla="*/ 322820 h 323753"/>
                    <a:gd name="connsiteX40" fmla="*/ 3926 w 68480"/>
                    <a:gd name="connsiteY40" fmla="*/ 323706 h 323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68480" h="323753">
                      <a:moveTo>
                        <a:pt x="3879" y="323753"/>
                      </a:moveTo>
                      <a:cubicBezTo>
                        <a:pt x="3879" y="323753"/>
                        <a:pt x="3786" y="323473"/>
                        <a:pt x="3739" y="322913"/>
                      </a:cubicBezTo>
                      <a:cubicBezTo>
                        <a:pt x="3646" y="322260"/>
                        <a:pt x="3552" y="321421"/>
                        <a:pt x="3412" y="320395"/>
                      </a:cubicBezTo>
                      <a:cubicBezTo>
                        <a:pt x="3179" y="318063"/>
                        <a:pt x="2806" y="314798"/>
                        <a:pt x="2386" y="310693"/>
                      </a:cubicBezTo>
                      <a:cubicBezTo>
                        <a:pt x="2153" y="308594"/>
                        <a:pt x="1920" y="306215"/>
                        <a:pt x="1687" y="303696"/>
                      </a:cubicBezTo>
                      <a:cubicBezTo>
                        <a:pt x="1453" y="301131"/>
                        <a:pt x="1360" y="298332"/>
                        <a:pt x="1174" y="295347"/>
                      </a:cubicBezTo>
                      <a:cubicBezTo>
                        <a:pt x="847" y="289330"/>
                        <a:pt x="287" y="282520"/>
                        <a:pt x="241" y="274917"/>
                      </a:cubicBezTo>
                      <a:cubicBezTo>
                        <a:pt x="194" y="271139"/>
                        <a:pt x="101" y="267174"/>
                        <a:pt x="7" y="263023"/>
                      </a:cubicBezTo>
                      <a:cubicBezTo>
                        <a:pt x="-39" y="258872"/>
                        <a:pt x="147" y="254581"/>
                        <a:pt x="194" y="250149"/>
                      </a:cubicBezTo>
                      <a:cubicBezTo>
                        <a:pt x="194" y="241241"/>
                        <a:pt x="940" y="231725"/>
                        <a:pt x="1547" y="221744"/>
                      </a:cubicBezTo>
                      <a:cubicBezTo>
                        <a:pt x="3179" y="201780"/>
                        <a:pt x="5931" y="179858"/>
                        <a:pt x="10409" y="157142"/>
                      </a:cubicBezTo>
                      <a:cubicBezTo>
                        <a:pt x="15027" y="134427"/>
                        <a:pt x="20857" y="113111"/>
                        <a:pt x="27061" y="93940"/>
                      </a:cubicBezTo>
                      <a:cubicBezTo>
                        <a:pt x="30326" y="84425"/>
                        <a:pt x="33358" y="75376"/>
                        <a:pt x="36716" y="67073"/>
                      </a:cubicBezTo>
                      <a:cubicBezTo>
                        <a:pt x="38348" y="62922"/>
                        <a:pt x="39841" y="58864"/>
                        <a:pt x="41474" y="55039"/>
                      </a:cubicBezTo>
                      <a:cubicBezTo>
                        <a:pt x="43153" y="51215"/>
                        <a:pt x="44739" y="47576"/>
                        <a:pt x="46231" y="44078"/>
                      </a:cubicBezTo>
                      <a:cubicBezTo>
                        <a:pt x="49170" y="37035"/>
                        <a:pt x="52342" y="30925"/>
                        <a:pt x="54954" y="25421"/>
                      </a:cubicBezTo>
                      <a:cubicBezTo>
                        <a:pt x="56306" y="22715"/>
                        <a:pt x="57472" y="20150"/>
                        <a:pt x="58685" y="17864"/>
                      </a:cubicBezTo>
                      <a:cubicBezTo>
                        <a:pt x="59898" y="15579"/>
                        <a:pt x="61017" y="13480"/>
                        <a:pt x="62043" y="11614"/>
                      </a:cubicBezTo>
                      <a:cubicBezTo>
                        <a:pt x="64049" y="7929"/>
                        <a:pt x="65635" y="5037"/>
                        <a:pt x="66754" y="2985"/>
                      </a:cubicBezTo>
                      <a:cubicBezTo>
                        <a:pt x="67267" y="2052"/>
                        <a:pt x="67687" y="1353"/>
                        <a:pt x="68014" y="746"/>
                      </a:cubicBezTo>
                      <a:cubicBezTo>
                        <a:pt x="68294" y="233"/>
                        <a:pt x="68480" y="0"/>
                        <a:pt x="68480" y="0"/>
                      </a:cubicBezTo>
                      <a:cubicBezTo>
                        <a:pt x="68480" y="0"/>
                        <a:pt x="68387" y="280"/>
                        <a:pt x="68154" y="793"/>
                      </a:cubicBezTo>
                      <a:cubicBezTo>
                        <a:pt x="67874" y="1399"/>
                        <a:pt x="67501" y="2146"/>
                        <a:pt x="67034" y="3078"/>
                      </a:cubicBezTo>
                      <a:cubicBezTo>
                        <a:pt x="65961" y="5177"/>
                        <a:pt x="64469" y="8116"/>
                        <a:pt x="62603" y="11847"/>
                      </a:cubicBezTo>
                      <a:cubicBezTo>
                        <a:pt x="61624" y="13760"/>
                        <a:pt x="60551" y="15859"/>
                        <a:pt x="59385" y="18144"/>
                      </a:cubicBezTo>
                      <a:cubicBezTo>
                        <a:pt x="58265" y="20477"/>
                        <a:pt x="57099" y="23042"/>
                        <a:pt x="55793" y="25747"/>
                      </a:cubicBezTo>
                      <a:cubicBezTo>
                        <a:pt x="53274" y="31251"/>
                        <a:pt x="50196" y="37408"/>
                        <a:pt x="47351" y="44451"/>
                      </a:cubicBezTo>
                      <a:cubicBezTo>
                        <a:pt x="45858" y="47950"/>
                        <a:pt x="44319" y="51634"/>
                        <a:pt x="42686" y="55413"/>
                      </a:cubicBezTo>
                      <a:cubicBezTo>
                        <a:pt x="41100" y="59237"/>
                        <a:pt x="39654" y="63295"/>
                        <a:pt x="38022" y="67447"/>
                      </a:cubicBezTo>
                      <a:cubicBezTo>
                        <a:pt x="34710" y="75749"/>
                        <a:pt x="31772" y="84798"/>
                        <a:pt x="28507" y="94313"/>
                      </a:cubicBezTo>
                      <a:cubicBezTo>
                        <a:pt x="22443" y="113437"/>
                        <a:pt x="16659" y="134707"/>
                        <a:pt x="12041" y="157375"/>
                      </a:cubicBezTo>
                      <a:cubicBezTo>
                        <a:pt x="7610" y="180044"/>
                        <a:pt x="4812" y="201873"/>
                        <a:pt x="3086" y="221790"/>
                      </a:cubicBezTo>
                      <a:cubicBezTo>
                        <a:pt x="2433" y="231772"/>
                        <a:pt x="1687" y="241241"/>
                        <a:pt x="1593" y="250149"/>
                      </a:cubicBezTo>
                      <a:cubicBezTo>
                        <a:pt x="1500" y="254581"/>
                        <a:pt x="1267" y="258872"/>
                        <a:pt x="1313" y="263023"/>
                      </a:cubicBezTo>
                      <a:cubicBezTo>
                        <a:pt x="1313" y="267128"/>
                        <a:pt x="1407" y="271092"/>
                        <a:pt x="1407" y="274871"/>
                      </a:cubicBezTo>
                      <a:cubicBezTo>
                        <a:pt x="1360" y="282427"/>
                        <a:pt x="1827" y="289283"/>
                        <a:pt x="2060" y="295254"/>
                      </a:cubicBezTo>
                      <a:cubicBezTo>
                        <a:pt x="2200" y="298239"/>
                        <a:pt x="2340" y="301038"/>
                        <a:pt x="2480" y="303603"/>
                      </a:cubicBezTo>
                      <a:cubicBezTo>
                        <a:pt x="2666" y="306168"/>
                        <a:pt x="2899" y="308501"/>
                        <a:pt x="3039" y="310600"/>
                      </a:cubicBezTo>
                      <a:cubicBezTo>
                        <a:pt x="3366" y="314751"/>
                        <a:pt x="3599" y="317969"/>
                        <a:pt x="3786" y="320301"/>
                      </a:cubicBezTo>
                      <a:cubicBezTo>
                        <a:pt x="3832" y="321328"/>
                        <a:pt x="3879" y="322167"/>
                        <a:pt x="3926" y="322820"/>
                      </a:cubicBezTo>
                      <a:cubicBezTo>
                        <a:pt x="3926" y="323380"/>
                        <a:pt x="3926" y="323706"/>
                        <a:pt x="3926" y="323706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32" name="Forma libre: forma 331">
                  <a:extLst>
                    <a:ext uri="{FF2B5EF4-FFF2-40B4-BE49-F238E27FC236}">
                      <a16:creationId xmlns:a16="http://schemas.microsoft.com/office/drawing/2014/main" id="{E4E47698-9B1D-677D-555E-EF4E33A11742}"/>
                    </a:ext>
                  </a:extLst>
                </p:cNvPr>
                <p:cNvSpPr/>
                <p:nvPr/>
              </p:nvSpPr>
              <p:spPr>
                <a:xfrm>
                  <a:off x="887002" y="2485268"/>
                  <a:ext cx="46001" cy="342835"/>
                </a:xfrm>
                <a:custGeom>
                  <a:avLst/>
                  <a:gdLst>
                    <a:gd name="connsiteX0" fmla="*/ 22027 w 46001"/>
                    <a:gd name="connsiteY0" fmla="*/ 342835 h 342835"/>
                    <a:gd name="connsiteX1" fmla="*/ 21700 w 46001"/>
                    <a:gd name="connsiteY1" fmla="*/ 341996 h 342835"/>
                    <a:gd name="connsiteX2" fmla="*/ 20861 w 46001"/>
                    <a:gd name="connsiteY2" fmla="*/ 339477 h 342835"/>
                    <a:gd name="connsiteX3" fmla="*/ 17782 w 46001"/>
                    <a:gd name="connsiteY3" fmla="*/ 329682 h 342835"/>
                    <a:gd name="connsiteX4" fmla="*/ 15590 w 46001"/>
                    <a:gd name="connsiteY4" fmla="*/ 322592 h 342835"/>
                    <a:gd name="connsiteX5" fmla="*/ 13398 w 46001"/>
                    <a:gd name="connsiteY5" fmla="*/ 314056 h 342835"/>
                    <a:gd name="connsiteX6" fmla="*/ 8547 w 46001"/>
                    <a:gd name="connsiteY6" fmla="*/ 293113 h 342835"/>
                    <a:gd name="connsiteX7" fmla="*/ 6168 w 46001"/>
                    <a:gd name="connsiteY7" fmla="*/ 280846 h 342835"/>
                    <a:gd name="connsiteX8" fmla="*/ 4162 w 46001"/>
                    <a:gd name="connsiteY8" fmla="*/ 267459 h 342835"/>
                    <a:gd name="connsiteX9" fmla="*/ 2343 w 46001"/>
                    <a:gd name="connsiteY9" fmla="*/ 253093 h 342835"/>
                    <a:gd name="connsiteX10" fmla="*/ 990 w 46001"/>
                    <a:gd name="connsiteY10" fmla="*/ 237794 h 342835"/>
                    <a:gd name="connsiteX11" fmla="*/ 1503 w 46001"/>
                    <a:gd name="connsiteY11" fmla="*/ 169461 h 342835"/>
                    <a:gd name="connsiteX12" fmla="*/ 12092 w 46001"/>
                    <a:gd name="connsiteY12" fmla="*/ 101921 h 342835"/>
                    <a:gd name="connsiteX13" fmla="*/ 15683 w 46001"/>
                    <a:gd name="connsiteY13" fmla="*/ 86949 h 342835"/>
                    <a:gd name="connsiteX14" fmla="*/ 19555 w 46001"/>
                    <a:gd name="connsiteY14" fmla="*/ 72956 h 342835"/>
                    <a:gd name="connsiteX15" fmla="*/ 27297 w 46001"/>
                    <a:gd name="connsiteY15" fmla="*/ 48048 h 342835"/>
                    <a:gd name="connsiteX16" fmla="*/ 34527 w 46001"/>
                    <a:gd name="connsiteY16" fmla="*/ 27805 h 342835"/>
                    <a:gd name="connsiteX17" fmla="*/ 40497 w 46001"/>
                    <a:gd name="connsiteY17" fmla="*/ 12692 h 342835"/>
                    <a:gd name="connsiteX18" fmla="*/ 44509 w 46001"/>
                    <a:gd name="connsiteY18" fmla="*/ 3223 h 342835"/>
                    <a:gd name="connsiteX19" fmla="*/ 45582 w 46001"/>
                    <a:gd name="connsiteY19" fmla="*/ 798 h 342835"/>
                    <a:gd name="connsiteX20" fmla="*/ 46001 w 46001"/>
                    <a:gd name="connsiteY20" fmla="*/ 5 h 342835"/>
                    <a:gd name="connsiteX21" fmla="*/ 45722 w 46001"/>
                    <a:gd name="connsiteY21" fmla="*/ 891 h 342835"/>
                    <a:gd name="connsiteX22" fmla="*/ 44789 w 46001"/>
                    <a:gd name="connsiteY22" fmla="*/ 3410 h 342835"/>
                    <a:gd name="connsiteX23" fmla="*/ 41104 w 46001"/>
                    <a:gd name="connsiteY23" fmla="*/ 12972 h 342835"/>
                    <a:gd name="connsiteX24" fmla="*/ 35413 w 46001"/>
                    <a:gd name="connsiteY24" fmla="*/ 28178 h 342835"/>
                    <a:gd name="connsiteX25" fmla="*/ 28417 w 46001"/>
                    <a:gd name="connsiteY25" fmla="*/ 48468 h 342835"/>
                    <a:gd name="connsiteX26" fmla="*/ 20907 w 46001"/>
                    <a:gd name="connsiteY26" fmla="*/ 73375 h 342835"/>
                    <a:gd name="connsiteX27" fmla="*/ 17129 w 46001"/>
                    <a:gd name="connsiteY27" fmla="*/ 87368 h 342835"/>
                    <a:gd name="connsiteX28" fmla="*/ 13584 w 46001"/>
                    <a:gd name="connsiteY28" fmla="*/ 102294 h 342835"/>
                    <a:gd name="connsiteX29" fmla="*/ 3136 w 46001"/>
                    <a:gd name="connsiteY29" fmla="*/ 169694 h 342835"/>
                    <a:gd name="connsiteX30" fmla="*/ 2483 w 46001"/>
                    <a:gd name="connsiteY30" fmla="*/ 237794 h 342835"/>
                    <a:gd name="connsiteX31" fmla="*/ 3742 w 46001"/>
                    <a:gd name="connsiteY31" fmla="*/ 253046 h 342835"/>
                    <a:gd name="connsiteX32" fmla="*/ 5468 w 46001"/>
                    <a:gd name="connsiteY32" fmla="*/ 267366 h 342835"/>
                    <a:gd name="connsiteX33" fmla="*/ 7381 w 46001"/>
                    <a:gd name="connsiteY33" fmla="*/ 280706 h 342835"/>
                    <a:gd name="connsiteX34" fmla="*/ 9619 w 46001"/>
                    <a:gd name="connsiteY34" fmla="*/ 292973 h 342835"/>
                    <a:gd name="connsiteX35" fmla="*/ 14191 w 46001"/>
                    <a:gd name="connsiteY35" fmla="*/ 313916 h 342835"/>
                    <a:gd name="connsiteX36" fmla="*/ 16243 w 46001"/>
                    <a:gd name="connsiteY36" fmla="*/ 322452 h 342835"/>
                    <a:gd name="connsiteX37" fmla="*/ 18295 w 46001"/>
                    <a:gd name="connsiteY37" fmla="*/ 329542 h 342835"/>
                    <a:gd name="connsiteX38" fmla="*/ 21047 w 46001"/>
                    <a:gd name="connsiteY38" fmla="*/ 339384 h 342835"/>
                    <a:gd name="connsiteX39" fmla="*/ 21747 w 46001"/>
                    <a:gd name="connsiteY39" fmla="*/ 341949 h 342835"/>
                    <a:gd name="connsiteX40" fmla="*/ 21933 w 46001"/>
                    <a:gd name="connsiteY40" fmla="*/ 342835 h 342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46001" h="342835">
                      <a:moveTo>
                        <a:pt x="22027" y="342835"/>
                      </a:moveTo>
                      <a:cubicBezTo>
                        <a:pt x="22027" y="342835"/>
                        <a:pt x="21887" y="342556"/>
                        <a:pt x="21700" y="341996"/>
                      </a:cubicBezTo>
                      <a:cubicBezTo>
                        <a:pt x="21467" y="341343"/>
                        <a:pt x="21187" y="340503"/>
                        <a:pt x="20861" y="339477"/>
                      </a:cubicBezTo>
                      <a:cubicBezTo>
                        <a:pt x="20114" y="337145"/>
                        <a:pt x="19088" y="333833"/>
                        <a:pt x="17782" y="329682"/>
                      </a:cubicBezTo>
                      <a:cubicBezTo>
                        <a:pt x="17129" y="327536"/>
                        <a:pt x="16383" y="325157"/>
                        <a:pt x="15590" y="322592"/>
                      </a:cubicBezTo>
                      <a:cubicBezTo>
                        <a:pt x="14797" y="319980"/>
                        <a:pt x="14191" y="317135"/>
                        <a:pt x="13398" y="314056"/>
                      </a:cubicBezTo>
                      <a:cubicBezTo>
                        <a:pt x="11952" y="307899"/>
                        <a:pt x="9899" y="300996"/>
                        <a:pt x="8547" y="293113"/>
                      </a:cubicBezTo>
                      <a:cubicBezTo>
                        <a:pt x="7800" y="289195"/>
                        <a:pt x="7007" y="285091"/>
                        <a:pt x="6168" y="280846"/>
                      </a:cubicBezTo>
                      <a:cubicBezTo>
                        <a:pt x="5282" y="276601"/>
                        <a:pt x="4862" y="272077"/>
                        <a:pt x="4162" y="267459"/>
                      </a:cubicBezTo>
                      <a:cubicBezTo>
                        <a:pt x="3602" y="262842"/>
                        <a:pt x="2670" y="258037"/>
                        <a:pt x="2343" y="253093"/>
                      </a:cubicBezTo>
                      <a:cubicBezTo>
                        <a:pt x="1923" y="248149"/>
                        <a:pt x="1457" y="243018"/>
                        <a:pt x="990" y="237794"/>
                      </a:cubicBezTo>
                      <a:cubicBezTo>
                        <a:pt x="-362" y="216804"/>
                        <a:pt x="-456" y="193669"/>
                        <a:pt x="1503" y="169461"/>
                      </a:cubicBezTo>
                      <a:cubicBezTo>
                        <a:pt x="3602" y="145253"/>
                        <a:pt x="7567" y="122444"/>
                        <a:pt x="12092" y="101921"/>
                      </a:cubicBezTo>
                      <a:cubicBezTo>
                        <a:pt x="13304" y="96790"/>
                        <a:pt x="14517" y="91800"/>
                        <a:pt x="15683" y="86949"/>
                      </a:cubicBezTo>
                      <a:cubicBezTo>
                        <a:pt x="16849" y="82098"/>
                        <a:pt x="18295" y="77480"/>
                        <a:pt x="19555" y="72956"/>
                      </a:cubicBezTo>
                      <a:cubicBezTo>
                        <a:pt x="21980" y="63907"/>
                        <a:pt x="24779" y="55651"/>
                        <a:pt x="27297" y="48048"/>
                      </a:cubicBezTo>
                      <a:cubicBezTo>
                        <a:pt x="29676" y="40445"/>
                        <a:pt x="32382" y="33728"/>
                        <a:pt x="34527" y="27805"/>
                      </a:cubicBezTo>
                      <a:cubicBezTo>
                        <a:pt x="36673" y="21834"/>
                        <a:pt x="38772" y="16797"/>
                        <a:pt x="40497" y="12692"/>
                      </a:cubicBezTo>
                      <a:cubicBezTo>
                        <a:pt x="42177" y="8681"/>
                        <a:pt x="43529" y="5509"/>
                        <a:pt x="44509" y="3223"/>
                      </a:cubicBezTo>
                      <a:cubicBezTo>
                        <a:pt x="44929" y="2197"/>
                        <a:pt x="45302" y="1404"/>
                        <a:pt x="45582" y="798"/>
                      </a:cubicBezTo>
                      <a:cubicBezTo>
                        <a:pt x="45815" y="238"/>
                        <a:pt x="45955" y="-42"/>
                        <a:pt x="46001" y="5"/>
                      </a:cubicBezTo>
                      <a:cubicBezTo>
                        <a:pt x="46001" y="5"/>
                        <a:pt x="45955" y="332"/>
                        <a:pt x="45722" y="891"/>
                      </a:cubicBezTo>
                      <a:cubicBezTo>
                        <a:pt x="45488" y="1544"/>
                        <a:pt x="45162" y="2384"/>
                        <a:pt x="44789" y="3410"/>
                      </a:cubicBezTo>
                      <a:cubicBezTo>
                        <a:pt x="43902" y="5696"/>
                        <a:pt x="42643" y="8914"/>
                        <a:pt x="41104" y="12972"/>
                      </a:cubicBezTo>
                      <a:cubicBezTo>
                        <a:pt x="39471" y="17123"/>
                        <a:pt x="37466" y="22161"/>
                        <a:pt x="35413" y="28178"/>
                      </a:cubicBezTo>
                      <a:cubicBezTo>
                        <a:pt x="33361" y="34148"/>
                        <a:pt x="30702" y="40865"/>
                        <a:pt x="28417" y="48468"/>
                      </a:cubicBezTo>
                      <a:cubicBezTo>
                        <a:pt x="25991" y="56024"/>
                        <a:pt x="23286" y="64327"/>
                        <a:pt x="20907" y="73375"/>
                      </a:cubicBezTo>
                      <a:cubicBezTo>
                        <a:pt x="19694" y="77900"/>
                        <a:pt x="18248" y="82518"/>
                        <a:pt x="17129" y="87368"/>
                      </a:cubicBezTo>
                      <a:cubicBezTo>
                        <a:pt x="15963" y="92219"/>
                        <a:pt x="14797" y="97210"/>
                        <a:pt x="13584" y="102294"/>
                      </a:cubicBezTo>
                      <a:cubicBezTo>
                        <a:pt x="9153" y="122818"/>
                        <a:pt x="5235" y="145580"/>
                        <a:pt x="3136" y="169694"/>
                      </a:cubicBezTo>
                      <a:cubicBezTo>
                        <a:pt x="1177" y="193809"/>
                        <a:pt x="1270" y="216851"/>
                        <a:pt x="2483" y="237794"/>
                      </a:cubicBezTo>
                      <a:cubicBezTo>
                        <a:pt x="2903" y="243018"/>
                        <a:pt x="3323" y="248102"/>
                        <a:pt x="3742" y="253046"/>
                      </a:cubicBezTo>
                      <a:cubicBezTo>
                        <a:pt x="4069" y="257991"/>
                        <a:pt x="4955" y="262748"/>
                        <a:pt x="5468" y="267366"/>
                      </a:cubicBezTo>
                      <a:cubicBezTo>
                        <a:pt x="6168" y="271984"/>
                        <a:pt x="6541" y="276462"/>
                        <a:pt x="7381" y="280706"/>
                      </a:cubicBezTo>
                      <a:cubicBezTo>
                        <a:pt x="8173" y="284951"/>
                        <a:pt x="8920" y="289055"/>
                        <a:pt x="9619" y="292973"/>
                      </a:cubicBezTo>
                      <a:cubicBezTo>
                        <a:pt x="10879" y="300809"/>
                        <a:pt x="12838" y="307759"/>
                        <a:pt x="14191" y="313916"/>
                      </a:cubicBezTo>
                      <a:cubicBezTo>
                        <a:pt x="14937" y="316995"/>
                        <a:pt x="15497" y="319840"/>
                        <a:pt x="16243" y="322452"/>
                      </a:cubicBezTo>
                      <a:cubicBezTo>
                        <a:pt x="16989" y="325064"/>
                        <a:pt x="17689" y="327396"/>
                        <a:pt x="18295" y="329542"/>
                      </a:cubicBezTo>
                      <a:cubicBezTo>
                        <a:pt x="19461" y="333740"/>
                        <a:pt x="20394" y="337052"/>
                        <a:pt x="21047" y="339384"/>
                      </a:cubicBezTo>
                      <a:cubicBezTo>
                        <a:pt x="21327" y="340457"/>
                        <a:pt x="21560" y="341296"/>
                        <a:pt x="21747" y="341949"/>
                      </a:cubicBezTo>
                      <a:cubicBezTo>
                        <a:pt x="21887" y="342556"/>
                        <a:pt x="21933" y="342835"/>
                        <a:pt x="21933" y="342835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33" name="Forma libre: forma 332">
                  <a:extLst>
                    <a:ext uri="{FF2B5EF4-FFF2-40B4-BE49-F238E27FC236}">
                      <a16:creationId xmlns:a16="http://schemas.microsoft.com/office/drawing/2014/main" id="{40C1B257-ADEF-EA9B-97F0-5B320CF9AA74}"/>
                    </a:ext>
                  </a:extLst>
                </p:cNvPr>
                <p:cNvSpPr/>
                <p:nvPr/>
              </p:nvSpPr>
              <p:spPr>
                <a:xfrm>
                  <a:off x="959543" y="2431959"/>
                  <a:ext cx="64045" cy="352718"/>
                </a:xfrm>
                <a:custGeom>
                  <a:avLst/>
                  <a:gdLst>
                    <a:gd name="connsiteX0" fmla="*/ 51914 w 64045"/>
                    <a:gd name="connsiteY0" fmla="*/ 352719 h 352718"/>
                    <a:gd name="connsiteX1" fmla="*/ 51401 w 64045"/>
                    <a:gd name="connsiteY1" fmla="*/ 351833 h 352718"/>
                    <a:gd name="connsiteX2" fmla="*/ 50095 w 64045"/>
                    <a:gd name="connsiteY2" fmla="*/ 349174 h 352718"/>
                    <a:gd name="connsiteX3" fmla="*/ 47996 w 64045"/>
                    <a:gd name="connsiteY3" fmla="*/ 344836 h 352718"/>
                    <a:gd name="connsiteX4" fmla="*/ 45384 w 64045"/>
                    <a:gd name="connsiteY4" fmla="*/ 338772 h 352718"/>
                    <a:gd name="connsiteX5" fmla="*/ 33164 w 64045"/>
                    <a:gd name="connsiteY5" fmla="*/ 298799 h 352718"/>
                    <a:gd name="connsiteX6" fmla="*/ 29432 w 64045"/>
                    <a:gd name="connsiteY6" fmla="*/ 237136 h 352718"/>
                    <a:gd name="connsiteX7" fmla="*/ 35402 w 64045"/>
                    <a:gd name="connsiteY7" fmla="*/ 201034 h 352718"/>
                    <a:gd name="connsiteX8" fmla="*/ 46550 w 64045"/>
                    <a:gd name="connsiteY8" fmla="*/ 163299 h 352718"/>
                    <a:gd name="connsiteX9" fmla="*/ 57372 w 64045"/>
                    <a:gd name="connsiteY9" fmla="*/ 125611 h 352718"/>
                    <a:gd name="connsiteX10" fmla="*/ 62409 w 64045"/>
                    <a:gd name="connsiteY10" fmla="*/ 89649 h 352718"/>
                    <a:gd name="connsiteX11" fmla="*/ 58957 w 64045"/>
                    <a:gd name="connsiteY11" fmla="*/ 57092 h 352718"/>
                    <a:gd name="connsiteX12" fmla="*/ 47063 w 64045"/>
                    <a:gd name="connsiteY12" fmla="*/ 31065 h 352718"/>
                    <a:gd name="connsiteX13" fmla="*/ 15113 w 64045"/>
                    <a:gd name="connsiteY13" fmla="*/ 4291 h 352718"/>
                    <a:gd name="connsiteX14" fmla="*/ 4011 w 64045"/>
                    <a:gd name="connsiteY14" fmla="*/ 840 h 352718"/>
                    <a:gd name="connsiteX15" fmla="*/ 1026 w 64045"/>
                    <a:gd name="connsiteY15" fmla="*/ 233 h 352718"/>
                    <a:gd name="connsiteX16" fmla="*/ 0 w 64045"/>
                    <a:gd name="connsiteY16" fmla="*/ 0 h 352718"/>
                    <a:gd name="connsiteX17" fmla="*/ 1026 w 64045"/>
                    <a:gd name="connsiteY17" fmla="*/ 93 h 352718"/>
                    <a:gd name="connsiteX18" fmla="*/ 4058 w 64045"/>
                    <a:gd name="connsiteY18" fmla="*/ 513 h 352718"/>
                    <a:gd name="connsiteX19" fmla="*/ 15346 w 64045"/>
                    <a:gd name="connsiteY19" fmla="*/ 3685 h 352718"/>
                    <a:gd name="connsiteX20" fmla="*/ 48043 w 64045"/>
                    <a:gd name="connsiteY20" fmla="*/ 30365 h 352718"/>
                    <a:gd name="connsiteX21" fmla="*/ 60310 w 64045"/>
                    <a:gd name="connsiteY21" fmla="*/ 56672 h 352718"/>
                    <a:gd name="connsiteX22" fmla="*/ 63995 w 64045"/>
                    <a:gd name="connsiteY22" fmla="*/ 89602 h 352718"/>
                    <a:gd name="connsiteX23" fmla="*/ 59051 w 64045"/>
                    <a:gd name="connsiteY23" fmla="*/ 125891 h 352718"/>
                    <a:gd name="connsiteX24" fmla="*/ 48229 w 64045"/>
                    <a:gd name="connsiteY24" fmla="*/ 163719 h 352718"/>
                    <a:gd name="connsiteX25" fmla="*/ 37082 w 64045"/>
                    <a:gd name="connsiteY25" fmla="*/ 201360 h 352718"/>
                    <a:gd name="connsiteX26" fmla="*/ 31065 w 64045"/>
                    <a:gd name="connsiteY26" fmla="*/ 237229 h 352718"/>
                    <a:gd name="connsiteX27" fmla="*/ 34423 w 64045"/>
                    <a:gd name="connsiteY27" fmla="*/ 298566 h 352718"/>
                    <a:gd name="connsiteX28" fmla="*/ 46084 w 64045"/>
                    <a:gd name="connsiteY28" fmla="*/ 338539 h 352718"/>
                    <a:gd name="connsiteX29" fmla="*/ 48556 w 64045"/>
                    <a:gd name="connsiteY29" fmla="*/ 344649 h 352718"/>
                    <a:gd name="connsiteX30" fmla="*/ 50515 w 64045"/>
                    <a:gd name="connsiteY30" fmla="*/ 349034 h 352718"/>
                    <a:gd name="connsiteX31" fmla="*/ 51681 w 64045"/>
                    <a:gd name="connsiteY31" fmla="*/ 351739 h 352718"/>
                    <a:gd name="connsiteX32" fmla="*/ 52008 w 64045"/>
                    <a:gd name="connsiteY32" fmla="*/ 352672 h 352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4045" h="352718">
                      <a:moveTo>
                        <a:pt x="51914" y="352719"/>
                      </a:moveTo>
                      <a:cubicBezTo>
                        <a:pt x="51914" y="352719"/>
                        <a:pt x="51728" y="352439"/>
                        <a:pt x="51401" y="351833"/>
                      </a:cubicBezTo>
                      <a:cubicBezTo>
                        <a:pt x="51075" y="351133"/>
                        <a:pt x="50608" y="350293"/>
                        <a:pt x="50095" y="349174"/>
                      </a:cubicBezTo>
                      <a:cubicBezTo>
                        <a:pt x="49489" y="347961"/>
                        <a:pt x="48789" y="346515"/>
                        <a:pt x="47996" y="344836"/>
                      </a:cubicBezTo>
                      <a:cubicBezTo>
                        <a:pt x="47250" y="343064"/>
                        <a:pt x="46364" y="341058"/>
                        <a:pt x="45384" y="338772"/>
                      </a:cubicBezTo>
                      <a:cubicBezTo>
                        <a:pt x="41653" y="329630"/>
                        <a:pt x="36615" y="316104"/>
                        <a:pt x="33164" y="298799"/>
                      </a:cubicBezTo>
                      <a:cubicBezTo>
                        <a:pt x="29572" y="281541"/>
                        <a:pt x="27566" y="260411"/>
                        <a:pt x="29432" y="237136"/>
                      </a:cubicBezTo>
                      <a:cubicBezTo>
                        <a:pt x="30365" y="225522"/>
                        <a:pt x="32324" y="213348"/>
                        <a:pt x="35402" y="201034"/>
                      </a:cubicBezTo>
                      <a:cubicBezTo>
                        <a:pt x="38434" y="188673"/>
                        <a:pt x="42446" y="176126"/>
                        <a:pt x="46550" y="163299"/>
                      </a:cubicBezTo>
                      <a:cubicBezTo>
                        <a:pt x="50608" y="150472"/>
                        <a:pt x="54526" y="137925"/>
                        <a:pt x="57372" y="125611"/>
                      </a:cubicBezTo>
                      <a:cubicBezTo>
                        <a:pt x="60217" y="113297"/>
                        <a:pt x="62083" y="101217"/>
                        <a:pt x="62409" y="89649"/>
                      </a:cubicBezTo>
                      <a:cubicBezTo>
                        <a:pt x="62782" y="78081"/>
                        <a:pt x="61616" y="67073"/>
                        <a:pt x="58957" y="57092"/>
                      </a:cubicBezTo>
                      <a:cubicBezTo>
                        <a:pt x="56345" y="47110"/>
                        <a:pt x="52054" y="38388"/>
                        <a:pt x="47063" y="31065"/>
                      </a:cubicBezTo>
                      <a:cubicBezTo>
                        <a:pt x="37035" y="16372"/>
                        <a:pt x="24301" y="8163"/>
                        <a:pt x="15113" y="4291"/>
                      </a:cubicBezTo>
                      <a:cubicBezTo>
                        <a:pt x="10401" y="2425"/>
                        <a:pt x="6623" y="1399"/>
                        <a:pt x="4011" y="840"/>
                      </a:cubicBezTo>
                      <a:cubicBezTo>
                        <a:pt x="2752" y="606"/>
                        <a:pt x="1772" y="420"/>
                        <a:pt x="1026" y="233"/>
                      </a:cubicBezTo>
                      <a:cubicBezTo>
                        <a:pt x="373" y="93"/>
                        <a:pt x="0" y="0"/>
                        <a:pt x="0" y="0"/>
                      </a:cubicBezTo>
                      <a:cubicBezTo>
                        <a:pt x="0" y="0"/>
                        <a:pt x="373" y="0"/>
                        <a:pt x="1026" y="93"/>
                      </a:cubicBezTo>
                      <a:cubicBezTo>
                        <a:pt x="1819" y="187"/>
                        <a:pt x="2799" y="326"/>
                        <a:pt x="4058" y="513"/>
                      </a:cubicBezTo>
                      <a:cubicBezTo>
                        <a:pt x="6717" y="933"/>
                        <a:pt x="10588" y="1912"/>
                        <a:pt x="15346" y="3685"/>
                      </a:cubicBezTo>
                      <a:cubicBezTo>
                        <a:pt x="24721" y="7416"/>
                        <a:pt x="37735" y="15579"/>
                        <a:pt x="48043" y="30365"/>
                      </a:cubicBezTo>
                      <a:cubicBezTo>
                        <a:pt x="53174" y="37688"/>
                        <a:pt x="57605" y="46550"/>
                        <a:pt x="60310" y="56672"/>
                      </a:cubicBezTo>
                      <a:cubicBezTo>
                        <a:pt x="63062" y="66747"/>
                        <a:pt x="64321" y="77895"/>
                        <a:pt x="63995" y="89602"/>
                      </a:cubicBezTo>
                      <a:cubicBezTo>
                        <a:pt x="63715" y="101310"/>
                        <a:pt x="61849" y="113484"/>
                        <a:pt x="59051" y="125891"/>
                      </a:cubicBezTo>
                      <a:cubicBezTo>
                        <a:pt x="56205" y="138298"/>
                        <a:pt x="52287" y="150892"/>
                        <a:pt x="48229" y="163719"/>
                      </a:cubicBezTo>
                      <a:cubicBezTo>
                        <a:pt x="44171" y="176546"/>
                        <a:pt x="40160" y="189046"/>
                        <a:pt x="37082" y="201360"/>
                      </a:cubicBezTo>
                      <a:cubicBezTo>
                        <a:pt x="34003" y="213628"/>
                        <a:pt x="32044" y="225662"/>
                        <a:pt x="31065" y="237229"/>
                      </a:cubicBezTo>
                      <a:cubicBezTo>
                        <a:pt x="29152" y="260364"/>
                        <a:pt x="31065" y="281354"/>
                        <a:pt x="34423" y="298566"/>
                      </a:cubicBezTo>
                      <a:cubicBezTo>
                        <a:pt x="37688" y="315824"/>
                        <a:pt x="42539" y="329350"/>
                        <a:pt x="46084" y="338539"/>
                      </a:cubicBezTo>
                      <a:cubicBezTo>
                        <a:pt x="47017" y="340825"/>
                        <a:pt x="47810" y="342830"/>
                        <a:pt x="48556" y="344649"/>
                      </a:cubicBezTo>
                      <a:cubicBezTo>
                        <a:pt x="49302" y="346375"/>
                        <a:pt x="49955" y="347821"/>
                        <a:pt x="50515" y="349034"/>
                      </a:cubicBezTo>
                      <a:cubicBezTo>
                        <a:pt x="50981" y="350153"/>
                        <a:pt x="51401" y="351040"/>
                        <a:pt x="51681" y="351739"/>
                      </a:cubicBezTo>
                      <a:cubicBezTo>
                        <a:pt x="51914" y="352346"/>
                        <a:pt x="52054" y="352672"/>
                        <a:pt x="52008" y="352672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334" name="Forma libre: forma 333">
                <a:extLst>
                  <a:ext uri="{FF2B5EF4-FFF2-40B4-BE49-F238E27FC236}">
                    <a16:creationId xmlns:a16="http://schemas.microsoft.com/office/drawing/2014/main" id="{16D0DE5A-F1C7-6D2C-6DD1-CBD604AE338D}"/>
                  </a:ext>
                </a:extLst>
              </p:cNvPr>
              <p:cNvSpPr/>
              <p:nvPr/>
            </p:nvSpPr>
            <p:spPr>
              <a:xfrm>
                <a:off x="806522" y="2742186"/>
                <a:ext cx="15005" cy="94360"/>
              </a:xfrm>
              <a:custGeom>
                <a:avLst/>
                <a:gdLst>
                  <a:gd name="connsiteX0" fmla="*/ 217 w 15005"/>
                  <a:gd name="connsiteY0" fmla="*/ 0 h 94360"/>
                  <a:gd name="connsiteX1" fmla="*/ 2783 w 15005"/>
                  <a:gd name="connsiteY1" fmla="*/ 13760 h 94360"/>
                  <a:gd name="connsiteX2" fmla="*/ 7913 w 15005"/>
                  <a:gd name="connsiteY2" fmla="*/ 47110 h 94360"/>
                  <a:gd name="connsiteX3" fmla="*/ 13184 w 15005"/>
                  <a:gd name="connsiteY3" fmla="*/ 80460 h 94360"/>
                  <a:gd name="connsiteX4" fmla="*/ 14910 w 15005"/>
                  <a:gd name="connsiteY4" fmla="*/ 94360 h 94360"/>
                  <a:gd name="connsiteX5" fmla="*/ 11458 w 15005"/>
                  <a:gd name="connsiteY5" fmla="*/ 80787 h 94360"/>
                  <a:gd name="connsiteX6" fmla="*/ 5441 w 15005"/>
                  <a:gd name="connsiteY6" fmla="*/ 47530 h 94360"/>
                  <a:gd name="connsiteX7" fmla="*/ 1010 w 15005"/>
                  <a:gd name="connsiteY7" fmla="*/ 14040 h 94360"/>
                  <a:gd name="connsiteX8" fmla="*/ 124 w 15005"/>
                  <a:gd name="connsiteY8" fmla="*/ 47 h 94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05" h="94360">
                    <a:moveTo>
                      <a:pt x="217" y="0"/>
                    </a:moveTo>
                    <a:cubicBezTo>
                      <a:pt x="544" y="0"/>
                      <a:pt x="1477" y="5224"/>
                      <a:pt x="2783" y="13760"/>
                    </a:cubicBezTo>
                    <a:cubicBezTo>
                      <a:pt x="4229" y="23042"/>
                      <a:pt x="5954" y="34470"/>
                      <a:pt x="7913" y="47110"/>
                    </a:cubicBezTo>
                    <a:cubicBezTo>
                      <a:pt x="9919" y="59750"/>
                      <a:pt x="11738" y="71178"/>
                      <a:pt x="13184" y="80460"/>
                    </a:cubicBezTo>
                    <a:cubicBezTo>
                      <a:pt x="14537" y="88996"/>
                      <a:pt x="15283" y="94313"/>
                      <a:pt x="14910" y="94360"/>
                    </a:cubicBezTo>
                    <a:cubicBezTo>
                      <a:pt x="14583" y="94407"/>
                      <a:pt x="13231" y="89229"/>
                      <a:pt x="11458" y="80787"/>
                    </a:cubicBezTo>
                    <a:cubicBezTo>
                      <a:pt x="9686" y="72298"/>
                      <a:pt x="7494" y="60543"/>
                      <a:pt x="5441" y="47530"/>
                    </a:cubicBezTo>
                    <a:cubicBezTo>
                      <a:pt x="3389" y="34470"/>
                      <a:pt x="1896" y="22622"/>
                      <a:pt x="1010" y="14040"/>
                    </a:cubicBezTo>
                    <a:cubicBezTo>
                      <a:pt x="124" y="5411"/>
                      <a:pt x="-203" y="93"/>
                      <a:pt x="124" y="4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35" name="Forma libre: forma 334">
                <a:extLst>
                  <a:ext uri="{FF2B5EF4-FFF2-40B4-BE49-F238E27FC236}">
                    <a16:creationId xmlns:a16="http://schemas.microsoft.com/office/drawing/2014/main" id="{9EFC359B-0347-8934-ED5F-C45C8E513AF4}"/>
                  </a:ext>
                </a:extLst>
              </p:cNvPr>
              <p:cNvSpPr/>
              <p:nvPr/>
            </p:nvSpPr>
            <p:spPr>
              <a:xfrm>
                <a:off x="1046290" y="2760004"/>
                <a:ext cx="6177" cy="86430"/>
              </a:xfrm>
              <a:custGeom>
                <a:avLst/>
                <a:gdLst>
                  <a:gd name="connsiteX0" fmla="*/ 5934 w 6177"/>
                  <a:gd name="connsiteY0" fmla="*/ 0 h 86430"/>
                  <a:gd name="connsiteX1" fmla="*/ 4301 w 6177"/>
                  <a:gd name="connsiteY1" fmla="*/ 43285 h 86430"/>
                  <a:gd name="connsiteX2" fmla="*/ 243 w 6177"/>
                  <a:gd name="connsiteY2" fmla="*/ 86431 h 86430"/>
                  <a:gd name="connsiteX3" fmla="*/ 1876 w 6177"/>
                  <a:gd name="connsiteY3" fmla="*/ 43145 h 86430"/>
                  <a:gd name="connsiteX4" fmla="*/ 5934 w 6177"/>
                  <a:gd name="connsiteY4" fmla="*/ 0 h 8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77" h="86430">
                    <a:moveTo>
                      <a:pt x="5934" y="0"/>
                    </a:moveTo>
                    <a:cubicBezTo>
                      <a:pt x="6587" y="0"/>
                      <a:pt x="5887" y="19404"/>
                      <a:pt x="4301" y="43285"/>
                    </a:cubicBezTo>
                    <a:cubicBezTo>
                      <a:pt x="2716" y="67167"/>
                      <a:pt x="896" y="86477"/>
                      <a:pt x="243" y="86431"/>
                    </a:cubicBezTo>
                    <a:cubicBezTo>
                      <a:pt x="-410" y="86431"/>
                      <a:pt x="290" y="67027"/>
                      <a:pt x="1876" y="43145"/>
                    </a:cubicBezTo>
                    <a:cubicBezTo>
                      <a:pt x="3462" y="19264"/>
                      <a:pt x="5281" y="0"/>
                      <a:pt x="59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336" name="Gráfico 6">
              <a:extLst>
                <a:ext uri="{FF2B5EF4-FFF2-40B4-BE49-F238E27FC236}">
                  <a16:creationId xmlns:a16="http://schemas.microsoft.com/office/drawing/2014/main" id="{5F3EC7D3-435D-F459-A02F-9F33C4549321}"/>
                </a:ext>
              </a:extLst>
            </p:cNvPr>
            <p:cNvGrpSpPr/>
            <p:nvPr/>
          </p:nvGrpSpPr>
          <p:grpSpPr>
            <a:xfrm>
              <a:off x="818198" y="3149991"/>
              <a:ext cx="330205" cy="345955"/>
              <a:chOff x="818198" y="3149991"/>
              <a:chExt cx="330205" cy="345955"/>
            </a:xfrm>
          </p:grpSpPr>
          <p:sp>
            <p:nvSpPr>
              <p:cNvPr id="337" name="Forma libre: forma 336">
                <a:extLst>
                  <a:ext uri="{FF2B5EF4-FFF2-40B4-BE49-F238E27FC236}">
                    <a16:creationId xmlns:a16="http://schemas.microsoft.com/office/drawing/2014/main" id="{1A6B221C-AD6B-F86B-3BA5-06E985DEF0E2}"/>
                  </a:ext>
                </a:extLst>
              </p:cNvPr>
              <p:cNvSpPr/>
              <p:nvPr/>
            </p:nvSpPr>
            <p:spPr>
              <a:xfrm>
                <a:off x="995459" y="3197053"/>
                <a:ext cx="80273" cy="116749"/>
              </a:xfrm>
              <a:custGeom>
                <a:avLst/>
                <a:gdLst>
                  <a:gd name="connsiteX0" fmla="*/ 26260 w 80273"/>
                  <a:gd name="connsiteY0" fmla="*/ 101917 h 116749"/>
                  <a:gd name="connsiteX1" fmla="*/ 0 w 80273"/>
                  <a:gd name="connsiteY1" fmla="*/ 18285 h 116749"/>
                  <a:gd name="connsiteX2" fmla="*/ 60357 w 80273"/>
                  <a:gd name="connsiteY2" fmla="*/ 1 h 116749"/>
                  <a:gd name="connsiteX3" fmla="*/ 80274 w 80273"/>
                  <a:gd name="connsiteY3" fmla="*/ 104902 h 116749"/>
                  <a:gd name="connsiteX4" fmla="*/ 50935 w 80273"/>
                  <a:gd name="connsiteY4" fmla="*/ 116750 h 116749"/>
                  <a:gd name="connsiteX5" fmla="*/ 26214 w 80273"/>
                  <a:gd name="connsiteY5" fmla="*/ 101917 h 116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273" h="116749">
                    <a:moveTo>
                      <a:pt x="26260" y="101917"/>
                    </a:moveTo>
                    <a:lnTo>
                      <a:pt x="0" y="18285"/>
                    </a:lnTo>
                    <a:cubicBezTo>
                      <a:pt x="0" y="18285"/>
                      <a:pt x="60777" y="-139"/>
                      <a:pt x="60357" y="1"/>
                    </a:cubicBezTo>
                    <a:cubicBezTo>
                      <a:pt x="59937" y="141"/>
                      <a:pt x="80274" y="104902"/>
                      <a:pt x="80274" y="104902"/>
                    </a:cubicBezTo>
                    <a:lnTo>
                      <a:pt x="50935" y="116750"/>
                    </a:lnTo>
                    <a:lnTo>
                      <a:pt x="26214" y="101917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38" name="Forma libre: forma 337">
                <a:extLst>
                  <a:ext uri="{FF2B5EF4-FFF2-40B4-BE49-F238E27FC236}">
                    <a16:creationId xmlns:a16="http://schemas.microsoft.com/office/drawing/2014/main" id="{FEEEB6E9-263B-496C-60DA-5C609BEC26D4}"/>
                  </a:ext>
                </a:extLst>
              </p:cNvPr>
              <p:cNvSpPr/>
              <p:nvPr/>
            </p:nvSpPr>
            <p:spPr>
              <a:xfrm>
                <a:off x="1018921" y="3286796"/>
                <a:ext cx="129435" cy="54153"/>
              </a:xfrm>
              <a:custGeom>
                <a:avLst/>
                <a:gdLst>
                  <a:gd name="connsiteX0" fmla="*/ 115629 w 129435"/>
                  <a:gd name="connsiteY0" fmla="*/ 22762 h 54153"/>
                  <a:gd name="connsiteX1" fmla="*/ 93754 w 129435"/>
                  <a:gd name="connsiteY1" fmla="*/ 15392 h 54153"/>
                  <a:gd name="connsiteX2" fmla="*/ 53873 w 129435"/>
                  <a:gd name="connsiteY2" fmla="*/ 0 h 54153"/>
                  <a:gd name="connsiteX3" fmla="*/ 0 w 129435"/>
                  <a:gd name="connsiteY3" fmla="*/ 5644 h 54153"/>
                  <a:gd name="connsiteX4" fmla="*/ 8069 w 129435"/>
                  <a:gd name="connsiteY4" fmla="*/ 54153 h 54153"/>
                  <a:gd name="connsiteX5" fmla="*/ 53034 w 129435"/>
                  <a:gd name="connsiteY5" fmla="*/ 50515 h 54153"/>
                  <a:gd name="connsiteX6" fmla="*/ 129436 w 129435"/>
                  <a:gd name="connsiteY6" fmla="*/ 45757 h 54153"/>
                  <a:gd name="connsiteX7" fmla="*/ 127897 w 129435"/>
                  <a:gd name="connsiteY7" fmla="*/ 39227 h 54153"/>
                  <a:gd name="connsiteX8" fmla="*/ 115583 w 129435"/>
                  <a:gd name="connsiteY8" fmla="*/ 22809 h 54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435" h="54153">
                    <a:moveTo>
                      <a:pt x="115629" y="22762"/>
                    </a:moveTo>
                    <a:lnTo>
                      <a:pt x="93754" y="15392"/>
                    </a:lnTo>
                    <a:lnTo>
                      <a:pt x="53873" y="0"/>
                    </a:lnTo>
                    <a:lnTo>
                      <a:pt x="0" y="5644"/>
                    </a:lnTo>
                    <a:lnTo>
                      <a:pt x="8069" y="54153"/>
                    </a:lnTo>
                    <a:lnTo>
                      <a:pt x="53034" y="50515"/>
                    </a:lnTo>
                    <a:lnTo>
                      <a:pt x="129436" y="45757"/>
                    </a:lnTo>
                    <a:lnTo>
                      <a:pt x="127897" y="39227"/>
                    </a:lnTo>
                    <a:cubicBezTo>
                      <a:pt x="126264" y="32231"/>
                      <a:pt x="121786" y="26260"/>
                      <a:pt x="115583" y="22809"/>
                    </a:cubicBez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39" name="Forma libre: forma 338">
                <a:extLst>
                  <a:ext uri="{FF2B5EF4-FFF2-40B4-BE49-F238E27FC236}">
                    <a16:creationId xmlns:a16="http://schemas.microsoft.com/office/drawing/2014/main" id="{9516BF6F-F5E9-87AF-D788-5ACF813C0217}"/>
                  </a:ext>
                </a:extLst>
              </p:cNvPr>
              <p:cNvSpPr/>
              <p:nvPr/>
            </p:nvSpPr>
            <p:spPr>
              <a:xfrm>
                <a:off x="1072573" y="3286742"/>
                <a:ext cx="8115" cy="46418"/>
              </a:xfrm>
              <a:custGeom>
                <a:avLst/>
                <a:gdLst>
                  <a:gd name="connsiteX0" fmla="*/ 7917 w 8115"/>
                  <a:gd name="connsiteY0" fmla="*/ 46418 h 46418"/>
                  <a:gd name="connsiteX1" fmla="*/ 2833 w 8115"/>
                  <a:gd name="connsiteY1" fmla="*/ 23376 h 46418"/>
                  <a:gd name="connsiteX2" fmla="*/ 221 w 8115"/>
                  <a:gd name="connsiteY2" fmla="*/ 7 h 46418"/>
                  <a:gd name="connsiteX3" fmla="*/ 5258 w 8115"/>
                  <a:gd name="connsiteY3" fmla="*/ 22956 h 46418"/>
                  <a:gd name="connsiteX4" fmla="*/ 7917 w 8115"/>
                  <a:gd name="connsiteY4" fmla="*/ 46418 h 46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5" h="46418">
                    <a:moveTo>
                      <a:pt x="7917" y="46418"/>
                    </a:moveTo>
                    <a:cubicBezTo>
                      <a:pt x="7264" y="46511"/>
                      <a:pt x="4979" y="36203"/>
                      <a:pt x="2833" y="23376"/>
                    </a:cubicBezTo>
                    <a:cubicBezTo>
                      <a:pt x="687" y="10595"/>
                      <a:pt x="-525" y="-86"/>
                      <a:pt x="221" y="7"/>
                    </a:cubicBezTo>
                    <a:cubicBezTo>
                      <a:pt x="827" y="-319"/>
                      <a:pt x="3113" y="10176"/>
                      <a:pt x="5258" y="22956"/>
                    </a:cubicBezTo>
                    <a:cubicBezTo>
                      <a:pt x="7404" y="35783"/>
                      <a:pt x="8617" y="46278"/>
                      <a:pt x="7917" y="46418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0" name="Forma libre: forma 339">
                <a:extLst>
                  <a:ext uri="{FF2B5EF4-FFF2-40B4-BE49-F238E27FC236}">
                    <a16:creationId xmlns:a16="http://schemas.microsoft.com/office/drawing/2014/main" id="{48B687E1-E2E5-33BA-88C0-ACD56066C427}"/>
                  </a:ext>
                </a:extLst>
              </p:cNvPr>
              <p:cNvSpPr/>
              <p:nvPr/>
            </p:nvSpPr>
            <p:spPr>
              <a:xfrm>
                <a:off x="1025637" y="3324018"/>
                <a:ext cx="122765" cy="16885"/>
              </a:xfrm>
              <a:custGeom>
                <a:avLst/>
                <a:gdLst>
                  <a:gd name="connsiteX0" fmla="*/ 1399 w 122765"/>
                  <a:gd name="connsiteY0" fmla="*/ 16885 h 16885"/>
                  <a:gd name="connsiteX1" fmla="*/ 0 w 122765"/>
                  <a:gd name="connsiteY1" fmla="*/ 8629 h 16885"/>
                  <a:gd name="connsiteX2" fmla="*/ 120760 w 122765"/>
                  <a:gd name="connsiteY2" fmla="*/ 0 h 16885"/>
                  <a:gd name="connsiteX3" fmla="*/ 122766 w 122765"/>
                  <a:gd name="connsiteY3" fmla="*/ 8489 h 16885"/>
                  <a:gd name="connsiteX4" fmla="*/ 1399 w 122765"/>
                  <a:gd name="connsiteY4" fmla="*/ 16885 h 16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65" h="16885">
                    <a:moveTo>
                      <a:pt x="1399" y="16885"/>
                    </a:moveTo>
                    <a:lnTo>
                      <a:pt x="0" y="8629"/>
                    </a:lnTo>
                    <a:lnTo>
                      <a:pt x="120760" y="0"/>
                    </a:lnTo>
                    <a:lnTo>
                      <a:pt x="122766" y="8489"/>
                    </a:lnTo>
                    <a:lnTo>
                      <a:pt x="1399" y="16885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1" name="Forma libre: forma 340">
                <a:extLst>
                  <a:ext uri="{FF2B5EF4-FFF2-40B4-BE49-F238E27FC236}">
                    <a16:creationId xmlns:a16="http://schemas.microsoft.com/office/drawing/2014/main" id="{EA5B1725-A3F9-9281-F316-9D30FA75BD44}"/>
                  </a:ext>
                </a:extLst>
              </p:cNvPr>
              <p:cNvSpPr/>
              <p:nvPr/>
            </p:nvSpPr>
            <p:spPr>
              <a:xfrm>
                <a:off x="863598" y="3344168"/>
                <a:ext cx="66653" cy="99164"/>
              </a:xfrm>
              <a:custGeom>
                <a:avLst/>
                <a:gdLst>
                  <a:gd name="connsiteX0" fmla="*/ 0 w 66653"/>
                  <a:gd name="connsiteY0" fmla="*/ 84798 h 99164"/>
                  <a:gd name="connsiteX1" fmla="*/ 0 w 66653"/>
                  <a:gd name="connsiteY1" fmla="*/ 4198 h 99164"/>
                  <a:gd name="connsiteX2" fmla="*/ 66654 w 66653"/>
                  <a:gd name="connsiteY2" fmla="*/ 0 h 99164"/>
                  <a:gd name="connsiteX3" fmla="*/ 62502 w 66653"/>
                  <a:gd name="connsiteY3" fmla="*/ 86757 h 99164"/>
                  <a:gd name="connsiteX4" fmla="*/ 30831 w 66653"/>
                  <a:gd name="connsiteY4" fmla="*/ 99164 h 99164"/>
                  <a:gd name="connsiteX5" fmla="*/ 0 w 66653"/>
                  <a:gd name="connsiteY5" fmla="*/ 84798 h 99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653" h="99164">
                    <a:moveTo>
                      <a:pt x="0" y="84798"/>
                    </a:moveTo>
                    <a:lnTo>
                      <a:pt x="0" y="4198"/>
                    </a:lnTo>
                    <a:lnTo>
                      <a:pt x="66654" y="0"/>
                    </a:lnTo>
                    <a:lnTo>
                      <a:pt x="62502" y="86757"/>
                    </a:lnTo>
                    <a:lnTo>
                      <a:pt x="30831" y="99164"/>
                    </a:lnTo>
                    <a:lnTo>
                      <a:pt x="0" y="84798"/>
                    </a:lnTo>
                    <a:close/>
                  </a:path>
                </a:pathLst>
              </a:custGeom>
              <a:solidFill>
                <a:srgbClr val="FFBF9D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2" name="Forma libre: forma 341">
                <a:extLst>
                  <a:ext uri="{FF2B5EF4-FFF2-40B4-BE49-F238E27FC236}">
                    <a16:creationId xmlns:a16="http://schemas.microsoft.com/office/drawing/2014/main" id="{B9533579-9EA2-C291-F3E7-13257AA51F0C}"/>
                  </a:ext>
                </a:extLst>
              </p:cNvPr>
              <p:cNvSpPr/>
              <p:nvPr/>
            </p:nvSpPr>
            <p:spPr>
              <a:xfrm>
                <a:off x="818198" y="3428966"/>
                <a:ext cx="107902" cy="66980"/>
              </a:xfrm>
              <a:custGeom>
                <a:avLst/>
                <a:gdLst>
                  <a:gd name="connsiteX0" fmla="*/ 71940 w 107902"/>
                  <a:gd name="connsiteY0" fmla="*/ 1446 h 66980"/>
                  <a:gd name="connsiteX1" fmla="*/ 45400 w 107902"/>
                  <a:gd name="connsiteY1" fmla="*/ 0 h 66980"/>
                  <a:gd name="connsiteX2" fmla="*/ 622 w 107902"/>
                  <a:gd name="connsiteY2" fmla="*/ 51215 h 66980"/>
                  <a:gd name="connsiteX3" fmla="*/ 622 w 107902"/>
                  <a:gd name="connsiteY3" fmla="*/ 65115 h 66980"/>
                  <a:gd name="connsiteX4" fmla="*/ 62658 w 107902"/>
                  <a:gd name="connsiteY4" fmla="*/ 66934 h 66980"/>
                  <a:gd name="connsiteX5" fmla="*/ 107902 w 107902"/>
                  <a:gd name="connsiteY5" fmla="*/ 66980 h 66980"/>
                  <a:gd name="connsiteX6" fmla="*/ 107902 w 107902"/>
                  <a:gd name="connsiteY6" fmla="*/ 2052 h 66980"/>
                  <a:gd name="connsiteX7" fmla="*/ 71940 w 107902"/>
                  <a:gd name="connsiteY7" fmla="*/ 1493 h 66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902" h="66980">
                    <a:moveTo>
                      <a:pt x="71940" y="1446"/>
                    </a:moveTo>
                    <a:lnTo>
                      <a:pt x="45400" y="0"/>
                    </a:lnTo>
                    <a:cubicBezTo>
                      <a:pt x="45400" y="0"/>
                      <a:pt x="4540" y="33070"/>
                      <a:pt x="622" y="51215"/>
                    </a:cubicBezTo>
                    <a:cubicBezTo>
                      <a:pt x="-777" y="57698"/>
                      <a:pt x="622" y="65115"/>
                      <a:pt x="622" y="65115"/>
                    </a:cubicBezTo>
                    <a:lnTo>
                      <a:pt x="62658" y="66934"/>
                    </a:lnTo>
                    <a:cubicBezTo>
                      <a:pt x="75158" y="66934"/>
                      <a:pt x="107902" y="66980"/>
                      <a:pt x="107902" y="66980"/>
                    </a:cubicBezTo>
                    <a:lnTo>
                      <a:pt x="107902" y="2052"/>
                    </a:lnTo>
                    <a:lnTo>
                      <a:pt x="71940" y="1493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3" name="Forma libre: forma 342">
                <a:extLst>
                  <a:ext uri="{FF2B5EF4-FFF2-40B4-BE49-F238E27FC236}">
                    <a16:creationId xmlns:a16="http://schemas.microsoft.com/office/drawing/2014/main" id="{564D9A98-D39D-7023-6DAB-A8ACD84F5CF8}"/>
                  </a:ext>
                </a:extLst>
              </p:cNvPr>
              <p:cNvSpPr/>
              <p:nvPr/>
            </p:nvSpPr>
            <p:spPr>
              <a:xfrm>
                <a:off x="950541" y="3149991"/>
                <a:ext cx="126777" cy="94080"/>
              </a:xfrm>
              <a:custGeom>
                <a:avLst/>
                <a:gdLst>
                  <a:gd name="connsiteX0" fmla="*/ 0 w 126777"/>
                  <a:gd name="connsiteY0" fmla="*/ 0 h 94080"/>
                  <a:gd name="connsiteX1" fmla="*/ 18937 w 126777"/>
                  <a:gd name="connsiteY1" fmla="*/ 94080 h 94080"/>
                  <a:gd name="connsiteX2" fmla="*/ 126777 w 126777"/>
                  <a:gd name="connsiteY2" fmla="*/ 69779 h 94080"/>
                  <a:gd name="connsiteX3" fmla="*/ 112877 w 126777"/>
                  <a:gd name="connsiteY3" fmla="*/ 8256 h 94080"/>
                  <a:gd name="connsiteX4" fmla="*/ 0 w 126777"/>
                  <a:gd name="connsiteY4" fmla="*/ 0 h 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777" h="94080">
                    <a:moveTo>
                      <a:pt x="0" y="0"/>
                    </a:moveTo>
                    <a:cubicBezTo>
                      <a:pt x="1306" y="3172"/>
                      <a:pt x="18937" y="94080"/>
                      <a:pt x="18937" y="94080"/>
                    </a:cubicBezTo>
                    <a:lnTo>
                      <a:pt x="126777" y="69779"/>
                    </a:lnTo>
                    <a:lnTo>
                      <a:pt x="112877" y="82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4" name="Forma libre: forma 343">
                <a:extLst>
                  <a:ext uri="{FF2B5EF4-FFF2-40B4-BE49-F238E27FC236}">
                    <a16:creationId xmlns:a16="http://schemas.microsoft.com/office/drawing/2014/main" id="{92898081-56DE-5404-3B73-9CCBEFA57CF7}"/>
                  </a:ext>
                </a:extLst>
              </p:cNvPr>
              <p:cNvSpPr/>
              <p:nvPr/>
            </p:nvSpPr>
            <p:spPr>
              <a:xfrm>
                <a:off x="839203" y="3159179"/>
                <a:ext cx="110452" cy="192638"/>
              </a:xfrm>
              <a:custGeom>
                <a:avLst/>
                <a:gdLst>
                  <a:gd name="connsiteX0" fmla="*/ 0 w 110452"/>
                  <a:gd name="connsiteY0" fmla="*/ 0 h 192638"/>
                  <a:gd name="connsiteX1" fmla="*/ 0 w 110452"/>
                  <a:gd name="connsiteY1" fmla="*/ 188114 h 192638"/>
                  <a:gd name="connsiteX2" fmla="*/ 105834 w 110452"/>
                  <a:gd name="connsiteY2" fmla="*/ 192638 h 192638"/>
                  <a:gd name="connsiteX3" fmla="*/ 110452 w 110452"/>
                  <a:gd name="connsiteY3" fmla="*/ 0 h 192638"/>
                  <a:gd name="connsiteX4" fmla="*/ 0 w 110452"/>
                  <a:gd name="connsiteY4" fmla="*/ 0 h 19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2" h="192638">
                    <a:moveTo>
                      <a:pt x="0" y="0"/>
                    </a:moveTo>
                    <a:lnTo>
                      <a:pt x="0" y="188114"/>
                    </a:lnTo>
                    <a:lnTo>
                      <a:pt x="105834" y="192638"/>
                    </a:lnTo>
                    <a:lnTo>
                      <a:pt x="1104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5" name="Forma libre: forma 344">
                <a:extLst>
                  <a:ext uri="{FF2B5EF4-FFF2-40B4-BE49-F238E27FC236}">
                    <a16:creationId xmlns:a16="http://schemas.microsoft.com/office/drawing/2014/main" id="{D689A852-ED0A-5CBD-7C27-E8DAF1986BF9}"/>
                  </a:ext>
                </a:extLst>
              </p:cNvPr>
              <p:cNvSpPr/>
              <p:nvPr/>
            </p:nvSpPr>
            <p:spPr>
              <a:xfrm>
                <a:off x="818260" y="3484612"/>
                <a:ext cx="107839" cy="11241"/>
              </a:xfrm>
              <a:custGeom>
                <a:avLst/>
                <a:gdLst>
                  <a:gd name="connsiteX0" fmla="*/ 0 w 107839"/>
                  <a:gd name="connsiteY0" fmla="*/ 0 h 11241"/>
                  <a:gd name="connsiteX1" fmla="*/ 107840 w 107839"/>
                  <a:gd name="connsiteY1" fmla="*/ 0 h 11241"/>
                  <a:gd name="connsiteX2" fmla="*/ 107840 w 107839"/>
                  <a:gd name="connsiteY2" fmla="*/ 11241 h 11241"/>
                  <a:gd name="connsiteX3" fmla="*/ 0 w 107839"/>
                  <a:gd name="connsiteY3" fmla="*/ 11241 h 1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839" h="11241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E0E0E0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6" name="Forma libre: forma 345">
                <a:extLst>
                  <a:ext uri="{FF2B5EF4-FFF2-40B4-BE49-F238E27FC236}">
                    <a16:creationId xmlns:a16="http://schemas.microsoft.com/office/drawing/2014/main" id="{43EC894C-CBA6-6D68-C51B-40509D2A1572}"/>
                  </a:ext>
                </a:extLst>
              </p:cNvPr>
              <p:cNvSpPr/>
              <p:nvPr/>
            </p:nvSpPr>
            <p:spPr>
              <a:xfrm>
                <a:off x="860164" y="3433954"/>
                <a:ext cx="8765" cy="50424"/>
              </a:xfrm>
              <a:custGeom>
                <a:avLst/>
                <a:gdLst>
                  <a:gd name="connsiteX0" fmla="*/ 8657 w 8765"/>
                  <a:gd name="connsiteY0" fmla="*/ 49 h 50424"/>
                  <a:gd name="connsiteX1" fmla="*/ 4273 w 8765"/>
                  <a:gd name="connsiteY1" fmla="*/ 25190 h 50424"/>
                  <a:gd name="connsiteX2" fmla="*/ 448 w 8765"/>
                  <a:gd name="connsiteY2" fmla="*/ 50424 h 50424"/>
                  <a:gd name="connsiteX3" fmla="*/ 1847 w 8765"/>
                  <a:gd name="connsiteY3" fmla="*/ 24770 h 50424"/>
                  <a:gd name="connsiteX4" fmla="*/ 8657 w 8765"/>
                  <a:gd name="connsiteY4" fmla="*/ 2 h 50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5" h="50424">
                    <a:moveTo>
                      <a:pt x="8657" y="49"/>
                    </a:moveTo>
                    <a:cubicBezTo>
                      <a:pt x="9357" y="236"/>
                      <a:pt x="6512" y="11337"/>
                      <a:pt x="4273" y="25190"/>
                    </a:cubicBezTo>
                    <a:cubicBezTo>
                      <a:pt x="1987" y="39043"/>
                      <a:pt x="1148" y="50471"/>
                      <a:pt x="448" y="50424"/>
                    </a:cubicBezTo>
                    <a:cubicBezTo>
                      <a:pt x="-205" y="50424"/>
                      <a:pt x="-438" y="38857"/>
                      <a:pt x="1847" y="24770"/>
                    </a:cubicBezTo>
                    <a:cubicBezTo>
                      <a:pt x="4133" y="10730"/>
                      <a:pt x="8051" y="-184"/>
                      <a:pt x="8657" y="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sp>
            <p:nvSpPr>
              <p:cNvPr id="347" name="Forma libre: forma 346">
                <a:extLst>
                  <a:ext uri="{FF2B5EF4-FFF2-40B4-BE49-F238E27FC236}">
                    <a16:creationId xmlns:a16="http://schemas.microsoft.com/office/drawing/2014/main" id="{CDA15BDF-1BD3-1AA4-F42D-A13D75730C4C}"/>
                  </a:ext>
                </a:extLst>
              </p:cNvPr>
              <p:cNvSpPr/>
              <p:nvPr/>
            </p:nvSpPr>
            <p:spPr>
              <a:xfrm>
                <a:off x="864174" y="3457198"/>
                <a:ext cx="57385" cy="26577"/>
              </a:xfrm>
              <a:custGeom>
                <a:avLst/>
                <a:gdLst>
                  <a:gd name="connsiteX0" fmla="*/ 57355 w 57385"/>
                  <a:gd name="connsiteY0" fmla="*/ 23916 h 26577"/>
                  <a:gd name="connsiteX1" fmla="*/ 51711 w 57385"/>
                  <a:gd name="connsiteY1" fmla="*/ 13701 h 26577"/>
                  <a:gd name="connsiteX2" fmla="*/ 42242 w 57385"/>
                  <a:gd name="connsiteY2" fmla="*/ 5725 h 26577"/>
                  <a:gd name="connsiteX3" fmla="*/ 27643 w 57385"/>
                  <a:gd name="connsiteY3" fmla="*/ 2507 h 26577"/>
                  <a:gd name="connsiteX4" fmla="*/ 13416 w 57385"/>
                  <a:gd name="connsiteY4" fmla="*/ 7078 h 26577"/>
                  <a:gd name="connsiteX5" fmla="*/ 4741 w 57385"/>
                  <a:gd name="connsiteY5" fmla="*/ 15893 h 26577"/>
                  <a:gd name="connsiteX6" fmla="*/ 123 w 57385"/>
                  <a:gd name="connsiteY6" fmla="*/ 26574 h 26577"/>
                  <a:gd name="connsiteX7" fmla="*/ 263 w 57385"/>
                  <a:gd name="connsiteY7" fmla="*/ 23310 h 26577"/>
                  <a:gd name="connsiteX8" fmla="*/ 3295 w 57385"/>
                  <a:gd name="connsiteY8" fmla="*/ 14960 h 26577"/>
                  <a:gd name="connsiteX9" fmla="*/ 12157 w 57385"/>
                  <a:gd name="connsiteY9" fmla="*/ 5165 h 26577"/>
                  <a:gd name="connsiteX10" fmla="*/ 27549 w 57385"/>
                  <a:gd name="connsiteY10" fmla="*/ 34 h 26577"/>
                  <a:gd name="connsiteX11" fmla="*/ 43361 w 57385"/>
                  <a:gd name="connsiteY11" fmla="*/ 3719 h 26577"/>
                  <a:gd name="connsiteX12" fmla="*/ 53110 w 57385"/>
                  <a:gd name="connsiteY12" fmla="*/ 12628 h 26577"/>
                  <a:gd name="connsiteX13" fmla="*/ 56888 w 57385"/>
                  <a:gd name="connsiteY13" fmla="*/ 20651 h 26577"/>
                  <a:gd name="connsiteX14" fmla="*/ 57308 w 57385"/>
                  <a:gd name="connsiteY14" fmla="*/ 23869 h 2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385" h="26577">
                    <a:moveTo>
                      <a:pt x="57355" y="23916"/>
                    </a:moveTo>
                    <a:cubicBezTo>
                      <a:pt x="56935" y="24056"/>
                      <a:pt x="56095" y="19391"/>
                      <a:pt x="51711" y="13701"/>
                    </a:cubicBezTo>
                    <a:cubicBezTo>
                      <a:pt x="49518" y="10902"/>
                      <a:pt x="46393" y="7917"/>
                      <a:pt x="42242" y="5725"/>
                    </a:cubicBezTo>
                    <a:cubicBezTo>
                      <a:pt x="38137" y="3533"/>
                      <a:pt x="33007" y="2273"/>
                      <a:pt x="27643" y="2507"/>
                    </a:cubicBezTo>
                    <a:cubicBezTo>
                      <a:pt x="22279" y="2786"/>
                      <a:pt x="17241" y="4465"/>
                      <a:pt x="13416" y="7078"/>
                    </a:cubicBezTo>
                    <a:cubicBezTo>
                      <a:pt x="9498" y="9643"/>
                      <a:pt x="6700" y="12908"/>
                      <a:pt x="4741" y="15893"/>
                    </a:cubicBezTo>
                    <a:cubicBezTo>
                      <a:pt x="916" y="22004"/>
                      <a:pt x="543" y="26714"/>
                      <a:pt x="123" y="26574"/>
                    </a:cubicBezTo>
                    <a:cubicBezTo>
                      <a:pt x="-17" y="26574"/>
                      <a:pt x="-110" y="25408"/>
                      <a:pt x="263" y="23310"/>
                    </a:cubicBezTo>
                    <a:cubicBezTo>
                      <a:pt x="589" y="21257"/>
                      <a:pt x="1476" y="18272"/>
                      <a:pt x="3295" y="14960"/>
                    </a:cubicBezTo>
                    <a:cubicBezTo>
                      <a:pt x="5160" y="11695"/>
                      <a:pt x="8006" y="8057"/>
                      <a:pt x="12157" y="5165"/>
                    </a:cubicBezTo>
                    <a:cubicBezTo>
                      <a:pt x="16262" y="2227"/>
                      <a:pt x="21719" y="314"/>
                      <a:pt x="27549" y="34"/>
                    </a:cubicBezTo>
                    <a:cubicBezTo>
                      <a:pt x="33380" y="-246"/>
                      <a:pt x="38977" y="1201"/>
                      <a:pt x="43361" y="3719"/>
                    </a:cubicBezTo>
                    <a:cubicBezTo>
                      <a:pt x="47793" y="6191"/>
                      <a:pt x="50964" y="9550"/>
                      <a:pt x="53110" y="12628"/>
                    </a:cubicBezTo>
                    <a:cubicBezTo>
                      <a:pt x="55256" y="15753"/>
                      <a:pt x="56375" y="18598"/>
                      <a:pt x="56888" y="20651"/>
                    </a:cubicBezTo>
                    <a:cubicBezTo>
                      <a:pt x="57448" y="22656"/>
                      <a:pt x="57448" y="23823"/>
                      <a:pt x="57308" y="23869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  <p:grpSp>
          <p:nvGrpSpPr>
            <p:cNvPr id="348" name="Gráfico 6">
              <a:extLst>
                <a:ext uri="{FF2B5EF4-FFF2-40B4-BE49-F238E27FC236}">
                  <a16:creationId xmlns:a16="http://schemas.microsoft.com/office/drawing/2014/main" id="{C55A81CA-9C1B-3402-ADFD-9A6302E576E8}"/>
                </a:ext>
              </a:extLst>
            </p:cNvPr>
            <p:cNvGrpSpPr/>
            <p:nvPr/>
          </p:nvGrpSpPr>
          <p:grpSpPr>
            <a:xfrm>
              <a:off x="732249" y="2867237"/>
              <a:ext cx="419279" cy="631180"/>
              <a:chOff x="732249" y="2867237"/>
              <a:chExt cx="419279" cy="631180"/>
            </a:xfrm>
          </p:grpSpPr>
          <p:sp>
            <p:nvSpPr>
              <p:cNvPr id="349" name="Forma libre: forma 348">
                <a:extLst>
                  <a:ext uri="{FF2B5EF4-FFF2-40B4-BE49-F238E27FC236}">
                    <a16:creationId xmlns:a16="http://schemas.microsoft.com/office/drawing/2014/main" id="{088FEEC8-4ACF-E2C7-7B9A-21F321CEB909}"/>
                  </a:ext>
                </a:extLst>
              </p:cNvPr>
              <p:cNvSpPr/>
              <p:nvPr/>
            </p:nvSpPr>
            <p:spPr>
              <a:xfrm>
                <a:off x="760907" y="2867237"/>
                <a:ext cx="365859" cy="284199"/>
              </a:xfrm>
              <a:custGeom>
                <a:avLst/>
                <a:gdLst>
                  <a:gd name="connsiteX0" fmla="*/ 64023 w 365859"/>
                  <a:gd name="connsiteY0" fmla="*/ 284199 h 284199"/>
                  <a:gd name="connsiteX1" fmla="*/ 1707 w 365859"/>
                  <a:gd name="connsiteY1" fmla="*/ 223936 h 284199"/>
                  <a:gd name="connsiteX2" fmla="*/ 28 w 365859"/>
                  <a:gd name="connsiteY2" fmla="*/ 20756 h 284199"/>
                  <a:gd name="connsiteX3" fmla="*/ 20878 w 365859"/>
                  <a:gd name="connsiteY3" fmla="*/ 0 h 284199"/>
                  <a:gd name="connsiteX4" fmla="*/ 345050 w 365859"/>
                  <a:gd name="connsiteY4" fmla="*/ 0 h 284199"/>
                  <a:gd name="connsiteX5" fmla="*/ 365854 w 365859"/>
                  <a:gd name="connsiteY5" fmla="*/ 21316 h 284199"/>
                  <a:gd name="connsiteX6" fmla="*/ 360769 w 365859"/>
                  <a:gd name="connsiteY6" fmla="*/ 230559 h 284199"/>
                  <a:gd name="connsiteX7" fmla="*/ 305730 w 365859"/>
                  <a:gd name="connsiteY7" fmla="*/ 284199 h 284199"/>
                  <a:gd name="connsiteX8" fmla="*/ 64023 w 365859"/>
                  <a:gd name="connsiteY8" fmla="*/ 284199 h 28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5859" h="284199">
                    <a:moveTo>
                      <a:pt x="64023" y="284199"/>
                    </a:moveTo>
                    <a:cubicBezTo>
                      <a:pt x="30393" y="284199"/>
                      <a:pt x="2593" y="257566"/>
                      <a:pt x="1707" y="223936"/>
                    </a:cubicBezTo>
                    <a:cubicBezTo>
                      <a:pt x="-19" y="160827"/>
                      <a:pt x="-65" y="63109"/>
                      <a:pt x="28" y="20756"/>
                    </a:cubicBezTo>
                    <a:cubicBezTo>
                      <a:pt x="28" y="9282"/>
                      <a:pt x="9357" y="0"/>
                      <a:pt x="20878" y="0"/>
                    </a:cubicBezTo>
                    <a:lnTo>
                      <a:pt x="345050" y="0"/>
                    </a:lnTo>
                    <a:cubicBezTo>
                      <a:pt x="356758" y="0"/>
                      <a:pt x="366133" y="9609"/>
                      <a:pt x="365854" y="21316"/>
                    </a:cubicBezTo>
                    <a:cubicBezTo>
                      <a:pt x="364781" y="65301"/>
                      <a:pt x="362309" y="167311"/>
                      <a:pt x="360769" y="230559"/>
                    </a:cubicBezTo>
                    <a:cubicBezTo>
                      <a:pt x="360023" y="260411"/>
                      <a:pt x="335628" y="284199"/>
                      <a:pt x="305730" y="284199"/>
                    </a:cubicBezTo>
                    <a:lnTo>
                      <a:pt x="64023" y="284199"/>
                    </a:lnTo>
                    <a:close/>
                  </a:path>
                </a:pathLst>
              </a:custGeom>
              <a:solidFill>
                <a:srgbClr val="455A64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  <p:grpSp>
            <p:nvGrpSpPr>
              <p:cNvPr id="350" name="Gráfico 6">
                <a:extLst>
                  <a:ext uri="{FF2B5EF4-FFF2-40B4-BE49-F238E27FC236}">
                    <a16:creationId xmlns:a16="http://schemas.microsoft.com/office/drawing/2014/main" id="{4028DF71-B3A8-6BB0-8A74-04F61EAFC43E}"/>
                  </a:ext>
                </a:extLst>
              </p:cNvPr>
              <p:cNvGrpSpPr/>
              <p:nvPr/>
            </p:nvGrpSpPr>
            <p:grpSpPr>
              <a:xfrm>
                <a:off x="732249" y="3149319"/>
                <a:ext cx="419279" cy="349098"/>
                <a:chOff x="732249" y="3149319"/>
                <a:chExt cx="419279" cy="349098"/>
              </a:xfrm>
            </p:grpSpPr>
            <p:sp>
              <p:nvSpPr>
                <p:cNvPr id="351" name="Forma libre: forma 350">
                  <a:extLst>
                    <a:ext uri="{FF2B5EF4-FFF2-40B4-BE49-F238E27FC236}">
                      <a16:creationId xmlns:a16="http://schemas.microsoft.com/office/drawing/2014/main" id="{12C3E97E-44D3-476B-5F8B-D4DEEA1799C2}"/>
                    </a:ext>
                  </a:extLst>
                </p:cNvPr>
                <p:cNvSpPr/>
                <p:nvPr/>
              </p:nvSpPr>
              <p:spPr>
                <a:xfrm>
                  <a:off x="732669" y="3150364"/>
                  <a:ext cx="417739" cy="346655"/>
                </a:xfrm>
                <a:custGeom>
                  <a:avLst/>
                  <a:gdLst>
                    <a:gd name="connsiteX0" fmla="*/ 18518 w 417739"/>
                    <a:gd name="connsiteY0" fmla="*/ 346655 h 346655"/>
                    <a:gd name="connsiteX1" fmla="*/ 0 w 417739"/>
                    <a:gd name="connsiteY1" fmla="*/ 344416 h 346655"/>
                    <a:gd name="connsiteX2" fmla="*/ 38154 w 417739"/>
                    <a:gd name="connsiteY2" fmla="*/ 32137 h 346655"/>
                    <a:gd name="connsiteX3" fmla="*/ 73837 w 417739"/>
                    <a:gd name="connsiteY3" fmla="*/ 0 h 346655"/>
                    <a:gd name="connsiteX4" fmla="*/ 347215 w 417739"/>
                    <a:gd name="connsiteY4" fmla="*/ 0 h 346655"/>
                    <a:gd name="connsiteX5" fmla="*/ 382897 w 417739"/>
                    <a:gd name="connsiteY5" fmla="*/ 32044 h 346655"/>
                    <a:gd name="connsiteX6" fmla="*/ 417740 w 417739"/>
                    <a:gd name="connsiteY6" fmla="*/ 344556 h 346655"/>
                    <a:gd name="connsiteX7" fmla="*/ 399176 w 417739"/>
                    <a:gd name="connsiteY7" fmla="*/ 346562 h 346655"/>
                    <a:gd name="connsiteX8" fmla="*/ 364333 w 417739"/>
                    <a:gd name="connsiteY8" fmla="*/ 34330 h 346655"/>
                    <a:gd name="connsiteX9" fmla="*/ 347168 w 417739"/>
                    <a:gd name="connsiteY9" fmla="*/ 18657 h 346655"/>
                    <a:gd name="connsiteX10" fmla="*/ 73790 w 417739"/>
                    <a:gd name="connsiteY10" fmla="*/ 18657 h 346655"/>
                    <a:gd name="connsiteX11" fmla="*/ 56625 w 417739"/>
                    <a:gd name="connsiteY11" fmla="*/ 34376 h 346655"/>
                    <a:gd name="connsiteX12" fmla="*/ 18471 w 417739"/>
                    <a:gd name="connsiteY12" fmla="*/ 346655 h 346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17739" h="346655">
                      <a:moveTo>
                        <a:pt x="18518" y="346655"/>
                      </a:moveTo>
                      <a:lnTo>
                        <a:pt x="0" y="344416"/>
                      </a:lnTo>
                      <a:lnTo>
                        <a:pt x="38154" y="32137"/>
                      </a:lnTo>
                      <a:cubicBezTo>
                        <a:pt x="40347" y="13806"/>
                        <a:pt x="55692" y="0"/>
                        <a:pt x="73837" y="0"/>
                      </a:cubicBezTo>
                      <a:lnTo>
                        <a:pt x="347215" y="0"/>
                      </a:lnTo>
                      <a:cubicBezTo>
                        <a:pt x="365313" y="0"/>
                        <a:pt x="380612" y="13760"/>
                        <a:pt x="382897" y="32044"/>
                      </a:cubicBezTo>
                      <a:cubicBezTo>
                        <a:pt x="392039" y="105881"/>
                        <a:pt x="417507" y="342177"/>
                        <a:pt x="417740" y="344556"/>
                      </a:cubicBezTo>
                      <a:lnTo>
                        <a:pt x="399176" y="346562"/>
                      </a:lnTo>
                      <a:cubicBezTo>
                        <a:pt x="398896" y="344183"/>
                        <a:pt x="373475" y="108027"/>
                        <a:pt x="364333" y="34330"/>
                      </a:cubicBezTo>
                      <a:cubicBezTo>
                        <a:pt x="363214" y="25421"/>
                        <a:pt x="355844" y="18657"/>
                        <a:pt x="347168" y="18657"/>
                      </a:cubicBezTo>
                      <a:lnTo>
                        <a:pt x="73790" y="18657"/>
                      </a:lnTo>
                      <a:cubicBezTo>
                        <a:pt x="65068" y="18657"/>
                        <a:pt x="57698" y="25421"/>
                        <a:pt x="56625" y="34376"/>
                      </a:cubicBezTo>
                      <a:lnTo>
                        <a:pt x="18471" y="346655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  <p:sp>
              <p:nvSpPr>
                <p:cNvPr id="352" name="Forma libre: forma 351">
                  <a:extLst>
                    <a:ext uri="{FF2B5EF4-FFF2-40B4-BE49-F238E27FC236}">
                      <a16:creationId xmlns:a16="http://schemas.microsoft.com/office/drawing/2014/main" id="{D4A923D9-49DF-5060-6E0A-32DFCEF97FAF}"/>
                    </a:ext>
                  </a:extLst>
                </p:cNvPr>
                <p:cNvSpPr/>
                <p:nvPr/>
              </p:nvSpPr>
              <p:spPr>
                <a:xfrm>
                  <a:off x="732249" y="3149319"/>
                  <a:ext cx="419279" cy="349098"/>
                </a:xfrm>
                <a:custGeom>
                  <a:avLst/>
                  <a:gdLst>
                    <a:gd name="connsiteX0" fmla="*/ 18937 w 419279"/>
                    <a:gd name="connsiteY0" fmla="*/ 347700 h 349098"/>
                    <a:gd name="connsiteX1" fmla="*/ 19450 w 419279"/>
                    <a:gd name="connsiteY1" fmla="*/ 342755 h 349098"/>
                    <a:gd name="connsiteX2" fmla="*/ 21130 w 419279"/>
                    <a:gd name="connsiteY2" fmla="*/ 328482 h 349098"/>
                    <a:gd name="connsiteX3" fmla="*/ 27613 w 419279"/>
                    <a:gd name="connsiteY3" fmla="*/ 273676 h 349098"/>
                    <a:gd name="connsiteX4" fmla="*/ 51774 w 419279"/>
                    <a:gd name="connsiteY4" fmla="*/ 72176 h 349098"/>
                    <a:gd name="connsiteX5" fmla="*/ 55739 w 419279"/>
                    <a:gd name="connsiteY5" fmla="*/ 39479 h 349098"/>
                    <a:gd name="connsiteX6" fmla="*/ 57278 w 419279"/>
                    <a:gd name="connsiteY6" fmla="*/ 30943 h 349098"/>
                    <a:gd name="connsiteX7" fmla="*/ 62223 w 419279"/>
                    <a:gd name="connsiteY7" fmla="*/ 23527 h 349098"/>
                    <a:gd name="connsiteX8" fmla="*/ 70199 w 419279"/>
                    <a:gd name="connsiteY8" fmla="*/ 19282 h 349098"/>
                    <a:gd name="connsiteX9" fmla="*/ 79154 w 419279"/>
                    <a:gd name="connsiteY9" fmla="*/ 18769 h 349098"/>
                    <a:gd name="connsiteX10" fmla="*/ 152385 w 419279"/>
                    <a:gd name="connsiteY10" fmla="*/ 18676 h 349098"/>
                    <a:gd name="connsiteX11" fmla="*/ 314331 w 419279"/>
                    <a:gd name="connsiteY11" fmla="*/ 18583 h 349098"/>
                    <a:gd name="connsiteX12" fmla="*/ 335880 w 419279"/>
                    <a:gd name="connsiteY12" fmla="*/ 18583 h 349098"/>
                    <a:gd name="connsiteX13" fmla="*/ 346748 w 419279"/>
                    <a:gd name="connsiteY13" fmla="*/ 18583 h 349098"/>
                    <a:gd name="connsiteX14" fmla="*/ 357710 w 419279"/>
                    <a:gd name="connsiteY14" fmla="*/ 21708 h 349098"/>
                    <a:gd name="connsiteX15" fmla="*/ 364799 w 419279"/>
                    <a:gd name="connsiteY15" fmla="*/ 30757 h 349098"/>
                    <a:gd name="connsiteX16" fmla="*/ 366665 w 419279"/>
                    <a:gd name="connsiteY16" fmla="*/ 41904 h 349098"/>
                    <a:gd name="connsiteX17" fmla="*/ 369137 w 419279"/>
                    <a:gd name="connsiteY17" fmla="*/ 64107 h 349098"/>
                    <a:gd name="connsiteX18" fmla="*/ 379352 w 419279"/>
                    <a:gd name="connsiteY18" fmla="*/ 155248 h 349098"/>
                    <a:gd name="connsiteX19" fmla="*/ 400808 w 419279"/>
                    <a:gd name="connsiteY19" fmla="*/ 347420 h 349098"/>
                    <a:gd name="connsiteX20" fmla="*/ 399456 w 419279"/>
                    <a:gd name="connsiteY20" fmla="*/ 346347 h 349098"/>
                    <a:gd name="connsiteX21" fmla="*/ 418020 w 419279"/>
                    <a:gd name="connsiteY21" fmla="*/ 344341 h 349098"/>
                    <a:gd name="connsiteX22" fmla="*/ 416947 w 419279"/>
                    <a:gd name="connsiteY22" fmla="*/ 345694 h 349098"/>
                    <a:gd name="connsiteX23" fmla="*/ 413962 w 419279"/>
                    <a:gd name="connsiteY23" fmla="*/ 318734 h 349098"/>
                    <a:gd name="connsiteX24" fmla="*/ 394138 w 419279"/>
                    <a:gd name="connsiteY24" fmla="*/ 141022 h 349098"/>
                    <a:gd name="connsiteX25" fmla="*/ 384670 w 419279"/>
                    <a:gd name="connsiteY25" fmla="*/ 55897 h 349098"/>
                    <a:gd name="connsiteX26" fmla="*/ 382337 w 419279"/>
                    <a:gd name="connsiteY26" fmla="*/ 35048 h 349098"/>
                    <a:gd name="connsiteX27" fmla="*/ 375434 w 419279"/>
                    <a:gd name="connsiteY27" fmla="*/ 16390 h 349098"/>
                    <a:gd name="connsiteX28" fmla="*/ 359855 w 419279"/>
                    <a:gd name="connsiteY28" fmla="*/ 4403 h 349098"/>
                    <a:gd name="connsiteX29" fmla="*/ 350247 w 419279"/>
                    <a:gd name="connsiteY29" fmla="*/ 2257 h 349098"/>
                    <a:gd name="connsiteX30" fmla="*/ 340172 w 419279"/>
                    <a:gd name="connsiteY30" fmla="*/ 2117 h 349098"/>
                    <a:gd name="connsiteX31" fmla="*/ 185128 w 419279"/>
                    <a:gd name="connsiteY31" fmla="*/ 2024 h 349098"/>
                    <a:gd name="connsiteX32" fmla="*/ 113484 w 419279"/>
                    <a:gd name="connsiteY32" fmla="*/ 1977 h 349098"/>
                    <a:gd name="connsiteX33" fmla="*/ 79247 w 419279"/>
                    <a:gd name="connsiteY33" fmla="*/ 1977 h 349098"/>
                    <a:gd name="connsiteX34" fmla="*/ 70945 w 419279"/>
                    <a:gd name="connsiteY34" fmla="*/ 2117 h 349098"/>
                    <a:gd name="connsiteX35" fmla="*/ 63062 w 419279"/>
                    <a:gd name="connsiteY35" fmla="*/ 3843 h 349098"/>
                    <a:gd name="connsiteX36" fmla="*/ 49629 w 419279"/>
                    <a:gd name="connsiteY36" fmla="*/ 12239 h 349098"/>
                    <a:gd name="connsiteX37" fmla="*/ 41280 w 419279"/>
                    <a:gd name="connsiteY37" fmla="*/ 25393 h 349098"/>
                    <a:gd name="connsiteX38" fmla="*/ 38434 w 419279"/>
                    <a:gd name="connsiteY38" fmla="*/ 40692 h 349098"/>
                    <a:gd name="connsiteX39" fmla="*/ 34656 w 419279"/>
                    <a:gd name="connsiteY39" fmla="*/ 71150 h 349098"/>
                    <a:gd name="connsiteX40" fmla="*/ 27613 w 419279"/>
                    <a:gd name="connsiteY40" fmla="*/ 128242 h 349098"/>
                    <a:gd name="connsiteX41" fmla="*/ 15486 w 419279"/>
                    <a:gd name="connsiteY41" fmla="*/ 225913 h 349098"/>
                    <a:gd name="connsiteX42" fmla="*/ 466 w 419279"/>
                    <a:gd name="connsiteY42" fmla="*/ 345554 h 349098"/>
                    <a:gd name="connsiteX43" fmla="*/ 280 w 419279"/>
                    <a:gd name="connsiteY43" fmla="*/ 345321 h 349098"/>
                    <a:gd name="connsiteX44" fmla="*/ 14226 w 419279"/>
                    <a:gd name="connsiteY44" fmla="*/ 347140 h 349098"/>
                    <a:gd name="connsiteX45" fmla="*/ 18797 w 419279"/>
                    <a:gd name="connsiteY45" fmla="*/ 347793 h 349098"/>
                    <a:gd name="connsiteX46" fmla="*/ 14320 w 419279"/>
                    <a:gd name="connsiteY46" fmla="*/ 347327 h 349098"/>
                    <a:gd name="connsiteX47" fmla="*/ 233 w 419279"/>
                    <a:gd name="connsiteY47" fmla="*/ 345741 h 349098"/>
                    <a:gd name="connsiteX48" fmla="*/ 0 w 419279"/>
                    <a:gd name="connsiteY48" fmla="*/ 345741 h 349098"/>
                    <a:gd name="connsiteX49" fmla="*/ 0 w 419279"/>
                    <a:gd name="connsiteY49" fmla="*/ 345508 h 349098"/>
                    <a:gd name="connsiteX50" fmla="*/ 14226 w 419279"/>
                    <a:gd name="connsiteY50" fmla="*/ 225773 h 349098"/>
                    <a:gd name="connsiteX51" fmla="*/ 25980 w 419279"/>
                    <a:gd name="connsiteY51" fmla="*/ 128102 h 349098"/>
                    <a:gd name="connsiteX52" fmla="*/ 32884 w 419279"/>
                    <a:gd name="connsiteY52" fmla="*/ 71010 h 349098"/>
                    <a:gd name="connsiteX53" fmla="*/ 36569 w 419279"/>
                    <a:gd name="connsiteY53" fmla="*/ 40552 h 349098"/>
                    <a:gd name="connsiteX54" fmla="*/ 39460 w 419279"/>
                    <a:gd name="connsiteY54" fmla="*/ 24879 h 349098"/>
                    <a:gd name="connsiteX55" fmla="*/ 48183 w 419279"/>
                    <a:gd name="connsiteY55" fmla="*/ 11026 h 349098"/>
                    <a:gd name="connsiteX56" fmla="*/ 62316 w 419279"/>
                    <a:gd name="connsiteY56" fmla="*/ 2164 h 349098"/>
                    <a:gd name="connsiteX57" fmla="*/ 70618 w 419279"/>
                    <a:gd name="connsiteY57" fmla="*/ 345 h 349098"/>
                    <a:gd name="connsiteX58" fmla="*/ 79061 w 419279"/>
                    <a:gd name="connsiteY58" fmla="*/ 158 h 349098"/>
                    <a:gd name="connsiteX59" fmla="*/ 113297 w 419279"/>
                    <a:gd name="connsiteY59" fmla="*/ 158 h 349098"/>
                    <a:gd name="connsiteX60" fmla="*/ 184942 w 419279"/>
                    <a:gd name="connsiteY60" fmla="*/ 112 h 349098"/>
                    <a:gd name="connsiteX61" fmla="*/ 339985 w 419279"/>
                    <a:gd name="connsiteY61" fmla="*/ 18 h 349098"/>
                    <a:gd name="connsiteX62" fmla="*/ 350247 w 419279"/>
                    <a:gd name="connsiteY62" fmla="*/ 158 h 349098"/>
                    <a:gd name="connsiteX63" fmla="*/ 360508 w 419279"/>
                    <a:gd name="connsiteY63" fmla="*/ 2444 h 349098"/>
                    <a:gd name="connsiteX64" fmla="*/ 377113 w 419279"/>
                    <a:gd name="connsiteY64" fmla="*/ 15178 h 349098"/>
                    <a:gd name="connsiteX65" fmla="*/ 384483 w 419279"/>
                    <a:gd name="connsiteY65" fmla="*/ 34954 h 349098"/>
                    <a:gd name="connsiteX66" fmla="*/ 386815 w 419279"/>
                    <a:gd name="connsiteY66" fmla="*/ 55804 h 349098"/>
                    <a:gd name="connsiteX67" fmla="*/ 396331 w 419279"/>
                    <a:gd name="connsiteY67" fmla="*/ 140929 h 349098"/>
                    <a:gd name="connsiteX68" fmla="*/ 416154 w 419279"/>
                    <a:gd name="connsiteY68" fmla="*/ 318641 h 349098"/>
                    <a:gd name="connsiteX69" fmla="*/ 419139 w 419279"/>
                    <a:gd name="connsiteY69" fmla="*/ 345601 h 349098"/>
                    <a:gd name="connsiteX70" fmla="*/ 419279 w 419279"/>
                    <a:gd name="connsiteY70" fmla="*/ 346814 h 349098"/>
                    <a:gd name="connsiteX71" fmla="*/ 418066 w 419279"/>
                    <a:gd name="connsiteY71" fmla="*/ 346953 h 349098"/>
                    <a:gd name="connsiteX72" fmla="*/ 399502 w 419279"/>
                    <a:gd name="connsiteY72" fmla="*/ 348959 h 349098"/>
                    <a:gd name="connsiteX73" fmla="*/ 398290 w 419279"/>
                    <a:gd name="connsiteY73" fmla="*/ 349099 h 349098"/>
                    <a:gd name="connsiteX74" fmla="*/ 398150 w 419279"/>
                    <a:gd name="connsiteY74" fmla="*/ 347886 h 349098"/>
                    <a:gd name="connsiteX75" fmla="*/ 376740 w 419279"/>
                    <a:gd name="connsiteY75" fmla="*/ 155715 h 349098"/>
                    <a:gd name="connsiteX76" fmla="*/ 366619 w 419279"/>
                    <a:gd name="connsiteY76" fmla="*/ 64573 h 349098"/>
                    <a:gd name="connsiteX77" fmla="*/ 364146 w 419279"/>
                    <a:gd name="connsiteY77" fmla="*/ 42371 h 349098"/>
                    <a:gd name="connsiteX78" fmla="*/ 362421 w 419279"/>
                    <a:gd name="connsiteY78" fmla="*/ 31736 h 349098"/>
                    <a:gd name="connsiteX79" fmla="*/ 356170 w 419279"/>
                    <a:gd name="connsiteY79" fmla="*/ 23760 h 349098"/>
                    <a:gd name="connsiteX80" fmla="*/ 346469 w 419279"/>
                    <a:gd name="connsiteY80" fmla="*/ 21008 h 349098"/>
                    <a:gd name="connsiteX81" fmla="*/ 335601 w 419279"/>
                    <a:gd name="connsiteY81" fmla="*/ 21008 h 349098"/>
                    <a:gd name="connsiteX82" fmla="*/ 314051 w 419279"/>
                    <a:gd name="connsiteY82" fmla="*/ 21008 h 349098"/>
                    <a:gd name="connsiteX83" fmla="*/ 152105 w 419279"/>
                    <a:gd name="connsiteY83" fmla="*/ 20915 h 349098"/>
                    <a:gd name="connsiteX84" fmla="*/ 78874 w 419279"/>
                    <a:gd name="connsiteY84" fmla="*/ 20868 h 349098"/>
                    <a:gd name="connsiteX85" fmla="*/ 70385 w 419279"/>
                    <a:gd name="connsiteY85" fmla="*/ 21335 h 349098"/>
                    <a:gd name="connsiteX86" fmla="*/ 63202 w 419279"/>
                    <a:gd name="connsiteY86" fmla="*/ 25159 h 349098"/>
                    <a:gd name="connsiteX87" fmla="*/ 58724 w 419279"/>
                    <a:gd name="connsiteY87" fmla="*/ 31876 h 349098"/>
                    <a:gd name="connsiteX88" fmla="*/ 57232 w 419279"/>
                    <a:gd name="connsiteY88" fmla="*/ 39992 h 349098"/>
                    <a:gd name="connsiteX89" fmla="*/ 53174 w 419279"/>
                    <a:gd name="connsiteY89" fmla="*/ 72782 h 349098"/>
                    <a:gd name="connsiteX90" fmla="*/ 28033 w 419279"/>
                    <a:gd name="connsiteY90" fmla="*/ 274563 h 349098"/>
                    <a:gd name="connsiteX91" fmla="*/ 21176 w 419279"/>
                    <a:gd name="connsiteY91" fmla="*/ 329089 h 349098"/>
                    <a:gd name="connsiteX92" fmla="*/ 19357 w 419279"/>
                    <a:gd name="connsiteY92" fmla="*/ 343222 h 349098"/>
                    <a:gd name="connsiteX93" fmla="*/ 18704 w 419279"/>
                    <a:gd name="connsiteY93" fmla="*/ 347980 h 349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419279" h="349098">
                      <a:moveTo>
                        <a:pt x="18937" y="347700"/>
                      </a:moveTo>
                      <a:cubicBezTo>
                        <a:pt x="18937" y="347700"/>
                        <a:pt x="19077" y="346021"/>
                        <a:pt x="19450" y="342755"/>
                      </a:cubicBezTo>
                      <a:cubicBezTo>
                        <a:pt x="19824" y="339490"/>
                        <a:pt x="20383" y="334733"/>
                        <a:pt x="21130" y="328482"/>
                      </a:cubicBezTo>
                      <a:cubicBezTo>
                        <a:pt x="22622" y="315935"/>
                        <a:pt x="24814" y="297465"/>
                        <a:pt x="27613" y="273676"/>
                      </a:cubicBezTo>
                      <a:cubicBezTo>
                        <a:pt x="33304" y="226146"/>
                        <a:pt x="41559" y="157394"/>
                        <a:pt x="51774" y="72176"/>
                      </a:cubicBezTo>
                      <a:cubicBezTo>
                        <a:pt x="53080" y="61541"/>
                        <a:pt x="54386" y="50627"/>
                        <a:pt x="55739" y="39479"/>
                      </a:cubicBezTo>
                      <a:cubicBezTo>
                        <a:pt x="56112" y="36774"/>
                        <a:pt x="56206" y="33835"/>
                        <a:pt x="57278" y="30943"/>
                      </a:cubicBezTo>
                      <a:cubicBezTo>
                        <a:pt x="58258" y="28145"/>
                        <a:pt x="60030" y="25579"/>
                        <a:pt x="62223" y="23527"/>
                      </a:cubicBezTo>
                      <a:cubicBezTo>
                        <a:pt x="64461" y="21521"/>
                        <a:pt x="67213" y="19982"/>
                        <a:pt x="70199" y="19282"/>
                      </a:cubicBezTo>
                      <a:cubicBezTo>
                        <a:pt x="73230" y="18489"/>
                        <a:pt x="76262" y="18863"/>
                        <a:pt x="79154" y="18769"/>
                      </a:cubicBezTo>
                      <a:cubicBezTo>
                        <a:pt x="102616" y="18769"/>
                        <a:pt x="127057" y="18769"/>
                        <a:pt x="152385" y="18676"/>
                      </a:cubicBezTo>
                      <a:cubicBezTo>
                        <a:pt x="203040" y="18676"/>
                        <a:pt x="257239" y="18583"/>
                        <a:pt x="314331" y="18583"/>
                      </a:cubicBezTo>
                      <a:cubicBezTo>
                        <a:pt x="321468" y="18583"/>
                        <a:pt x="328651" y="18583"/>
                        <a:pt x="335880" y="18583"/>
                      </a:cubicBezTo>
                      <a:cubicBezTo>
                        <a:pt x="339519" y="18583"/>
                        <a:pt x="343110" y="18583"/>
                        <a:pt x="346748" y="18583"/>
                      </a:cubicBezTo>
                      <a:cubicBezTo>
                        <a:pt x="350527" y="18396"/>
                        <a:pt x="354538" y="19515"/>
                        <a:pt x="357710" y="21708"/>
                      </a:cubicBezTo>
                      <a:cubicBezTo>
                        <a:pt x="360975" y="23853"/>
                        <a:pt x="363447" y="27118"/>
                        <a:pt x="364799" y="30757"/>
                      </a:cubicBezTo>
                      <a:cubicBezTo>
                        <a:pt x="366245" y="34535"/>
                        <a:pt x="366105" y="38266"/>
                        <a:pt x="366665" y="41904"/>
                      </a:cubicBezTo>
                      <a:cubicBezTo>
                        <a:pt x="367505" y="49274"/>
                        <a:pt x="368298" y="56644"/>
                        <a:pt x="369137" y="64107"/>
                      </a:cubicBezTo>
                      <a:cubicBezTo>
                        <a:pt x="372449" y="93865"/>
                        <a:pt x="375854" y="124277"/>
                        <a:pt x="379352" y="155248"/>
                      </a:cubicBezTo>
                      <a:cubicBezTo>
                        <a:pt x="386256" y="217238"/>
                        <a:pt x="393439" y="281466"/>
                        <a:pt x="400808" y="347420"/>
                      </a:cubicBezTo>
                      <a:lnTo>
                        <a:pt x="399456" y="346347"/>
                      </a:lnTo>
                      <a:cubicBezTo>
                        <a:pt x="405286" y="345741"/>
                        <a:pt x="411630" y="345041"/>
                        <a:pt x="418020" y="344341"/>
                      </a:cubicBezTo>
                      <a:lnTo>
                        <a:pt x="416947" y="345694"/>
                      </a:lnTo>
                      <a:cubicBezTo>
                        <a:pt x="416014" y="337158"/>
                        <a:pt x="414988" y="327969"/>
                        <a:pt x="413962" y="318734"/>
                      </a:cubicBezTo>
                      <a:cubicBezTo>
                        <a:pt x="407199" y="258097"/>
                        <a:pt x="400575" y="198673"/>
                        <a:pt x="394138" y="141022"/>
                      </a:cubicBezTo>
                      <a:cubicBezTo>
                        <a:pt x="390920" y="112196"/>
                        <a:pt x="387795" y="83790"/>
                        <a:pt x="384670" y="55897"/>
                      </a:cubicBezTo>
                      <a:cubicBezTo>
                        <a:pt x="383877" y="48901"/>
                        <a:pt x="383130" y="41998"/>
                        <a:pt x="382337" y="35048"/>
                      </a:cubicBezTo>
                      <a:cubicBezTo>
                        <a:pt x="381778" y="28238"/>
                        <a:pt x="379446" y="21754"/>
                        <a:pt x="375434" y="16390"/>
                      </a:cubicBezTo>
                      <a:cubicBezTo>
                        <a:pt x="371516" y="10980"/>
                        <a:pt x="366012" y="6828"/>
                        <a:pt x="359855" y="4403"/>
                      </a:cubicBezTo>
                      <a:cubicBezTo>
                        <a:pt x="356777" y="3237"/>
                        <a:pt x="353512" y="2537"/>
                        <a:pt x="350247" y="2257"/>
                      </a:cubicBezTo>
                      <a:cubicBezTo>
                        <a:pt x="347028" y="2024"/>
                        <a:pt x="343530" y="2164"/>
                        <a:pt x="340172" y="2117"/>
                      </a:cubicBezTo>
                      <a:cubicBezTo>
                        <a:pt x="286112" y="2117"/>
                        <a:pt x="234291" y="2071"/>
                        <a:pt x="185128" y="2024"/>
                      </a:cubicBezTo>
                      <a:cubicBezTo>
                        <a:pt x="160547" y="2024"/>
                        <a:pt x="136666" y="2024"/>
                        <a:pt x="113484" y="1977"/>
                      </a:cubicBezTo>
                      <a:cubicBezTo>
                        <a:pt x="101916" y="1977"/>
                        <a:pt x="90489" y="1977"/>
                        <a:pt x="79247" y="1977"/>
                      </a:cubicBezTo>
                      <a:cubicBezTo>
                        <a:pt x="76449" y="1977"/>
                        <a:pt x="73650" y="1977"/>
                        <a:pt x="70945" y="2117"/>
                      </a:cubicBezTo>
                      <a:cubicBezTo>
                        <a:pt x="68286" y="2444"/>
                        <a:pt x="65581" y="2910"/>
                        <a:pt x="63062" y="3843"/>
                      </a:cubicBezTo>
                      <a:cubicBezTo>
                        <a:pt x="57978" y="5522"/>
                        <a:pt x="53360" y="8508"/>
                        <a:pt x="49629" y="12239"/>
                      </a:cubicBezTo>
                      <a:cubicBezTo>
                        <a:pt x="45851" y="15924"/>
                        <a:pt x="43052" y="20495"/>
                        <a:pt x="41280" y="25393"/>
                      </a:cubicBezTo>
                      <a:cubicBezTo>
                        <a:pt x="39414" y="30243"/>
                        <a:pt x="39181" y="35468"/>
                        <a:pt x="38434" y="40692"/>
                      </a:cubicBezTo>
                      <a:cubicBezTo>
                        <a:pt x="37175" y="51047"/>
                        <a:pt x="35916" y="61215"/>
                        <a:pt x="34656" y="71150"/>
                      </a:cubicBezTo>
                      <a:cubicBezTo>
                        <a:pt x="32184" y="91020"/>
                        <a:pt x="29852" y="110051"/>
                        <a:pt x="27613" y="128242"/>
                      </a:cubicBezTo>
                      <a:cubicBezTo>
                        <a:pt x="23135" y="164530"/>
                        <a:pt x="19077" y="197228"/>
                        <a:pt x="15486" y="225913"/>
                      </a:cubicBezTo>
                      <a:cubicBezTo>
                        <a:pt x="8303" y="283145"/>
                        <a:pt x="3172" y="324191"/>
                        <a:pt x="466" y="345554"/>
                      </a:cubicBezTo>
                      <a:lnTo>
                        <a:pt x="280" y="345321"/>
                      </a:lnTo>
                      <a:cubicBezTo>
                        <a:pt x="6530" y="346160"/>
                        <a:pt x="11101" y="346767"/>
                        <a:pt x="14226" y="347140"/>
                      </a:cubicBezTo>
                      <a:cubicBezTo>
                        <a:pt x="17258" y="347560"/>
                        <a:pt x="18797" y="347793"/>
                        <a:pt x="18797" y="347793"/>
                      </a:cubicBezTo>
                      <a:cubicBezTo>
                        <a:pt x="18797" y="347793"/>
                        <a:pt x="17398" y="347653"/>
                        <a:pt x="14320" y="347327"/>
                      </a:cubicBezTo>
                      <a:cubicBezTo>
                        <a:pt x="11194" y="346953"/>
                        <a:pt x="6577" y="346440"/>
                        <a:pt x="233" y="345741"/>
                      </a:cubicBezTo>
                      <a:lnTo>
                        <a:pt x="0" y="345741"/>
                      </a:lnTo>
                      <a:cubicBezTo>
                        <a:pt x="0" y="345741"/>
                        <a:pt x="0" y="345508"/>
                        <a:pt x="0" y="345508"/>
                      </a:cubicBezTo>
                      <a:cubicBezTo>
                        <a:pt x="2519" y="324145"/>
                        <a:pt x="7416" y="283052"/>
                        <a:pt x="14226" y="225773"/>
                      </a:cubicBezTo>
                      <a:cubicBezTo>
                        <a:pt x="17678" y="197088"/>
                        <a:pt x="21643" y="164390"/>
                        <a:pt x="25980" y="128102"/>
                      </a:cubicBezTo>
                      <a:cubicBezTo>
                        <a:pt x="28173" y="109957"/>
                        <a:pt x="30458" y="90880"/>
                        <a:pt x="32884" y="71010"/>
                      </a:cubicBezTo>
                      <a:cubicBezTo>
                        <a:pt x="34096" y="61075"/>
                        <a:pt x="35309" y="50907"/>
                        <a:pt x="36569" y="40552"/>
                      </a:cubicBezTo>
                      <a:cubicBezTo>
                        <a:pt x="37268" y="35421"/>
                        <a:pt x="37501" y="30010"/>
                        <a:pt x="39460" y="24879"/>
                      </a:cubicBezTo>
                      <a:cubicBezTo>
                        <a:pt x="41280" y="19749"/>
                        <a:pt x="44218" y="14944"/>
                        <a:pt x="48183" y="11026"/>
                      </a:cubicBezTo>
                      <a:cubicBezTo>
                        <a:pt x="52101" y="7108"/>
                        <a:pt x="56905" y="3983"/>
                        <a:pt x="62316" y="2164"/>
                      </a:cubicBezTo>
                      <a:cubicBezTo>
                        <a:pt x="64975" y="1185"/>
                        <a:pt x="67820" y="671"/>
                        <a:pt x="70618" y="345"/>
                      </a:cubicBezTo>
                      <a:cubicBezTo>
                        <a:pt x="73510" y="158"/>
                        <a:pt x="76262" y="158"/>
                        <a:pt x="79061" y="158"/>
                      </a:cubicBezTo>
                      <a:cubicBezTo>
                        <a:pt x="90302" y="158"/>
                        <a:pt x="101683" y="158"/>
                        <a:pt x="113297" y="158"/>
                      </a:cubicBezTo>
                      <a:cubicBezTo>
                        <a:pt x="136479" y="158"/>
                        <a:pt x="160407" y="158"/>
                        <a:pt x="184942" y="112"/>
                      </a:cubicBezTo>
                      <a:cubicBezTo>
                        <a:pt x="234104" y="112"/>
                        <a:pt x="285925" y="65"/>
                        <a:pt x="339985" y="18"/>
                      </a:cubicBezTo>
                      <a:cubicBezTo>
                        <a:pt x="343390" y="18"/>
                        <a:pt x="346655" y="-75"/>
                        <a:pt x="350247" y="158"/>
                      </a:cubicBezTo>
                      <a:cubicBezTo>
                        <a:pt x="353745" y="485"/>
                        <a:pt x="357197" y="1185"/>
                        <a:pt x="360508" y="2444"/>
                      </a:cubicBezTo>
                      <a:cubicBezTo>
                        <a:pt x="367085" y="5009"/>
                        <a:pt x="372915" y="9440"/>
                        <a:pt x="377113" y="15178"/>
                      </a:cubicBezTo>
                      <a:cubicBezTo>
                        <a:pt x="381358" y="20868"/>
                        <a:pt x="383877" y="27911"/>
                        <a:pt x="384483" y="34954"/>
                      </a:cubicBezTo>
                      <a:cubicBezTo>
                        <a:pt x="385276" y="41858"/>
                        <a:pt x="386022" y="48808"/>
                        <a:pt x="386815" y="55804"/>
                      </a:cubicBezTo>
                      <a:cubicBezTo>
                        <a:pt x="389940" y="83697"/>
                        <a:pt x="393112" y="112103"/>
                        <a:pt x="396331" y="140929"/>
                      </a:cubicBezTo>
                      <a:cubicBezTo>
                        <a:pt x="402767" y="198580"/>
                        <a:pt x="409391" y="257957"/>
                        <a:pt x="416154" y="318641"/>
                      </a:cubicBezTo>
                      <a:cubicBezTo>
                        <a:pt x="417180" y="327876"/>
                        <a:pt x="418206" y="337065"/>
                        <a:pt x="419139" y="345601"/>
                      </a:cubicBezTo>
                      <a:lnTo>
                        <a:pt x="419279" y="346814"/>
                      </a:lnTo>
                      <a:lnTo>
                        <a:pt x="418066" y="346953"/>
                      </a:lnTo>
                      <a:cubicBezTo>
                        <a:pt x="411723" y="347653"/>
                        <a:pt x="405379" y="348306"/>
                        <a:pt x="399502" y="348959"/>
                      </a:cubicBezTo>
                      <a:lnTo>
                        <a:pt x="398290" y="349099"/>
                      </a:lnTo>
                      <a:lnTo>
                        <a:pt x="398150" y="347886"/>
                      </a:lnTo>
                      <a:cubicBezTo>
                        <a:pt x="390827" y="281932"/>
                        <a:pt x="383643" y="217657"/>
                        <a:pt x="376740" y="155715"/>
                      </a:cubicBezTo>
                      <a:cubicBezTo>
                        <a:pt x="373289" y="124743"/>
                        <a:pt x="369930" y="94332"/>
                        <a:pt x="366619" y="64573"/>
                      </a:cubicBezTo>
                      <a:cubicBezTo>
                        <a:pt x="365779" y="57110"/>
                        <a:pt x="364986" y="49741"/>
                        <a:pt x="364146" y="42371"/>
                      </a:cubicBezTo>
                      <a:cubicBezTo>
                        <a:pt x="363633" y="38733"/>
                        <a:pt x="363680" y="34908"/>
                        <a:pt x="362421" y="31736"/>
                      </a:cubicBezTo>
                      <a:cubicBezTo>
                        <a:pt x="361208" y="28518"/>
                        <a:pt x="359016" y="25626"/>
                        <a:pt x="356170" y="23760"/>
                      </a:cubicBezTo>
                      <a:cubicBezTo>
                        <a:pt x="353325" y="21801"/>
                        <a:pt x="349967" y="20868"/>
                        <a:pt x="346469" y="21008"/>
                      </a:cubicBezTo>
                      <a:cubicBezTo>
                        <a:pt x="342830" y="21008"/>
                        <a:pt x="339192" y="21008"/>
                        <a:pt x="335601" y="21008"/>
                      </a:cubicBezTo>
                      <a:cubicBezTo>
                        <a:pt x="328371" y="21008"/>
                        <a:pt x="321188" y="21008"/>
                        <a:pt x="314051" y="21008"/>
                      </a:cubicBezTo>
                      <a:cubicBezTo>
                        <a:pt x="256959" y="21008"/>
                        <a:pt x="202760" y="20915"/>
                        <a:pt x="152105" y="20915"/>
                      </a:cubicBezTo>
                      <a:cubicBezTo>
                        <a:pt x="126777" y="20915"/>
                        <a:pt x="102336" y="20868"/>
                        <a:pt x="78874" y="20868"/>
                      </a:cubicBezTo>
                      <a:cubicBezTo>
                        <a:pt x="75936" y="20961"/>
                        <a:pt x="72997" y="20635"/>
                        <a:pt x="70385" y="21335"/>
                      </a:cubicBezTo>
                      <a:cubicBezTo>
                        <a:pt x="67680" y="21941"/>
                        <a:pt x="65254" y="23340"/>
                        <a:pt x="63202" y="25159"/>
                      </a:cubicBezTo>
                      <a:cubicBezTo>
                        <a:pt x="61243" y="27025"/>
                        <a:pt x="59610" y="29311"/>
                        <a:pt x="58724" y="31876"/>
                      </a:cubicBezTo>
                      <a:cubicBezTo>
                        <a:pt x="57745" y="34348"/>
                        <a:pt x="57651" y="37193"/>
                        <a:pt x="57232" y="39992"/>
                      </a:cubicBezTo>
                      <a:cubicBezTo>
                        <a:pt x="55832" y="51186"/>
                        <a:pt x="54480" y="62101"/>
                        <a:pt x="53174" y="72782"/>
                      </a:cubicBezTo>
                      <a:cubicBezTo>
                        <a:pt x="42539" y="158093"/>
                        <a:pt x="33957" y="226986"/>
                        <a:pt x="28033" y="274563"/>
                      </a:cubicBezTo>
                      <a:cubicBezTo>
                        <a:pt x="25048" y="298211"/>
                        <a:pt x="22715" y="316588"/>
                        <a:pt x="21176" y="329089"/>
                      </a:cubicBezTo>
                      <a:cubicBezTo>
                        <a:pt x="20383" y="335246"/>
                        <a:pt x="19777" y="339957"/>
                        <a:pt x="19357" y="343222"/>
                      </a:cubicBezTo>
                      <a:cubicBezTo>
                        <a:pt x="18937" y="346394"/>
                        <a:pt x="18704" y="347980"/>
                        <a:pt x="18704" y="34798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46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C"/>
                </a:p>
              </p:txBody>
            </p:sp>
          </p:grpSp>
          <p:sp>
            <p:nvSpPr>
              <p:cNvPr id="353" name="Forma libre: forma 352">
                <a:extLst>
                  <a:ext uri="{FF2B5EF4-FFF2-40B4-BE49-F238E27FC236}">
                    <a16:creationId xmlns:a16="http://schemas.microsoft.com/office/drawing/2014/main" id="{4E370C11-1691-BD60-1761-81C4856128C6}"/>
                  </a:ext>
                </a:extLst>
              </p:cNvPr>
              <p:cNvSpPr/>
              <p:nvPr/>
            </p:nvSpPr>
            <p:spPr>
              <a:xfrm>
                <a:off x="776701" y="2882770"/>
                <a:ext cx="312657" cy="250708"/>
              </a:xfrm>
              <a:custGeom>
                <a:avLst/>
                <a:gdLst>
                  <a:gd name="connsiteX0" fmla="*/ 312419 w 312657"/>
                  <a:gd name="connsiteY0" fmla="*/ 212135 h 250708"/>
                  <a:gd name="connsiteX1" fmla="*/ 312559 w 312657"/>
                  <a:gd name="connsiteY1" fmla="*/ 213534 h 250708"/>
                  <a:gd name="connsiteX2" fmla="*/ 312325 w 312657"/>
                  <a:gd name="connsiteY2" fmla="*/ 217639 h 250708"/>
                  <a:gd name="connsiteX3" fmla="*/ 303230 w 312657"/>
                  <a:gd name="connsiteY3" fmla="*/ 230373 h 250708"/>
                  <a:gd name="connsiteX4" fmla="*/ 247724 w 312657"/>
                  <a:gd name="connsiteY4" fmla="*/ 246651 h 250708"/>
                  <a:gd name="connsiteX5" fmla="*/ 56299 w 312657"/>
                  <a:gd name="connsiteY5" fmla="*/ 244879 h 250708"/>
                  <a:gd name="connsiteX6" fmla="*/ 29292 w 312657"/>
                  <a:gd name="connsiteY6" fmla="*/ 237556 h 250708"/>
                  <a:gd name="connsiteX7" fmla="*/ 13014 w 312657"/>
                  <a:gd name="connsiteY7" fmla="*/ 215913 h 250708"/>
                  <a:gd name="connsiteX8" fmla="*/ 8676 w 312657"/>
                  <a:gd name="connsiteY8" fmla="*/ 190119 h 250708"/>
                  <a:gd name="connsiteX9" fmla="*/ 6390 w 312657"/>
                  <a:gd name="connsiteY9" fmla="*/ 165305 h 250708"/>
                  <a:gd name="connsiteX10" fmla="*/ 1119 w 312657"/>
                  <a:gd name="connsiteY10" fmla="*/ 79341 h 250708"/>
                  <a:gd name="connsiteX11" fmla="*/ 0 w 312657"/>
                  <a:gd name="connsiteY11" fmla="*/ 21269 h 250708"/>
                  <a:gd name="connsiteX12" fmla="*/ 140 w 312657"/>
                  <a:gd name="connsiteY12" fmla="*/ 5504 h 250708"/>
                  <a:gd name="connsiteX13" fmla="*/ 233 w 312657"/>
                  <a:gd name="connsiteY13" fmla="*/ 1399 h 250708"/>
                  <a:gd name="connsiteX14" fmla="*/ 373 w 312657"/>
                  <a:gd name="connsiteY14" fmla="*/ 0 h 250708"/>
                  <a:gd name="connsiteX15" fmla="*/ 513 w 312657"/>
                  <a:gd name="connsiteY15" fmla="*/ 1399 h 250708"/>
                  <a:gd name="connsiteX16" fmla="*/ 653 w 312657"/>
                  <a:gd name="connsiteY16" fmla="*/ 5504 h 250708"/>
                  <a:gd name="connsiteX17" fmla="*/ 980 w 312657"/>
                  <a:gd name="connsiteY17" fmla="*/ 21269 h 250708"/>
                  <a:gd name="connsiteX18" fmla="*/ 2892 w 312657"/>
                  <a:gd name="connsiteY18" fmla="*/ 79247 h 250708"/>
                  <a:gd name="connsiteX19" fmla="*/ 8676 w 312657"/>
                  <a:gd name="connsiteY19" fmla="*/ 165118 h 250708"/>
                  <a:gd name="connsiteX20" fmla="*/ 11055 w 312657"/>
                  <a:gd name="connsiteY20" fmla="*/ 189886 h 250708"/>
                  <a:gd name="connsiteX21" fmla="*/ 15346 w 312657"/>
                  <a:gd name="connsiteY21" fmla="*/ 215213 h 250708"/>
                  <a:gd name="connsiteX22" fmla="*/ 30598 w 312657"/>
                  <a:gd name="connsiteY22" fmla="*/ 235503 h 250708"/>
                  <a:gd name="connsiteX23" fmla="*/ 56672 w 312657"/>
                  <a:gd name="connsiteY23" fmla="*/ 242500 h 250708"/>
                  <a:gd name="connsiteX24" fmla="*/ 247631 w 312657"/>
                  <a:gd name="connsiteY24" fmla="*/ 244972 h 250708"/>
                  <a:gd name="connsiteX25" fmla="*/ 302810 w 312657"/>
                  <a:gd name="connsiteY25" fmla="*/ 229626 h 250708"/>
                  <a:gd name="connsiteX26" fmla="*/ 311999 w 312657"/>
                  <a:gd name="connsiteY26" fmla="*/ 217592 h 250708"/>
                  <a:gd name="connsiteX27" fmla="*/ 312465 w 312657"/>
                  <a:gd name="connsiteY27" fmla="*/ 213581 h 250708"/>
                  <a:gd name="connsiteX28" fmla="*/ 312605 w 312657"/>
                  <a:gd name="connsiteY28" fmla="*/ 212182 h 250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12657" h="250708">
                    <a:moveTo>
                      <a:pt x="312419" y="212135"/>
                    </a:moveTo>
                    <a:cubicBezTo>
                      <a:pt x="312419" y="212135"/>
                      <a:pt x="312512" y="212601"/>
                      <a:pt x="312559" y="213534"/>
                    </a:cubicBezTo>
                    <a:cubicBezTo>
                      <a:pt x="312512" y="214467"/>
                      <a:pt x="312932" y="215866"/>
                      <a:pt x="312325" y="217639"/>
                    </a:cubicBezTo>
                    <a:cubicBezTo>
                      <a:pt x="311859" y="221277"/>
                      <a:pt x="308967" y="226408"/>
                      <a:pt x="303230" y="230373"/>
                    </a:cubicBezTo>
                    <a:cubicBezTo>
                      <a:pt x="291802" y="238489"/>
                      <a:pt x="271979" y="243526"/>
                      <a:pt x="247724" y="246651"/>
                    </a:cubicBezTo>
                    <a:cubicBezTo>
                      <a:pt x="198935" y="252668"/>
                      <a:pt x="130835" y="251922"/>
                      <a:pt x="56299" y="244879"/>
                    </a:cubicBezTo>
                    <a:cubicBezTo>
                      <a:pt x="47017" y="243853"/>
                      <a:pt x="37501" y="242313"/>
                      <a:pt x="29292" y="237556"/>
                    </a:cubicBezTo>
                    <a:cubicBezTo>
                      <a:pt x="20943" y="232891"/>
                      <a:pt x="15532" y="224449"/>
                      <a:pt x="13014" y="215913"/>
                    </a:cubicBezTo>
                    <a:cubicBezTo>
                      <a:pt x="10308" y="207284"/>
                      <a:pt x="9562" y="198515"/>
                      <a:pt x="8676" y="190119"/>
                    </a:cubicBezTo>
                    <a:cubicBezTo>
                      <a:pt x="7883" y="181677"/>
                      <a:pt x="7136" y="173374"/>
                      <a:pt x="6390" y="165305"/>
                    </a:cubicBezTo>
                    <a:cubicBezTo>
                      <a:pt x="3638" y="132981"/>
                      <a:pt x="2006" y="103829"/>
                      <a:pt x="1119" y="79341"/>
                    </a:cubicBezTo>
                    <a:cubicBezTo>
                      <a:pt x="187" y="54853"/>
                      <a:pt x="0" y="34983"/>
                      <a:pt x="0" y="21269"/>
                    </a:cubicBezTo>
                    <a:cubicBezTo>
                      <a:pt x="0" y="14413"/>
                      <a:pt x="47" y="9095"/>
                      <a:pt x="140" y="5504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7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04"/>
                    </a:cubicBezTo>
                    <a:cubicBezTo>
                      <a:pt x="746" y="9282"/>
                      <a:pt x="840" y="14553"/>
                      <a:pt x="980" y="21269"/>
                    </a:cubicBezTo>
                    <a:cubicBezTo>
                      <a:pt x="1259" y="34983"/>
                      <a:pt x="1726" y="54806"/>
                      <a:pt x="2892" y="79247"/>
                    </a:cubicBezTo>
                    <a:cubicBezTo>
                      <a:pt x="4011" y="103735"/>
                      <a:pt x="5784" y="132841"/>
                      <a:pt x="8676" y="165118"/>
                    </a:cubicBezTo>
                    <a:cubicBezTo>
                      <a:pt x="9469" y="173188"/>
                      <a:pt x="10262" y="181444"/>
                      <a:pt x="11055" y="189886"/>
                    </a:cubicBezTo>
                    <a:cubicBezTo>
                      <a:pt x="11941" y="198328"/>
                      <a:pt x="12734" y="206958"/>
                      <a:pt x="15346" y="215213"/>
                    </a:cubicBezTo>
                    <a:cubicBezTo>
                      <a:pt x="17818" y="223469"/>
                      <a:pt x="22855" y="231166"/>
                      <a:pt x="30598" y="235503"/>
                    </a:cubicBezTo>
                    <a:cubicBezTo>
                      <a:pt x="38248" y="239935"/>
                      <a:pt x="47483" y="241520"/>
                      <a:pt x="56672" y="242500"/>
                    </a:cubicBezTo>
                    <a:cubicBezTo>
                      <a:pt x="131022" y="249496"/>
                      <a:pt x="199028" y="250569"/>
                      <a:pt x="247631" y="244972"/>
                    </a:cubicBezTo>
                    <a:cubicBezTo>
                      <a:pt x="271839" y="242080"/>
                      <a:pt x="291522" y="237322"/>
                      <a:pt x="302810" y="229626"/>
                    </a:cubicBezTo>
                    <a:cubicBezTo>
                      <a:pt x="308501" y="225848"/>
                      <a:pt x="311393" y="221091"/>
                      <a:pt x="311999" y="217592"/>
                    </a:cubicBezTo>
                    <a:cubicBezTo>
                      <a:pt x="312652" y="215913"/>
                      <a:pt x="312325" y="214514"/>
                      <a:pt x="312465" y="213581"/>
                    </a:cubicBezTo>
                    <a:cubicBezTo>
                      <a:pt x="312465" y="212648"/>
                      <a:pt x="312559" y="212182"/>
                      <a:pt x="312605" y="212182"/>
                    </a:cubicBezTo>
                    <a:close/>
                  </a:path>
                </a:pathLst>
              </a:custGeom>
              <a:solidFill>
                <a:srgbClr val="263238"/>
              </a:solidFill>
              <a:ln w="46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C"/>
              </a:p>
            </p:txBody>
          </p:sp>
        </p:grp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C830C06-B7D4-1667-3E6D-5F4891744A65}"/>
              </a:ext>
            </a:extLst>
          </p:cNvPr>
          <p:cNvSpPr txBox="1"/>
          <p:nvPr/>
        </p:nvSpPr>
        <p:spPr>
          <a:xfrm>
            <a:off x="3525798" y="1613484"/>
            <a:ext cx="1704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# Eventos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A810CA9-0876-92A5-BE2F-10BEEED53C53}"/>
              </a:ext>
            </a:extLst>
          </p:cNvPr>
          <p:cNvSpPr txBox="1"/>
          <p:nvPr/>
        </p:nvSpPr>
        <p:spPr>
          <a:xfrm>
            <a:off x="3497555" y="2041545"/>
            <a:ext cx="1704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# Capacitados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BAB2BB0-4A0D-E9D5-D8C3-AE7A1338853C}"/>
              </a:ext>
            </a:extLst>
          </p:cNvPr>
          <p:cNvSpPr txBox="1"/>
          <p:nvPr/>
        </p:nvSpPr>
        <p:spPr>
          <a:xfrm>
            <a:off x="5080830" y="1439646"/>
            <a:ext cx="81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</a:t>
            </a:r>
            <a:r>
              <a:rPr lang="es-EC" sz="28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9FE0FC8-675F-39CA-A1BE-74273E102255}"/>
              </a:ext>
            </a:extLst>
          </p:cNvPr>
          <p:cNvSpPr txBox="1"/>
          <p:nvPr/>
        </p:nvSpPr>
        <p:spPr>
          <a:xfrm>
            <a:off x="4959463" y="1938970"/>
            <a:ext cx="81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24</a:t>
            </a:r>
            <a:r>
              <a:rPr lang="es-EC" sz="28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A7600A5-E7DB-80B0-4181-2789C3A7B4EE}"/>
              </a:ext>
            </a:extLst>
          </p:cNvPr>
          <p:cNvSpPr txBox="1"/>
          <p:nvPr/>
        </p:nvSpPr>
        <p:spPr>
          <a:xfrm>
            <a:off x="7730552" y="2214647"/>
            <a:ext cx="1704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# Atenciones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E411748-8E61-57C6-2F2B-957A9AB9D493}"/>
              </a:ext>
            </a:extLst>
          </p:cNvPr>
          <p:cNvSpPr txBox="1"/>
          <p:nvPr/>
        </p:nvSpPr>
        <p:spPr>
          <a:xfrm>
            <a:off x="7740122" y="2664875"/>
            <a:ext cx="1323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noProof="0" dirty="0">
                <a:solidFill>
                  <a:schemeClr val="bg1"/>
                </a:solidFill>
              </a:rPr>
              <a:t>Resultado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6FD78FE-E99F-B49A-30DC-AEF0A4DB9E6E}"/>
              </a:ext>
            </a:extLst>
          </p:cNvPr>
          <p:cNvSpPr txBox="1"/>
          <p:nvPr/>
        </p:nvSpPr>
        <p:spPr>
          <a:xfrm>
            <a:off x="9280829" y="2179092"/>
            <a:ext cx="462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s-EC" sz="2800" b="1" dirty="0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731CBF-4C5F-C9D1-6EBC-F375C992C319}"/>
              </a:ext>
            </a:extLst>
          </p:cNvPr>
          <p:cNvSpPr txBox="1"/>
          <p:nvPr/>
        </p:nvSpPr>
        <p:spPr>
          <a:xfrm>
            <a:off x="8024970" y="2979489"/>
            <a:ext cx="176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noProof="0" dirty="0">
                <a:solidFill>
                  <a:schemeClr val="bg1"/>
                </a:solidFill>
              </a:rPr>
              <a:t>Negativo</a:t>
            </a:r>
          </a:p>
        </p:txBody>
      </p:sp>
      <p:pic>
        <p:nvPicPr>
          <p:cNvPr id="2" name="Gráfico 23">
            <a:extLst>
              <a:ext uri="{FF2B5EF4-FFF2-40B4-BE49-F238E27FC236}">
                <a16:creationId xmlns:a16="http://schemas.microsoft.com/office/drawing/2014/main" id="{66777A55-FB04-4845-8584-292D15394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3700" y="900581"/>
            <a:ext cx="2091122" cy="2526899"/>
          </a:xfrm>
          <a:custGeom>
            <a:avLst/>
            <a:gdLst>
              <a:gd name="connsiteX0" fmla="*/ -525 w 2091122"/>
              <a:gd name="connsiteY0" fmla="*/ -635 h 2526899"/>
              <a:gd name="connsiteX1" fmla="*/ 2090597 w 2091122"/>
              <a:gd name="connsiteY1" fmla="*/ -635 h 2526899"/>
              <a:gd name="connsiteX2" fmla="*/ 2090597 w 2091122"/>
              <a:gd name="connsiteY2" fmla="*/ 2526265 h 2526899"/>
              <a:gd name="connsiteX3" fmla="*/ -525 w 2091122"/>
              <a:gd name="connsiteY3" fmla="*/ 2526265 h 252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1122" h="2526899">
                <a:moveTo>
                  <a:pt x="-525" y="-635"/>
                </a:moveTo>
                <a:lnTo>
                  <a:pt x="2090597" y="-635"/>
                </a:lnTo>
                <a:lnTo>
                  <a:pt x="2090597" y="2526265"/>
                </a:lnTo>
                <a:lnTo>
                  <a:pt x="-525" y="2526265"/>
                </a:lnTo>
                <a:close/>
              </a:path>
            </a:pathLst>
          </a:cu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DAEACF70-384B-D235-BF21-EFDB17992FF6}"/>
              </a:ext>
            </a:extLst>
          </p:cNvPr>
          <p:cNvSpPr txBox="1"/>
          <p:nvPr/>
        </p:nvSpPr>
        <p:spPr>
          <a:xfrm>
            <a:off x="4979708" y="5216213"/>
            <a:ext cx="1704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# Eventos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51938D7-E22E-B0AB-CABD-FE35EB470C70}"/>
              </a:ext>
            </a:extLst>
          </p:cNvPr>
          <p:cNvSpPr txBox="1"/>
          <p:nvPr/>
        </p:nvSpPr>
        <p:spPr>
          <a:xfrm>
            <a:off x="4884110" y="5593035"/>
            <a:ext cx="1704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# Capacitados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E21F367-1ACC-ACD5-C7EE-F65D845FA22D}"/>
              </a:ext>
            </a:extLst>
          </p:cNvPr>
          <p:cNvSpPr txBox="1"/>
          <p:nvPr/>
        </p:nvSpPr>
        <p:spPr>
          <a:xfrm>
            <a:off x="5999637" y="5110802"/>
            <a:ext cx="81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</a:t>
            </a:r>
            <a:r>
              <a:rPr lang="es-EC" sz="28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A7BE050-D65E-7EBC-446B-6792392CF64C}"/>
              </a:ext>
            </a:extLst>
          </p:cNvPr>
          <p:cNvSpPr txBox="1"/>
          <p:nvPr/>
        </p:nvSpPr>
        <p:spPr>
          <a:xfrm>
            <a:off x="6346018" y="5490460"/>
            <a:ext cx="81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305</a:t>
            </a:r>
            <a:endParaRPr lang="es-EC" sz="2800" b="1" dirty="0">
              <a:solidFill>
                <a:schemeClr val="bg1"/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A5A73D4-2268-270E-D445-7A0CD4677D52}"/>
              </a:ext>
            </a:extLst>
          </p:cNvPr>
          <p:cNvSpPr txBox="1"/>
          <p:nvPr/>
        </p:nvSpPr>
        <p:spPr>
          <a:xfrm>
            <a:off x="4355360" y="4348494"/>
            <a:ext cx="3023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ES" sz="1800" b="1" u="none" strike="noStrike" dirty="0">
                <a:solidFill>
                  <a:schemeClr val="bg1"/>
                </a:solidFill>
                <a:effectLst/>
                <a:latin typeface="+mn-lt"/>
              </a:rPr>
              <a:t>Peste Porcina Africana</a:t>
            </a:r>
            <a:endParaRPr lang="es-ES" sz="1800" b="1" i="0" u="none" strike="noStrike" dirty="0"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038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ED3A6E8B-EE61-6EDF-BD32-A6FBA31F8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>
            <a:extLst>
              <a:ext uri="{FF2B5EF4-FFF2-40B4-BE49-F238E27FC236}">
                <a16:creationId xmlns:a16="http://schemas.microsoft.com/office/drawing/2014/main" id="{DE913A9D-D91F-D865-CF25-2E11A9A5ECA7}"/>
              </a:ext>
            </a:extLst>
          </p:cNvPr>
          <p:cNvSpPr txBox="1"/>
          <p:nvPr/>
        </p:nvSpPr>
        <p:spPr>
          <a:xfrm>
            <a:off x="688845" y="182341"/>
            <a:ext cx="38335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 ANIMAL</a:t>
            </a:r>
            <a:endParaRPr lang="es-EC" sz="2800" b="1" i="0" u="none" strike="noStrike" cap="none" dirty="0">
              <a:solidFill>
                <a:srgbClr val="2E2D9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6E1C2AE-444F-84B5-A495-A911378465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397639"/>
              </p:ext>
            </p:extLst>
          </p:nvPr>
        </p:nvGraphicFramePr>
        <p:xfrm>
          <a:off x="688844" y="1019156"/>
          <a:ext cx="5594547" cy="2467612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1010513">
                  <a:extLst>
                    <a:ext uri="{9D8B030D-6E8A-4147-A177-3AD203B41FA5}">
                      <a16:colId xmlns:a16="http://schemas.microsoft.com/office/drawing/2014/main" val="2034633048"/>
                    </a:ext>
                  </a:extLst>
                </a:gridCol>
                <a:gridCol w="890337">
                  <a:extLst>
                    <a:ext uri="{9D8B030D-6E8A-4147-A177-3AD203B41FA5}">
                      <a16:colId xmlns:a16="http://schemas.microsoft.com/office/drawing/2014/main" val="4112383207"/>
                    </a:ext>
                  </a:extLst>
                </a:gridCol>
                <a:gridCol w="1484205">
                  <a:extLst>
                    <a:ext uri="{9D8B030D-6E8A-4147-A177-3AD203B41FA5}">
                      <a16:colId xmlns:a16="http://schemas.microsoft.com/office/drawing/2014/main" val="2662242366"/>
                    </a:ext>
                  </a:extLst>
                </a:gridCol>
                <a:gridCol w="955301">
                  <a:extLst>
                    <a:ext uri="{9D8B030D-6E8A-4147-A177-3AD203B41FA5}">
                      <a16:colId xmlns:a16="http://schemas.microsoft.com/office/drawing/2014/main" val="2477094007"/>
                    </a:ext>
                  </a:extLst>
                </a:gridCol>
                <a:gridCol w="1254191">
                  <a:extLst>
                    <a:ext uri="{9D8B030D-6E8A-4147-A177-3AD203B41FA5}">
                      <a16:colId xmlns:a16="http://schemas.microsoft.com/office/drawing/2014/main" val="1591545306"/>
                    </a:ext>
                  </a:extLst>
                </a:gridCol>
              </a:tblGrid>
              <a:tr h="36094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Vacunación Contra Fiebre Aftosa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69316"/>
                  </a:ext>
                </a:extLst>
              </a:tr>
              <a:tr h="23329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 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2023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2024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52385"/>
                  </a:ext>
                </a:extLst>
              </a:tr>
              <a:tr h="45662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Provincias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Dosis Aplicadas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Predios Atendidos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Dosis Aplicadas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Predios Atendidos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0801212"/>
                  </a:ext>
                </a:extLst>
              </a:tr>
              <a:tr h="23329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297.254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12.863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304.475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13.988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8641120"/>
                  </a:ext>
                </a:extLst>
              </a:tr>
              <a:tr h="23329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LOS RÍOS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 83.768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3.859 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83.409 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3.884 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4494645"/>
                  </a:ext>
                </a:extLst>
              </a:tr>
              <a:tr h="23329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SANTA  ELENA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19.693 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1.798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19.241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1.795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06496599"/>
                  </a:ext>
                </a:extLst>
              </a:tr>
              <a:tr h="23329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BOLÍVAR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dirty="0"/>
                        <a:t>157.692</a:t>
                      </a:r>
                      <a:r>
                        <a:rPr lang="es-EC" sz="1200" u="none" strike="noStrike" dirty="0">
                          <a:effectLst/>
                        </a:rPr>
                        <a:t>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13289 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 </a:t>
                      </a:r>
                      <a:r>
                        <a:rPr lang="es-EC" sz="1200" dirty="0"/>
                        <a:t>163.057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12.940 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99457"/>
                  </a:ext>
                </a:extLst>
              </a:tr>
              <a:tr h="34157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TOTAL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558.407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31.809 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570.182 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32.607 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475982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6099C21-AEB6-3DA1-89DC-26287355F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727837"/>
              </p:ext>
            </p:extLst>
          </p:nvPr>
        </p:nvGraphicFramePr>
        <p:xfrm>
          <a:off x="6718301" y="1003596"/>
          <a:ext cx="5217025" cy="2414175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921752">
                  <a:extLst>
                    <a:ext uri="{9D8B030D-6E8A-4147-A177-3AD203B41FA5}">
                      <a16:colId xmlns:a16="http://schemas.microsoft.com/office/drawing/2014/main" val="3264937387"/>
                    </a:ext>
                  </a:extLst>
                </a:gridCol>
                <a:gridCol w="998621">
                  <a:extLst>
                    <a:ext uri="{9D8B030D-6E8A-4147-A177-3AD203B41FA5}">
                      <a16:colId xmlns:a16="http://schemas.microsoft.com/office/drawing/2014/main" val="3568307927"/>
                    </a:ext>
                  </a:extLst>
                </a:gridCol>
                <a:gridCol w="998621">
                  <a:extLst>
                    <a:ext uri="{9D8B030D-6E8A-4147-A177-3AD203B41FA5}">
                      <a16:colId xmlns:a16="http://schemas.microsoft.com/office/drawing/2014/main" val="2076428614"/>
                    </a:ext>
                  </a:extLst>
                </a:gridCol>
                <a:gridCol w="1203158">
                  <a:extLst>
                    <a:ext uri="{9D8B030D-6E8A-4147-A177-3AD203B41FA5}">
                      <a16:colId xmlns:a16="http://schemas.microsoft.com/office/drawing/2014/main" val="1374650384"/>
                    </a:ext>
                  </a:extLst>
                </a:gridCol>
                <a:gridCol w="1094873">
                  <a:extLst>
                    <a:ext uri="{9D8B030D-6E8A-4147-A177-3AD203B41FA5}">
                      <a16:colId xmlns:a16="http://schemas.microsoft.com/office/drawing/2014/main" val="3479903661"/>
                    </a:ext>
                  </a:extLst>
                </a:gridCol>
              </a:tblGrid>
              <a:tr h="38853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Vacunación Contra Peste Porcina Clásica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857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 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2023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2024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0169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Provincias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Dosis Aplicadas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Predios Atendidos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Dosis Aplicadas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Predios Atendidos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02016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356.627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7.618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372.638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9.110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20866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LOS RÍOS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54.977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5.630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54.868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5.036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82982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SANTA ELENA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24.065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1.156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23.087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1.300 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5779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BOLÍVAR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81.887 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15.476 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80.429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14.240 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9719017"/>
                  </a:ext>
                </a:extLst>
              </a:tr>
              <a:tr h="414006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517.556 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29.880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531.022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 29.686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07148674"/>
                  </a:ext>
                </a:extLst>
              </a:tr>
            </a:tbl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AD28AAAC-5FBA-1B4F-77A2-96B8A1643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00" y="4722572"/>
            <a:ext cx="1308235" cy="1914593"/>
          </a:xfrm>
          <a:prstGeom prst="rect">
            <a:avLst/>
          </a:prstGeom>
        </p:spPr>
      </p:pic>
      <p:sp>
        <p:nvSpPr>
          <p:cNvPr id="16" name="Google Shape;104;p15">
            <a:extLst>
              <a:ext uri="{FF2B5EF4-FFF2-40B4-BE49-F238E27FC236}">
                <a16:creationId xmlns:a16="http://schemas.microsoft.com/office/drawing/2014/main" id="{E94ACEFC-63B1-BCC3-A325-53AA7D69B18D}"/>
              </a:ext>
            </a:extLst>
          </p:cNvPr>
          <p:cNvSpPr txBox="1"/>
          <p:nvPr/>
        </p:nvSpPr>
        <p:spPr>
          <a:xfrm>
            <a:off x="514605" y="3613665"/>
            <a:ext cx="329651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000" b="1" i="0" u="none" strike="noStrike" cap="none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Operativos en </a:t>
            </a:r>
            <a:r>
              <a:rPr lang="es-EC" sz="2000" b="1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carretera</a:t>
            </a:r>
            <a:endParaRPr lang="es-EC" sz="2000" b="1" i="0" u="none" strike="noStrike" cap="none" dirty="0">
              <a:solidFill>
                <a:srgbClr val="2E2D9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A6A0E9A-7711-7070-0D74-4DFF3FA40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921" y="4722571"/>
            <a:ext cx="1308235" cy="1914593"/>
          </a:xfrm>
          <a:prstGeom prst="rect">
            <a:avLst/>
          </a:prstGeom>
        </p:spPr>
      </p:pic>
      <p:sp>
        <p:nvSpPr>
          <p:cNvPr id="17" name="Google Shape;104;p15">
            <a:extLst>
              <a:ext uri="{FF2B5EF4-FFF2-40B4-BE49-F238E27FC236}">
                <a16:creationId xmlns:a16="http://schemas.microsoft.com/office/drawing/2014/main" id="{D6B83E4E-7707-AB84-73A1-4138371F48B9}"/>
              </a:ext>
            </a:extLst>
          </p:cNvPr>
          <p:cNvSpPr txBox="1"/>
          <p:nvPr/>
        </p:nvSpPr>
        <p:spPr>
          <a:xfrm>
            <a:off x="1452573" y="3959114"/>
            <a:ext cx="11839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600" b="1" i="0" u="none" strike="noStrike" cap="none" dirty="0">
                <a:solidFill>
                  <a:srgbClr val="2E2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Arial"/>
              </a:rPr>
              <a:t>139</a:t>
            </a:r>
          </a:p>
        </p:txBody>
      </p:sp>
      <p:sp>
        <p:nvSpPr>
          <p:cNvPr id="20" name="Google Shape;104;p15">
            <a:extLst>
              <a:ext uri="{FF2B5EF4-FFF2-40B4-BE49-F238E27FC236}">
                <a16:creationId xmlns:a16="http://schemas.microsoft.com/office/drawing/2014/main" id="{CF581886-457A-1D16-E87E-CA1191146355}"/>
              </a:ext>
            </a:extLst>
          </p:cNvPr>
          <p:cNvSpPr txBox="1"/>
          <p:nvPr/>
        </p:nvSpPr>
        <p:spPr>
          <a:xfrm>
            <a:off x="4873696" y="3634735"/>
            <a:ext cx="24424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CZE (</a:t>
            </a:r>
            <a:r>
              <a:rPr lang="es-EC" sz="2000" b="1" i="0" u="none" strike="noStrike" cap="none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proteína</a:t>
            </a:r>
            <a:r>
              <a:rPr lang="es-EC" sz="2400" b="1" i="0" u="none" strike="noStrike" cap="none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</a:p>
        </p:txBody>
      </p:sp>
      <p:sp>
        <p:nvSpPr>
          <p:cNvPr id="21" name="Google Shape;104;p15">
            <a:extLst>
              <a:ext uri="{FF2B5EF4-FFF2-40B4-BE49-F238E27FC236}">
                <a16:creationId xmlns:a16="http://schemas.microsoft.com/office/drawing/2014/main" id="{DCDDD02C-11B3-FB21-3852-6F04DFD613CE}"/>
              </a:ext>
            </a:extLst>
          </p:cNvPr>
          <p:cNvSpPr txBox="1"/>
          <p:nvPr/>
        </p:nvSpPr>
        <p:spPr>
          <a:xfrm>
            <a:off x="3971872" y="3687097"/>
            <a:ext cx="11839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600" b="1" i="0" u="none" strike="noStrike" cap="none" dirty="0">
                <a:solidFill>
                  <a:srgbClr val="2E2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Arial"/>
              </a:rPr>
              <a:t>147</a:t>
            </a:r>
          </a:p>
        </p:txBody>
      </p:sp>
      <p:sp>
        <p:nvSpPr>
          <p:cNvPr id="22" name="Google Shape;104;p15">
            <a:extLst>
              <a:ext uri="{FF2B5EF4-FFF2-40B4-BE49-F238E27FC236}">
                <a16:creationId xmlns:a16="http://schemas.microsoft.com/office/drawing/2014/main" id="{8F437922-2376-F9F7-09C8-079FE6A9FE3C}"/>
              </a:ext>
            </a:extLst>
          </p:cNvPr>
          <p:cNvSpPr txBox="1"/>
          <p:nvPr/>
        </p:nvSpPr>
        <p:spPr>
          <a:xfrm>
            <a:off x="4000606" y="5052805"/>
            <a:ext cx="200544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000" b="1" i="0" u="none" strike="noStrike" cap="none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CZE (mascotas)</a:t>
            </a:r>
          </a:p>
        </p:txBody>
      </p:sp>
      <p:sp>
        <p:nvSpPr>
          <p:cNvPr id="23" name="Google Shape;104;p15">
            <a:extLst>
              <a:ext uri="{FF2B5EF4-FFF2-40B4-BE49-F238E27FC236}">
                <a16:creationId xmlns:a16="http://schemas.microsoft.com/office/drawing/2014/main" id="{2187225A-CADC-E2EC-8140-0AB0C7870F10}"/>
              </a:ext>
            </a:extLst>
          </p:cNvPr>
          <p:cNvSpPr txBox="1"/>
          <p:nvPr/>
        </p:nvSpPr>
        <p:spPr>
          <a:xfrm>
            <a:off x="5998592" y="5124013"/>
            <a:ext cx="13364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600" b="1" i="0" u="none" strike="noStrike" cap="none" dirty="0">
                <a:solidFill>
                  <a:srgbClr val="2E2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Arial"/>
              </a:rPr>
              <a:t>3507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72485471-C001-0205-49C7-0F53BB5DE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2386" y="4298796"/>
            <a:ext cx="926924" cy="687122"/>
          </a:xfrm>
          <a:prstGeom prst="rect">
            <a:avLst/>
          </a:prstGeom>
        </p:spPr>
      </p:pic>
      <p:sp>
        <p:nvSpPr>
          <p:cNvPr id="30" name="Google Shape;104;p15">
            <a:extLst>
              <a:ext uri="{FF2B5EF4-FFF2-40B4-BE49-F238E27FC236}">
                <a16:creationId xmlns:a16="http://schemas.microsoft.com/office/drawing/2014/main" id="{4C28705A-462B-145A-E5BC-A052ABBB69E7}"/>
              </a:ext>
            </a:extLst>
          </p:cNvPr>
          <p:cNvSpPr txBox="1"/>
          <p:nvPr/>
        </p:nvSpPr>
        <p:spPr>
          <a:xfrm>
            <a:off x="8255678" y="3696139"/>
            <a:ext cx="372390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>
                <a:solidFill>
                  <a:srgbClr val="2E2D91"/>
                </a:solidFill>
                <a:latin typeface="+mn-lt"/>
                <a:cs typeface="Arial" panose="020B0604020202020204" pitchFamily="34" charset="0"/>
                <a:sym typeface="Arial"/>
              </a:rPr>
              <a:t>Seguimiento cuarentenario de animales y materiales importados</a:t>
            </a:r>
            <a:endParaRPr lang="es-ES" sz="2400" b="1" i="0" u="none" strike="noStrike" cap="none" dirty="0">
              <a:solidFill>
                <a:srgbClr val="2E2D91"/>
              </a:solidFill>
              <a:latin typeface="+mn-lt"/>
              <a:sym typeface="Arial"/>
            </a:endParaRPr>
          </a:p>
        </p:txBody>
      </p:sp>
      <p:sp>
        <p:nvSpPr>
          <p:cNvPr id="31" name="Google Shape;104;p15">
            <a:extLst>
              <a:ext uri="{FF2B5EF4-FFF2-40B4-BE49-F238E27FC236}">
                <a16:creationId xmlns:a16="http://schemas.microsoft.com/office/drawing/2014/main" id="{71A4BDD9-E474-3BDC-1B75-A1E963355F59}"/>
              </a:ext>
            </a:extLst>
          </p:cNvPr>
          <p:cNvSpPr txBox="1"/>
          <p:nvPr/>
        </p:nvSpPr>
        <p:spPr>
          <a:xfrm>
            <a:off x="7666306" y="3696139"/>
            <a:ext cx="76005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600" b="1" i="0" u="none" strike="noStrike" cap="none" dirty="0">
                <a:solidFill>
                  <a:srgbClr val="2E2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Arial"/>
              </a:rPr>
              <a:t>95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659C4938-1471-3605-2FDA-F37F6EF6F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2593" y="4793906"/>
            <a:ext cx="1914918" cy="908906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64AA097B-6693-407E-D1E8-934EBEAB7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2632" y="4800142"/>
            <a:ext cx="1914917" cy="91279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0C779E8-32EC-C2D7-D8FF-1D9D9B5BA9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6892" y="5643567"/>
            <a:ext cx="3599695" cy="1249683"/>
          </a:xfrm>
          <a:prstGeom prst="rect">
            <a:avLst/>
          </a:prstGeom>
        </p:spPr>
      </p:pic>
      <p:pic>
        <p:nvPicPr>
          <p:cNvPr id="43" name="Gráfico 42">
            <a:extLst>
              <a:ext uri="{FF2B5EF4-FFF2-40B4-BE49-F238E27FC236}">
                <a16:creationId xmlns:a16="http://schemas.microsoft.com/office/drawing/2014/main" id="{5EC61A1C-6705-C0F1-9F33-26421B286C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6769" y="4298796"/>
            <a:ext cx="1033244" cy="762633"/>
          </a:xfrm>
          <a:prstGeom prst="rect">
            <a:avLst/>
          </a:prstGeom>
        </p:spPr>
      </p:pic>
      <p:sp>
        <p:nvSpPr>
          <p:cNvPr id="45" name="CuadroTexto 44">
            <a:extLst>
              <a:ext uri="{FF2B5EF4-FFF2-40B4-BE49-F238E27FC236}">
                <a16:creationId xmlns:a16="http://schemas.microsoft.com/office/drawing/2014/main" id="{2C68247D-FD74-0B06-9C61-081BDCBFB6CA}"/>
              </a:ext>
            </a:extLst>
          </p:cNvPr>
          <p:cNvSpPr txBox="1"/>
          <p:nvPr/>
        </p:nvSpPr>
        <p:spPr>
          <a:xfrm>
            <a:off x="4903980" y="3985019"/>
            <a:ext cx="24424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000" b="1" i="0" u="none" strike="noStrike" cap="none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animal, derivados)</a:t>
            </a:r>
          </a:p>
        </p:txBody>
      </p:sp>
    </p:spTree>
    <p:extLst>
      <p:ext uri="{BB962C8B-B14F-4D97-AF65-F5344CB8AC3E}">
        <p14:creationId xmlns:p14="http://schemas.microsoft.com/office/powerpoint/2010/main" val="174424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>
          <a:extLst>
            <a:ext uri="{FF2B5EF4-FFF2-40B4-BE49-F238E27FC236}">
              <a16:creationId xmlns:a16="http://schemas.microsoft.com/office/drawing/2014/main" id="{1404CEA9-6E91-E7EB-C7DE-E26CC15F8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BEF4916-43AF-8F6A-7A61-2A6DF2DFD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598088"/>
              </p:ext>
            </p:extLst>
          </p:nvPr>
        </p:nvGraphicFramePr>
        <p:xfrm>
          <a:off x="625667" y="1247078"/>
          <a:ext cx="5184583" cy="155067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299386">
                  <a:extLst>
                    <a:ext uri="{9D8B030D-6E8A-4147-A177-3AD203B41FA5}">
                      <a16:colId xmlns:a16="http://schemas.microsoft.com/office/drawing/2014/main" val="1923045676"/>
                    </a:ext>
                  </a:extLst>
                </a:gridCol>
                <a:gridCol w="1313447">
                  <a:extLst>
                    <a:ext uri="{9D8B030D-6E8A-4147-A177-3AD203B41FA5}">
                      <a16:colId xmlns:a16="http://schemas.microsoft.com/office/drawing/2014/main" val="338070829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46779435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898135058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00062057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PROVINCIA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MONITOREOS MUSÁCEAS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MOKO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FOC R4T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OTROS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49059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 dirty="0">
                          <a:effectLst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19.198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5890 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5568 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7740 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5102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 dirty="0">
                          <a:effectLst/>
                        </a:rPr>
                        <a:t>LOS RÍOS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19.037 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7506 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10683 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848 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30051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 dirty="0">
                          <a:effectLst/>
                        </a:rPr>
                        <a:t>S. ELENA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1.016 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127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860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241203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 dirty="0">
                          <a:effectLst/>
                        </a:rPr>
                        <a:t>BOLÍVAR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2699 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824 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1636 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788 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0531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200" b="1" u="none" strike="noStrike" dirty="0">
                          <a:effectLst/>
                        </a:rPr>
                        <a:t>TOTAL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41.950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14.347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18.747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9.405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3057458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FE9C9D3-41A6-9FBA-CE66-357CCC1B0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450866"/>
              </p:ext>
            </p:extLst>
          </p:nvPr>
        </p:nvGraphicFramePr>
        <p:xfrm>
          <a:off x="625667" y="3281418"/>
          <a:ext cx="5233712" cy="179641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982121">
                  <a:extLst>
                    <a:ext uri="{9D8B030D-6E8A-4147-A177-3AD203B41FA5}">
                      <a16:colId xmlns:a16="http://schemas.microsoft.com/office/drawing/2014/main" val="3490895759"/>
                    </a:ext>
                  </a:extLst>
                </a:gridCol>
                <a:gridCol w="906814">
                  <a:extLst>
                    <a:ext uri="{9D8B030D-6E8A-4147-A177-3AD203B41FA5}">
                      <a16:colId xmlns:a16="http://schemas.microsoft.com/office/drawing/2014/main" val="1584992397"/>
                    </a:ext>
                  </a:extLst>
                </a:gridCol>
                <a:gridCol w="1299411">
                  <a:extLst>
                    <a:ext uri="{9D8B030D-6E8A-4147-A177-3AD203B41FA5}">
                      <a16:colId xmlns:a16="http://schemas.microsoft.com/office/drawing/2014/main" val="3768147319"/>
                    </a:ext>
                  </a:extLst>
                </a:gridCol>
                <a:gridCol w="902368">
                  <a:extLst>
                    <a:ext uri="{9D8B030D-6E8A-4147-A177-3AD203B41FA5}">
                      <a16:colId xmlns:a16="http://schemas.microsoft.com/office/drawing/2014/main" val="2531848864"/>
                    </a:ext>
                  </a:extLst>
                </a:gridCol>
                <a:gridCol w="1142998">
                  <a:extLst>
                    <a:ext uri="{9D8B030D-6E8A-4147-A177-3AD203B41FA5}">
                      <a16:colId xmlns:a16="http://schemas.microsoft.com/office/drawing/2014/main" val="1006488446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l" fontAlgn="b"/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MOKO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n-lt"/>
                        </a:rPr>
                        <a:t>FOC R4T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54781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b="1" u="none" strike="noStrike">
                          <a:effectLst/>
                          <a:latin typeface="+mn-lt"/>
                        </a:rPr>
                        <a:t>PROVINCIA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n-lt"/>
                        </a:rPr>
                        <a:t>CAPACITACIONES 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n-lt"/>
                        </a:rPr>
                        <a:t>PERSONAS CAPACITADAS 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n-lt"/>
                        </a:rPr>
                        <a:t>CAPACITACIONES 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n-lt"/>
                        </a:rPr>
                        <a:t>PERSONAS CAPACITADAS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915245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GUAYAS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37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21 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829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998319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LOS RÍOS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202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3829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202 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3829 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65617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S. ELENA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14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288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28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681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152938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BOLÍVAR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33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577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37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639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76196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b="1" u="none" strike="noStrike" dirty="0">
                          <a:effectLst/>
                        </a:rPr>
                        <a:t>TOTAL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2807232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25137F0D-ABBA-8593-B00A-C05C53EC1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492711"/>
              </p:ext>
            </p:extLst>
          </p:nvPr>
        </p:nvGraphicFramePr>
        <p:xfrm>
          <a:off x="625667" y="5384027"/>
          <a:ext cx="4758804" cy="1351953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3236470">
                  <a:extLst>
                    <a:ext uri="{9D8B030D-6E8A-4147-A177-3AD203B41FA5}">
                      <a16:colId xmlns:a16="http://schemas.microsoft.com/office/drawing/2014/main" val="2294354361"/>
                    </a:ext>
                  </a:extLst>
                </a:gridCol>
                <a:gridCol w="1522334">
                  <a:extLst>
                    <a:ext uri="{9D8B030D-6E8A-4147-A177-3AD203B41FA5}">
                      <a16:colId xmlns:a16="http://schemas.microsoft.com/office/drawing/2014/main" val="1398186022"/>
                    </a:ext>
                  </a:extLst>
                </a:gridCol>
              </a:tblGrid>
              <a:tr h="36706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TIPOS DE DESINFECCIÓN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2024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283176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Arcos de Desinfección (contenedores)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585.111 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02742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Desinfección de Calzado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1’264,289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366947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Desinfección de Maquinarias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512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1935647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C7AACC8C-DCEA-7BEA-981F-57A3750C1F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518861"/>
              </p:ext>
            </p:extLst>
          </p:nvPr>
        </p:nvGraphicFramePr>
        <p:xfrm>
          <a:off x="7259155" y="4560114"/>
          <a:ext cx="4012690" cy="1565241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836316">
                  <a:extLst>
                    <a:ext uri="{9D8B030D-6E8A-4147-A177-3AD203B41FA5}">
                      <a16:colId xmlns:a16="http://schemas.microsoft.com/office/drawing/2014/main" val="3278545133"/>
                    </a:ext>
                  </a:extLst>
                </a:gridCol>
                <a:gridCol w="1088187">
                  <a:extLst>
                    <a:ext uri="{9D8B030D-6E8A-4147-A177-3AD203B41FA5}">
                      <a16:colId xmlns:a16="http://schemas.microsoft.com/office/drawing/2014/main" val="878753884"/>
                    </a:ext>
                  </a:extLst>
                </a:gridCol>
                <a:gridCol w="1088187">
                  <a:extLst>
                    <a:ext uri="{9D8B030D-6E8A-4147-A177-3AD203B41FA5}">
                      <a16:colId xmlns:a16="http://schemas.microsoft.com/office/drawing/2014/main" val="1197229766"/>
                    </a:ext>
                  </a:extLst>
                </a:gridCol>
              </a:tblGrid>
              <a:tr h="26984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MONITOREO DRONES (Ha.)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9373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+mj-lt"/>
                        </a:rPr>
                        <a:t>2023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+mj-lt"/>
                        </a:rPr>
                        <a:t>2024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034281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GUAYAS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360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829,79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122151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l" fontAlgn="b"/>
                      <a:r>
                        <a:rPr lang="es-EC" sz="1300" u="none" strike="noStrike">
                          <a:effectLst/>
                          <a:latin typeface="+mj-lt"/>
                        </a:rPr>
                        <a:t>LOS RÍOS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 -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7510,72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549902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l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S. ELENA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 -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-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4315434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l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BOLÍVAR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 7,45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799,79 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3194522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r" fontAlgn="b"/>
                      <a:r>
                        <a:rPr lang="es-EC" sz="13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367,45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9.140,30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085044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2AC4B6E-AF3B-753E-34C5-08D643A13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915520"/>
              </p:ext>
            </p:extLst>
          </p:nvPr>
        </p:nvGraphicFramePr>
        <p:xfrm>
          <a:off x="7259155" y="3184827"/>
          <a:ext cx="4012689" cy="1292343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19035">
                  <a:extLst>
                    <a:ext uri="{9D8B030D-6E8A-4147-A177-3AD203B41FA5}">
                      <a16:colId xmlns:a16="http://schemas.microsoft.com/office/drawing/2014/main" val="3254779844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1984364508"/>
                    </a:ext>
                  </a:extLst>
                </a:gridCol>
                <a:gridCol w="803731">
                  <a:extLst>
                    <a:ext uri="{9D8B030D-6E8A-4147-A177-3AD203B41FA5}">
                      <a16:colId xmlns:a16="http://schemas.microsoft.com/office/drawing/2014/main" val="3432694954"/>
                    </a:ext>
                  </a:extLst>
                </a:gridCol>
                <a:gridCol w="1038363">
                  <a:extLst>
                    <a:ext uri="{9D8B030D-6E8A-4147-A177-3AD203B41FA5}">
                      <a16:colId xmlns:a16="http://schemas.microsoft.com/office/drawing/2014/main" val="2594951817"/>
                    </a:ext>
                  </a:extLst>
                </a:gridCol>
              </a:tblGrid>
              <a:tr h="54177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PROVINCIAS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PLAGAS ESPECIFICAS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 err="1">
                          <a:effectLst/>
                        </a:rPr>
                        <a:t>N°</a:t>
                      </a:r>
                      <a:r>
                        <a:rPr lang="es-EC" sz="1200" u="none" strike="noStrike" dirty="0">
                          <a:effectLst/>
                        </a:rPr>
                        <a:t> DE ALERTAS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RESULTADO (+)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90091246"/>
                  </a:ext>
                </a:extLst>
              </a:tr>
              <a:tr h="276801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Moko / Foc R4T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>
                          <a:effectLst/>
                        </a:rPr>
                        <a:t>20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>
                          <a:effectLst/>
                        </a:rPr>
                        <a:t>5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9190752"/>
                  </a:ext>
                </a:extLst>
              </a:tr>
              <a:tr h="276801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LOS RÍOS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Moko / Foc R4T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1722666"/>
                  </a:ext>
                </a:extLst>
              </a:tr>
            </a:tbl>
          </a:graphicData>
        </a:graphic>
      </p:graphicFrame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24AA49AD-71D3-8167-D085-2E7AAC3157E4}"/>
              </a:ext>
            </a:extLst>
          </p:cNvPr>
          <p:cNvSpPr txBox="1"/>
          <p:nvPr/>
        </p:nvSpPr>
        <p:spPr>
          <a:xfrm>
            <a:off x="625667" y="231150"/>
            <a:ext cx="8118283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s-ES" sz="2500" b="1" dirty="0">
                <a:solidFill>
                  <a:srgbClr val="E5C400"/>
                </a:solidFill>
              </a:rPr>
              <a:t>SANIDAD VEGETAL - ACCIONES FOC R4T y MOKO</a:t>
            </a:r>
            <a:endParaRPr sz="2500" b="1" i="0" u="none" strike="noStrike" cap="none" dirty="0">
              <a:solidFill>
                <a:srgbClr val="E5C4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93;p14">
            <a:extLst>
              <a:ext uri="{FF2B5EF4-FFF2-40B4-BE49-F238E27FC236}">
                <a16:creationId xmlns:a16="http://schemas.microsoft.com/office/drawing/2014/main" id="{837D970F-C0F5-02E0-4D49-AF854E96D618}"/>
              </a:ext>
            </a:extLst>
          </p:cNvPr>
          <p:cNvSpPr txBox="1"/>
          <p:nvPr/>
        </p:nvSpPr>
        <p:spPr>
          <a:xfrm>
            <a:off x="685684" y="2795146"/>
            <a:ext cx="26051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Capacitaciones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3" name="Google Shape;93;p14">
            <a:extLst>
              <a:ext uri="{FF2B5EF4-FFF2-40B4-BE49-F238E27FC236}">
                <a16:creationId xmlns:a16="http://schemas.microsoft.com/office/drawing/2014/main" id="{6ED6BD4D-4C05-A9B1-35BC-ADDCAA7EF70A}"/>
              </a:ext>
            </a:extLst>
          </p:cNvPr>
          <p:cNvSpPr txBox="1"/>
          <p:nvPr/>
        </p:nvSpPr>
        <p:spPr>
          <a:xfrm>
            <a:off x="625667" y="728609"/>
            <a:ext cx="39007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Monitoreo de Mus</a:t>
            </a:r>
            <a:r>
              <a:rPr lang="es-EC" sz="2400" b="1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áceas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11" name="Google Shape;93;p14">
            <a:extLst>
              <a:ext uri="{FF2B5EF4-FFF2-40B4-BE49-F238E27FC236}">
                <a16:creationId xmlns:a16="http://schemas.microsoft.com/office/drawing/2014/main" id="{BC96F235-6960-1CFC-2A4F-D21B071B21BB}"/>
              </a:ext>
            </a:extLst>
          </p:cNvPr>
          <p:cNvSpPr txBox="1"/>
          <p:nvPr/>
        </p:nvSpPr>
        <p:spPr>
          <a:xfrm>
            <a:off x="7535328" y="750053"/>
            <a:ext cx="401531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Kits de </a:t>
            </a:r>
            <a:r>
              <a:rPr lang="es-EC" sz="2400" b="1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bioseguridad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A03FE770-B229-E7CE-92B6-B583B93CCB94}"/>
              </a:ext>
            </a:extLst>
          </p:cNvPr>
          <p:cNvSpPr txBox="1"/>
          <p:nvPr/>
        </p:nvSpPr>
        <p:spPr>
          <a:xfrm>
            <a:off x="7013264" y="2657242"/>
            <a:ext cx="364386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Alertas fitosanitarias</a:t>
            </a:r>
            <a:endParaRPr sz="2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57BCDD2-9D82-A9D3-4527-328B5050143B}"/>
              </a:ext>
            </a:extLst>
          </p:cNvPr>
          <p:cNvSpPr txBox="1"/>
          <p:nvPr/>
        </p:nvSpPr>
        <p:spPr>
          <a:xfrm>
            <a:off x="8337333" y="1651489"/>
            <a:ext cx="1704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# Eventos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DA1177F-260C-AE04-F2C8-AB7F3D7ED36E}"/>
              </a:ext>
            </a:extLst>
          </p:cNvPr>
          <p:cNvSpPr txBox="1"/>
          <p:nvPr/>
        </p:nvSpPr>
        <p:spPr>
          <a:xfrm>
            <a:off x="8309090" y="2079550"/>
            <a:ext cx="1704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# Entregados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40611EC-8AE7-FBB3-8DBB-BA68BE3C02A3}"/>
              </a:ext>
            </a:extLst>
          </p:cNvPr>
          <p:cNvSpPr txBox="1"/>
          <p:nvPr/>
        </p:nvSpPr>
        <p:spPr>
          <a:xfrm>
            <a:off x="9357262" y="1546078"/>
            <a:ext cx="81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6</a:t>
            </a:r>
            <a:endParaRPr lang="es-EC" sz="2800" b="1" dirty="0">
              <a:solidFill>
                <a:schemeClr val="bg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73E1581-F3D1-9448-24A7-C25095FA585B}"/>
              </a:ext>
            </a:extLst>
          </p:cNvPr>
          <p:cNvSpPr txBox="1"/>
          <p:nvPr/>
        </p:nvSpPr>
        <p:spPr>
          <a:xfrm>
            <a:off x="9699618" y="1987217"/>
            <a:ext cx="81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24</a:t>
            </a:r>
            <a:r>
              <a:rPr lang="es-EC" sz="28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E9750070-4D75-7EF2-C2DA-64CF045CD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59156" y="1446149"/>
            <a:ext cx="1122383" cy="1122383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34464E95-73ED-7E85-6605-2185025E4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28262" y="1446148"/>
            <a:ext cx="1122383" cy="112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37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DE31AC51-63F2-875F-BF32-7AAF39E23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>
            <a:extLst>
              <a:ext uri="{FF2B5EF4-FFF2-40B4-BE49-F238E27FC236}">
                <a16:creationId xmlns:a16="http://schemas.microsoft.com/office/drawing/2014/main" id="{921498F5-50BD-7324-30D8-DDF193333ECD}"/>
              </a:ext>
            </a:extLst>
          </p:cNvPr>
          <p:cNvSpPr txBox="1"/>
          <p:nvPr/>
        </p:nvSpPr>
        <p:spPr>
          <a:xfrm>
            <a:off x="688844" y="182341"/>
            <a:ext cx="340596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</a:t>
            </a:r>
            <a:endParaRPr lang="es-EC" sz="2400" b="1" i="0" u="none" strike="noStrike" cap="none" dirty="0">
              <a:solidFill>
                <a:srgbClr val="2E2D9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Google Shape;93;p14">
            <a:extLst>
              <a:ext uri="{FF2B5EF4-FFF2-40B4-BE49-F238E27FC236}">
                <a16:creationId xmlns:a16="http://schemas.microsoft.com/office/drawing/2014/main" id="{65803FB3-C61C-B338-5276-06C66096A853}"/>
              </a:ext>
            </a:extLst>
          </p:cNvPr>
          <p:cNvSpPr txBox="1"/>
          <p:nvPr/>
        </p:nvSpPr>
        <p:spPr>
          <a:xfrm>
            <a:off x="8667706" y="727528"/>
            <a:ext cx="342654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Certificación Protocolo (escamas y cochinillas)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534E22C-1006-965C-1B84-80DA95ABB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340581"/>
              </p:ext>
            </p:extLst>
          </p:nvPr>
        </p:nvGraphicFramePr>
        <p:xfrm>
          <a:off x="9252580" y="1562530"/>
          <a:ext cx="2752188" cy="1764146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543555">
                  <a:extLst>
                    <a:ext uri="{9D8B030D-6E8A-4147-A177-3AD203B41FA5}">
                      <a16:colId xmlns:a16="http://schemas.microsoft.com/office/drawing/2014/main" val="2907950065"/>
                    </a:ext>
                  </a:extLst>
                </a:gridCol>
                <a:gridCol w="1208633">
                  <a:extLst>
                    <a:ext uri="{9D8B030D-6E8A-4147-A177-3AD203B41FA5}">
                      <a16:colId xmlns:a16="http://schemas.microsoft.com/office/drawing/2014/main" val="3281014394"/>
                    </a:ext>
                  </a:extLst>
                </a:gridCol>
              </a:tblGrid>
              <a:tr h="3684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+mj-lt"/>
                        </a:rPr>
                        <a:t>CERTIFICACIONES 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97853"/>
                  </a:ext>
                </a:extLst>
              </a:tr>
              <a:tr h="2791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701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08342513"/>
                  </a:ext>
                </a:extLst>
              </a:tr>
              <a:tr h="2791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LOS RÍOS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3844649"/>
                  </a:ext>
                </a:extLst>
              </a:tr>
              <a:tr h="2791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SANTA ELENA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9078968"/>
                  </a:ext>
                </a:extLst>
              </a:tr>
              <a:tr h="2791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BOLÍVAR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2466469"/>
                  </a:ext>
                </a:extLst>
              </a:tr>
              <a:tr h="2791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846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4385909"/>
                  </a:ext>
                </a:extLst>
              </a:tr>
            </a:tbl>
          </a:graphicData>
        </a:graphic>
      </p:graphicFrame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66FECCE5-68AD-C497-0662-C125DE927F48}"/>
              </a:ext>
            </a:extLst>
          </p:cNvPr>
          <p:cNvSpPr txBox="1"/>
          <p:nvPr/>
        </p:nvSpPr>
        <p:spPr>
          <a:xfrm>
            <a:off x="216178" y="905596"/>
            <a:ext cx="375424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Monitoreo en cultivos principales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9D03BC43-510F-8C98-A1AD-3D21D94391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12923"/>
              </p:ext>
            </p:extLst>
          </p:nvPr>
        </p:nvGraphicFramePr>
        <p:xfrm>
          <a:off x="798373" y="1602270"/>
          <a:ext cx="2852488" cy="209169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599808">
                  <a:extLst>
                    <a:ext uri="{9D8B030D-6E8A-4147-A177-3AD203B41FA5}">
                      <a16:colId xmlns:a16="http://schemas.microsoft.com/office/drawing/2014/main" val="1965193859"/>
                    </a:ext>
                  </a:extLst>
                </a:gridCol>
                <a:gridCol w="1252680">
                  <a:extLst>
                    <a:ext uri="{9D8B030D-6E8A-4147-A177-3AD203B41FA5}">
                      <a16:colId xmlns:a16="http://schemas.microsoft.com/office/drawing/2014/main" val="1959398775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CULTIVOS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MONITOREOS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61632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ARROZ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627 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84238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CACAO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600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247746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MAIZ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428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617385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NARANJA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123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020707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PAPA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84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127486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PITAHAYA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423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284912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MANGO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14 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360106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OTROS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469653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effectLst/>
                          <a:latin typeface="+mj-lt"/>
                        </a:rPr>
                        <a:t>2.813</a:t>
                      </a:r>
                      <a:r>
                        <a:rPr lang="es-EC" sz="14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3656015"/>
                  </a:ext>
                </a:extLst>
              </a:tr>
            </a:tbl>
          </a:graphicData>
        </a:graphic>
      </p:graphicFrame>
      <p:sp>
        <p:nvSpPr>
          <p:cNvPr id="14" name="Google Shape;93;p14">
            <a:extLst>
              <a:ext uri="{FF2B5EF4-FFF2-40B4-BE49-F238E27FC236}">
                <a16:creationId xmlns:a16="http://schemas.microsoft.com/office/drawing/2014/main" id="{B31202E3-F0DC-0BD4-DB04-25FA2FD05DA6}"/>
              </a:ext>
            </a:extLst>
          </p:cNvPr>
          <p:cNvSpPr txBox="1"/>
          <p:nvPr/>
        </p:nvSpPr>
        <p:spPr>
          <a:xfrm>
            <a:off x="2113558" y="3931111"/>
            <a:ext cx="574805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Superficie (Ha.) monitoreada por PROMOSCA 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C35DDE3D-6063-A26F-93F5-1E2867DB6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55184"/>
              </p:ext>
            </p:extLst>
          </p:nvPr>
        </p:nvGraphicFramePr>
        <p:xfrm>
          <a:off x="2606815" y="4392735"/>
          <a:ext cx="5254794" cy="2064413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43428">
                  <a:extLst>
                    <a:ext uri="{9D8B030D-6E8A-4147-A177-3AD203B41FA5}">
                      <a16:colId xmlns:a16="http://schemas.microsoft.com/office/drawing/2014/main" val="512875109"/>
                    </a:ext>
                  </a:extLst>
                </a:gridCol>
                <a:gridCol w="2334126">
                  <a:extLst>
                    <a:ext uri="{9D8B030D-6E8A-4147-A177-3AD203B41FA5}">
                      <a16:colId xmlns:a16="http://schemas.microsoft.com/office/drawing/2014/main" val="417425704"/>
                    </a:ext>
                  </a:extLst>
                </a:gridCol>
                <a:gridCol w="862842">
                  <a:extLst>
                    <a:ext uri="{9D8B030D-6E8A-4147-A177-3AD203B41FA5}">
                      <a16:colId xmlns:a16="http://schemas.microsoft.com/office/drawing/2014/main" val="1856822160"/>
                    </a:ext>
                  </a:extLst>
                </a:gridCol>
                <a:gridCol w="914398">
                  <a:extLst>
                    <a:ext uri="{9D8B030D-6E8A-4147-A177-3AD203B41FA5}">
                      <a16:colId xmlns:a16="http://schemas.microsoft.com/office/drawing/2014/main" val="756917185"/>
                    </a:ext>
                  </a:extLst>
                </a:gridCol>
              </a:tblGrid>
              <a:tr h="302821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PROVINCIAS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CULTIVOS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2023</a:t>
                      </a:r>
                      <a:endParaRPr lang="es-EC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2024</a:t>
                      </a:r>
                      <a:endParaRPr lang="es-EC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3367885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GUAYAS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+mj-lt"/>
                        </a:rPr>
                        <a:t>(Mango, Pitahaya, Guanaba, Aguacate, Limón)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6.532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6795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5486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LOS RÍOS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(Pitahaya, Guanábana)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184 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174 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7009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S. ELENA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(Pitahaya, Guanábana, Aguacate, Limón)</a:t>
                      </a:r>
                      <a:endParaRPr lang="es-ES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209 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300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9775942"/>
                  </a:ext>
                </a:extLst>
              </a:tr>
              <a:tr h="32151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BOLÍVAR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(Tómate de árbol,</a:t>
                      </a:r>
                      <a:r>
                        <a:rPr lang="es-EC" sz="1200" b="0" i="0" u="none" strike="noStrike" cap="none" baseline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 Pitahaya)</a:t>
                      </a:r>
                      <a:r>
                        <a:rPr lang="es-EC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 </a:t>
                      </a:r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15,5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7,5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069211"/>
                  </a:ext>
                </a:extLst>
              </a:tr>
              <a:tr h="264695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s-EC" sz="1400" b="1" u="none" strike="noStrike" dirty="0"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6940,5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7276,5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6107311"/>
                  </a:ext>
                </a:extLst>
              </a:tr>
            </a:tbl>
          </a:graphicData>
        </a:graphic>
      </p:graphicFrame>
      <p:sp>
        <p:nvSpPr>
          <p:cNvPr id="18" name="Google Shape;93;p14">
            <a:extLst>
              <a:ext uri="{FF2B5EF4-FFF2-40B4-BE49-F238E27FC236}">
                <a16:creationId xmlns:a16="http://schemas.microsoft.com/office/drawing/2014/main" id="{3559B647-FC60-7298-85BF-8C7F94D9C9D7}"/>
              </a:ext>
            </a:extLst>
          </p:cNvPr>
          <p:cNvSpPr txBox="1"/>
          <p:nvPr/>
        </p:nvSpPr>
        <p:spPr>
          <a:xfrm>
            <a:off x="4094808" y="2031709"/>
            <a:ext cx="477999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Cajas para exportación monitoreadas en empacadora campaña de mango)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6CB33D1B-CCD7-0AF4-7883-E32840A8B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452208"/>
              </p:ext>
            </p:extLst>
          </p:nvPr>
        </p:nvGraphicFramePr>
        <p:xfrm>
          <a:off x="4984862" y="2797969"/>
          <a:ext cx="3305781" cy="82296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996718">
                  <a:extLst>
                    <a:ext uri="{9D8B030D-6E8A-4147-A177-3AD203B41FA5}">
                      <a16:colId xmlns:a16="http://schemas.microsoft.com/office/drawing/2014/main" val="1201291395"/>
                    </a:ext>
                  </a:extLst>
                </a:gridCol>
                <a:gridCol w="1312345">
                  <a:extLst>
                    <a:ext uri="{9D8B030D-6E8A-4147-A177-3AD203B41FA5}">
                      <a16:colId xmlns:a16="http://schemas.microsoft.com/office/drawing/2014/main" val="1757665683"/>
                    </a:ext>
                  </a:extLst>
                </a:gridCol>
                <a:gridCol w="996718">
                  <a:extLst>
                    <a:ext uri="{9D8B030D-6E8A-4147-A177-3AD203B41FA5}">
                      <a16:colId xmlns:a16="http://schemas.microsoft.com/office/drawing/2014/main" val="17353161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2023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2024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2499028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6´655.489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16’388.883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6804150"/>
                  </a:ext>
                </a:extLst>
              </a:tr>
            </a:tbl>
          </a:graphicData>
        </a:graphic>
      </p:graphicFrame>
      <p:sp>
        <p:nvSpPr>
          <p:cNvPr id="20" name="Google Shape;93;p14">
            <a:extLst>
              <a:ext uri="{FF2B5EF4-FFF2-40B4-BE49-F238E27FC236}">
                <a16:creationId xmlns:a16="http://schemas.microsoft.com/office/drawing/2014/main" id="{6957611C-DDAC-1CA6-5D93-0AE064D2902E}"/>
              </a:ext>
            </a:extLst>
          </p:cNvPr>
          <p:cNvSpPr txBox="1"/>
          <p:nvPr/>
        </p:nvSpPr>
        <p:spPr>
          <a:xfrm>
            <a:off x="4484374" y="646755"/>
            <a:ext cx="375424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Trámites atendidos por servicios automatizados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313809B0-EB56-6321-9D90-E26E1B116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39883"/>
              </p:ext>
            </p:extLst>
          </p:nvPr>
        </p:nvGraphicFramePr>
        <p:xfrm>
          <a:off x="4815806" y="1431657"/>
          <a:ext cx="3162300" cy="44577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3505575420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354403774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28771819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# PFI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# CFE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843997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5682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92.117 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945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095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18FF0ADA-8CBF-775C-8CCC-783BA3D83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áfico 16">
            <a:extLst>
              <a:ext uri="{FF2B5EF4-FFF2-40B4-BE49-F238E27FC236}">
                <a16:creationId xmlns:a16="http://schemas.microsoft.com/office/drawing/2014/main" id="{626335B7-8D50-6B40-EA23-538B38258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6018" y="3094892"/>
            <a:ext cx="565510" cy="816052"/>
          </a:xfrm>
          <a:prstGeom prst="rect">
            <a:avLst/>
          </a:prstGeom>
        </p:spPr>
      </p:pic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5F27A566-8678-4B6E-FBC0-7F4A7D8D7355}"/>
              </a:ext>
            </a:extLst>
          </p:cNvPr>
          <p:cNvSpPr txBox="1"/>
          <p:nvPr/>
        </p:nvSpPr>
        <p:spPr>
          <a:xfrm>
            <a:off x="819194" y="20934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SzPts val="2000"/>
              <a:buNone/>
              <a:defRPr sz="2400" b="1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C" dirty="0"/>
              <a:t>INOCUIDAD DE LOS ALIMENTOS</a:t>
            </a:r>
            <a:endParaRPr dirty="0"/>
          </a:p>
        </p:txBody>
      </p:sp>
      <p:sp>
        <p:nvSpPr>
          <p:cNvPr id="4" name="Google Shape;93;p14">
            <a:extLst>
              <a:ext uri="{FF2B5EF4-FFF2-40B4-BE49-F238E27FC236}">
                <a16:creationId xmlns:a16="http://schemas.microsoft.com/office/drawing/2014/main" id="{6538E523-C858-7256-6C3E-7A3581A6D1A0}"/>
              </a:ext>
            </a:extLst>
          </p:cNvPr>
          <p:cNvSpPr txBox="1"/>
          <p:nvPr/>
        </p:nvSpPr>
        <p:spPr>
          <a:xfrm>
            <a:off x="486975" y="813423"/>
            <a:ext cx="26051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chemeClr val="bg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Capacitaciones</a:t>
            </a:r>
            <a:endParaRPr sz="3200" b="1" i="0" u="none" strike="noStrike" cap="none" dirty="0">
              <a:solidFill>
                <a:schemeClr val="bg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2" name="Google Shape;93;p14">
            <a:extLst>
              <a:ext uri="{FF2B5EF4-FFF2-40B4-BE49-F238E27FC236}">
                <a16:creationId xmlns:a16="http://schemas.microsoft.com/office/drawing/2014/main" id="{5E9FB8B9-60E5-8497-1805-5CE8EE9FA090}"/>
              </a:ext>
            </a:extLst>
          </p:cNvPr>
          <p:cNvSpPr txBox="1"/>
          <p:nvPr/>
        </p:nvSpPr>
        <p:spPr>
          <a:xfrm>
            <a:off x="485460" y="694217"/>
            <a:ext cx="357073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Barlow Condensed Medium"/>
                <a:cs typeface="Arial" panose="020B0604020202020204" pitchFamily="34" charset="0"/>
                <a:sym typeface="Barlow Condensed Medium"/>
              </a:rPr>
              <a:t>Buenas Prácticas Agropecuarias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+mj-lt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9119C29-E338-7258-780C-94DC0A452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42481"/>
              </p:ext>
            </p:extLst>
          </p:nvPr>
        </p:nvGraphicFramePr>
        <p:xfrm>
          <a:off x="863266" y="1331283"/>
          <a:ext cx="5934575" cy="141922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242260">
                  <a:extLst>
                    <a:ext uri="{9D8B030D-6E8A-4147-A177-3AD203B41FA5}">
                      <a16:colId xmlns:a16="http://schemas.microsoft.com/office/drawing/2014/main" val="168379935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72023123"/>
                    </a:ext>
                  </a:extLst>
                </a:gridCol>
                <a:gridCol w="724194">
                  <a:extLst>
                    <a:ext uri="{9D8B030D-6E8A-4147-A177-3AD203B41FA5}">
                      <a16:colId xmlns:a16="http://schemas.microsoft.com/office/drawing/2014/main" val="541529487"/>
                    </a:ext>
                  </a:extLst>
                </a:gridCol>
                <a:gridCol w="1354907">
                  <a:extLst>
                    <a:ext uri="{9D8B030D-6E8A-4147-A177-3AD203B41FA5}">
                      <a16:colId xmlns:a16="http://schemas.microsoft.com/office/drawing/2014/main" val="1325122515"/>
                    </a:ext>
                  </a:extLst>
                </a:gridCol>
                <a:gridCol w="1013014">
                  <a:extLst>
                    <a:ext uri="{9D8B030D-6E8A-4147-A177-3AD203B41FA5}">
                      <a16:colId xmlns:a16="http://schemas.microsoft.com/office/drawing/2014/main" val="37950114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EQUIVALENCIA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BPA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BPP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03801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171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 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>
                          <a:effectLst/>
                        </a:rPr>
                        <a:t>192 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90037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104 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>
                          <a:effectLst/>
                        </a:rPr>
                        <a:t>104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44402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SANTA  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13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1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>
                          <a:effectLst/>
                        </a:rPr>
                        <a:t>15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48355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BOLÍVAR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>
                          <a:effectLst/>
                        </a:rPr>
                        <a:t>5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2717890"/>
                  </a:ext>
                </a:extLst>
              </a:tr>
            </a:tbl>
          </a:graphicData>
        </a:graphic>
      </p:graphicFrame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5FD13216-1A2E-EFE2-4C5F-5FE273928670}"/>
              </a:ext>
            </a:extLst>
          </p:cNvPr>
          <p:cNvSpPr txBox="1"/>
          <p:nvPr/>
        </p:nvSpPr>
        <p:spPr>
          <a:xfrm>
            <a:off x="652310" y="4785639"/>
            <a:ext cx="3313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+mj-lt"/>
                <a:ea typeface="Barlow Condensed Medium"/>
                <a:cs typeface="Barlow Condensed Medium"/>
                <a:sym typeface="Barlow Condensed Medium"/>
              </a:rPr>
              <a:t>Control de leche cruda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+mj-lt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B7BBEAD-2164-F7C6-0ED0-EA08025AB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335807"/>
              </p:ext>
            </p:extLst>
          </p:nvPr>
        </p:nvGraphicFramePr>
        <p:xfrm>
          <a:off x="819194" y="5173785"/>
          <a:ext cx="4888330" cy="129683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580437">
                  <a:extLst>
                    <a:ext uri="{9D8B030D-6E8A-4147-A177-3AD203B41FA5}">
                      <a16:colId xmlns:a16="http://schemas.microsoft.com/office/drawing/2014/main" val="2313908975"/>
                    </a:ext>
                  </a:extLst>
                </a:gridCol>
                <a:gridCol w="1102631">
                  <a:extLst>
                    <a:ext uri="{9D8B030D-6E8A-4147-A177-3AD203B41FA5}">
                      <a16:colId xmlns:a16="http://schemas.microsoft.com/office/drawing/2014/main" val="390547106"/>
                    </a:ext>
                  </a:extLst>
                </a:gridCol>
                <a:gridCol w="1395638">
                  <a:extLst>
                    <a:ext uri="{9D8B030D-6E8A-4147-A177-3AD203B41FA5}">
                      <a16:colId xmlns:a16="http://schemas.microsoft.com/office/drawing/2014/main" val="3635200543"/>
                    </a:ext>
                  </a:extLst>
                </a:gridCol>
                <a:gridCol w="809624">
                  <a:extLst>
                    <a:ext uri="{9D8B030D-6E8A-4147-A177-3AD203B41FA5}">
                      <a16:colId xmlns:a16="http://schemas.microsoft.com/office/drawing/2014/main" val="1425120364"/>
                    </a:ext>
                  </a:extLst>
                </a:gridCol>
              </a:tblGrid>
              <a:tr h="52721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PROVINCIAS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LITROS INOCUOS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  <a:latin typeface="+mj-lt"/>
                        </a:rPr>
                        <a:t>LITROS DECOMISADOS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95709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658.171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67.772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j-lt"/>
                        </a:rPr>
                        <a:t>725.943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46312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LOS RÍOS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2044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-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j-lt"/>
                        </a:rPr>
                        <a:t>2044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246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S. ELENA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228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j-lt"/>
                        </a:rPr>
                        <a:t>228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145101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BOLÍVAR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81.465 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3.634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j-lt"/>
                        </a:rPr>
                        <a:t> 85.099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8129412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429D4A8-1669-86E6-41ED-E3B449599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17549"/>
              </p:ext>
            </p:extLst>
          </p:nvPr>
        </p:nvGraphicFramePr>
        <p:xfrm>
          <a:off x="7168138" y="3958191"/>
          <a:ext cx="4683294" cy="134112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63215">
                  <a:extLst>
                    <a:ext uri="{9D8B030D-6E8A-4147-A177-3AD203B41FA5}">
                      <a16:colId xmlns:a16="http://schemas.microsoft.com/office/drawing/2014/main" val="924935538"/>
                    </a:ext>
                  </a:extLst>
                </a:gridCol>
                <a:gridCol w="1201267">
                  <a:extLst>
                    <a:ext uri="{9D8B030D-6E8A-4147-A177-3AD203B41FA5}">
                      <a16:colId xmlns:a16="http://schemas.microsoft.com/office/drawing/2014/main" val="2061773357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169298044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3547850929"/>
                    </a:ext>
                  </a:extLst>
                </a:gridCol>
                <a:gridCol w="650032">
                  <a:extLst>
                    <a:ext uri="{9D8B030D-6E8A-4147-A177-3AD203B41FA5}">
                      <a16:colId xmlns:a16="http://schemas.microsoft.com/office/drawing/2014/main" val="883320210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PROVINCIAS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ARTESANALES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INDUSTRIALES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MABIO DE EXPORTACIÓN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TOTAL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56322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1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 28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75659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LOS RÍOS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22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26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45200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S. ELENA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 11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16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928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BOLÍVAR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 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</a:rPr>
                        <a:t>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2746918"/>
                  </a:ext>
                </a:extLst>
              </a:tr>
            </a:tbl>
          </a:graphicData>
        </a:graphic>
      </p:graphicFrame>
      <p:sp>
        <p:nvSpPr>
          <p:cNvPr id="8" name="Google Shape;93;p14">
            <a:extLst>
              <a:ext uri="{FF2B5EF4-FFF2-40B4-BE49-F238E27FC236}">
                <a16:creationId xmlns:a16="http://schemas.microsoft.com/office/drawing/2014/main" id="{607B5CAF-6D38-470B-E643-917A66531431}"/>
              </a:ext>
            </a:extLst>
          </p:cNvPr>
          <p:cNvSpPr txBox="1"/>
          <p:nvPr/>
        </p:nvSpPr>
        <p:spPr>
          <a:xfrm>
            <a:off x="6713021" y="3062561"/>
            <a:ext cx="260514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Barlow Condensed Medium"/>
                <a:cs typeface="Barlow Condensed Medium"/>
                <a:sym typeface="Barlow Condensed Medium"/>
              </a:rPr>
              <a:t>MABIO HASTA 2024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+mj-lt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49533EB2-2A9A-03C6-F4FB-478B04561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038965"/>
              </p:ext>
            </p:extLst>
          </p:nvPr>
        </p:nvGraphicFramePr>
        <p:xfrm>
          <a:off x="863266" y="3248869"/>
          <a:ext cx="3611116" cy="139827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372623">
                  <a:extLst>
                    <a:ext uri="{9D8B030D-6E8A-4147-A177-3AD203B41FA5}">
                      <a16:colId xmlns:a16="http://schemas.microsoft.com/office/drawing/2014/main" val="2813070252"/>
                    </a:ext>
                  </a:extLst>
                </a:gridCol>
                <a:gridCol w="957644">
                  <a:extLst>
                    <a:ext uri="{9D8B030D-6E8A-4147-A177-3AD203B41FA5}">
                      <a16:colId xmlns:a16="http://schemas.microsoft.com/office/drawing/2014/main" val="3910777270"/>
                    </a:ext>
                  </a:extLst>
                </a:gridCol>
                <a:gridCol w="1280849">
                  <a:extLst>
                    <a:ext uri="{9D8B030D-6E8A-4147-A177-3AD203B41FA5}">
                      <a16:colId xmlns:a16="http://schemas.microsoft.com/office/drawing/2014/main" val="403485077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Provincias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Numero de Eventos 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Número de capacitadas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28102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36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1285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17083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LOS RÍOS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27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993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58396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S. ELENA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16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589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182934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BOLÍVAR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30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798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54954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TOTAL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3.665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7168959"/>
                  </a:ext>
                </a:extLst>
              </a:tr>
            </a:tbl>
          </a:graphicData>
        </a:graphic>
      </p:graphicFrame>
      <p:sp>
        <p:nvSpPr>
          <p:cNvPr id="10" name="Google Shape;93;p14">
            <a:extLst>
              <a:ext uri="{FF2B5EF4-FFF2-40B4-BE49-F238E27FC236}">
                <a16:creationId xmlns:a16="http://schemas.microsoft.com/office/drawing/2014/main" id="{4B82906F-4A83-BAAB-08B7-900C70775BE0}"/>
              </a:ext>
            </a:extLst>
          </p:cNvPr>
          <p:cNvSpPr txBox="1"/>
          <p:nvPr/>
        </p:nvSpPr>
        <p:spPr>
          <a:xfrm>
            <a:off x="778446" y="2796467"/>
            <a:ext cx="225471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+mj-lt"/>
                <a:ea typeface="Barlow Condensed Medium"/>
                <a:cs typeface="Barlow Condensed Medium"/>
                <a:sym typeface="Barlow Condensed Medium"/>
              </a:rPr>
              <a:t>Capacitaciones</a:t>
            </a:r>
            <a:endParaRPr sz="2000" b="1" i="0" u="none" strike="noStrike" cap="none" dirty="0">
              <a:solidFill>
                <a:schemeClr val="accent1">
                  <a:lumMod val="50000"/>
                </a:schemeClr>
              </a:solidFill>
              <a:latin typeface="+mj-lt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11" name="Google Shape;93;p14">
            <a:extLst>
              <a:ext uri="{FF2B5EF4-FFF2-40B4-BE49-F238E27FC236}">
                <a16:creationId xmlns:a16="http://schemas.microsoft.com/office/drawing/2014/main" id="{A404D024-B5E0-7EC6-764D-8C3A94210735}"/>
              </a:ext>
            </a:extLst>
          </p:cNvPr>
          <p:cNvSpPr txBox="1"/>
          <p:nvPr/>
        </p:nvSpPr>
        <p:spPr>
          <a:xfrm>
            <a:off x="8907057" y="890366"/>
            <a:ext cx="186301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2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+mj-lt"/>
                <a:ea typeface="Barlow Condensed Medium"/>
                <a:cs typeface="Barlow Condensed Medium"/>
                <a:sym typeface="Barlow Condensed Medium"/>
              </a:rPr>
              <a:t>Seguimiento BPA</a:t>
            </a:r>
            <a:endParaRPr sz="2200" b="1" i="0" u="none" strike="noStrike" cap="none" dirty="0">
              <a:solidFill>
                <a:schemeClr val="accent1">
                  <a:lumMod val="50000"/>
                </a:schemeClr>
              </a:solidFill>
              <a:latin typeface="+mj-lt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58A2A086-A7F2-A661-0DD1-BCD6E0D04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68252"/>
              </p:ext>
            </p:extLst>
          </p:nvPr>
        </p:nvGraphicFramePr>
        <p:xfrm>
          <a:off x="8441441" y="1311495"/>
          <a:ext cx="2794249" cy="155067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212319">
                  <a:extLst>
                    <a:ext uri="{9D8B030D-6E8A-4147-A177-3AD203B41FA5}">
                      <a16:colId xmlns:a16="http://schemas.microsoft.com/office/drawing/2014/main" val="2900695737"/>
                    </a:ext>
                  </a:extLst>
                </a:gridCol>
                <a:gridCol w="1581930">
                  <a:extLst>
                    <a:ext uri="{9D8B030D-6E8A-4147-A177-3AD203B41FA5}">
                      <a16:colId xmlns:a16="http://schemas.microsoft.com/office/drawing/2014/main" val="32049369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#UPAS </a:t>
                      </a:r>
                    </a:p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Auditadas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34561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58193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52249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S.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2500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+mj-lt"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10434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5356613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6B698EF8-6CA4-4D2F-0125-F62B062163B1}"/>
              </a:ext>
            </a:extLst>
          </p:cNvPr>
          <p:cNvSpPr txBox="1"/>
          <p:nvPr/>
        </p:nvSpPr>
        <p:spPr>
          <a:xfrm>
            <a:off x="5845476" y="2807695"/>
            <a:ext cx="785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b="1" dirty="0">
                <a:solidFill>
                  <a:schemeClr val="tx1"/>
                </a:solidFill>
              </a:rPr>
              <a:t>316</a:t>
            </a: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C0C9BD3B-F2DB-5529-3312-AE8152712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3581" y="715077"/>
            <a:ext cx="1368990" cy="555915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B9C1998A-ABAE-A7FC-7D35-68D7AA7C9354}"/>
              </a:ext>
            </a:extLst>
          </p:cNvPr>
          <p:cNvSpPr txBox="1"/>
          <p:nvPr/>
        </p:nvSpPr>
        <p:spPr>
          <a:xfrm>
            <a:off x="11111557" y="559077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3200" b="1" dirty="0">
                <a:solidFill>
                  <a:schemeClr val="tx1"/>
                </a:solidFill>
              </a:rPr>
              <a:t>72</a:t>
            </a:r>
            <a:endParaRPr lang="es-EC" sz="3600" b="1" dirty="0">
              <a:solidFill>
                <a:schemeClr val="tx1"/>
              </a:solidFill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D9F651B8-6D09-746E-088D-5879715095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0187" y="5470259"/>
            <a:ext cx="1116378" cy="508095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D18F553A-3BA1-D27E-81D9-5A4C2621C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61670" y="3273251"/>
            <a:ext cx="1149775" cy="128344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A703F4F-D0BD-40BF-2285-52532FB28155}"/>
              </a:ext>
            </a:extLst>
          </p:cNvPr>
          <p:cNvSpPr txBox="1"/>
          <p:nvPr/>
        </p:nvSpPr>
        <p:spPr>
          <a:xfrm>
            <a:off x="5707524" y="6042650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>
                <a:solidFill>
                  <a:schemeClr val="tx1"/>
                </a:solidFill>
              </a:rPr>
              <a:t>813.314</a:t>
            </a:r>
            <a:endParaRPr lang="es-EC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3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FE238A2E-5FC9-0C8B-E992-8C452FB39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0;p16">
            <a:extLst>
              <a:ext uri="{FF2B5EF4-FFF2-40B4-BE49-F238E27FC236}">
                <a16:creationId xmlns:a16="http://schemas.microsoft.com/office/drawing/2014/main" id="{C35DC0E9-078C-E0C8-A92A-A530438458D9}"/>
              </a:ext>
            </a:extLst>
          </p:cNvPr>
          <p:cNvSpPr txBox="1"/>
          <p:nvPr/>
        </p:nvSpPr>
        <p:spPr>
          <a:xfrm>
            <a:off x="1151447" y="157311"/>
            <a:ext cx="2494723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SzPts val="2000"/>
              <a:buNone/>
              <a:defRPr sz="2400" b="1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C" dirty="0"/>
              <a:t>ORGÁNICOS</a:t>
            </a:r>
            <a:endParaRPr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32394F9-C9EF-A9B8-1EC9-8A9DF98998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784721"/>
              </p:ext>
            </p:extLst>
          </p:nvPr>
        </p:nvGraphicFramePr>
        <p:xfrm>
          <a:off x="625666" y="1341736"/>
          <a:ext cx="7510440" cy="1267042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2779182">
                  <a:extLst>
                    <a:ext uri="{9D8B030D-6E8A-4147-A177-3AD203B41FA5}">
                      <a16:colId xmlns:a16="http://schemas.microsoft.com/office/drawing/2014/main" val="1588632223"/>
                    </a:ext>
                  </a:extLst>
                </a:gridCol>
                <a:gridCol w="789054">
                  <a:extLst>
                    <a:ext uri="{9D8B030D-6E8A-4147-A177-3AD203B41FA5}">
                      <a16:colId xmlns:a16="http://schemas.microsoft.com/office/drawing/2014/main" val="655321718"/>
                    </a:ext>
                  </a:extLst>
                </a:gridCol>
                <a:gridCol w="881018">
                  <a:extLst>
                    <a:ext uri="{9D8B030D-6E8A-4147-A177-3AD203B41FA5}">
                      <a16:colId xmlns:a16="http://schemas.microsoft.com/office/drawing/2014/main" val="862809288"/>
                    </a:ext>
                  </a:extLst>
                </a:gridCol>
                <a:gridCol w="937260">
                  <a:extLst>
                    <a:ext uri="{9D8B030D-6E8A-4147-A177-3AD203B41FA5}">
                      <a16:colId xmlns:a16="http://schemas.microsoft.com/office/drawing/2014/main" val="1445417393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1929676198"/>
                    </a:ext>
                  </a:extLst>
                </a:gridCol>
                <a:gridCol w="1140946">
                  <a:extLst>
                    <a:ext uri="{9D8B030D-6E8A-4147-A177-3AD203B41FA5}">
                      <a16:colId xmlns:a16="http://schemas.microsoft.com/office/drawing/2014/main" val="4227844934"/>
                    </a:ext>
                  </a:extLst>
                </a:gridCol>
              </a:tblGrid>
              <a:tr h="30762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ACTIVIDAD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GUAYAS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LOS </a:t>
                      </a:r>
                    </a:p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RÍOS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SANTA ELENA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BOLÍVAR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TOTAL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239376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</a:rPr>
                        <a:t>INSPECCIÓN A SUPERMERCADOS Y SITIOS DE EXPENDIO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effectLst/>
                          <a:latin typeface="+mn-lt"/>
                        </a:rPr>
                        <a:t> 2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99529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</a:rPr>
                        <a:t>INSPECCIÓN DE OPERADORES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effectLst/>
                          <a:latin typeface="+mn-lt"/>
                        </a:rPr>
                        <a:t> 5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02716558"/>
                  </a:ext>
                </a:extLst>
              </a:tr>
              <a:tr h="28787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</a:rPr>
                        <a:t>TOMA DE MUESTRAS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+mn-lt"/>
                        </a:rPr>
                        <a:t>28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effectLst/>
                          <a:latin typeface="+mn-lt"/>
                        </a:rPr>
                        <a:t> 34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2904378"/>
                  </a:ext>
                </a:extLst>
              </a:tr>
            </a:tbl>
          </a:graphicData>
        </a:graphic>
      </p:graphicFrame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5207393B-B260-C748-0F2E-171743828077}"/>
              </a:ext>
            </a:extLst>
          </p:cNvPr>
          <p:cNvSpPr txBox="1"/>
          <p:nvPr/>
        </p:nvSpPr>
        <p:spPr>
          <a:xfrm>
            <a:off x="503069" y="865136"/>
            <a:ext cx="28911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4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Pla</a:t>
            </a: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nificadas</a:t>
            </a:r>
          </a:p>
        </p:txBody>
      </p:sp>
      <p:sp>
        <p:nvSpPr>
          <p:cNvPr id="6" name="Google Shape;93;p14">
            <a:extLst>
              <a:ext uri="{FF2B5EF4-FFF2-40B4-BE49-F238E27FC236}">
                <a16:creationId xmlns:a16="http://schemas.microsoft.com/office/drawing/2014/main" id="{EBC2AA0E-1033-AABA-1B94-CF924496FB1F}"/>
              </a:ext>
            </a:extLst>
          </p:cNvPr>
          <p:cNvSpPr txBox="1"/>
          <p:nvPr/>
        </p:nvSpPr>
        <p:spPr>
          <a:xfrm>
            <a:off x="616539" y="3429000"/>
            <a:ext cx="270578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Solicitadas por usuarios</a:t>
            </a:r>
            <a:endParaRPr lang="es-ES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FABCC3C-0AC0-3ABA-F6DD-B44713E49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788117"/>
              </p:ext>
            </p:extLst>
          </p:nvPr>
        </p:nvGraphicFramePr>
        <p:xfrm>
          <a:off x="625667" y="4602593"/>
          <a:ext cx="7158165" cy="153733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2355922">
                  <a:extLst>
                    <a:ext uri="{9D8B030D-6E8A-4147-A177-3AD203B41FA5}">
                      <a16:colId xmlns:a16="http://schemas.microsoft.com/office/drawing/2014/main" val="371996688"/>
                    </a:ext>
                  </a:extLst>
                </a:gridCol>
                <a:gridCol w="1034919">
                  <a:extLst>
                    <a:ext uri="{9D8B030D-6E8A-4147-A177-3AD203B41FA5}">
                      <a16:colId xmlns:a16="http://schemas.microsoft.com/office/drawing/2014/main" val="2305983198"/>
                    </a:ext>
                  </a:extLst>
                </a:gridCol>
                <a:gridCol w="980449">
                  <a:extLst>
                    <a:ext uri="{9D8B030D-6E8A-4147-A177-3AD203B41FA5}">
                      <a16:colId xmlns:a16="http://schemas.microsoft.com/office/drawing/2014/main" val="2463914853"/>
                    </a:ext>
                  </a:extLst>
                </a:gridCol>
                <a:gridCol w="882404">
                  <a:extLst>
                    <a:ext uri="{9D8B030D-6E8A-4147-A177-3AD203B41FA5}">
                      <a16:colId xmlns:a16="http://schemas.microsoft.com/office/drawing/2014/main" val="1833802439"/>
                    </a:ext>
                  </a:extLst>
                </a:gridCol>
                <a:gridCol w="936874">
                  <a:extLst>
                    <a:ext uri="{9D8B030D-6E8A-4147-A177-3AD203B41FA5}">
                      <a16:colId xmlns:a16="http://schemas.microsoft.com/office/drawing/2014/main" val="3099494677"/>
                    </a:ext>
                  </a:extLst>
                </a:gridCol>
                <a:gridCol w="967597">
                  <a:extLst>
                    <a:ext uri="{9D8B030D-6E8A-4147-A177-3AD203B41FA5}">
                      <a16:colId xmlns:a16="http://schemas.microsoft.com/office/drawing/2014/main" val="4287678385"/>
                    </a:ext>
                  </a:extLst>
                </a:gridCol>
              </a:tblGrid>
              <a:tr h="36146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ACTIVIDADES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GUAYAS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LOS</a:t>
                      </a:r>
                    </a:p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 RÍOS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SANTA ELENA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BOLÍVAR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TOTAL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8092671"/>
                  </a:ext>
                </a:extLst>
              </a:tr>
              <a:tr h="203383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OPERADORES ORGÁNICOS REGISTRADOS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209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29 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34 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j-lt"/>
                        </a:rPr>
                        <a:t> 272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85132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EVALUACIÒN A INSPECTORES ORGÁNICOS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j-lt"/>
                        </a:rPr>
                        <a:t> 4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4377567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RPT (REDUCCIÓN PERIODO DE TRANSICIÓN)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3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 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effectLst/>
                          <a:latin typeface="+mj-lt"/>
                        </a:rPr>
                        <a:t> 8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639708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AD0BA95A-4CAE-29A8-9250-AC09EC8E0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969922"/>
              </p:ext>
            </p:extLst>
          </p:nvPr>
        </p:nvGraphicFramePr>
        <p:xfrm>
          <a:off x="8392309" y="1341736"/>
          <a:ext cx="3554083" cy="136779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063024">
                  <a:extLst>
                    <a:ext uri="{9D8B030D-6E8A-4147-A177-3AD203B41FA5}">
                      <a16:colId xmlns:a16="http://schemas.microsoft.com/office/drawing/2014/main" val="2813070252"/>
                    </a:ext>
                  </a:extLst>
                </a:gridCol>
                <a:gridCol w="1230439">
                  <a:extLst>
                    <a:ext uri="{9D8B030D-6E8A-4147-A177-3AD203B41FA5}">
                      <a16:colId xmlns:a16="http://schemas.microsoft.com/office/drawing/2014/main" val="3910777270"/>
                    </a:ext>
                  </a:extLst>
                </a:gridCol>
                <a:gridCol w="1260620">
                  <a:extLst>
                    <a:ext uri="{9D8B030D-6E8A-4147-A177-3AD203B41FA5}">
                      <a16:colId xmlns:a16="http://schemas.microsoft.com/office/drawing/2014/main" val="403485077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Provincias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Numero de Eventos/ferias 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Número de capacitados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28102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GUAYAS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17083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+mj-lt"/>
                        </a:rPr>
                        <a:t>LOS RÍOS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76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58396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S. ELENA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18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182934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BOLÍVAR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+mj-lt"/>
                        </a:rPr>
                        <a:t>22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54954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0006481"/>
                  </a:ext>
                </a:extLst>
              </a:tr>
            </a:tbl>
          </a:graphicData>
        </a:graphic>
      </p:graphicFrame>
      <p:sp>
        <p:nvSpPr>
          <p:cNvPr id="10" name="Google Shape;93;p14">
            <a:extLst>
              <a:ext uri="{FF2B5EF4-FFF2-40B4-BE49-F238E27FC236}">
                <a16:creationId xmlns:a16="http://schemas.microsoft.com/office/drawing/2014/main" id="{0501CD49-7AC2-08C2-A24A-3E3BBB7C2A27}"/>
              </a:ext>
            </a:extLst>
          </p:cNvPr>
          <p:cNvSpPr txBox="1"/>
          <p:nvPr/>
        </p:nvSpPr>
        <p:spPr>
          <a:xfrm>
            <a:off x="8194967" y="865136"/>
            <a:ext cx="28911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4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Capacitaciones</a:t>
            </a:r>
            <a:endParaRPr sz="2400" b="1" i="0" u="none" strike="noStrike" cap="none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CC2F3EE0-963F-DD2E-7DA5-EF3EC289AF14}"/>
              </a:ext>
            </a:extLst>
          </p:cNvPr>
          <p:cNvSpPr txBox="1"/>
          <p:nvPr/>
        </p:nvSpPr>
        <p:spPr>
          <a:xfrm>
            <a:off x="8069285" y="3536293"/>
            <a:ext cx="38102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4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Operativos de control</a:t>
            </a:r>
            <a:endParaRPr sz="2400" b="1" i="0" u="none" strike="noStrike" cap="none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122F25CB-4680-FB92-FECB-ACBFF21DFF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033519"/>
              </p:ext>
            </p:extLst>
          </p:nvPr>
        </p:nvGraphicFramePr>
        <p:xfrm>
          <a:off x="8268453" y="4147076"/>
          <a:ext cx="3611117" cy="1929765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902779">
                  <a:extLst>
                    <a:ext uri="{9D8B030D-6E8A-4147-A177-3AD203B41FA5}">
                      <a16:colId xmlns:a16="http://schemas.microsoft.com/office/drawing/2014/main" val="1774895001"/>
                    </a:ext>
                  </a:extLst>
                </a:gridCol>
                <a:gridCol w="1414354">
                  <a:extLst>
                    <a:ext uri="{9D8B030D-6E8A-4147-A177-3AD203B41FA5}">
                      <a16:colId xmlns:a16="http://schemas.microsoft.com/office/drawing/2014/main" val="1839775263"/>
                    </a:ext>
                  </a:extLst>
                </a:gridCol>
                <a:gridCol w="1293984">
                  <a:extLst>
                    <a:ext uri="{9D8B030D-6E8A-4147-A177-3AD203B41FA5}">
                      <a16:colId xmlns:a16="http://schemas.microsoft.com/office/drawing/2014/main" val="4691118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Provincia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#Operativos de Control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# Operadores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71153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Guayas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56886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Los Ríos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3658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300" u="none" strike="noStrike">
                          <a:effectLst/>
                          <a:latin typeface="+mj-lt"/>
                        </a:rPr>
                        <a:t>S. Elena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88668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300" u="none" strike="noStrike" dirty="0">
                          <a:effectLst/>
                          <a:latin typeface="+mj-lt"/>
                        </a:rPr>
                        <a:t>Bolívar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612893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7353305"/>
                  </a:ext>
                </a:extLst>
              </a:tr>
            </a:tbl>
          </a:graphicData>
        </a:graphic>
      </p:graphicFrame>
      <p:pic>
        <p:nvPicPr>
          <p:cNvPr id="7" name="Gráfico 6">
            <a:extLst>
              <a:ext uri="{FF2B5EF4-FFF2-40B4-BE49-F238E27FC236}">
                <a16:creationId xmlns:a16="http://schemas.microsoft.com/office/drawing/2014/main" id="{2D0CCDC0-B34B-BC59-2F3E-1C7830AC6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4255" y="2700805"/>
            <a:ext cx="2220338" cy="167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1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D86186AA-4B96-AF92-8FA9-E62DCF549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D2A8E89A-A1BB-9FDC-6FE3-2A71ABAFF806}"/>
              </a:ext>
            </a:extLst>
          </p:cNvPr>
          <p:cNvSpPr txBox="1"/>
          <p:nvPr/>
        </p:nvSpPr>
        <p:spPr>
          <a:xfrm>
            <a:off x="625667" y="231150"/>
            <a:ext cx="78439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SzPts val="2000"/>
              <a:buNone/>
              <a:defRPr sz="2400" b="1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C" dirty="0"/>
              <a:t>REGISTROS DE INSUMOS AGROPECUARIOS</a:t>
            </a:r>
          </a:p>
        </p:txBody>
      </p:sp>
      <p:sp>
        <p:nvSpPr>
          <p:cNvPr id="4" name="Google Shape;93;p14">
            <a:extLst>
              <a:ext uri="{FF2B5EF4-FFF2-40B4-BE49-F238E27FC236}">
                <a16:creationId xmlns:a16="http://schemas.microsoft.com/office/drawing/2014/main" id="{5C939EDB-7206-F9B0-67CF-D81E315AE1FB}"/>
              </a:ext>
            </a:extLst>
          </p:cNvPr>
          <p:cNvSpPr txBox="1"/>
          <p:nvPr/>
        </p:nvSpPr>
        <p:spPr>
          <a:xfrm>
            <a:off x="486975" y="1560183"/>
            <a:ext cx="26051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chemeClr val="bg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Capacitaciones</a:t>
            </a:r>
            <a:endParaRPr sz="3200" b="1" i="0" u="none" strike="noStrike" cap="none" dirty="0">
              <a:solidFill>
                <a:schemeClr val="bg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2" name="Google Shape;93;p14">
            <a:extLst>
              <a:ext uri="{FF2B5EF4-FFF2-40B4-BE49-F238E27FC236}">
                <a16:creationId xmlns:a16="http://schemas.microsoft.com/office/drawing/2014/main" id="{952050BA-D4CC-4A4E-F944-49BE9965F92A}"/>
              </a:ext>
            </a:extLst>
          </p:cNvPr>
          <p:cNvSpPr txBox="1"/>
          <p:nvPr/>
        </p:nvSpPr>
        <p:spPr>
          <a:xfrm>
            <a:off x="613605" y="886944"/>
            <a:ext cx="48864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# de operadores registrados por tipo de producto </a:t>
            </a:r>
          </a:p>
        </p:txBody>
      </p:sp>
      <p:sp>
        <p:nvSpPr>
          <p:cNvPr id="3" name="Google Shape;93;p14">
            <a:extLst>
              <a:ext uri="{FF2B5EF4-FFF2-40B4-BE49-F238E27FC236}">
                <a16:creationId xmlns:a16="http://schemas.microsoft.com/office/drawing/2014/main" id="{E210E505-84E2-086B-E697-75425C06FC8A}"/>
              </a:ext>
            </a:extLst>
          </p:cNvPr>
          <p:cNvSpPr txBox="1"/>
          <p:nvPr/>
        </p:nvSpPr>
        <p:spPr>
          <a:xfrm>
            <a:off x="6993524" y="2758241"/>
            <a:ext cx="49417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Atención a usuarios y citas técnicas</a:t>
            </a:r>
          </a:p>
        </p:txBody>
      </p:sp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A2371764-9949-3C5E-C76D-776FC9213BA5}"/>
              </a:ext>
            </a:extLst>
          </p:cNvPr>
          <p:cNvSpPr txBox="1"/>
          <p:nvPr/>
        </p:nvSpPr>
        <p:spPr>
          <a:xfrm>
            <a:off x="351453" y="2635131"/>
            <a:ext cx="56090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# de muestras tomadas para la calidad de la formulación </a:t>
            </a:r>
          </a:p>
        </p:txBody>
      </p:sp>
      <p:sp>
        <p:nvSpPr>
          <p:cNvPr id="6" name="Google Shape;93;p14">
            <a:extLst>
              <a:ext uri="{FF2B5EF4-FFF2-40B4-BE49-F238E27FC236}">
                <a16:creationId xmlns:a16="http://schemas.microsoft.com/office/drawing/2014/main" id="{3F223D81-6423-4206-4EF6-12A3C0C953C2}"/>
              </a:ext>
            </a:extLst>
          </p:cNvPr>
          <p:cNvSpPr txBox="1"/>
          <p:nvPr/>
        </p:nvSpPr>
        <p:spPr>
          <a:xfrm>
            <a:off x="7143082" y="932848"/>
            <a:ext cx="38649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Número de trámites atendidos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B11FED5-9608-F8CA-3097-3A1A0B8D9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914751"/>
              </p:ext>
            </p:extLst>
          </p:nvPr>
        </p:nvGraphicFramePr>
        <p:xfrm>
          <a:off x="546587" y="1560183"/>
          <a:ext cx="5350041" cy="105346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12385">
                  <a:extLst>
                    <a:ext uri="{9D8B030D-6E8A-4147-A177-3AD203B41FA5}">
                      <a16:colId xmlns:a16="http://schemas.microsoft.com/office/drawing/2014/main" val="2530313024"/>
                    </a:ext>
                  </a:extLst>
                </a:gridCol>
                <a:gridCol w="1059414">
                  <a:extLst>
                    <a:ext uri="{9D8B030D-6E8A-4147-A177-3AD203B41FA5}">
                      <a16:colId xmlns:a16="http://schemas.microsoft.com/office/drawing/2014/main" val="654442918"/>
                    </a:ext>
                  </a:extLst>
                </a:gridCol>
                <a:gridCol w="1059414">
                  <a:extLst>
                    <a:ext uri="{9D8B030D-6E8A-4147-A177-3AD203B41FA5}">
                      <a16:colId xmlns:a16="http://schemas.microsoft.com/office/drawing/2014/main" val="4121233938"/>
                    </a:ext>
                  </a:extLst>
                </a:gridCol>
                <a:gridCol w="1059414">
                  <a:extLst>
                    <a:ext uri="{9D8B030D-6E8A-4147-A177-3AD203B41FA5}">
                      <a16:colId xmlns:a16="http://schemas.microsoft.com/office/drawing/2014/main" val="2910113521"/>
                    </a:ext>
                  </a:extLst>
                </a:gridCol>
                <a:gridCol w="1059414">
                  <a:extLst>
                    <a:ext uri="{9D8B030D-6E8A-4147-A177-3AD203B41FA5}">
                      <a16:colId xmlns:a16="http://schemas.microsoft.com/office/drawing/2014/main" val="11602611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 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GUAYAS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LOS RÍOS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S. ELENA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BOLÍVAR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435494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Agrícolas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10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12 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1 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6 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6319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Pecuarias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11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8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288258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Fertilizantes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21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11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77235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b="1" u="none" strike="noStrike" dirty="0">
                          <a:effectLst/>
                        </a:rPr>
                        <a:t>TOTAL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38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24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4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16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1040905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B4B447E6-7CD5-705B-B598-19BD7DF5F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510266"/>
              </p:ext>
            </p:extLst>
          </p:nvPr>
        </p:nvGraphicFramePr>
        <p:xfrm>
          <a:off x="613605" y="3195741"/>
          <a:ext cx="5350041" cy="105346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01869">
                  <a:extLst>
                    <a:ext uri="{9D8B030D-6E8A-4147-A177-3AD203B41FA5}">
                      <a16:colId xmlns:a16="http://schemas.microsoft.com/office/drawing/2014/main" val="3392467381"/>
                    </a:ext>
                  </a:extLst>
                </a:gridCol>
                <a:gridCol w="1062043">
                  <a:extLst>
                    <a:ext uri="{9D8B030D-6E8A-4147-A177-3AD203B41FA5}">
                      <a16:colId xmlns:a16="http://schemas.microsoft.com/office/drawing/2014/main" val="685731261"/>
                    </a:ext>
                  </a:extLst>
                </a:gridCol>
                <a:gridCol w="1062043">
                  <a:extLst>
                    <a:ext uri="{9D8B030D-6E8A-4147-A177-3AD203B41FA5}">
                      <a16:colId xmlns:a16="http://schemas.microsoft.com/office/drawing/2014/main" val="4050538490"/>
                    </a:ext>
                  </a:extLst>
                </a:gridCol>
                <a:gridCol w="1062043">
                  <a:extLst>
                    <a:ext uri="{9D8B030D-6E8A-4147-A177-3AD203B41FA5}">
                      <a16:colId xmlns:a16="http://schemas.microsoft.com/office/drawing/2014/main" val="426776096"/>
                    </a:ext>
                  </a:extLst>
                </a:gridCol>
                <a:gridCol w="1062043">
                  <a:extLst>
                    <a:ext uri="{9D8B030D-6E8A-4147-A177-3AD203B41FA5}">
                      <a16:colId xmlns:a16="http://schemas.microsoft.com/office/drawing/2014/main" val="300961362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 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GUAYAS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LOS RÍOS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S. ELENA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BOLÍVAR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223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Veterinario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69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7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7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28661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Agrícola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3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02114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Fertilizantes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8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4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93685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b="1" u="none" strike="noStrike" dirty="0">
                          <a:effectLst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80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12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1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11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2738154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14CC880-D097-DB89-0D2D-34CEF3427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907834"/>
              </p:ext>
            </p:extLst>
          </p:nvPr>
        </p:nvGraphicFramePr>
        <p:xfrm>
          <a:off x="7143082" y="3381975"/>
          <a:ext cx="4485729" cy="105346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932677">
                  <a:extLst>
                    <a:ext uri="{9D8B030D-6E8A-4147-A177-3AD203B41FA5}">
                      <a16:colId xmlns:a16="http://schemas.microsoft.com/office/drawing/2014/main" val="3440671380"/>
                    </a:ext>
                  </a:extLst>
                </a:gridCol>
                <a:gridCol w="888263">
                  <a:extLst>
                    <a:ext uri="{9D8B030D-6E8A-4147-A177-3AD203B41FA5}">
                      <a16:colId xmlns:a16="http://schemas.microsoft.com/office/drawing/2014/main" val="1642724542"/>
                    </a:ext>
                  </a:extLst>
                </a:gridCol>
                <a:gridCol w="888263">
                  <a:extLst>
                    <a:ext uri="{9D8B030D-6E8A-4147-A177-3AD203B41FA5}">
                      <a16:colId xmlns:a16="http://schemas.microsoft.com/office/drawing/2014/main" val="1551907458"/>
                    </a:ext>
                  </a:extLst>
                </a:gridCol>
                <a:gridCol w="888263">
                  <a:extLst>
                    <a:ext uri="{9D8B030D-6E8A-4147-A177-3AD203B41FA5}">
                      <a16:colId xmlns:a16="http://schemas.microsoft.com/office/drawing/2014/main" val="693753797"/>
                    </a:ext>
                  </a:extLst>
                </a:gridCol>
                <a:gridCol w="888263">
                  <a:extLst>
                    <a:ext uri="{9D8B030D-6E8A-4147-A177-3AD203B41FA5}">
                      <a16:colId xmlns:a16="http://schemas.microsoft.com/office/drawing/2014/main" val="5895944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 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GUAYAS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LOS RÍOS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S. ELENA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BOLÍVAR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70447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Veterinario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750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0 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40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24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846686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Agrícola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250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42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14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14350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Fertilizante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450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715353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300" b="1" u="none" strike="noStrike" dirty="0">
                          <a:effectLst/>
                        </a:rPr>
                        <a:t>TOTAL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1.450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42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50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40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3934389"/>
                  </a:ext>
                </a:extLst>
              </a:tr>
            </a:tbl>
          </a:graphicData>
        </a:graphic>
      </p:graphicFrame>
      <p:sp>
        <p:nvSpPr>
          <p:cNvPr id="10" name="Google Shape;93;p14">
            <a:extLst>
              <a:ext uri="{FF2B5EF4-FFF2-40B4-BE49-F238E27FC236}">
                <a16:creationId xmlns:a16="http://schemas.microsoft.com/office/drawing/2014/main" id="{CADA3BFA-8DB1-4883-1F27-DA647FAE59C5}"/>
              </a:ext>
            </a:extLst>
          </p:cNvPr>
          <p:cNvSpPr txBox="1"/>
          <p:nvPr/>
        </p:nvSpPr>
        <p:spPr>
          <a:xfrm>
            <a:off x="546587" y="4487058"/>
            <a:ext cx="53379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Permisos de Importación autorizados por tipo de producto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9AE6744B-AAFC-2DB6-19D3-32C13E8A3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154350"/>
              </p:ext>
            </p:extLst>
          </p:nvPr>
        </p:nvGraphicFramePr>
        <p:xfrm>
          <a:off x="7143082" y="1444750"/>
          <a:ext cx="4333302" cy="109463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892466">
                  <a:extLst>
                    <a:ext uri="{9D8B030D-6E8A-4147-A177-3AD203B41FA5}">
                      <a16:colId xmlns:a16="http://schemas.microsoft.com/office/drawing/2014/main" val="1850102911"/>
                    </a:ext>
                  </a:extLst>
                </a:gridCol>
                <a:gridCol w="860209">
                  <a:extLst>
                    <a:ext uri="{9D8B030D-6E8A-4147-A177-3AD203B41FA5}">
                      <a16:colId xmlns:a16="http://schemas.microsoft.com/office/drawing/2014/main" val="3796412146"/>
                    </a:ext>
                  </a:extLst>
                </a:gridCol>
                <a:gridCol w="860209">
                  <a:extLst>
                    <a:ext uri="{9D8B030D-6E8A-4147-A177-3AD203B41FA5}">
                      <a16:colId xmlns:a16="http://schemas.microsoft.com/office/drawing/2014/main" val="2224638583"/>
                    </a:ext>
                  </a:extLst>
                </a:gridCol>
                <a:gridCol w="860209">
                  <a:extLst>
                    <a:ext uri="{9D8B030D-6E8A-4147-A177-3AD203B41FA5}">
                      <a16:colId xmlns:a16="http://schemas.microsoft.com/office/drawing/2014/main" val="1417436445"/>
                    </a:ext>
                  </a:extLst>
                </a:gridCol>
                <a:gridCol w="860209">
                  <a:extLst>
                    <a:ext uri="{9D8B030D-6E8A-4147-A177-3AD203B41FA5}">
                      <a16:colId xmlns:a16="http://schemas.microsoft.com/office/drawing/2014/main" val="3989048127"/>
                    </a:ext>
                  </a:extLst>
                </a:gridCol>
              </a:tblGrid>
              <a:tr h="2488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 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GUAYAS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LOS RÍOS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S. ELENA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BOLÍVAR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09434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Veterinario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174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0 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137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25023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Agrícola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439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332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3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0319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Fertilizante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246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57265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b="1" u="none" strike="noStrike" dirty="0">
                          <a:effectLst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effectLst/>
                        </a:rPr>
                        <a:t>859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332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6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137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9194565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F90C1696-A73B-D3A8-7D10-552361AB38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254096"/>
              </p:ext>
            </p:extLst>
          </p:nvPr>
        </p:nvGraphicFramePr>
        <p:xfrm>
          <a:off x="613605" y="5134201"/>
          <a:ext cx="5337981" cy="105346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09877">
                  <a:extLst>
                    <a:ext uri="{9D8B030D-6E8A-4147-A177-3AD203B41FA5}">
                      <a16:colId xmlns:a16="http://schemas.microsoft.com/office/drawing/2014/main" val="4048805527"/>
                    </a:ext>
                  </a:extLst>
                </a:gridCol>
                <a:gridCol w="1057026">
                  <a:extLst>
                    <a:ext uri="{9D8B030D-6E8A-4147-A177-3AD203B41FA5}">
                      <a16:colId xmlns:a16="http://schemas.microsoft.com/office/drawing/2014/main" val="563847333"/>
                    </a:ext>
                  </a:extLst>
                </a:gridCol>
                <a:gridCol w="1057026">
                  <a:extLst>
                    <a:ext uri="{9D8B030D-6E8A-4147-A177-3AD203B41FA5}">
                      <a16:colId xmlns:a16="http://schemas.microsoft.com/office/drawing/2014/main" val="3448096637"/>
                    </a:ext>
                  </a:extLst>
                </a:gridCol>
                <a:gridCol w="1057026">
                  <a:extLst>
                    <a:ext uri="{9D8B030D-6E8A-4147-A177-3AD203B41FA5}">
                      <a16:colId xmlns:a16="http://schemas.microsoft.com/office/drawing/2014/main" val="3463097910"/>
                    </a:ext>
                  </a:extLst>
                </a:gridCol>
                <a:gridCol w="1057026">
                  <a:extLst>
                    <a:ext uri="{9D8B030D-6E8A-4147-A177-3AD203B41FA5}">
                      <a16:colId xmlns:a16="http://schemas.microsoft.com/office/drawing/2014/main" val="374632945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 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GUAYAS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LOS RÍOS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S. ELENA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BOLÍVAR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35117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Fertilizantes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515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45369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Plaguicidas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1487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35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27824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>
                          <a:effectLst/>
                        </a:rPr>
                        <a:t>Pecuarias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893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 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86293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b="1" u="none" strike="noStrike" dirty="0">
                          <a:effectLst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2.895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35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0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</a:rPr>
                        <a:t> 0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1329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902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FE893CE9-2877-358F-8A20-C95EB661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3909E366-9401-A155-0BA8-33365084B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0849" y="0"/>
            <a:ext cx="6986358" cy="6858000"/>
          </a:xfrm>
          <a:prstGeom prst="rect">
            <a:avLst/>
          </a:prstGeom>
        </p:spPr>
      </p:pic>
      <p:sp>
        <p:nvSpPr>
          <p:cNvPr id="104" name="Google Shape;104;p15">
            <a:extLst>
              <a:ext uri="{FF2B5EF4-FFF2-40B4-BE49-F238E27FC236}">
                <a16:creationId xmlns:a16="http://schemas.microsoft.com/office/drawing/2014/main" id="{955AD70E-54E1-8C6A-284C-9609A697C683}"/>
              </a:ext>
            </a:extLst>
          </p:cNvPr>
          <p:cNvSpPr txBox="1"/>
          <p:nvPr/>
        </p:nvSpPr>
        <p:spPr>
          <a:xfrm>
            <a:off x="7278180" y="1191009"/>
            <a:ext cx="291219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2E2D91"/>
                </a:solidFill>
                <a:latin typeface="Barlow Condensed Medium" panose="00000606000000000000" pitchFamily="2" charset="0"/>
                <a:sym typeface="Arial"/>
              </a:rPr>
              <a:t>LABORATORIOS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6A944DD-082B-8A96-9931-4627B7657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863223"/>
              </p:ext>
            </p:extLst>
          </p:nvPr>
        </p:nvGraphicFramePr>
        <p:xfrm>
          <a:off x="7437749" y="1929320"/>
          <a:ext cx="4402317" cy="2530310"/>
        </p:xfrm>
        <a:graphic>
          <a:graphicData uri="http://schemas.openxmlformats.org/drawingml/2006/table">
            <a:tbl>
              <a:tblPr firstRow="1" lastRow="1">
                <a:tableStyleId>{7DF18680-E054-41AD-8BC1-D1AEF772440D}</a:tableStyleId>
              </a:tblPr>
              <a:tblGrid>
                <a:gridCol w="3074985">
                  <a:extLst>
                    <a:ext uri="{9D8B030D-6E8A-4147-A177-3AD203B41FA5}">
                      <a16:colId xmlns:a16="http://schemas.microsoft.com/office/drawing/2014/main" val="850560277"/>
                    </a:ext>
                  </a:extLst>
                </a:gridCol>
                <a:gridCol w="1327332">
                  <a:extLst>
                    <a:ext uri="{9D8B030D-6E8A-4147-A177-3AD203B41FA5}">
                      <a16:colId xmlns:a16="http://schemas.microsoft.com/office/drawing/2014/main" val="3277752663"/>
                    </a:ext>
                  </a:extLst>
                </a:gridCol>
              </a:tblGrid>
              <a:tr h="42555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 dirty="0">
                          <a:effectLst/>
                        </a:rPr>
                        <a:t>Área analítica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Año 2024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4741719"/>
                  </a:ext>
                </a:extLst>
              </a:tr>
              <a:tr h="28299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</a:rPr>
                        <a:t>Entomología y Malacología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3595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6272300"/>
                  </a:ext>
                </a:extLst>
              </a:tr>
              <a:tr h="28299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</a:rPr>
                        <a:t>Fitopatología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926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0010806"/>
                  </a:ext>
                </a:extLst>
              </a:tr>
              <a:tr h="4068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</a:rPr>
                        <a:t>Control de Calidad de Semillas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2415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7720214"/>
                  </a:ext>
                </a:extLst>
              </a:tr>
              <a:tr h="28299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</a:rPr>
                        <a:t>Diagnóstico Animal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3056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0824871"/>
                  </a:ext>
                </a:extLst>
              </a:tr>
              <a:tr h="28299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 dirty="0">
                          <a:effectLst/>
                        </a:rPr>
                        <a:t>Calidad de Leche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45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426917"/>
                  </a:ext>
                </a:extLst>
              </a:tr>
              <a:tr h="28299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</a:rPr>
                        <a:t>LDR Puerto Marítimo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420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9593293"/>
                  </a:ext>
                </a:extLst>
              </a:tr>
              <a:tr h="28299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</a:rPr>
                        <a:t>TOTAL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10.457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307438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9AED7678-8C57-863B-1B6D-D1ED30DBFDCF}"/>
              </a:ext>
            </a:extLst>
          </p:cNvPr>
          <p:cNvSpPr txBox="1"/>
          <p:nvPr/>
        </p:nvSpPr>
        <p:spPr>
          <a:xfrm>
            <a:off x="7550870" y="4928327"/>
            <a:ext cx="41760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i="1" dirty="0"/>
              <a:t>Realización de 4 trabajos de tesis de pregrado para estudiantes de la carrera de Agronomía de la Universidad de Guayaquil.</a:t>
            </a:r>
          </a:p>
        </p:txBody>
      </p:sp>
    </p:spTree>
    <p:extLst>
      <p:ext uri="{BB962C8B-B14F-4D97-AF65-F5344CB8AC3E}">
        <p14:creationId xmlns:p14="http://schemas.microsoft.com/office/powerpoint/2010/main" val="2631718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206A06D8-C0FB-432F-35BF-3BEC7B6FA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>
            <a:extLst>
              <a:ext uri="{FF2B5EF4-FFF2-40B4-BE49-F238E27FC236}">
                <a16:creationId xmlns:a16="http://schemas.microsoft.com/office/drawing/2014/main" id="{1FCD3887-832F-B208-00FC-C9881E96AA6C}"/>
              </a:ext>
            </a:extLst>
          </p:cNvPr>
          <p:cNvSpPr txBox="1"/>
          <p:nvPr/>
        </p:nvSpPr>
        <p:spPr>
          <a:xfrm>
            <a:off x="688844" y="182341"/>
            <a:ext cx="527538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APORTE A LA SOCIEDAD</a:t>
            </a:r>
            <a:endParaRPr lang="es-EC" sz="3200" b="1" i="0" u="none" strike="noStrike" cap="none" dirty="0">
              <a:solidFill>
                <a:srgbClr val="2E2D9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3D6B6AE-4079-9969-170E-775B8ED999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008540"/>
              </p:ext>
            </p:extLst>
          </p:nvPr>
        </p:nvGraphicFramePr>
        <p:xfrm>
          <a:off x="623333" y="1617345"/>
          <a:ext cx="6617976" cy="1811655"/>
        </p:xfrm>
        <a:graphic>
          <a:graphicData uri="http://schemas.openxmlformats.org/drawingml/2006/table">
            <a:tbl>
              <a:tblPr firstRow="1" lastRow="1">
                <a:tableStyleId>{7DF18680-E054-41AD-8BC1-D1AEF772440D}</a:tableStyleId>
              </a:tblPr>
              <a:tblGrid>
                <a:gridCol w="1057685">
                  <a:extLst>
                    <a:ext uri="{9D8B030D-6E8A-4147-A177-3AD203B41FA5}">
                      <a16:colId xmlns:a16="http://schemas.microsoft.com/office/drawing/2014/main" val="4056026767"/>
                    </a:ext>
                  </a:extLst>
                </a:gridCol>
                <a:gridCol w="895928">
                  <a:extLst>
                    <a:ext uri="{9D8B030D-6E8A-4147-A177-3AD203B41FA5}">
                      <a16:colId xmlns:a16="http://schemas.microsoft.com/office/drawing/2014/main" val="3146984895"/>
                    </a:ext>
                  </a:extLst>
                </a:gridCol>
                <a:gridCol w="591127">
                  <a:extLst>
                    <a:ext uri="{9D8B030D-6E8A-4147-A177-3AD203B41FA5}">
                      <a16:colId xmlns:a16="http://schemas.microsoft.com/office/drawing/2014/main" val="4151962857"/>
                    </a:ext>
                  </a:extLst>
                </a:gridCol>
                <a:gridCol w="979054">
                  <a:extLst>
                    <a:ext uri="{9D8B030D-6E8A-4147-A177-3AD203B41FA5}">
                      <a16:colId xmlns:a16="http://schemas.microsoft.com/office/drawing/2014/main" val="796696026"/>
                    </a:ext>
                  </a:extLst>
                </a:gridCol>
                <a:gridCol w="665019">
                  <a:extLst>
                    <a:ext uri="{9D8B030D-6E8A-4147-A177-3AD203B41FA5}">
                      <a16:colId xmlns:a16="http://schemas.microsoft.com/office/drawing/2014/main" val="2494700372"/>
                    </a:ext>
                  </a:extLst>
                </a:gridCol>
                <a:gridCol w="1117945">
                  <a:extLst>
                    <a:ext uri="{9D8B030D-6E8A-4147-A177-3AD203B41FA5}">
                      <a16:colId xmlns:a16="http://schemas.microsoft.com/office/drawing/2014/main" val="3232480599"/>
                    </a:ext>
                  </a:extLst>
                </a:gridCol>
                <a:gridCol w="1311218">
                  <a:extLst>
                    <a:ext uri="{9D8B030D-6E8A-4147-A177-3AD203B41FA5}">
                      <a16:colId xmlns:a16="http://schemas.microsoft.com/office/drawing/2014/main" val="3988093816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PROVINCIA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HOMBRES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%H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MUJERES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%M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USUARIOS ATENDIDOS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DEFINICIÓN ÉTNICA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10370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GUAYAS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176.902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46,83%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200.866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53,17%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377.768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Montubios, afroecuatorianos, pueblo indígena, cholos, mestizos, wichwa, kichuas, Shuar.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046233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SANTA ELENA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3.300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71,21%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1.334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28,79%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4.634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453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LOS RÍOS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8.843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85,75%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1.470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14,25%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10.313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092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BOLÍVAR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12.311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40,47%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18.112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59,53%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30.423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5335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TOTAL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201.356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47,59%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221.782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52,41%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423.138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ZONA 5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3523148"/>
                  </a:ext>
                </a:extLst>
              </a:tr>
            </a:tbl>
          </a:graphicData>
        </a:graphic>
      </p:graphicFrame>
      <p:sp>
        <p:nvSpPr>
          <p:cNvPr id="3" name="Google Shape;93;p14">
            <a:extLst>
              <a:ext uri="{FF2B5EF4-FFF2-40B4-BE49-F238E27FC236}">
                <a16:creationId xmlns:a16="http://schemas.microsoft.com/office/drawing/2014/main" id="{31A78606-F376-6B10-E2B0-08F3485FD388}"/>
              </a:ext>
            </a:extLst>
          </p:cNvPr>
          <p:cNvSpPr txBox="1"/>
          <p:nvPr/>
        </p:nvSpPr>
        <p:spPr>
          <a:xfrm>
            <a:off x="832108" y="1007947"/>
            <a:ext cx="474573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ATENCI</a:t>
            </a:r>
            <a:r>
              <a:rPr lang="es-EC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ÓN CIUDADANOS 2024</a:t>
            </a:r>
            <a:endParaRPr lang="es-ES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460F4C4-E7DE-96FC-B2AF-8A905526A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69727"/>
              </p:ext>
            </p:extLst>
          </p:nvPr>
        </p:nvGraphicFramePr>
        <p:xfrm>
          <a:off x="688844" y="4302216"/>
          <a:ext cx="5963416" cy="1466850"/>
        </p:xfrm>
        <a:graphic>
          <a:graphicData uri="http://schemas.openxmlformats.org/drawingml/2006/table">
            <a:tbl>
              <a:tblPr firstRow="1" lastRow="1">
                <a:tableStyleId>{7DF18680-E054-41AD-8BC1-D1AEF772440D}</a:tableStyleId>
              </a:tblPr>
              <a:tblGrid>
                <a:gridCol w="1490854">
                  <a:extLst>
                    <a:ext uri="{9D8B030D-6E8A-4147-A177-3AD203B41FA5}">
                      <a16:colId xmlns:a16="http://schemas.microsoft.com/office/drawing/2014/main" val="795305895"/>
                    </a:ext>
                  </a:extLst>
                </a:gridCol>
                <a:gridCol w="1196256">
                  <a:extLst>
                    <a:ext uri="{9D8B030D-6E8A-4147-A177-3AD203B41FA5}">
                      <a16:colId xmlns:a16="http://schemas.microsoft.com/office/drawing/2014/main" val="3330626692"/>
                    </a:ext>
                  </a:extLst>
                </a:gridCol>
                <a:gridCol w="1333998">
                  <a:extLst>
                    <a:ext uri="{9D8B030D-6E8A-4147-A177-3AD203B41FA5}">
                      <a16:colId xmlns:a16="http://schemas.microsoft.com/office/drawing/2014/main" val="1460102964"/>
                    </a:ext>
                  </a:extLst>
                </a:gridCol>
                <a:gridCol w="1942308">
                  <a:extLst>
                    <a:ext uri="{9D8B030D-6E8A-4147-A177-3AD203B41FA5}">
                      <a16:colId xmlns:a16="http://schemas.microsoft.com/office/drawing/2014/main" val="3834212565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PROVINCIA 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MASCULINO</a:t>
                      </a:r>
                      <a:endParaRPr lang="es-EC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FEMENINO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NUMERO DE PRACTICANTES</a:t>
                      </a:r>
                      <a:endParaRPr lang="es-EC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22269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GUAYAS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20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26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</a:rPr>
                        <a:t>46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80774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LOS RIOS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7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</a:rPr>
                        <a:t>3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</a:rPr>
                        <a:t>10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55679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SANTA ELENA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2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</a:rPr>
                        <a:t>4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22185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BOLIVAR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8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>
                          <a:effectLst/>
                        </a:rPr>
                        <a:t>12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</a:rPr>
                        <a:t>20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55176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>
                          <a:effectLst/>
                        </a:rPr>
                        <a:t>TOTAL</a:t>
                      </a:r>
                      <a:endParaRPr lang="es-EC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>
                          <a:effectLst/>
                        </a:rPr>
                        <a:t>37</a:t>
                      </a:r>
                      <a:endParaRPr lang="es-EC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>
                          <a:effectLst/>
                        </a:rPr>
                        <a:t>43</a:t>
                      </a:r>
                      <a:endParaRPr lang="es-EC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u="none" strike="noStrike" dirty="0">
                          <a:effectLst/>
                        </a:rPr>
                        <a:t>80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2927339"/>
                  </a:ext>
                </a:extLst>
              </a:tr>
            </a:tbl>
          </a:graphicData>
        </a:graphic>
      </p:graphicFrame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8810847D-5A21-A4F8-54A3-6E2BDEF41DE0}"/>
              </a:ext>
            </a:extLst>
          </p:cNvPr>
          <p:cNvSpPr txBox="1"/>
          <p:nvPr/>
        </p:nvSpPr>
        <p:spPr>
          <a:xfrm>
            <a:off x="623333" y="3727576"/>
            <a:ext cx="18742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es-EC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Barlow Condensed Medium"/>
                <a:cs typeface="Arial" panose="020B0604020202020204" pitchFamily="34" charset="0"/>
                <a:sym typeface="Barlow Condensed Medium"/>
              </a:rPr>
              <a:t>PASANTES</a:t>
            </a:r>
            <a:endParaRPr lang="es-ES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Barlow Condensed Medium"/>
              <a:cs typeface="Arial" panose="020B0604020202020204" pitchFamily="34" charset="0"/>
              <a:sym typeface="Barlow Condensed Medium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9F979EAD-5545-A58A-878D-0BBE4865A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8017" y="1274676"/>
            <a:ext cx="4275743" cy="43155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8973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95A66CC9-B982-99CF-4AE2-873307410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>
            <a:extLst>
              <a:ext uri="{FF2B5EF4-FFF2-40B4-BE49-F238E27FC236}">
                <a16:creationId xmlns:a16="http://schemas.microsoft.com/office/drawing/2014/main" id="{A15692C7-5CD6-E67E-B19D-0DC2A263114B}"/>
              </a:ext>
            </a:extLst>
          </p:cNvPr>
          <p:cNvSpPr txBox="1"/>
          <p:nvPr/>
        </p:nvSpPr>
        <p:spPr>
          <a:xfrm>
            <a:off x="837434" y="169930"/>
            <a:ext cx="537286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2E2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PROYECCIONES 2025</a:t>
            </a:r>
            <a:endParaRPr lang="es-EC" sz="3200" b="1" i="0" u="none" strike="noStrike" cap="none" dirty="0">
              <a:solidFill>
                <a:srgbClr val="2E2D9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C15990C-44AD-83F2-8C11-569BE35B8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552" y="3332747"/>
            <a:ext cx="3794674" cy="352525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4DF19AD-0B02-FBB0-EE8E-638AADEC9D9B}"/>
              </a:ext>
            </a:extLst>
          </p:cNvPr>
          <p:cNvSpPr txBox="1"/>
          <p:nvPr/>
        </p:nvSpPr>
        <p:spPr>
          <a:xfrm>
            <a:off x="1648326" y="930394"/>
            <a:ext cx="89379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Continuar con las campañas de concientización en bioseguridad para evitar el ingreso de </a:t>
            </a:r>
            <a:r>
              <a:rPr lang="es-ES" sz="1600" dirty="0" err="1">
                <a:solidFill>
                  <a:schemeClr val="tx1"/>
                </a:solidFill>
              </a:rPr>
              <a:t>Foc</a:t>
            </a:r>
            <a:r>
              <a:rPr lang="es-ES" sz="1600" dirty="0">
                <a:solidFill>
                  <a:schemeClr val="tx1"/>
                </a:solidFill>
              </a:rPr>
              <a:t> R4T y la dispersión de </a:t>
            </a:r>
            <a:r>
              <a:rPr lang="es-ES" sz="1600" dirty="0" err="1">
                <a:solidFill>
                  <a:schemeClr val="tx1"/>
                </a:solidFill>
              </a:rPr>
              <a:t>Moko</a:t>
            </a:r>
            <a:r>
              <a:rPr lang="es-ES" sz="1600" dirty="0">
                <a:solidFill>
                  <a:schemeClr val="tx1"/>
                </a:solidFill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Actualizar el catastro de fincas productoras de mango y pitahaya.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Continuar con las actividades de contención de </a:t>
            </a:r>
            <a:r>
              <a:rPr lang="es-ES" sz="1600" dirty="0" err="1">
                <a:solidFill>
                  <a:schemeClr val="tx1"/>
                </a:solidFill>
              </a:rPr>
              <a:t>Moko</a:t>
            </a:r>
            <a:r>
              <a:rPr lang="es-ES" sz="1600" dirty="0">
                <a:solidFill>
                  <a:schemeClr val="tx1"/>
                </a:solidFill>
              </a:rPr>
              <a:t> y supervisión para </a:t>
            </a:r>
            <a:r>
              <a:rPr lang="es-ES" sz="1600" dirty="0" err="1">
                <a:solidFill>
                  <a:schemeClr val="tx1"/>
                </a:solidFill>
              </a:rPr>
              <a:t>Foc</a:t>
            </a:r>
            <a:r>
              <a:rPr lang="es-ES" sz="1600" dirty="0">
                <a:solidFill>
                  <a:schemeClr val="tx1"/>
                </a:solidFill>
              </a:rPr>
              <a:t> R4T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Retomar el control en sectores que por condiciones de inseguridad han dejado de visitarse.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Incrementar el número de muestreos técnicos de fertilizantes, plaguicidas e insumos veterinarios en la provincia.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Desarrollo de campañas de capacitación y educación sobre el uso seguro de insumos.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Obtener la acreditación del parámetro de Germinación de Semillas Agrícolas (maíz y arroz) bajo la Norma NTE INE ISO/IEC 17025:2018 ante el SAE.</a:t>
            </a:r>
            <a:endParaRPr lang="es-EC" sz="1600" dirty="0">
              <a:solidFill>
                <a:schemeClr val="tx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099AAD6-8A4E-C918-080F-ADA3C21C7BD9}"/>
              </a:ext>
            </a:extLst>
          </p:cNvPr>
          <p:cNvSpPr txBox="1"/>
          <p:nvPr/>
        </p:nvSpPr>
        <p:spPr>
          <a:xfrm>
            <a:off x="3789122" y="3894480"/>
            <a:ext cx="764830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dirty="0"/>
              <a:t>Trabajo conjunto con asociaciones de productores, universidades y municipios para mejorar el cumplimiento normativo.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600" dirty="0"/>
              <a:t>Contar con espacios legalmente establecidos en convenios, contratos o comodatos para establecer adecuaciones acordes a un buen ambiente laboral.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600" dirty="0"/>
              <a:t>Realizar el proceso de baja vehicular para contar con el número real de vehículos con los que cuenta la provincia.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600" dirty="0"/>
              <a:t>Implementar escuelas de campo para dar a conocer los temas de importancia en ámbitos de sanidad vegetal de manera mas eficiente. </a:t>
            </a:r>
          </a:p>
        </p:txBody>
      </p:sp>
    </p:spTree>
    <p:extLst>
      <p:ext uri="{BB962C8B-B14F-4D97-AF65-F5344CB8AC3E}">
        <p14:creationId xmlns:p14="http://schemas.microsoft.com/office/powerpoint/2010/main" val="3766941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</TotalTime>
  <Words>2170</Words>
  <Application>Microsoft Office PowerPoint</Application>
  <PresentationFormat>Panorámica</PresentationFormat>
  <Paragraphs>965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Barlow Condensed Medium</vt:lpstr>
      <vt:lpstr>Big Shoulders Display</vt:lpstr>
      <vt:lpstr>Calibri</vt:lpstr>
      <vt:lpstr>Cambria</vt:lpstr>
      <vt:lpstr>Open Sans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DDATZ5 - Guayas</dc:creator>
  <cp:lastModifiedBy>JOSÉ MILTON COBA UBIDIA</cp:lastModifiedBy>
  <cp:revision>174</cp:revision>
  <dcterms:modified xsi:type="dcterms:W3CDTF">2025-06-13T17:08:46Z</dcterms:modified>
</cp:coreProperties>
</file>