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6"/>
  </p:notesMasterIdLst>
  <p:sldIdLst>
    <p:sldId id="256" r:id="rId2"/>
    <p:sldId id="257" r:id="rId3"/>
    <p:sldId id="258" r:id="rId4"/>
    <p:sldId id="261" r:id="rId5"/>
    <p:sldId id="274" r:id="rId6"/>
    <p:sldId id="275" r:id="rId7"/>
    <p:sldId id="269" r:id="rId8"/>
    <p:sldId id="268" r:id="rId9"/>
    <p:sldId id="267" r:id="rId10"/>
    <p:sldId id="276" r:id="rId11"/>
    <p:sldId id="266" r:id="rId12"/>
    <p:sldId id="265" r:id="rId13"/>
    <p:sldId id="264" r:id="rId14"/>
    <p:sldId id="277" r:id="rId15"/>
    <p:sldId id="263" r:id="rId16"/>
    <p:sldId id="273" r:id="rId17"/>
    <p:sldId id="272" r:id="rId18"/>
    <p:sldId id="278" r:id="rId19"/>
    <p:sldId id="271" r:id="rId20"/>
    <p:sldId id="279" r:id="rId21"/>
    <p:sldId id="270" r:id="rId22"/>
    <p:sldId id="259" r:id="rId23"/>
    <p:sldId id="262" r:id="rId24"/>
    <p:sldId id="260"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3686" autoAdjust="0"/>
  </p:normalViewPr>
  <p:slideViewPr>
    <p:cSldViewPr snapToGrid="0">
      <p:cViewPr varScale="1">
        <p:scale>
          <a:sx n="84" d="100"/>
          <a:sy n="84" d="100"/>
        </p:scale>
        <p:origin x="78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irecci&#243;n\Desktop\mayo%202025\RENDICI&#211;N%20DE%20CUENTAS%202024\informe%20t&#233;cnico%20falta%20usuarios\RESPALDO%20RENDICION%20DE%20CUENTAS%202024%20EN%20EL%202025%20PARA%20ALIMENTAR%20MATRICES%20ZONA%201%20prueba%20001.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irecci&#243;n\Desktop\mayo%202025\RENDICI&#211;N%20DE%20CUENTAS%202024\informe%20t&#233;cnico%20falta%20usuarios\RESPALDO%20RENDICION%20DE%20CUENTAS%202024%20EN%20EL%202025%20PARA%20ALIMENTAR%20MATRICES%20ZONA%201%20prueba%20001.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irecci&#243;n\Desktop\junio%202025\Rendici&#243;n%20de%20Cuentas%202024\RESPALDO%20RENDICION%20DE%20CUENTAS%202024%20EN%20EL%202025%20PARA%20ALIMENTAR%20MATRICES%20ZONA%201%20ok.xls"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solidFill>
                  <a:schemeClr val="tx1"/>
                </a:solidFill>
              </a:rPr>
              <a:t>OPERATIVOS DE CARRETERA</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EC"/>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'[RESPALDO RENDICION DE CUENTAS 2024 EN EL 2025 PARA ALIMENTAR MATRICES ZONA 1 prueba 002.xls]SANIDAD ANIMAL'!$B$26:$B$27</c:f>
              <c:strCache>
                <c:ptCount val="2"/>
                <c:pt idx="0">
                  <c:v>OPERATIVOS DE CARRETERA</c:v>
                </c:pt>
                <c:pt idx="1">
                  <c:v>NÚMERO</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300-458A-8B91-D88CCC331B8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300-458A-8B91-D88CCC331B8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300-458A-8B91-D88CCC331B8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300-458A-8B91-D88CCC331B83}"/>
              </c:ext>
            </c:extLst>
          </c:dPt>
          <c:dLbls>
            <c:dLbl>
              <c:idx val="1"/>
              <c:layout>
                <c:manualLayout>
                  <c:x val="-0.20773370430161789"/>
                  <c:y val="-9.36997480941280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00-458A-8B91-D88CCC331B83}"/>
                </c:ext>
              </c:extLst>
            </c:dLbl>
            <c:dLbl>
              <c:idx val="2"/>
              <c:layout>
                <c:manualLayout>
                  <c:x val="0.16292727685845018"/>
                  <c:y val="-0.1569785662916629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00-458A-8B91-D88CCC331B83}"/>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mn-lt"/>
                    <a:ea typeface="+mn-ea"/>
                    <a:cs typeface="+mn-cs"/>
                  </a:defRPr>
                </a:pPr>
                <a:endParaRPr lang="es-EC"/>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'[RESPALDO RENDICION DE CUENTAS 2024 EN EL 2025 PARA ALIMENTAR MATRICES ZONA 1 prueba 002.xls]SANIDAD ANIMAL'!$A$28:$A$31</c:f>
              <c:strCache>
                <c:ptCount val="4"/>
                <c:pt idx="0">
                  <c:v>SUCUMBÍOS </c:v>
                </c:pt>
                <c:pt idx="1">
                  <c:v>CARCHI</c:v>
                </c:pt>
                <c:pt idx="2">
                  <c:v>ESMERALDAS</c:v>
                </c:pt>
                <c:pt idx="3">
                  <c:v>IMBABURA</c:v>
                </c:pt>
              </c:strCache>
            </c:strRef>
          </c:cat>
          <c:val>
            <c:numRef>
              <c:f>'[RESPALDO RENDICION DE CUENTAS 2024 EN EL 2025 PARA ALIMENTAR MATRICES ZONA 1 prueba 002.xls]SANIDAD ANIMAL'!$B$28:$B$31</c:f>
              <c:numCache>
                <c:formatCode>General</c:formatCode>
                <c:ptCount val="4"/>
                <c:pt idx="0">
                  <c:v>9</c:v>
                </c:pt>
                <c:pt idx="1">
                  <c:v>42</c:v>
                </c:pt>
                <c:pt idx="2">
                  <c:v>34</c:v>
                </c:pt>
                <c:pt idx="3">
                  <c:v>17</c:v>
                </c:pt>
              </c:numCache>
            </c:numRef>
          </c:val>
          <c:extLst>
            <c:ext xmlns:c16="http://schemas.microsoft.com/office/drawing/2014/chart" uri="{C3380CC4-5D6E-409C-BE32-E72D297353CC}">
              <c16:uniqueId val="{00000008-D300-458A-8B91-D88CCC331B83}"/>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s-EC"/>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'[RESPALDO RENDICION DE CUENTAS 2024 EN EL 2025 PARA ALIMENTAR MATRICES ZONA 1 prueba 002.xls]SANIDAD ANIMAL'!$E$27</c:f>
              <c:strCache>
                <c:ptCount val="1"/>
                <c:pt idx="0">
                  <c:v>CAPACITACIONES PPA</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768-44E5-9529-B4A8D56E735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768-44E5-9529-B4A8D56E735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768-44E5-9529-B4A8D56E735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768-44E5-9529-B4A8D56E7350}"/>
              </c:ext>
            </c:extLst>
          </c:dPt>
          <c:dLbls>
            <c:dLbl>
              <c:idx val="0"/>
              <c:delete val="1"/>
              <c:extLst>
                <c:ext xmlns:c15="http://schemas.microsoft.com/office/drawing/2012/chart" uri="{CE6537A1-D6FC-4f65-9D91-7224C49458BB}"/>
                <c:ext xmlns:c16="http://schemas.microsoft.com/office/drawing/2014/chart" uri="{C3380CC4-5D6E-409C-BE32-E72D297353CC}">
                  <c16:uniqueId val="{00000001-D768-44E5-9529-B4A8D56E7350}"/>
                </c:ext>
              </c:extLst>
            </c:dLbl>
            <c:dLbl>
              <c:idx val="1"/>
              <c:delete val="1"/>
              <c:extLst>
                <c:ext xmlns:c15="http://schemas.microsoft.com/office/drawing/2012/chart" uri="{CE6537A1-D6FC-4f65-9D91-7224C49458BB}"/>
                <c:ext xmlns:c16="http://schemas.microsoft.com/office/drawing/2014/chart" uri="{C3380CC4-5D6E-409C-BE32-E72D297353CC}">
                  <c16:uniqueId val="{00000003-D768-44E5-9529-B4A8D56E7350}"/>
                </c:ext>
              </c:extLst>
            </c:dLbl>
            <c:dLbl>
              <c:idx val="3"/>
              <c:layout>
                <c:manualLayout>
                  <c:x val="0.143088515604751"/>
                  <c:y val="-0.2620907134366360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768-44E5-9529-B4A8D56E735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EC"/>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'[RESPALDO RENDICION DE CUENTAS 2024 EN EL 2025 PARA ALIMENTAR MATRICES ZONA 1 prueba 002.xls]SANIDAD ANIMAL'!$D$28:$D$31</c:f>
              <c:strCache>
                <c:ptCount val="4"/>
                <c:pt idx="0">
                  <c:v>SUCUMBÍOS </c:v>
                </c:pt>
                <c:pt idx="1">
                  <c:v>CARCHI</c:v>
                </c:pt>
                <c:pt idx="2">
                  <c:v>ESMERALDAS</c:v>
                </c:pt>
                <c:pt idx="3">
                  <c:v>IMBABURA</c:v>
                </c:pt>
              </c:strCache>
            </c:strRef>
          </c:cat>
          <c:val>
            <c:numRef>
              <c:f>'[RESPALDO RENDICION DE CUENTAS 2024 EN EL 2025 PARA ALIMENTAR MATRICES ZONA 1 prueba 002.xls]SANIDAD ANIMAL'!$E$28:$E$31</c:f>
              <c:numCache>
                <c:formatCode>General</c:formatCode>
                <c:ptCount val="4"/>
                <c:pt idx="0">
                  <c:v>0</c:v>
                </c:pt>
                <c:pt idx="1">
                  <c:v>0</c:v>
                </c:pt>
                <c:pt idx="2">
                  <c:v>8</c:v>
                </c:pt>
                <c:pt idx="3">
                  <c:v>42</c:v>
                </c:pt>
              </c:numCache>
            </c:numRef>
          </c:val>
          <c:extLst>
            <c:ext xmlns:c16="http://schemas.microsoft.com/office/drawing/2014/chart" uri="{C3380CC4-5D6E-409C-BE32-E72D297353CC}">
              <c16:uniqueId val="{00000008-D768-44E5-9529-B4A8D56E7350}"/>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LABORATORIO!$A$10</c:f>
              <c:strCache>
                <c:ptCount val="1"/>
                <c:pt idx="0">
                  <c:v>Diagnóstico Vegetal-Entomología</c:v>
                </c:pt>
              </c:strCache>
            </c:strRef>
          </c:tx>
          <c:spPr>
            <a:solidFill>
              <a:schemeClr val="accent1"/>
            </a:solidFill>
            <a:ln>
              <a:noFill/>
            </a:ln>
            <a:effectLst/>
          </c:spPr>
          <c:invertIfNegative val="0"/>
          <c:cat>
            <c:numRef>
              <c:f>LABORATORIO!$B$9:$F$9</c:f>
              <c:numCache>
                <c:formatCode>General</c:formatCode>
                <c:ptCount val="5"/>
                <c:pt idx="0">
                  <c:v>2020</c:v>
                </c:pt>
                <c:pt idx="1">
                  <c:v>2021</c:v>
                </c:pt>
                <c:pt idx="2">
                  <c:v>2022</c:v>
                </c:pt>
                <c:pt idx="3">
                  <c:v>2023</c:v>
                </c:pt>
                <c:pt idx="4">
                  <c:v>2024</c:v>
                </c:pt>
              </c:numCache>
            </c:numRef>
          </c:cat>
          <c:val>
            <c:numRef>
              <c:f>LABORATORIO!$B$10:$F$10</c:f>
              <c:numCache>
                <c:formatCode>General</c:formatCode>
                <c:ptCount val="5"/>
                <c:pt idx="0">
                  <c:v>1048</c:v>
                </c:pt>
                <c:pt idx="1">
                  <c:v>669</c:v>
                </c:pt>
                <c:pt idx="2">
                  <c:v>963</c:v>
                </c:pt>
                <c:pt idx="3">
                  <c:v>1240</c:v>
                </c:pt>
                <c:pt idx="4">
                  <c:v>1218</c:v>
                </c:pt>
              </c:numCache>
            </c:numRef>
          </c:val>
          <c:extLst>
            <c:ext xmlns:c16="http://schemas.microsoft.com/office/drawing/2014/chart" uri="{C3380CC4-5D6E-409C-BE32-E72D297353CC}">
              <c16:uniqueId val="{00000000-D403-4A7E-A913-EF2CF65E7107}"/>
            </c:ext>
          </c:extLst>
        </c:ser>
        <c:ser>
          <c:idx val="1"/>
          <c:order val="1"/>
          <c:tx>
            <c:strRef>
              <c:f>LABORATORIO!$A$11</c:f>
              <c:strCache>
                <c:ptCount val="1"/>
                <c:pt idx="0">
                  <c:v>Diagnóstico Animal</c:v>
                </c:pt>
              </c:strCache>
            </c:strRef>
          </c:tx>
          <c:spPr>
            <a:solidFill>
              <a:schemeClr val="accent2"/>
            </a:solidFill>
            <a:ln>
              <a:noFill/>
            </a:ln>
            <a:effectLst/>
          </c:spPr>
          <c:invertIfNegative val="0"/>
          <c:cat>
            <c:numRef>
              <c:f>LABORATORIO!$B$9:$F$9</c:f>
              <c:numCache>
                <c:formatCode>General</c:formatCode>
                <c:ptCount val="5"/>
                <c:pt idx="0">
                  <c:v>2020</c:v>
                </c:pt>
                <c:pt idx="1">
                  <c:v>2021</c:v>
                </c:pt>
                <c:pt idx="2">
                  <c:v>2022</c:v>
                </c:pt>
                <c:pt idx="3">
                  <c:v>2023</c:v>
                </c:pt>
                <c:pt idx="4">
                  <c:v>2024</c:v>
                </c:pt>
              </c:numCache>
            </c:numRef>
          </c:cat>
          <c:val>
            <c:numRef>
              <c:f>LABORATORIO!$B$11:$F$11</c:f>
              <c:numCache>
                <c:formatCode>General</c:formatCode>
                <c:ptCount val="5"/>
                <c:pt idx="0">
                  <c:v>1971</c:v>
                </c:pt>
                <c:pt idx="1">
                  <c:v>1964</c:v>
                </c:pt>
                <c:pt idx="2">
                  <c:v>689</c:v>
                </c:pt>
                <c:pt idx="3">
                  <c:v>820</c:v>
                </c:pt>
                <c:pt idx="4">
                  <c:v>1185</c:v>
                </c:pt>
              </c:numCache>
            </c:numRef>
          </c:val>
          <c:extLst>
            <c:ext xmlns:c16="http://schemas.microsoft.com/office/drawing/2014/chart" uri="{C3380CC4-5D6E-409C-BE32-E72D297353CC}">
              <c16:uniqueId val="{00000001-D403-4A7E-A913-EF2CF65E7107}"/>
            </c:ext>
          </c:extLst>
        </c:ser>
        <c:ser>
          <c:idx val="2"/>
          <c:order val="2"/>
          <c:tx>
            <c:strRef>
              <c:f>LABORATORIO!$A$12</c:f>
              <c:strCache>
                <c:ptCount val="1"/>
                <c:pt idx="0">
                  <c:v>Calidad de leche cruda</c:v>
                </c:pt>
              </c:strCache>
            </c:strRef>
          </c:tx>
          <c:spPr>
            <a:solidFill>
              <a:schemeClr val="accent3"/>
            </a:solidFill>
            <a:ln>
              <a:noFill/>
            </a:ln>
            <a:effectLst/>
          </c:spPr>
          <c:invertIfNegative val="0"/>
          <c:cat>
            <c:numRef>
              <c:f>LABORATORIO!$B$9:$F$9</c:f>
              <c:numCache>
                <c:formatCode>General</c:formatCode>
                <c:ptCount val="5"/>
                <c:pt idx="0">
                  <c:v>2020</c:v>
                </c:pt>
                <c:pt idx="1">
                  <c:v>2021</c:v>
                </c:pt>
                <c:pt idx="2">
                  <c:v>2022</c:v>
                </c:pt>
                <c:pt idx="3">
                  <c:v>2023</c:v>
                </c:pt>
                <c:pt idx="4">
                  <c:v>2024</c:v>
                </c:pt>
              </c:numCache>
            </c:numRef>
          </c:cat>
          <c:val>
            <c:numRef>
              <c:f>LABORATORIO!$B$12:$F$12</c:f>
              <c:numCache>
                <c:formatCode>General</c:formatCode>
                <c:ptCount val="5"/>
                <c:pt idx="0">
                  <c:v>93</c:v>
                </c:pt>
                <c:pt idx="1">
                  <c:v>80</c:v>
                </c:pt>
                <c:pt idx="2">
                  <c:v>12</c:v>
                </c:pt>
                <c:pt idx="3">
                  <c:v>57</c:v>
                </c:pt>
                <c:pt idx="4">
                  <c:v>31</c:v>
                </c:pt>
              </c:numCache>
            </c:numRef>
          </c:val>
          <c:extLst>
            <c:ext xmlns:c16="http://schemas.microsoft.com/office/drawing/2014/chart" uri="{C3380CC4-5D6E-409C-BE32-E72D297353CC}">
              <c16:uniqueId val="{00000002-D403-4A7E-A913-EF2CF65E7107}"/>
            </c:ext>
          </c:extLst>
        </c:ser>
        <c:ser>
          <c:idx val="3"/>
          <c:order val="3"/>
          <c:tx>
            <c:strRef>
              <c:f>LABORATORIO!$A$13</c:f>
              <c:strCache>
                <c:ptCount val="1"/>
                <c:pt idx="0">
                  <c:v>TOTAL POR MES</c:v>
                </c:pt>
              </c:strCache>
            </c:strRef>
          </c:tx>
          <c:spPr>
            <a:solidFill>
              <a:schemeClr val="accent4"/>
            </a:solidFill>
            <a:ln>
              <a:noFill/>
            </a:ln>
            <a:effectLst/>
          </c:spPr>
          <c:invertIfNegative val="0"/>
          <c:cat>
            <c:numRef>
              <c:f>LABORATORIO!$B$9:$F$9</c:f>
              <c:numCache>
                <c:formatCode>General</c:formatCode>
                <c:ptCount val="5"/>
                <c:pt idx="0">
                  <c:v>2020</c:v>
                </c:pt>
                <c:pt idx="1">
                  <c:v>2021</c:v>
                </c:pt>
                <c:pt idx="2">
                  <c:v>2022</c:v>
                </c:pt>
                <c:pt idx="3">
                  <c:v>2023</c:v>
                </c:pt>
                <c:pt idx="4">
                  <c:v>2024</c:v>
                </c:pt>
              </c:numCache>
            </c:numRef>
          </c:cat>
          <c:val>
            <c:numRef>
              <c:f>LABORATORIO!$B$13:$F$13</c:f>
              <c:numCache>
                <c:formatCode>General</c:formatCode>
                <c:ptCount val="5"/>
                <c:pt idx="0">
                  <c:v>3112</c:v>
                </c:pt>
                <c:pt idx="1">
                  <c:v>2713</c:v>
                </c:pt>
                <c:pt idx="2">
                  <c:v>1664</c:v>
                </c:pt>
                <c:pt idx="3">
                  <c:v>2117</c:v>
                </c:pt>
                <c:pt idx="4">
                  <c:v>2434</c:v>
                </c:pt>
              </c:numCache>
            </c:numRef>
          </c:val>
          <c:extLst>
            <c:ext xmlns:c16="http://schemas.microsoft.com/office/drawing/2014/chart" uri="{C3380CC4-5D6E-409C-BE32-E72D297353CC}">
              <c16:uniqueId val="{00000003-D403-4A7E-A913-EF2CF65E7107}"/>
            </c:ext>
          </c:extLst>
        </c:ser>
        <c:dLbls>
          <c:showLegendKey val="0"/>
          <c:showVal val="0"/>
          <c:showCatName val="0"/>
          <c:showSerName val="0"/>
          <c:showPercent val="0"/>
          <c:showBubbleSize val="0"/>
        </c:dLbls>
        <c:gapWidth val="219"/>
        <c:overlap val="-27"/>
        <c:axId val="578961152"/>
        <c:axId val="578967712"/>
      </c:barChart>
      <c:catAx>
        <c:axId val="57896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C"/>
          </a:p>
        </c:txPr>
        <c:crossAx val="578967712"/>
        <c:crosses val="autoZero"/>
        <c:auto val="1"/>
        <c:lblAlgn val="ctr"/>
        <c:lblOffset val="100"/>
        <c:noMultiLvlLbl val="0"/>
      </c:catAx>
      <c:valAx>
        <c:axId val="5789677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C"/>
          </a:p>
        </c:txPr>
        <c:crossAx val="57896115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EC"/>
          </a:p>
        </c:txPr>
      </c:dTable>
      <c:spPr>
        <a:noFill/>
        <a:ln>
          <a:noFill/>
        </a:ln>
        <a:effectLst/>
      </c:spPr>
    </c:plotArea>
    <c:plotVisOnly val="1"/>
    <c:dispBlanksAs val="gap"/>
    <c:showDLblsOverMax val="0"/>
  </c:chart>
  <c:spPr>
    <a:noFill/>
    <a:ln>
      <a:noFill/>
    </a:ln>
    <a:effectLst/>
  </c:spPr>
  <c:txPr>
    <a:bodyPr/>
    <a:lstStyle/>
    <a:p>
      <a:pPr>
        <a:defRPr sz="1400"/>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51A542-EE63-4B2F-BC18-62363E70F1E1}" type="doc">
      <dgm:prSet loTypeId="urn:microsoft.com/office/officeart/2005/8/layout/hList6" loCatId="cycle" qsTypeId="urn:microsoft.com/office/officeart/2005/8/quickstyle/simple1" qsCatId="simple" csTypeId="urn:microsoft.com/office/officeart/2005/8/colors/colorful5" csCatId="colorful" phldr="1"/>
      <dgm:spPr/>
      <dgm:t>
        <a:bodyPr/>
        <a:lstStyle/>
        <a:p>
          <a:endParaRPr lang="es-419"/>
        </a:p>
      </dgm:t>
    </dgm:pt>
    <dgm:pt modelId="{0A288E56-FBBD-4C53-9887-20D779EB825D}">
      <dgm:prSet phldrT="[Texto]" custT="1"/>
      <dgm:spPr/>
      <dgm:t>
        <a:bodyPr/>
        <a:lstStyle/>
        <a:p>
          <a:r>
            <a:rPr lang="es-419" sz="1100" b="1" dirty="0"/>
            <a:t>Implementación de políticas públicas</a:t>
          </a:r>
        </a:p>
        <a:p>
          <a:endParaRPr lang="es-419" sz="1100" b="1" dirty="0"/>
        </a:p>
        <a:p>
          <a:r>
            <a:rPr lang="es-419" sz="1100" b="1" dirty="0"/>
            <a:t> </a:t>
          </a:r>
        </a:p>
      </dgm:t>
    </dgm:pt>
    <dgm:pt modelId="{E0AAB57C-B2BA-4DAA-9B88-6ADF3FF39147}" type="parTrans" cxnId="{7C384348-6C29-41EE-BCEF-3C8FC08ECE55}">
      <dgm:prSet/>
      <dgm:spPr/>
      <dgm:t>
        <a:bodyPr/>
        <a:lstStyle/>
        <a:p>
          <a:endParaRPr lang="es-419" sz="1200"/>
        </a:p>
      </dgm:t>
    </dgm:pt>
    <dgm:pt modelId="{D0B9B2D1-77E2-4E66-85E3-382880968640}" type="sibTrans" cxnId="{7C384348-6C29-41EE-BCEF-3C8FC08ECE55}">
      <dgm:prSet/>
      <dgm:spPr/>
      <dgm:t>
        <a:bodyPr/>
        <a:lstStyle/>
        <a:p>
          <a:endParaRPr lang="es-419" sz="1200"/>
        </a:p>
      </dgm:t>
    </dgm:pt>
    <dgm:pt modelId="{87DEDC33-08E1-4974-90DE-223BF0EAAD83}">
      <dgm:prSet phldrT="[Texto]" custT="1"/>
      <dgm:spPr/>
      <dgm:t>
        <a:bodyPr/>
        <a:lstStyle/>
        <a:p>
          <a:r>
            <a:rPr lang="es-419" sz="1400" dirty="0">
              <a:latin typeface="+mn-lt"/>
            </a:rPr>
            <a:t>CLIMA LABORAL 2024</a:t>
          </a:r>
        </a:p>
      </dgm:t>
    </dgm:pt>
    <dgm:pt modelId="{41398809-2E21-4081-BA52-A7065D65E104}" type="parTrans" cxnId="{8080AF64-B9FC-44DB-B4A6-E242E78EE9EF}">
      <dgm:prSet/>
      <dgm:spPr/>
      <dgm:t>
        <a:bodyPr/>
        <a:lstStyle/>
        <a:p>
          <a:endParaRPr lang="es-419" sz="1200"/>
        </a:p>
      </dgm:t>
    </dgm:pt>
    <dgm:pt modelId="{F6BDCAA1-78CF-4C8C-AE3F-3C20D61AD59E}" type="sibTrans" cxnId="{8080AF64-B9FC-44DB-B4A6-E242E78EE9EF}">
      <dgm:prSet/>
      <dgm:spPr/>
      <dgm:t>
        <a:bodyPr/>
        <a:lstStyle/>
        <a:p>
          <a:endParaRPr lang="es-419" sz="1200"/>
        </a:p>
      </dgm:t>
    </dgm:pt>
    <dgm:pt modelId="{E8CC8481-C478-42EC-9042-342FA76B7A30}">
      <dgm:prSet phldrT="[Texto]" custT="1"/>
      <dgm:spPr/>
      <dgm:t>
        <a:bodyPr/>
        <a:lstStyle/>
        <a:p>
          <a:r>
            <a:rPr lang="es-419" sz="1100" b="1" dirty="0">
              <a:latin typeface="+mn-lt"/>
            </a:rPr>
            <a:t>SUCUMBÍOS 83%</a:t>
          </a:r>
        </a:p>
        <a:p>
          <a:r>
            <a:rPr lang="es-419" sz="1100" b="1" dirty="0">
              <a:latin typeface="+mn-lt"/>
            </a:rPr>
            <a:t>CARCHI 78%</a:t>
          </a:r>
        </a:p>
        <a:p>
          <a:r>
            <a:rPr lang="es-419" sz="1100" b="1" dirty="0">
              <a:latin typeface="+mn-lt"/>
            </a:rPr>
            <a:t>ESMERALDAS 86%</a:t>
          </a:r>
        </a:p>
        <a:p>
          <a:r>
            <a:rPr lang="es-419" sz="1100" b="1" dirty="0">
              <a:latin typeface="+mn-lt"/>
            </a:rPr>
            <a:t>IMBABURA 75%</a:t>
          </a:r>
          <a:endParaRPr lang="es-419" sz="1100" dirty="0">
            <a:latin typeface="+mn-lt"/>
          </a:endParaRPr>
        </a:p>
      </dgm:t>
    </dgm:pt>
    <dgm:pt modelId="{7CCB1957-C6E4-481D-8A75-9FFF72EA65BD}" type="parTrans" cxnId="{EF80F0DA-B98A-46CD-9C96-DA30C4B44DA8}">
      <dgm:prSet/>
      <dgm:spPr/>
      <dgm:t>
        <a:bodyPr/>
        <a:lstStyle/>
        <a:p>
          <a:endParaRPr lang="es-419" sz="1200"/>
        </a:p>
      </dgm:t>
    </dgm:pt>
    <dgm:pt modelId="{2F434B10-4899-41AA-AA0B-09684F0502F7}" type="sibTrans" cxnId="{EF80F0DA-B98A-46CD-9C96-DA30C4B44DA8}">
      <dgm:prSet/>
      <dgm:spPr/>
      <dgm:t>
        <a:bodyPr/>
        <a:lstStyle/>
        <a:p>
          <a:endParaRPr lang="es-419" sz="1200"/>
        </a:p>
      </dgm:t>
    </dgm:pt>
    <dgm:pt modelId="{3E0C9CDD-4F73-4C40-984C-892DAF977B8B}">
      <dgm:prSet phldrT="[Texto]" custT="1"/>
      <dgm:spPr/>
      <dgm:t>
        <a:bodyPr/>
        <a:lstStyle/>
        <a:p>
          <a:r>
            <a:rPr lang="es-419" sz="1400" b="1" dirty="0">
              <a:latin typeface="+mn-lt"/>
            </a:rPr>
            <a:t>Total de servidores:  108</a:t>
          </a:r>
        </a:p>
        <a:p>
          <a:r>
            <a:rPr lang="es-419" sz="1400" b="1" dirty="0">
              <a:latin typeface="+mn-lt"/>
            </a:rPr>
            <a:t>80 Hombres</a:t>
          </a:r>
        </a:p>
        <a:p>
          <a:r>
            <a:rPr lang="es-419" sz="1400" b="1" dirty="0">
              <a:latin typeface="+mn-lt"/>
            </a:rPr>
            <a:t>28 Mujeres</a:t>
          </a:r>
          <a:endParaRPr lang="es-419" sz="1400" dirty="0">
            <a:latin typeface="+mn-lt"/>
          </a:endParaRPr>
        </a:p>
      </dgm:t>
    </dgm:pt>
    <dgm:pt modelId="{83919D47-4939-4CCD-9BBF-FD491E3134BC}" type="parTrans" cxnId="{4DE1F602-65DB-4F61-8E5F-99485884A75F}">
      <dgm:prSet/>
      <dgm:spPr/>
      <dgm:t>
        <a:bodyPr/>
        <a:lstStyle/>
        <a:p>
          <a:endParaRPr lang="es-419" sz="1200"/>
        </a:p>
      </dgm:t>
    </dgm:pt>
    <dgm:pt modelId="{52F14146-708D-496F-885C-F227974422BA}" type="sibTrans" cxnId="{4DE1F602-65DB-4F61-8E5F-99485884A75F}">
      <dgm:prSet/>
      <dgm:spPr/>
      <dgm:t>
        <a:bodyPr/>
        <a:lstStyle/>
        <a:p>
          <a:endParaRPr lang="es-419" sz="1200"/>
        </a:p>
      </dgm:t>
    </dgm:pt>
    <dgm:pt modelId="{D5FBA4BF-61A9-4F37-9C92-1A3D10CEDFC5}">
      <dgm:prSet phldrT="[Texto]" custT="1"/>
      <dgm:spPr/>
      <dgm:t>
        <a:bodyPr/>
        <a:lstStyle/>
        <a:p>
          <a:r>
            <a:rPr lang="es-419" sz="1100" b="1" dirty="0">
              <a:latin typeface="+mn-lt"/>
            </a:rPr>
            <a:t> Afroecuatoriano 9                                                                                            Indígena 1                                                                                   Montubio 4                                                                            Mestizo  92                                                                     Mulato 1                                                                               Blanco    1</a:t>
          </a:r>
          <a:endParaRPr lang="es-419" sz="1100" dirty="0">
            <a:latin typeface="+mn-lt"/>
          </a:endParaRPr>
        </a:p>
      </dgm:t>
    </dgm:pt>
    <dgm:pt modelId="{EC19AB2E-1F73-4794-B88D-C429C3A4CCBD}" type="parTrans" cxnId="{289B9C17-596F-4A1B-B592-2DFC96A3871B}">
      <dgm:prSet/>
      <dgm:spPr/>
      <dgm:t>
        <a:bodyPr/>
        <a:lstStyle/>
        <a:p>
          <a:endParaRPr lang="es-419" sz="1200"/>
        </a:p>
      </dgm:t>
    </dgm:pt>
    <dgm:pt modelId="{ECCE3BB9-5B3F-4188-84F8-3AB0AF4B4934}" type="sibTrans" cxnId="{289B9C17-596F-4A1B-B592-2DFC96A3871B}">
      <dgm:prSet/>
      <dgm:spPr/>
      <dgm:t>
        <a:bodyPr/>
        <a:lstStyle/>
        <a:p>
          <a:endParaRPr lang="es-419" sz="1200"/>
        </a:p>
      </dgm:t>
    </dgm:pt>
    <dgm:pt modelId="{246E6279-C893-4332-BC3C-9AD3EF76216C}">
      <dgm:prSet phldrT="[Texto]" custT="1"/>
      <dgm:spPr/>
      <dgm:t>
        <a:bodyPr/>
        <a:lstStyle/>
        <a:p>
          <a:r>
            <a:rPr lang="es-419" sz="1400" b="1" dirty="0">
              <a:latin typeface="+mn-lt"/>
            </a:rPr>
            <a:t>80 Servidores Públicos</a:t>
          </a:r>
        </a:p>
        <a:p>
          <a:r>
            <a:rPr lang="es-419" sz="1400" b="1" dirty="0">
              <a:latin typeface="+mn-lt"/>
            </a:rPr>
            <a:t>28 Servicios profesionales</a:t>
          </a:r>
          <a:endParaRPr lang="es-419" sz="1400" dirty="0">
            <a:latin typeface="+mn-lt"/>
          </a:endParaRPr>
        </a:p>
      </dgm:t>
    </dgm:pt>
    <dgm:pt modelId="{AAD32D9D-0136-482A-8425-0AED7BD4D213}" type="parTrans" cxnId="{AAFB3C15-9994-4145-9B2C-3D858074398B}">
      <dgm:prSet/>
      <dgm:spPr/>
      <dgm:t>
        <a:bodyPr/>
        <a:lstStyle/>
        <a:p>
          <a:endParaRPr lang="es-419" sz="1200"/>
        </a:p>
      </dgm:t>
    </dgm:pt>
    <dgm:pt modelId="{9FD436AF-3079-4E12-86F8-242E03E1EF30}" type="sibTrans" cxnId="{AAFB3C15-9994-4145-9B2C-3D858074398B}">
      <dgm:prSet/>
      <dgm:spPr/>
      <dgm:t>
        <a:bodyPr/>
        <a:lstStyle/>
        <a:p>
          <a:endParaRPr lang="es-419" sz="1200"/>
        </a:p>
      </dgm:t>
    </dgm:pt>
    <dgm:pt modelId="{6C9B70D2-8558-4549-9A7C-71A6355E468C}" type="pres">
      <dgm:prSet presAssocID="{6A51A542-EE63-4B2F-BC18-62363E70F1E1}" presName="Name0" presStyleCnt="0">
        <dgm:presLayoutVars>
          <dgm:dir/>
          <dgm:resizeHandles val="exact"/>
        </dgm:presLayoutVars>
      </dgm:prSet>
      <dgm:spPr/>
    </dgm:pt>
    <dgm:pt modelId="{1316C63C-0145-EB4E-BDC8-25CF85A0DDE9}" type="pres">
      <dgm:prSet presAssocID="{0A288E56-FBBD-4C53-9887-20D779EB825D}" presName="node" presStyleLbl="node1" presStyleIdx="0" presStyleCnt="6">
        <dgm:presLayoutVars>
          <dgm:bulletEnabled val="1"/>
        </dgm:presLayoutVars>
      </dgm:prSet>
      <dgm:spPr/>
    </dgm:pt>
    <dgm:pt modelId="{4F0D0D4C-A297-564D-B591-E443A1B39A9D}" type="pres">
      <dgm:prSet presAssocID="{D0B9B2D1-77E2-4E66-85E3-382880968640}" presName="sibTrans" presStyleCnt="0"/>
      <dgm:spPr/>
    </dgm:pt>
    <dgm:pt modelId="{2282238B-0C53-3B40-947F-78613BA5F59C}" type="pres">
      <dgm:prSet presAssocID="{3E0C9CDD-4F73-4C40-984C-892DAF977B8B}" presName="node" presStyleLbl="node1" presStyleIdx="1" presStyleCnt="6">
        <dgm:presLayoutVars>
          <dgm:bulletEnabled val="1"/>
        </dgm:presLayoutVars>
      </dgm:prSet>
      <dgm:spPr/>
    </dgm:pt>
    <dgm:pt modelId="{1728FB21-9AA4-BC4A-BD9A-3B85798DA96D}" type="pres">
      <dgm:prSet presAssocID="{52F14146-708D-496F-885C-F227974422BA}" presName="sibTrans" presStyleCnt="0"/>
      <dgm:spPr/>
    </dgm:pt>
    <dgm:pt modelId="{D2BB74FB-193D-D645-80B1-9750DF3FB1DB}" type="pres">
      <dgm:prSet presAssocID="{D5FBA4BF-61A9-4F37-9C92-1A3D10CEDFC5}" presName="node" presStyleLbl="node1" presStyleIdx="2" presStyleCnt="6" custScaleX="119816">
        <dgm:presLayoutVars>
          <dgm:bulletEnabled val="1"/>
        </dgm:presLayoutVars>
      </dgm:prSet>
      <dgm:spPr/>
    </dgm:pt>
    <dgm:pt modelId="{3E813482-498B-E344-A98D-B32129C64C6F}" type="pres">
      <dgm:prSet presAssocID="{ECCE3BB9-5B3F-4188-84F8-3AB0AF4B4934}" presName="sibTrans" presStyleCnt="0"/>
      <dgm:spPr/>
    </dgm:pt>
    <dgm:pt modelId="{14E4E476-9325-064C-A79E-406655B5FCC5}" type="pres">
      <dgm:prSet presAssocID="{246E6279-C893-4332-BC3C-9AD3EF76216C}" presName="node" presStyleLbl="node1" presStyleIdx="3" presStyleCnt="6" custScaleX="112621">
        <dgm:presLayoutVars>
          <dgm:bulletEnabled val="1"/>
        </dgm:presLayoutVars>
      </dgm:prSet>
      <dgm:spPr/>
    </dgm:pt>
    <dgm:pt modelId="{0149F9A0-D6C1-B247-AEF4-E8710426C12C}" type="pres">
      <dgm:prSet presAssocID="{9FD436AF-3079-4E12-86F8-242E03E1EF30}" presName="sibTrans" presStyleCnt="0"/>
      <dgm:spPr/>
    </dgm:pt>
    <dgm:pt modelId="{4394DFF0-39FE-9047-AA5B-1C3D9C708932}" type="pres">
      <dgm:prSet presAssocID="{87DEDC33-08E1-4974-90DE-223BF0EAAD83}" presName="node" presStyleLbl="node1" presStyleIdx="4" presStyleCnt="6">
        <dgm:presLayoutVars>
          <dgm:bulletEnabled val="1"/>
        </dgm:presLayoutVars>
      </dgm:prSet>
      <dgm:spPr/>
    </dgm:pt>
    <dgm:pt modelId="{23FAB4DF-14E9-3B46-BFB7-95660134CE21}" type="pres">
      <dgm:prSet presAssocID="{F6BDCAA1-78CF-4C8C-AE3F-3C20D61AD59E}" presName="sibTrans" presStyleCnt="0"/>
      <dgm:spPr/>
    </dgm:pt>
    <dgm:pt modelId="{45262E3B-B86C-BF43-BA88-7046A0F1ED74}" type="pres">
      <dgm:prSet presAssocID="{E8CC8481-C478-42EC-9042-342FA76B7A30}" presName="node" presStyleLbl="node1" presStyleIdx="5" presStyleCnt="6">
        <dgm:presLayoutVars>
          <dgm:bulletEnabled val="1"/>
        </dgm:presLayoutVars>
      </dgm:prSet>
      <dgm:spPr/>
    </dgm:pt>
  </dgm:ptLst>
  <dgm:cxnLst>
    <dgm:cxn modelId="{4DE1F602-65DB-4F61-8E5F-99485884A75F}" srcId="{6A51A542-EE63-4B2F-BC18-62363E70F1E1}" destId="{3E0C9CDD-4F73-4C40-984C-892DAF977B8B}" srcOrd="1" destOrd="0" parTransId="{83919D47-4939-4CCD-9BBF-FD491E3134BC}" sibTransId="{52F14146-708D-496F-885C-F227974422BA}"/>
    <dgm:cxn modelId="{AAFB3C15-9994-4145-9B2C-3D858074398B}" srcId="{6A51A542-EE63-4B2F-BC18-62363E70F1E1}" destId="{246E6279-C893-4332-BC3C-9AD3EF76216C}" srcOrd="3" destOrd="0" parTransId="{AAD32D9D-0136-482A-8425-0AED7BD4D213}" sibTransId="{9FD436AF-3079-4E12-86F8-242E03E1EF30}"/>
    <dgm:cxn modelId="{289B9C17-596F-4A1B-B592-2DFC96A3871B}" srcId="{6A51A542-EE63-4B2F-BC18-62363E70F1E1}" destId="{D5FBA4BF-61A9-4F37-9C92-1A3D10CEDFC5}" srcOrd="2" destOrd="0" parTransId="{EC19AB2E-1F73-4794-B88D-C429C3A4CCBD}" sibTransId="{ECCE3BB9-5B3F-4188-84F8-3AB0AF4B4934}"/>
    <dgm:cxn modelId="{F3697335-9E5C-D047-823C-7B1681842A65}" type="presOf" srcId="{246E6279-C893-4332-BC3C-9AD3EF76216C}" destId="{14E4E476-9325-064C-A79E-406655B5FCC5}" srcOrd="0" destOrd="0" presId="urn:microsoft.com/office/officeart/2005/8/layout/hList6"/>
    <dgm:cxn modelId="{8080AF64-B9FC-44DB-B4A6-E242E78EE9EF}" srcId="{6A51A542-EE63-4B2F-BC18-62363E70F1E1}" destId="{87DEDC33-08E1-4974-90DE-223BF0EAAD83}" srcOrd="4" destOrd="0" parTransId="{41398809-2E21-4081-BA52-A7065D65E104}" sibTransId="{F6BDCAA1-78CF-4C8C-AE3F-3C20D61AD59E}"/>
    <dgm:cxn modelId="{7C384348-6C29-41EE-BCEF-3C8FC08ECE55}" srcId="{6A51A542-EE63-4B2F-BC18-62363E70F1E1}" destId="{0A288E56-FBBD-4C53-9887-20D779EB825D}" srcOrd="0" destOrd="0" parTransId="{E0AAB57C-B2BA-4DAA-9B88-6ADF3FF39147}" sibTransId="{D0B9B2D1-77E2-4E66-85E3-382880968640}"/>
    <dgm:cxn modelId="{36F79848-5F69-FF4C-9AE1-355F5F2FD749}" type="presOf" srcId="{D5FBA4BF-61A9-4F37-9C92-1A3D10CEDFC5}" destId="{D2BB74FB-193D-D645-80B1-9750DF3FB1DB}" srcOrd="0" destOrd="0" presId="urn:microsoft.com/office/officeart/2005/8/layout/hList6"/>
    <dgm:cxn modelId="{6BA3F77D-1B9B-C64E-809A-797CC0EC0806}" type="presOf" srcId="{E8CC8481-C478-42EC-9042-342FA76B7A30}" destId="{45262E3B-B86C-BF43-BA88-7046A0F1ED74}" srcOrd="0" destOrd="0" presId="urn:microsoft.com/office/officeart/2005/8/layout/hList6"/>
    <dgm:cxn modelId="{207573B2-3C6E-0248-BC3F-8E95FDE8EAA8}" type="presOf" srcId="{3E0C9CDD-4F73-4C40-984C-892DAF977B8B}" destId="{2282238B-0C53-3B40-947F-78613BA5F59C}" srcOrd="0" destOrd="0" presId="urn:microsoft.com/office/officeart/2005/8/layout/hList6"/>
    <dgm:cxn modelId="{9B9693D2-CCE2-9749-87F0-E7FD616552AF}" type="presOf" srcId="{0A288E56-FBBD-4C53-9887-20D779EB825D}" destId="{1316C63C-0145-EB4E-BDC8-25CF85A0DDE9}" srcOrd="0" destOrd="0" presId="urn:microsoft.com/office/officeart/2005/8/layout/hList6"/>
    <dgm:cxn modelId="{11B64FD7-E7EE-494D-A0A4-7EEE2793AF12}" type="presOf" srcId="{87DEDC33-08E1-4974-90DE-223BF0EAAD83}" destId="{4394DFF0-39FE-9047-AA5B-1C3D9C708932}" srcOrd="0" destOrd="0" presId="urn:microsoft.com/office/officeart/2005/8/layout/hList6"/>
    <dgm:cxn modelId="{EF80F0DA-B98A-46CD-9C96-DA30C4B44DA8}" srcId="{6A51A542-EE63-4B2F-BC18-62363E70F1E1}" destId="{E8CC8481-C478-42EC-9042-342FA76B7A30}" srcOrd="5" destOrd="0" parTransId="{7CCB1957-C6E4-481D-8A75-9FFF72EA65BD}" sibTransId="{2F434B10-4899-41AA-AA0B-09684F0502F7}"/>
    <dgm:cxn modelId="{F325C3FE-EB20-3D44-9A18-FE959B970433}" type="presOf" srcId="{6A51A542-EE63-4B2F-BC18-62363E70F1E1}" destId="{6C9B70D2-8558-4549-9A7C-71A6355E468C}" srcOrd="0" destOrd="0" presId="urn:microsoft.com/office/officeart/2005/8/layout/hList6"/>
    <dgm:cxn modelId="{2F9DCF12-FF64-A84E-8A0E-B4B1F5BE5303}" type="presParOf" srcId="{6C9B70D2-8558-4549-9A7C-71A6355E468C}" destId="{1316C63C-0145-EB4E-BDC8-25CF85A0DDE9}" srcOrd="0" destOrd="0" presId="urn:microsoft.com/office/officeart/2005/8/layout/hList6"/>
    <dgm:cxn modelId="{B695DA95-2869-1D46-A7A3-8922DEDBA5AB}" type="presParOf" srcId="{6C9B70D2-8558-4549-9A7C-71A6355E468C}" destId="{4F0D0D4C-A297-564D-B591-E443A1B39A9D}" srcOrd="1" destOrd="0" presId="urn:microsoft.com/office/officeart/2005/8/layout/hList6"/>
    <dgm:cxn modelId="{9B8F6905-C1A6-474F-B1D2-0C416A082C4C}" type="presParOf" srcId="{6C9B70D2-8558-4549-9A7C-71A6355E468C}" destId="{2282238B-0C53-3B40-947F-78613BA5F59C}" srcOrd="2" destOrd="0" presId="urn:microsoft.com/office/officeart/2005/8/layout/hList6"/>
    <dgm:cxn modelId="{E53C3DBA-5D0C-CA40-941F-5C98FC4D0ACA}" type="presParOf" srcId="{6C9B70D2-8558-4549-9A7C-71A6355E468C}" destId="{1728FB21-9AA4-BC4A-BD9A-3B85798DA96D}" srcOrd="3" destOrd="0" presId="urn:microsoft.com/office/officeart/2005/8/layout/hList6"/>
    <dgm:cxn modelId="{456C9A71-53E9-8647-9F34-B3E941F95D0A}" type="presParOf" srcId="{6C9B70D2-8558-4549-9A7C-71A6355E468C}" destId="{D2BB74FB-193D-D645-80B1-9750DF3FB1DB}" srcOrd="4" destOrd="0" presId="urn:microsoft.com/office/officeart/2005/8/layout/hList6"/>
    <dgm:cxn modelId="{5236BB93-770D-9641-BE5C-0BAE93CFF9C4}" type="presParOf" srcId="{6C9B70D2-8558-4549-9A7C-71A6355E468C}" destId="{3E813482-498B-E344-A98D-B32129C64C6F}" srcOrd="5" destOrd="0" presId="urn:microsoft.com/office/officeart/2005/8/layout/hList6"/>
    <dgm:cxn modelId="{014F67B7-B60C-4444-B42F-1F1D86EB1437}" type="presParOf" srcId="{6C9B70D2-8558-4549-9A7C-71A6355E468C}" destId="{14E4E476-9325-064C-A79E-406655B5FCC5}" srcOrd="6" destOrd="0" presId="urn:microsoft.com/office/officeart/2005/8/layout/hList6"/>
    <dgm:cxn modelId="{0EA3209D-C6F7-A44B-BD55-7ECB8EF6340E}" type="presParOf" srcId="{6C9B70D2-8558-4549-9A7C-71A6355E468C}" destId="{0149F9A0-D6C1-B247-AEF4-E8710426C12C}" srcOrd="7" destOrd="0" presId="urn:microsoft.com/office/officeart/2005/8/layout/hList6"/>
    <dgm:cxn modelId="{6447EF8F-67B9-D146-9B2B-168FF5D9E3B1}" type="presParOf" srcId="{6C9B70D2-8558-4549-9A7C-71A6355E468C}" destId="{4394DFF0-39FE-9047-AA5B-1C3D9C708932}" srcOrd="8" destOrd="0" presId="urn:microsoft.com/office/officeart/2005/8/layout/hList6"/>
    <dgm:cxn modelId="{FACE9A40-AED0-6F4F-B351-B26AC42BF64B}" type="presParOf" srcId="{6C9B70D2-8558-4549-9A7C-71A6355E468C}" destId="{23FAB4DF-14E9-3B46-BFB7-95660134CE21}" srcOrd="9" destOrd="0" presId="urn:microsoft.com/office/officeart/2005/8/layout/hList6"/>
    <dgm:cxn modelId="{91C66D3B-9359-3A48-A4F9-D096397A18A2}" type="presParOf" srcId="{6C9B70D2-8558-4549-9A7C-71A6355E468C}" destId="{45262E3B-B86C-BF43-BA88-7046A0F1ED74}"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E8959C-14B9-42B7-B5FB-5051D001D252}"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s-419"/>
        </a:p>
      </dgm:t>
    </dgm:pt>
    <dgm:pt modelId="{AF13C507-BB7A-42CC-95F2-8A871C60C13D}">
      <dgm:prSet phldrT="[Texto]"/>
      <dgm:spPr/>
      <dgm:t>
        <a:bodyPr/>
        <a:lstStyle/>
        <a:p>
          <a:r>
            <a:rPr lang="es-419" dirty="0"/>
            <a:t>PPC</a:t>
          </a:r>
        </a:p>
      </dgm:t>
    </dgm:pt>
    <dgm:pt modelId="{5304EDBB-CB0D-42E5-A681-B36B67381869}" type="parTrans" cxnId="{0B23C0B6-1506-4165-B925-D357E40A614F}">
      <dgm:prSet/>
      <dgm:spPr/>
      <dgm:t>
        <a:bodyPr/>
        <a:lstStyle/>
        <a:p>
          <a:endParaRPr lang="es-419"/>
        </a:p>
      </dgm:t>
    </dgm:pt>
    <dgm:pt modelId="{664A5D04-23D4-4A51-A023-D8E7623B67C7}" type="sibTrans" cxnId="{0B23C0B6-1506-4165-B925-D357E40A614F}">
      <dgm:prSet/>
      <dgm:spPr/>
      <dgm:t>
        <a:bodyPr/>
        <a:lstStyle/>
        <a:p>
          <a:endParaRPr lang="es-419"/>
        </a:p>
      </dgm:t>
    </dgm:pt>
    <dgm:pt modelId="{8807164D-3B85-43F3-8A81-2A4C0A85C121}">
      <dgm:prSet phldrT="[Texto]" custT="1"/>
      <dgm:spPr/>
      <dgm:t>
        <a:bodyPr/>
        <a:lstStyle/>
        <a:p>
          <a:r>
            <a:rPr lang="es-419" sz="1200" b="1" dirty="0">
              <a:latin typeface="Arial" panose="020B0604020202020204" pitchFamily="34" charset="0"/>
              <a:cs typeface="Arial" panose="020B0604020202020204" pitchFamily="34" charset="0"/>
            </a:rPr>
            <a:t>Sucumbíos</a:t>
          </a:r>
          <a:r>
            <a:rPr lang="es-419" sz="1100" dirty="0">
              <a:latin typeface="Arial" panose="020B0604020202020204" pitchFamily="34" charset="0"/>
              <a:cs typeface="Arial" panose="020B0604020202020204" pitchFamily="34" charset="0"/>
            </a:rPr>
            <a:t> </a:t>
          </a:r>
        </a:p>
        <a:p>
          <a:r>
            <a:rPr lang="es-419" sz="1100" dirty="0">
              <a:latin typeface="Arial" panose="020B0604020202020204" pitchFamily="34" charset="0"/>
              <a:cs typeface="Arial" panose="020B0604020202020204" pitchFamily="34" charset="0"/>
            </a:rPr>
            <a:t>15.997 animales – 88.87%</a:t>
          </a:r>
        </a:p>
        <a:p>
          <a:r>
            <a:rPr lang="es-419" sz="1100" dirty="0">
              <a:latin typeface="Arial" panose="020B0604020202020204" pitchFamily="34" charset="0"/>
              <a:cs typeface="Arial" panose="020B0604020202020204" pitchFamily="34" charset="0"/>
            </a:rPr>
            <a:t>1.390 predios – 120.14%</a:t>
          </a:r>
        </a:p>
      </dgm:t>
    </dgm:pt>
    <dgm:pt modelId="{8DAD8184-983E-41C9-B653-6D4E7B45637C}" type="parTrans" cxnId="{D4CBE12C-B779-4288-AC56-98E102AADAFC}">
      <dgm:prSet/>
      <dgm:spPr/>
      <dgm:t>
        <a:bodyPr/>
        <a:lstStyle/>
        <a:p>
          <a:endParaRPr lang="es-419"/>
        </a:p>
      </dgm:t>
    </dgm:pt>
    <dgm:pt modelId="{7E08DF06-0C43-425E-96EC-F6849CBE47E6}" type="sibTrans" cxnId="{D4CBE12C-B779-4288-AC56-98E102AADAFC}">
      <dgm:prSet/>
      <dgm:spPr/>
      <dgm:t>
        <a:bodyPr/>
        <a:lstStyle/>
        <a:p>
          <a:endParaRPr lang="es-419"/>
        </a:p>
      </dgm:t>
    </dgm:pt>
    <dgm:pt modelId="{84ED54C0-F8CC-4322-A693-C3D72187A272}">
      <dgm:prSet phldrT="[Texto]" custT="1"/>
      <dgm:spPr/>
      <dgm:t>
        <a:bodyPr/>
        <a:lstStyle/>
        <a:p>
          <a:r>
            <a:rPr lang="es-419" sz="1200" b="1" dirty="0">
              <a:latin typeface="Arial" panose="020B0604020202020204" pitchFamily="34" charset="0"/>
              <a:cs typeface="Arial" panose="020B0604020202020204" pitchFamily="34" charset="0"/>
            </a:rPr>
            <a:t>Esmeraldas</a:t>
          </a:r>
        </a:p>
        <a:p>
          <a:r>
            <a:rPr lang="es-419" sz="1100" dirty="0">
              <a:latin typeface="Arial" panose="020B0604020202020204" pitchFamily="34" charset="0"/>
              <a:cs typeface="Arial" panose="020B0604020202020204" pitchFamily="34" charset="0"/>
            </a:rPr>
            <a:t>32.026 animales – 107.67%</a:t>
          </a:r>
        </a:p>
        <a:p>
          <a:r>
            <a:rPr lang="es-419" sz="1100" dirty="0">
              <a:latin typeface="Arial" panose="020B0604020202020204" pitchFamily="34" charset="0"/>
              <a:cs typeface="Arial" panose="020B0604020202020204" pitchFamily="34" charset="0"/>
            </a:rPr>
            <a:t>2.698 predios – 117.64%</a:t>
          </a:r>
        </a:p>
      </dgm:t>
    </dgm:pt>
    <dgm:pt modelId="{83E92DC2-1F0E-431E-A0E6-551CE42BBB0A}" type="parTrans" cxnId="{1251C887-FB2F-4408-9C5D-6CA454D13CFC}">
      <dgm:prSet/>
      <dgm:spPr/>
      <dgm:t>
        <a:bodyPr/>
        <a:lstStyle/>
        <a:p>
          <a:endParaRPr lang="es-419"/>
        </a:p>
      </dgm:t>
    </dgm:pt>
    <dgm:pt modelId="{B1F4D92C-4E3D-46FC-A154-B221DFB8C7B2}" type="sibTrans" cxnId="{1251C887-FB2F-4408-9C5D-6CA454D13CFC}">
      <dgm:prSet/>
      <dgm:spPr/>
      <dgm:t>
        <a:bodyPr/>
        <a:lstStyle/>
        <a:p>
          <a:endParaRPr lang="es-419"/>
        </a:p>
      </dgm:t>
    </dgm:pt>
    <dgm:pt modelId="{11B1EBD2-96A9-46B4-93CB-B8ECDEEAA6B0}">
      <dgm:prSet phldrT="[Texto]" custT="1"/>
      <dgm:spPr/>
      <dgm:t>
        <a:bodyPr/>
        <a:lstStyle/>
        <a:p>
          <a:r>
            <a:rPr lang="es-419" sz="1200" b="1" dirty="0">
              <a:latin typeface="Arial" panose="020B0604020202020204" pitchFamily="34" charset="0"/>
              <a:cs typeface="Arial" panose="020B0604020202020204" pitchFamily="34" charset="0"/>
            </a:rPr>
            <a:t>Imababura</a:t>
          </a:r>
        </a:p>
        <a:p>
          <a:r>
            <a:rPr lang="es-419" sz="1100" dirty="0">
              <a:latin typeface="Arial" panose="020B0604020202020204" pitchFamily="34" charset="0"/>
              <a:cs typeface="Arial" panose="020B0604020202020204" pitchFamily="34" charset="0"/>
            </a:rPr>
            <a:t>36.743 animales </a:t>
          </a:r>
          <a:r>
            <a:rPr lang="es-419" sz="1400" dirty="0">
              <a:latin typeface="Arial" panose="020B0604020202020204" pitchFamily="34" charset="0"/>
              <a:cs typeface="Arial" panose="020B0604020202020204" pitchFamily="34" charset="0"/>
            </a:rPr>
            <a:t>–</a:t>
          </a:r>
          <a:r>
            <a:rPr lang="es-419" sz="1100" dirty="0">
              <a:latin typeface="Arial" panose="020B0604020202020204" pitchFamily="34" charset="0"/>
              <a:cs typeface="Arial" panose="020B0604020202020204" pitchFamily="34" charset="0"/>
            </a:rPr>
            <a:t> 100%</a:t>
          </a:r>
        </a:p>
        <a:p>
          <a:r>
            <a:rPr lang="es-419" sz="1100" dirty="0">
              <a:latin typeface="Arial" panose="020B0604020202020204" pitchFamily="34" charset="0"/>
              <a:cs typeface="Arial" panose="020B0604020202020204" pitchFamily="34" charset="0"/>
            </a:rPr>
            <a:t>3.909 predios – 100% </a:t>
          </a:r>
        </a:p>
      </dgm:t>
    </dgm:pt>
    <dgm:pt modelId="{0B4720D5-2481-4170-9705-3E85E33026A9}" type="parTrans" cxnId="{CFC85EC5-23CF-48FB-8CE9-2AF526565057}">
      <dgm:prSet/>
      <dgm:spPr/>
      <dgm:t>
        <a:bodyPr/>
        <a:lstStyle/>
        <a:p>
          <a:endParaRPr lang="es-419"/>
        </a:p>
      </dgm:t>
    </dgm:pt>
    <dgm:pt modelId="{8616AF50-CAE9-4608-92A6-A923FC4E6796}" type="sibTrans" cxnId="{CFC85EC5-23CF-48FB-8CE9-2AF526565057}">
      <dgm:prSet/>
      <dgm:spPr/>
      <dgm:t>
        <a:bodyPr/>
        <a:lstStyle/>
        <a:p>
          <a:endParaRPr lang="es-419"/>
        </a:p>
      </dgm:t>
    </dgm:pt>
    <dgm:pt modelId="{0A1B9997-802F-4980-9B30-1D89302513A1}">
      <dgm:prSet phldrT="[Texto]" custT="1"/>
      <dgm:spPr/>
      <dgm:t>
        <a:bodyPr/>
        <a:lstStyle/>
        <a:p>
          <a:r>
            <a:rPr lang="es-419" sz="1200" b="1" dirty="0">
              <a:latin typeface="Arial" panose="020B0604020202020204" pitchFamily="34" charset="0"/>
              <a:cs typeface="Arial" panose="020B0604020202020204" pitchFamily="34" charset="0"/>
            </a:rPr>
            <a:t>Carchi</a:t>
          </a:r>
        </a:p>
        <a:p>
          <a:r>
            <a:rPr lang="es-419" sz="1100" dirty="0">
              <a:latin typeface="Arial" panose="020B0604020202020204" pitchFamily="34" charset="0"/>
              <a:cs typeface="Arial" panose="020B0604020202020204" pitchFamily="34" charset="0"/>
            </a:rPr>
            <a:t>26.628 animales – 110%</a:t>
          </a:r>
        </a:p>
        <a:p>
          <a:r>
            <a:rPr lang="es-419" sz="1100" dirty="0">
              <a:latin typeface="Arial" panose="020B0604020202020204" pitchFamily="34" charset="0"/>
              <a:cs typeface="Arial" panose="020B0604020202020204" pitchFamily="34" charset="0"/>
            </a:rPr>
            <a:t>2,054 predios - 82%</a:t>
          </a:r>
        </a:p>
      </dgm:t>
    </dgm:pt>
    <dgm:pt modelId="{2996F9B7-6B9E-47D3-B650-B41F8FD80EC5}" type="parTrans" cxnId="{A8091CBD-83DD-4478-A4C1-57198DD65A4C}">
      <dgm:prSet/>
      <dgm:spPr/>
      <dgm:t>
        <a:bodyPr/>
        <a:lstStyle/>
        <a:p>
          <a:endParaRPr lang="es-419"/>
        </a:p>
      </dgm:t>
    </dgm:pt>
    <dgm:pt modelId="{97246EFC-12F9-4C4B-AA6A-A7629B5A79D3}" type="sibTrans" cxnId="{A8091CBD-83DD-4478-A4C1-57198DD65A4C}">
      <dgm:prSet/>
      <dgm:spPr/>
      <dgm:t>
        <a:bodyPr/>
        <a:lstStyle/>
        <a:p>
          <a:endParaRPr lang="es-419"/>
        </a:p>
      </dgm:t>
    </dgm:pt>
    <dgm:pt modelId="{BAC9EFC2-05A5-4B19-9258-B8D28F00D795}">
      <dgm:prSet/>
      <dgm:spPr/>
      <dgm:t>
        <a:bodyPr/>
        <a:lstStyle/>
        <a:p>
          <a:endParaRPr lang="es-419"/>
        </a:p>
      </dgm:t>
    </dgm:pt>
    <dgm:pt modelId="{8C403044-871F-4FEF-89E0-8048E0FF81E6}" type="parTrans" cxnId="{AFC267DA-F921-40BA-84FC-8390BD4FA87F}">
      <dgm:prSet/>
      <dgm:spPr/>
      <dgm:t>
        <a:bodyPr/>
        <a:lstStyle/>
        <a:p>
          <a:endParaRPr lang="es-419"/>
        </a:p>
      </dgm:t>
    </dgm:pt>
    <dgm:pt modelId="{135E1EA7-B20F-4579-89F8-3E3976351B8E}" type="sibTrans" cxnId="{AFC267DA-F921-40BA-84FC-8390BD4FA87F}">
      <dgm:prSet/>
      <dgm:spPr/>
      <dgm:t>
        <a:bodyPr/>
        <a:lstStyle/>
        <a:p>
          <a:endParaRPr lang="es-419"/>
        </a:p>
      </dgm:t>
    </dgm:pt>
    <dgm:pt modelId="{4A009EBC-3604-47E8-9010-C0B40A302D90}" type="pres">
      <dgm:prSet presAssocID="{F4E8959C-14B9-42B7-B5FB-5051D001D252}" presName="Name0" presStyleCnt="0">
        <dgm:presLayoutVars>
          <dgm:chMax val="1"/>
          <dgm:dir/>
          <dgm:animLvl val="ctr"/>
          <dgm:resizeHandles val="exact"/>
        </dgm:presLayoutVars>
      </dgm:prSet>
      <dgm:spPr/>
    </dgm:pt>
    <dgm:pt modelId="{E127070A-CAF5-4CF4-9666-2CB96C48EC78}" type="pres">
      <dgm:prSet presAssocID="{AF13C507-BB7A-42CC-95F2-8A871C60C13D}" presName="centerShape" presStyleLbl="node0" presStyleIdx="0" presStyleCnt="1"/>
      <dgm:spPr/>
    </dgm:pt>
    <dgm:pt modelId="{D2601854-6C70-4CB0-87E6-14C14710EC9B}" type="pres">
      <dgm:prSet presAssocID="{8807164D-3B85-43F3-8A81-2A4C0A85C121}" presName="node" presStyleLbl="node1" presStyleIdx="0" presStyleCnt="4" custRadScaleRad="91410">
        <dgm:presLayoutVars>
          <dgm:bulletEnabled val="1"/>
        </dgm:presLayoutVars>
      </dgm:prSet>
      <dgm:spPr/>
    </dgm:pt>
    <dgm:pt modelId="{09216715-A801-4935-826D-3D74F872209D}" type="pres">
      <dgm:prSet presAssocID="{8807164D-3B85-43F3-8A81-2A4C0A85C121}" presName="dummy" presStyleCnt="0"/>
      <dgm:spPr/>
    </dgm:pt>
    <dgm:pt modelId="{1883877A-A113-49FE-8AA5-FADD2A5F6D31}" type="pres">
      <dgm:prSet presAssocID="{7E08DF06-0C43-425E-96EC-F6849CBE47E6}" presName="sibTrans" presStyleLbl="sibTrans2D1" presStyleIdx="0" presStyleCnt="4"/>
      <dgm:spPr/>
    </dgm:pt>
    <dgm:pt modelId="{E3849A4B-60DB-41AD-88D9-527B37213CB5}" type="pres">
      <dgm:prSet presAssocID="{84ED54C0-F8CC-4322-A693-C3D72187A272}" presName="node" presStyleLbl="node1" presStyleIdx="1" presStyleCnt="4">
        <dgm:presLayoutVars>
          <dgm:bulletEnabled val="1"/>
        </dgm:presLayoutVars>
      </dgm:prSet>
      <dgm:spPr/>
    </dgm:pt>
    <dgm:pt modelId="{8EED55F4-C14C-45A8-A326-54944AA4CD7C}" type="pres">
      <dgm:prSet presAssocID="{84ED54C0-F8CC-4322-A693-C3D72187A272}" presName="dummy" presStyleCnt="0"/>
      <dgm:spPr/>
    </dgm:pt>
    <dgm:pt modelId="{FB129365-8BE5-4D03-826F-7975F1192D90}" type="pres">
      <dgm:prSet presAssocID="{B1F4D92C-4E3D-46FC-A154-B221DFB8C7B2}" presName="sibTrans" presStyleLbl="sibTrans2D1" presStyleIdx="1" presStyleCnt="4"/>
      <dgm:spPr/>
    </dgm:pt>
    <dgm:pt modelId="{D1666984-D817-4034-9569-7DE2892727DF}" type="pres">
      <dgm:prSet presAssocID="{11B1EBD2-96A9-46B4-93CB-B8ECDEEAA6B0}" presName="node" presStyleLbl="node1" presStyleIdx="2" presStyleCnt="4">
        <dgm:presLayoutVars>
          <dgm:bulletEnabled val="1"/>
        </dgm:presLayoutVars>
      </dgm:prSet>
      <dgm:spPr/>
    </dgm:pt>
    <dgm:pt modelId="{C0B87023-00D6-48CA-BF8B-EFC2E4DB72BB}" type="pres">
      <dgm:prSet presAssocID="{11B1EBD2-96A9-46B4-93CB-B8ECDEEAA6B0}" presName="dummy" presStyleCnt="0"/>
      <dgm:spPr/>
    </dgm:pt>
    <dgm:pt modelId="{4D15D405-400A-487F-96D5-901657393012}" type="pres">
      <dgm:prSet presAssocID="{8616AF50-CAE9-4608-92A6-A923FC4E6796}" presName="sibTrans" presStyleLbl="sibTrans2D1" presStyleIdx="2" presStyleCnt="4"/>
      <dgm:spPr/>
    </dgm:pt>
    <dgm:pt modelId="{B1E693E3-761E-4293-AB55-483F7433D50F}" type="pres">
      <dgm:prSet presAssocID="{0A1B9997-802F-4980-9B30-1D89302513A1}" presName="node" presStyleLbl="node1" presStyleIdx="3" presStyleCnt="4">
        <dgm:presLayoutVars>
          <dgm:bulletEnabled val="1"/>
        </dgm:presLayoutVars>
      </dgm:prSet>
      <dgm:spPr/>
    </dgm:pt>
    <dgm:pt modelId="{5DF57690-FB3D-49E5-B33D-EBBB5D41B4A1}" type="pres">
      <dgm:prSet presAssocID="{0A1B9997-802F-4980-9B30-1D89302513A1}" presName="dummy" presStyleCnt="0"/>
      <dgm:spPr/>
    </dgm:pt>
    <dgm:pt modelId="{10FEB458-E8D9-412B-9F2A-74C1C0993062}" type="pres">
      <dgm:prSet presAssocID="{97246EFC-12F9-4C4B-AA6A-A7629B5A79D3}" presName="sibTrans" presStyleLbl="sibTrans2D1" presStyleIdx="3" presStyleCnt="4"/>
      <dgm:spPr/>
    </dgm:pt>
  </dgm:ptLst>
  <dgm:cxnLst>
    <dgm:cxn modelId="{76EB0302-98CA-46FD-AE4C-7D27DAB241FF}" type="presOf" srcId="{84ED54C0-F8CC-4322-A693-C3D72187A272}" destId="{E3849A4B-60DB-41AD-88D9-527B37213CB5}" srcOrd="0" destOrd="0" presId="urn:microsoft.com/office/officeart/2005/8/layout/radial6"/>
    <dgm:cxn modelId="{DAA3A521-DA2F-4EEA-8524-861BA3CCA6BF}" type="presOf" srcId="{7E08DF06-0C43-425E-96EC-F6849CBE47E6}" destId="{1883877A-A113-49FE-8AA5-FADD2A5F6D31}" srcOrd="0" destOrd="0" presId="urn:microsoft.com/office/officeart/2005/8/layout/radial6"/>
    <dgm:cxn modelId="{D4CBE12C-B779-4288-AC56-98E102AADAFC}" srcId="{AF13C507-BB7A-42CC-95F2-8A871C60C13D}" destId="{8807164D-3B85-43F3-8A81-2A4C0A85C121}" srcOrd="0" destOrd="0" parTransId="{8DAD8184-983E-41C9-B653-6D4E7B45637C}" sibTransId="{7E08DF06-0C43-425E-96EC-F6849CBE47E6}"/>
    <dgm:cxn modelId="{599BCE32-0E30-4CC0-BD16-A546DD28663B}" type="presOf" srcId="{8616AF50-CAE9-4608-92A6-A923FC4E6796}" destId="{4D15D405-400A-487F-96D5-901657393012}" srcOrd="0" destOrd="0" presId="urn:microsoft.com/office/officeart/2005/8/layout/radial6"/>
    <dgm:cxn modelId="{C743D440-DC26-4A15-B8F5-CB1FD12751B7}" type="presOf" srcId="{97246EFC-12F9-4C4B-AA6A-A7629B5A79D3}" destId="{10FEB458-E8D9-412B-9F2A-74C1C0993062}" srcOrd="0" destOrd="0" presId="urn:microsoft.com/office/officeart/2005/8/layout/radial6"/>
    <dgm:cxn modelId="{5AAF2765-55D7-4406-9A9E-255E22C7B564}" type="presOf" srcId="{0A1B9997-802F-4980-9B30-1D89302513A1}" destId="{B1E693E3-761E-4293-AB55-483F7433D50F}" srcOrd="0" destOrd="0" presId="urn:microsoft.com/office/officeart/2005/8/layout/radial6"/>
    <dgm:cxn modelId="{7DDC844A-DF56-4362-A762-DE30021992C5}" type="presOf" srcId="{AF13C507-BB7A-42CC-95F2-8A871C60C13D}" destId="{E127070A-CAF5-4CF4-9666-2CB96C48EC78}" srcOrd="0" destOrd="0" presId="urn:microsoft.com/office/officeart/2005/8/layout/radial6"/>
    <dgm:cxn modelId="{84781373-F79E-47D1-A759-16A35A93F1AE}" type="presOf" srcId="{B1F4D92C-4E3D-46FC-A154-B221DFB8C7B2}" destId="{FB129365-8BE5-4D03-826F-7975F1192D90}" srcOrd="0" destOrd="0" presId="urn:microsoft.com/office/officeart/2005/8/layout/radial6"/>
    <dgm:cxn modelId="{1251C887-FB2F-4408-9C5D-6CA454D13CFC}" srcId="{AF13C507-BB7A-42CC-95F2-8A871C60C13D}" destId="{84ED54C0-F8CC-4322-A693-C3D72187A272}" srcOrd="1" destOrd="0" parTransId="{83E92DC2-1F0E-431E-A0E6-551CE42BBB0A}" sibTransId="{B1F4D92C-4E3D-46FC-A154-B221DFB8C7B2}"/>
    <dgm:cxn modelId="{4D9EAE88-0067-43E7-B608-622836BF4A8C}" type="presOf" srcId="{11B1EBD2-96A9-46B4-93CB-B8ECDEEAA6B0}" destId="{D1666984-D817-4034-9569-7DE2892727DF}" srcOrd="0" destOrd="0" presId="urn:microsoft.com/office/officeart/2005/8/layout/radial6"/>
    <dgm:cxn modelId="{4344A895-4009-4F9A-A294-7488F10B4081}" type="presOf" srcId="{F4E8959C-14B9-42B7-B5FB-5051D001D252}" destId="{4A009EBC-3604-47E8-9010-C0B40A302D90}" srcOrd="0" destOrd="0" presId="urn:microsoft.com/office/officeart/2005/8/layout/radial6"/>
    <dgm:cxn modelId="{6B1724B1-F80A-44DD-9CD5-695293E45B6D}" type="presOf" srcId="{8807164D-3B85-43F3-8A81-2A4C0A85C121}" destId="{D2601854-6C70-4CB0-87E6-14C14710EC9B}" srcOrd="0" destOrd="0" presId="urn:microsoft.com/office/officeart/2005/8/layout/radial6"/>
    <dgm:cxn modelId="{0B23C0B6-1506-4165-B925-D357E40A614F}" srcId="{F4E8959C-14B9-42B7-B5FB-5051D001D252}" destId="{AF13C507-BB7A-42CC-95F2-8A871C60C13D}" srcOrd="0" destOrd="0" parTransId="{5304EDBB-CB0D-42E5-A681-B36B67381869}" sibTransId="{664A5D04-23D4-4A51-A023-D8E7623B67C7}"/>
    <dgm:cxn modelId="{A8091CBD-83DD-4478-A4C1-57198DD65A4C}" srcId="{AF13C507-BB7A-42CC-95F2-8A871C60C13D}" destId="{0A1B9997-802F-4980-9B30-1D89302513A1}" srcOrd="3" destOrd="0" parTransId="{2996F9B7-6B9E-47D3-B650-B41F8FD80EC5}" sibTransId="{97246EFC-12F9-4C4B-AA6A-A7629B5A79D3}"/>
    <dgm:cxn modelId="{CFC85EC5-23CF-48FB-8CE9-2AF526565057}" srcId="{AF13C507-BB7A-42CC-95F2-8A871C60C13D}" destId="{11B1EBD2-96A9-46B4-93CB-B8ECDEEAA6B0}" srcOrd="2" destOrd="0" parTransId="{0B4720D5-2481-4170-9705-3E85E33026A9}" sibTransId="{8616AF50-CAE9-4608-92A6-A923FC4E6796}"/>
    <dgm:cxn modelId="{AFC267DA-F921-40BA-84FC-8390BD4FA87F}" srcId="{F4E8959C-14B9-42B7-B5FB-5051D001D252}" destId="{BAC9EFC2-05A5-4B19-9258-B8D28F00D795}" srcOrd="1" destOrd="0" parTransId="{8C403044-871F-4FEF-89E0-8048E0FF81E6}" sibTransId="{135E1EA7-B20F-4579-89F8-3E3976351B8E}"/>
    <dgm:cxn modelId="{CDA4EFAD-9DB6-437C-918E-33F34F9F0730}" type="presParOf" srcId="{4A009EBC-3604-47E8-9010-C0B40A302D90}" destId="{E127070A-CAF5-4CF4-9666-2CB96C48EC78}" srcOrd="0" destOrd="0" presId="urn:microsoft.com/office/officeart/2005/8/layout/radial6"/>
    <dgm:cxn modelId="{3B4407FB-7EC8-498D-BD7B-0B59F5C6E6C8}" type="presParOf" srcId="{4A009EBC-3604-47E8-9010-C0B40A302D90}" destId="{D2601854-6C70-4CB0-87E6-14C14710EC9B}" srcOrd="1" destOrd="0" presId="urn:microsoft.com/office/officeart/2005/8/layout/radial6"/>
    <dgm:cxn modelId="{B1971F42-E837-49C2-B95A-2B75182AB26A}" type="presParOf" srcId="{4A009EBC-3604-47E8-9010-C0B40A302D90}" destId="{09216715-A801-4935-826D-3D74F872209D}" srcOrd="2" destOrd="0" presId="urn:microsoft.com/office/officeart/2005/8/layout/radial6"/>
    <dgm:cxn modelId="{B0FF075C-FB33-4C26-9A7A-68F12502038D}" type="presParOf" srcId="{4A009EBC-3604-47E8-9010-C0B40A302D90}" destId="{1883877A-A113-49FE-8AA5-FADD2A5F6D31}" srcOrd="3" destOrd="0" presId="urn:microsoft.com/office/officeart/2005/8/layout/radial6"/>
    <dgm:cxn modelId="{B7D840E9-9DDD-46F3-A2D6-09E00A798B1F}" type="presParOf" srcId="{4A009EBC-3604-47E8-9010-C0B40A302D90}" destId="{E3849A4B-60DB-41AD-88D9-527B37213CB5}" srcOrd="4" destOrd="0" presId="urn:microsoft.com/office/officeart/2005/8/layout/radial6"/>
    <dgm:cxn modelId="{7B2F9E10-CB75-48FC-828D-B88BE9E66FFF}" type="presParOf" srcId="{4A009EBC-3604-47E8-9010-C0B40A302D90}" destId="{8EED55F4-C14C-45A8-A326-54944AA4CD7C}" srcOrd="5" destOrd="0" presId="urn:microsoft.com/office/officeart/2005/8/layout/radial6"/>
    <dgm:cxn modelId="{C6CA9F1B-564F-453A-BC30-74C35471EAE7}" type="presParOf" srcId="{4A009EBC-3604-47E8-9010-C0B40A302D90}" destId="{FB129365-8BE5-4D03-826F-7975F1192D90}" srcOrd="6" destOrd="0" presId="urn:microsoft.com/office/officeart/2005/8/layout/radial6"/>
    <dgm:cxn modelId="{ECB1A91E-0328-4826-8660-1E14F905BA64}" type="presParOf" srcId="{4A009EBC-3604-47E8-9010-C0B40A302D90}" destId="{D1666984-D817-4034-9569-7DE2892727DF}" srcOrd="7" destOrd="0" presId="urn:microsoft.com/office/officeart/2005/8/layout/radial6"/>
    <dgm:cxn modelId="{5830D22D-1928-4369-BADC-2FF0FDF127FD}" type="presParOf" srcId="{4A009EBC-3604-47E8-9010-C0B40A302D90}" destId="{C0B87023-00D6-48CA-BF8B-EFC2E4DB72BB}" srcOrd="8" destOrd="0" presId="urn:microsoft.com/office/officeart/2005/8/layout/radial6"/>
    <dgm:cxn modelId="{9A21F48C-14B1-4D65-AF67-B8B7EEE4B4BA}" type="presParOf" srcId="{4A009EBC-3604-47E8-9010-C0B40A302D90}" destId="{4D15D405-400A-487F-96D5-901657393012}" srcOrd="9" destOrd="0" presId="urn:microsoft.com/office/officeart/2005/8/layout/radial6"/>
    <dgm:cxn modelId="{DB40F65F-5A18-4E69-9581-D8E8D281DAFD}" type="presParOf" srcId="{4A009EBC-3604-47E8-9010-C0B40A302D90}" destId="{B1E693E3-761E-4293-AB55-483F7433D50F}" srcOrd="10" destOrd="0" presId="urn:microsoft.com/office/officeart/2005/8/layout/radial6"/>
    <dgm:cxn modelId="{722742E6-A92E-48F1-AA8B-1A193D6AE88C}" type="presParOf" srcId="{4A009EBC-3604-47E8-9010-C0B40A302D90}" destId="{5DF57690-FB3D-49E5-B33D-EBBB5D41B4A1}" srcOrd="11" destOrd="0" presId="urn:microsoft.com/office/officeart/2005/8/layout/radial6"/>
    <dgm:cxn modelId="{E7A05F7B-ED29-4555-8F93-1AE541E78291}" type="presParOf" srcId="{4A009EBC-3604-47E8-9010-C0B40A302D90}" destId="{10FEB458-E8D9-412B-9F2A-74C1C0993062}" srcOrd="12" destOrd="0" presId="urn:microsoft.com/office/officeart/2005/8/layout/radial6"/>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52406E-1246-411B-BC00-F9F1E1F410D0}" type="doc">
      <dgm:prSet loTypeId="urn:microsoft.com/office/officeart/2005/8/layout/cycle6" loCatId="" qsTypeId="urn:microsoft.com/office/officeart/2005/8/quickstyle/simple1" qsCatId="simple" csTypeId="urn:microsoft.com/office/officeart/2005/8/colors/colorful5" csCatId="colorful" phldr="1"/>
      <dgm:spPr/>
      <dgm:t>
        <a:bodyPr/>
        <a:lstStyle/>
        <a:p>
          <a:endParaRPr lang="es-419"/>
        </a:p>
      </dgm:t>
    </dgm:pt>
    <dgm:pt modelId="{B8D0BBDE-DA17-4742-8126-54350F950911}">
      <dgm:prSet phldrT="[Texto]" custT="1"/>
      <dgm:spPr/>
      <dgm:t>
        <a:bodyPr/>
        <a:lstStyle/>
        <a:p>
          <a:r>
            <a:rPr lang="es-419" sz="1400" dirty="0"/>
            <a:t>VIGILANCIA</a:t>
          </a:r>
        </a:p>
      </dgm:t>
    </dgm:pt>
    <dgm:pt modelId="{B90D4822-51B4-4F2A-9F87-20659D2343A0}" type="parTrans" cxnId="{483EECCE-0C61-47DC-BE52-26416ED2BB3B}">
      <dgm:prSet/>
      <dgm:spPr/>
      <dgm:t>
        <a:bodyPr/>
        <a:lstStyle/>
        <a:p>
          <a:endParaRPr lang="es-419" sz="1400">
            <a:solidFill>
              <a:srgbClr val="00B0F0"/>
            </a:solidFill>
          </a:endParaRPr>
        </a:p>
      </dgm:t>
    </dgm:pt>
    <dgm:pt modelId="{5005A4F1-503A-4F9D-91E3-2E47B1885DCE}" type="sibTrans" cxnId="{483EECCE-0C61-47DC-BE52-26416ED2BB3B}">
      <dgm:prSet/>
      <dgm:spPr/>
      <dgm:t>
        <a:bodyPr/>
        <a:lstStyle/>
        <a:p>
          <a:endParaRPr lang="es-419" sz="1400">
            <a:solidFill>
              <a:srgbClr val="00B0F0"/>
            </a:solidFill>
          </a:endParaRPr>
        </a:p>
      </dgm:t>
    </dgm:pt>
    <dgm:pt modelId="{3F58A8B5-3182-42E9-AD2F-137B84D85475}">
      <dgm:prSet phldrT="[Texto]" custT="1"/>
      <dgm:spPr/>
      <dgm:t>
        <a:bodyPr/>
        <a:lstStyle/>
        <a:p>
          <a:r>
            <a:rPr lang="es-419" sz="1400" dirty="0"/>
            <a:t>Envío de muestras</a:t>
          </a:r>
        </a:p>
        <a:p>
          <a:r>
            <a:rPr lang="es-419" sz="1400" b="1" dirty="0"/>
            <a:t>Sucumbíos</a:t>
          </a:r>
          <a:r>
            <a:rPr lang="es-419" sz="1400" dirty="0"/>
            <a:t> </a:t>
          </a:r>
          <a:r>
            <a:rPr lang="es-419" sz="1400" b="1" dirty="0"/>
            <a:t>20</a:t>
          </a:r>
        </a:p>
        <a:p>
          <a:r>
            <a:rPr lang="es-419" sz="1400" b="1" dirty="0"/>
            <a:t>Carchi</a:t>
          </a:r>
          <a:r>
            <a:rPr lang="es-419" sz="1400" dirty="0"/>
            <a:t> </a:t>
          </a:r>
          <a:r>
            <a:rPr lang="es-419" sz="1400" b="1" dirty="0"/>
            <a:t>691</a:t>
          </a:r>
        </a:p>
        <a:p>
          <a:r>
            <a:rPr lang="es-419" sz="1400" b="1" dirty="0"/>
            <a:t>Esmeraldas</a:t>
          </a:r>
          <a:r>
            <a:rPr lang="es-419" sz="1400" dirty="0"/>
            <a:t> </a:t>
          </a:r>
          <a:r>
            <a:rPr lang="es-419" sz="1400" b="1" dirty="0"/>
            <a:t>208</a:t>
          </a:r>
        </a:p>
        <a:p>
          <a:r>
            <a:rPr lang="es-419" sz="1400" b="1" dirty="0"/>
            <a:t>Imbabura</a:t>
          </a:r>
          <a:r>
            <a:rPr lang="es-419" sz="1400" dirty="0"/>
            <a:t> 787</a:t>
          </a:r>
        </a:p>
      </dgm:t>
    </dgm:pt>
    <dgm:pt modelId="{7C69B7FF-D9EE-43F9-99F3-1B0C6734889A}" type="parTrans" cxnId="{822E254D-75D4-44AB-86B8-232FB2E97A99}">
      <dgm:prSet/>
      <dgm:spPr/>
      <dgm:t>
        <a:bodyPr/>
        <a:lstStyle/>
        <a:p>
          <a:endParaRPr lang="es-419" sz="1400">
            <a:solidFill>
              <a:srgbClr val="00B0F0"/>
            </a:solidFill>
          </a:endParaRPr>
        </a:p>
      </dgm:t>
    </dgm:pt>
    <dgm:pt modelId="{3E2D2FC3-1580-4DCE-9AD9-F23D32F07FCF}" type="sibTrans" cxnId="{822E254D-75D4-44AB-86B8-232FB2E97A99}">
      <dgm:prSet/>
      <dgm:spPr/>
      <dgm:t>
        <a:bodyPr/>
        <a:lstStyle/>
        <a:p>
          <a:endParaRPr lang="es-419" sz="1400">
            <a:solidFill>
              <a:srgbClr val="00B0F0"/>
            </a:solidFill>
          </a:endParaRPr>
        </a:p>
      </dgm:t>
    </dgm:pt>
    <dgm:pt modelId="{D9B92BA0-65A7-4DF7-BFE1-E21A8CED6640}">
      <dgm:prSet phldrT="[Texto]" custT="1"/>
      <dgm:spPr/>
      <dgm:t>
        <a:bodyPr/>
        <a:lstStyle/>
        <a:p>
          <a:r>
            <a:rPr lang="es-419" sz="1400" b="1" dirty="0"/>
            <a:t>PREDIO LIBRES</a:t>
          </a:r>
        </a:p>
        <a:p>
          <a:r>
            <a:rPr lang="es-419" sz="1400" b="1" dirty="0"/>
            <a:t>Esmeraldas</a:t>
          </a:r>
          <a:r>
            <a:rPr lang="es-419" sz="1400" dirty="0"/>
            <a:t> </a:t>
          </a:r>
          <a:r>
            <a:rPr lang="es-419" sz="1400" b="1" dirty="0"/>
            <a:t>1</a:t>
          </a:r>
        </a:p>
        <a:p>
          <a:r>
            <a:rPr lang="es-419" sz="1400" b="1" dirty="0"/>
            <a:t>Imbabura</a:t>
          </a:r>
          <a:r>
            <a:rPr lang="es-419" sz="1400" dirty="0"/>
            <a:t> </a:t>
          </a:r>
          <a:r>
            <a:rPr lang="es-419" sz="1400" b="1" dirty="0"/>
            <a:t>12</a:t>
          </a:r>
        </a:p>
      </dgm:t>
    </dgm:pt>
    <dgm:pt modelId="{E6079F73-383D-41CC-B029-21BFAE89B8D9}" type="parTrans" cxnId="{5DC02AD4-1C40-4EEB-9C0A-3FD52921E917}">
      <dgm:prSet/>
      <dgm:spPr/>
      <dgm:t>
        <a:bodyPr/>
        <a:lstStyle/>
        <a:p>
          <a:endParaRPr lang="es-419" sz="1400">
            <a:solidFill>
              <a:srgbClr val="00B0F0"/>
            </a:solidFill>
          </a:endParaRPr>
        </a:p>
      </dgm:t>
    </dgm:pt>
    <dgm:pt modelId="{9CAC3E01-65A5-43DF-B135-23CA5F79BA7B}" type="sibTrans" cxnId="{5DC02AD4-1C40-4EEB-9C0A-3FD52921E917}">
      <dgm:prSet/>
      <dgm:spPr/>
      <dgm:t>
        <a:bodyPr/>
        <a:lstStyle/>
        <a:p>
          <a:endParaRPr lang="es-419" sz="1400">
            <a:solidFill>
              <a:srgbClr val="00B0F0"/>
            </a:solidFill>
          </a:endParaRPr>
        </a:p>
      </dgm:t>
    </dgm:pt>
    <dgm:pt modelId="{43045976-AABE-48B5-90D8-0C9CDE474AD0}">
      <dgm:prSet phldrT="[Texto]" custT="1"/>
      <dgm:spPr/>
      <dgm:t>
        <a:bodyPr/>
        <a:lstStyle/>
        <a:p>
          <a:r>
            <a:rPr lang="es-419" sz="1400" b="1" dirty="0"/>
            <a:t>MOKO </a:t>
          </a:r>
        </a:p>
        <a:p>
          <a:r>
            <a:rPr lang="es-419" sz="1400" b="1" dirty="0"/>
            <a:t>Sucumbíos</a:t>
          </a:r>
          <a:r>
            <a:rPr lang="es-419" sz="1400" dirty="0"/>
            <a:t> </a:t>
          </a:r>
          <a:r>
            <a:rPr lang="es-419" sz="1400" b="1" dirty="0"/>
            <a:t>104</a:t>
          </a:r>
        </a:p>
        <a:p>
          <a:r>
            <a:rPr lang="es-419" sz="1400" b="1" dirty="0"/>
            <a:t>Carchi</a:t>
          </a:r>
          <a:r>
            <a:rPr lang="es-419" sz="1400" dirty="0"/>
            <a:t> </a:t>
          </a:r>
          <a:r>
            <a:rPr lang="es-419" sz="1400" b="1" dirty="0"/>
            <a:t>394</a:t>
          </a:r>
        </a:p>
        <a:p>
          <a:r>
            <a:rPr lang="es-419" sz="1400" b="1" dirty="0"/>
            <a:t>Esmeraldas</a:t>
          </a:r>
          <a:r>
            <a:rPr lang="es-419" sz="1400" dirty="0"/>
            <a:t> </a:t>
          </a:r>
          <a:r>
            <a:rPr lang="es-419" sz="1400" b="1" dirty="0"/>
            <a:t>1573</a:t>
          </a:r>
        </a:p>
        <a:p>
          <a:r>
            <a:rPr lang="es-419" sz="1400" b="1" dirty="0"/>
            <a:t>Imbabura</a:t>
          </a:r>
          <a:r>
            <a:rPr lang="es-419" sz="1400" dirty="0"/>
            <a:t> </a:t>
          </a:r>
          <a:r>
            <a:rPr lang="es-419" sz="1400" b="1" dirty="0"/>
            <a:t>198</a:t>
          </a:r>
        </a:p>
      </dgm:t>
    </dgm:pt>
    <dgm:pt modelId="{1DCC88DD-4F9E-487E-B183-D1657B291E0B}" type="parTrans" cxnId="{98EDDA7D-31F0-44B6-BA92-CE9544FEAC2E}">
      <dgm:prSet/>
      <dgm:spPr/>
      <dgm:t>
        <a:bodyPr/>
        <a:lstStyle/>
        <a:p>
          <a:endParaRPr lang="es-419" sz="1400">
            <a:solidFill>
              <a:srgbClr val="00B0F0"/>
            </a:solidFill>
          </a:endParaRPr>
        </a:p>
      </dgm:t>
    </dgm:pt>
    <dgm:pt modelId="{D2F70972-8A9B-459B-BF78-3BDE31BCDD8C}" type="sibTrans" cxnId="{98EDDA7D-31F0-44B6-BA92-CE9544FEAC2E}">
      <dgm:prSet/>
      <dgm:spPr/>
      <dgm:t>
        <a:bodyPr/>
        <a:lstStyle/>
        <a:p>
          <a:endParaRPr lang="es-419" sz="1400">
            <a:solidFill>
              <a:srgbClr val="00B0F0"/>
            </a:solidFill>
          </a:endParaRPr>
        </a:p>
      </dgm:t>
    </dgm:pt>
    <dgm:pt modelId="{1C049984-0A9C-4807-9665-A62C0A477D31}">
      <dgm:prSet phldrT="[Texto]" custT="1"/>
      <dgm:spPr/>
      <dgm:t>
        <a:bodyPr/>
        <a:lstStyle/>
        <a:p>
          <a:r>
            <a:rPr lang="es-419" sz="1400" b="1" dirty="0">
              <a:solidFill>
                <a:schemeClr val="bg1"/>
              </a:solidFill>
            </a:rPr>
            <a:t>FOC R4T </a:t>
          </a:r>
        </a:p>
        <a:p>
          <a:r>
            <a:rPr lang="es-419" sz="1400" b="1" dirty="0"/>
            <a:t>Sucumbíos</a:t>
          </a:r>
          <a:r>
            <a:rPr lang="es-419" sz="1400" dirty="0"/>
            <a:t> </a:t>
          </a:r>
          <a:r>
            <a:rPr lang="es-419" sz="1400" b="1" dirty="0"/>
            <a:t>3.074</a:t>
          </a:r>
        </a:p>
        <a:p>
          <a:r>
            <a:rPr lang="es-419" sz="1400" b="1" dirty="0"/>
            <a:t>Carchi</a:t>
          </a:r>
          <a:r>
            <a:rPr lang="es-419" sz="1400" dirty="0"/>
            <a:t> </a:t>
          </a:r>
          <a:r>
            <a:rPr lang="es-419" sz="1400" b="1" dirty="0"/>
            <a:t>408</a:t>
          </a:r>
        </a:p>
        <a:p>
          <a:r>
            <a:rPr lang="es-419" sz="1400" b="1" dirty="0"/>
            <a:t>Esmeraldas</a:t>
          </a:r>
          <a:r>
            <a:rPr lang="es-419" sz="1400" dirty="0"/>
            <a:t> </a:t>
          </a:r>
          <a:r>
            <a:rPr lang="es-419" sz="1400" b="1" dirty="0"/>
            <a:t>1676</a:t>
          </a:r>
        </a:p>
        <a:p>
          <a:r>
            <a:rPr lang="es-419" sz="1400" b="1" dirty="0"/>
            <a:t>Imbabura</a:t>
          </a:r>
          <a:r>
            <a:rPr lang="es-419" sz="1400" dirty="0"/>
            <a:t> 385</a:t>
          </a:r>
          <a:endParaRPr lang="es-419" sz="1400" b="1" dirty="0">
            <a:solidFill>
              <a:schemeClr val="bg1"/>
            </a:solidFill>
          </a:endParaRPr>
        </a:p>
      </dgm:t>
    </dgm:pt>
    <dgm:pt modelId="{48CEF231-D641-4EF1-A78A-237A0E21CD89}" type="parTrans" cxnId="{842926A2-C4A2-4BF5-9590-34C64BB08B48}">
      <dgm:prSet/>
      <dgm:spPr/>
      <dgm:t>
        <a:bodyPr/>
        <a:lstStyle/>
        <a:p>
          <a:endParaRPr lang="es-419" sz="1400">
            <a:solidFill>
              <a:srgbClr val="00B0F0"/>
            </a:solidFill>
          </a:endParaRPr>
        </a:p>
      </dgm:t>
    </dgm:pt>
    <dgm:pt modelId="{92D0B436-D5D1-4B63-9F23-E13C89F925EA}" type="sibTrans" cxnId="{842926A2-C4A2-4BF5-9590-34C64BB08B48}">
      <dgm:prSet/>
      <dgm:spPr/>
      <dgm:t>
        <a:bodyPr/>
        <a:lstStyle/>
        <a:p>
          <a:endParaRPr lang="es-419" sz="1400">
            <a:solidFill>
              <a:srgbClr val="00B0F0"/>
            </a:solidFill>
          </a:endParaRPr>
        </a:p>
      </dgm:t>
    </dgm:pt>
    <dgm:pt modelId="{3F9B6AA2-12B0-4E0F-83F5-4B247410FDA9}">
      <dgm:prSet phldrT="[Texto]" custT="1"/>
      <dgm:spPr/>
      <dgm:t>
        <a:bodyPr/>
        <a:lstStyle/>
        <a:p>
          <a:r>
            <a:rPr lang="es-419" sz="1400" dirty="0"/>
            <a:t>Capacitaciones Totales</a:t>
          </a:r>
        </a:p>
        <a:p>
          <a:r>
            <a:rPr lang="es-419" sz="1400" b="1" dirty="0"/>
            <a:t>Sucumbíos</a:t>
          </a:r>
          <a:r>
            <a:rPr lang="es-419" sz="1400" dirty="0"/>
            <a:t> </a:t>
          </a:r>
          <a:r>
            <a:rPr lang="es-419" sz="1400" b="1" dirty="0"/>
            <a:t>127</a:t>
          </a:r>
        </a:p>
        <a:p>
          <a:r>
            <a:rPr lang="es-419" sz="1400" b="1" dirty="0"/>
            <a:t>Carchi</a:t>
          </a:r>
          <a:r>
            <a:rPr lang="es-419" sz="1400" dirty="0"/>
            <a:t> </a:t>
          </a:r>
          <a:r>
            <a:rPr lang="es-419" sz="1400" b="1" dirty="0"/>
            <a:t>518</a:t>
          </a:r>
        </a:p>
        <a:p>
          <a:r>
            <a:rPr lang="es-419" sz="1400" b="1" dirty="0"/>
            <a:t>Esmeraldas</a:t>
          </a:r>
          <a:r>
            <a:rPr lang="es-419" sz="1400" dirty="0"/>
            <a:t> </a:t>
          </a:r>
          <a:r>
            <a:rPr lang="es-419" sz="1400" b="1" dirty="0"/>
            <a:t>221</a:t>
          </a:r>
        </a:p>
        <a:p>
          <a:r>
            <a:rPr lang="es-419" sz="1400" b="1" dirty="0"/>
            <a:t>Imbabura</a:t>
          </a:r>
          <a:r>
            <a:rPr lang="es-419" sz="1400" dirty="0"/>
            <a:t> </a:t>
          </a:r>
          <a:r>
            <a:rPr lang="es-419" sz="1400" b="1" dirty="0"/>
            <a:t>50</a:t>
          </a:r>
          <a:endParaRPr lang="es-419" sz="1400" dirty="0"/>
        </a:p>
      </dgm:t>
    </dgm:pt>
    <dgm:pt modelId="{46CAF7BC-B524-40C9-9F6D-C16D27CB0D66}" type="parTrans" cxnId="{4B4B530C-3502-438F-839D-6FE7D8DFFCCF}">
      <dgm:prSet/>
      <dgm:spPr/>
      <dgm:t>
        <a:bodyPr/>
        <a:lstStyle/>
        <a:p>
          <a:endParaRPr lang="es-419" sz="1400">
            <a:solidFill>
              <a:srgbClr val="00B0F0"/>
            </a:solidFill>
          </a:endParaRPr>
        </a:p>
      </dgm:t>
    </dgm:pt>
    <dgm:pt modelId="{2E46D02E-DBE5-40A9-B0F4-29CDA886B5B9}" type="sibTrans" cxnId="{4B4B530C-3502-438F-839D-6FE7D8DFFCCF}">
      <dgm:prSet/>
      <dgm:spPr/>
      <dgm:t>
        <a:bodyPr/>
        <a:lstStyle/>
        <a:p>
          <a:endParaRPr lang="es-419" sz="1400">
            <a:solidFill>
              <a:srgbClr val="00B0F0"/>
            </a:solidFill>
          </a:endParaRPr>
        </a:p>
      </dgm:t>
    </dgm:pt>
    <dgm:pt modelId="{F13BBB4A-E5EB-4832-81A6-D6CE7E5BD908}">
      <dgm:prSet phldrT="[Texto]" custT="1"/>
      <dgm:spPr/>
      <dgm:t>
        <a:bodyPr/>
        <a:lstStyle/>
        <a:p>
          <a:r>
            <a:rPr lang="es-419" sz="1400" b="1" dirty="0"/>
            <a:t>MOSCA</a:t>
          </a:r>
        </a:p>
        <a:p>
          <a:r>
            <a:rPr lang="es-419" sz="1400" b="1" dirty="0"/>
            <a:t>Sucumbíos</a:t>
          </a:r>
          <a:r>
            <a:rPr lang="es-419" sz="1400" dirty="0"/>
            <a:t> </a:t>
          </a:r>
          <a:r>
            <a:rPr lang="es-419" sz="1400" b="1" dirty="0"/>
            <a:t>1.907</a:t>
          </a:r>
        </a:p>
        <a:p>
          <a:r>
            <a:rPr lang="es-419" sz="1400" b="1" dirty="0"/>
            <a:t>Carchi</a:t>
          </a:r>
          <a:r>
            <a:rPr lang="es-419" sz="1400" dirty="0"/>
            <a:t> </a:t>
          </a:r>
          <a:r>
            <a:rPr lang="es-419" sz="1400" b="1" dirty="0"/>
            <a:t>1.755</a:t>
          </a:r>
        </a:p>
        <a:p>
          <a:r>
            <a:rPr lang="es-419" sz="1400" b="1" dirty="0"/>
            <a:t>Esmeraldas</a:t>
          </a:r>
          <a:r>
            <a:rPr lang="es-419" sz="1400" dirty="0"/>
            <a:t> </a:t>
          </a:r>
          <a:r>
            <a:rPr lang="es-419" sz="1400" b="1" dirty="0"/>
            <a:t>11.144</a:t>
          </a:r>
        </a:p>
        <a:p>
          <a:r>
            <a:rPr lang="es-419" sz="1400" b="1" dirty="0"/>
            <a:t>Imbabura</a:t>
          </a:r>
          <a:r>
            <a:rPr lang="es-419" sz="1400" dirty="0"/>
            <a:t> </a:t>
          </a:r>
          <a:r>
            <a:rPr lang="es-419" sz="1400" b="1" dirty="0"/>
            <a:t>4.308</a:t>
          </a:r>
        </a:p>
      </dgm:t>
    </dgm:pt>
    <dgm:pt modelId="{8CFB5D74-DE30-46EE-A801-591B33DD5F29}" type="parTrans" cxnId="{9DA89D5A-A399-42A2-94A4-45046A9C77AB}">
      <dgm:prSet/>
      <dgm:spPr/>
      <dgm:t>
        <a:bodyPr/>
        <a:lstStyle/>
        <a:p>
          <a:endParaRPr lang="es-419" sz="1400">
            <a:solidFill>
              <a:srgbClr val="00B0F0"/>
            </a:solidFill>
          </a:endParaRPr>
        </a:p>
      </dgm:t>
    </dgm:pt>
    <dgm:pt modelId="{307743B9-5F16-443A-A4F9-EAEACD32C468}" type="sibTrans" cxnId="{9DA89D5A-A399-42A2-94A4-45046A9C77AB}">
      <dgm:prSet/>
      <dgm:spPr/>
      <dgm:t>
        <a:bodyPr/>
        <a:lstStyle/>
        <a:p>
          <a:endParaRPr lang="es-419" sz="1400">
            <a:solidFill>
              <a:srgbClr val="00B0F0"/>
            </a:solidFill>
          </a:endParaRPr>
        </a:p>
      </dgm:t>
    </dgm:pt>
    <dgm:pt modelId="{183B16F3-12F6-1B40-B729-D0EE85573D75}" type="pres">
      <dgm:prSet presAssocID="{5552406E-1246-411B-BC00-F9F1E1F410D0}" presName="cycle" presStyleCnt="0">
        <dgm:presLayoutVars>
          <dgm:dir/>
          <dgm:resizeHandles val="exact"/>
        </dgm:presLayoutVars>
      </dgm:prSet>
      <dgm:spPr/>
    </dgm:pt>
    <dgm:pt modelId="{25C463FB-EA34-FE43-ADB4-C6CB57FCB72D}" type="pres">
      <dgm:prSet presAssocID="{B8D0BBDE-DA17-4742-8126-54350F950911}" presName="node" presStyleLbl="node1" presStyleIdx="0" presStyleCnt="7" custScaleX="155493" custScaleY="125611">
        <dgm:presLayoutVars>
          <dgm:bulletEnabled val="1"/>
        </dgm:presLayoutVars>
      </dgm:prSet>
      <dgm:spPr/>
    </dgm:pt>
    <dgm:pt modelId="{51B1E35A-A55A-7A49-B5F3-FB14740481A2}" type="pres">
      <dgm:prSet presAssocID="{B8D0BBDE-DA17-4742-8126-54350F950911}" presName="spNode" presStyleCnt="0"/>
      <dgm:spPr/>
    </dgm:pt>
    <dgm:pt modelId="{B627FAF7-2C46-A04C-BD29-EDB7CC374DA6}" type="pres">
      <dgm:prSet presAssocID="{5005A4F1-503A-4F9D-91E3-2E47B1885DCE}" presName="sibTrans" presStyleLbl="sibTrans1D1" presStyleIdx="0" presStyleCnt="7"/>
      <dgm:spPr/>
    </dgm:pt>
    <dgm:pt modelId="{370C3DB7-8308-B744-B4F1-F3724133DAF4}" type="pres">
      <dgm:prSet presAssocID="{3F58A8B5-3182-42E9-AD2F-137B84D85475}" presName="node" presStyleLbl="node1" presStyleIdx="1" presStyleCnt="7" custScaleX="155493" custScaleY="187396" custRadScaleRad="101774" custRadScaleInc="59081">
        <dgm:presLayoutVars>
          <dgm:bulletEnabled val="1"/>
        </dgm:presLayoutVars>
      </dgm:prSet>
      <dgm:spPr/>
    </dgm:pt>
    <dgm:pt modelId="{23B3C11D-8B26-7A42-B2AC-458A73848480}" type="pres">
      <dgm:prSet presAssocID="{3F58A8B5-3182-42E9-AD2F-137B84D85475}" presName="spNode" presStyleCnt="0"/>
      <dgm:spPr/>
    </dgm:pt>
    <dgm:pt modelId="{801A3F8E-7946-B341-A5C6-DD0523E975EB}" type="pres">
      <dgm:prSet presAssocID="{3E2D2FC3-1580-4DCE-9AD9-F23D32F07FCF}" presName="sibTrans" presStyleLbl="sibTrans1D1" presStyleIdx="1" presStyleCnt="7"/>
      <dgm:spPr/>
    </dgm:pt>
    <dgm:pt modelId="{30129862-D8B7-334F-90E8-B4428093D604}" type="pres">
      <dgm:prSet presAssocID="{3F9B6AA2-12B0-4E0F-83F5-4B247410FDA9}" presName="node" presStyleLbl="node1" presStyleIdx="2" presStyleCnt="7" custScaleX="155493" custScaleY="186906">
        <dgm:presLayoutVars>
          <dgm:bulletEnabled val="1"/>
        </dgm:presLayoutVars>
      </dgm:prSet>
      <dgm:spPr/>
    </dgm:pt>
    <dgm:pt modelId="{B1415D6A-D898-3841-ACDD-C8475FA9D4D9}" type="pres">
      <dgm:prSet presAssocID="{3F9B6AA2-12B0-4E0F-83F5-4B247410FDA9}" presName="spNode" presStyleCnt="0"/>
      <dgm:spPr/>
    </dgm:pt>
    <dgm:pt modelId="{8885D199-3B39-FF48-8FC7-9FE9B7782F4A}" type="pres">
      <dgm:prSet presAssocID="{2E46D02E-DBE5-40A9-B0F4-29CDA886B5B9}" presName="sibTrans" presStyleLbl="sibTrans1D1" presStyleIdx="2" presStyleCnt="7"/>
      <dgm:spPr/>
    </dgm:pt>
    <dgm:pt modelId="{822D71A7-1B6B-9A4F-A671-3FFD2029D935}" type="pres">
      <dgm:prSet presAssocID="{F13BBB4A-E5EB-4832-81A6-D6CE7E5BD908}" presName="node" presStyleLbl="node1" presStyleIdx="3" presStyleCnt="7" custScaleX="155493" custScaleY="162715">
        <dgm:presLayoutVars>
          <dgm:bulletEnabled val="1"/>
        </dgm:presLayoutVars>
      </dgm:prSet>
      <dgm:spPr/>
    </dgm:pt>
    <dgm:pt modelId="{DB5E8EA6-54E1-ED4A-AFF9-28CFD1571AE7}" type="pres">
      <dgm:prSet presAssocID="{F13BBB4A-E5EB-4832-81A6-D6CE7E5BD908}" presName="spNode" presStyleCnt="0"/>
      <dgm:spPr/>
    </dgm:pt>
    <dgm:pt modelId="{4383BFAC-FCAE-BD4E-9F45-D5F082CA159C}" type="pres">
      <dgm:prSet presAssocID="{307743B9-5F16-443A-A4F9-EAEACD32C468}" presName="sibTrans" presStyleLbl="sibTrans1D1" presStyleIdx="3" presStyleCnt="7"/>
      <dgm:spPr/>
    </dgm:pt>
    <dgm:pt modelId="{5061BE27-47F0-CD41-9812-BF79A266AB1A}" type="pres">
      <dgm:prSet presAssocID="{D9B92BA0-65A7-4DF7-BFE1-E21A8CED6640}" presName="node" presStyleLbl="node1" presStyleIdx="4" presStyleCnt="7" custScaleX="155493" custScaleY="125611" custRadScaleRad="102579" custRadScaleInc="16601">
        <dgm:presLayoutVars>
          <dgm:bulletEnabled val="1"/>
        </dgm:presLayoutVars>
      </dgm:prSet>
      <dgm:spPr/>
    </dgm:pt>
    <dgm:pt modelId="{CEA5F258-4396-CD40-BD6F-61239C79EB0C}" type="pres">
      <dgm:prSet presAssocID="{D9B92BA0-65A7-4DF7-BFE1-E21A8CED6640}" presName="spNode" presStyleCnt="0"/>
      <dgm:spPr/>
    </dgm:pt>
    <dgm:pt modelId="{BF6BD4EF-E7D3-4E40-BEFB-4702A9F8606F}" type="pres">
      <dgm:prSet presAssocID="{9CAC3E01-65A5-43DF-B135-23CA5F79BA7B}" presName="sibTrans" presStyleLbl="sibTrans1D1" presStyleIdx="4" presStyleCnt="7"/>
      <dgm:spPr/>
    </dgm:pt>
    <dgm:pt modelId="{858C16A6-C059-2841-9370-4C0815C66B01}" type="pres">
      <dgm:prSet presAssocID="{43045976-AABE-48B5-90D8-0C9CDE474AD0}" presName="node" presStyleLbl="node1" presStyleIdx="5" presStyleCnt="7" custScaleX="155493" custScaleY="185184">
        <dgm:presLayoutVars>
          <dgm:bulletEnabled val="1"/>
        </dgm:presLayoutVars>
      </dgm:prSet>
      <dgm:spPr/>
    </dgm:pt>
    <dgm:pt modelId="{373658CE-B807-034E-B3C1-402DC6AEDD89}" type="pres">
      <dgm:prSet presAssocID="{43045976-AABE-48B5-90D8-0C9CDE474AD0}" presName="spNode" presStyleCnt="0"/>
      <dgm:spPr/>
    </dgm:pt>
    <dgm:pt modelId="{FDD647DD-F293-1246-9814-9F5B9C0325D9}" type="pres">
      <dgm:prSet presAssocID="{D2F70972-8A9B-459B-BF78-3BDE31BCDD8C}" presName="sibTrans" presStyleLbl="sibTrans1D1" presStyleIdx="5" presStyleCnt="7"/>
      <dgm:spPr/>
    </dgm:pt>
    <dgm:pt modelId="{FB70F91F-C0E0-F84F-83E7-C2D4514BC555}" type="pres">
      <dgm:prSet presAssocID="{1C049984-0A9C-4807-9665-A62C0A477D31}" presName="node" presStyleLbl="node1" presStyleIdx="6" presStyleCnt="7" custScaleX="155493" custScaleY="179100" custRadScaleRad="98846" custRadScaleInc="-55686">
        <dgm:presLayoutVars>
          <dgm:bulletEnabled val="1"/>
        </dgm:presLayoutVars>
      </dgm:prSet>
      <dgm:spPr/>
    </dgm:pt>
    <dgm:pt modelId="{79DEF55B-AFDB-7548-BB6B-09C94DBB05B9}" type="pres">
      <dgm:prSet presAssocID="{1C049984-0A9C-4807-9665-A62C0A477D31}" presName="spNode" presStyleCnt="0"/>
      <dgm:spPr/>
    </dgm:pt>
    <dgm:pt modelId="{16DFE854-E7A7-3447-AFB2-E7A886508FBB}" type="pres">
      <dgm:prSet presAssocID="{92D0B436-D5D1-4B63-9F23-E13C89F925EA}" presName="sibTrans" presStyleLbl="sibTrans1D1" presStyleIdx="6" presStyleCnt="7"/>
      <dgm:spPr/>
    </dgm:pt>
  </dgm:ptLst>
  <dgm:cxnLst>
    <dgm:cxn modelId="{84B09909-C99E-294F-B130-0F59A73CC268}" type="presOf" srcId="{2E46D02E-DBE5-40A9-B0F4-29CDA886B5B9}" destId="{8885D199-3B39-FF48-8FC7-9FE9B7782F4A}" srcOrd="0" destOrd="0" presId="urn:microsoft.com/office/officeart/2005/8/layout/cycle6"/>
    <dgm:cxn modelId="{8440F90B-24F7-864B-A1CC-E67B86DC7AEE}" type="presOf" srcId="{B8D0BBDE-DA17-4742-8126-54350F950911}" destId="{25C463FB-EA34-FE43-ADB4-C6CB57FCB72D}" srcOrd="0" destOrd="0" presId="urn:microsoft.com/office/officeart/2005/8/layout/cycle6"/>
    <dgm:cxn modelId="{4B4B530C-3502-438F-839D-6FE7D8DFFCCF}" srcId="{5552406E-1246-411B-BC00-F9F1E1F410D0}" destId="{3F9B6AA2-12B0-4E0F-83F5-4B247410FDA9}" srcOrd="2" destOrd="0" parTransId="{46CAF7BC-B524-40C9-9F6D-C16D27CB0D66}" sibTransId="{2E46D02E-DBE5-40A9-B0F4-29CDA886B5B9}"/>
    <dgm:cxn modelId="{5C63D421-FC38-B647-99DD-4174FBDC0BCB}" type="presOf" srcId="{D2F70972-8A9B-459B-BF78-3BDE31BCDD8C}" destId="{FDD647DD-F293-1246-9814-9F5B9C0325D9}" srcOrd="0" destOrd="0" presId="urn:microsoft.com/office/officeart/2005/8/layout/cycle6"/>
    <dgm:cxn modelId="{A505463D-661A-BC48-A742-9E2CB6219EB9}" type="presOf" srcId="{3E2D2FC3-1580-4DCE-9AD9-F23D32F07FCF}" destId="{801A3F8E-7946-B341-A5C6-DD0523E975EB}" srcOrd="0" destOrd="0" presId="urn:microsoft.com/office/officeart/2005/8/layout/cycle6"/>
    <dgm:cxn modelId="{18D50661-1DC0-3F4C-B32E-ED8012F336F4}" type="presOf" srcId="{307743B9-5F16-443A-A4F9-EAEACD32C468}" destId="{4383BFAC-FCAE-BD4E-9F45-D5F082CA159C}" srcOrd="0" destOrd="0" presId="urn:microsoft.com/office/officeart/2005/8/layout/cycle6"/>
    <dgm:cxn modelId="{822E254D-75D4-44AB-86B8-232FB2E97A99}" srcId="{5552406E-1246-411B-BC00-F9F1E1F410D0}" destId="{3F58A8B5-3182-42E9-AD2F-137B84D85475}" srcOrd="1" destOrd="0" parTransId="{7C69B7FF-D9EE-43F9-99F3-1B0C6734889A}" sibTransId="{3E2D2FC3-1580-4DCE-9AD9-F23D32F07FCF}"/>
    <dgm:cxn modelId="{26D7404D-CF94-6548-848D-AB656893C4F9}" type="presOf" srcId="{D9B92BA0-65A7-4DF7-BFE1-E21A8CED6640}" destId="{5061BE27-47F0-CD41-9812-BF79A266AB1A}" srcOrd="0" destOrd="0" presId="urn:microsoft.com/office/officeart/2005/8/layout/cycle6"/>
    <dgm:cxn modelId="{80ED2557-30DB-134E-AEC8-053362FFF1CA}" type="presOf" srcId="{5005A4F1-503A-4F9D-91E3-2E47B1885DCE}" destId="{B627FAF7-2C46-A04C-BD29-EDB7CC374DA6}" srcOrd="0" destOrd="0" presId="urn:microsoft.com/office/officeart/2005/8/layout/cycle6"/>
    <dgm:cxn modelId="{DC5AC457-8354-834B-9378-57C5983DE2E3}" type="presOf" srcId="{1C049984-0A9C-4807-9665-A62C0A477D31}" destId="{FB70F91F-C0E0-F84F-83E7-C2D4514BC555}" srcOrd="0" destOrd="0" presId="urn:microsoft.com/office/officeart/2005/8/layout/cycle6"/>
    <dgm:cxn modelId="{9DA89D5A-A399-42A2-94A4-45046A9C77AB}" srcId="{5552406E-1246-411B-BC00-F9F1E1F410D0}" destId="{F13BBB4A-E5EB-4832-81A6-D6CE7E5BD908}" srcOrd="3" destOrd="0" parTransId="{8CFB5D74-DE30-46EE-A801-591B33DD5F29}" sibTransId="{307743B9-5F16-443A-A4F9-EAEACD32C468}"/>
    <dgm:cxn modelId="{98EDDA7D-31F0-44B6-BA92-CE9544FEAC2E}" srcId="{5552406E-1246-411B-BC00-F9F1E1F410D0}" destId="{43045976-AABE-48B5-90D8-0C9CDE474AD0}" srcOrd="5" destOrd="0" parTransId="{1DCC88DD-4F9E-487E-B183-D1657B291E0B}" sibTransId="{D2F70972-8A9B-459B-BF78-3BDE31BCDD8C}"/>
    <dgm:cxn modelId="{826E0E83-8409-7B46-83CE-15800EB86F81}" type="presOf" srcId="{3F9B6AA2-12B0-4E0F-83F5-4B247410FDA9}" destId="{30129862-D8B7-334F-90E8-B4428093D604}" srcOrd="0" destOrd="0" presId="urn:microsoft.com/office/officeart/2005/8/layout/cycle6"/>
    <dgm:cxn modelId="{ABFB928F-D3C9-F945-8A0B-65213B63AFB8}" type="presOf" srcId="{43045976-AABE-48B5-90D8-0C9CDE474AD0}" destId="{858C16A6-C059-2841-9370-4C0815C66B01}" srcOrd="0" destOrd="0" presId="urn:microsoft.com/office/officeart/2005/8/layout/cycle6"/>
    <dgm:cxn modelId="{842926A2-C4A2-4BF5-9590-34C64BB08B48}" srcId="{5552406E-1246-411B-BC00-F9F1E1F410D0}" destId="{1C049984-0A9C-4807-9665-A62C0A477D31}" srcOrd="6" destOrd="0" parTransId="{48CEF231-D641-4EF1-A78A-237A0E21CD89}" sibTransId="{92D0B436-D5D1-4B63-9F23-E13C89F925EA}"/>
    <dgm:cxn modelId="{FAD95EA4-7AA3-7543-A98E-9C097EA09811}" type="presOf" srcId="{F13BBB4A-E5EB-4832-81A6-D6CE7E5BD908}" destId="{822D71A7-1B6B-9A4F-A671-3FFD2029D935}" srcOrd="0" destOrd="0" presId="urn:microsoft.com/office/officeart/2005/8/layout/cycle6"/>
    <dgm:cxn modelId="{50A185AC-512D-A148-BCB1-81EC9A490CF5}" type="presOf" srcId="{3F58A8B5-3182-42E9-AD2F-137B84D85475}" destId="{370C3DB7-8308-B744-B4F1-F3724133DAF4}" srcOrd="0" destOrd="0" presId="urn:microsoft.com/office/officeart/2005/8/layout/cycle6"/>
    <dgm:cxn modelId="{FEB2A2B9-4BC8-D946-B6D3-21A9C1CE4211}" type="presOf" srcId="{5552406E-1246-411B-BC00-F9F1E1F410D0}" destId="{183B16F3-12F6-1B40-B729-D0EE85573D75}" srcOrd="0" destOrd="0" presId="urn:microsoft.com/office/officeart/2005/8/layout/cycle6"/>
    <dgm:cxn modelId="{4E81A6C7-6177-0243-AEA7-5E80B892E0C7}" type="presOf" srcId="{92D0B436-D5D1-4B63-9F23-E13C89F925EA}" destId="{16DFE854-E7A7-3447-AFB2-E7A886508FBB}" srcOrd="0" destOrd="0" presId="urn:microsoft.com/office/officeart/2005/8/layout/cycle6"/>
    <dgm:cxn modelId="{483EECCE-0C61-47DC-BE52-26416ED2BB3B}" srcId="{5552406E-1246-411B-BC00-F9F1E1F410D0}" destId="{B8D0BBDE-DA17-4742-8126-54350F950911}" srcOrd="0" destOrd="0" parTransId="{B90D4822-51B4-4F2A-9F87-20659D2343A0}" sibTransId="{5005A4F1-503A-4F9D-91E3-2E47B1885DCE}"/>
    <dgm:cxn modelId="{5DC02AD4-1C40-4EEB-9C0A-3FD52921E917}" srcId="{5552406E-1246-411B-BC00-F9F1E1F410D0}" destId="{D9B92BA0-65A7-4DF7-BFE1-E21A8CED6640}" srcOrd="4" destOrd="0" parTransId="{E6079F73-383D-41CC-B029-21BFAE89B8D9}" sibTransId="{9CAC3E01-65A5-43DF-B135-23CA5F79BA7B}"/>
    <dgm:cxn modelId="{D224F7D5-EAB2-A348-87F4-B9071A63F815}" type="presOf" srcId="{9CAC3E01-65A5-43DF-B135-23CA5F79BA7B}" destId="{BF6BD4EF-E7D3-4E40-BEFB-4702A9F8606F}" srcOrd="0" destOrd="0" presId="urn:microsoft.com/office/officeart/2005/8/layout/cycle6"/>
    <dgm:cxn modelId="{B11CB757-68F7-4D46-B7E3-7C634B5D9E9B}" type="presParOf" srcId="{183B16F3-12F6-1B40-B729-D0EE85573D75}" destId="{25C463FB-EA34-FE43-ADB4-C6CB57FCB72D}" srcOrd="0" destOrd="0" presId="urn:microsoft.com/office/officeart/2005/8/layout/cycle6"/>
    <dgm:cxn modelId="{F22C6049-DB54-734E-9C7A-D56A64DFDE6D}" type="presParOf" srcId="{183B16F3-12F6-1B40-B729-D0EE85573D75}" destId="{51B1E35A-A55A-7A49-B5F3-FB14740481A2}" srcOrd="1" destOrd="0" presId="urn:microsoft.com/office/officeart/2005/8/layout/cycle6"/>
    <dgm:cxn modelId="{B3EBB97B-094C-C74B-BE71-F6216F3E9599}" type="presParOf" srcId="{183B16F3-12F6-1B40-B729-D0EE85573D75}" destId="{B627FAF7-2C46-A04C-BD29-EDB7CC374DA6}" srcOrd="2" destOrd="0" presId="urn:microsoft.com/office/officeart/2005/8/layout/cycle6"/>
    <dgm:cxn modelId="{7875F096-52F0-1547-ADB6-79E5ECB2F16F}" type="presParOf" srcId="{183B16F3-12F6-1B40-B729-D0EE85573D75}" destId="{370C3DB7-8308-B744-B4F1-F3724133DAF4}" srcOrd="3" destOrd="0" presId="urn:microsoft.com/office/officeart/2005/8/layout/cycle6"/>
    <dgm:cxn modelId="{541FAD3B-BC08-3342-917F-DC8AB45569D3}" type="presParOf" srcId="{183B16F3-12F6-1B40-B729-D0EE85573D75}" destId="{23B3C11D-8B26-7A42-B2AC-458A73848480}" srcOrd="4" destOrd="0" presId="urn:microsoft.com/office/officeart/2005/8/layout/cycle6"/>
    <dgm:cxn modelId="{067E3C81-A7D2-FE40-92D8-FC52202561E8}" type="presParOf" srcId="{183B16F3-12F6-1B40-B729-D0EE85573D75}" destId="{801A3F8E-7946-B341-A5C6-DD0523E975EB}" srcOrd="5" destOrd="0" presId="urn:microsoft.com/office/officeart/2005/8/layout/cycle6"/>
    <dgm:cxn modelId="{0DD69F06-FF67-944B-8954-41D341B0968D}" type="presParOf" srcId="{183B16F3-12F6-1B40-B729-D0EE85573D75}" destId="{30129862-D8B7-334F-90E8-B4428093D604}" srcOrd="6" destOrd="0" presId="urn:microsoft.com/office/officeart/2005/8/layout/cycle6"/>
    <dgm:cxn modelId="{7C99DEDB-ABA5-6043-BF92-80D9019D55B6}" type="presParOf" srcId="{183B16F3-12F6-1B40-B729-D0EE85573D75}" destId="{B1415D6A-D898-3841-ACDD-C8475FA9D4D9}" srcOrd="7" destOrd="0" presId="urn:microsoft.com/office/officeart/2005/8/layout/cycle6"/>
    <dgm:cxn modelId="{3868907E-1865-7A47-B578-DD4FF6F4862D}" type="presParOf" srcId="{183B16F3-12F6-1B40-B729-D0EE85573D75}" destId="{8885D199-3B39-FF48-8FC7-9FE9B7782F4A}" srcOrd="8" destOrd="0" presId="urn:microsoft.com/office/officeart/2005/8/layout/cycle6"/>
    <dgm:cxn modelId="{98CA2A39-E7EC-C74B-A3B6-C0F85B588D35}" type="presParOf" srcId="{183B16F3-12F6-1B40-B729-D0EE85573D75}" destId="{822D71A7-1B6B-9A4F-A671-3FFD2029D935}" srcOrd="9" destOrd="0" presId="urn:microsoft.com/office/officeart/2005/8/layout/cycle6"/>
    <dgm:cxn modelId="{58EFEE54-0669-E34F-8BF8-6DBFDB90250B}" type="presParOf" srcId="{183B16F3-12F6-1B40-B729-D0EE85573D75}" destId="{DB5E8EA6-54E1-ED4A-AFF9-28CFD1571AE7}" srcOrd="10" destOrd="0" presId="urn:microsoft.com/office/officeart/2005/8/layout/cycle6"/>
    <dgm:cxn modelId="{D98A2865-9CA8-0142-A4AD-5E12140EE1F7}" type="presParOf" srcId="{183B16F3-12F6-1B40-B729-D0EE85573D75}" destId="{4383BFAC-FCAE-BD4E-9F45-D5F082CA159C}" srcOrd="11" destOrd="0" presId="urn:microsoft.com/office/officeart/2005/8/layout/cycle6"/>
    <dgm:cxn modelId="{AFD4A427-4B51-8244-A61B-2C5A7E99AB89}" type="presParOf" srcId="{183B16F3-12F6-1B40-B729-D0EE85573D75}" destId="{5061BE27-47F0-CD41-9812-BF79A266AB1A}" srcOrd="12" destOrd="0" presId="urn:microsoft.com/office/officeart/2005/8/layout/cycle6"/>
    <dgm:cxn modelId="{502B5C22-F58D-B149-9ABD-AA53BB83F22A}" type="presParOf" srcId="{183B16F3-12F6-1B40-B729-D0EE85573D75}" destId="{CEA5F258-4396-CD40-BD6F-61239C79EB0C}" srcOrd="13" destOrd="0" presId="urn:microsoft.com/office/officeart/2005/8/layout/cycle6"/>
    <dgm:cxn modelId="{C3E6622C-45A4-8B4B-A59B-9A341858E228}" type="presParOf" srcId="{183B16F3-12F6-1B40-B729-D0EE85573D75}" destId="{BF6BD4EF-E7D3-4E40-BEFB-4702A9F8606F}" srcOrd="14" destOrd="0" presId="urn:microsoft.com/office/officeart/2005/8/layout/cycle6"/>
    <dgm:cxn modelId="{4F32BCE8-3617-804A-AB4B-F4658AFFF6F0}" type="presParOf" srcId="{183B16F3-12F6-1B40-B729-D0EE85573D75}" destId="{858C16A6-C059-2841-9370-4C0815C66B01}" srcOrd="15" destOrd="0" presId="urn:microsoft.com/office/officeart/2005/8/layout/cycle6"/>
    <dgm:cxn modelId="{BCF4D925-1212-2A4F-82F7-39A541D1DDEE}" type="presParOf" srcId="{183B16F3-12F6-1B40-B729-D0EE85573D75}" destId="{373658CE-B807-034E-B3C1-402DC6AEDD89}" srcOrd="16" destOrd="0" presId="urn:microsoft.com/office/officeart/2005/8/layout/cycle6"/>
    <dgm:cxn modelId="{E3102E91-EDDE-9647-89E6-3808B5258FB1}" type="presParOf" srcId="{183B16F3-12F6-1B40-B729-D0EE85573D75}" destId="{FDD647DD-F293-1246-9814-9F5B9C0325D9}" srcOrd="17" destOrd="0" presId="urn:microsoft.com/office/officeart/2005/8/layout/cycle6"/>
    <dgm:cxn modelId="{5BEBA85D-9D67-F545-9F21-A21A129E6D42}" type="presParOf" srcId="{183B16F3-12F6-1B40-B729-D0EE85573D75}" destId="{FB70F91F-C0E0-F84F-83E7-C2D4514BC555}" srcOrd="18" destOrd="0" presId="urn:microsoft.com/office/officeart/2005/8/layout/cycle6"/>
    <dgm:cxn modelId="{7236E909-5B1F-8D42-BE05-7C37AEFB8397}" type="presParOf" srcId="{183B16F3-12F6-1B40-B729-D0EE85573D75}" destId="{79DEF55B-AFDB-7548-BB6B-09C94DBB05B9}" srcOrd="19" destOrd="0" presId="urn:microsoft.com/office/officeart/2005/8/layout/cycle6"/>
    <dgm:cxn modelId="{AF34AAC4-4903-A74B-8645-EF7DAF89814D}" type="presParOf" srcId="{183B16F3-12F6-1B40-B729-D0EE85573D75}" destId="{16DFE854-E7A7-3447-AFB2-E7A886508FBB}" srcOrd="2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0ED97E-0DB0-447D-B404-33A8E8553484}"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s-419"/>
        </a:p>
      </dgm:t>
    </dgm:pt>
    <dgm:pt modelId="{90104365-27D9-4A09-B28B-C4E90E21C059}">
      <dgm:prSet phldrT="[Texto]" custT="1"/>
      <dgm:spPr/>
      <dgm:t>
        <a:bodyPr/>
        <a:lstStyle/>
        <a:p>
          <a:r>
            <a:rPr lang="es-419" sz="3200" b="1" dirty="0"/>
            <a:t>ACCIONES MOKO</a:t>
          </a:r>
        </a:p>
      </dgm:t>
    </dgm:pt>
    <dgm:pt modelId="{6E9857FF-B940-4288-916B-591450ECFD38}" type="parTrans" cxnId="{B98B3782-F2C2-4E54-B752-D60A0628986A}">
      <dgm:prSet/>
      <dgm:spPr/>
      <dgm:t>
        <a:bodyPr/>
        <a:lstStyle/>
        <a:p>
          <a:endParaRPr lang="es-419"/>
        </a:p>
      </dgm:t>
    </dgm:pt>
    <dgm:pt modelId="{6C18E7EE-D15D-4A1F-B3E5-DB44DE7566E7}" type="sibTrans" cxnId="{B98B3782-F2C2-4E54-B752-D60A0628986A}">
      <dgm:prSet/>
      <dgm:spPr/>
      <dgm:t>
        <a:bodyPr/>
        <a:lstStyle/>
        <a:p>
          <a:endParaRPr lang="es-419"/>
        </a:p>
      </dgm:t>
    </dgm:pt>
    <dgm:pt modelId="{1FCC8702-E82F-429C-9289-695DCFCCD25D}">
      <dgm:prSet phldrT="[Texto]" custT="1"/>
      <dgm:spPr/>
      <dgm:t>
        <a:bodyPr/>
        <a:lstStyle/>
        <a:p>
          <a:r>
            <a:rPr lang="es-419" sz="1600" b="1" dirty="0"/>
            <a:t>Notificaciones</a:t>
          </a:r>
        </a:p>
      </dgm:t>
    </dgm:pt>
    <dgm:pt modelId="{E276DB60-5E67-4157-B24D-3901B3ED6B8E}" type="parTrans" cxnId="{2A1298ED-30B5-4FE4-9208-9C444964AFD9}">
      <dgm:prSet/>
      <dgm:spPr/>
      <dgm:t>
        <a:bodyPr/>
        <a:lstStyle/>
        <a:p>
          <a:endParaRPr lang="es-419"/>
        </a:p>
      </dgm:t>
    </dgm:pt>
    <dgm:pt modelId="{D97274CE-A6CB-4E77-942E-0BC0736072EA}" type="sibTrans" cxnId="{2A1298ED-30B5-4FE4-9208-9C444964AFD9}">
      <dgm:prSet/>
      <dgm:spPr/>
      <dgm:t>
        <a:bodyPr/>
        <a:lstStyle/>
        <a:p>
          <a:endParaRPr lang="es-419"/>
        </a:p>
      </dgm:t>
    </dgm:pt>
    <dgm:pt modelId="{DC053A1F-B7AB-47DE-A7A0-918A05F32C75}">
      <dgm:prSet phldrT="[Texto]" custT="1"/>
      <dgm:spPr/>
      <dgm:t>
        <a:bodyPr/>
        <a:lstStyle/>
        <a:p>
          <a:r>
            <a:rPr lang="es-419" sz="1600" b="1" dirty="0"/>
            <a:t>Erradicaciones</a:t>
          </a:r>
        </a:p>
      </dgm:t>
    </dgm:pt>
    <dgm:pt modelId="{9CDFEC36-DB79-450C-AB40-574CB608B710}" type="parTrans" cxnId="{AF395788-A175-4B06-95FF-B7B0361C3ED1}">
      <dgm:prSet/>
      <dgm:spPr/>
      <dgm:t>
        <a:bodyPr/>
        <a:lstStyle/>
        <a:p>
          <a:endParaRPr lang="es-419"/>
        </a:p>
      </dgm:t>
    </dgm:pt>
    <dgm:pt modelId="{2DAB5355-5741-444D-97BC-DCF0457EACE2}" type="sibTrans" cxnId="{AF395788-A175-4B06-95FF-B7B0361C3ED1}">
      <dgm:prSet/>
      <dgm:spPr/>
      <dgm:t>
        <a:bodyPr/>
        <a:lstStyle/>
        <a:p>
          <a:endParaRPr lang="es-419"/>
        </a:p>
      </dgm:t>
    </dgm:pt>
    <dgm:pt modelId="{FE745C55-1694-4F85-9A4E-3DE71E5C76C4}" type="pres">
      <dgm:prSet presAssocID="{EA0ED97E-0DB0-447D-B404-33A8E8553484}" presName="Name0" presStyleCnt="0">
        <dgm:presLayoutVars>
          <dgm:dir/>
          <dgm:animLvl val="lvl"/>
          <dgm:resizeHandles val="exact"/>
        </dgm:presLayoutVars>
      </dgm:prSet>
      <dgm:spPr/>
    </dgm:pt>
    <dgm:pt modelId="{6CCE44BF-2651-4A52-82F6-B84EBC8715F1}" type="pres">
      <dgm:prSet presAssocID="{90104365-27D9-4A09-B28B-C4E90E21C059}" presName="boxAndChildren" presStyleCnt="0"/>
      <dgm:spPr/>
    </dgm:pt>
    <dgm:pt modelId="{9A3A523C-3C9E-4E8E-BDB9-ABE8A5C508C1}" type="pres">
      <dgm:prSet presAssocID="{90104365-27D9-4A09-B28B-C4E90E21C059}" presName="parentTextBox" presStyleLbl="node1" presStyleIdx="0" presStyleCnt="1"/>
      <dgm:spPr/>
    </dgm:pt>
    <dgm:pt modelId="{37D268F0-CD73-49AA-8B15-71C24E005412}" type="pres">
      <dgm:prSet presAssocID="{90104365-27D9-4A09-B28B-C4E90E21C059}" presName="entireBox" presStyleLbl="node1" presStyleIdx="0" presStyleCnt="1" custLinFactNeighborX="-248" custLinFactNeighborY="-28758"/>
      <dgm:spPr/>
    </dgm:pt>
    <dgm:pt modelId="{F230F077-5F2F-4BDE-88B8-235A551D0EA2}" type="pres">
      <dgm:prSet presAssocID="{90104365-27D9-4A09-B28B-C4E90E21C059}" presName="descendantBox" presStyleCnt="0"/>
      <dgm:spPr/>
    </dgm:pt>
    <dgm:pt modelId="{AE3BE2EE-378B-48F1-BABC-ABE263DD3DA9}" type="pres">
      <dgm:prSet presAssocID="{1FCC8702-E82F-429C-9289-695DCFCCD25D}" presName="childTextBox" presStyleLbl="fgAccFollowNode1" presStyleIdx="0" presStyleCnt="2">
        <dgm:presLayoutVars>
          <dgm:bulletEnabled val="1"/>
        </dgm:presLayoutVars>
      </dgm:prSet>
      <dgm:spPr/>
    </dgm:pt>
    <dgm:pt modelId="{3EC096AE-4CA4-4D2C-95FC-0E5688EFBEE9}" type="pres">
      <dgm:prSet presAssocID="{DC053A1F-B7AB-47DE-A7A0-918A05F32C75}" presName="childTextBox" presStyleLbl="fgAccFollowNode1" presStyleIdx="1" presStyleCnt="2">
        <dgm:presLayoutVars>
          <dgm:bulletEnabled val="1"/>
        </dgm:presLayoutVars>
      </dgm:prSet>
      <dgm:spPr/>
    </dgm:pt>
  </dgm:ptLst>
  <dgm:cxnLst>
    <dgm:cxn modelId="{7E6D8A66-8218-4E67-A4DC-1E0DE805A100}" type="presOf" srcId="{90104365-27D9-4A09-B28B-C4E90E21C059}" destId="{9A3A523C-3C9E-4E8E-BDB9-ABE8A5C508C1}" srcOrd="0" destOrd="0" presId="urn:microsoft.com/office/officeart/2005/8/layout/process4"/>
    <dgm:cxn modelId="{B98B3782-F2C2-4E54-B752-D60A0628986A}" srcId="{EA0ED97E-0DB0-447D-B404-33A8E8553484}" destId="{90104365-27D9-4A09-B28B-C4E90E21C059}" srcOrd="0" destOrd="0" parTransId="{6E9857FF-B940-4288-916B-591450ECFD38}" sibTransId="{6C18E7EE-D15D-4A1F-B3E5-DB44DE7566E7}"/>
    <dgm:cxn modelId="{AF395788-A175-4B06-95FF-B7B0361C3ED1}" srcId="{90104365-27D9-4A09-B28B-C4E90E21C059}" destId="{DC053A1F-B7AB-47DE-A7A0-918A05F32C75}" srcOrd="1" destOrd="0" parTransId="{9CDFEC36-DB79-450C-AB40-574CB608B710}" sibTransId="{2DAB5355-5741-444D-97BC-DCF0457EACE2}"/>
    <dgm:cxn modelId="{4173F3B0-0D45-4E39-8A39-03E0785F97A6}" type="presOf" srcId="{EA0ED97E-0DB0-447D-B404-33A8E8553484}" destId="{FE745C55-1694-4F85-9A4E-3DE71E5C76C4}" srcOrd="0" destOrd="0" presId="urn:microsoft.com/office/officeart/2005/8/layout/process4"/>
    <dgm:cxn modelId="{A262FBB6-4711-40E1-B6F8-87AC8877CE97}" type="presOf" srcId="{90104365-27D9-4A09-B28B-C4E90E21C059}" destId="{37D268F0-CD73-49AA-8B15-71C24E005412}" srcOrd="1" destOrd="0" presId="urn:microsoft.com/office/officeart/2005/8/layout/process4"/>
    <dgm:cxn modelId="{4FE664BD-12F8-48AC-B95E-53EFE7E3430A}" type="presOf" srcId="{DC053A1F-B7AB-47DE-A7A0-918A05F32C75}" destId="{3EC096AE-4CA4-4D2C-95FC-0E5688EFBEE9}" srcOrd="0" destOrd="0" presId="urn:microsoft.com/office/officeart/2005/8/layout/process4"/>
    <dgm:cxn modelId="{CD8884D1-FF23-4B09-8E9E-F766F08D54B9}" type="presOf" srcId="{1FCC8702-E82F-429C-9289-695DCFCCD25D}" destId="{AE3BE2EE-378B-48F1-BABC-ABE263DD3DA9}" srcOrd="0" destOrd="0" presId="urn:microsoft.com/office/officeart/2005/8/layout/process4"/>
    <dgm:cxn modelId="{2A1298ED-30B5-4FE4-9208-9C444964AFD9}" srcId="{90104365-27D9-4A09-B28B-C4E90E21C059}" destId="{1FCC8702-E82F-429C-9289-695DCFCCD25D}" srcOrd="0" destOrd="0" parTransId="{E276DB60-5E67-4157-B24D-3901B3ED6B8E}" sibTransId="{D97274CE-A6CB-4E77-942E-0BC0736072EA}"/>
    <dgm:cxn modelId="{8862F650-5434-4E18-B358-881E0CA910AD}" type="presParOf" srcId="{FE745C55-1694-4F85-9A4E-3DE71E5C76C4}" destId="{6CCE44BF-2651-4A52-82F6-B84EBC8715F1}" srcOrd="0" destOrd="0" presId="urn:microsoft.com/office/officeart/2005/8/layout/process4"/>
    <dgm:cxn modelId="{0D7EEDB1-48B2-402D-8EBC-A106851A5533}" type="presParOf" srcId="{6CCE44BF-2651-4A52-82F6-B84EBC8715F1}" destId="{9A3A523C-3C9E-4E8E-BDB9-ABE8A5C508C1}" srcOrd="0" destOrd="0" presId="urn:microsoft.com/office/officeart/2005/8/layout/process4"/>
    <dgm:cxn modelId="{FF05F3F4-80A0-4952-A4EC-2A3CDDF347C3}" type="presParOf" srcId="{6CCE44BF-2651-4A52-82F6-B84EBC8715F1}" destId="{37D268F0-CD73-49AA-8B15-71C24E005412}" srcOrd="1" destOrd="0" presId="urn:microsoft.com/office/officeart/2005/8/layout/process4"/>
    <dgm:cxn modelId="{EB1C6B11-0D38-4BD3-B9AC-F2847DD2E18B}" type="presParOf" srcId="{6CCE44BF-2651-4A52-82F6-B84EBC8715F1}" destId="{F230F077-5F2F-4BDE-88B8-235A551D0EA2}" srcOrd="2" destOrd="0" presId="urn:microsoft.com/office/officeart/2005/8/layout/process4"/>
    <dgm:cxn modelId="{A93CCEA5-66AD-43EA-95CF-7EA96B305929}" type="presParOf" srcId="{F230F077-5F2F-4BDE-88B8-235A551D0EA2}" destId="{AE3BE2EE-378B-48F1-BABC-ABE263DD3DA9}" srcOrd="0" destOrd="0" presId="urn:microsoft.com/office/officeart/2005/8/layout/process4"/>
    <dgm:cxn modelId="{4175FC58-8991-47C7-B711-598204B6DAFD}" type="presParOf" srcId="{F230F077-5F2F-4BDE-88B8-235A551D0EA2}" destId="{3EC096AE-4CA4-4D2C-95FC-0E5688EFBEE9}" srcOrd="1"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FD2600-AF0D-4854-8A0E-F1F6A1AACCCD}"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s-419"/>
        </a:p>
      </dgm:t>
    </dgm:pt>
    <dgm:pt modelId="{72F26D97-C426-4720-99CE-FFDA0C358801}">
      <dgm:prSet phldrT="[Texto]"/>
      <dgm:spPr/>
      <dgm:t>
        <a:bodyPr/>
        <a:lstStyle/>
        <a:p>
          <a:r>
            <a:rPr lang="es-419" dirty="0"/>
            <a:t>Camales registrados</a:t>
          </a:r>
        </a:p>
      </dgm:t>
    </dgm:pt>
    <dgm:pt modelId="{E6A76CB9-FA89-4D7E-AB28-31481CC7C056}" type="parTrans" cxnId="{6D2A99BA-366E-4112-9F07-5959A6122A1A}">
      <dgm:prSet/>
      <dgm:spPr/>
      <dgm:t>
        <a:bodyPr/>
        <a:lstStyle/>
        <a:p>
          <a:endParaRPr lang="es-419"/>
        </a:p>
      </dgm:t>
    </dgm:pt>
    <dgm:pt modelId="{5EA37B18-AE66-4439-A6D7-0540D205DCDA}" type="sibTrans" cxnId="{6D2A99BA-366E-4112-9F07-5959A6122A1A}">
      <dgm:prSet/>
      <dgm:spPr/>
      <dgm:t>
        <a:bodyPr/>
        <a:lstStyle/>
        <a:p>
          <a:endParaRPr lang="es-419"/>
        </a:p>
      </dgm:t>
    </dgm:pt>
    <dgm:pt modelId="{0A0C5BDC-78DA-40C6-BA9B-B30288A73121}">
      <dgm:prSet phldrT="[Texto]"/>
      <dgm:spPr/>
      <dgm:t>
        <a:bodyPr/>
        <a:lstStyle/>
        <a:p>
          <a:r>
            <a:rPr lang="es-419" b="1" dirty="0">
              <a:solidFill>
                <a:schemeClr val="tx1">
                  <a:lumMod val="65000"/>
                  <a:lumOff val="35000"/>
                </a:schemeClr>
              </a:solidFill>
            </a:rPr>
            <a:t>Sucumbíos 19</a:t>
          </a:r>
        </a:p>
      </dgm:t>
    </dgm:pt>
    <dgm:pt modelId="{9E048585-3895-4DD7-8CAB-16861A19D078}" type="parTrans" cxnId="{3A9D872C-4A0C-4C77-8F29-DF8325610B00}">
      <dgm:prSet/>
      <dgm:spPr/>
      <dgm:t>
        <a:bodyPr/>
        <a:lstStyle/>
        <a:p>
          <a:endParaRPr lang="es-419"/>
        </a:p>
      </dgm:t>
    </dgm:pt>
    <dgm:pt modelId="{FDBDE74F-AD61-4A8D-AFC1-C1E27063BC7C}" type="sibTrans" cxnId="{3A9D872C-4A0C-4C77-8F29-DF8325610B00}">
      <dgm:prSet/>
      <dgm:spPr/>
      <dgm:t>
        <a:bodyPr/>
        <a:lstStyle/>
        <a:p>
          <a:endParaRPr lang="es-419"/>
        </a:p>
      </dgm:t>
    </dgm:pt>
    <dgm:pt modelId="{516351E0-468B-47EE-8DAE-CE2B56D0A3CD}">
      <dgm:prSet phldrT="[Texto]"/>
      <dgm:spPr/>
      <dgm:t>
        <a:bodyPr/>
        <a:lstStyle/>
        <a:p>
          <a:r>
            <a:rPr lang="es-419" dirty="0"/>
            <a:t>Camales con certificación MABIO</a:t>
          </a:r>
        </a:p>
      </dgm:t>
    </dgm:pt>
    <dgm:pt modelId="{99CBFF29-D255-41C2-9878-0550ADE2BDCA}" type="parTrans" cxnId="{155839F1-91C9-4BED-8018-1EA1E224AB57}">
      <dgm:prSet/>
      <dgm:spPr/>
      <dgm:t>
        <a:bodyPr/>
        <a:lstStyle/>
        <a:p>
          <a:endParaRPr lang="es-419"/>
        </a:p>
      </dgm:t>
    </dgm:pt>
    <dgm:pt modelId="{FCC9E10A-CF7F-4539-8DE4-351E62510033}" type="sibTrans" cxnId="{155839F1-91C9-4BED-8018-1EA1E224AB57}">
      <dgm:prSet/>
      <dgm:spPr/>
      <dgm:t>
        <a:bodyPr/>
        <a:lstStyle/>
        <a:p>
          <a:endParaRPr lang="es-419"/>
        </a:p>
      </dgm:t>
    </dgm:pt>
    <dgm:pt modelId="{FBF0046C-E9AC-4957-B767-C1B813EAB5FA}">
      <dgm:prSet phldrT="[Texto]"/>
      <dgm:spPr/>
      <dgm:t>
        <a:bodyPr/>
        <a:lstStyle/>
        <a:p>
          <a:r>
            <a:rPr lang="es-419" b="1" dirty="0">
              <a:solidFill>
                <a:schemeClr val="tx1">
                  <a:lumMod val="65000"/>
                  <a:lumOff val="35000"/>
                </a:schemeClr>
              </a:solidFill>
            </a:rPr>
            <a:t>Sucumbíos 19</a:t>
          </a:r>
        </a:p>
      </dgm:t>
    </dgm:pt>
    <dgm:pt modelId="{4971983A-E9DF-400B-B335-2D1B804BB24B}" type="parTrans" cxnId="{96E752D4-8157-435D-869D-3701185BA75B}">
      <dgm:prSet/>
      <dgm:spPr/>
      <dgm:t>
        <a:bodyPr/>
        <a:lstStyle/>
        <a:p>
          <a:endParaRPr lang="es-419"/>
        </a:p>
      </dgm:t>
    </dgm:pt>
    <dgm:pt modelId="{4F0B1127-A6FE-4999-A5CC-045725D8E95D}" type="sibTrans" cxnId="{96E752D4-8157-435D-869D-3701185BA75B}">
      <dgm:prSet/>
      <dgm:spPr/>
      <dgm:t>
        <a:bodyPr/>
        <a:lstStyle/>
        <a:p>
          <a:endParaRPr lang="es-419"/>
        </a:p>
      </dgm:t>
    </dgm:pt>
    <dgm:pt modelId="{3E5AD81F-CD52-498D-BE5D-5308BA7E9CE4}">
      <dgm:prSet phldrT="[Texto]"/>
      <dgm:spPr/>
      <dgm:t>
        <a:bodyPr/>
        <a:lstStyle/>
        <a:p>
          <a:r>
            <a:rPr lang="es-419" dirty="0"/>
            <a:t>Industriales</a:t>
          </a:r>
        </a:p>
      </dgm:t>
    </dgm:pt>
    <dgm:pt modelId="{153C6CAA-EC0C-45E6-A7B4-8B5D6C8584C7}" type="parTrans" cxnId="{EAB719B8-2366-4E75-A74A-F1C048F8B33D}">
      <dgm:prSet/>
      <dgm:spPr/>
      <dgm:t>
        <a:bodyPr/>
        <a:lstStyle/>
        <a:p>
          <a:endParaRPr lang="es-419"/>
        </a:p>
      </dgm:t>
    </dgm:pt>
    <dgm:pt modelId="{87B7F6D4-CB05-4246-BC60-37074969A389}" type="sibTrans" cxnId="{EAB719B8-2366-4E75-A74A-F1C048F8B33D}">
      <dgm:prSet/>
      <dgm:spPr/>
      <dgm:t>
        <a:bodyPr/>
        <a:lstStyle/>
        <a:p>
          <a:endParaRPr lang="es-419"/>
        </a:p>
      </dgm:t>
    </dgm:pt>
    <dgm:pt modelId="{D9743405-2D10-4FEB-966A-73856C6D60D8}">
      <dgm:prSet phldrT="[Texto]"/>
      <dgm:spPr/>
      <dgm:t>
        <a:bodyPr/>
        <a:lstStyle/>
        <a:p>
          <a:r>
            <a:rPr lang="es-419" b="1" dirty="0">
              <a:solidFill>
                <a:schemeClr val="tx1">
                  <a:lumMod val="65000"/>
                  <a:lumOff val="35000"/>
                </a:schemeClr>
              </a:solidFill>
            </a:rPr>
            <a:t>Sucumbíos 5</a:t>
          </a:r>
        </a:p>
      </dgm:t>
    </dgm:pt>
    <dgm:pt modelId="{3F551905-5C09-4826-9A19-E91CACFDA222}" type="parTrans" cxnId="{FBC210E1-7661-4723-B525-1A1E55EE2C56}">
      <dgm:prSet/>
      <dgm:spPr/>
      <dgm:t>
        <a:bodyPr/>
        <a:lstStyle/>
        <a:p>
          <a:endParaRPr lang="es-419"/>
        </a:p>
      </dgm:t>
    </dgm:pt>
    <dgm:pt modelId="{7BA75EF9-BC0B-4570-A9CF-4561C52B81E3}" type="sibTrans" cxnId="{FBC210E1-7661-4723-B525-1A1E55EE2C56}">
      <dgm:prSet/>
      <dgm:spPr/>
      <dgm:t>
        <a:bodyPr/>
        <a:lstStyle/>
        <a:p>
          <a:endParaRPr lang="es-419"/>
        </a:p>
      </dgm:t>
    </dgm:pt>
    <dgm:pt modelId="{F65BAD3D-8F01-4E87-9F92-9EDB4F9CF56F}">
      <dgm:prSet phldrT="[Texto]"/>
      <dgm:spPr/>
      <dgm:t>
        <a:bodyPr/>
        <a:lstStyle/>
        <a:p>
          <a:r>
            <a:rPr lang="es-419" dirty="0"/>
            <a:t>Artesanales</a:t>
          </a:r>
        </a:p>
      </dgm:t>
    </dgm:pt>
    <dgm:pt modelId="{7950228D-6EB1-462D-AB3B-C595BF074D65}" type="parTrans" cxnId="{9EF8B958-1957-43FD-B0AB-6BABAF0B4343}">
      <dgm:prSet/>
      <dgm:spPr/>
      <dgm:t>
        <a:bodyPr/>
        <a:lstStyle/>
        <a:p>
          <a:endParaRPr lang="es-419"/>
        </a:p>
      </dgm:t>
    </dgm:pt>
    <dgm:pt modelId="{9C44982A-EC7A-4836-AF79-57145C1F0B51}" type="sibTrans" cxnId="{9EF8B958-1957-43FD-B0AB-6BABAF0B4343}">
      <dgm:prSet/>
      <dgm:spPr/>
      <dgm:t>
        <a:bodyPr/>
        <a:lstStyle/>
        <a:p>
          <a:endParaRPr lang="es-419"/>
        </a:p>
      </dgm:t>
    </dgm:pt>
    <dgm:pt modelId="{D764001B-EBE0-4E5F-B2B4-5D2AE5C0F464}">
      <dgm:prSet phldrT="[Texto]"/>
      <dgm:spPr/>
      <dgm:t>
        <a:bodyPr/>
        <a:lstStyle/>
        <a:p>
          <a:r>
            <a:rPr lang="es-419" b="1" dirty="0">
              <a:solidFill>
                <a:schemeClr val="tx1">
                  <a:lumMod val="65000"/>
                  <a:lumOff val="35000"/>
                </a:schemeClr>
              </a:solidFill>
            </a:rPr>
            <a:t>Sucumbíos 14</a:t>
          </a:r>
        </a:p>
      </dgm:t>
    </dgm:pt>
    <dgm:pt modelId="{40AA312E-13A0-4138-B4FD-A43FA7667ADB}" type="parTrans" cxnId="{F78246D1-F956-47B2-9BBF-A68BB0FBE847}">
      <dgm:prSet/>
      <dgm:spPr/>
      <dgm:t>
        <a:bodyPr/>
        <a:lstStyle/>
        <a:p>
          <a:endParaRPr lang="es-419"/>
        </a:p>
      </dgm:t>
    </dgm:pt>
    <dgm:pt modelId="{D14EA2D3-8890-489E-A18B-1164C40A9B63}" type="sibTrans" cxnId="{F78246D1-F956-47B2-9BBF-A68BB0FBE847}">
      <dgm:prSet/>
      <dgm:spPr/>
      <dgm:t>
        <a:bodyPr/>
        <a:lstStyle/>
        <a:p>
          <a:endParaRPr lang="es-419"/>
        </a:p>
      </dgm:t>
    </dgm:pt>
    <dgm:pt modelId="{7191853E-400B-46A4-BEB8-C8768471DAC9}">
      <dgm:prSet phldrT="[Texto]"/>
      <dgm:spPr/>
      <dgm:t>
        <a:bodyPr/>
        <a:lstStyle/>
        <a:p>
          <a:r>
            <a:rPr lang="es-419" b="1" dirty="0">
              <a:solidFill>
                <a:schemeClr val="tx1">
                  <a:lumMod val="65000"/>
                  <a:lumOff val="35000"/>
                </a:schemeClr>
              </a:solidFill>
            </a:rPr>
            <a:t>Carchi 6</a:t>
          </a:r>
        </a:p>
      </dgm:t>
    </dgm:pt>
    <dgm:pt modelId="{F3FDDF03-9E14-4B85-9EA2-A3B9A1D3206F}" type="parTrans" cxnId="{1160C5A6-2272-4A39-A275-F5A2A5A978FB}">
      <dgm:prSet/>
      <dgm:spPr/>
      <dgm:t>
        <a:bodyPr/>
        <a:lstStyle/>
        <a:p>
          <a:endParaRPr lang="es-419"/>
        </a:p>
      </dgm:t>
    </dgm:pt>
    <dgm:pt modelId="{5151F6F6-76B9-422C-97A1-642014D58A4A}" type="sibTrans" cxnId="{1160C5A6-2272-4A39-A275-F5A2A5A978FB}">
      <dgm:prSet/>
      <dgm:spPr/>
      <dgm:t>
        <a:bodyPr/>
        <a:lstStyle/>
        <a:p>
          <a:endParaRPr lang="es-419"/>
        </a:p>
      </dgm:t>
    </dgm:pt>
    <dgm:pt modelId="{BD54467B-7103-4386-9D4F-F311EDF24493}">
      <dgm:prSet phldrT="[Texto]"/>
      <dgm:spPr/>
      <dgm:t>
        <a:bodyPr/>
        <a:lstStyle/>
        <a:p>
          <a:r>
            <a:rPr lang="es-419" b="1" dirty="0">
              <a:solidFill>
                <a:schemeClr val="tx1">
                  <a:lumMod val="65000"/>
                  <a:lumOff val="35000"/>
                </a:schemeClr>
              </a:solidFill>
            </a:rPr>
            <a:t>Esmeraldas 17</a:t>
          </a:r>
        </a:p>
      </dgm:t>
    </dgm:pt>
    <dgm:pt modelId="{45205FC3-2F18-4216-B82A-C794ACE51053}" type="parTrans" cxnId="{7F4927E4-4F8D-4555-94AE-CF9AFFD03252}">
      <dgm:prSet/>
      <dgm:spPr/>
      <dgm:t>
        <a:bodyPr/>
        <a:lstStyle/>
        <a:p>
          <a:endParaRPr lang="es-419"/>
        </a:p>
      </dgm:t>
    </dgm:pt>
    <dgm:pt modelId="{0A53A147-1753-4305-8AE0-5262A93ED51D}" type="sibTrans" cxnId="{7F4927E4-4F8D-4555-94AE-CF9AFFD03252}">
      <dgm:prSet/>
      <dgm:spPr/>
      <dgm:t>
        <a:bodyPr/>
        <a:lstStyle/>
        <a:p>
          <a:endParaRPr lang="es-419"/>
        </a:p>
      </dgm:t>
    </dgm:pt>
    <dgm:pt modelId="{43B55A10-B820-4B20-AECE-BA7B827CE3DE}">
      <dgm:prSet phldrT="[Texto]"/>
      <dgm:spPr/>
      <dgm:t>
        <a:bodyPr/>
        <a:lstStyle/>
        <a:p>
          <a:r>
            <a:rPr lang="es-419" b="1" dirty="0">
              <a:solidFill>
                <a:schemeClr val="tx1">
                  <a:lumMod val="65000"/>
                  <a:lumOff val="35000"/>
                </a:schemeClr>
              </a:solidFill>
            </a:rPr>
            <a:t>Imbabura 34</a:t>
          </a:r>
        </a:p>
      </dgm:t>
    </dgm:pt>
    <dgm:pt modelId="{30EA0086-98EB-42C9-A1A6-ABA0DD661780}" type="parTrans" cxnId="{8DEB55CB-AF85-45ED-9071-2DE91FA1E27A}">
      <dgm:prSet/>
      <dgm:spPr/>
      <dgm:t>
        <a:bodyPr/>
        <a:lstStyle/>
        <a:p>
          <a:endParaRPr lang="es-419"/>
        </a:p>
      </dgm:t>
    </dgm:pt>
    <dgm:pt modelId="{D5A3CCF9-BB12-4E7D-B43D-2A84AA696CC4}" type="sibTrans" cxnId="{8DEB55CB-AF85-45ED-9071-2DE91FA1E27A}">
      <dgm:prSet/>
      <dgm:spPr/>
      <dgm:t>
        <a:bodyPr/>
        <a:lstStyle/>
        <a:p>
          <a:endParaRPr lang="es-419"/>
        </a:p>
      </dgm:t>
    </dgm:pt>
    <dgm:pt modelId="{C97626F7-E2B9-4CC5-B14E-31FFFF753654}">
      <dgm:prSet phldrT="[Texto]"/>
      <dgm:spPr/>
      <dgm:t>
        <a:bodyPr/>
        <a:lstStyle/>
        <a:p>
          <a:r>
            <a:rPr lang="es-419" b="1" dirty="0">
              <a:solidFill>
                <a:schemeClr val="tx1">
                  <a:lumMod val="65000"/>
                  <a:lumOff val="35000"/>
                </a:schemeClr>
              </a:solidFill>
            </a:rPr>
            <a:t>Carchi 6</a:t>
          </a:r>
        </a:p>
      </dgm:t>
    </dgm:pt>
    <dgm:pt modelId="{214E47BF-C035-414F-9D06-51C185025FA7}" type="parTrans" cxnId="{FDDD5A07-85E7-4E93-9816-EA35284D18BF}">
      <dgm:prSet/>
      <dgm:spPr/>
      <dgm:t>
        <a:bodyPr/>
        <a:lstStyle/>
        <a:p>
          <a:endParaRPr lang="es-419"/>
        </a:p>
      </dgm:t>
    </dgm:pt>
    <dgm:pt modelId="{A40EB20E-0608-45C7-AA81-65CF50318578}" type="sibTrans" cxnId="{FDDD5A07-85E7-4E93-9816-EA35284D18BF}">
      <dgm:prSet/>
      <dgm:spPr/>
      <dgm:t>
        <a:bodyPr/>
        <a:lstStyle/>
        <a:p>
          <a:endParaRPr lang="es-419"/>
        </a:p>
      </dgm:t>
    </dgm:pt>
    <dgm:pt modelId="{AD245848-B98F-450E-90DF-B0E8AD58D497}">
      <dgm:prSet phldrT="[Texto]"/>
      <dgm:spPr/>
      <dgm:t>
        <a:bodyPr/>
        <a:lstStyle/>
        <a:p>
          <a:r>
            <a:rPr lang="es-419" b="1" dirty="0">
              <a:solidFill>
                <a:schemeClr val="tx1">
                  <a:lumMod val="65000"/>
                  <a:lumOff val="35000"/>
                </a:schemeClr>
              </a:solidFill>
            </a:rPr>
            <a:t>Esmeraldas 1</a:t>
          </a:r>
        </a:p>
      </dgm:t>
    </dgm:pt>
    <dgm:pt modelId="{D8845515-2971-480E-A4F8-D634541FF332}" type="parTrans" cxnId="{0FDFD506-7A42-4486-8782-E148493F250B}">
      <dgm:prSet/>
      <dgm:spPr/>
      <dgm:t>
        <a:bodyPr/>
        <a:lstStyle/>
        <a:p>
          <a:endParaRPr lang="es-419"/>
        </a:p>
      </dgm:t>
    </dgm:pt>
    <dgm:pt modelId="{BAC11894-CD38-408A-8892-A7D840F98E3D}" type="sibTrans" cxnId="{0FDFD506-7A42-4486-8782-E148493F250B}">
      <dgm:prSet/>
      <dgm:spPr/>
      <dgm:t>
        <a:bodyPr/>
        <a:lstStyle/>
        <a:p>
          <a:endParaRPr lang="es-419"/>
        </a:p>
      </dgm:t>
    </dgm:pt>
    <dgm:pt modelId="{D84C89AB-D4E4-4EA0-93D3-D37EF425935F}">
      <dgm:prSet phldrT="[Texto]"/>
      <dgm:spPr/>
      <dgm:t>
        <a:bodyPr/>
        <a:lstStyle/>
        <a:p>
          <a:r>
            <a:rPr lang="es-419" b="1" dirty="0">
              <a:solidFill>
                <a:schemeClr val="tx1">
                  <a:lumMod val="65000"/>
                  <a:lumOff val="35000"/>
                </a:schemeClr>
              </a:solidFill>
            </a:rPr>
            <a:t>Imbabura 17</a:t>
          </a:r>
        </a:p>
      </dgm:t>
    </dgm:pt>
    <dgm:pt modelId="{142C7F26-5EB0-4B76-A539-715325EA6DBD}" type="parTrans" cxnId="{27500324-8403-435C-B564-E956AA8E500B}">
      <dgm:prSet/>
      <dgm:spPr/>
      <dgm:t>
        <a:bodyPr/>
        <a:lstStyle/>
        <a:p>
          <a:endParaRPr lang="es-419"/>
        </a:p>
      </dgm:t>
    </dgm:pt>
    <dgm:pt modelId="{0490E7F3-EE5C-43DE-8147-A3F14169BEB7}" type="sibTrans" cxnId="{27500324-8403-435C-B564-E956AA8E500B}">
      <dgm:prSet/>
      <dgm:spPr/>
      <dgm:t>
        <a:bodyPr/>
        <a:lstStyle/>
        <a:p>
          <a:endParaRPr lang="es-419"/>
        </a:p>
      </dgm:t>
    </dgm:pt>
    <dgm:pt modelId="{9E4C5C5B-FFCA-4BB1-A83C-634DB36B0B17}">
      <dgm:prSet phldrT="[Texto]"/>
      <dgm:spPr/>
      <dgm:t>
        <a:bodyPr/>
        <a:lstStyle/>
        <a:p>
          <a:r>
            <a:rPr lang="es-419" b="1" dirty="0">
              <a:solidFill>
                <a:schemeClr val="tx1">
                  <a:lumMod val="65000"/>
                  <a:lumOff val="35000"/>
                </a:schemeClr>
              </a:solidFill>
            </a:rPr>
            <a:t>Carchi 1</a:t>
          </a:r>
        </a:p>
      </dgm:t>
    </dgm:pt>
    <dgm:pt modelId="{FA6D8D75-1A8F-44DF-AAA1-F825004E5B61}" type="parTrans" cxnId="{5C1B4E32-6225-48EF-81E2-CD49973B6D38}">
      <dgm:prSet/>
      <dgm:spPr/>
      <dgm:t>
        <a:bodyPr/>
        <a:lstStyle/>
        <a:p>
          <a:endParaRPr lang="es-419"/>
        </a:p>
      </dgm:t>
    </dgm:pt>
    <dgm:pt modelId="{B3C202F9-78D5-4DA4-9FD2-3D12F45EF518}" type="sibTrans" cxnId="{5C1B4E32-6225-48EF-81E2-CD49973B6D38}">
      <dgm:prSet/>
      <dgm:spPr/>
      <dgm:t>
        <a:bodyPr/>
        <a:lstStyle/>
        <a:p>
          <a:endParaRPr lang="es-419"/>
        </a:p>
      </dgm:t>
    </dgm:pt>
    <dgm:pt modelId="{8468791C-B9B2-4C88-A621-FCBEAE676740}">
      <dgm:prSet phldrT="[Texto]"/>
      <dgm:spPr/>
      <dgm:t>
        <a:bodyPr/>
        <a:lstStyle/>
        <a:p>
          <a:r>
            <a:rPr lang="es-419" b="1" dirty="0">
              <a:solidFill>
                <a:schemeClr val="tx1">
                  <a:lumMod val="65000"/>
                  <a:lumOff val="35000"/>
                </a:schemeClr>
              </a:solidFill>
            </a:rPr>
            <a:t>Esmeraldas 10</a:t>
          </a:r>
        </a:p>
      </dgm:t>
    </dgm:pt>
    <dgm:pt modelId="{3C5EC2EF-C53B-4031-93EB-E3AC0DED5401}" type="parTrans" cxnId="{571D5ED5-4940-4A1F-BEE3-362421F74A89}">
      <dgm:prSet/>
      <dgm:spPr/>
      <dgm:t>
        <a:bodyPr/>
        <a:lstStyle/>
        <a:p>
          <a:endParaRPr lang="es-419"/>
        </a:p>
      </dgm:t>
    </dgm:pt>
    <dgm:pt modelId="{7A93EDE5-2849-4582-9E38-07A71DBCCBBC}" type="sibTrans" cxnId="{571D5ED5-4940-4A1F-BEE3-362421F74A89}">
      <dgm:prSet/>
      <dgm:spPr/>
      <dgm:t>
        <a:bodyPr/>
        <a:lstStyle/>
        <a:p>
          <a:endParaRPr lang="es-419"/>
        </a:p>
      </dgm:t>
    </dgm:pt>
    <dgm:pt modelId="{AC0C7B93-BC0B-448E-A272-2401E3AEB00F}">
      <dgm:prSet phldrT="[Texto]"/>
      <dgm:spPr/>
      <dgm:t>
        <a:bodyPr/>
        <a:lstStyle/>
        <a:p>
          <a:r>
            <a:rPr lang="es-419" b="1" dirty="0">
              <a:solidFill>
                <a:schemeClr val="tx1">
                  <a:lumMod val="65000"/>
                  <a:lumOff val="35000"/>
                </a:schemeClr>
              </a:solidFill>
            </a:rPr>
            <a:t>Imbabura 29</a:t>
          </a:r>
        </a:p>
      </dgm:t>
    </dgm:pt>
    <dgm:pt modelId="{0E38DD5B-80E3-4ED5-A5BF-5BAF93E84533}" type="parTrans" cxnId="{93BC523B-EBE5-4623-9DF4-508B660B4837}">
      <dgm:prSet/>
      <dgm:spPr/>
      <dgm:t>
        <a:bodyPr/>
        <a:lstStyle/>
        <a:p>
          <a:endParaRPr lang="es-419"/>
        </a:p>
      </dgm:t>
    </dgm:pt>
    <dgm:pt modelId="{C8CB2BDB-2CE9-413D-9533-3F413C7A6400}" type="sibTrans" cxnId="{93BC523B-EBE5-4623-9DF4-508B660B4837}">
      <dgm:prSet/>
      <dgm:spPr/>
      <dgm:t>
        <a:bodyPr/>
        <a:lstStyle/>
        <a:p>
          <a:endParaRPr lang="es-419"/>
        </a:p>
      </dgm:t>
    </dgm:pt>
    <dgm:pt modelId="{754710CB-54F6-473F-8148-8DC964239A63}">
      <dgm:prSet phldrT="[Texto]"/>
      <dgm:spPr/>
      <dgm:t>
        <a:bodyPr/>
        <a:lstStyle/>
        <a:p>
          <a:endParaRPr lang="es-419" dirty="0"/>
        </a:p>
      </dgm:t>
    </dgm:pt>
    <dgm:pt modelId="{B97EF591-C2B3-478F-B189-40A36DE04F63}" type="parTrans" cxnId="{CF5CCC6A-65D3-40A0-B27E-46A9D9B0CD2D}">
      <dgm:prSet/>
      <dgm:spPr/>
      <dgm:t>
        <a:bodyPr/>
        <a:lstStyle/>
        <a:p>
          <a:endParaRPr lang="es-419"/>
        </a:p>
      </dgm:t>
    </dgm:pt>
    <dgm:pt modelId="{9E0BBAC9-56D1-4788-86F9-3C7BC3F8FFF0}" type="sibTrans" cxnId="{CF5CCC6A-65D3-40A0-B27E-46A9D9B0CD2D}">
      <dgm:prSet/>
      <dgm:spPr/>
      <dgm:t>
        <a:bodyPr/>
        <a:lstStyle/>
        <a:p>
          <a:endParaRPr lang="es-419"/>
        </a:p>
      </dgm:t>
    </dgm:pt>
    <dgm:pt modelId="{85C411DA-C96C-4015-913B-8DA64F0AC9A6}">
      <dgm:prSet phldrT="[Texto]"/>
      <dgm:spPr/>
      <dgm:t>
        <a:bodyPr/>
        <a:lstStyle/>
        <a:p>
          <a:r>
            <a:rPr lang="es-419" b="1" dirty="0">
              <a:solidFill>
                <a:schemeClr val="tx1">
                  <a:lumMod val="65000"/>
                  <a:lumOff val="35000"/>
                </a:schemeClr>
              </a:solidFill>
            </a:rPr>
            <a:t>Carchi 5</a:t>
          </a:r>
        </a:p>
      </dgm:t>
    </dgm:pt>
    <dgm:pt modelId="{96876726-2038-41C5-8D11-1EF0F76E40E2}" type="parTrans" cxnId="{7E994B42-0DD5-478B-B083-3DB5440D4E3B}">
      <dgm:prSet/>
      <dgm:spPr/>
      <dgm:t>
        <a:bodyPr/>
        <a:lstStyle/>
        <a:p>
          <a:endParaRPr lang="es-419"/>
        </a:p>
      </dgm:t>
    </dgm:pt>
    <dgm:pt modelId="{9C3EC0D0-445A-4D94-AF1A-6F5A3B8406C1}" type="sibTrans" cxnId="{7E994B42-0DD5-478B-B083-3DB5440D4E3B}">
      <dgm:prSet/>
      <dgm:spPr/>
      <dgm:t>
        <a:bodyPr/>
        <a:lstStyle/>
        <a:p>
          <a:endParaRPr lang="es-419"/>
        </a:p>
      </dgm:t>
    </dgm:pt>
    <dgm:pt modelId="{7CB53BEE-2898-4E39-82EB-AD8A8FBB08C8}">
      <dgm:prSet phldrT="[Texto]"/>
      <dgm:spPr/>
      <dgm:t>
        <a:bodyPr/>
        <a:lstStyle/>
        <a:p>
          <a:r>
            <a:rPr lang="es-419" b="1" dirty="0">
              <a:solidFill>
                <a:schemeClr val="tx1">
                  <a:lumMod val="65000"/>
                  <a:lumOff val="35000"/>
                </a:schemeClr>
              </a:solidFill>
            </a:rPr>
            <a:t>Esmeraldas 7</a:t>
          </a:r>
        </a:p>
      </dgm:t>
    </dgm:pt>
    <dgm:pt modelId="{1ED16E02-0BF2-4A6B-8C37-0F383B2B30EC}" type="parTrans" cxnId="{2BFE81EA-5B6D-414F-BE64-9520751BD4D1}">
      <dgm:prSet/>
      <dgm:spPr/>
      <dgm:t>
        <a:bodyPr/>
        <a:lstStyle/>
        <a:p>
          <a:endParaRPr lang="es-419"/>
        </a:p>
      </dgm:t>
    </dgm:pt>
    <dgm:pt modelId="{CAA2E970-9D3B-4FE0-818C-54E11D45CFF7}" type="sibTrans" cxnId="{2BFE81EA-5B6D-414F-BE64-9520751BD4D1}">
      <dgm:prSet/>
      <dgm:spPr/>
      <dgm:t>
        <a:bodyPr/>
        <a:lstStyle/>
        <a:p>
          <a:endParaRPr lang="es-419"/>
        </a:p>
      </dgm:t>
    </dgm:pt>
    <dgm:pt modelId="{FDE0FBCC-A69B-4E71-A1B2-85241AC89FC9}">
      <dgm:prSet phldrT="[Texto]"/>
      <dgm:spPr/>
      <dgm:t>
        <a:bodyPr/>
        <a:lstStyle/>
        <a:p>
          <a:r>
            <a:rPr lang="es-419" b="1" dirty="0">
              <a:solidFill>
                <a:schemeClr val="tx1">
                  <a:lumMod val="65000"/>
                  <a:lumOff val="35000"/>
                </a:schemeClr>
              </a:solidFill>
            </a:rPr>
            <a:t>Imbabura 5</a:t>
          </a:r>
        </a:p>
      </dgm:t>
    </dgm:pt>
    <dgm:pt modelId="{469609EF-5421-4690-9E1A-C1079D3874AE}" type="parTrans" cxnId="{3D9202E1-B39E-49B9-8FA0-C82D592CD81C}">
      <dgm:prSet/>
      <dgm:spPr/>
      <dgm:t>
        <a:bodyPr/>
        <a:lstStyle/>
        <a:p>
          <a:endParaRPr lang="es-419"/>
        </a:p>
      </dgm:t>
    </dgm:pt>
    <dgm:pt modelId="{C3DB7E22-9D43-423A-89D9-9A13BAD6BD7C}" type="sibTrans" cxnId="{3D9202E1-B39E-49B9-8FA0-C82D592CD81C}">
      <dgm:prSet/>
      <dgm:spPr/>
      <dgm:t>
        <a:bodyPr/>
        <a:lstStyle/>
        <a:p>
          <a:endParaRPr lang="es-419"/>
        </a:p>
      </dgm:t>
    </dgm:pt>
    <dgm:pt modelId="{5169A5E3-FD80-4171-AB24-742A1A60CEFD}" type="pres">
      <dgm:prSet presAssocID="{0EFD2600-AF0D-4854-8A0E-F1F6A1AACCCD}" presName="cycleMatrixDiagram" presStyleCnt="0">
        <dgm:presLayoutVars>
          <dgm:chMax val="1"/>
          <dgm:dir/>
          <dgm:animLvl val="lvl"/>
          <dgm:resizeHandles val="exact"/>
        </dgm:presLayoutVars>
      </dgm:prSet>
      <dgm:spPr/>
    </dgm:pt>
    <dgm:pt modelId="{84202F6B-1F5F-41DB-A31F-4040433B92AB}" type="pres">
      <dgm:prSet presAssocID="{0EFD2600-AF0D-4854-8A0E-F1F6A1AACCCD}" presName="children" presStyleCnt="0"/>
      <dgm:spPr/>
    </dgm:pt>
    <dgm:pt modelId="{2E8DA30D-D991-4878-8BB9-715164537E93}" type="pres">
      <dgm:prSet presAssocID="{0EFD2600-AF0D-4854-8A0E-F1F6A1AACCCD}" presName="child1group" presStyleCnt="0"/>
      <dgm:spPr/>
    </dgm:pt>
    <dgm:pt modelId="{4FFA5F55-BE18-42D3-97C3-EB1DEFA73E3F}" type="pres">
      <dgm:prSet presAssocID="{0EFD2600-AF0D-4854-8A0E-F1F6A1AACCCD}" presName="child1" presStyleLbl="bgAcc1" presStyleIdx="0" presStyleCnt="4"/>
      <dgm:spPr/>
    </dgm:pt>
    <dgm:pt modelId="{8C5C4EC2-D0D5-4B18-B53D-47F1A06C895B}" type="pres">
      <dgm:prSet presAssocID="{0EFD2600-AF0D-4854-8A0E-F1F6A1AACCCD}" presName="child1Text" presStyleLbl="bgAcc1" presStyleIdx="0" presStyleCnt="4">
        <dgm:presLayoutVars>
          <dgm:bulletEnabled val="1"/>
        </dgm:presLayoutVars>
      </dgm:prSet>
      <dgm:spPr/>
    </dgm:pt>
    <dgm:pt modelId="{54543A41-8351-43A7-8FE4-C3FC63B3CF19}" type="pres">
      <dgm:prSet presAssocID="{0EFD2600-AF0D-4854-8A0E-F1F6A1AACCCD}" presName="child2group" presStyleCnt="0"/>
      <dgm:spPr/>
    </dgm:pt>
    <dgm:pt modelId="{A103A6CA-B07F-4E5D-97B3-A236E5160DE8}" type="pres">
      <dgm:prSet presAssocID="{0EFD2600-AF0D-4854-8A0E-F1F6A1AACCCD}" presName="child2" presStyleLbl="bgAcc1" presStyleIdx="1" presStyleCnt="4"/>
      <dgm:spPr/>
    </dgm:pt>
    <dgm:pt modelId="{152E792A-336E-4B28-880F-7D9EB441831E}" type="pres">
      <dgm:prSet presAssocID="{0EFD2600-AF0D-4854-8A0E-F1F6A1AACCCD}" presName="child2Text" presStyleLbl="bgAcc1" presStyleIdx="1" presStyleCnt="4">
        <dgm:presLayoutVars>
          <dgm:bulletEnabled val="1"/>
        </dgm:presLayoutVars>
      </dgm:prSet>
      <dgm:spPr/>
    </dgm:pt>
    <dgm:pt modelId="{143B3CEB-EE84-4E1D-928F-C066809D2DB9}" type="pres">
      <dgm:prSet presAssocID="{0EFD2600-AF0D-4854-8A0E-F1F6A1AACCCD}" presName="child3group" presStyleCnt="0"/>
      <dgm:spPr/>
    </dgm:pt>
    <dgm:pt modelId="{DB0D8982-055E-488A-A823-A70D3F8DA0CB}" type="pres">
      <dgm:prSet presAssocID="{0EFD2600-AF0D-4854-8A0E-F1F6A1AACCCD}" presName="child3" presStyleLbl="bgAcc1" presStyleIdx="2" presStyleCnt="4"/>
      <dgm:spPr/>
    </dgm:pt>
    <dgm:pt modelId="{F0E03EFC-3158-41B7-9CA1-491498F5875D}" type="pres">
      <dgm:prSet presAssocID="{0EFD2600-AF0D-4854-8A0E-F1F6A1AACCCD}" presName="child3Text" presStyleLbl="bgAcc1" presStyleIdx="2" presStyleCnt="4">
        <dgm:presLayoutVars>
          <dgm:bulletEnabled val="1"/>
        </dgm:presLayoutVars>
      </dgm:prSet>
      <dgm:spPr/>
    </dgm:pt>
    <dgm:pt modelId="{3A579F2E-779F-4628-8BEC-869315FBE910}" type="pres">
      <dgm:prSet presAssocID="{0EFD2600-AF0D-4854-8A0E-F1F6A1AACCCD}" presName="child4group" presStyleCnt="0"/>
      <dgm:spPr/>
    </dgm:pt>
    <dgm:pt modelId="{54F35DDD-6550-4617-9CAC-9BC94D72454F}" type="pres">
      <dgm:prSet presAssocID="{0EFD2600-AF0D-4854-8A0E-F1F6A1AACCCD}" presName="child4" presStyleLbl="bgAcc1" presStyleIdx="3" presStyleCnt="4"/>
      <dgm:spPr/>
    </dgm:pt>
    <dgm:pt modelId="{86C6AC3B-23FF-419B-8CBF-2FAC947886BD}" type="pres">
      <dgm:prSet presAssocID="{0EFD2600-AF0D-4854-8A0E-F1F6A1AACCCD}" presName="child4Text" presStyleLbl="bgAcc1" presStyleIdx="3" presStyleCnt="4">
        <dgm:presLayoutVars>
          <dgm:bulletEnabled val="1"/>
        </dgm:presLayoutVars>
      </dgm:prSet>
      <dgm:spPr/>
    </dgm:pt>
    <dgm:pt modelId="{0DA80A97-B478-4F32-B38B-870FF0E321F6}" type="pres">
      <dgm:prSet presAssocID="{0EFD2600-AF0D-4854-8A0E-F1F6A1AACCCD}" presName="childPlaceholder" presStyleCnt="0"/>
      <dgm:spPr/>
    </dgm:pt>
    <dgm:pt modelId="{67C91884-DCE2-4509-8B91-24FD8C1953C1}" type="pres">
      <dgm:prSet presAssocID="{0EFD2600-AF0D-4854-8A0E-F1F6A1AACCCD}" presName="circle" presStyleCnt="0"/>
      <dgm:spPr/>
    </dgm:pt>
    <dgm:pt modelId="{E8EBDFD8-F013-4169-97D3-764A541C4741}" type="pres">
      <dgm:prSet presAssocID="{0EFD2600-AF0D-4854-8A0E-F1F6A1AACCCD}" presName="quadrant1" presStyleLbl="node1" presStyleIdx="0" presStyleCnt="4">
        <dgm:presLayoutVars>
          <dgm:chMax val="1"/>
          <dgm:bulletEnabled val="1"/>
        </dgm:presLayoutVars>
      </dgm:prSet>
      <dgm:spPr/>
    </dgm:pt>
    <dgm:pt modelId="{F53E8B64-C9DF-476D-8AF2-D915F4C0EABF}" type="pres">
      <dgm:prSet presAssocID="{0EFD2600-AF0D-4854-8A0E-F1F6A1AACCCD}" presName="quadrant2" presStyleLbl="node1" presStyleIdx="1" presStyleCnt="4">
        <dgm:presLayoutVars>
          <dgm:chMax val="1"/>
          <dgm:bulletEnabled val="1"/>
        </dgm:presLayoutVars>
      </dgm:prSet>
      <dgm:spPr/>
    </dgm:pt>
    <dgm:pt modelId="{4FD30D9E-2705-4948-A426-0E41DF23CBB4}" type="pres">
      <dgm:prSet presAssocID="{0EFD2600-AF0D-4854-8A0E-F1F6A1AACCCD}" presName="quadrant3" presStyleLbl="node1" presStyleIdx="2" presStyleCnt="4">
        <dgm:presLayoutVars>
          <dgm:chMax val="1"/>
          <dgm:bulletEnabled val="1"/>
        </dgm:presLayoutVars>
      </dgm:prSet>
      <dgm:spPr/>
    </dgm:pt>
    <dgm:pt modelId="{E55A9EC4-AC12-4BF3-93A1-DCEA7477AC4D}" type="pres">
      <dgm:prSet presAssocID="{0EFD2600-AF0D-4854-8A0E-F1F6A1AACCCD}" presName="quadrant4" presStyleLbl="node1" presStyleIdx="3" presStyleCnt="4">
        <dgm:presLayoutVars>
          <dgm:chMax val="1"/>
          <dgm:bulletEnabled val="1"/>
        </dgm:presLayoutVars>
      </dgm:prSet>
      <dgm:spPr/>
    </dgm:pt>
    <dgm:pt modelId="{E06C1795-A9DC-40D3-8045-8AEBED7748BB}" type="pres">
      <dgm:prSet presAssocID="{0EFD2600-AF0D-4854-8A0E-F1F6A1AACCCD}" presName="quadrantPlaceholder" presStyleCnt="0"/>
      <dgm:spPr/>
    </dgm:pt>
    <dgm:pt modelId="{15387448-D8D8-4776-98CC-2711A3995805}" type="pres">
      <dgm:prSet presAssocID="{0EFD2600-AF0D-4854-8A0E-F1F6A1AACCCD}" presName="center1" presStyleLbl="fgShp" presStyleIdx="0" presStyleCnt="2"/>
      <dgm:spPr/>
    </dgm:pt>
    <dgm:pt modelId="{BB0921EC-8377-4F69-A2F5-F8D2BEEB78E6}" type="pres">
      <dgm:prSet presAssocID="{0EFD2600-AF0D-4854-8A0E-F1F6A1AACCCD}" presName="center2" presStyleLbl="fgShp" presStyleIdx="1" presStyleCnt="2"/>
      <dgm:spPr/>
    </dgm:pt>
  </dgm:ptLst>
  <dgm:cxnLst>
    <dgm:cxn modelId="{104DDF01-BFDE-48F8-9B7E-0DCEA9C14879}" type="presOf" srcId="{43B55A10-B820-4B20-AECE-BA7B827CE3DE}" destId="{4FFA5F55-BE18-42D3-97C3-EB1DEFA73E3F}" srcOrd="0" destOrd="3" presId="urn:microsoft.com/office/officeart/2005/8/layout/cycle4"/>
    <dgm:cxn modelId="{0FDFD506-7A42-4486-8782-E148493F250B}" srcId="{516351E0-468B-47EE-8DAE-CE2B56D0A3CD}" destId="{AD245848-B98F-450E-90DF-B0E8AD58D497}" srcOrd="2" destOrd="0" parTransId="{D8845515-2971-480E-A4F8-D634541FF332}" sibTransId="{BAC11894-CD38-408A-8892-A7D840F98E3D}"/>
    <dgm:cxn modelId="{FDDD5A07-85E7-4E93-9816-EA35284D18BF}" srcId="{516351E0-468B-47EE-8DAE-CE2B56D0A3CD}" destId="{C97626F7-E2B9-4CC5-B14E-31FFFF753654}" srcOrd="1" destOrd="0" parTransId="{214E47BF-C035-414F-9D06-51C185025FA7}" sibTransId="{A40EB20E-0608-45C7-AA81-65CF50318578}"/>
    <dgm:cxn modelId="{F0DA4F08-2C87-4501-BBC6-660011AF4282}" type="presOf" srcId="{C97626F7-E2B9-4CC5-B14E-31FFFF753654}" destId="{152E792A-336E-4B28-880F-7D9EB441831E}" srcOrd="1" destOrd="1" presId="urn:microsoft.com/office/officeart/2005/8/layout/cycle4"/>
    <dgm:cxn modelId="{4F90830E-973B-433B-8842-34CC083E87CA}" type="presOf" srcId="{3E5AD81F-CD52-498D-BE5D-5308BA7E9CE4}" destId="{4FD30D9E-2705-4948-A426-0E41DF23CBB4}" srcOrd="0" destOrd="0" presId="urn:microsoft.com/office/officeart/2005/8/layout/cycle4"/>
    <dgm:cxn modelId="{A082550F-7273-4BC8-83ED-586F14BB636B}" type="presOf" srcId="{8468791C-B9B2-4C88-A621-FCBEAE676740}" destId="{54F35DDD-6550-4617-9CAC-9BC94D72454F}" srcOrd="0" destOrd="2" presId="urn:microsoft.com/office/officeart/2005/8/layout/cycle4"/>
    <dgm:cxn modelId="{B868BA20-565D-4F14-8C53-196A42768090}" type="presOf" srcId="{D764001B-EBE0-4E5F-B2B4-5D2AE5C0F464}" destId="{86C6AC3B-23FF-419B-8CBF-2FAC947886BD}" srcOrd="1" destOrd="0" presId="urn:microsoft.com/office/officeart/2005/8/layout/cycle4"/>
    <dgm:cxn modelId="{27500324-8403-435C-B564-E956AA8E500B}" srcId="{516351E0-468B-47EE-8DAE-CE2B56D0A3CD}" destId="{D84C89AB-D4E4-4EA0-93D3-D37EF425935F}" srcOrd="3" destOrd="0" parTransId="{142C7F26-5EB0-4B76-A539-715325EA6DBD}" sibTransId="{0490E7F3-EE5C-43DE-8147-A3F14169BEB7}"/>
    <dgm:cxn modelId="{22B79924-D765-4B90-BDE9-3B02A81B5FF5}" type="presOf" srcId="{7CB53BEE-2898-4E39-82EB-AD8A8FBB08C8}" destId="{DB0D8982-055E-488A-A823-A70D3F8DA0CB}" srcOrd="0" destOrd="2" presId="urn:microsoft.com/office/officeart/2005/8/layout/cycle4"/>
    <dgm:cxn modelId="{A6DE9E29-E0A3-442C-A4C1-C2D45C4F1519}" type="presOf" srcId="{D764001B-EBE0-4E5F-B2B4-5D2AE5C0F464}" destId="{54F35DDD-6550-4617-9CAC-9BC94D72454F}" srcOrd="0" destOrd="0" presId="urn:microsoft.com/office/officeart/2005/8/layout/cycle4"/>
    <dgm:cxn modelId="{3A9D872C-4A0C-4C77-8F29-DF8325610B00}" srcId="{72F26D97-C426-4720-99CE-FFDA0C358801}" destId="{0A0C5BDC-78DA-40C6-BA9B-B30288A73121}" srcOrd="0" destOrd="0" parTransId="{9E048585-3895-4DD7-8CAB-16861A19D078}" sibTransId="{FDBDE74F-AD61-4A8D-AFC1-C1E27063BC7C}"/>
    <dgm:cxn modelId="{72DE6532-6E9E-4D7A-B2F9-C6FB172FECC9}" type="presOf" srcId="{0A0C5BDC-78DA-40C6-BA9B-B30288A73121}" destId="{4FFA5F55-BE18-42D3-97C3-EB1DEFA73E3F}" srcOrd="0" destOrd="0" presId="urn:microsoft.com/office/officeart/2005/8/layout/cycle4"/>
    <dgm:cxn modelId="{5C1B4E32-6225-48EF-81E2-CD49973B6D38}" srcId="{F65BAD3D-8F01-4E87-9F92-9EDB4F9CF56F}" destId="{9E4C5C5B-FFCA-4BB1-A83C-634DB36B0B17}" srcOrd="1" destOrd="0" parTransId="{FA6D8D75-1A8F-44DF-AAA1-F825004E5B61}" sibTransId="{B3C202F9-78D5-4DA4-9FD2-3D12F45EF518}"/>
    <dgm:cxn modelId="{27DBAE36-14FE-4092-8257-9376394F2B81}" type="presOf" srcId="{D84C89AB-D4E4-4EA0-93D3-D37EF425935F}" destId="{152E792A-336E-4B28-880F-7D9EB441831E}" srcOrd="1" destOrd="3" presId="urn:microsoft.com/office/officeart/2005/8/layout/cycle4"/>
    <dgm:cxn modelId="{B75BB939-E30F-4B9F-8856-32A673E16A1D}" type="presOf" srcId="{754710CB-54F6-473F-8148-8DC964239A63}" destId="{86C6AC3B-23FF-419B-8CBF-2FAC947886BD}" srcOrd="1" destOrd="4" presId="urn:microsoft.com/office/officeart/2005/8/layout/cycle4"/>
    <dgm:cxn modelId="{93BC523B-EBE5-4623-9DF4-508B660B4837}" srcId="{F65BAD3D-8F01-4E87-9F92-9EDB4F9CF56F}" destId="{AC0C7B93-BC0B-448E-A272-2401E3AEB00F}" srcOrd="3" destOrd="0" parTransId="{0E38DD5B-80E3-4ED5-A5BF-5BAF93E84533}" sibTransId="{C8CB2BDB-2CE9-413D-9533-3F413C7A6400}"/>
    <dgm:cxn modelId="{3A69FF3D-A28C-4AAC-83B4-457DF5503387}" type="presOf" srcId="{D9743405-2D10-4FEB-966A-73856C6D60D8}" destId="{DB0D8982-055E-488A-A823-A70D3F8DA0CB}" srcOrd="0" destOrd="0" presId="urn:microsoft.com/office/officeart/2005/8/layout/cycle4"/>
    <dgm:cxn modelId="{E2AC393E-7FC2-41D8-9761-345307AC1C0F}" type="presOf" srcId="{7191853E-400B-46A4-BEB8-C8768471DAC9}" destId="{4FFA5F55-BE18-42D3-97C3-EB1DEFA73E3F}" srcOrd="0" destOrd="1" presId="urn:microsoft.com/office/officeart/2005/8/layout/cycle4"/>
    <dgm:cxn modelId="{15213F61-6080-4C3B-A955-111B7269DD77}" type="presOf" srcId="{43B55A10-B820-4B20-AECE-BA7B827CE3DE}" destId="{8C5C4EC2-D0D5-4B18-B53D-47F1A06C895B}" srcOrd="1" destOrd="3" presId="urn:microsoft.com/office/officeart/2005/8/layout/cycle4"/>
    <dgm:cxn modelId="{16863562-3875-4B5A-917B-437472E37796}" type="presOf" srcId="{8468791C-B9B2-4C88-A621-FCBEAE676740}" destId="{86C6AC3B-23FF-419B-8CBF-2FAC947886BD}" srcOrd="1" destOrd="2" presId="urn:microsoft.com/office/officeart/2005/8/layout/cycle4"/>
    <dgm:cxn modelId="{7E994B42-0DD5-478B-B083-3DB5440D4E3B}" srcId="{3E5AD81F-CD52-498D-BE5D-5308BA7E9CE4}" destId="{85C411DA-C96C-4015-913B-8DA64F0AC9A6}" srcOrd="1" destOrd="0" parTransId="{96876726-2038-41C5-8D11-1EF0F76E40E2}" sibTransId="{9C3EC0D0-445A-4D94-AF1A-6F5A3B8406C1}"/>
    <dgm:cxn modelId="{7365D843-CB0A-48FF-86B0-FA525F644512}" type="presOf" srcId="{85C411DA-C96C-4015-913B-8DA64F0AC9A6}" destId="{DB0D8982-055E-488A-A823-A70D3F8DA0CB}" srcOrd="0" destOrd="1" presId="urn:microsoft.com/office/officeart/2005/8/layout/cycle4"/>
    <dgm:cxn modelId="{5073D365-2332-4596-AD12-3490E137EAFD}" type="presOf" srcId="{FDE0FBCC-A69B-4E71-A1B2-85241AC89FC9}" destId="{F0E03EFC-3158-41B7-9CA1-491498F5875D}" srcOrd="1" destOrd="3" presId="urn:microsoft.com/office/officeart/2005/8/layout/cycle4"/>
    <dgm:cxn modelId="{CF5CCC6A-65D3-40A0-B27E-46A9D9B0CD2D}" srcId="{F65BAD3D-8F01-4E87-9F92-9EDB4F9CF56F}" destId="{754710CB-54F6-473F-8148-8DC964239A63}" srcOrd="4" destOrd="0" parTransId="{B97EF591-C2B3-478F-B189-40A36DE04F63}" sibTransId="{9E0BBAC9-56D1-4788-86F9-3C7BC3F8FFF0}"/>
    <dgm:cxn modelId="{F91DC24B-C337-4D04-965F-4433217C3FA6}" type="presOf" srcId="{85C411DA-C96C-4015-913B-8DA64F0AC9A6}" destId="{F0E03EFC-3158-41B7-9CA1-491498F5875D}" srcOrd="1" destOrd="1" presId="urn:microsoft.com/office/officeart/2005/8/layout/cycle4"/>
    <dgm:cxn modelId="{B578B051-1DB1-4D8B-BC80-7C55C5E2B7CB}" type="presOf" srcId="{7191853E-400B-46A4-BEB8-C8768471DAC9}" destId="{8C5C4EC2-D0D5-4B18-B53D-47F1A06C895B}" srcOrd="1" destOrd="1" presId="urn:microsoft.com/office/officeart/2005/8/layout/cycle4"/>
    <dgm:cxn modelId="{971DC552-B594-48FD-8D7C-37A55EABF162}" type="presOf" srcId="{AD245848-B98F-450E-90DF-B0E8AD58D497}" destId="{A103A6CA-B07F-4E5D-97B3-A236E5160DE8}" srcOrd="0" destOrd="2" presId="urn:microsoft.com/office/officeart/2005/8/layout/cycle4"/>
    <dgm:cxn modelId="{C2C66F54-9BDE-4753-A287-13CEA0A16FF9}" type="presOf" srcId="{C97626F7-E2B9-4CC5-B14E-31FFFF753654}" destId="{A103A6CA-B07F-4E5D-97B3-A236E5160DE8}" srcOrd="0" destOrd="1" presId="urn:microsoft.com/office/officeart/2005/8/layout/cycle4"/>
    <dgm:cxn modelId="{9EF8B958-1957-43FD-B0AB-6BABAF0B4343}" srcId="{0EFD2600-AF0D-4854-8A0E-F1F6A1AACCCD}" destId="{F65BAD3D-8F01-4E87-9F92-9EDB4F9CF56F}" srcOrd="3" destOrd="0" parTransId="{7950228D-6EB1-462D-AB3B-C595BF074D65}" sibTransId="{9C44982A-EC7A-4836-AF79-57145C1F0B51}"/>
    <dgm:cxn modelId="{6ACA537D-6195-4B7E-9EC0-D173A47384BF}" type="presOf" srcId="{AC0C7B93-BC0B-448E-A272-2401E3AEB00F}" destId="{54F35DDD-6550-4617-9CAC-9BC94D72454F}" srcOrd="0" destOrd="3" presId="urn:microsoft.com/office/officeart/2005/8/layout/cycle4"/>
    <dgm:cxn modelId="{5322D77D-D7FF-434B-B047-28175F614C97}" type="presOf" srcId="{754710CB-54F6-473F-8148-8DC964239A63}" destId="{54F35DDD-6550-4617-9CAC-9BC94D72454F}" srcOrd="0" destOrd="4" presId="urn:microsoft.com/office/officeart/2005/8/layout/cycle4"/>
    <dgm:cxn modelId="{6CA2BF84-E896-40B5-A7FD-AAAA15FAA9DC}" type="presOf" srcId="{7CB53BEE-2898-4E39-82EB-AD8A8FBB08C8}" destId="{F0E03EFC-3158-41B7-9CA1-491498F5875D}" srcOrd="1" destOrd="2" presId="urn:microsoft.com/office/officeart/2005/8/layout/cycle4"/>
    <dgm:cxn modelId="{CB259D8B-60FE-44D4-8AAB-6B0F85802C47}" type="presOf" srcId="{AD245848-B98F-450E-90DF-B0E8AD58D497}" destId="{152E792A-336E-4B28-880F-7D9EB441831E}" srcOrd="1" destOrd="2" presId="urn:microsoft.com/office/officeart/2005/8/layout/cycle4"/>
    <dgm:cxn modelId="{C8B26A90-1788-4575-BC38-51D596BB8455}" type="presOf" srcId="{AC0C7B93-BC0B-448E-A272-2401E3AEB00F}" destId="{86C6AC3B-23FF-419B-8CBF-2FAC947886BD}" srcOrd="1" destOrd="3" presId="urn:microsoft.com/office/officeart/2005/8/layout/cycle4"/>
    <dgm:cxn modelId="{3C408F91-452C-4033-8BB4-23B0AB5BC197}" type="presOf" srcId="{72F26D97-C426-4720-99CE-FFDA0C358801}" destId="{E8EBDFD8-F013-4169-97D3-764A541C4741}" srcOrd="0" destOrd="0" presId="urn:microsoft.com/office/officeart/2005/8/layout/cycle4"/>
    <dgm:cxn modelId="{D49CB29B-66B8-421B-AFD8-2F4038310C12}" type="presOf" srcId="{516351E0-468B-47EE-8DAE-CE2B56D0A3CD}" destId="{F53E8B64-C9DF-476D-8AF2-D915F4C0EABF}" srcOrd="0" destOrd="0" presId="urn:microsoft.com/office/officeart/2005/8/layout/cycle4"/>
    <dgm:cxn modelId="{93AB2BA2-C4CE-4CA2-972C-9E67791F6514}" type="presOf" srcId="{D84C89AB-D4E4-4EA0-93D3-D37EF425935F}" destId="{A103A6CA-B07F-4E5D-97B3-A236E5160DE8}" srcOrd="0" destOrd="3" presId="urn:microsoft.com/office/officeart/2005/8/layout/cycle4"/>
    <dgm:cxn modelId="{1160C5A6-2272-4A39-A275-F5A2A5A978FB}" srcId="{72F26D97-C426-4720-99CE-FFDA0C358801}" destId="{7191853E-400B-46A4-BEB8-C8768471DAC9}" srcOrd="1" destOrd="0" parTransId="{F3FDDF03-9E14-4B85-9EA2-A3B9A1D3206F}" sibTransId="{5151F6F6-76B9-422C-97A1-642014D58A4A}"/>
    <dgm:cxn modelId="{0D5B16AA-12EA-425B-A311-DB49FCFBA782}" type="presOf" srcId="{FBF0046C-E9AC-4957-B767-C1B813EAB5FA}" destId="{152E792A-336E-4B28-880F-7D9EB441831E}" srcOrd="1" destOrd="0" presId="urn:microsoft.com/office/officeart/2005/8/layout/cycle4"/>
    <dgm:cxn modelId="{C5A32BB0-F8C7-4E11-A229-709450F186FA}" type="presOf" srcId="{D9743405-2D10-4FEB-966A-73856C6D60D8}" destId="{F0E03EFC-3158-41B7-9CA1-491498F5875D}" srcOrd="1" destOrd="0" presId="urn:microsoft.com/office/officeart/2005/8/layout/cycle4"/>
    <dgm:cxn modelId="{7F2877B3-FA65-4BEC-BD2D-CB8BFE3AC133}" type="presOf" srcId="{F65BAD3D-8F01-4E87-9F92-9EDB4F9CF56F}" destId="{E55A9EC4-AC12-4BF3-93A1-DCEA7477AC4D}" srcOrd="0" destOrd="0" presId="urn:microsoft.com/office/officeart/2005/8/layout/cycle4"/>
    <dgm:cxn modelId="{EAB719B8-2366-4E75-A74A-F1C048F8B33D}" srcId="{0EFD2600-AF0D-4854-8A0E-F1F6A1AACCCD}" destId="{3E5AD81F-CD52-498D-BE5D-5308BA7E9CE4}" srcOrd="2" destOrd="0" parTransId="{153C6CAA-EC0C-45E6-A7B4-8B5D6C8584C7}" sibTransId="{87B7F6D4-CB05-4246-BC60-37074969A389}"/>
    <dgm:cxn modelId="{6D2A99BA-366E-4112-9F07-5959A6122A1A}" srcId="{0EFD2600-AF0D-4854-8A0E-F1F6A1AACCCD}" destId="{72F26D97-C426-4720-99CE-FFDA0C358801}" srcOrd="0" destOrd="0" parTransId="{E6A76CB9-FA89-4D7E-AB28-31481CC7C056}" sibTransId="{5EA37B18-AE66-4439-A6D7-0540D205DCDA}"/>
    <dgm:cxn modelId="{066346BD-6860-460D-9B06-72AD008615B1}" type="presOf" srcId="{0A0C5BDC-78DA-40C6-BA9B-B30288A73121}" destId="{8C5C4EC2-D0D5-4B18-B53D-47F1A06C895B}" srcOrd="1" destOrd="0" presId="urn:microsoft.com/office/officeart/2005/8/layout/cycle4"/>
    <dgm:cxn modelId="{811C6EC5-ED60-4D91-B429-C240991736DA}" type="presOf" srcId="{BD54467B-7103-4386-9D4F-F311EDF24493}" destId="{8C5C4EC2-D0D5-4B18-B53D-47F1A06C895B}" srcOrd="1" destOrd="2" presId="urn:microsoft.com/office/officeart/2005/8/layout/cycle4"/>
    <dgm:cxn modelId="{1FCDFAC9-DCA4-4F7D-96D7-2B6E1B570489}" type="presOf" srcId="{BD54467B-7103-4386-9D4F-F311EDF24493}" destId="{4FFA5F55-BE18-42D3-97C3-EB1DEFA73E3F}" srcOrd="0" destOrd="2" presId="urn:microsoft.com/office/officeart/2005/8/layout/cycle4"/>
    <dgm:cxn modelId="{DBD823CA-4746-4734-9B73-D95551F694F3}" type="presOf" srcId="{9E4C5C5B-FFCA-4BB1-A83C-634DB36B0B17}" destId="{54F35DDD-6550-4617-9CAC-9BC94D72454F}" srcOrd="0" destOrd="1" presId="urn:microsoft.com/office/officeart/2005/8/layout/cycle4"/>
    <dgm:cxn modelId="{874450CB-494D-41B6-B9DF-7A2E7427E5F1}" type="presOf" srcId="{0EFD2600-AF0D-4854-8A0E-F1F6A1AACCCD}" destId="{5169A5E3-FD80-4171-AB24-742A1A60CEFD}" srcOrd="0" destOrd="0" presId="urn:microsoft.com/office/officeart/2005/8/layout/cycle4"/>
    <dgm:cxn modelId="{8DEB55CB-AF85-45ED-9071-2DE91FA1E27A}" srcId="{72F26D97-C426-4720-99CE-FFDA0C358801}" destId="{43B55A10-B820-4B20-AECE-BA7B827CE3DE}" srcOrd="3" destOrd="0" parTransId="{30EA0086-98EB-42C9-A1A6-ABA0DD661780}" sibTransId="{D5A3CCF9-BB12-4E7D-B43D-2A84AA696CC4}"/>
    <dgm:cxn modelId="{8E7967CC-F0E5-4986-B604-5C2A31E74AB9}" type="presOf" srcId="{9E4C5C5B-FFCA-4BB1-A83C-634DB36B0B17}" destId="{86C6AC3B-23FF-419B-8CBF-2FAC947886BD}" srcOrd="1" destOrd="1" presId="urn:microsoft.com/office/officeart/2005/8/layout/cycle4"/>
    <dgm:cxn modelId="{F78246D1-F956-47B2-9BBF-A68BB0FBE847}" srcId="{F65BAD3D-8F01-4E87-9F92-9EDB4F9CF56F}" destId="{D764001B-EBE0-4E5F-B2B4-5D2AE5C0F464}" srcOrd="0" destOrd="0" parTransId="{40AA312E-13A0-4138-B4FD-A43FA7667ADB}" sibTransId="{D14EA2D3-8890-489E-A18B-1164C40A9B63}"/>
    <dgm:cxn modelId="{96E752D4-8157-435D-869D-3701185BA75B}" srcId="{516351E0-468B-47EE-8DAE-CE2B56D0A3CD}" destId="{FBF0046C-E9AC-4957-B767-C1B813EAB5FA}" srcOrd="0" destOrd="0" parTransId="{4971983A-E9DF-400B-B335-2D1B804BB24B}" sibTransId="{4F0B1127-A6FE-4999-A5CC-045725D8E95D}"/>
    <dgm:cxn modelId="{571D5ED5-4940-4A1F-BEE3-362421F74A89}" srcId="{F65BAD3D-8F01-4E87-9F92-9EDB4F9CF56F}" destId="{8468791C-B9B2-4C88-A621-FCBEAE676740}" srcOrd="2" destOrd="0" parTransId="{3C5EC2EF-C53B-4031-93EB-E3AC0DED5401}" sibTransId="{7A93EDE5-2849-4582-9E38-07A71DBCCBBC}"/>
    <dgm:cxn modelId="{3D9202E1-B39E-49B9-8FA0-C82D592CD81C}" srcId="{3E5AD81F-CD52-498D-BE5D-5308BA7E9CE4}" destId="{FDE0FBCC-A69B-4E71-A1B2-85241AC89FC9}" srcOrd="3" destOrd="0" parTransId="{469609EF-5421-4690-9E1A-C1079D3874AE}" sibTransId="{C3DB7E22-9D43-423A-89D9-9A13BAD6BD7C}"/>
    <dgm:cxn modelId="{FBC210E1-7661-4723-B525-1A1E55EE2C56}" srcId="{3E5AD81F-CD52-498D-BE5D-5308BA7E9CE4}" destId="{D9743405-2D10-4FEB-966A-73856C6D60D8}" srcOrd="0" destOrd="0" parTransId="{3F551905-5C09-4826-9A19-E91CACFDA222}" sibTransId="{7BA75EF9-BC0B-4570-A9CF-4561C52B81E3}"/>
    <dgm:cxn modelId="{7F4927E4-4F8D-4555-94AE-CF9AFFD03252}" srcId="{72F26D97-C426-4720-99CE-FFDA0C358801}" destId="{BD54467B-7103-4386-9D4F-F311EDF24493}" srcOrd="2" destOrd="0" parTransId="{45205FC3-2F18-4216-B82A-C794ACE51053}" sibTransId="{0A53A147-1753-4305-8AE0-5262A93ED51D}"/>
    <dgm:cxn modelId="{2BFE81EA-5B6D-414F-BE64-9520751BD4D1}" srcId="{3E5AD81F-CD52-498D-BE5D-5308BA7E9CE4}" destId="{7CB53BEE-2898-4E39-82EB-AD8A8FBB08C8}" srcOrd="2" destOrd="0" parTransId="{1ED16E02-0BF2-4A6B-8C37-0F383B2B30EC}" sibTransId="{CAA2E970-9D3B-4FE0-818C-54E11D45CFF7}"/>
    <dgm:cxn modelId="{4980F9EF-C2C0-4704-ACC1-7217EB1ABF7D}" type="presOf" srcId="{FDE0FBCC-A69B-4E71-A1B2-85241AC89FC9}" destId="{DB0D8982-055E-488A-A823-A70D3F8DA0CB}" srcOrd="0" destOrd="3" presId="urn:microsoft.com/office/officeart/2005/8/layout/cycle4"/>
    <dgm:cxn modelId="{155839F1-91C9-4BED-8018-1EA1E224AB57}" srcId="{0EFD2600-AF0D-4854-8A0E-F1F6A1AACCCD}" destId="{516351E0-468B-47EE-8DAE-CE2B56D0A3CD}" srcOrd="1" destOrd="0" parTransId="{99CBFF29-D255-41C2-9878-0550ADE2BDCA}" sibTransId="{FCC9E10A-CF7F-4539-8DE4-351E62510033}"/>
    <dgm:cxn modelId="{926AEEF4-8342-4016-AD56-38010A7BC7ED}" type="presOf" srcId="{FBF0046C-E9AC-4957-B767-C1B813EAB5FA}" destId="{A103A6CA-B07F-4E5D-97B3-A236E5160DE8}" srcOrd="0" destOrd="0" presId="urn:microsoft.com/office/officeart/2005/8/layout/cycle4"/>
    <dgm:cxn modelId="{C8DA3FE3-974B-4649-ACE7-921823B2F59B}" type="presParOf" srcId="{5169A5E3-FD80-4171-AB24-742A1A60CEFD}" destId="{84202F6B-1F5F-41DB-A31F-4040433B92AB}" srcOrd="0" destOrd="0" presId="urn:microsoft.com/office/officeart/2005/8/layout/cycle4"/>
    <dgm:cxn modelId="{609BD804-3BC1-4976-9910-881922BB9957}" type="presParOf" srcId="{84202F6B-1F5F-41DB-A31F-4040433B92AB}" destId="{2E8DA30D-D991-4878-8BB9-715164537E93}" srcOrd="0" destOrd="0" presId="urn:microsoft.com/office/officeart/2005/8/layout/cycle4"/>
    <dgm:cxn modelId="{882DC5D2-846D-4C1D-B06D-FCED59015C44}" type="presParOf" srcId="{2E8DA30D-D991-4878-8BB9-715164537E93}" destId="{4FFA5F55-BE18-42D3-97C3-EB1DEFA73E3F}" srcOrd="0" destOrd="0" presId="urn:microsoft.com/office/officeart/2005/8/layout/cycle4"/>
    <dgm:cxn modelId="{D139C092-321B-47C7-9167-6EC240833F81}" type="presParOf" srcId="{2E8DA30D-D991-4878-8BB9-715164537E93}" destId="{8C5C4EC2-D0D5-4B18-B53D-47F1A06C895B}" srcOrd="1" destOrd="0" presId="urn:microsoft.com/office/officeart/2005/8/layout/cycle4"/>
    <dgm:cxn modelId="{E07AE190-2363-4054-B991-817FEFA08216}" type="presParOf" srcId="{84202F6B-1F5F-41DB-A31F-4040433B92AB}" destId="{54543A41-8351-43A7-8FE4-C3FC63B3CF19}" srcOrd="1" destOrd="0" presId="urn:microsoft.com/office/officeart/2005/8/layout/cycle4"/>
    <dgm:cxn modelId="{6F2BA670-D26B-4086-893E-5C5F322D53B8}" type="presParOf" srcId="{54543A41-8351-43A7-8FE4-C3FC63B3CF19}" destId="{A103A6CA-B07F-4E5D-97B3-A236E5160DE8}" srcOrd="0" destOrd="0" presId="urn:microsoft.com/office/officeart/2005/8/layout/cycle4"/>
    <dgm:cxn modelId="{965082B1-264C-405A-8E07-7529B1AB241E}" type="presParOf" srcId="{54543A41-8351-43A7-8FE4-C3FC63B3CF19}" destId="{152E792A-336E-4B28-880F-7D9EB441831E}" srcOrd="1" destOrd="0" presId="urn:microsoft.com/office/officeart/2005/8/layout/cycle4"/>
    <dgm:cxn modelId="{E64A2B16-5575-42F8-BB2E-52230A7D961B}" type="presParOf" srcId="{84202F6B-1F5F-41DB-A31F-4040433B92AB}" destId="{143B3CEB-EE84-4E1D-928F-C066809D2DB9}" srcOrd="2" destOrd="0" presId="urn:microsoft.com/office/officeart/2005/8/layout/cycle4"/>
    <dgm:cxn modelId="{71F3802E-81FD-4FDC-9C80-6E37C77D3F15}" type="presParOf" srcId="{143B3CEB-EE84-4E1D-928F-C066809D2DB9}" destId="{DB0D8982-055E-488A-A823-A70D3F8DA0CB}" srcOrd="0" destOrd="0" presId="urn:microsoft.com/office/officeart/2005/8/layout/cycle4"/>
    <dgm:cxn modelId="{EA6DC6C4-4291-4BD9-B738-F4794E0CF173}" type="presParOf" srcId="{143B3CEB-EE84-4E1D-928F-C066809D2DB9}" destId="{F0E03EFC-3158-41B7-9CA1-491498F5875D}" srcOrd="1" destOrd="0" presId="urn:microsoft.com/office/officeart/2005/8/layout/cycle4"/>
    <dgm:cxn modelId="{09B59CBE-CD5C-45C8-BFBF-C34AC77C7AEB}" type="presParOf" srcId="{84202F6B-1F5F-41DB-A31F-4040433B92AB}" destId="{3A579F2E-779F-4628-8BEC-869315FBE910}" srcOrd="3" destOrd="0" presId="urn:microsoft.com/office/officeart/2005/8/layout/cycle4"/>
    <dgm:cxn modelId="{D80B00BD-D340-4AF2-9440-32F2BBBC0E39}" type="presParOf" srcId="{3A579F2E-779F-4628-8BEC-869315FBE910}" destId="{54F35DDD-6550-4617-9CAC-9BC94D72454F}" srcOrd="0" destOrd="0" presId="urn:microsoft.com/office/officeart/2005/8/layout/cycle4"/>
    <dgm:cxn modelId="{242EA36E-EB99-4CDA-98B8-A6623A8AF794}" type="presParOf" srcId="{3A579F2E-779F-4628-8BEC-869315FBE910}" destId="{86C6AC3B-23FF-419B-8CBF-2FAC947886BD}" srcOrd="1" destOrd="0" presId="urn:microsoft.com/office/officeart/2005/8/layout/cycle4"/>
    <dgm:cxn modelId="{49070A02-2E1E-4E8C-AED7-42E2088DD99D}" type="presParOf" srcId="{84202F6B-1F5F-41DB-A31F-4040433B92AB}" destId="{0DA80A97-B478-4F32-B38B-870FF0E321F6}" srcOrd="4" destOrd="0" presId="urn:microsoft.com/office/officeart/2005/8/layout/cycle4"/>
    <dgm:cxn modelId="{DAE88BC6-11A2-4225-AF9F-E46B7028A1EB}" type="presParOf" srcId="{5169A5E3-FD80-4171-AB24-742A1A60CEFD}" destId="{67C91884-DCE2-4509-8B91-24FD8C1953C1}" srcOrd="1" destOrd="0" presId="urn:microsoft.com/office/officeart/2005/8/layout/cycle4"/>
    <dgm:cxn modelId="{3A28DEF6-DA7B-49E5-888F-1291CFE00309}" type="presParOf" srcId="{67C91884-DCE2-4509-8B91-24FD8C1953C1}" destId="{E8EBDFD8-F013-4169-97D3-764A541C4741}" srcOrd="0" destOrd="0" presId="urn:microsoft.com/office/officeart/2005/8/layout/cycle4"/>
    <dgm:cxn modelId="{D8BA1B55-C3A9-4F5B-8C2C-99A205FB1159}" type="presParOf" srcId="{67C91884-DCE2-4509-8B91-24FD8C1953C1}" destId="{F53E8B64-C9DF-476D-8AF2-D915F4C0EABF}" srcOrd="1" destOrd="0" presId="urn:microsoft.com/office/officeart/2005/8/layout/cycle4"/>
    <dgm:cxn modelId="{35AE518E-E687-4272-AD3A-249802BFD5F6}" type="presParOf" srcId="{67C91884-DCE2-4509-8B91-24FD8C1953C1}" destId="{4FD30D9E-2705-4948-A426-0E41DF23CBB4}" srcOrd="2" destOrd="0" presId="urn:microsoft.com/office/officeart/2005/8/layout/cycle4"/>
    <dgm:cxn modelId="{FA026AB8-4A9F-4296-89DC-F4092E92347F}" type="presParOf" srcId="{67C91884-DCE2-4509-8B91-24FD8C1953C1}" destId="{E55A9EC4-AC12-4BF3-93A1-DCEA7477AC4D}" srcOrd="3" destOrd="0" presId="urn:microsoft.com/office/officeart/2005/8/layout/cycle4"/>
    <dgm:cxn modelId="{0DC3FD98-4286-438E-8487-64C46224E9BC}" type="presParOf" srcId="{67C91884-DCE2-4509-8B91-24FD8C1953C1}" destId="{E06C1795-A9DC-40D3-8045-8AEBED7748BB}" srcOrd="4" destOrd="0" presId="urn:microsoft.com/office/officeart/2005/8/layout/cycle4"/>
    <dgm:cxn modelId="{39F348ED-4328-4632-AC00-313CB037EC6D}" type="presParOf" srcId="{5169A5E3-FD80-4171-AB24-742A1A60CEFD}" destId="{15387448-D8D8-4776-98CC-2711A3995805}" srcOrd="2" destOrd="0" presId="urn:microsoft.com/office/officeart/2005/8/layout/cycle4"/>
    <dgm:cxn modelId="{A1573295-EBF7-4F53-8EE2-F54FA4F2D99C}" type="presParOf" srcId="{5169A5E3-FD80-4171-AB24-742A1A60CEFD}" destId="{BB0921EC-8377-4F69-A2F5-F8D2BEEB78E6}"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5C4BE4-23BB-472A-93B2-1FF9FBAE127F}" type="doc">
      <dgm:prSet loTypeId="urn:microsoft.com/office/officeart/2005/8/layout/process1" loCatId="process" qsTypeId="urn:microsoft.com/office/officeart/2005/8/quickstyle/simple1" qsCatId="simple" csTypeId="urn:microsoft.com/office/officeart/2005/8/colors/colorful5" csCatId="colorful" phldr="1"/>
      <dgm:spPr/>
    </dgm:pt>
    <dgm:pt modelId="{A0259891-4EC4-4E1D-8336-9C8982153607}">
      <dgm:prSet phldrT="[Texto]" custT="1"/>
      <dgm:spPr/>
      <dgm:t>
        <a:bodyPr/>
        <a:lstStyle/>
        <a:p>
          <a:r>
            <a:rPr lang="es-419" sz="1500" dirty="0"/>
            <a:t>Control de leche</a:t>
          </a:r>
        </a:p>
      </dgm:t>
    </dgm:pt>
    <dgm:pt modelId="{2608E322-102F-4732-8DF6-04F81D33E2CC}" type="parTrans" cxnId="{666DB04F-AE5D-466C-8452-E1A93B502B17}">
      <dgm:prSet/>
      <dgm:spPr/>
      <dgm:t>
        <a:bodyPr/>
        <a:lstStyle/>
        <a:p>
          <a:endParaRPr lang="es-419"/>
        </a:p>
      </dgm:t>
    </dgm:pt>
    <dgm:pt modelId="{4D5A73E8-C495-4345-ADFA-6E88FE05A7C6}" type="sibTrans" cxnId="{666DB04F-AE5D-466C-8452-E1A93B502B17}">
      <dgm:prSet/>
      <dgm:spPr/>
      <dgm:t>
        <a:bodyPr/>
        <a:lstStyle/>
        <a:p>
          <a:endParaRPr lang="es-419"/>
        </a:p>
      </dgm:t>
    </dgm:pt>
    <dgm:pt modelId="{EA56A1B0-9FA5-4489-96C1-D7ECF999E4B5}">
      <dgm:prSet phldrT="[Texto]"/>
      <dgm:spPr/>
      <dgm:t>
        <a:bodyPr/>
        <a:lstStyle/>
        <a:p>
          <a:r>
            <a:rPr lang="es-419" dirty="0"/>
            <a:t>13</a:t>
          </a:r>
        </a:p>
      </dgm:t>
    </dgm:pt>
    <dgm:pt modelId="{6B37F034-CD45-42F2-99EA-EAA9BCA989EB}" type="parTrans" cxnId="{E39A747A-3B2E-4626-8189-34383DD028E4}">
      <dgm:prSet/>
      <dgm:spPr/>
      <dgm:t>
        <a:bodyPr/>
        <a:lstStyle/>
        <a:p>
          <a:endParaRPr lang="es-419"/>
        </a:p>
      </dgm:t>
    </dgm:pt>
    <dgm:pt modelId="{98D50AD0-CCB5-47CA-916C-1F6941AC601C}" type="sibTrans" cxnId="{E39A747A-3B2E-4626-8189-34383DD028E4}">
      <dgm:prSet/>
      <dgm:spPr/>
      <dgm:t>
        <a:bodyPr/>
        <a:lstStyle/>
        <a:p>
          <a:endParaRPr lang="es-419"/>
        </a:p>
      </dgm:t>
    </dgm:pt>
    <dgm:pt modelId="{88FCBA2B-BB96-444A-A771-74642F7784E6}">
      <dgm:prSet phldrT="[Texto]"/>
      <dgm:spPr/>
      <dgm:t>
        <a:bodyPr/>
        <a:lstStyle/>
        <a:p>
          <a:r>
            <a:rPr lang="es-419" dirty="0"/>
            <a:t>38</a:t>
          </a:r>
        </a:p>
      </dgm:t>
    </dgm:pt>
    <dgm:pt modelId="{4ACBA638-8AAF-41D2-9BA1-09CDFA1AD0BC}" type="parTrans" cxnId="{5CE84510-1253-4B32-909C-86B47606A607}">
      <dgm:prSet/>
      <dgm:spPr/>
      <dgm:t>
        <a:bodyPr/>
        <a:lstStyle/>
        <a:p>
          <a:endParaRPr lang="es-419"/>
        </a:p>
      </dgm:t>
    </dgm:pt>
    <dgm:pt modelId="{2251579E-8CB5-44DD-9294-148C2BF998EA}" type="sibTrans" cxnId="{5CE84510-1253-4B32-909C-86B47606A607}">
      <dgm:prSet/>
      <dgm:spPr/>
      <dgm:t>
        <a:bodyPr/>
        <a:lstStyle/>
        <a:p>
          <a:endParaRPr lang="es-419"/>
        </a:p>
      </dgm:t>
    </dgm:pt>
    <dgm:pt modelId="{25AA230A-1C0C-4A93-8A87-8C2879175345}">
      <dgm:prSet/>
      <dgm:spPr/>
      <dgm:t>
        <a:bodyPr/>
        <a:lstStyle/>
        <a:p>
          <a:r>
            <a:rPr lang="es-419" dirty="0"/>
            <a:t>12</a:t>
          </a:r>
        </a:p>
      </dgm:t>
    </dgm:pt>
    <dgm:pt modelId="{683B59BC-1070-4F37-A00B-FEE0BBC52CA2}" type="parTrans" cxnId="{C4C98CE2-7463-44D8-9177-889754862B6D}">
      <dgm:prSet/>
      <dgm:spPr/>
      <dgm:t>
        <a:bodyPr/>
        <a:lstStyle/>
        <a:p>
          <a:endParaRPr lang="es-419"/>
        </a:p>
      </dgm:t>
    </dgm:pt>
    <dgm:pt modelId="{F09ED10A-A25E-4704-8B9B-09B371A7CE58}" type="sibTrans" cxnId="{C4C98CE2-7463-44D8-9177-889754862B6D}">
      <dgm:prSet/>
      <dgm:spPr/>
      <dgm:t>
        <a:bodyPr/>
        <a:lstStyle/>
        <a:p>
          <a:endParaRPr lang="es-419"/>
        </a:p>
      </dgm:t>
    </dgm:pt>
    <dgm:pt modelId="{C014C390-D745-4761-B188-FC1138FFCE59}">
      <dgm:prSet phldrT="[Texto]"/>
      <dgm:spPr/>
      <dgm:t>
        <a:bodyPr/>
        <a:lstStyle/>
        <a:p>
          <a:r>
            <a:rPr lang="es-419" dirty="0"/>
            <a:t>31</a:t>
          </a:r>
        </a:p>
      </dgm:t>
    </dgm:pt>
    <dgm:pt modelId="{F5C226EE-A2AA-4700-9A7C-C976124D54AA}" type="parTrans" cxnId="{75D96943-8A46-4186-BCB2-A9E3D6AD5890}">
      <dgm:prSet/>
      <dgm:spPr/>
      <dgm:t>
        <a:bodyPr/>
        <a:lstStyle/>
        <a:p>
          <a:endParaRPr lang="es-419"/>
        </a:p>
      </dgm:t>
    </dgm:pt>
    <dgm:pt modelId="{FBD76C13-6918-4058-B2E2-544F5F96A7DF}" type="sibTrans" cxnId="{75D96943-8A46-4186-BCB2-A9E3D6AD5890}">
      <dgm:prSet/>
      <dgm:spPr/>
      <dgm:t>
        <a:bodyPr/>
        <a:lstStyle/>
        <a:p>
          <a:endParaRPr lang="es-419"/>
        </a:p>
      </dgm:t>
    </dgm:pt>
    <dgm:pt modelId="{40A63B61-D974-43B7-A664-79375DC02495}" type="pres">
      <dgm:prSet presAssocID="{0E5C4BE4-23BB-472A-93B2-1FF9FBAE127F}" presName="Name0" presStyleCnt="0">
        <dgm:presLayoutVars>
          <dgm:dir/>
          <dgm:resizeHandles val="exact"/>
        </dgm:presLayoutVars>
      </dgm:prSet>
      <dgm:spPr/>
    </dgm:pt>
    <dgm:pt modelId="{BE9F64CC-9049-4EA4-8313-C4E275E5CDB5}" type="pres">
      <dgm:prSet presAssocID="{A0259891-4EC4-4E1D-8336-9C8982153607}" presName="node" presStyleLbl="node1" presStyleIdx="0" presStyleCnt="5">
        <dgm:presLayoutVars>
          <dgm:bulletEnabled val="1"/>
        </dgm:presLayoutVars>
      </dgm:prSet>
      <dgm:spPr/>
    </dgm:pt>
    <dgm:pt modelId="{C0E9F270-C4FD-4D35-966A-C13795FED192}" type="pres">
      <dgm:prSet presAssocID="{4D5A73E8-C495-4345-ADFA-6E88FE05A7C6}" presName="sibTrans" presStyleLbl="sibTrans2D1" presStyleIdx="0" presStyleCnt="4"/>
      <dgm:spPr/>
    </dgm:pt>
    <dgm:pt modelId="{E308922C-004E-4859-983A-EE35A6BC3BFB}" type="pres">
      <dgm:prSet presAssocID="{4D5A73E8-C495-4345-ADFA-6E88FE05A7C6}" presName="connectorText" presStyleLbl="sibTrans2D1" presStyleIdx="0" presStyleCnt="4"/>
      <dgm:spPr/>
    </dgm:pt>
    <dgm:pt modelId="{B73640CE-3378-42DF-B51D-D6FC119F6B24}" type="pres">
      <dgm:prSet presAssocID="{EA56A1B0-9FA5-4489-96C1-D7ECF999E4B5}" presName="node" presStyleLbl="node1" presStyleIdx="1" presStyleCnt="5">
        <dgm:presLayoutVars>
          <dgm:bulletEnabled val="1"/>
        </dgm:presLayoutVars>
      </dgm:prSet>
      <dgm:spPr/>
    </dgm:pt>
    <dgm:pt modelId="{96606F51-A75E-4024-AB35-4A176D3D14F9}" type="pres">
      <dgm:prSet presAssocID="{98D50AD0-CCB5-47CA-916C-1F6941AC601C}" presName="sibTrans" presStyleLbl="sibTrans2D1" presStyleIdx="1" presStyleCnt="4"/>
      <dgm:spPr/>
    </dgm:pt>
    <dgm:pt modelId="{F2392245-3B4F-4025-BBAA-A503F902D822}" type="pres">
      <dgm:prSet presAssocID="{98D50AD0-CCB5-47CA-916C-1F6941AC601C}" presName="connectorText" presStyleLbl="sibTrans2D1" presStyleIdx="1" presStyleCnt="4"/>
      <dgm:spPr/>
    </dgm:pt>
    <dgm:pt modelId="{3733EDFB-AB80-4F5E-87E7-866FAED21AA5}" type="pres">
      <dgm:prSet presAssocID="{88FCBA2B-BB96-444A-A771-74642F7784E6}" presName="node" presStyleLbl="node1" presStyleIdx="2" presStyleCnt="5">
        <dgm:presLayoutVars>
          <dgm:bulletEnabled val="1"/>
        </dgm:presLayoutVars>
      </dgm:prSet>
      <dgm:spPr/>
    </dgm:pt>
    <dgm:pt modelId="{7155CF6D-58FA-4287-8461-004839CE44CE}" type="pres">
      <dgm:prSet presAssocID="{2251579E-8CB5-44DD-9294-148C2BF998EA}" presName="sibTrans" presStyleLbl="sibTrans2D1" presStyleIdx="2" presStyleCnt="4"/>
      <dgm:spPr/>
    </dgm:pt>
    <dgm:pt modelId="{9A247EB5-AFFD-49E2-ACE1-E5DC94B2D716}" type="pres">
      <dgm:prSet presAssocID="{2251579E-8CB5-44DD-9294-148C2BF998EA}" presName="connectorText" presStyleLbl="sibTrans2D1" presStyleIdx="2" presStyleCnt="4"/>
      <dgm:spPr/>
    </dgm:pt>
    <dgm:pt modelId="{62A08FA3-44F1-402E-BB93-C1FC76BD695A}" type="pres">
      <dgm:prSet presAssocID="{25AA230A-1C0C-4A93-8A87-8C2879175345}" presName="node" presStyleLbl="node1" presStyleIdx="3" presStyleCnt="5">
        <dgm:presLayoutVars>
          <dgm:bulletEnabled val="1"/>
        </dgm:presLayoutVars>
      </dgm:prSet>
      <dgm:spPr/>
    </dgm:pt>
    <dgm:pt modelId="{D85F038E-F2CB-40E0-BDF8-68E639ED7615}" type="pres">
      <dgm:prSet presAssocID="{F09ED10A-A25E-4704-8B9B-09B371A7CE58}" presName="sibTrans" presStyleLbl="sibTrans2D1" presStyleIdx="3" presStyleCnt="4"/>
      <dgm:spPr/>
    </dgm:pt>
    <dgm:pt modelId="{CFFDB549-4462-42F9-A4A0-FFAC3D272DDA}" type="pres">
      <dgm:prSet presAssocID="{F09ED10A-A25E-4704-8B9B-09B371A7CE58}" presName="connectorText" presStyleLbl="sibTrans2D1" presStyleIdx="3" presStyleCnt="4"/>
      <dgm:spPr/>
    </dgm:pt>
    <dgm:pt modelId="{7D7350D6-9A89-4D92-BE05-A36F646E4C8D}" type="pres">
      <dgm:prSet presAssocID="{C014C390-D745-4761-B188-FC1138FFCE59}" presName="node" presStyleLbl="node1" presStyleIdx="4" presStyleCnt="5">
        <dgm:presLayoutVars>
          <dgm:bulletEnabled val="1"/>
        </dgm:presLayoutVars>
      </dgm:prSet>
      <dgm:spPr/>
    </dgm:pt>
  </dgm:ptLst>
  <dgm:cxnLst>
    <dgm:cxn modelId="{5CE84510-1253-4B32-909C-86B47606A607}" srcId="{0E5C4BE4-23BB-472A-93B2-1FF9FBAE127F}" destId="{88FCBA2B-BB96-444A-A771-74642F7784E6}" srcOrd="2" destOrd="0" parTransId="{4ACBA638-8AAF-41D2-9BA1-09CDFA1AD0BC}" sibTransId="{2251579E-8CB5-44DD-9294-148C2BF998EA}"/>
    <dgm:cxn modelId="{8723D418-C125-4F53-9635-1D9892CD943F}" type="presOf" srcId="{88FCBA2B-BB96-444A-A771-74642F7784E6}" destId="{3733EDFB-AB80-4F5E-87E7-866FAED21AA5}" srcOrd="0" destOrd="0" presId="urn:microsoft.com/office/officeart/2005/8/layout/process1"/>
    <dgm:cxn modelId="{D81D0835-1D91-459E-AC23-4F933F8FC09F}" type="presOf" srcId="{EA56A1B0-9FA5-4489-96C1-D7ECF999E4B5}" destId="{B73640CE-3378-42DF-B51D-D6FC119F6B24}" srcOrd="0" destOrd="0" presId="urn:microsoft.com/office/officeart/2005/8/layout/process1"/>
    <dgm:cxn modelId="{37C97D3B-5FA3-44C7-84FB-E332421E509B}" type="presOf" srcId="{F09ED10A-A25E-4704-8B9B-09B371A7CE58}" destId="{D85F038E-F2CB-40E0-BDF8-68E639ED7615}" srcOrd="0" destOrd="0" presId="urn:microsoft.com/office/officeart/2005/8/layout/process1"/>
    <dgm:cxn modelId="{CA6C3C3D-EE83-4512-8014-B3C6D7F626CE}" type="presOf" srcId="{2251579E-8CB5-44DD-9294-148C2BF998EA}" destId="{9A247EB5-AFFD-49E2-ACE1-E5DC94B2D716}" srcOrd="1" destOrd="0" presId="urn:microsoft.com/office/officeart/2005/8/layout/process1"/>
    <dgm:cxn modelId="{75D96943-8A46-4186-BCB2-A9E3D6AD5890}" srcId="{0E5C4BE4-23BB-472A-93B2-1FF9FBAE127F}" destId="{C014C390-D745-4761-B188-FC1138FFCE59}" srcOrd="4" destOrd="0" parTransId="{F5C226EE-A2AA-4700-9A7C-C976124D54AA}" sibTransId="{FBD76C13-6918-4058-B2E2-544F5F96A7DF}"/>
    <dgm:cxn modelId="{666DB04F-AE5D-466C-8452-E1A93B502B17}" srcId="{0E5C4BE4-23BB-472A-93B2-1FF9FBAE127F}" destId="{A0259891-4EC4-4E1D-8336-9C8982153607}" srcOrd="0" destOrd="0" parTransId="{2608E322-102F-4732-8DF6-04F81D33E2CC}" sibTransId="{4D5A73E8-C495-4345-ADFA-6E88FE05A7C6}"/>
    <dgm:cxn modelId="{1F611656-244B-4B94-B4D4-9B378A8D8037}" type="presOf" srcId="{2251579E-8CB5-44DD-9294-148C2BF998EA}" destId="{7155CF6D-58FA-4287-8461-004839CE44CE}" srcOrd="0" destOrd="0" presId="urn:microsoft.com/office/officeart/2005/8/layout/process1"/>
    <dgm:cxn modelId="{E39A747A-3B2E-4626-8189-34383DD028E4}" srcId="{0E5C4BE4-23BB-472A-93B2-1FF9FBAE127F}" destId="{EA56A1B0-9FA5-4489-96C1-D7ECF999E4B5}" srcOrd="1" destOrd="0" parTransId="{6B37F034-CD45-42F2-99EA-EAA9BCA989EB}" sibTransId="{98D50AD0-CCB5-47CA-916C-1F6941AC601C}"/>
    <dgm:cxn modelId="{A4E1DBA1-6636-4D4E-ADC9-9F51944DBB8F}" type="presOf" srcId="{4D5A73E8-C495-4345-ADFA-6E88FE05A7C6}" destId="{E308922C-004E-4859-983A-EE35A6BC3BFB}" srcOrd="1" destOrd="0" presId="urn:microsoft.com/office/officeart/2005/8/layout/process1"/>
    <dgm:cxn modelId="{AC3945BD-FC9B-4211-9FD0-8517B82369E9}" type="presOf" srcId="{A0259891-4EC4-4E1D-8336-9C8982153607}" destId="{BE9F64CC-9049-4EA4-8313-C4E275E5CDB5}" srcOrd="0" destOrd="0" presId="urn:microsoft.com/office/officeart/2005/8/layout/process1"/>
    <dgm:cxn modelId="{240F33C7-5C89-493F-84F7-A6C321D90F66}" type="presOf" srcId="{98D50AD0-CCB5-47CA-916C-1F6941AC601C}" destId="{96606F51-A75E-4024-AB35-4A176D3D14F9}" srcOrd="0" destOrd="0" presId="urn:microsoft.com/office/officeart/2005/8/layout/process1"/>
    <dgm:cxn modelId="{F86DC9D3-9295-4451-93C1-DF98374192A5}" type="presOf" srcId="{F09ED10A-A25E-4704-8B9B-09B371A7CE58}" destId="{CFFDB549-4462-42F9-A4A0-FFAC3D272DDA}" srcOrd="1" destOrd="0" presId="urn:microsoft.com/office/officeart/2005/8/layout/process1"/>
    <dgm:cxn modelId="{FED79FD5-38C6-421E-8265-14A41C070A91}" type="presOf" srcId="{0E5C4BE4-23BB-472A-93B2-1FF9FBAE127F}" destId="{40A63B61-D974-43B7-A664-79375DC02495}" srcOrd="0" destOrd="0" presId="urn:microsoft.com/office/officeart/2005/8/layout/process1"/>
    <dgm:cxn modelId="{839EEDDF-9883-4349-8B29-5768233F6C58}" type="presOf" srcId="{98D50AD0-CCB5-47CA-916C-1F6941AC601C}" destId="{F2392245-3B4F-4025-BBAA-A503F902D822}" srcOrd="1" destOrd="0" presId="urn:microsoft.com/office/officeart/2005/8/layout/process1"/>
    <dgm:cxn modelId="{C4C98CE2-7463-44D8-9177-889754862B6D}" srcId="{0E5C4BE4-23BB-472A-93B2-1FF9FBAE127F}" destId="{25AA230A-1C0C-4A93-8A87-8C2879175345}" srcOrd="3" destOrd="0" parTransId="{683B59BC-1070-4F37-A00B-FEE0BBC52CA2}" sibTransId="{F09ED10A-A25E-4704-8B9B-09B371A7CE58}"/>
    <dgm:cxn modelId="{436EC7E5-44E7-4731-B933-FD1CDD6997DA}" type="presOf" srcId="{4D5A73E8-C495-4345-ADFA-6E88FE05A7C6}" destId="{C0E9F270-C4FD-4D35-966A-C13795FED192}" srcOrd="0" destOrd="0" presId="urn:microsoft.com/office/officeart/2005/8/layout/process1"/>
    <dgm:cxn modelId="{D212AEE9-3B13-4F39-82FA-9293F7411BC8}" type="presOf" srcId="{25AA230A-1C0C-4A93-8A87-8C2879175345}" destId="{62A08FA3-44F1-402E-BB93-C1FC76BD695A}" srcOrd="0" destOrd="0" presId="urn:microsoft.com/office/officeart/2005/8/layout/process1"/>
    <dgm:cxn modelId="{470D0DF4-F71D-4F45-9C40-DDA3FB3B0003}" type="presOf" srcId="{C014C390-D745-4761-B188-FC1138FFCE59}" destId="{7D7350D6-9A89-4D92-BE05-A36F646E4C8D}" srcOrd="0" destOrd="0" presId="urn:microsoft.com/office/officeart/2005/8/layout/process1"/>
    <dgm:cxn modelId="{4DADF555-789E-46C4-B24D-78E9BF84ED94}" type="presParOf" srcId="{40A63B61-D974-43B7-A664-79375DC02495}" destId="{BE9F64CC-9049-4EA4-8313-C4E275E5CDB5}" srcOrd="0" destOrd="0" presId="urn:microsoft.com/office/officeart/2005/8/layout/process1"/>
    <dgm:cxn modelId="{9E0F5F13-EE39-4D75-86F3-569D1988E4C0}" type="presParOf" srcId="{40A63B61-D974-43B7-A664-79375DC02495}" destId="{C0E9F270-C4FD-4D35-966A-C13795FED192}" srcOrd="1" destOrd="0" presId="urn:microsoft.com/office/officeart/2005/8/layout/process1"/>
    <dgm:cxn modelId="{FE338A95-45F8-4D94-940B-564E93F721F4}" type="presParOf" srcId="{C0E9F270-C4FD-4D35-966A-C13795FED192}" destId="{E308922C-004E-4859-983A-EE35A6BC3BFB}" srcOrd="0" destOrd="0" presId="urn:microsoft.com/office/officeart/2005/8/layout/process1"/>
    <dgm:cxn modelId="{76DDF1DE-AB1A-400A-A83C-561BDC80D4D2}" type="presParOf" srcId="{40A63B61-D974-43B7-A664-79375DC02495}" destId="{B73640CE-3378-42DF-B51D-D6FC119F6B24}" srcOrd="2" destOrd="0" presId="urn:microsoft.com/office/officeart/2005/8/layout/process1"/>
    <dgm:cxn modelId="{E72C3E1B-E05A-4557-A909-7AE135FBAF3F}" type="presParOf" srcId="{40A63B61-D974-43B7-A664-79375DC02495}" destId="{96606F51-A75E-4024-AB35-4A176D3D14F9}" srcOrd="3" destOrd="0" presId="urn:microsoft.com/office/officeart/2005/8/layout/process1"/>
    <dgm:cxn modelId="{BA9DAD4D-DF1E-4015-8F65-568B01D75A44}" type="presParOf" srcId="{96606F51-A75E-4024-AB35-4A176D3D14F9}" destId="{F2392245-3B4F-4025-BBAA-A503F902D822}" srcOrd="0" destOrd="0" presId="urn:microsoft.com/office/officeart/2005/8/layout/process1"/>
    <dgm:cxn modelId="{019DD7DD-1F99-4939-9FFF-F9FB5D149BFC}" type="presParOf" srcId="{40A63B61-D974-43B7-A664-79375DC02495}" destId="{3733EDFB-AB80-4F5E-87E7-866FAED21AA5}" srcOrd="4" destOrd="0" presId="urn:microsoft.com/office/officeart/2005/8/layout/process1"/>
    <dgm:cxn modelId="{8846654A-DC6A-4F09-81E3-0DE854CF75F1}" type="presParOf" srcId="{40A63B61-D974-43B7-A664-79375DC02495}" destId="{7155CF6D-58FA-4287-8461-004839CE44CE}" srcOrd="5" destOrd="0" presId="urn:microsoft.com/office/officeart/2005/8/layout/process1"/>
    <dgm:cxn modelId="{B7E780FF-8A2D-4F87-99C2-8FB9A9CF95D9}" type="presParOf" srcId="{7155CF6D-58FA-4287-8461-004839CE44CE}" destId="{9A247EB5-AFFD-49E2-ACE1-E5DC94B2D716}" srcOrd="0" destOrd="0" presId="urn:microsoft.com/office/officeart/2005/8/layout/process1"/>
    <dgm:cxn modelId="{B5A082F0-DAE2-443E-801A-0E093ECA9D28}" type="presParOf" srcId="{40A63B61-D974-43B7-A664-79375DC02495}" destId="{62A08FA3-44F1-402E-BB93-C1FC76BD695A}" srcOrd="6" destOrd="0" presId="urn:microsoft.com/office/officeart/2005/8/layout/process1"/>
    <dgm:cxn modelId="{201AF0CD-0D4F-491C-BD8C-B4D4037E7BDE}" type="presParOf" srcId="{40A63B61-D974-43B7-A664-79375DC02495}" destId="{D85F038E-F2CB-40E0-BDF8-68E639ED7615}" srcOrd="7" destOrd="0" presId="urn:microsoft.com/office/officeart/2005/8/layout/process1"/>
    <dgm:cxn modelId="{45B0D35E-AC85-45EC-91DB-D43535971F70}" type="presParOf" srcId="{D85F038E-F2CB-40E0-BDF8-68E639ED7615}" destId="{CFFDB549-4462-42F9-A4A0-FFAC3D272DDA}" srcOrd="0" destOrd="0" presId="urn:microsoft.com/office/officeart/2005/8/layout/process1"/>
    <dgm:cxn modelId="{5F9BF4BA-9E37-49F6-9BF7-DC1326BC3031}" type="presParOf" srcId="{40A63B61-D974-43B7-A664-79375DC02495}" destId="{7D7350D6-9A89-4D92-BE05-A36F646E4C8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E5C4BE4-23BB-472A-93B2-1FF9FBAE127F}" type="doc">
      <dgm:prSet loTypeId="urn:microsoft.com/office/officeart/2005/8/layout/process1" loCatId="process" qsTypeId="urn:microsoft.com/office/officeart/2005/8/quickstyle/simple1" qsCatId="simple" csTypeId="urn:microsoft.com/office/officeart/2005/8/colors/colorful5" csCatId="colorful" phldr="1"/>
      <dgm:spPr/>
    </dgm:pt>
    <dgm:pt modelId="{A0259891-4EC4-4E1D-8336-9C8982153607}">
      <dgm:prSet phldrT="[Texto]" custT="1"/>
      <dgm:spPr/>
      <dgm:t>
        <a:bodyPr/>
        <a:lstStyle/>
        <a:p>
          <a:r>
            <a:rPr lang="es-419" sz="1500" dirty="0"/>
            <a:t>Control de origen y carretera</a:t>
          </a:r>
        </a:p>
      </dgm:t>
    </dgm:pt>
    <dgm:pt modelId="{2608E322-102F-4732-8DF6-04F81D33E2CC}" type="parTrans" cxnId="{666DB04F-AE5D-466C-8452-E1A93B502B17}">
      <dgm:prSet/>
      <dgm:spPr/>
      <dgm:t>
        <a:bodyPr/>
        <a:lstStyle/>
        <a:p>
          <a:endParaRPr lang="es-419"/>
        </a:p>
      </dgm:t>
    </dgm:pt>
    <dgm:pt modelId="{4D5A73E8-C495-4345-ADFA-6E88FE05A7C6}" type="sibTrans" cxnId="{666DB04F-AE5D-466C-8452-E1A93B502B17}">
      <dgm:prSet/>
      <dgm:spPr/>
      <dgm:t>
        <a:bodyPr/>
        <a:lstStyle/>
        <a:p>
          <a:endParaRPr lang="es-419"/>
        </a:p>
      </dgm:t>
    </dgm:pt>
    <dgm:pt modelId="{EA56A1B0-9FA5-4489-96C1-D7ECF999E4B5}">
      <dgm:prSet phldrT="[Texto]"/>
      <dgm:spPr/>
      <dgm:t>
        <a:bodyPr/>
        <a:lstStyle/>
        <a:p>
          <a:r>
            <a:rPr lang="es-419" dirty="0"/>
            <a:t>23</a:t>
          </a:r>
        </a:p>
      </dgm:t>
    </dgm:pt>
    <dgm:pt modelId="{6B37F034-CD45-42F2-99EA-EAA9BCA989EB}" type="parTrans" cxnId="{E39A747A-3B2E-4626-8189-34383DD028E4}">
      <dgm:prSet/>
      <dgm:spPr/>
      <dgm:t>
        <a:bodyPr/>
        <a:lstStyle/>
        <a:p>
          <a:endParaRPr lang="es-419"/>
        </a:p>
      </dgm:t>
    </dgm:pt>
    <dgm:pt modelId="{98D50AD0-CCB5-47CA-916C-1F6941AC601C}" type="sibTrans" cxnId="{E39A747A-3B2E-4626-8189-34383DD028E4}">
      <dgm:prSet/>
      <dgm:spPr/>
      <dgm:t>
        <a:bodyPr/>
        <a:lstStyle/>
        <a:p>
          <a:endParaRPr lang="es-419"/>
        </a:p>
      </dgm:t>
    </dgm:pt>
    <dgm:pt modelId="{88FCBA2B-BB96-444A-A771-74642F7784E6}">
      <dgm:prSet phldrT="[Texto]"/>
      <dgm:spPr/>
      <dgm:t>
        <a:bodyPr/>
        <a:lstStyle/>
        <a:p>
          <a:r>
            <a:rPr lang="es-419" dirty="0"/>
            <a:t>18</a:t>
          </a:r>
        </a:p>
      </dgm:t>
    </dgm:pt>
    <dgm:pt modelId="{4ACBA638-8AAF-41D2-9BA1-09CDFA1AD0BC}" type="parTrans" cxnId="{5CE84510-1253-4B32-909C-86B47606A607}">
      <dgm:prSet/>
      <dgm:spPr/>
      <dgm:t>
        <a:bodyPr/>
        <a:lstStyle/>
        <a:p>
          <a:endParaRPr lang="es-419"/>
        </a:p>
      </dgm:t>
    </dgm:pt>
    <dgm:pt modelId="{2251579E-8CB5-44DD-9294-148C2BF998EA}" type="sibTrans" cxnId="{5CE84510-1253-4B32-909C-86B47606A607}">
      <dgm:prSet/>
      <dgm:spPr/>
      <dgm:t>
        <a:bodyPr/>
        <a:lstStyle/>
        <a:p>
          <a:endParaRPr lang="es-419"/>
        </a:p>
      </dgm:t>
    </dgm:pt>
    <dgm:pt modelId="{25AA230A-1C0C-4A93-8A87-8C2879175345}">
      <dgm:prSet/>
      <dgm:spPr/>
      <dgm:t>
        <a:bodyPr/>
        <a:lstStyle/>
        <a:p>
          <a:r>
            <a:rPr lang="es-419" dirty="0"/>
            <a:t>24</a:t>
          </a:r>
        </a:p>
      </dgm:t>
    </dgm:pt>
    <dgm:pt modelId="{683B59BC-1070-4F37-A00B-FEE0BBC52CA2}" type="parTrans" cxnId="{C4C98CE2-7463-44D8-9177-889754862B6D}">
      <dgm:prSet/>
      <dgm:spPr/>
      <dgm:t>
        <a:bodyPr/>
        <a:lstStyle/>
        <a:p>
          <a:endParaRPr lang="es-419"/>
        </a:p>
      </dgm:t>
    </dgm:pt>
    <dgm:pt modelId="{F09ED10A-A25E-4704-8B9B-09B371A7CE58}" type="sibTrans" cxnId="{C4C98CE2-7463-44D8-9177-889754862B6D}">
      <dgm:prSet/>
      <dgm:spPr/>
      <dgm:t>
        <a:bodyPr/>
        <a:lstStyle/>
        <a:p>
          <a:endParaRPr lang="es-419"/>
        </a:p>
      </dgm:t>
    </dgm:pt>
    <dgm:pt modelId="{C014C390-D745-4761-B188-FC1138FFCE59}">
      <dgm:prSet phldrT="[Texto]"/>
      <dgm:spPr/>
      <dgm:t>
        <a:bodyPr/>
        <a:lstStyle/>
        <a:p>
          <a:r>
            <a:rPr lang="es-419" dirty="0"/>
            <a:t>22</a:t>
          </a:r>
        </a:p>
      </dgm:t>
    </dgm:pt>
    <dgm:pt modelId="{F5C226EE-A2AA-4700-9A7C-C976124D54AA}" type="parTrans" cxnId="{75D96943-8A46-4186-BCB2-A9E3D6AD5890}">
      <dgm:prSet/>
      <dgm:spPr/>
      <dgm:t>
        <a:bodyPr/>
        <a:lstStyle/>
        <a:p>
          <a:endParaRPr lang="es-419"/>
        </a:p>
      </dgm:t>
    </dgm:pt>
    <dgm:pt modelId="{FBD76C13-6918-4058-B2E2-544F5F96A7DF}" type="sibTrans" cxnId="{75D96943-8A46-4186-BCB2-A9E3D6AD5890}">
      <dgm:prSet/>
      <dgm:spPr/>
      <dgm:t>
        <a:bodyPr/>
        <a:lstStyle/>
        <a:p>
          <a:endParaRPr lang="es-419"/>
        </a:p>
      </dgm:t>
    </dgm:pt>
    <dgm:pt modelId="{40A63B61-D974-43B7-A664-79375DC02495}" type="pres">
      <dgm:prSet presAssocID="{0E5C4BE4-23BB-472A-93B2-1FF9FBAE127F}" presName="Name0" presStyleCnt="0">
        <dgm:presLayoutVars>
          <dgm:dir/>
          <dgm:resizeHandles val="exact"/>
        </dgm:presLayoutVars>
      </dgm:prSet>
      <dgm:spPr/>
    </dgm:pt>
    <dgm:pt modelId="{BE9F64CC-9049-4EA4-8313-C4E275E5CDB5}" type="pres">
      <dgm:prSet presAssocID="{A0259891-4EC4-4E1D-8336-9C8982153607}" presName="node" presStyleLbl="node1" presStyleIdx="0" presStyleCnt="5">
        <dgm:presLayoutVars>
          <dgm:bulletEnabled val="1"/>
        </dgm:presLayoutVars>
      </dgm:prSet>
      <dgm:spPr/>
    </dgm:pt>
    <dgm:pt modelId="{C0E9F270-C4FD-4D35-966A-C13795FED192}" type="pres">
      <dgm:prSet presAssocID="{4D5A73E8-C495-4345-ADFA-6E88FE05A7C6}" presName="sibTrans" presStyleLbl="sibTrans2D1" presStyleIdx="0" presStyleCnt="4"/>
      <dgm:spPr/>
    </dgm:pt>
    <dgm:pt modelId="{E308922C-004E-4859-983A-EE35A6BC3BFB}" type="pres">
      <dgm:prSet presAssocID="{4D5A73E8-C495-4345-ADFA-6E88FE05A7C6}" presName="connectorText" presStyleLbl="sibTrans2D1" presStyleIdx="0" presStyleCnt="4"/>
      <dgm:spPr/>
    </dgm:pt>
    <dgm:pt modelId="{B73640CE-3378-42DF-B51D-D6FC119F6B24}" type="pres">
      <dgm:prSet presAssocID="{EA56A1B0-9FA5-4489-96C1-D7ECF999E4B5}" presName="node" presStyleLbl="node1" presStyleIdx="1" presStyleCnt="5">
        <dgm:presLayoutVars>
          <dgm:bulletEnabled val="1"/>
        </dgm:presLayoutVars>
      </dgm:prSet>
      <dgm:spPr/>
    </dgm:pt>
    <dgm:pt modelId="{96606F51-A75E-4024-AB35-4A176D3D14F9}" type="pres">
      <dgm:prSet presAssocID="{98D50AD0-CCB5-47CA-916C-1F6941AC601C}" presName="sibTrans" presStyleLbl="sibTrans2D1" presStyleIdx="1" presStyleCnt="4"/>
      <dgm:spPr/>
    </dgm:pt>
    <dgm:pt modelId="{F2392245-3B4F-4025-BBAA-A503F902D822}" type="pres">
      <dgm:prSet presAssocID="{98D50AD0-CCB5-47CA-916C-1F6941AC601C}" presName="connectorText" presStyleLbl="sibTrans2D1" presStyleIdx="1" presStyleCnt="4"/>
      <dgm:spPr/>
    </dgm:pt>
    <dgm:pt modelId="{3733EDFB-AB80-4F5E-87E7-866FAED21AA5}" type="pres">
      <dgm:prSet presAssocID="{88FCBA2B-BB96-444A-A771-74642F7784E6}" presName="node" presStyleLbl="node1" presStyleIdx="2" presStyleCnt="5">
        <dgm:presLayoutVars>
          <dgm:bulletEnabled val="1"/>
        </dgm:presLayoutVars>
      </dgm:prSet>
      <dgm:spPr/>
    </dgm:pt>
    <dgm:pt modelId="{7155CF6D-58FA-4287-8461-004839CE44CE}" type="pres">
      <dgm:prSet presAssocID="{2251579E-8CB5-44DD-9294-148C2BF998EA}" presName="sibTrans" presStyleLbl="sibTrans2D1" presStyleIdx="2" presStyleCnt="4"/>
      <dgm:spPr/>
    </dgm:pt>
    <dgm:pt modelId="{9A247EB5-AFFD-49E2-ACE1-E5DC94B2D716}" type="pres">
      <dgm:prSet presAssocID="{2251579E-8CB5-44DD-9294-148C2BF998EA}" presName="connectorText" presStyleLbl="sibTrans2D1" presStyleIdx="2" presStyleCnt="4"/>
      <dgm:spPr/>
    </dgm:pt>
    <dgm:pt modelId="{62A08FA3-44F1-402E-BB93-C1FC76BD695A}" type="pres">
      <dgm:prSet presAssocID="{25AA230A-1C0C-4A93-8A87-8C2879175345}" presName="node" presStyleLbl="node1" presStyleIdx="3" presStyleCnt="5">
        <dgm:presLayoutVars>
          <dgm:bulletEnabled val="1"/>
        </dgm:presLayoutVars>
      </dgm:prSet>
      <dgm:spPr/>
    </dgm:pt>
    <dgm:pt modelId="{D85F038E-F2CB-40E0-BDF8-68E639ED7615}" type="pres">
      <dgm:prSet presAssocID="{F09ED10A-A25E-4704-8B9B-09B371A7CE58}" presName="sibTrans" presStyleLbl="sibTrans2D1" presStyleIdx="3" presStyleCnt="4"/>
      <dgm:spPr/>
    </dgm:pt>
    <dgm:pt modelId="{CFFDB549-4462-42F9-A4A0-FFAC3D272DDA}" type="pres">
      <dgm:prSet presAssocID="{F09ED10A-A25E-4704-8B9B-09B371A7CE58}" presName="connectorText" presStyleLbl="sibTrans2D1" presStyleIdx="3" presStyleCnt="4"/>
      <dgm:spPr/>
    </dgm:pt>
    <dgm:pt modelId="{7D7350D6-9A89-4D92-BE05-A36F646E4C8D}" type="pres">
      <dgm:prSet presAssocID="{C014C390-D745-4761-B188-FC1138FFCE59}" presName="node" presStyleLbl="node1" presStyleIdx="4" presStyleCnt="5">
        <dgm:presLayoutVars>
          <dgm:bulletEnabled val="1"/>
        </dgm:presLayoutVars>
      </dgm:prSet>
      <dgm:spPr/>
    </dgm:pt>
  </dgm:ptLst>
  <dgm:cxnLst>
    <dgm:cxn modelId="{5CE84510-1253-4B32-909C-86B47606A607}" srcId="{0E5C4BE4-23BB-472A-93B2-1FF9FBAE127F}" destId="{88FCBA2B-BB96-444A-A771-74642F7784E6}" srcOrd="2" destOrd="0" parTransId="{4ACBA638-8AAF-41D2-9BA1-09CDFA1AD0BC}" sibTransId="{2251579E-8CB5-44DD-9294-148C2BF998EA}"/>
    <dgm:cxn modelId="{8723D418-C125-4F53-9635-1D9892CD943F}" type="presOf" srcId="{88FCBA2B-BB96-444A-A771-74642F7784E6}" destId="{3733EDFB-AB80-4F5E-87E7-866FAED21AA5}" srcOrd="0" destOrd="0" presId="urn:microsoft.com/office/officeart/2005/8/layout/process1"/>
    <dgm:cxn modelId="{D81D0835-1D91-459E-AC23-4F933F8FC09F}" type="presOf" srcId="{EA56A1B0-9FA5-4489-96C1-D7ECF999E4B5}" destId="{B73640CE-3378-42DF-B51D-D6FC119F6B24}" srcOrd="0" destOrd="0" presId="urn:microsoft.com/office/officeart/2005/8/layout/process1"/>
    <dgm:cxn modelId="{37C97D3B-5FA3-44C7-84FB-E332421E509B}" type="presOf" srcId="{F09ED10A-A25E-4704-8B9B-09B371A7CE58}" destId="{D85F038E-F2CB-40E0-BDF8-68E639ED7615}" srcOrd="0" destOrd="0" presId="urn:microsoft.com/office/officeart/2005/8/layout/process1"/>
    <dgm:cxn modelId="{CA6C3C3D-EE83-4512-8014-B3C6D7F626CE}" type="presOf" srcId="{2251579E-8CB5-44DD-9294-148C2BF998EA}" destId="{9A247EB5-AFFD-49E2-ACE1-E5DC94B2D716}" srcOrd="1" destOrd="0" presId="urn:microsoft.com/office/officeart/2005/8/layout/process1"/>
    <dgm:cxn modelId="{75D96943-8A46-4186-BCB2-A9E3D6AD5890}" srcId="{0E5C4BE4-23BB-472A-93B2-1FF9FBAE127F}" destId="{C014C390-D745-4761-B188-FC1138FFCE59}" srcOrd="4" destOrd="0" parTransId="{F5C226EE-A2AA-4700-9A7C-C976124D54AA}" sibTransId="{FBD76C13-6918-4058-B2E2-544F5F96A7DF}"/>
    <dgm:cxn modelId="{666DB04F-AE5D-466C-8452-E1A93B502B17}" srcId="{0E5C4BE4-23BB-472A-93B2-1FF9FBAE127F}" destId="{A0259891-4EC4-4E1D-8336-9C8982153607}" srcOrd="0" destOrd="0" parTransId="{2608E322-102F-4732-8DF6-04F81D33E2CC}" sibTransId="{4D5A73E8-C495-4345-ADFA-6E88FE05A7C6}"/>
    <dgm:cxn modelId="{1F611656-244B-4B94-B4D4-9B378A8D8037}" type="presOf" srcId="{2251579E-8CB5-44DD-9294-148C2BF998EA}" destId="{7155CF6D-58FA-4287-8461-004839CE44CE}" srcOrd="0" destOrd="0" presId="urn:microsoft.com/office/officeart/2005/8/layout/process1"/>
    <dgm:cxn modelId="{E39A747A-3B2E-4626-8189-34383DD028E4}" srcId="{0E5C4BE4-23BB-472A-93B2-1FF9FBAE127F}" destId="{EA56A1B0-9FA5-4489-96C1-D7ECF999E4B5}" srcOrd="1" destOrd="0" parTransId="{6B37F034-CD45-42F2-99EA-EAA9BCA989EB}" sibTransId="{98D50AD0-CCB5-47CA-916C-1F6941AC601C}"/>
    <dgm:cxn modelId="{A4E1DBA1-6636-4D4E-ADC9-9F51944DBB8F}" type="presOf" srcId="{4D5A73E8-C495-4345-ADFA-6E88FE05A7C6}" destId="{E308922C-004E-4859-983A-EE35A6BC3BFB}" srcOrd="1" destOrd="0" presId="urn:microsoft.com/office/officeart/2005/8/layout/process1"/>
    <dgm:cxn modelId="{AC3945BD-FC9B-4211-9FD0-8517B82369E9}" type="presOf" srcId="{A0259891-4EC4-4E1D-8336-9C8982153607}" destId="{BE9F64CC-9049-4EA4-8313-C4E275E5CDB5}" srcOrd="0" destOrd="0" presId="urn:microsoft.com/office/officeart/2005/8/layout/process1"/>
    <dgm:cxn modelId="{240F33C7-5C89-493F-84F7-A6C321D90F66}" type="presOf" srcId="{98D50AD0-CCB5-47CA-916C-1F6941AC601C}" destId="{96606F51-A75E-4024-AB35-4A176D3D14F9}" srcOrd="0" destOrd="0" presId="urn:microsoft.com/office/officeart/2005/8/layout/process1"/>
    <dgm:cxn modelId="{F86DC9D3-9295-4451-93C1-DF98374192A5}" type="presOf" srcId="{F09ED10A-A25E-4704-8B9B-09B371A7CE58}" destId="{CFFDB549-4462-42F9-A4A0-FFAC3D272DDA}" srcOrd="1" destOrd="0" presId="urn:microsoft.com/office/officeart/2005/8/layout/process1"/>
    <dgm:cxn modelId="{FED79FD5-38C6-421E-8265-14A41C070A91}" type="presOf" srcId="{0E5C4BE4-23BB-472A-93B2-1FF9FBAE127F}" destId="{40A63B61-D974-43B7-A664-79375DC02495}" srcOrd="0" destOrd="0" presId="urn:microsoft.com/office/officeart/2005/8/layout/process1"/>
    <dgm:cxn modelId="{839EEDDF-9883-4349-8B29-5768233F6C58}" type="presOf" srcId="{98D50AD0-CCB5-47CA-916C-1F6941AC601C}" destId="{F2392245-3B4F-4025-BBAA-A503F902D822}" srcOrd="1" destOrd="0" presId="urn:microsoft.com/office/officeart/2005/8/layout/process1"/>
    <dgm:cxn modelId="{C4C98CE2-7463-44D8-9177-889754862B6D}" srcId="{0E5C4BE4-23BB-472A-93B2-1FF9FBAE127F}" destId="{25AA230A-1C0C-4A93-8A87-8C2879175345}" srcOrd="3" destOrd="0" parTransId="{683B59BC-1070-4F37-A00B-FEE0BBC52CA2}" sibTransId="{F09ED10A-A25E-4704-8B9B-09B371A7CE58}"/>
    <dgm:cxn modelId="{436EC7E5-44E7-4731-B933-FD1CDD6997DA}" type="presOf" srcId="{4D5A73E8-C495-4345-ADFA-6E88FE05A7C6}" destId="{C0E9F270-C4FD-4D35-966A-C13795FED192}" srcOrd="0" destOrd="0" presId="urn:microsoft.com/office/officeart/2005/8/layout/process1"/>
    <dgm:cxn modelId="{D212AEE9-3B13-4F39-82FA-9293F7411BC8}" type="presOf" srcId="{25AA230A-1C0C-4A93-8A87-8C2879175345}" destId="{62A08FA3-44F1-402E-BB93-C1FC76BD695A}" srcOrd="0" destOrd="0" presId="urn:microsoft.com/office/officeart/2005/8/layout/process1"/>
    <dgm:cxn modelId="{470D0DF4-F71D-4F45-9C40-DDA3FB3B0003}" type="presOf" srcId="{C014C390-D745-4761-B188-FC1138FFCE59}" destId="{7D7350D6-9A89-4D92-BE05-A36F646E4C8D}" srcOrd="0" destOrd="0" presId="urn:microsoft.com/office/officeart/2005/8/layout/process1"/>
    <dgm:cxn modelId="{4DADF555-789E-46C4-B24D-78E9BF84ED94}" type="presParOf" srcId="{40A63B61-D974-43B7-A664-79375DC02495}" destId="{BE9F64CC-9049-4EA4-8313-C4E275E5CDB5}" srcOrd="0" destOrd="0" presId="urn:microsoft.com/office/officeart/2005/8/layout/process1"/>
    <dgm:cxn modelId="{9E0F5F13-EE39-4D75-86F3-569D1988E4C0}" type="presParOf" srcId="{40A63B61-D974-43B7-A664-79375DC02495}" destId="{C0E9F270-C4FD-4D35-966A-C13795FED192}" srcOrd="1" destOrd="0" presId="urn:microsoft.com/office/officeart/2005/8/layout/process1"/>
    <dgm:cxn modelId="{FE338A95-45F8-4D94-940B-564E93F721F4}" type="presParOf" srcId="{C0E9F270-C4FD-4D35-966A-C13795FED192}" destId="{E308922C-004E-4859-983A-EE35A6BC3BFB}" srcOrd="0" destOrd="0" presId="urn:microsoft.com/office/officeart/2005/8/layout/process1"/>
    <dgm:cxn modelId="{76DDF1DE-AB1A-400A-A83C-561BDC80D4D2}" type="presParOf" srcId="{40A63B61-D974-43B7-A664-79375DC02495}" destId="{B73640CE-3378-42DF-B51D-D6FC119F6B24}" srcOrd="2" destOrd="0" presId="urn:microsoft.com/office/officeart/2005/8/layout/process1"/>
    <dgm:cxn modelId="{E72C3E1B-E05A-4557-A909-7AE135FBAF3F}" type="presParOf" srcId="{40A63B61-D974-43B7-A664-79375DC02495}" destId="{96606F51-A75E-4024-AB35-4A176D3D14F9}" srcOrd="3" destOrd="0" presId="urn:microsoft.com/office/officeart/2005/8/layout/process1"/>
    <dgm:cxn modelId="{BA9DAD4D-DF1E-4015-8F65-568B01D75A44}" type="presParOf" srcId="{96606F51-A75E-4024-AB35-4A176D3D14F9}" destId="{F2392245-3B4F-4025-BBAA-A503F902D822}" srcOrd="0" destOrd="0" presId="urn:microsoft.com/office/officeart/2005/8/layout/process1"/>
    <dgm:cxn modelId="{019DD7DD-1F99-4939-9FFF-F9FB5D149BFC}" type="presParOf" srcId="{40A63B61-D974-43B7-A664-79375DC02495}" destId="{3733EDFB-AB80-4F5E-87E7-866FAED21AA5}" srcOrd="4" destOrd="0" presId="urn:microsoft.com/office/officeart/2005/8/layout/process1"/>
    <dgm:cxn modelId="{8846654A-DC6A-4F09-81E3-0DE854CF75F1}" type="presParOf" srcId="{40A63B61-D974-43B7-A664-79375DC02495}" destId="{7155CF6D-58FA-4287-8461-004839CE44CE}" srcOrd="5" destOrd="0" presId="urn:microsoft.com/office/officeart/2005/8/layout/process1"/>
    <dgm:cxn modelId="{B7E780FF-8A2D-4F87-99C2-8FB9A9CF95D9}" type="presParOf" srcId="{7155CF6D-58FA-4287-8461-004839CE44CE}" destId="{9A247EB5-AFFD-49E2-ACE1-E5DC94B2D716}" srcOrd="0" destOrd="0" presId="urn:microsoft.com/office/officeart/2005/8/layout/process1"/>
    <dgm:cxn modelId="{B5A082F0-DAE2-443E-801A-0E093ECA9D28}" type="presParOf" srcId="{40A63B61-D974-43B7-A664-79375DC02495}" destId="{62A08FA3-44F1-402E-BB93-C1FC76BD695A}" srcOrd="6" destOrd="0" presId="urn:microsoft.com/office/officeart/2005/8/layout/process1"/>
    <dgm:cxn modelId="{201AF0CD-0D4F-491C-BD8C-B4D4037E7BDE}" type="presParOf" srcId="{40A63B61-D974-43B7-A664-79375DC02495}" destId="{D85F038E-F2CB-40E0-BDF8-68E639ED7615}" srcOrd="7" destOrd="0" presId="urn:microsoft.com/office/officeart/2005/8/layout/process1"/>
    <dgm:cxn modelId="{45B0D35E-AC85-45EC-91DB-D43535971F70}" type="presParOf" srcId="{D85F038E-F2CB-40E0-BDF8-68E639ED7615}" destId="{CFFDB549-4462-42F9-A4A0-FFAC3D272DDA}" srcOrd="0" destOrd="0" presId="urn:microsoft.com/office/officeart/2005/8/layout/process1"/>
    <dgm:cxn modelId="{5F9BF4BA-9E37-49F6-9BF7-DC1326BC3031}" type="presParOf" srcId="{40A63B61-D974-43B7-A664-79375DC02495}" destId="{7D7350D6-9A89-4D92-BE05-A36F646E4C8D}" srcOrd="8"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5C4BE4-23BB-472A-93B2-1FF9FBAE127F}" type="doc">
      <dgm:prSet loTypeId="urn:microsoft.com/office/officeart/2005/8/layout/process1" loCatId="process" qsTypeId="urn:microsoft.com/office/officeart/2005/8/quickstyle/simple1" qsCatId="simple" csTypeId="urn:microsoft.com/office/officeart/2005/8/colors/colorful5" csCatId="colorful" phldr="1"/>
      <dgm:spPr/>
    </dgm:pt>
    <dgm:pt modelId="{A0259891-4EC4-4E1D-8336-9C8982153607}">
      <dgm:prSet phldrT="[Texto]"/>
      <dgm:spPr/>
      <dgm:t>
        <a:bodyPr/>
        <a:lstStyle/>
        <a:p>
          <a:r>
            <a:rPr lang="es-419" dirty="0"/>
            <a:t>Controles</a:t>
          </a:r>
        </a:p>
      </dgm:t>
    </dgm:pt>
    <dgm:pt modelId="{2608E322-102F-4732-8DF6-04F81D33E2CC}" type="parTrans" cxnId="{666DB04F-AE5D-466C-8452-E1A93B502B17}">
      <dgm:prSet/>
      <dgm:spPr/>
      <dgm:t>
        <a:bodyPr/>
        <a:lstStyle/>
        <a:p>
          <a:endParaRPr lang="es-419"/>
        </a:p>
      </dgm:t>
    </dgm:pt>
    <dgm:pt modelId="{4D5A73E8-C495-4345-ADFA-6E88FE05A7C6}" type="sibTrans" cxnId="{666DB04F-AE5D-466C-8452-E1A93B502B17}">
      <dgm:prSet/>
      <dgm:spPr/>
      <dgm:t>
        <a:bodyPr/>
        <a:lstStyle/>
        <a:p>
          <a:endParaRPr lang="es-419"/>
        </a:p>
      </dgm:t>
    </dgm:pt>
    <dgm:pt modelId="{EA56A1B0-9FA5-4489-96C1-D7ECF999E4B5}">
      <dgm:prSet phldrT="[Texto]"/>
      <dgm:spPr/>
      <dgm:t>
        <a:bodyPr/>
        <a:lstStyle/>
        <a:p>
          <a:r>
            <a:rPr lang="es-419" dirty="0"/>
            <a:t>Sucumbíos</a:t>
          </a:r>
        </a:p>
      </dgm:t>
    </dgm:pt>
    <dgm:pt modelId="{6B37F034-CD45-42F2-99EA-EAA9BCA989EB}" type="parTrans" cxnId="{E39A747A-3B2E-4626-8189-34383DD028E4}">
      <dgm:prSet/>
      <dgm:spPr/>
      <dgm:t>
        <a:bodyPr/>
        <a:lstStyle/>
        <a:p>
          <a:endParaRPr lang="es-419"/>
        </a:p>
      </dgm:t>
    </dgm:pt>
    <dgm:pt modelId="{98D50AD0-CCB5-47CA-916C-1F6941AC601C}" type="sibTrans" cxnId="{E39A747A-3B2E-4626-8189-34383DD028E4}">
      <dgm:prSet/>
      <dgm:spPr/>
      <dgm:t>
        <a:bodyPr/>
        <a:lstStyle/>
        <a:p>
          <a:endParaRPr lang="es-419"/>
        </a:p>
      </dgm:t>
    </dgm:pt>
    <dgm:pt modelId="{88FCBA2B-BB96-444A-A771-74642F7784E6}">
      <dgm:prSet phldrT="[Texto]"/>
      <dgm:spPr/>
      <dgm:t>
        <a:bodyPr/>
        <a:lstStyle/>
        <a:p>
          <a:r>
            <a:rPr lang="es-419" dirty="0"/>
            <a:t>Carchi</a:t>
          </a:r>
        </a:p>
      </dgm:t>
    </dgm:pt>
    <dgm:pt modelId="{4ACBA638-8AAF-41D2-9BA1-09CDFA1AD0BC}" type="parTrans" cxnId="{5CE84510-1253-4B32-909C-86B47606A607}">
      <dgm:prSet/>
      <dgm:spPr/>
      <dgm:t>
        <a:bodyPr/>
        <a:lstStyle/>
        <a:p>
          <a:endParaRPr lang="es-419"/>
        </a:p>
      </dgm:t>
    </dgm:pt>
    <dgm:pt modelId="{2251579E-8CB5-44DD-9294-148C2BF998EA}" type="sibTrans" cxnId="{5CE84510-1253-4B32-909C-86B47606A607}">
      <dgm:prSet/>
      <dgm:spPr/>
      <dgm:t>
        <a:bodyPr/>
        <a:lstStyle/>
        <a:p>
          <a:endParaRPr lang="es-419"/>
        </a:p>
      </dgm:t>
    </dgm:pt>
    <dgm:pt modelId="{25AA230A-1C0C-4A93-8A87-8C2879175345}">
      <dgm:prSet/>
      <dgm:spPr/>
      <dgm:t>
        <a:bodyPr/>
        <a:lstStyle/>
        <a:p>
          <a:r>
            <a:rPr lang="es-419" dirty="0"/>
            <a:t>Esmeraldas</a:t>
          </a:r>
        </a:p>
      </dgm:t>
    </dgm:pt>
    <dgm:pt modelId="{683B59BC-1070-4F37-A00B-FEE0BBC52CA2}" type="parTrans" cxnId="{C4C98CE2-7463-44D8-9177-889754862B6D}">
      <dgm:prSet/>
      <dgm:spPr/>
      <dgm:t>
        <a:bodyPr/>
        <a:lstStyle/>
        <a:p>
          <a:endParaRPr lang="es-419"/>
        </a:p>
      </dgm:t>
    </dgm:pt>
    <dgm:pt modelId="{F09ED10A-A25E-4704-8B9B-09B371A7CE58}" type="sibTrans" cxnId="{C4C98CE2-7463-44D8-9177-889754862B6D}">
      <dgm:prSet/>
      <dgm:spPr/>
      <dgm:t>
        <a:bodyPr/>
        <a:lstStyle/>
        <a:p>
          <a:endParaRPr lang="es-419"/>
        </a:p>
      </dgm:t>
    </dgm:pt>
    <dgm:pt modelId="{C014C390-D745-4761-B188-FC1138FFCE59}">
      <dgm:prSet phldrT="[Texto]"/>
      <dgm:spPr/>
      <dgm:t>
        <a:bodyPr/>
        <a:lstStyle/>
        <a:p>
          <a:r>
            <a:rPr lang="es-419" dirty="0"/>
            <a:t>Imbabura</a:t>
          </a:r>
        </a:p>
      </dgm:t>
    </dgm:pt>
    <dgm:pt modelId="{F5C226EE-A2AA-4700-9A7C-C976124D54AA}" type="parTrans" cxnId="{75D96943-8A46-4186-BCB2-A9E3D6AD5890}">
      <dgm:prSet/>
      <dgm:spPr/>
      <dgm:t>
        <a:bodyPr/>
        <a:lstStyle/>
        <a:p>
          <a:endParaRPr lang="es-419"/>
        </a:p>
      </dgm:t>
    </dgm:pt>
    <dgm:pt modelId="{FBD76C13-6918-4058-B2E2-544F5F96A7DF}" type="sibTrans" cxnId="{75D96943-8A46-4186-BCB2-A9E3D6AD5890}">
      <dgm:prSet/>
      <dgm:spPr/>
      <dgm:t>
        <a:bodyPr/>
        <a:lstStyle/>
        <a:p>
          <a:endParaRPr lang="es-419"/>
        </a:p>
      </dgm:t>
    </dgm:pt>
    <dgm:pt modelId="{40A63B61-D974-43B7-A664-79375DC02495}" type="pres">
      <dgm:prSet presAssocID="{0E5C4BE4-23BB-472A-93B2-1FF9FBAE127F}" presName="Name0" presStyleCnt="0">
        <dgm:presLayoutVars>
          <dgm:dir/>
          <dgm:resizeHandles val="exact"/>
        </dgm:presLayoutVars>
      </dgm:prSet>
      <dgm:spPr/>
    </dgm:pt>
    <dgm:pt modelId="{BE9F64CC-9049-4EA4-8313-C4E275E5CDB5}" type="pres">
      <dgm:prSet presAssocID="{A0259891-4EC4-4E1D-8336-9C8982153607}" presName="node" presStyleLbl="node1" presStyleIdx="0" presStyleCnt="5">
        <dgm:presLayoutVars>
          <dgm:bulletEnabled val="1"/>
        </dgm:presLayoutVars>
      </dgm:prSet>
      <dgm:spPr/>
    </dgm:pt>
    <dgm:pt modelId="{C0E9F270-C4FD-4D35-966A-C13795FED192}" type="pres">
      <dgm:prSet presAssocID="{4D5A73E8-C495-4345-ADFA-6E88FE05A7C6}" presName="sibTrans" presStyleLbl="sibTrans2D1" presStyleIdx="0" presStyleCnt="4"/>
      <dgm:spPr/>
    </dgm:pt>
    <dgm:pt modelId="{E308922C-004E-4859-983A-EE35A6BC3BFB}" type="pres">
      <dgm:prSet presAssocID="{4D5A73E8-C495-4345-ADFA-6E88FE05A7C6}" presName="connectorText" presStyleLbl="sibTrans2D1" presStyleIdx="0" presStyleCnt="4"/>
      <dgm:spPr/>
    </dgm:pt>
    <dgm:pt modelId="{B73640CE-3378-42DF-B51D-D6FC119F6B24}" type="pres">
      <dgm:prSet presAssocID="{EA56A1B0-9FA5-4489-96C1-D7ECF999E4B5}" presName="node" presStyleLbl="node1" presStyleIdx="1" presStyleCnt="5">
        <dgm:presLayoutVars>
          <dgm:bulletEnabled val="1"/>
        </dgm:presLayoutVars>
      </dgm:prSet>
      <dgm:spPr/>
    </dgm:pt>
    <dgm:pt modelId="{96606F51-A75E-4024-AB35-4A176D3D14F9}" type="pres">
      <dgm:prSet presAssocID="{98D50AD0-CCB5-47CA-916C-1F6941AC601C}" presName="sibTrans" presStyleLbl="sibTrans2D1" presStyleIdx="1" presStyleCnt="4"/>
      <dgm:spPr/>
    </dgm:pt>
    <dgm:pt modelId="{F2392245-3B4F-4025-BBAA-A503F902D822}" type="pres">
      <dgm:prSet presAssocID="{98D50AD0-CCB5-47CA-916C-1F6941AC601C}" presName="connectorText" presStyleLbl="sibTrans2D1" presStyleIdx="1" presStyleCnt="4"/>
      <dgm:spPr/>
    </dgm:pt>
    <dgm:pt modelId="{3733EDFB-AB80-4F5E-87E7-866FAED21AA5}" type="pres">
      <dgm:prSet presAssocID="{88FCBA2B-BB96-444A-A771-74642F7784E6}" presName="node" presStyleLbl="node1" presStyleIdx="2" presStyleCnt="5">
        <dgm:presLayoutVars>
          <dgm:bulletEnabled val="1"/>
        </dgm:presLayoutVars>
      </dgm:prSet>
      <dgm:spPr/>
    </dgm:pt>
    <dgm:pt modelId="{7155CF6D-58FA-4287-8461-004839CE44CE}" type="pres">
      <dgm:prSet presAssocID="{2251579E-8CB5-44DD-9294-148C2BF998EA}" presName="sibTrans" presStyleLbl="sibTrans2D1" presStyleIdx="2" presStyleCnt="4"/>
      <dgm:spPr/>
    </dgm:pt>
    <dgm:pt modelId="{9A247EB5-AFFD-49E2-ACE1-E5DC94B2D716}" type="pres">
      <dgm:prSet presAssocID="{2251579E-8CB5-44DD-9294-148C2BF998EA}" presName="connectorText" presStyleLbl="sibTrans2D1" presStyleIdx="2" presStyleCnt="4"/>
      <dgm:spPr/>
    </dgm:pt>
    <dgm:pt modelId="{62A08FA3-44F1-402E-BB93-C1FC76BD695A}" type="pres">
      <dgm:prSet presAssocID="{25AA230A-1C0C-4A93-8A87-8C2879175345}" presName="node" presStyleLbl="node1" presStyleIdx="3" presStyleCnt="5">
        <dgm:presLayoutVars>
          <dgm:bulletEnabled val="1"/>
        </dgm:presLayoutVars>
      </dgm:prSet>
      <dgm:spPr/>
    </dgm:pt>
    <dgm:pt modelId="{D85F038E-F2CB-40E0-BDF8-68E639ED7615}" type="pres">
      <dgm:prSet presAssocID="{F09ED10A-A25E-4704-8B9B-09B371A7CE58}" presName="sibTrans" presStyleLbl="sibTrans2D1" presStyleIdx="3" presStyleCnt="4"/>
      <dgm:spPr/>
    </dgm:pt>
    <dgm:pt modelId="{CFFDB549-4462-42F9-A4A0-FFAC3D272DDA}" type="pres">
      <dgm:prSet presAssocID="{F09ED10A-A25E-4704-8B9B-09B371A7CE58}" presName="connectorText" presStyleLbl="sibTrans2D1" presStyleIdx="3" presStyleCnt="4"/>
      <dgm:spPr/>
    </dgm:pt>
    <dgm:pt modelId="{7D7350D6-9A89-4D92-BE05-A36F646E4C8D}" type="pres">
      <dgm:prSet presAssocID="{C014C390-D745-4761-B188-FC1138FFCE59}" presName="node" presStyleLbl="node1" presStyleIdx="4" presStyleCnt="5">
        <dgm:presLayoutVars>
          <dgm:bulletEnabled val="1"/>
        </dgm:presLayoutVars>
      </dgm:prSet>
      <dgm:spPr/>
    </dgm:pt>
  </dgm:ptLst>
  <dgm:cxnLst>
    <dgm:cxn modelId="{5CE84510-1253-4B32-909C-86B47606A607}" srcId="{0E5C4BE4-23BB-472A-93B2-1FF9FBAE127F}" destId="{88FCBA2B-BB96-444A-A771-74642F7784E6}" srcOrd="2" destOrd="0" parTransId="{4ACBA638-8AAF-41D2-9BA1-09CDFA1AD0BC}" sibTransId="{2251579E-8CB5-44DD-9294-148C2BF998EA}"/>
    <dgm:cxn modelId="{8723D418-C125-4F53-9635-1D9892CD943F}" type="presOf" srcId="{88FCBA2B-BB96-444A-A771-74642F7784E6}" destId="{3733EDFB-AB80-4F5E-87E7-866FAED21AA5}" srcOrd="0" destOrd="0" presId="urn:microsoft.com/office/officeart/2005/8/layout/process1"/>
    <dgm:cxn modelId="{D81D0835-1D91-459E-AC23-4F933F8FC09F}" type="presOf" srcId="{EA56A1B0-9FA5-4489-96C1-D7ECF999E4B5}" destId="{B73640CE-3378-42DF-B51D-D6FC119F6B24}" srcOrd="0" destOrd="0" presId="urn:microsoft.com/office/officeart/2005/8/layout/process1"/>
    <dgm:cxn modelId="{37C97D3B-5FA3-44C7-84FB-E332421E509B}" type="presOf" srcId="{F09ED10A-A25E-4704-8B9B-09B371A7CE58}" destId="{D85F038E-F2CB-40E0-BDF8-68E639ED7615}" srcOrd="0" destOrd="0" presId="urn:microsoft.com/office/officeart/2005/8/layout/process1"/>
    <dgm:cxn modelId="{CA6C3C3D-EE83-4512-8014-B3C6D7F626CE}" type="presOf" srcId="{2251579E-8CB5-44DD-9294-148C2BF998EA}" destId="{9A247EB5-AFFD-49E2-ACE1-E5DC94B2D716}" srcOrd="1" destOrd="0" presId="urn:microsoft.com/office/officeart/2005/8/layout/process1"/>
    <dgm:cxn modelId="{75D96943-8A46-4186-BCB2-A9E3D6AD5890}" srcId="{0E5C4BE4-23BB-472A-93B2-1FF9FBAE127F}" destId="{C014C390-D745-4761-B188-FC1138FFCE59}" srcOrd="4" destOrd="0" parTransId="{F5C226EE-A2AA-4700-9A7C-C976124D54AA}" sibTransId="{FBD76C13-6918-4058-B2E2-544F5F96A7DF}"/>
    <dgm:cxn modelId="{666DB04F-AE5D-466C-8452-E1A93B502B17}" srcId="{0E5C4BE4-23BB-472A-93B2-1FF9FBAE127F}" destId="{A0259891-4EC4-4E1D-8336-9C8982153607}" srcOrd="0" destOrd="0" parTransId="{2608E322-102F-4732-8DF6-04F81D33E2CC}" sibTransId="{4D5A73E8-C495-4345-ADFA-6E88FE05A7C6}"/>
    <dgm:cxn modelId="{1F611656-244B-4B94-B4D4-9B378A8D8037}" type="presOf" srcId="{2251579E-8CB5-44DD-9294-148C2BF998EA}" destId="{7155CF6D-58FA-4287-8461-004839CE44CE}" srcOrd="0" destOrd="0" presId="urn:microsoft.com/office/officeart/2005/8/layout/process1"/>
    <dgm:cxn modelId="{E39A747A-3B2E-4626-8189-34383DD028E4}" srcId="{0E5C4BE4-23BB-472A-93B2-1FF9FBAE127F}" destId="{EA56A1B0-9FA5-4489-96C1-D7ECF999E4B5}" srcOrd="1" destOrd="0" parTransId="{6B37F034-CD45-42F2-99EA-EAA9BCA989EB}" sibTransId="{98D50AD0-CCB5-47CA-916C-1F6941AC601C}"/>
    <dgm:cxn modelId="{A4E1DBA1-6636-4D4E-ADC9-9F51944DBB8F}" type="presOf" srcId="{4D5A73E8-C495-4345-ADFA-6E88FE05A7C6}" destId="{E308922C-004E-4859-983A-EE35A6BC3BFB}" srcOrd="1" destOrd="0" presId="urn:microsoft.com/office/officeart/2005/8/layout/process1"/>
    <dgm:cxn modelId="{AC3945BD-FC9B-4211-9FD0-8517B82369E9}" type="presOf" srcId="{A0259891-4EC4-4E1D-8336-9C8982153607}" destId="{BE9F64CC-9049-4EA4-8313-C4E275E5CDB5}" srcOrd="0" destOrd="0" presId="urn:microsoft.com/office/officeart/2005/8/layout/process1"/>
    <dgm:cxn modelId="{240F33C7-5C89-493F-84F7-A6C321D90F66}" type="presOf" srcId="{98D50AD0-CCB5-47CA-916C-1F6941AC601C}" destId="{96606F51-A75E-4024-AB35-4A176D3D14F9}" srcOrd="0" destOrd="0" presId="urn:microsoft.com/office/officeart/2005/8/layout/process1"/>
    <dgm:cxn modelId="{F86DC9D3-9295-4451-93C1-DF98374192A5}" type="presOf" srcId="{F09ED10A-A25E-4704-8B9B-09B371A7CE58}" destId="{CFFDB549-4462-42F9-A4A0-FFAC3D272DDA}" srcOrd="1" destOrd="0" presId="urn:microsoft.com/office/officeart/2005/8/layout/process1"/>
    <dgm:cxn modelId="{FED79FD5-38C6-421E-8265-14A41C070A91}" type="presOf" srcId="{0E5C4BE4-23BB-472A-93B2-1FF9FBAE127F}" destId="{40A63B61-D974-43B7-A664-79375DC02495}" srcOrd="0" destOrd="0" presId="urn:microsoft.com/office/officeart/2005/8/layout/process1"/>
    <dgm:cxn modelId="{839EEDDF-9883-4349-8B29-5768233F6C58}" type="presOf" srcId="{98D50AD0-CCB5-47CA-916C-1F6941AC601C}" destId="{F2392245-3B4F-4025-BBAA-A503F902D822}" srcOrd="1" destOrd="0" presId="urn:microsoft.com/office/officeart/2005/8/layout/process1"/>
    <dgm:cxn modelId="{C4C98CE2-7463-44D8-9177-889754862B6D}" srcId="{0E5C4BE4-23BB-472A-93B2-1FF9FBAE127F}" destId="{25AA230A-1C0C-4A93-8A87-8C2879175345}" srcOrd="3" destOrd="0" parTransId="{683B59BC-1070-4F37-A00B-FEE0BBC52CA2}" sibTransId="{F09ED10A-A25E-4704-8B9B-09B371A7CE58}"/>
    <dgm:cxn modelId="{436EC7E5-44E7-4731-B933-FD1CDD6997DA}" type="presOf" srcId="{4D5A73E8-C495-4345-ADFA-6E88FE05A7C6}" destId="{C0E9F270-C4FD-4D35-966A-C13795FED192}" srcOrd="0" destOrd="0" presId="urn:microsoft.com/office/officeart/2005/8/layout/process1"/>
    <dgm:cxn modelId="{D212AEE9-3B13-4F39-82FA-9293F7411BC8}" type="presOf" srcId="{25AA230A-1C0C-4A93-8A87-8C2879175345}" destId="{62A08FA3-44F1-402E-BB93-C1FC76BD695A}" srcOrd="0" destOrd="0" presId="urn:microsoft.com/office/officeart/2005/8/layout/process1"/>
    <dgm:cxn modelId="{470D0DF4-F71D-4F45-9C40-DDA3FB3B0003}" type="presOf" srcId="{C014C390-D745-4761-B188-FC1138FFCE59}" destId="{7D7350D6-9A89-4D92-BE05-A36F646E4C8D}" srcOrd="0" destOrd="0" presId="urn:microsoft.com/office/officeart/2005/8/layout/process1"/>
    <dgm:cxn modelId="{4DADF555-789E-46C4-B24D-78E9BF84ED94}" type="presParOf" srcId="{40A63B61-D974-43B7-A664-79375DC02495}" destId="{BE9F64CC-9049-4EA4-8313-C4E275E5CDB5}" srcOrd="0" destOrd="0" presId="urn:microsoft.com/office/officeart/2005/8/layout/process1"/>
    <dgm:cxn modelId="{9E0F5F13-EE39-4D75-86F3-569D1988E4C0}" type="presParOf" srcId="{40A63B61-D974-43B7-A664-79375DC02495}" destId="{C0E9F270-C4FD-4D35-966A-C13795FED192}" srcOrd="1" destOrd="0" presId="urn:microsoft.com/office/officeart/2005/8/layout/process1"/>
    <dgm:cxn modelId="{FE338A95-45F8-4D94-940B-564E93F721F4}" type="presParOf" srcId="{C0E9F270-C4FD-4D35-966A-C13795FED192}" destId="{E308922C-004E-4859-983A-EE35A6BC3BFB}" srcOrd="0" destOrd="0" presId="urn:microsoft.com/office/officeart/2005/8/layout/process1"/>
    <dgm:cxn modelId="{76DDF1DE-AB1A-400A-A83C-561BDC80D4D2}" type="presParOf" srcId="{40A63B61-D974-43B7-A664-79375DC02495}" destId="{B73640CE-3378-42DF-B51D-D6FC119F6B24}" srcOrd="2" destOrd="0" presId="urn:microsoft.com/office/officeart/2005/8/layout/process1"/>
    <dgm:cxn modelId="{E72C3E1B-E05A-4557-A909-7AE135FBAF3F}" type="presParOf" srcId="{40A63B61-D974-43B7-A664-79375DC02495}" destId="{96606F51-A75E-4024-AB35-4A176D3D14F9}" srcOrd="3" destOrd="0" presId="urn:microsoft.com/office/officeart/2005/8/layout/process1"/>
    <dgm:cxn modelId="{BA9DAD4D-DF1E-4015-8F65-568B01D75A44}" type="presParOf" srcId="{96606F51-A75E-4024-AB35-4A176D3D14F9}" destId="{F2392245-3B4F-4025-BBAA-A503F902D822}" srcOrd="0" destOrd="0" presId="urn:microsoft.com/office/officeart/2005/8/layout/process1"/>
    <dgm:cxn modelId="{019DD7DD-1F99-4939-9FFF-F9FB5D149BFC}" type="presParOf" srcId="{40A63B61-D974-43B7-A664-79375DC02495}" destId="{3733EDFB-AB80-4F5E-87E7-866FAED21AA5}" srcOrd="4" destOrd="0" presId="urn:microsoft.com/office/officeart/2005/8/layout/process1"/>
    <dgm:cxn modelId="{8846654A-DC6A-4F09-81E3-0DE854CF75F1}" type="presParOf" srcId="{40A63B61-D974-43B7-A664-79375DC02495}" destId="{7155CF6D-58FA-4287-8461-004839CE44CE}" srcOrd="5" destOrd="0" presId="urn:microsoft.com/office/officeart/2005/8/layout/process1"/>
    <dgm:cxn modelId="{B7E780FF-8A2D-4F87-99C2-8FB9A9CF95D9}" type="presParOf" srcId="{7155CF6D-58FA-4287-8461-004839CE44CE}" destId="{9A247EB5-AFFD-49E2-ACE1-E5DC94B2D716}" srcOrd="0" destOrd="0" presId="urn:microsoft.com/office/officeart/2005/8/layout/process1"/>
    <dgm:cxn modelId="{B5A082F0-DAE2-443E-801A-0E093ECA9D28}" type="presParOf" srcId="{40A63B61-D974-43B7-A664-79375DC02495}" destId="{62A08FA3-44F1-402E-BB93-C1FC76BD695A}" srcOrd="6" destOrd="0" presId="urn:microsoft.com/office/officeart/2005/8/layout/process1"/>
    <dgm:cxn modelId="{201AF0CD-0D4F-491C-BD8C-B4D4037E7BDE}" type="presParOf" srcId="{40A63B61-D974-43B7-A664-79375DC02495}" destId="{D85F038E-F2CB-40E0-BDF8-68E639ED7615}" srcOrd="7" destOrd="0" presId="urn:microsoft.com/office/officeart/2005/8/layout/process1"/>
    <dgm:cxn modelId="{45B0D35E-AC85-45EC-91DB-D43535971F70}" type="presParOf" srcId="{D85F038E-F2CB-40E0-BDF8-68E639ED7615}" destId="{CFFDB549-4462-42F9-A4A0-FFAC3D272DDA}" srcOrd="0" destOrd="0" presId="urn:microsoft.com/office/officeart/2005/8/layout/process1"/>
    <dgm:cxn modelId="{5F9BF4BA-9E37-49F6-9BF7-DC1326BC3031}" type="presParOf" srcId="{40A63B61-D974-43B7-A664-79375DC02495}" destId="{7D7350D6-9A89-4D92-BE05-A36F646E4C8D}" srcOrd="8" destOrd="0" presId="urn:microsoft.com/office/officeart/2005/8/layout/process1"/>
  </dgm:cxnLst>
  <dgm:bg>
    <a:noFill/>
  </dgm:bg>
  <dgm:whole>
    <a:ln>
      <a:noFill/>
    </a:ln>
  </dgm:whole>
  <dgm:extLst>
    <a:ext uri="http://schemas.microsoft.com/office/drawing/2008/diagram">
      <dsp:dataModelExt xmlns:dsp="http://schemas.microsoft.com/office/drawing/2008/diagram" relId="rId1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FD4894-EB42-4EC5-94F3-788CE6C794FC}" type="doc">
      <dgm:prSet loTypeId="urn:microsoft.com/office/officeart/2005/8/layout/process4" loCatId="" qsTypeId="urn:microsoft.com/office/officeart/2005/8/quickstyle/simple1" qsCatId="simple" csTypeId="urn:microsoft.com/office/officeart/2005/8/colors/colorful5" csCatId="colorful" phldr="1"/>
      <dgm:spPr/>
    </dgm:pt>
    <dgm:pt modelId="{7755E1AF-EF6D-4237-9043-63EAE5C8953E}">
      <dgm:prSet phldrT="[Texto]" custT="1"/>
      <dgm:spPr/>
      <dgm:t>
        <a:bodyPr/>
        <a:lstStyle/>
        <a:p>
          <a:r>
            <a:rPr lang="es-419" sz="1400" b="1" dirty="0"/>
            <a:t>Certificación orgánica</a:t>
          </a:r>
        </a:p>
        <a:p>
          <a:r>
            <a:rPr lang="es-419" sz="1400" dirty="0"/>
            <a:t>Carchi 1</a:t>
          </a:r>
        </a:p>
        <a:p>
          <a:r>
            <a:rPr lang="es-419" sz="1400" dirty="0"/>
            <a:t>Imbabura 14</a:t>
          </a:r>
        </a:p>
      </dgm:t>
    </dgm:pt>
    <dgm:pt modelId="{EC31F02E-7B45-4710-9638-323F8F6B0FAA}" type="parTrans" cxnId="{70423F13-11EA-4778-B756-B36C35BBDFFC}">
      <dgm:prSet/>
      <dgm:spPr/>
      <dgm:t>
        <a:bodyPr/>
        <a:lstStyle/>
        <a:p>
          <a:endParaRPr lang="es-419"/>
        </a:p>
      </dgm:t>
    </dgm:pt>
    <dgm:pt modelId="{6A760A48-F03A-4E6A-8209-3B4D6C95B7C3}" type="sibTrans" cxnId="{70423F13-11EA-4778-B756-B36C35BBDFFC}">
      <dgm:prSet/>
      <dgm:spPr/>
      <dgm:t>
        <a:bodyPr/>
        <a:lstStyle/>
        <a:p>
          <a:endParaRPr lang="es-419"/>
        </a:p>
      </dgm:t>
    </dgm:pt>
    <dgm:pt modelId="{45496FC8-AC76-4197-B0F0-5D02E9F7252F}">
      <dgm:prSet phldrT="[Texto]" custT="1"/>
      <dgm:spPr/>
      <dgm:t>
        <a:bodyPr/>
        <a:lstStyle/>
        <a:p>
          <a:endParaRPr lang="es-419" sz="1200" b="1" dirty="0"/>
        </a:p>
        <a:p>
          <a:r>
            <a:rPr lang="es-419" sz="1200" b="1" dirty="0"/>
            <a:t>Productos</a:t>
          </a:r>
        </a:p>
        <a:p>
          <a:r>
            <a:rPr lang="es-419" sz="800" dirty="0"/>
            <a:t>PLATANO (3) CAFÉ (1)</a:t>
          </a:r>
        </a:p>
        <a:p>
          <a:r>
            <a:rPr lang="es-419" sz="800" dirty="0"/>
            <a:t>HORTALIZAS (2)</a:t>
          </a:r>
        </a:p>
        <a:p>
          <a:r>
            <a:rPr lang="es-419" sz="800" dirty="0"/>
            <a:t>CEREALES (1)</a:t>
          </a:r>
        </a:p>
        <a:p>
          <a:r>
            <a:rPr lang="es-419" sz="800" dirty="0"/>
            <a:t>PALMA AFRICANA (1)</a:t>
          </a:r>
        </a:p>
        <a:p>
          <a:r>
            <a:rPr lang="es-419" sz="800" dirty="0"/>
            <a:t>CAÑA DE AZUCAR (1)</a:t>
          </a:r>
        </a:p>
        <a:p>
          <a:r>
            <a:rPr lang="es-419" sz="800" dirty="0"/>
            <a:t>PALMITO (1) YUCA (1)</a:t>
          </a:r>
        </a:p>
        <a:p>
          <a:r>
            <a:rPr lang="es-419" sz="800" dirty="0"/>
            <a:t>FRUTAS (1)</a:t>
          </a:r>
        </a:p>
        <a:p>
          <a:r>
            <a:rPr lang="es-419" sz="800" dirty="0"/>
            <a:t>HIERBAS AROMATICAS (2)</a:t>
          </a:r>
        </a:p>
        <a:p>
          <a:r>
            <a:rPr lang="es-419" sz="800" dirty="0"/>
            <a:t>SABILA (1)</a:t>
          </a:r>
        </a:p>
      </dgm:t>
    </dgm:pt>
    <dgm:pt modelId="{1898E333-EB99-4A53-A1A8-735E0BEE4D18}" type="parTrans" cxnId="{7506C4C6-928A-4BC8-8CF0-F863626C7281}">
      <dgm:prSet/>
      <dgm:spPr/>
      <dgm:t>
        <a:bodyPr/>
        <a:lstStyle/>
        <a:p>
          <a:endParaRPr lang="es-419"/>
        </a:p>
      </dgm:t>
    </dgm:pt>
    <dgm:pt modelId="{97B15325-3047-4272-B439-DADB24EC96D2}" type="sibTrans" cxnId="{7506C4C6-928A-4BC8-8CF0-F863626C7281}">
      <dgm:prSet/>
      <dgm:spPr/>
      <dgm:t>
        <a:bodyPr/>
        <a:lstStyle/>
        <a:p>
          <a:endParaRPr lang="es-419"/>
        </a:p>
      </dgm:t>
    </dgm:pt>
    <dgm:pt modelId="{8C9B14BA-062F-4683-90D0-B9BF0DA4D9AF}">
      <dgm:prSet phldrT="[Texto]" custT="1"/>
      <dgm:spPr/>
      <dgm:t>
        <a:bodyPr/>
        <a:lstStyle/>
        <a:p>
          <a:r>
            <a:rPr lang="es-419" sz="1600" b="1" dirty="0"/>
            <a:t>Capacitaciones:</a:t>
          </a:r>
        </a:p>
        <a:p>
          <a:endParaRPr lang="es-419" sz="1000" dirty="0"/>
        </a:p>
        <a:p>
          <a:r>
            <a:rPr lang="es-419" sz="1400" dirty="0"/>
            <a:t>Sucumbíos 2</a:t>
          </a:r>
        </a:p>
        <a:p>
          <a:r>
            <a:rPr lang="es-419" sz="1400" dirty="0"/>
            <a:t>Carchi 15</a:t>
          </a:r>
        </a:p>
        <a:p>
          <a:r>
            <a:rPr lang="es-419" sz="1400" dirty="0"/>
            <a:t>Esmeraldas 12</a:t>
          </a:r>
        </a:p>
        <a:p>
          <a:r>
            <a:rPr lang="es-419" sz="1400" dirty="0"/>
            <a:t>Imbabura 1</a:t>
          </a:r>
        </a:p>
      </dgm:t>
    </dgm:pt>
    <dgm:pt modelId="{89BF40DD-E1D2-4B67-ACAB-3E02D2BCD4BE}" type="parTrans" cxnId="{B5318ED3-32DC-453B-936D-681E55BD8137}">
      <dgm:prSet/>
      <dgm:spPr/>
      <dgm:t>
        <a:bodyPr/>
        <a:lstStyle/>
        <a:p>
          <a:endParaRPr lang="es-419"/>
        </a:p>
      </dgm:t>
    </dgm:pt>
    <dgm:pt modelId="{FFFF15E9-DF5E-48F9-9458-F14BA89B3E9C}" type="sibTrans" cxnId="{B5318ED3-32DC-453B-936D-681E55BD8137}">
      <dgm:prSet/>
      <dgm:spPr/>
      <dgm:t>
        <a:bodyPr/>
        <a:lstStyle/>
        <a:p>
          <a:endParaRPr lang="es-419"/>
        </a:p>
      </dgm:t>
    </dgm:pt>
    <dgm:pt modelId="{24D3822B-4A62-E745-AE2D-FCCAA8F3BD46}" type="pres">
      <dgm:prSet presAssocID="{F6FD4894-EB42-4EC5-94F3-788CE6C794FC}" presName="Name0" presStyleCnt="0">
        <dgm:presLayoutVars>
          <dgm:dir/>
          <dgm:animLvl val="lvl"/>
          <dgm:resizeHandles val="exact"/>
        </dgm:presLayoutVars>
      </dgm:prSet>
      <dgm:spPr/>
    </dgm:pt>
    <dgm:pt modelId="{5DAA727D-FCD1-5840-A0A0-D3CC791D47B2}" type="pres">
      <dgm:prSet presAssocID="{8C9B14BA-062F-4683-90D0-B9BF0DA4D9AF}" presName="boxAndChildren" presStyleCnt="0"/>
      <dgm:spPr/>
    </dgm:pt>
    <dgm:pt modelId="{21D5EC9D-9421-5049-A266-D0466BC4FF9D}" type="pres">
      <dgm:prSet presAssocID="{8C9B14BA-062F-4683-90D0-B9BF0DA4D9AF}" presName="parentTextBox" presStyleLbl="node1" presStyleIdx="0" presStyleCnt="3" custLinFactNeighborY="27016"/>
      <dgm:spPr/>
    </dgm:pt>
    <dgm:pt modelId="{4195A426-40D1-5F4C-A23E-4200D3CDDC4D}" type="pres">
      <dgm:prSet presAssocID="{97B15325-3047-4272-B439-DADB24EC96D2}" presName="sp" presStyleCnt="0"/>
      <dgm:spPr/>
    </dgm:pt>
    <dgm:pt modelId="{11A7F73C-ACC7-E84C-8CC0-8B22C2BFA591}" type="pres">
      <dgm:prSet presAssocID="{45496FC8-AC76-4197-B0F0-5D02E9F7252F}" presName="arrowAndChildren" presStyleCnt="0"/>
      <dgm:spPr/>
    </dgm:pt>
    <dgm:pt modelId="{D2AA52E5-1BB2-0442-BB9A-4859F9B9083D}" type="pres">
      <dgm:prSet presAssocID="{45496FC8-AC76-4197-B0F0-5D02E9F7252F}" presName="parentTextArrow" presStyleLbl="node1" presStyleIdx="1" presStyleCnt="3"/>
      <dgm:spPr/>
    </dgm:pt>
    <dgm:pt modelId="{B70B4E01-D7EE-1D40-8833-2EA67539896A}" type="pres">
      <dgm:prSet presAssocID="{6A760A48-F03A-4E6A-8209-3B4D6C95B7C3}" presName="sp" presStyleCnt="0"/>
      <dgm:spPr/>
    </dgm:pt>
    <dgm:pt modelId="{39FB49F7-85BB-A640-867D-139267878FB5}" type="pres">
      <dgm:prSet presAssocID="{7755E1AF-EF6D-4237-9043-63EAE5C8953E}" presName="arrowAndChildren" presStyleCnt="0"/>
      <dgm:spPr/>
    </dgm:pt>
    <dgm:pt modelId="{E2B0059B-845F-D048-BD9E-9BF3212EA2B5}" type="pres">
      <dgm:prSet presAssocID="{7755E1AF-EF6D-4237-9043-63EAE5C8953E}" presName="parentTextArrow" presStyleLbl="node1" presStyleIdx="2" presStyleCnt="3" custScaleY="64539"/>
      <dgm:spPr/>
    </dgm:pt>
  </dgm:ptLst>
  <dgm:cxnLst>
    <dgm:cxn modelId="{70423F13-11EA-4778-B756-B36C35BBDFFC}" srcId="{F6FD4894-EB42-4EC5-94F3-788CE6C794FC}" destId="{7755E1AF-EF6D-4237-9043-63EAE5C8953E}" srcOrd="0" destOrd="0" parTransId="{EC31F02E-7B45-4710-9638-323F8F6B0FAA}" sibTransId="{6A760A48-F03A-4E6A-8209-3B4D6C95B7C3}"/>
    <dgm:cxn modelId="{95BA4E45-3CB0-DF43-85EA-0A65C322E794}" type="presOf" srcId="{45496FC8-AC76-4197-B0F0-5D02E9F7252F}" destId="{D2AA52E5-1BB2-0442-BB9A-4859F9B9083D}" srcOrd="0" destOrd="0" presId="urn:microsoft.com/office/officeart/2005/8/layout/process4"/>
    <dgm:cxn modelId="{35BF0E4E-5211-0D47-AFE9-93F92B74D073}" type="presOf" srcId="{7755E1AF-EF6D-4237-9043-63EAE5C8953E}" destId="{E2B0059B-845F-D048-BD9E-9BF3212EA2B5}" srcOrd="0" destOrd="0" presId="urn:microsoft.com/office/officeart/2005/8/layout/process4"/>
    <dgm:cxn modelId="{E54D0B91-3933-C24B-8C15-635211764E94}" type="presOf" srcId="{F6FD4894-EB42-4EC5-94F3-788CE6C794FC}" destId="{24D3822B-4A62-E745-AE2D-FCCAA8F3BD46}" srcOrd="0" destOrd="0" presId="urn:microsoft.com/office/officeart/2005/8/layout/process4"/>
    <dgm:cxn modelId="{C648B4A7-D359-DB42-A1A3-7FBD155EEC7A}" type="presOf" srcId="{8C9B14BA-062F-4683-90D0-B9BF0DA4D9AF}" destId="{21D5EC9D-9421-5049-A266-D0466BC4FF9D}" srcOrd="0" destOrd="0" presId="urn:microsoft.com/office/officeart/2005/8/layout/process4"/>
    <dgm:cxn modelId="{7506C4C6-928A-4BC8-8CF0-F863626C7281}" srcId="{F6FD4894-EB42-4EC5-94F3-788CE6C794FC}" destId="{45496FC8-AC76-4197-B0F0-5D02E9F7252F}" srcOrd="1" destOrd="0" parTransId="{1898E333-EB99-4A53-A1A8-735E0BEE4D18}" sibTransId="{97B15325-3047-4272-B439-DADB24EC96D2}"/>
    <dgm:cxn modelId="{B5318ED3-32DC-453B-936D-681E55BD8137}" srcId="{F6FD4894-EB42-4EC5-94F3-788CE6C794FC}" destId="{8C9B14BA-062F-4683-90D0-B9BF0DA4D9AF}" srcOrd="2" destOrd="0" parTransId="{89BF40DD-E1D2-4B67-ACAB-3E02D2BCD4BE}" sibTransId="{FFFF15E9-DF5E-48F9-9458-F14BA89B3E9C}"/>
    <dgm:cxn modelId="{493A159E-CB2D-D44B-BBA7-19D6039AC8CF}" type="presParOf" srcId="{24D3822B-4A62-E745-AE2D-FCCAA8F3BD46}" destId="{5DAA727D-FCD1-5840-A0A0-D3CC791D47B2}" srcOrd="0" destOrd="0" presId="urn:microsoft.com/office/officeart/2005/8/layout/process4"/>
    <dgm:cxn modelId="{8FDD240A-176B-EF43-A022-EB9BB1A9C3A2}" type="presParOf" srcId="{5DAA727D-FCD1-5840-A0A0-D3CC791D47B2}" destId="{21D5EC9D-9421-5049-A266-D0466BC4FF9D}" srcOrd="0" destOrd="0" presId="urn:microsoft.com/office/officeart/2005/8/layout/process4"/>
    <dgm:cxn modelId="{D43E1277-FD7C-3549-BF97-9245A84B5022}" type="presParOf" srcId="{24D3822B-4A62-E745-AE2D-FCCAA8F3BD46}" destId="{4195A426-40D1-5F4C-A23E-4200D3CDDC4D}" srcOrd="1" destOrd="0" presId="urn:microsoft.com/office/officeart/2005/8/layout/process4"/>
    <dgm:cxn modelId="{2FA06345-A501-F248-BEC7-7DD0558C8986}" type="presParOf" srcId="{24D3822B-4A62-E745-AE2D-FCCAA8F3BD46}" destId="{11A7F73C-ACC7-E84C-8CC0-8B22C2BFA591}" srcOrd="2" destOrd="0" presId="urn:microsoft.com/office/officeart/2005/8/layout/process4"/>
    <dgm:cxn modelId="{CAC19B64-16F5-044C-98F6-696D8AE3753D}" type="presParOf" srcId="{11A7F73C-ACC7-E84C-8CC0-8B22C2BFA591}" destId="{D2AA52E5-1BB2-0442-BB9A-4859F9B9083D}" srcOrd="0" destOrd="0" presId="urn:microsoft.com/office/officeart/2005/8/layout/process4"/>
    <dgm:cxn modelId="{72C9F9CD-8773-4B43-ADD5-272C2E315946}" type="presParOf" srcId="{24D3822B-4A62-E745-AE2D-FCCAA8F3BD46}" destId="{B70B4E01-D7EE-1D40-8833-2EA67539896A}" srcOrd="3" destOrd="0" presId="urn:microsoft.com/office/officeart/2005/8/layout/process4"/>
    <dgm:cxn modelId="{748E096C-2284-0E48-960F-94DED0A42CA8}" type="presParOf" srcId="{24D3822B-4A62-E745-AE2D-FCCAA8F3BD46}" destId="{39FB49F7-85BB-A640-867D-139267878FB5}" srcOrd="4" destOrd="0" presId="urn:microsoft.com/office/officeart/2005/8/layout/process4"/>
    <dgm:cxn modelId="{20D40F49-676C-B246-ACF5-147DCDC721CF}" type="presParOf" srcId="{39FB49F7-85BB-A640-867D-139267878FB5}" destId="{E2B0059B-845F-D048-BD9E-9BF3212EA2B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6FD4894-EB42-4EC5-94F3-788CE6C794FC}" type="doc">
      <dgm:prSet loTypeId="urn:microsoft.com/office/officeart/2005/8/layout/process2" loCatId="" qsTypeId="urn:microsoft.com/office/officeart/2005/8/quickstyle/simple1" qsCatId="simple" csTypeId="urn:microsoft.com/office/officeart/2005/8/colors/colorful5" csCatId="colorful" phldr="1"/>
      <dgm:spPr/>
    </dgm:pt>
    <dgm:pt modelId="{7755E1AF-EF6D-4237-9043-63EAE5C8953E}">
      <dgm:prSet phldrT="[Texto]" custT="1"/>
      <dgm:spPr/>
      <dgm:t>
        <a:bodyPr/>
        <a:lstStyle/>
        <a:p>
          <a:r>
            <a:rPr lang="es-419" sz="1000" b="1" dirty="0"/>
            <a:t>Certificación BPA</a:t>
          </a:r>
        </a:p>
        <a:p>
          <a:r>
            <a:rPr lang="es-419" sz="1000" dirty="0"/>
            <a:t>Sucumbíos 24</a:t>
          </a:r>
        </a:p>
        <a:p>
          <a:r>
            <a:rPr lang="es-419" sz="1000" dirty="0"/>
            <a:t>Carchi 8</a:t>
          </a:r>
        </a:p>
        <a:p>
          <a:r>
            <a:rPr lang="es-419" sz="1000" dirty="0"/>
            <a:t>Esmeraldas 13</a:t>
          </a:r>
        </a:p>
        <a:p>
          <a:r>
            <a:rPr lang="es-419" sz="1000" dirty="0"/>
            <a:t>Imbabura 20</a:t>
          </a:r>
        </a:p>
      </dgm:t>
    </dgm:pt>
    <dgm:pt modelId="{EC31F02E-7B45-4710-9638-323F8F6B0FAA}" type="parTrans" cxnId="{70423F13-11EA-4778-B756-B36C35BBDFFC}">
      <dgm:prSet/>
      <dgm:spPr/>
      <dgm:t>
        <a:bodyPr/>
        <a:lstStyle/>
        <a:p>
          <a:endParaRPr lang="es-419" sz="1000"/>
        </a:p>
      </dgm:t>
    </dgm:pt>
    <dgm:pt modelId="{6A760A48-F03A-4E6A-8209-3B4D6C95B7C3}" type="sibTrans" cxnId="{70423F13-11EA-4778-B756-B36C35BBDFFC}">
      <dgm:prSet custT="1"/>
      <dgm:spPr/>
      <dgm:t>
        <a:bodyPr/>
        <a:lstStyle/>
        <a:p>
          <a:endParaRPr lang="es-419" sz="1000"/>
        </a:p>
      </dgm:t>
    </dgm:pt>
    <dgm:pt modelId="{45496FC8-AC76-4197-B0F0-5D02E9F7252F}">
      <dgm:prSet phldrT="[Texto]" custT="1"/>
      <dgm:spPr/>
      <dgm:t>
        <a:bodyPr/>
        <a:lstStyle/>
        <a:p>
          <a:r>
            <a:rPr lang="es-419" sz="1400" b="1" dirty="0"/>
            <a:t>Productos</a:t>
          </a:r>
        </a:p>
        <a:p>
          <a:r>
            <a:rPr lang="es-419" sz="1000" dirty="0"/>
            <a:t>Producción lechera</a:t>
          </a:r>
        </a:p>
        <a:p>
          <a:r>
            <a:rPr lang="es-419" sz="1000" dirty="0"/>
            <a:t>Plátano</a:t>
          </a:r>
        </a:p>
        <a:p>
          <a:r>
            <a:rPr lang="es-419" sz="1000" dirty="0"/>
            <a:t>Guanábana</a:t>
          </a:r>
        </a:p>
        <a:p>
          <a:r>
            <a:rPr lang="es-419" sz="1000" dirty="0"/>
            <a:t>Café</a:t>
          </a:r>
        </a:p>
        <a:p>
          <a:r>
            <a:rPr lang="es-419" sz="1000" dirty="0"/>
            <a:t>Cacao</a:t>
          </a:r>
        </a:p>
        <a:p>
          <a:r>
            <a:rPr lang="es-419" sz="1000" dirty="0"/>
            <a:t>Aguacate</a:t>
          </a:r>
        </a:p>
        <a:p>
          <a:r>
            <a:rPr lang="es-419" sz="1000" dirty="0"/>
            <a:t>Mora</a:t>
          </a:r>
        </a:p>
        <a:p>
          <a:r>
            <a:rPr lang="es-419" sz="1000" dirty="0"/>
            <a:t>Cítricos</a:t>
          </a:r>
        </a:p>
        <a:p>
          <a:r>
            <a:rPr lang="es-419" sz="1000" dirty="0"/>
            <a:t>Frutas y granos</a:t>
          </a:r>
        </a:p>
        <a:p>
          <a:r>
            <a:rPr lang="es-419" sz="1000" dirty="0"/>
            <a:t>Hierbas aromáticas</a:t>
          </a:r>
        </a:p>
      </dgm:t>
    </dgm:pt>
    <dgm:pt modelId="{1898E333-EB99-4A53-A1A8-735E0BEE4D18}" type="parTrans" cxnId="{7506C4C6-928A-4BC8-8CF0-F863626C7281}">
      <dgm:prSet/>
      <dgm:spPr/>
      <dgm:t>
        <a:bodyPr/>
        <a:lstStyle/>
        <a:p>
          <a:endParaRPr lang="es-419" sz="1000"/>
        </a:p>
      </dgm:t>
    </dgm:pt>
    <dgm:pt modelId="{97B15325-3047-4272-B439-DADB24EC96D2}" type="sibTrans" cxnId="{7506C4C6-928A-4BC8-8CF0-F863626C7281}">
      <dgm:prSet custT="1"/>
      <dgm:spPr/>
      <dgm:t>
        <a:bodyPr/>
        <a:lstStyle/>
        <a:p>
          <a:endParaRPr lang="es-419" sz="1000"/>
        </a:p>
      </dgm:t>
    </dgm:pt>
    <dgm:pt modelId="{8C9B14BA-062F-4683-90D0-B9BF0DA4D9AF}">
      <dgm:prSet phldrT="[Texto]" custT="1"/>
      <dgm:spPr/>
      <dgm:t>
        <a:bodyPr/>
        <a:lstStyle/>
        <a:p>
          <a:r>
            <a:rPr lang="es-419" sz="1400" b="1" dirty="0">
              <a:solidFill>
                <a:schemeClr val="bg1"/>
              </a:solidFill>
            </a:rPr>
            <a:t>Capacitaciones:</a:t>
          </a:r>
        </a:p>
        <a:p>
          <a:endParaRPr lang="es-419" sz="1200" dirty="0">
            <a:solidFill>
              <a:schemeClr val="bg1"/>
            </a:solidFill>
          </a:endParaRPr>
        </a:p>
        <a:p>
          <a:r>
            <a:rPr lang="es-419" sz="1200" dirty="0">
              <a:solidFill>
                <a:schemeClr val="bg1"/>
              </a:solidFill>
            </a:rPr>
            <a:t>Sucumbíos 413</a:t>
          </a:r>
        </a:p>
        <a:p>
          <a:r>
            <a:rPr lang="es-419" sz="1200" dirty="0">
              <a:solidFill>
                <a:schemeClr val="bg1"/>
              </a:solidFill>
            </a:rPr>
            <a:t>Carchi 1266</a:t>
          </a:r>
        </a:p>
        <a:p>
          <a:r>
            <a:rPr lang="es-419" sz="1200" dirty="0">
              <a:solidFill>
                <a:schemeClr val="bg1"/>
              </a:solidFill>
            </a:rPr>
            <a:t>Esmeraldas 568</a:t>
          </a:r>
        </a:p>
        <a:p>
          <a:r>
            <a:rPr lang="es-419" sz="1200" dirty="0">
              <a:solidFill>
                <a:schemeClr val="bg1"/>
              </a:solidFill>
            </a:rPr>
            <a:t>Imbabura 933</a:t>
          </a:r>
        </a:p>
        <a:p>
          <a:endParaRPr lang="es-419" sz="1200" dirty="0">
            <a:solidFill>
              <a:schemeClr val="bg1"/>
            </a:solidFill>
          </a:endParaRPr>
        </a:p>
        <a:p>
          <a:r>
            <a:rPr lang="es-419" sz="1200" dirty="0">
              <a:solidFill>
                <a:schemeClr val="bg1"/>
              </a:solidFill>
            </a:rPr>
            <a:t>Inocuidad y RAM</a:t>
          </a:r>
        </a:p>
      </dgm:t>
    </dgm:pt>
    <dgm:pt modelId="{89BF40DD-E1D2-4B67-ACAB-3E02D2BCD4BE}" type="parTrans" cxnId="{B5318ED3-32DC-453B-936D-681E55BD8137}">
      <dgm:prSet/>
      <dgm:spPr/>
      <dgm:t>
        <a:bodyPr/>
        <a:lstStyle/>
        <a:p>
          <a:endParaRPr lang="es-419" sz="1000"/>
        </a:p>
      </dgm:t>
    </dgm:pt>
    <dgm:pt modelId="{FFFF15E9-DF5E-48F9-9458-F14BA89B3E9C}" type="sibTrans" cxnId="{B5318ED3-32DC-453B-936D-681E55BD8137}">
      <dgm:prSet/>
      <dgm:spPr/>
      <dgm:t>
        <a:bodyPr/>
        <a:lstStyle/>
        <a:p>
          <a:endParaRPr lang="es-419" sz="1000"/>
        </a:p>
      </dgm:t>
    </dgm:pt>
    <dgm:pt modelId="{271866C9-07CB-4E9E-9297-22812B09BDA3}" type="pres">
      <dgm:prSet presAssocID="{F6FD4894-EB42-4EC5-94F3-788CE6C794FC}" presName="linearFlow" presStyleCnt="0">
        <dgm:presLayoutVars>
          <dgm:resizeHandles val="exact"/>
        </dgm:presLayoutVars>
      </dgm:prSet>
      <dgm:spPr/>
    </dgm:pt>
    <dgm:pt modelId="{FE2A7447-0724-4A17-BE27-1FB1E3AE9C97}" type="pres">
      <dgm:prSet presAssocID="{7755E1AF-EF6D-4237-9043-63EAE5C8953E}" presName="node" presStyleLbl="node1" presStyleIdx="0" presStyleCnt="3" custScaleX="88400" custLinFactNeighborX="-57666" custLinFactNeighborY="1570">
        <dgm:presLayoutVars>
          <dgm:bulletEnabled val="1"/>
        </dgm:presLayoutVars>
      </dgm:prSet>
      <dgm:spPr/>
    </dgm:pt>
    <dgm:pt modelId="{25B39E0D-DB6A-42C2-A6F8-94CF637A4E45}" type="pres">
      <dgm:prSet presAssocID="{6A760A48-F03A-4E6A-8209-3B4D6C95B7C3}" presName="sibTrans" presStyleLbl="sibTrans2D1" presStyleIdx="0" presStyleCnt="2"/>
      <dgm:spPr/>
    </dgm:pt>
    <dgm:pt modelId="{3C7CFC75-BFE4-4E76-9893-56C9107A0C85}" type="pres">
      <dgm:prSet presAssocID="{6A760A48-F03A-4E6A-8209-3B4D6C95B7C3}" presName="connectorText" presStyleLbl="sibTrans2D1" presStyleIdx="0" presStyleCnt="2"/>
      <dgm:spPr/>
    </dgm:pt>
    <dgm:pt modelId="{5931E448-05A1-406B-B3C0-A6C1F59B713F}" type="pres">
      <dgm:prSet presAssocID="{45496FC8-AC76-4197-B0F0-5D02E9F7252F}" presName="node" presStyleLbl="node1" presStyleIdx="1" presStyleCnt="3" custScaleX="109113" custScaleY="237614" custLinFactX="95927" custLinFactNeighborX="100000" custLinFactNeighborY="-46525">
        <dgm:presLayoutVars>
          <dgm:bulletEnabled val="1"/>
        </dgm:presLayoutVars>
      </dgm:prSet>
      <dgm:spPr/>
    </dgm:pt>
    <dgm:pt modelId="{03B19F32-8461-4C99-BDA0-F21DF2A154BC}" type="pres">
      <dgm:prSet presAssocID="{97B15325-3047-4272-B439-DADB24EC96D2}" presName="sibTrans" presStyleLbl="sibTrans2D1" presStyleIdx="1" presStyleCnt="2"/>
      <dgm:spPr/>
    </dgm:pt>
    <dgm:pt modelId="{88F08D23-DFEF-48C1-AD3E-2B1DA1B5F05B}" type="pres">
      <dgm:prSet presAssocID="{97B15325-3047-4272-B439-DADB24EC96D2}" presName="connectorText" presStyleLbl="sibTrans2D1" presStyleIdx="1" presStyleCnt="2"/>
      <dgm:spPr/>
    </dgm:pt>
    <dgm:pt modelId="{EACD1613-9B5C-4144-9E35-2AC66CAEF28A}" type="pres">
      <dgm:prSet presAssocID="{8C9B14BA-062F-4683-90D0-B9BF0DA4D9AF}" presName="node" presStyleLbl="node1" presStyleIdx="2" presStyleCnt="3" custScaleX="98679" custScaleY="199207" custLinFactY="-29185" custLinFactNeighborX="-56143" custLinFactNeighborY="-100000">
        <dgm:presLayoutVars>
          <dgm:bulletEnabled val="1"/>
        </dgm:presLayoutVars>
      </dgm:prSet>
      <dgm:spPr/>
    </dgm:pt>
  </dgm:ptLst>
  <dgm:cxnLst>
    <dgm:cxn modelId="{BB90F806-7D63-454F-A78F-79D23E03084F}" type="presOf" srcId="{7755E1AF-EF6D-4237-9043-63EAE5C8953E}" destId="{FE2A7447-0724-4A17-BE27-1FB1E3AE9C97}" srcOrd="0" destOrd="0" presId="urn:microsoft.com/office/officeart/2005/8/layout/process2"/>
    <dgm:cxn modelId="{70423F13-11EA-4778-B756-B36C35BBDFFC}" srcId="{F6FD4894-EB42-4EC5-94F3-788CE6C794FC}" destId="{7755E1AF-EF6D-4237-9043-63EAE5C8953E}" srcOrd="0" destOrd="0" parTransId="{EC31F02E-7B45-4710-9638-323F8F6B0FAA}" sibTransId="{6A760A48-F03A-4E6A-8209-3B4D6C95B7C3}"/>
    <dgm:cxn modelId="{3832BC6A-D542-42BB-B72E-DF61D1B95C58}" type="presOf" srcId="{45496FC8-AC76-4197-B0F0-5D02E9F7252F}" destId="{5931E448-05A1-406B-B3C0-A6C1F59B713F}" srcOrd="0" destOrd="0" presId="urn:microsoft.com/office/officeart/2005/8/layout/process2"/>
    <dgm:cxn modelId="{143AFF4E-B64C-4E6D-9C3D-6B03BB5213FD}" type="presOf" srcId="{F6FD4894-EB42-4EC5-94F3-788CE6C794FC}" destId="{271866C9-07CB-4E9E-9297-22812B09BDA3}" srcOrd="0" destOrd="0" presId="urn:microsoft.com/office/officeart/2005/8/layout/process2"/>
    <dgm:cxn modelId="{A59AA99E-271A-48A5-BA01-D1BFCA9A0C08}" type="presOf" srcId="{6A760A48-F03A-4E6A-8209-3B4D6C95B7C3}" destId="{3C7CFC75-BFE4-4E76-9893-56C9107A0C85}" srcOrd="1" destOrd="0" presId="urn:microsoft.com/office/officeart/2005/8/layout/process2"/>
    <dgm:cxn modelId="{6D0DD1C5-5284-4813-B8E7-9A8F6365A747}" type="presOf" srcId="{97B15325-3047-4272-B439-DADB24EC96D2}" destId="{88F08D23-DFEF-48C1-AD3E-2B1DA1B5F05B}" srcOrd="1" destOrd="0" presId="urn:microsoft.com/office/officeart/2005/8/layout/process2"/>
    <dgm:cxn modelId="{7506C4C6-928A-4BC8-8CF0-F863626C7281}" srcId="{F6FD4894-EB42-4EC5-94F3-788CE6C794FC}" destId="{45496FC8-AC76-4197-B0F0-5D02E9F7252F}" srcOrd="1" destOrd="0" parTransId="{1898E333-EB99-4A53-A1A8-735E0BEE4D18}" sibTransId="{97B15325-3047-4272-B439-DADB24EC96D2}"/>
    <dgm:cxn modelId="{B5318ED3-32DC-453B-936D-681E55BD8137}" srcId="{F6FD4894-EB42-4EC5-94F3-788CE6C794FC}" destId="{8C9B14BA-062F-4683-90D0-B9BF0DA4D9AF}" srcOrd="2" destOrd="0" parTransId="{89BF40DD-E1D2-4B67-ACAB-3E02D2BCD4BE}" sibTransId="{FFFF15E9-DF5E-48F9-9458-F14BA89B3E9C}"/>
    <dgm:cxn modelId="{06DBD9DB-510B-4420-9A1A-29823E10611D}" type="presOf" srcId="{97B15325-3047-4272-B439-DADB24EC96D2}" destId="{03B19F32-8461-4C99-BDA0-F21DF2A154BC}" srcOrd="0" destOrd="0" presId="urn:microsoft.com/office/officeart/2005/8/layout/process2"/>
    <dgm:cxn modelId="{7D26F5DB-11DD-4E18-AB82-36E2F913AAD3}" type="presOf" srcId="{8C9B14BA-062F-4683-90D0-B9BF0DA4D9AF}" destId="{EACD1613-9B5C-4144-9E35-2AC66CAEF28A}" srcOrd="0" destOrd="0" presId="urn:microsoft.com/office/officeart/2005/8/layout/process2"/>
    <dgm:cxn modelId="{DC0822EB-35FE-419C-AB65-61197673570C}" type="presOf" srcId="{6A760A48-F03A-4E6A-8209-3B4D6C95B7C3}" destId="{25B39E0D-DB6A-42C2-A6F8-94CF637A4E45}" srcOrd="0" destOrd="0" presId="urn:microsoft.com/office/officeart/2005/8/layout/process2"/>
    <dgm:cxn modelId="{3026D912-38B8-4C41-9C70-B097EF3F014B}" type="presParOf" srcId="{271866C9-07CB-4E9E-9297-22812B09BDA3}" destId="{FE2A7447-0724-4A17-BE27-1FB1E3AE9C97}" srcOrd="0" destOrd="0" presId="urn:microsoft.com/office/officeart/2005/8/layout/process2"/>
    <dgm:cxn modelId="{3E46A651-43A1-4CCE-949B-0A3F433AF693}" type="presParOf" srcId="{271866C9-07CB-4E9E-9297-22812B09BDA3}" destId="{25B39E0D-DB6A-42C2-A6F8-94CF637A4E45}" srcOrd="1" destOrd="0" presId="urn:microsoft.com/office/officeart/2005/8/layout/process2"/>
    <dgm:cxn modelId="{AFB1D676-E926-4A7D-82FF-8868A02FEF8E}" type="presParOf" srcId="{25B39E0D-DB6A-42C2-A6F8-94CF637A4E45}" destId="{3C7CFC75-BFE4-4E76-9893-56C9107A0C85}" srcOrd="0" destOrd="0" presId="urn:microsoft.com/office/officeart/2005/8/layout/process2"/>
    <dgm:cxn modelId="{5C4025C6-F87E-41A5-BF5E-EB5E5598B669}" type="presParOf" srcId="{271866C9-07CB-4E9E-9297-22812B09BDA3}" destId="{5931E448-05A1-406B-B3C0-A6C1F59B713F}" srcOrd="2" destOrd="0" presId="urn:microsoft.com/office/officeart/2005/8/layout/process2"/>
    <dgm:cxn modelId="{7983D260-3133-4849-8F59-7B34E04AB13D}" type="presParOf" srcId="{271866C9-07CB-4E9E-9297-22812B09BDA3}" destId="{03B19F32-8461-4C99-BDA0-F21DF2A154BC}" srcOrd="3" destOrd="0" presId="urn:microsoft.com/office/officeart/2005/8/layout/process2"/>
    <dgm:cxn modelId="{C856A1BC-A6DC-4BC8-A2A0-495173A89630}" type="presParOf" srcId="{03B19F32-8461-4C99-BDA0-F21DF2A154BC}" destId="{88F08D23-DFEF-48C1-AD3E-2B1DA1B5F05B}" srcOrd="0" destOrd="0" presId="urn:microsoft.com/office/officeart/2005/8/layout/process2"/>
    <dgm:cxn modelId="{BE35ADA8-4465-4A87-8584-F760B72FDCC2}" type="presParOf" srcId="{271866C9-07CB-4E9E-9297-22812B09BDA3}" destId="{EACD1613-9B5C-4144-9E35-2AC66CAEF28A}" srcOrd="4" destOrd="0" presId="urn:microsoft.com/office/officeart/2005/8/layout/process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16C63C-0145-EB4E-BDC8-25CF85A0DDE9}">
      <dsp:nvSpPr>
        <dsp:cNvPr id="0" name=""/>
        <dsp:cNvSpPr/>
      </dsp:nvSpPr>
      <dsp:spPr>
        <a:xfrm rot="16200000">
          <a:off x="-1479049" y="1481759"/>
          <a:ext cx="4196962" cy="1233442"/>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s-419" sz="1100" b="1" kern="1200" dirty="0"/>
            <a:t>Implementación de políticas públicas</a:t>
          </a:r>
        </a:p>
        <a:p>
          <a:pPr marL="0" lvl="0" indent="0" algn="ctr" defTabSz="488950">
            <a:lnSpc>
              <a:spcPct val="90000"/>
            </a:lnSpc>
            <a:spcBef>
              <a:spcPct val="0"/>
            </a:spcBef>
            <a:spcAft>
              <a:spcPct val="35000"/>
            </a:spcAft>
            <a:buNone/>
          </a:pPr>
          <a:endParaRPr lang="es-419" sz="1100" b="1" kern="1200" dirty="0"/>
        </a:p>
        <a:p>
          <a:pPr marL="0" lvl="0" indent="0" algn="ctr" defTabSz="488950">
            <a:lnSpc>
              <a:spcPct val="90000"/>
            </a:lnSpc>
            <a:spcBef>
              <a:spcPct val="0"/>
            </a:spcBef>
            <a:spcAft>
              <a:spcPct val="35000"/>
            </a:spcAft>
            <a:buNone/>
          </a:pPr>
          <a:r>
            <a:rPr lang="es-419" sz="1100" b="1" kern="1200" dirty="0"/>
            <a:t> </a:t>
          </a:r>
        </a:p>
      </dsp:txBody>
      <dsp:txXfrm rot="5400000">
        <a:off x="2711" y="839391"/>
        <a:ext cx="1233442" cy="2518178"/>
      </dsp:txXfrm>
    </dsp:sp>
    <dsp:sp modelId="{2282238B-0C53-3B40-947F-78613BA5F59C}">
      <dsp:nvSpPr>
        <dsp:cNvPr id="0" name=""/>
        <dsp:cNvSpPr/>
      </dsp:nvSpPr>
      <dsp:spPr>
        <a:xfrm rot="16200000">
          <a:off x="-153099" y="1481759"/>
          <a:ext cx="4196962" cy="1233442"/>
        </a:xfrm>
        <a:prstGeom prst="flowChartManualOperation">
          <a:avLst/>
        </a:prstGeom>
        <a:solidFill>
          <a:schemeClr val="accent5">
            <a:hueOff val="-1351709"/>
            <a:satOff val="-3484"/>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419" sz="1400" b="1" kern="1200" dirty="0">
              <a:latin typeface="+mn-lt"/>
            </a:rPr>
            <a:t>Total de servidores:  108</a:t>
          </a:r>
        </a:p>
        <a:p>
          <a:pPr marL="0" lvl="0" indent="0" algn="ctr" defTabSz="622300">
            <a:lnSpc>
              <a:spcPct val="90000"/>
            </a:lnSpc>
            <a:spcBef>
              <a:spcPct val="0"/>
            </a:spcBef>
            <a:spcAft>
              <a:spcPct val="35000"/>
            </a:spcAft>
            <a:buNone/>
          </a:pPr>
          <a:r>
            <a:rPr lang="es-419" sz="1400" b="1" kern="1200" dirty="0">
              <a:latin typeface="+mn-lt"/>
            </a:rPr>
            <a:t>80 Hombres</a:t>
          </a:r>
        </a:p>
        <a:p>
          <a:pPr marL="0" lvl="0" indent="0" algn="ctr" defTabSz="622300">
            <a:lnSpc>
              <a:spcPct val="90000"/>
            </a:lnSpc>
            <a:spcBef>
              <a:spcPct val="0"/>
            </a:spcBef>
            <a:spcAft>
              <a:spcPct val="35000"/>
            </a:spcAft>
            <a:buNone/>
          </a:pPr>
          <a:r>
            <a:rPr lang="es-419" sz="1400" b="1" kern="1200" dirty="0">
              <a:latin typeface="+mn-lt"/>
            </a:rPr>
            <a:t>28 Mujeres</a:t>
          </a:r>
          <a:endParaRPr lang="es-419" sz="1400" kern="1200" dirty="0">
            <a:latin typeface="+mn-lt"/>
          </a:endParaRPr>
        </a:p>
      </dsp:txBody>
      <dsp:txXfrm rot="5400000">
        <a:off x="1328661" y="839391"/>
        <a:ext cx="1233442" cy="2518178"/>
      </dsp:txXfrm>
    </dsp:sp>
    <dsp:sp modelId="{D2BB74FB-193D-D645-80B1-9750DF3FB1DB}">
      <dsp:nvSpPr>
        <dsp:cNvPr id="0" name=""/>
        <dsp:cNvSpPr/>
      </dsp:nvSpPr>
      <dsp:spPr>
        <a:xfrm rot="16200000">
          <a:off x="1295060" y="1359550"/>
          <a:ext cx="4196962" cy="1477861"/>
        </a:xfrm>
        <a:prstGeom prst="flowChartManualOperation">
          <a:avLst/>
        </a:prstGeom>
        <a:solidFill>
          <a:schemeClr val="accent5">
            <a:hueOff val="-2703417"/>
            <a:satOff val="-6968"/>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s-419" sz="1100" b="1" kern="1200" dirty="0">
              <a:latin typeface="+mn-lt"/>
            </a:rPr>
            <a:t> Afroecuatoriano 9                                                                                            Indígena 1                                                                                   Montubio 4                                                                            Mestizo  92                                                                     Mulato 1                                                                               Blanco    1</a:t>
          </a:r>
          <a:endParaRPr lang="es-419" sz="1100" kern="1200" dirty="0">
            <a:latin typeface="+mn-lt"/>
          </a:endParaRPr>
        </a:p>
      </dsp:txBody>
      <dsp:txXfrm rot="5400000">
        <a:off x="2654610" y="839392"/>
        <a:ext cx="1477861" cy="2518178"/>
      </dsp:txXfrm>
    </dsp:sp>
    <dsp:sp modelId="{14E4E476-9325-064C-A79E-406655B5FCC5}">
      <dsp:nvSpPr>
        <dsp:cNvPr id="0" name=""/>
        <dsp:cNvSpPr/>
      </dsp:nvSpPr>
      <dsp:spPr>
        <a:xfrm rot="16200000">
          <a:off x="2821056" y="1403923"/>
          <a:ext cx="4196962" cy="1389114"/>
        </a:xfrm>
        <a:prstGeom prst="flowChartManualOperation">
          <a:avLst/>
        </a:prstGeom>
        <a:solidFill>
          <a:schemeClr val="accent5">
            <a:hueOff val="-4055126"/>
            <a:satOff val="-10451"/>
            <a:lumOff val="-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419" sz="1400" b="1" kern="1200" dirty="0">
              <a:latin typeface="+mn-lt"/>
            </a:rPr>
            <a:t>80 Servidores Públicos</a:t>
          </a:r>
        </a:p>
        <a:p>
          <a:pPr marL="0" lvl="0" indent="0" algn="ctr" defTabSz="622300">
            <a:lnSpc>
              <a:spcPct val="90000"/>
            </a:lnSpc>
            <a:spcBef>
              <a:spcPct val="0"/>
            </a:spcBef>
            <a:spcAft>
              <a:spcPct val="35000"/>
            </a:spcAft>
            <a:buNone/>
          </a:pPr>
          <a:r>
            <a:rPr lang="es-419" sz="1400" b="1" kern="1200" dirty="0">
              <a:latin typeface="+mn-lt"/>
            </a:rPr>
            <a:t>28 Servicios profesionales</a:t>
          </a:r>
          <a:endParaRPr lang="es-419" sz="1400" kern="1200" dirty="0">
            <a:latin typeface="+mn-lt"/>
          </a:endParaRPr>
        </a:p>
      </dsp:txBody>
      <dsp:txXfrm rot="5400000">
        <a:off x="4224980" y="839391"/>
        <a:ext cx="1389114" cy="2518178"/>
      </dsp:txXfrm>
    </dsp:sp>
    <dsp:sp modelId="{4394DFF0-39FE-9047-AA5B-1C3D9C708932}">
      <dsp:nvSpPr>
        <dsp:cNvPr id="0" name=""/>
        <dsp:cNvSpPr/>
      </dsp:nvSpPr>
      <dsp:spPr>
        <a:xfrm rot="16200000">
          <a:off x="4224843" y="1481759"/>
          <a:ext cx="4196962" cy="1233442"/>
        </a:xfrm>
        <a:prstGeom prst="flowChartManualOperation">
          <a:avLst/>
        </a:prstGeom>
        <a:solidFill>
          <a:schemeClr val="accent5">
            <a:hueOff val="-5406834"/>
            <a:satOff val="-1393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419" sz="1400" kern="1200" dirty="0">
              <a:latin typeface="+mn-lt"/>
            </a:rPr>
            <a:t>CLIMA LABORAL 2024</a:t>
          </a:r>
        </a:p>
      </dsp:txBody>
      <dsp:txXfrm rot="5400000">
        <a:off x="5706603" y="839391"/>
        <a:ext cx="1233442" cy="2518178"/>
      </dsp:txXfrm>
    </dsp:sp>
    <dsp:sp modelId="{45262E3B-B86C-BF43-BA88-7046A0F1ED74}">
      <dsp:nvSpPr>
        <dsp:cNvPr id="0" name=""/>
        <dsp:cNvSpPr/>
      </dsp:nvSpPr>
      <dsp:spPr>
        <a:xfrm rot="16200000">
          <a:off x="5550793" y="1481759"/>
          <a:ext cx="4196962" cy="1233442"/>
        </a:xfrm>
        <a:prstGeom prst="flowChartManualOperation">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s-419" sz="1100" b="1" kern="1200" dirty="0">
              <a:latin typeface="+mn-lt"/>
            </a:rPr>
            <a:t>SUCUMBÍOS 83%</a:t>
          </a:r>
        </a:p>
        <a:p>
          <a:pPr marL="0" lvl="0" indent="0" algn="ctr" defTabSz="488950">
            <a:lnSpc>
              <a:spcPct val="90000"/>
            </a:lnSpc>
            <a:spcBef>
              <a:spcPct val="0"/>
            </a:spcBef>
            <a:spcAft>
              <a:spcPct val="35000"/>
            </a:spcAft>
            <a:buNone/>
          </a:pPr>
          <a:r>
            <a:rPr lang="es-419" sz="1100" b="1" kern="1200" dirty="0">
              <a:latin typeface="+mn-lt"/>
            </a:rPr>
            <a:t>CARCHI 78%</a:t>
          </a:r>
        </a:p>
        <a:p>
          <a:pPr marL="0" lvl="0" indent="0" algn="ctr" defTabSz="488950">
            <a:lnSpc>
              <a:spcPct val="90000"/>
            </a:lnSpc>
            <a:spcBef>
              <a:spcPct val="0"/>
            </a:spcBef>
            <a:spcAft>
              <a:spcPct val="35000"/>
            </a:spcAft>
            <a:buNone/>
          </a:pPr>
          <a:r>
            <a:rPr lang="es-419" sz="1100" b="1" kern="1200" dirty="0">
              <a:latin typeface="+mn-lt"/>
            </a:rPr>
            <a:t>ESMERALDAS 86%</a:t>
          </a:r>
        </a:p>
        <a:p>
          <a:pPr marL="0" lvl="0" indent="0" algn="ctr" defTabSz="488950">
            <a:lnSpc>
              <a:spcPct val="90000"/>
            </a:lnSpc>
            <a:spcBef>
              <a:spcPct val="0"/>
            </a:spcBef>
            <a:spcAft>
              <a:spcPct val="35000"/>
            </a:spcAft>
            <a:buNone/>
          </a:pPr>
          <a:r>
            <a:rPr lang="es-419" sz="1100" b="1" kern="1200" dirty="0">
              <a:latin typeface="+mn-lt"/>
            </a:rPr>
            <a:t>IMBABURA 75%</a:t>
          </a:r>
          <a:endParaRPr lang="es-419" sz="1100" kern="1200" dirty="0">
            <a:latin typeface="+mn-lt"/>
          </a:endParaRPr>
        </a:p>
      </dsp:txBody>
      <dsp:txXfrm rot="5400000">
        <a:off x="7032553" y="839391"/>
        <a:ext cx="1233442" cy="2518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EB458-E8D9-412B-9F2A-74C1C0993062}">
      <dsp:nvSpPr>
        <dsp:cNvPr id="0" name=""/>
        <dsp:cNvSpPr/>
      </dsp:nvSpPr>
      <dsp:spPr>
        <a:xfrm>
          <a:off x="2035942" y="851236"/>
          <a:ext cx="4437590" cy="4437590"/>
        </a:xfrm>
        <a:prstGeom prst="blockArc">
          <a:avLst>
            <a:gd name="adj1" fmla="val 11095643"/>
            <a:gd name="adj2" fmla="val 16212705"/>
            <a:gd name="adj3" fmla="val 4643"/>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15D405-400A-487F-96D5-901657393012}">
      <dsp:nvSpPr>
        <dsp:cNvPr id="0" name=""/>
        <dsp:cNvSpPr/>
      </dsp:nvSpPr>
      <dsp:spPr>
        <a:xfrm>
          <a:off x="2043951" y="665081"/>
          <a:ext cx="4437590" cy="4437590"/>
        </a:xfrm>
        <a:prstGeom prst="blockArc">
          <a:avLst>
            <a:gd name="adj1" fmla="val 5400000"/>
            <a:gd name="adj2" fmla="val 10800000"/>
            <a:gd name="adj3" fmla="val 4643"/>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129365-8BE5-4D03-826F-7975F1192D90}">
      <dsp:nvSpPr>
        <dsp:cNvPr id="0" name=""/>
        <dsp:cNvSpPr/>
      </dsp:nvSpPr>
      <dsp:spPr>
        <a:xfrm>
          <a:off x="2043951" y="665081"/>
          <a:ext cx="4437590" cy="4437590"/>
        </a:xfrm>
        <a:prstGeom prst="blockArc">
          <a:avLst>
            <a:gd name="adj1" fmla="val 0"/>
            <a:gd name="adj2" fmla="val 5400000"/>
            <a:gd name="adj3" fmla="val 4643"/>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83877A-A113-49FE-8AA5-FADD2A5F6D31}">
      <dsp:nvSpPr>
        <dsp:cNvPr id="0" name=""/>
        <dsp:cNvSpPr/>
      </dsp:nvSpPr>
      <dsp:spPr>
        <a:xfrm>
          <a:off x="2051961" y="851236"/>
          <a:ext cx="4437590" cy="4437590"/>
        </a:xfrm>
        <a:prstGeom prst="blockArc">
          <a:avLst>
            <a:gd name="adj1" fmla="val 16187295"/>
            <a:gd name="adj2" fmla="val 21304357"/>
            <a:gd name="adj3" fmla="val 464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27070A-CAF5-4CF4-9666-2CB96C48EC78}">
      <dsp:nvSpPr>
        <dsp:cNvPr id="0" name=""/>
        <dsp:cNvSpPr/>
      </dsp:nvSpPr>
      <dsp:spPr>
        <a:xfrm>
          <a:off x="3240770" y="1861899"/>
          <a:ext cx="2043953" cy="2043953"/>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s-419" sz="5000" kern="1200" dirty="0"/>
            <a:t>PPC</a:t>
          </a:r>
        </a:p>
      </dsp:txBody>
      <dsp:txXfrm>
        <a:off x="3540100" y="2161229"/>
        <a:ext cx="1445293" cy="1445293"/>
      </dsp:txXfrm>
    </dsp:sp>
    <dsp:sp modelId="{D2601854-6C70-4CB0-87E6-14C14710EC9B}">
      <dsp:nvSpPr>
        <dsp:cNvPr id="0" name=""/>
        <dsp:cNvSpPr/>
      </dsp:nvSpPr>
      <dsp:spPr>
        <a:xfrm>
          <a:off x="3547363" y="187375"/>
          <a:ext cx="1430767" cy="1430767"/>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419" sz="1200" b="1" kern="1200" dirty="0">
              <a:latin typeface="Arial" panose="020B0604020202020204" pitchFamily="34" charset="0"/>
              <a:cs typeface="Arial" panose="020B0604020202020204" pitchFamily="34" charset="0"/>
            </a:rPr>
            <a:t>Sucumbíos</a:t>
          </a:r>
          <a:r>
            <a:rPr lang="es-419" sz="1100" kern="1200" dirty="0">
              <a:latin typeface="Arial" panose="020B0604020202020204" pitchFamily="34" charset="0"/>
              <a:cs typeface="Arial" panose="020B0604020202020204" pitchFamily="34" charset="0"/>
            </a:rPr>
            <a:t> </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15.997 animales – 88.87%</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1.390 predios – 120.14%</a:t>
          </a:r>
        </a:p>
      </dsp:txBody>
      <dsp:txXfrm>
        <a:off x="3756894" y="396906"/>
        <a:ext cx="1011705" cy="1011705"/>
      </dsp:txXfrm>
    </dsp:sp>
    <dsp:sp modelId="{E3849A4B-60DB-41AD-88D9-527B37213CB5}">
      <dsp:nvSpPr>
        <dsp:cNvPr id="0" name=""/>
        <dsp:cNvSpPr/>
      </dsp:nvSpPr>
      <dsp:spPr>
        <a:xfrm>
          <a:off x="5714650" y="2168492"/>
          <a:ext cx="1430767" cy="1430767"/>
        </a:xfrm>
        <a:prstGeom prst="ellipse">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419" sz="1200" b="1" kern="1200" dirty="0">
              <a:latin typeface="Arial" panose="020B0604020202020204" pitchFamily="34" charset="0"/>
              <a:cs typeface="Arial" panose="020B0604020202020204" pitchFamily="34" charset="0"/>
            </a:rPr>
            <a:t>Esmeraldas</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32.026 animales – 107.67%</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2.698 predios – 117.64%</a:t>
          </a:r>
        </a:p>
      </dsp:txBody>
      <dsp:txXfrm>
        <a:off x="5924181" y="2378023"/>
        <a:ext cx="1011705" cy="1011705"/>
      </dsp:txXfrm>
    </dsp:sp>
    <dsp:sp modelId="{D1666984-D817-4034-9569-7DE2892727DF}">
      <dsp:nvSpPr>
        <dsp:cNvPr id="0" name=""/>
        <dsp:cNvSpPr/>
      </dsp:nvSpPr>
      <dsp:spPr>
        <a:xfrm>
          <a:off x="3547363" y="4335780"/>
          <a:ext cx="1430767" cy="1430767"/>
        </a:xfrm>
        <a:prstGeom prst="ellipse">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419" sz="1200" b="1" kern="1200" dirty="0">
              <a:latin typeface="Arial" panose="020B0604020202020204" pitchFamily="34" charset="0"/>
              <a:cs typeface="Arial" panose="020B0604020202020204" pitchFamily="34" charset="0"/>
            </a:rPr>
            <a:t>Imababura</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36.743 animales </a:t>
          </a:r>
          <a:r>
            <a:rPr lang="es-419" sz="1400" kern="1200" dirty="0">
              <a:latin typeface="Arial" panose="020B0604020202020204" pitchFamily="34" charset="0"/>
              <a:cs typeface="Arial" panose="020B0604020202020204" pitchFamily="34" charset="0"/>
            </a:rPr>
            <a:t>–</a:t>
          </a:r>
          <a:r>
            <a:rPr lang="es-419" sz="1100" kern="1200" dirty="0">
              <a:latin typeface="Arial" panose="020B0604020202020204" pitchFamily="34" charset="0"/>
              <a:cs typeface="Arial" panose="020B0604020202020204" pitchFamily="34" charset="0"/>
            </a:rPr>
            <a:t> 100%</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3.909 predios – 100% </a:t>
          </a:r>
        </a:p>
      </dsp:txBody>
      <dsp:txXfrm>
        <a:off x="3756894" y="4545311"/>
        <a:ext cx="1011705" cy="1011705"/>
      </dsp:txXfrm>
    </dsp:sp>
    <dsp:sp modelId="{B1E693E3-761E-4293-AB55-483F7433D50F}">
      <dsp:nvSpPr>
        <dsp:cNvPr id="0" name=""/>
        <dsp:cNvSpPr/>
      </dsp:nvSpPr>
      <dsp:spPr>
        <a:xfrm>
          <a:off x="1380075" y="2168492"/>
          <a:ext cx="1430767" cy="1430767"/>
        </a:xfrm>
        <a:prstGeom prst="ellipse">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419" sz="1200" b="1" kern="1200" dirty="0">
              <a:latin typeface="Arial" panose="020B0604020202020204" pitchFamily="34" charset="0"/>
              <a:cs typeface="Arial" panose="020B0604020202020204" pitchFamily="34" charset="0"/>
            </a:rPr>
            <a:t>Carchi</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26.628 animales – 110%</a:t>
          </a:r>
        </a:p>
        <a:p>
          <a:pPr marL="0" lvl="0" indent="0" algn="ctr" defTabSz="533400">
            <a:lnSpc>
              <a:spcPct val="90000"/>
            </a:lnSpc>
            <a:spcBef>
              <a:spcPct val="0"/>
            </a:spcBef>
            <a:spcAft>
              <a:spcPct val="35000"/>
            </a:spcAft>
            <a:buNone/>
          </a:pPr>
          <a:r>
            <a:rPr lang="es-419" sz="1100" kern="1200" dirty="0">
              <a:latin typeface="Arial" panose="020B0604020202020204" pitchFamily="34" charset="0"/>
              <a:cs typeface="Arial" panose="020B0604020202020204" pitchFamily="34" charset="0"/>
            </a:rPr>
            <a:t>2,054 predios - 82%</a:t>
          </a:r>
        </a:p>
      </dsp:txBody>
      <dsp:txXfrm>
        <a:off x="1589606" y="2378023"/>
        <a:ext cx="1011705" cy="10117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463FB-EA34-FE43-ADB4-C6CB57FCB72D}">
      <dsp:nvSpPr>
        <dsp:cNvPr id="0" name=""/>
        <dsp:cNvSpPr/>
      </dsp:nvSpPr>
      <dsp:spPr>
        <a:xfrm>
          <a:off x="3056563" y="-183237"/>
          <a:ext cx="2014873" cy="105798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kern="1200" dirty="0"/>
            <a:t>VIGILANCIA</a:t>
          </a:r>
        </a:p>
      </dsp:txBody>
      <dsp:txXfrm>
        <a:off x="3108209" y="-131591"/>
        <a:ext cx="1911581" cy="954689"/>
      </dsp:txXfrm>
    </dsp:sp>
    <dsp:sp modelId="{B627FAF7-2C46-A04C-BD29-EDB7CC374DA6}">
      <dsp:nvSpPr>
        <dsp:cNvPr id="0" name=""/>
        <dsp:cNvSpPr/>
      </dsp:nvSpPr>
      <dsp:spPr>
        <a:xfrm>
          <a:off x="1844609" y="421994"/>
          <a:ext cx="4809024" cy="4809024"/>
        </a:xfrm>
        <a:custGeom>
          <a:avLst/>
          <a:gdLst/>
          <a:ahLst/>
          <a:cxnLst/>
          <a:rect l="0" t="0" r="0" b="0"/>
          <a:pathLst>
            <a:path>
              <a:moveTo>
                <a:pt x="3231692" y="146758"/>
              </a:moveTo>
              <a:arcTo wR="2404512" hR="2404512" stAng="17407289" swAng="727196"/>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70C3DB7-8308-B744-B4F1-F3724133DAF4}">
      <dsp:nvSpPr>
        <dsp:cNvPr id="0" name=""/>
        <dsp:cNvSpPr/>
      </dsp:nvSpPr>
      <dsp:spPr>
        <a:xfrm>
          <a:off x="5208332" y="795519"/>
          <a:ext cx="2014873" cy="1578376"/>
        </a:xfrm>
        <a:prstGeom prst="roundRect">
          <a:avLst/>
        </a:prstGeom>
        <a:solidFill>
          <a:schemeClr val="accent5">
            <a:hueOff val="-1126424"/>
            <a:satOff val="-2903"/>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kern="1200" dirty="0"/>
            <a:t>Envío de muestras</a:t>
          </a:r>
        </a:p>
        <a:p>
          <a:pPr marL="0" lvl="0" indent="0" algn="ctr" defTabSz="622300">
            <a:lnSpc>
              <a:spcPct val="90000"/>
            </a:lnSpc>
            <a:spcBef>
              <a:spcPct val="0"/>
            </a:spcBef>
            <a:spcAft>
              <a:spcPct val="35000"/>
            </a:spcAft>
            <a:buNone/>
          </a:pPr>
          <a:r>
            <a:rPr lang="es-419" sz="1400" b="1" kern="1200" dirty="0"/>
            <a:t>Sucumbíos</a:t>
          </a:r>
          <a:r>
            <a:rPr lang="es-419" sz="1400" kern="1200" dirty="0"/>
            <a:t> </a:t>
          </a:r>
          <a:r>
            <a:rPr lang="es-419" sz="1400" b="1" kern="1200" dirty="0"/>
            <a:t>20</a:t>
          </a:r>
        </a:p>
        <a:p>
          <a:pPr marL="0" lvl="0" indent="0" algn="ctr" defTabSz="622300">
            <a:lnSpc>
              <a:spcPct val="90000"/>
            </a:lnSpc>
            <a:spcBef>
              <a:spcPct val="0"/>
            </a:spcBef>
            <a:spcAft>
              <a:spcPct val="35000"/>
            </a:spcAft>
            <a:buNone/>
          </a:pPr>
          <a:r>
            <a:rPr lang="es-419" sz="1400" b="1" kern="1200" dirty="0"/>
            <a:t>Carchi</a:t>
          </a:r>
          <a:r>
            <a:rPr lang="es-419" sz="1400" kern="1200" dirty="0"/>
            <a:t> </a:t>
          </a:r>
          <a:r>
            <a:rPr lang="es-419" sz="1400" b="1" kern="1200" dirty="0"/>
            <a:t>691</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208</a:t>
          </a:r>
        </a:p>
        <a:p>
          <a:pPr marL="0" lvl="0" indent="0" algn="ctr" defTabSz="622300">
            <a:lnSpc>
              <a:spcPct val="90000"/>
            </a:lnSpc>
            <a:spcBef>
              <a:spcPct val="0"/>
            </a:spcBef>
            <a:spcAft>
              <a:spcPct val="35000"/>
            </a:spcAft>
            <a:buNone/>
          </a:pPr>
          <a:r>
            <a:rPr lang="es-419" sz="1400" b="1" kern="1200" dirty="0"/>
            <a:t>Imbabura</a:t>
          </a:r>
          <a:r>
            <a:rPr lang="es-419" sz="1400" kern="1200" dirty="0"/>
            <a:t> 787</a:t>
          </a:r>
        </a:p>
      </dsp:txBody>
      <dsp:txXfrm>
        <a:off x="5285382" y="872569"/>
        <a:ext cx="1860773" cy="1424276"/>
      </dsp:txXfrm>
    </dsp:sp>
    <dsp:sp modelId="{801A3F8E-7946-B341-A5C6-DD0523E975EB}">
      <dsp:nvSpPr>
        <dsp:cNvPr id="0" name=""/>
        <dsp:cNvSpPr/>
      </dsp:nvSpPr>
      <dsp:spPr>
        <a:xfrm>
          <a:off x="1714427" y="-474889"/>
          <a:ext cx="4809024" cy="4809024"/>
        </a:xfrm>
        <a:custGeom>
          <a:avLst/>
          <a:gdLst/>
          <a:ahLst/>
          <a:cxnLst/>
          <a:rect l="0" t="0" r="0" b="0"/>
          <a:pathLst>
            <a:path>
              <a:moveTo>
                <a:pt x="4767389" y="2850035"/>
              </a:moveTo>
              <a:arcTo wR="2404512" hR="2404512" stAng="640669" swAng="178177"/>
            </a:path>
          </a:pathLst>
        </a:custGeom>
        <a:noFill/>
        <a:ln w="9525" cap="flat" cmpd="sng" algn="ctr">
          <a:solidFill>
            <a:schemeClr val="accent5">
              <a:hueOff val="-1126424"/>
              <a:satOff val="-2903"/>
              <a:lumOff val="-1961"/>
              <a:alphaOff val="0"/>
            </a:schemeClr>
          </a:solidFill>
          <a:prstDash val="solid"/>
        </a:ln>
        <a:effectLst/>
      </dsp:spPr>
      <dsp:style>
        <a:lnRef idx="1">
          <a:scrgbClr r="0" g="0" b="0"/>
        </a:lnRef>
        <a:fillRef idx="0">
          <a:scrgbClr r="0" g="0" b="0"/>
        </a:fillRef>
        <a:effectRef idx="0">
          <a:scrgbClr r="0" g="0" b="0"/>
        </a:effectRef>
        <a:fontRef idx="minor"/>
      </dsp:style>
    </dsp:sp>
    <dsp:sp modelId="{30129862-D8B7-334F-90E8-B4428093D604}">
      <dsp:nvSpPr>
        <dsp:cNvPr id="0" name=""/>
        <dsp:cNvSpPr/>
      </dsp:nvSpPr>
      <dsp:spPr>
        <a:xfrm>
          <a:off x="5400789" y="2498195"/>
          <a:ext cx="2014873" cy="1574249"/>
        </a:xfrm>
        <a:prstGeom prst="roundRect">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kern="1200" dirty="0"/>
            <a:t>Capacitaciones Totales</a:t>
          </a:r>
        </a:p>
        <a:p>
          <a:pPr marL="0" lvl="0" indent="0" algn="ctr" defTabSz="622300">
            <a:lnSpc>
              <a:spcPct val="90000"/>
            </a:lnSpc>
            <a:spcBef>
              <a:spcPct val="0"/>
            </a:spcBef>
            <a:spcAft>
              <a:spcPct val="35000"/>
            </a:spcAft>
            <a:buNone/>
          </a:pPr>
          <a:r>
            <a:rPr lang="es-419" sz="1400" b="1" kern="1200" dirty="0"/>
            <a:t>Sucumbíos</a:t>
          </a:r>
          <a:r>
            <a:rPr lang="es-419" sz="1400" kern="1200" dirty="0"/>
            <a:t> </a:t>
          </a:r>
          <a:r>
            <a:rPr lang="es-419" sz="1400" b="1" kern="1200" dirty="0"/>
            <a:t>127</a:t>
          </a:r>
        </a:p>
        <a:p>
          <a:pPr marL="0" lvl="0" indent="0" algn="ctr" defTabSz="622300">
            <a:lnSpc>
              <a:spcPct val="90000"/>
            </a:lnSpc>
            <a:spcBef>
              <a:spcPct val="0"/>
            </a:spcBef>
            <a:spcAft>
              <a:spcPct val="35000"/>
            </a:spcAft>
            <a:buNone/>
          </a:pPr>
          <a:r>
            <a:rPr lang="es-419" sz="1400" b="1" kern="1200" dirty="0"/>
            <a:t>Carchi</a:t>
          </a:r>
          <a:r>
            <a:rPr lang="es-419" sz="1400" kern="1200" dirty="0"/>
            <a:t> </a:t>
          </a:r>
          <a:r>
            <a:rPr lang="es-419" sz="1400" b="1" kern="1200" dirty="0"/>
            <a:t>518</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221</a:t>
          </a:r>
        </a:p>
        <a:p>
          <a:pPr marL="0" lvl="0" indent="0" algn="ctr" defTabSz="622300">
            <a:lnSpc>
              <a:spcPct val="90000"/>
            </a:lnSpc>
            <a:spcBef>
              <a:spcPct val="0"/>
            </a:spcBef>
            <a:spcAft>
              <a:spcPct val="35000"/>
            </a:spcAft>
            <a:buNone/>
          </a:pPr>
          <a:r>
            <a:rPr lang="es-419" sz="1400" b="1" kern="1200" dirty="0"/>
            <a:t>Imbabura</a:t>
          </a:r>
          <a:r>
            <a:rPr lang="es-419" sz="1400" kern="1200" dirty="0"/>
            <a:t> </a:t>
          </a:r>
          <a:r>
            <a:rPr lang="es-419" sz="1400" b="1" kern="1200" dirty="0"/>
            <a:t>50</a:t>
          </a:r>
          <a:endParaRPr lang="es-419" sz="1400" kern="1200" dirty="0"/>
        </a:p>
      </dsp:txBody>
      <dsp:txXfrm>
        <a:off x="5477638" y="2575044"/>
        <a:ext cx="1861175" cy="1420551"/>
      </dsp:txXfrm>
    </dsp:sp>
    <dsp:sp modelId="{8885D199-3B39-FF48-8FC7-9FE9B7782F4A}">
      <dsp:nvSpPr>
        <dsp:cNvPr id="0" name=""/>
        <dsp:cNvSpPr/>
      </dsp:nvSpPr>
      <dsp:spPr>
        <a:xfrm>
          <a:off x="1659487" y="345753"/>
          <a:ext cx="4809024" cy="4809024"/>
        </a:xfrm>
        <a:custGeom>
          <a:avLst/>
          <a:gdLst/>
          <a:ahLst/>
          <a:cxnLst/>
          <a:rect l="0" t="0" r="0" b="0"/>
          <a:pathLst>
            <a:path>
              <a:moveTo>
                <a:pt x="4411798" y="3728325"/>
              </a:moveTo>
              <a:arcTo wR="2404512" hR="2404512" stAng="2004301" swAng="274311"/>
            </a:path>
          </a:pathLst>
        </a:custGeom>
        <a:noFill/>
        <a:ln w="9525" cap="flat" cmpd="sng" algn="ctr">
          <a:solidFill>
            <a:schemeClr val="accent5">
              <a:hueOff val="-2252848"/>
              <a:satOff val="-5806"/>
              <a:lumOff val="-3922"/>
              <a:alphaOff val="0"/>
            </a:schemeClr>
          </a:solidFill>
          <a:prstDash val="solid"/>
        </a:ln>
        <a:effectLst/>
      </dsp:spPr>
      <dsp:style>
        <a:lnRef idx="1">
          <a:scrgbClr r="0" g="0" b="0"/>
        </a:lnRef>
        <a:fillRef idx="0">
          <a:scrgbClr r="0" g="0" b="0"/>
        </a:fillRef>
        <a:effectRef idx="0">
          <a:scrgbClr r="0" g="0" b="0"/>
        </a:effectRef>
        <a:fontRef idx="minor"/>
      </dsp:style>
    </dsp:sp>
    <dsp:sp modelId="{822D71A7-1B6B-9A4F-A671-3FFD2029D935}">
      <dsp:nvSpPr>
        <dsp:cNvPr id="0" name=""/>
        <dsp:cNvSpPr/>
      </dsp:nvSpPr>
      <dsp:spPr>
        <a:xfrm>
          <a:off x="4099842" y="4231408"/>
          <a:ext cx="2014873" cy="1370496"/>
        </a:xfrm>
        <a:prstGeom prst="roundRect">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t>MOSCA</a:t>
          </a:r>
        </a:p>
        <a:p>
          <a:pPr marL="0" lvl="0" indent="0" algn="ctr" defTabSz="622300">
            <a:lnSpc>
              <a:spcPct val="90000"/>
            </a:lnSpc>
            <a:spcBef>
              <a:spcPct val="0"/>
            </a:spcBef>
            <a:spcAft>
              <a:spcPct val="35000"/>
            </a:spcAft>
            <a:buNone/>
          </a:pPr>
          <a:r>
            <a:rPr lang="es-419" sz="1400" b="1" kern="1200" dirty="0"/>
            <a:t>Sucumbíos</a:t>
          </a:r>
          <a:r>
            <a:rPr lang="es-419" sz="1400" kern="1200" dirty="0"/>
            <a:t> </a:t>
          </a:r>
          <a:r>
            <a:rPr lang="es-419" sz="1400" b="1" kern="1200" dirty="0"/>
            <a:t>1.907</a:t>
          </a:r>
        </a:p>
        <a:p>
          <a:pPr marL="0" lvl="0" indent="0" algn="ctr" defTabSz="622300">
            <a:lnSpc>
              <a:spcPct val="90000"/>
            </a:lnSpc>
            <a:spcBef>
              <a:spcPct val="0"/>
            </a:spcBef>
            <a:spcAft>
              <a:spcPct val="35000"/>
            </a:spcAft>
            <a:buNone/>
          </a:pPr>
          <a:r>
            <a:rPr lang="es-419" sz="1400" b="1" kern="1200" dirty="0"/>
            <a:t>Carchi</a:t>
          </a:r>
          <a:r>
            <a:rPr lang="es-419" sz="1400" kern="1200" dirty="0"/>
            <a:t> </a:t>
          </a:r>
          <a:r>
            <a:rPr lang="es-419" sz="1400" b="1" kern="1200" dirty="0"/>
            <a:t>1.755</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11.144</a:t>
          </a:r>
        </a:p>
        <a:p>
          <a:pPr marL="0" lvl="0" indent="0" algn="ctr" defTabSz="622300">
            <a:lnSpc>
              <a:spcPct val="90000"/>
            </a:lnSpc>
            <a:spcBef>
              <a:spcPct val="0"/>
            </a:spcBef>
            <a:spcAft>
              <a:spcPct val="35000"/>
            </a:spcAft>
            <a:buNone/>
          </a:pPr>
          <a:r>
            <a:rPr lang="es-419" sz="1400" b="1" kern="1200" dirty="0"/>
            <a:t>Imbabura</a:t>
          </a:r>
          <a:r>
            <a:rPr lang="es-419" sz="1400" kern="1200" dirty="0"/>
            <a:t> </a:t>
          </a:r>
          <a:r>
            <a:rPr lang="es-419" sz="1400" b="1" kern="1200" dirty="0"/>
            <a:t>4.308</a:t>
          </a:r>
        </a:p>
      </dsp:txBody>
      <dsp:txXfrm>
        <a:off x="4166744" y="4298310"/>
        <a:ext cx="1881069" cy="1236692"/>
      </dsp:txXfrm>
    </dsp:sp>
    <dsp:sp modelId="{4383BFAC-FCAE-BD4E-9F45-D5F082CA159C}">
      <dsp:nvSpPr>
        <dsp:cNvPr id="0" name=""/>
        <dsp:cNvSpPr/>
      </dsp:nvSpPr>
      <dsp:spPr>
        <a:xfrm>
          <a:off x="962900" y="459752"/>
          <a:ext cx="4809024" cy="4809024"/>
        </a:xfrm>
        <a:custGeom>
          <a:avLst/>
          <a:gdLst/>
          <a:ahLst/>
          <a:cxnLst/>
          <a:rect l="0" t="0" r="0" b="0"/>
          <a:pathLst>
            <a:path>
              <a:moveTo>
                <a:pt x="3134892" y="4695412"/>
              </a:moveTo>
              <a:arcTo wR="2404512" hR="2404512" stAng="4339007" swAng="301484"/>
            </a:path>
          </a:pathLst>
        </a:custGeom>
        <a:noFill/>
        <a:ln w="9525" cap="flat" cmpd="sng" algn="ctr">
          <a:solidFill>
            <a:schemeClr val="accent5">
              <a:hueOff val="-3379271"/>
              <a:satOff val="-8710"/>
              <a:lumOff val="-5883"/>
              <a:alphaOff val="0"/>
            </a:schemeClr>
          </a:solidFill>
          <a:prstDash val="solid"/>
        </a:ln>
        <a:effectLst/>
      </dsp:spPr>
      <dsp:style>
        <a:lnRef idx="1">
          <a:scrgbClr r="0" g="0" b="0"/>
        </a:lnRef>
        <a:fillRef idx="0">
          <a:scrgbClr r="0" g="0" b="0"/>
        </a:fillRef>
        <a:effectRef idx="0">
          <a:scrgbClr r="0" g="0" b="0"/>
        </a:effectRef>
        <a:fontRef idx="minor"/>
      </dsp:style>
    </dsp:sp>
    <dsp:sp modelId="{5061BE27-47F0-CD41-9812-BF79A266AB1A}">
      <dsp:nvSpPr>
        <dsp:cNvPr id="0" name=""/>
        <dsp:cNvSpPr/>
      </dsp:nvSpPr>
      <dsp:spPr>
        <a:xfrm>
          <a:off x="1877363" y="4387661"/>
          <a:ext cx="2014873" cy="1057981"/>
        </a:xfrm>
        <a:prstGeom prst="roundRect">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t>PREDIO LIBRES</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1</a:t>
          </a:r>
        </a:p>
        <a:p>
          <a:pPr marL="0" lvl="0" indent="0" algn="ctr" defTabSz="622300">
            <a:lnSpc>
              <a:spcPct val="90000"/>
            </a:lnSpc>
            <a:spcBef>
              <a:spcPct val="0"/>
            </a:spcBef>
            <a:spcAft>
              <a:spcPct val="35000"/>
            </a:spcAft>
            <a:buNone/>
          </a:pPr>
          <a:r>
            <a:rPr lang="es-419" sz="1400" b="1" kern="1200" dirty="0"/>
            <a:t>Imbabura</a:t>
          </a:r>
          <a:r>
            <a:rPr lang="es-419" sz="1400" kern="1200" dirty="0"/>
            <a:t> </a:t>
          </a:r>
          <a:r>
            <a:rPr lang="es-419" sz="1400" b="1" kern="1200" dirty="0"/>
            <a:t>12</a:t>
          </a:r>
        </a:p>
      </dsp:txBody>
      <dsp:txXfrm>
        <a:off x="1929009" y="4439307"/>
        <a:ext cx="1911581" cy="954689"/>
      </dsp:txXfrm>
    </dsp:sp>
    <dsp:sp modelId="{BF6BD4EF-E7D3-4E40-BEFB-4702A9F8606F}">
      <dsp:nvSpPr>
        <dsp:cNvPr id="0" name=""/>
        <dsp:cNvSpPr/>
      </dsp:nvSpPr>
      <dsp:spPr>
        <a:xfrm>
          <a:off x="1855659" y="711619"/>
          <a:ext cx="4809024" cy="4809024"/>
        </a:xfrm>
        <a:custGeom>
          <a:avLst/>
          <a:gdLst/>
          <a:ahLst/>
          <a:cxnLst/>
          <a:rect l="0" t="0" r="0" b="0"/>
          <a:pathLst>
            <a:path>
              <a:moveTo>
                <a:pt x="361784" y="3672953"/>
              </a:moveTo>
              <a:arcTo wR="2404512" hR="2404512" stAng="8889696" swAng="510266"/>
            </a:path>
          </a:pathLst>
        </a:custGeom>
        <a:noFill/>
        <a:ln w="9525" cap="flat" cmpd="sng" algn="ctr">
          <a:solidFill>
            <a:schemeClr val="accent5">
              <a:hueOff val="-4505695"/>
              <a:satOff val="-11613"/>
              <a:lumOff val="-7843"/>
              <a:alphaOff val="0"/>
            </a:schemeClr>
          </a:solidFill>
          <a:prstDash val="solid"/>
        </a:ln>
        <a:effectLst/>
      </dsp:spPr>
      <dsp:style>
        <a:lnRef idx="1">
          <a:scrgbClr r="0" g="0" b="0"/>
        </a:lnRef>
        <a:fillRef idx="0">
          <a:scrgbClr r="0" g="0" b="0"/>
        </a:fillRef>
        <a:effectRef idx="0">
          <a:scrgbClr r="0" g="0" b="0"/>
        </a:effectRef>
        <a:fontRef idx="minor"/>
      </dsp:style>
    </dsp:sp>
    <dsp:sp modelId="{858C16A6-C059-2841-9370-4C0815C66B01}">
      <dsp:nvSpPr>
        <dsp:cNvPr id="0" name=""/>
        <dsp:cNvSpPr/>
      </dsp:nvSpPr>
      <dsp:spPr>
        <a:xfrm>
          <a:off x="712337" y="2505447"/>
          <a:ext cx="2014873" cy="1559745"/>
        </a:xfrm>
        <a:prstGeom prst="roundRect">
          <a:avLst/>
        </a:prstGeom>
        <a:solidFill>
          <a:schemeClr val="accent5">
            <a:hueOff val="-5632119"/>
            <a:satOff val="-14516"/>
            <a:lumOff val="-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t>MOKO </a:t>
          </a:r>
        </a:p>
        <a:p>
          <a:pPr marL="0" lvl="0" indent="0" algn="ctr" defTabSz="622300">
            <a:lnSpc>
              <a:spcPct val="90000"/>
            </a:lnSpc>
            <a:spcBef>
              <a:spcPct val="0"/>
            </a:spcBef>
            <a:spcAft>
              <a:spcPct val="35000"/>
            </a:spcAft>
            <a:buNone/>
          </a:pPr>
          <a:r>
            <a:rPr lang="es-419" sz="1400" b="1" kern="1200" dirty="0"/>
            <a:t>Sucumbíos</a:t>
          </a:r>
          <a:r>
            <a:rPr lang="es-419" sz="1400" kern="1200" dirty="0"/>
            <a:t> </a:t>
          </a:r>
          <a:r>
            <a:rPr lang="es-419" sz="1400" b="1" kern="1200" dirty="0"/>
            <a:t>104</a:t>
          </a:r>
        </a:p>
        <a:p>
          <a:pPr marL="0" lvl="0" indent="0" algn="ctr" defTabSz="622300">
            <a:lnSpc>
              <a:spcPct val="90000"/>
            </a:lnSpc>
            <a:spcBef>
              <a:spcPct val="0"/>
            </a:spcBef>
            <a:spcAft>
              <a:spcPct val="35000"/>
            </a:spcAft>
            <a:buNone/>
          </a:pPr>
          <a:r>
            <a:rPr lang="es-419" sz="1400" b="1" kern="1200" dirty="0"/>
            <a:t>Carchi</a:t>
          </a:r>
          <a:r>
            <a:rPr lang="es-419" sz="1400" kern="1200" dirty="0"/>
            <a:t> </a:t>
          </a:r>
          <a:r>
            <a:rPr lang="es-419" sz="1400" b="1" kern="1200" dirty="0"/>
            <a:t>394</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1573</a:t>
          </a:r>
        </a:p>
        <a:p>
          <a:pPr marL="0" lvl="0" indent="0" algn="ctr" defTabSz="622300">
            <a:lnSpc>
              <a:spcPct val="90000"/>
            </a:lnSpc>
            <a:spcBef>
              <a:spcPct val="0"/>
            </a:spcBef>
            <a:spcAft>
              <a:spcPct val="35000"/>
            </a:spcAft>
            <a:buNone/>
          </a:pPr>
          <a:r>
            <a:rPr lang="es-419" sz="1400" b="1" kern="1200" dirty="0"/>
            <a:t>Imbabura</a:t>
          </a:r>
          <a:r>
            <a:rPr lang="es-419" sz="1400" kern="1200" dirty="0"/>
            <a:t> </a:t>
          </a:r>
          <a:r>
            <a:rPr lang="es-419" sz="1400" b="1" kern="1200" dirty="0"/>
            <a:t>198</a:t>
          </a:r>
        </a:p>
      </dsp:txBody>
      <dsp:txXfrm>
        <a:off x="788477" y="2581587"/>
        <a:ext cx="1862593" cy="1407465"/>
      </dsp:txXfrm>
    </dsp:sp>
    <dsp:sp modelId="{FDD647DD-F293-1246-9814-9F5B9C0325D9}">
      <dsp:nvSpPr>
        <dsp:cNvPr id="0" name=""/>
        <dsp:cNvSpPr/>
      </dsp:nvSpPr>
      <dsp:spPr>
        <a:xfrm>
          <a:off x="1582269" y="751618"/>
          <a:ext cx="4809024" cy="4809024"/>
        </a:xfrm>
        <a:custGeom>
          <a:avLst/>
          <a:gdLst/>
          <a:ahLst/>
          <a:cxnLst/>
          <a:rect l="0" t="0" r="0" b="0"/>
          <a:pathLst>
            <a:path>
              <a:moveTo>
                <a:pt x="90152" y="1752272"/>
              </a:moveTo>
              <a:arcTo wR="2404512" hR="2404512" stAng="11744344" swAng="226630"/>
            </a:path>
          </a:pathLst>
        </a:custGeom>
        <a:noFill/>
        <a:ln w="9525" cap="flat" cmpd="sng" algn="ctr">
          <a:solidFill>
            <a:schemeClr val="accent5">
              <a:hueOff val="-5632119"/>
              <a:satOff val="-14516"/>
              <a:lumOff val="-9804"/>
              <a:alphaOff val="0"/>
            </a:schemeClr>
          </a:solidFill>
          <a:prstDash val="solid"/>
        </a:ln>
        <a:effectLst/>
      </dsp:spPr>
      <dsp:style>
        <a:lnRef idx="1">
          <a:scrgbClr r="0" g="0" b="0"/>
        </a:lnRef>
        <a:fillRef idx="0">
          <a:scrgbClr r="0" g="0" b="0"/>
        </a:fillRef>
        <a:effectRef idx="0">
          <a:scrgbClr r="0" g="0" b="0"/>
        </a:effectRef>
        <a:fontRef idx="minor"/>
      </dsp:style>
    </dsp:sp>
    <dsp:sp modelId="{FB70F91F-C0E0-F84F-83E7-C2D4514BC555}">
      <dsp:nvSpPr>
        <dsp:cNvPr id="0" name=""/>
        <dsp:cNvSpPr/>
      </dsp:nvSpPr>
      <dsp:spPr>
        <a:xfrm>
          <a:off x="978306" y="842820"/>
          <a:ext cx="2014873" cy="1508501"/>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solidFill>
                <a:schemeClr val="bg1"/>
              </a:solidFill>
            </a:rPr>
            <a:t>FOC R4T </a:t>
          </a:r>
        </a:p>
        <a:p>
          <a:pPr marL="0" lvl="0" indent="0" algn="ctr" defTabSz="622300">
            <a:lnSpc>
              <a:spcPct val="90000"/>
            </a:lnSpc>
            <a:spcBef>
              <a:spcPct val="0"/>
            </a:spcBef>
            <a:spcAft>
              <a:spcPct val="35000"/>
            </a:spcAft>
            <a:buNone/>
          </a:pPr>
          <a:r>
            <a:rPr lang="es-419" sz="1400" b="1" kern="1200" dirty="0"/>
            <a:t>Sucumbíos</a:t>
          </a:r>
          <a:r>
            <a:rPr lang="es-419" sz="1400" kern="1200" dirty="0"/>
            <a:t> </a:t>
          </a:r>
          <a:r>
            <a:rPr lang="es-419" sz="1400" b="1" kern="1200" dirty="0"/>
            <a:t>3.074</a:t>
          </a:r>
        </a:p>
        <a:p>
          <a:pPr marL="0" lvl="0" indent="0" algn="ctr" defTabSz="622300">
            <a:lnSpc>
              <a:spcPct val="90000"/>
            </a:lnSpc>
            <a:spcBef>
              <a:spcPct val="0"/>
            </a:spcBef>
            <a:spcAft>
              <a:spcPct val="35000"/>
            </a:spcAft>
            <a:buNone/>
          </a:pPr>
          <a:r>
            <a:rPr lang="es-419" sz="1400" b="1" kern="1200" dirty="0"/>
            <a:t>Carchi</a:t>
          </a:r>
          <a:r>
            <a:rPr lang="es-419" sz="1400" kern="1200" dirty="0"/>
            <a:t> </a:t>
          </a:r>
          <a:r>
            <a:rPr lang="es-419" sz="1400" b="1" kern="1200" dirty="0"/>
            <a:t>408</a:t>
          </a:r>
        </a:p>
        <a:p>
          <a:pPr marL="0" lvl="0" indent="0" algn="ctr" defTabSz="622300">
            <a:lnSpc>
              <a:spcPct val="90000"/>
            </a:lnSpc>
            <a:spcBef>
              <a:spcPct val="0"/>
            </a:spcBef>
            <a:spcAft>
              <a:spcPct val="35000"/>
            </a:spcAft>
            <a:buNone/>
          </a:pPr>
          <a:r>
            <a:rPr lang="es-419" sz="1400" b="1" kern="1200" dirty="0"/>
            <a:t>Esmeraldas</a:t>
          </a:r>
          <a:r>
            <a:rPr lang="es-419" sz="1400" kern="1200" dirty="0"/>
            <a:t> </a:t>
          </a:r>
          <a:r>
            <a:rPr lang="es-419" sz="1400" b="1" kern="1200" dirty="0"/>
            <a:t>1676</a:t>
          </a:r>
        </a:p>
        <a:p>
          <a:pPr marL="0" lvl="0" indent="0" algn="ctr" defTabSz="622300">
            <a:lnSpc>
              <a:spcPct val="90000"/>
            </a:lnSpc>
            <a:spcBef>
              <a:spcPct val="0"/>
            </a:spcBef>
            <a:spcAft>
              <a:spcPct val="35000"/>
            </a:spcAft>
            <a:buNone/>
          </a:pPr>
          <a:r>
            <a:rPr lang="es-419" sz="1400" b="1" kern="1200" dirty="0"/>
            <a:t>Imbabura</a:t>
          </a:r>
          <a:r>
            <a:rPr lang="es-419" sz="1400" kern="1200" dirty="0"/>
            <a:t> 385</a:t>
          </a:r>
          <a:endParaRPr lang="es-419" sz="1400" b="1" kern="1200" dirty="0">
            <a:solidFill>
              <a:schemeClr val="bg1"/>
            </a:solidFill>
          </a:endParaRPr>
        </a:p>
      </dsp:txBody>
      <dsp:txXfrm>
        <a:off x="1051945" y="916459"/>
        <a:ext cx="1867595" cy="1361223"/>
      </dsp:txXfrm>
    </dsp:sp>
    <dsp:sp modelId="{16DFE854-E7A7-3447-AFB2-E7A886508FBB}">
      <dsp:nvSpPr>
        <dsp:cNvPr id="0" name=""/>
        <dsp:cNvSpPr/>
      </dsp:nvSpPr>
      <dsp:spPr>
        <a:xfrm>
          <a:off x="1780678" y="285640"/>
          <a:ext cx="4809024" cy="4809024"/>
        </a:xfrm>
        <a:custGeom>
          <a:avLst/>
          <a:gdLst/>
          <a:ahLst/>
          <a:cxnLst/>
          <a:rect l="0" t="0" r="0" b="0"/>
          <a:pathLst>
            <a:path>
              <a:moveTo>
                <a:pt x="869146" y="554017"/>
              </a:moveTo>
              <a:arcTo wR="2404512" hR="2404512" stAng="13819039" swAng="694249"/>
            </a:path>
          </a:pathLst>
        </a:custGeom>
        <a:noFill/>
        <a:ln w="9525" cap="flat" cmpd="sng" algn="ctr">
          <a:solidFill>
            <a:schemeClr val="accent5">
              <a:hueOff val="-6758543"/>
              <a:satOff val="-17419"/>
              <a:lumOff val="-11765"/>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68F0-CD73-49AA-8B15-71C24E005412}">
      <dsp:nvSpPr>
        <dsp:cNvPr id="0" name=""/>
        <dsp:cNvSpPr/>
      </dsp:nvSpPr>
      <dsp:spPr>
        <a:xfrm>
          <a:off x="0" y="0"/>
          <a:ext cx="10818055" cy="122496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419" sz="3200" b="1" kern="1200" dirty="0"/>
            <a:t>ACCIONES MOKO</a:t>
          </a:r>
        </a:p>
      </dsp:txBody>
      <dsp:txXfrm>
        <a:off x="0" y="0"/>
        <a:ext cx="10818055" cy="661483"/>
      </dsp:txXfrm>
    </dsp:sp>
    <dsp:sp modelId="{AE3BE2EE-378B-48F1-BABC-ABE263DD3DA9}">
      <dsp:nvSpPr>
        <dsp:cNvPr id="0" name=""/>
        <dsp:cNvSpPr/>
      </dsp:nvSpPr>
      <dsp:spPr>
        <a:xfrm>
          <a:off x="0" y="637582"/>
          <a:ext cx="5409027" cy="563485"/>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s-419" sz="1600" b="1" kern="1200" dirty="0"/>
            <a:t>Notificaciones</a:t>
          </a:r>
        </a:p>
      </dsp:txBody>
      <dsp:txXfrm>
        <a:off x="0" y="637582"/>
        <a:ext cx="5409027" cy="563485"/>
      </dsp:txXfrm>
    </dsp:sp>
    <dsp:sp modelId="{3EC096AE-4CA4-4D2C-95FC-0E5688EFBEE9}">
      <dsp:nvSpPr>
        <dsp:cNvPr id="0" name=""/>
        <dsp:cNvSpPr/>
      </dsp:nvSpPr>
      <dsp:spPr>
        <a:xfrm>
          <a:off x="5409027" y="637582"/>
          <a:ext cx="5409027" cy="563485"/>
        </a:xfrm>
        <a:prstGeom prst="rect">
          <a:avLst/>
        </a:prstGeom>
        <a:solidFill>
          <a:schemeClr val="accent5">
            <a:tint val="40000"/>
            <a:alpha val="90000"/>
            <a:hueOff val="-6739762"/>
            <a:satOff val="-22832"/>
            <a:lumOff val="-2928"/>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s-419" sz="1600" b="1" kern="1200" dirty="0"/>
            <a:t>Erradicaciones</a:t>
          </a:r>
        </a:p>
      </dsp:txBody>
      <dsp:txXfrm>
        <a:off x="5409027" y="637582"/>
        <a:ext cx="5409027" cy="5634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D8982-055E-488A-A823-A70D3F8DA0CB}">
      <dsp:nvSpPr>
        <dsp:cNvPr id="0" name=""/>
        <dsp:cNvSpPr/>
      </dsp:nvSpPr>
      <dsp:spPr>
        <a:xfrm>
          <a:off x="4909312" y="3684693"/>
          <a:ext cx="2676821" cy="173397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505695"/>
              <a:satOff val="-11613"/>
              <a:lumOff val="-78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Sucumbíos 5</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Carchi 5</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Esmeraldas 7</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Imbabura 5</a:t>
          </a:r>
        </a:p>
      </dsp:txBody>
      <dsp:txXfrm>
        <a:off x="5750448" y="4156276"/>
        <a:ext cx="1797595" cy="1224300"/>
      </dsp:txXfrm>
    </dsp:sp>
    <dsp:sp modelId="{54F35DDD-6550-4617-9CAC-9BC94D72454F}">
      <dsp:nvSpPr>
        <dsp:cNvPr id="0" name=""/>
        <dsp:cNvSpPr/>
      </dsp:nvSpPr>
      <dsp:spPr>
        <a:xfrm>
          <a:off x="541866" y="3684693"/>
          <a:ext cx="2676821" cy="173397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758543"/>
              <a:satOff val="-17419"/>
              <a:lumOff val="-1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Sucumbíos 14</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Carchi 1</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Esmeraldas 10</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Imbabura 29</a:t>
          </a:r>
        </a:p>
        <a:p>
          <a:pPr marL="114300" lvl="1" indent="-114300" algn="l" defTabSz="622300">
            <a:lnSpc>
              <a:spcPct val="90000"/>
            </a:lnSpc>
            <a:spcBef>
              <a:spcPct val="0"/>
            </a:spcBef>
            <a:spcAft>
              <a:spcPct val="15000"/>
            </a:spcAft>
            <a:buChar char="•"/>
          </a:pPr>
          <a:endParaRPr lang="es-419" sz="1400" kern="1200" dirty="0"/>
        </a:p>
      </dsp:txBody>
      <dsp:txXfrm>
        <a:off x="579956" y="4156276"/>
        <a:ext cx="1797595" cy="1224300"/>
      </dsp:txXfrm>
    </dsp:sp>
    <dsp:sp modelId="{A103A6CA-B07F-4E5D-97B3-A236E5160DE8}">
      <dsp:nvSpPr>
        <dsp:cNvPr id="0" name=""/>
        <dsp:cNvSpPr/>
      </dsp:nvSpPr>
      <dsp:spPr>
        <a:xfrm>
          <a:off x="4909312" y="0"/>
          <a:ext cx="2676821" cy="173397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252848"/>
              <a:satOff val="-5806"/>
              <a:lumOff val="-39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Sucumbíos 19</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Carchi 6</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Esmeraldas 1</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Imbabura 17</a:t>
          </a:r>
        </a:p>
      </dsp:txBody>
      <dsp:txXfrm>
        <a:off x="5750448" y="38090"/>
        <a:ext cx="1797595" cy="1224300"/>
      </dsp:txXfrm>
    </dsp:sp>
    <dsp:sp modelId="{4FFA5F55-BE18-42D3-97C3-EB1DEFA73E3F}">
      <dsp:nvSpPr>
        <dsp:cNvPr id="0" name=""/>
        <dsp:cNvSpPr/>
      </dsp:nvSpPr>
      <dsp:spPr>
        <a:xfrm>
          <a:off x="541866" y="0"/>
          <a:ext cx="2676821" cy="173397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Sucumbíos 19</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Carchi 6</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Esmeraldas 17</a:t>
          </a:r>
        </a:p>
        <a:p>
          <a:pPr marL="114300" lvl="1" indent="-114300" algn="l" defTabSz="622300">
            <a:lnSpc>
              <a:spcPct val="90000"/>
            </a:lnSpc>
            <a:spcBef>
              <a:spcPct val="0"/>
            </a:spcBef>
            <a:spcAft>
              <a:spcPct val="15000"/>
            </a:spcAft>
            <a:buChar char="•"/>
          </a:pPr>
          <a:r>
            <a:rPr lang="es-419" sz="1400" b="1" kern="1200" dirty="0">
              <a:solidFill>
                <a:schemeClr val="tx1">
                  <a:lumMod val="65000"/>
                  <a:lumOff val="35000"/>
                </a:schemeClr>
              </a:solidFill>
            </a:rPr>
            <a:t>Imbabura 34</a:t>
          </a:r>
        </a:p>
      </dsp:txBody>
      <dsp:txXfrm>
        <a:off x="579956" y="38090"/>
        <a:ext cx="1797595" cy="1224300"/>
      </dsp:txXfrm>
    </dsp:sp>
    <dsp:sp modelId="{E8EBDFD8-F013-4169-97D3-764A541C4741}">
      <dsp:nvSpPr>
        <dsp:cNvPr id="0" name=""/>
        <dsp:cNvSpPr/>
      </dsp:nvSpPr>
      <dsp:spPr>
        <a:xfrm>
          <a:off x="1663530" y="308864"/>
          <a:ext cx="2346282" cy="2346282"/>
        </a:xfrm>
        <a:prstGeom prst="pieWedg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419" sz="2000" kern="1200" dirty="0"/>
            <a:t>Camales registrados</a:t>
          </a:r>
        </a:p>
      </dsp:txBody>
      <dsp:txXfrm>
        <a:off x="2350740" y="996074"/>
        <a:ext cx="1659072" cy="1659072"/>
      </dsp:txXfrm>
    </dsp:sp>
    <dsp:sp modelId="{F53E8B64-C9DF-476D-8AF2-D915F4C0EABF}">
      <dsp:nvSpPr>
        <dsp:cNvPr id="0" name=""/>
        <dsp:cNvSpPr/>
      </dsp:nvSpPr>
      <dsp:spPr>
        <a:xfrm rot="5400000">
          <a:off x="4118186" y="308864"/>
          <a:ext cx="2346282" cy="2346282"/>
        </a:xfrm>
        <a:prstGeom prst="pieWedge">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419" sz="2000" kern="1200" dirty="0"/>
            <a:t>Camales con certificación MABIO</a:t>
          </a:r>
        </a:p>
      </dsp:txBody>
      <dsp:txXfrm rot="-5400000">
        <a:off x="4118186" y="996074"/>
        <a:ext cx="1659072" cy="1659072"/>
      </dsp:txXfrm>
    </dsp:sp>
    <dsp:sp modelId="{4FD30D9E-2705-4948-A426-0E41DF23CBB4}">
      <dsp:nvSpPr>
        <dsp:cNvPr id="0" name=""/>
        <dsp:cNvSpPr/>
      </dsp:nvSpPr>
      <dsp:spPr>
        <a:xfrm rot="10800000">
          <a:off x="4118186" y="2763520"/>
          <a:ext cx="2346282" cy="2346282"/>
        </a:xfrm>
        <a:prstGeom prst="pieWedge">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419" sz="2000" kern="1200" dirty="0"/>
            <a:t>Industriales</a:t>
          </a:r>
        </a:p>
      </dsp:txBody>
      <dsp:txXfrm rot="10800000">
        <a:off x="4118186" y="2763520"/>
        <a:ext cx="1659072" cy="1659072"/>
      </dsp:txXfrm>
    </dsp:sp>
    <dsp:sp modelId="{E55A9EC4-AC12-4BF3-93A1-DCEA7477AC4D}">
      <dsp:nvSpPr>
        <dsp:cNvPr id="0" name=""/>
        <dsp:cNvSpPr/>
      </dsp:nvSpPr>
      <dsp:spPr>
        <a:xfrm rot="16200000">
          <a:off x="1663530" y="2763520"/>
          <a:ext cx="2346282" cy="2346282"/>
        </a:xfrm>
        <a:prstGeom prst="pieWedge">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419" sz="2000" kern="1200" dirty="0"/>
            <a:t>Artesanales</a:t>
          </a:r>
        </a:p>
      </dsp:txBody>
      <dsp:txXfrm rot="5400000">
        <a:off x="2350740" y="2763520"/>
        <a:ext cx="1659072" cy="1659072"/>
      </dsp:txXfrm>
    </dsp:sp>
    <dsp:sp modelId="{15387448-D8D8-4776-98CC-2711A3995805}">
      <dsp:nvSpPr>
        <dsp:cNvPr id="0" name=""/>
        <dsp:cNvSpPr/>
      </dsp:nvSpPr>
      <dsp:spPr>
        <a:xfrm>
          <a:off x="3658954" y="2221653"/>
          <a:ext cx="810090" cy="704426"/>
        </a:xfrm>
        <a:prstGeom prst="circular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0921EC-8377-4F69-A2F5-F8D2BEEB78E6}">
      <dsp:nvSpPr>
        <dsp:cNvPr id="0" name=""/>
        <dsp:cNvSpPr/>
      </dsp:nvSpPr>
      <dsp:spPr>
        <a:xfrm rot="10800000">
          <a:off x="3658954" y="2492586"/>
          <a:ext cx="810090" cy="704426"/>
        </a:xfrm>
        <a:prstGeom prst="circular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F64CC-9049-4EA4-8313-C4E275E5CDB5}">
      <dsp:nvSpPr>
        <dsp:cNvPr id="0" name=""/>
        <dsp:cNvSpPr/>
      </dsp:nvSpPr>
      <dsp:spPr>
        <a:xfrm>
          <a:off x="3968" y="420455"/>
          <a:ext cx="1230312" cy="73818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Control de leche</a:t>
          </a:r>
        </a:p>
      </dsp:txBody>
      <dsp:txXfrm>
        <a:off x="25589" y="442076"/>
        <a:ext cx="1187070" cy="694945"/>
      </dsp:txXfrm>
    </dsp:sp>
    <dsp:sp modelId="{C0E9F270-C4FD-4D35-966A-C13795FED192}">
      <dsp:nvSpPr>
        <dsp:cNvPr id="0" name=""/>
        <dsp:cNvSpPr/>
      </dsp:nvSpPr>
      <dsp:spPr>
        <a:xfrm>
          <a:off x="1357312" y="636990"/>
          <a:ext cx="260826" cy="30511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1357312" y="698013"/>
        <a:ext cx="182578" cy="183071"/>
      </dsp:txXfrm>
    </dsp:sp>
    <dsp:sp modelId="{B73640CE-3378-42DF-B51D-D6FC119F6B24}">
      <dsp:nvSpPr>
        <dsp:cNvPr id="0" name=""/>
        <dsp:cNvSpPr/>
      </dsp:nvSpPr>
      <dsp:spPr>
        <a:xfrm>
          <a:off x="1726406" y="420455"/>
          <a:ext cx="1230312" cy="738187"/>
        </a:xfrm>
        <a:prstGeom prst="roundRect">
          <a:avLst>
            <a:gd name="adj" fmla="val 10000"/>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419" sz="3300" kern="1200" dirty="0"/>
            <a:t>13</a:t>
          </a:r>
        </a:p>
      </dsp:txBody>
      <dsp:txXfrm>
        <a:off x="1748027" y="442076"/>
        <a:ext cx="1187070" cy="694945"/>
      </dsp:txXfrm>
    </dsp:sp>
    <dsp:sp modelId="{96606F51-A75E-4024-AB35-4A176D3D14F9}">
      <dsp:nvSpPr>
        <dsp:cNvPr id="0" name=""/>
        <dsp:cNvSpPr/>
      </dsp:nvSpPr>
      <dsp:spPr>
        <a:xfrm>
          <a:off x="3079750" y="636990"/>
          <a:ext cx="260826" cy="305117"/>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3079750" y="698013"/>
        <a:ext cx="182578" cy="183071"/>
      </dsp:txXfrm>
    </dsp:sp>
    <dsp:sp modelId="{3733EDFB-AB80-4F5E-87E7-866FAED21AA5}">
      <dsp:nvSpPr>
        <dsp:cNvPr id="0" name=""/>
        <dsp:cNvSpPr/>
      </dsp:nvSpPr>
      <dsp:spPr>
        <a:xfrm>
          <a:off x="3448843" y="420455"/>
          <a:ext cx="1230312" cy="738187"/>
        </a:xfrm>
        <a:prstGeom prst="roundRect">
          <a:avLst>
            <a:gd name="adj" fmla="val 10000"/>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419" sz="3300" kern="1200" dirty="0"/>
            <a:t>38</a:t>
          </a:r>
        </a:p>
      </dsp:txBody>
      <dsp:txXfrm>
        <a:off x="3470464" y="442076"/>
        <a:ext cx="1187070" cy="694945"/>
      </dsp:txXfrm>
    </dsp:sp>
    <dsp:sp modelId="{7155CF6D-58FA-4287-8461-004839CE44CE}">
      <dsp:nvSpPr>
        <dsp:cNvPr id="0" name=""/>
        <dsp:cNvSpPr/>
      </dsp:nvSpPr>
      <dsp:spPr>
        <a:xfrm>
          <a:off x="4802187" y="636990"/>
          <a:ext cx="260826" cy="305117"/>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4802187" y="698013"/>
        <a:ext cx="182578" cy="183071"/>
      </dsp:txXfrm>
    </dsp:sp>
    <dsp:sp modelId="{62A08FA3-44F1-402E-BB93-C1FC76BD695A}">
      <dsp:nvSpPr>
        <dsp:cNvPr id="0" name=""/>
        <dsp:cNvSpPr/>
      </dsp:nvSpPr>
      <dsp:spPr>
        <a:xfrm>
          <a:off x="5171281" y="420455"/>
          <a:ext cx="1230312" cy="738187"/>
        </a:xfrm>
        <a:prstGeom prst="roundRect">
          <a:avLst>
            <a:gd name="adj" fmla="val 10000"/>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419" sz="3300" kern="1200" dirty="0"/>
            <a:t>12</a:t>
          </a:r>
        </a:p>
      </dsp:txBody>
      <dsp:txXfrm>
        <a:off x="5192902" y="442076"/>
        <a:ext cx="1187070" cy="694945"/>
      </dsp:txXfrm>
    </dsp:sp>
    <dsp:sp modelId="{D85F038E-F2CB-40E0-BDF8-68E639ED7615}">
      <dsp:nvSpPr>
        <dsp:cNvPr id="0" name=""/>
        <dsp:cNvSpPr/>
      </dsp:nvSpPr>
      <dsp:spPr>
        <a:xfrm>
          <a:off x="6524624" y="636990"/>
          <a:ext cx="260826" cy="305117"/>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6524624" y="698013"/>
        <a:ext cx="182578" cy="183071"/>
      </dsp:txXfrm>
    </dsp:sp>
    <dsp:sp modelId="{7D7350D6-9A89-4D92-BE05-A36F646E4C8D}">
      <dsp:nvSpPr>
        <dsp:cNvPr id="0" name=""/>
        <dsp:cNvSpPr/>
      </dsp:nvSpPr>
      <dsp:spPr>
        <a:xfrm>
          <a:off x="6893718" y="420455"/>
          <a:ext cx="1230312" cy="738187"/>
        </a:xfrm>
        <a:prstGeom prst="roundRect">
          <a:avLst>
            <a:gd name="adj" fmla="val 10000"/>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419" sz="3300" kern="1200" dirty="0"/>
            <a:t>31</a:t>
          </a:r>
        </a:p>
      </dsp:txBody>
      <dsp:txXfrm>
        <a:off x="6915339" y="442076"/>
        <a:ext cx="1187070" cy="6949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F64CC-9049-4EA4-8313-C4E275E5CDB5}">
      <dsp:nvSpPr>
        <dsp:cNvPr id="0" name=""/>
        <dsp:cNvSpPr/>
      </dsp:nvSpPr>
      <dsp:spPr>
        <a:xfrm>
          <a:off x="3968" y="403153"/>
          <a:ext cx="1230312" cy="77279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Control de origen y carretera</a:t>
          </a:r>
        </a:p>
      </dsp:txBody>
      <dsp:txXfrm>
        <a:off x="26602" y="425787"/>
        <a:ext cx="1185044" cy="727522"/>
      </dsp:txXfrm>
    </dsp:sp>
    <dsp:sp modelId="{C0E9F270-C4FD-4D35-966A-C13795FED192}">
      <dsp:nvSpPr>
        <dsp:cNvPr id="0" name=""/>
        <dsp:cNvSpPr/>
      </dsp:nvSpPr>
      <dsp:spPr>
        <a:xfrm>
          <a:off x="1357312" y="636990"/>
          <a:ext cx="260826" cy="30511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1357312" y="698013"/>
        <a:ext cx="182578" cy="183071"/>
      </dsp:txXfrm>
    </dsp:sp>
    <dsp:sp modelId="{B73640CE-3378-42DF-B51D-D6FC119F6B24}">
      <dsp:nvSpPr>
        <dsp:cNvPr id="0" name=""/>
        <dsp:cNvSpPr/>
      </dsp:nvSpPr>
      <dsp:spPr>
        <a:xfrm>
          <a:off x="1726406" y="403153"/>
          <a:ext cx="1230312" cy="772790"/>
        </a:xfrm>
        <a:prstGeom prst="roundRect">
          <a:avLst>
            <a:gd name="adj" fmla="val 10000"/>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419" sz="3500" kern="1200" dirty="0"/>
            <a:t>23</a:t>
          </a:r>
        </a:p>
      </dsp:txBody>
      <dsp:txXfrm>
        <a:off x="1749040" y="425787"/>
        <a:ext cx="1185044" cy="727522"/>
      </dsp:txXfrm>
    </dsp:sp>
    <dsp:sp modelId="{96606F51-A75E-4024-AB35-4A176D3D14F9}">
      <dsp:nvSpPr>
        <dsp:cNvPr id="0" name=""/>
        <dsp:cNvSpPr/>
      </dsp:nvSpPr>
      <dsp:spPr>
        <a:xfrm>
          <a:off x="3079750" y="636990"/>
          <a:ext cx="260826" cy="305117"/>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3079750" y="698013"/>
        <a:ext cx="182578" cy="183071"/>
      </dsp:txXfrm>
    </dsp:sp>
    <dsp:sp modelId="{3733EDFB-AB80-4F5E-87E7-866FAED21AA5}">
      <dsp:nvSpPr>
        <dsp:cNvPr id="0" name=""/>
        <dsp:cNvSpPr/>
      </dsp:nvSpPr>
      <dsp:spPr>
        <a:xfrm>
          <a:off x="3448843" y="403153"/>
          <a:ext cx="1230312" cy="772790"/>
        </a:xfrm>
        <a:prstGeom prst="roundRect">
          <a:avLst>
            <a:gd name="adj" fmla="val 10000"/>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419" sz="3500" kern="1200" dirty="0"/>
            <a:t>18</a:t>
          </a:r>
        </a:p>
      </dsp:txBody>
      <dsp:txXfrm>
        <a:off x="3471477" y="425787"/>
        <a:ext cx="1185044" cy="727522"/>
      </dsp:txXfrm>
    </dsp:sp>
    <dsp:sp modelId="{7155CF6D-58FA-4287-8461-004839CE44CE}">
      <dsp:nvSpPr>
        <dsp:cNvPr id="0" name=""/>
        <dsp:cNvSpPr/>
      </dsp:nvSpPr>
      <dsp:spPr>
        <a:xfrm>
          <a:off x="4802187" y="636990"/>
          <a:ext cx="260826" cy="305117"/>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4802187" y="698013"/>
        <a:ext cx="182578" cy="183071"/>
      </dsp:txXfrm>
    </dsp:sp>
    <dsp:sp modelId="{62A08FA3-44F1-402E-BB93-C1FC76BD695A}">
      <dsp:nvSpPr>
        <dsp:cNvPr id="0" name=""/>
        <dsp:cNvSpPr/>
      </dsp:nvSpPr>
      <dsp:spPr>
        <a:xfrm>
          <a:off x="5171281" y="403153"/>
          <a:ext cx="1230312" cy="772790"/>
        </a:xfrm>
        <a:prstGeom prst="roundRect">
          <a:avLst>
            <a:gd name="adj" fmla="val 10000"/>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419" sz="3500" kern="1200" dirty="0"/>
            <a:t>24</a:t>
          </a:r>
        </a:p>
      </dsp:txBody>
      <dsp:txXfrm>
        <a:off x="5193915" y="425787"/>
        <a:ext cx="1185044" cy="727522"/>
      </dsp:txXfrm>
    </dsp:sp>
    <dsp:sp modelId="{D85F038E-F2CB-40E0-BDF8-68E639ED7615}">
      <dsp:nvSpPr>
        <dsp:cNvPr id="0" name=""/>
        <dsp:cNvSpPr/>
      </dsp:nvSpPr>
      <dsp:spPr>
        <a:xfrm>
          <a:off x="6524624" y="636990"/>
          <a:ext cx="260826" cy="305117"/>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419" sz="1300" kern="1200"/>
        </a:p>
      </dsp:txBody>
      <dsp:txXfrm>
        <a:off x="6524624" y="698013"/>
        <a:ext cx="182578" cy="183071"/>
      </dsp:txXfrm>
    </dsp:sp>
    <dsp:sp modelId="{7D7350D6-9A89-4D92-BE05-A36F646E4C8D}">
      <dsp:nvSpPr>
        <dsp:cNvPr id="0" name=""/>
        <dsp:cNvSpPr/>
      </dsp:nvSpPr>
      <dsp:spPr>
        <a:xfrm>
          <a:off x="6893718" y="403153"/>
          <a:ext cx="1230312" cy="772790"/>
        </a:xfrm>
        <a:prstGeom prst="roundRect">
          <a:avLst>
            <a:gd name="adj" fmla="val 10000"/>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419" sz="3500" kern="1200" dirty="0"/>
            <a:t>22</a:t>
          </a:r>
        </a:p>
      </dsp:txBody>
      <dsp:txXfrm>
        <a:off x="6916352" y="425787"/>
        <a:ext cx="1185044" cy="7275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F64CC-9049-4EA4-8313-C4E275E5CDB5}">
      <dsp:nvSpPr>
        <dsp:cNvPr id="0" name=""/>
        <dsp:cNvSpPr/>
      </dsp:nvSpPr>
      <dsp:spPr>
        <a:xfrm>
          <a:off x="3968" y="420455"/>
          <a:ext cx="1230312" cy="73818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Controles</a:t>
          </a:r>
        </a:p>
      </dsp:txBody>
      <dsp:txXfrm>
        <a:off x="25589" y="442076"/>
        <a:ext cx="1187070" cy="694945"/>
      </dsp:txXfrm>
    </dsp:sp>
    <dsp:sp modelId="{C0E9F270-C4FD-4D35-966A-C13795FED192}">
      <dsp:nvSpPr>
        <dsp:cNvPr id="0" name=""/>
        <dsp:cNvSpPr/>
      </dsp:nvSpPr>
      <dsp:spPr>
        <a:xfrm>
          <a:off x="1357312" y="636990"/>
          <a:ext cx="260826" cy="30511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419" sz="1200" kern="1200"/>
        </a:p>
      </dsp:txBody>
      <dsp:txXfrm>
        <a:off x="1357312" y="698013"/>
        <a:ext cx="182578" cy="183071"/>
      </dsp:txXfrm>
    </dsp:sp>
    <dsp:sp modelId="{B73640CE-3378-42DF-B51D-D6FC119F6B24}">
      <dsp:nvSpPr>
        <dsp:cNvPr id="0" name=""/>
        <dsp:cNvSpPr/>
      </dsp:nvSpPr>
      <dsp:spPr>
        <a:xfrm>
          <a:off x="1726406" y="420455"/>
          <a:ext cx="1230312" cy="738187"/>
        </a:xfrm>
        <a:prstGeom prst="roundRect">
          <a:avLst>
            <a:gd name="adj" fmla="val 10000"/>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Sucumbíos</a:t>
          </a:r>
        </a:p>
      </dsp:txBody>
      <dsp:txXfrm>
        <a:off x="1748027" y="442076"/>
        <a:ext cx="1187070" cy="694945"/>
      </dsp:txXfrm>
    </dsp:sp>
    <dsp:sp modelId="{96606F51-A75E-4024-AB35-4A176D3D14F9}">
      <dsp:nvSpPr>
        <dsp:cNvPr id="0" name=""/>
        <dsp:cNvSpPr/>
      </dsp:nvSpPr>
      <dsp:spPr>
        <a:xfrm>
          <a:off x="3079750" y="636990"/>
          <a:ext cx="260826" cy="305117"/>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419" sz="1200" kern="1200"/>
        </a:p>
      </dsp:txBody>
      <dsp:txXfrm>
        <a:off x="3079750" y="698013"/>
        <a:ext cx="182578" cy="183071"/>
      </dsp:txXfrm>
    </dsp:sp>
    <dsp:sp modelId="{3733EDFB-AB80-4F5E-87E7-866FAED21AA5}">
      <dsp:nvSpPr>
        <dsp:cNvPr id="0" name=""/>
        <dsp:cNvSpPr/>
      </dsp:nvSpPr>
      <dsp:spPr>
        <a:xfrm>
          <a:off x="3448843" y="420455"/>
          <a:ext cx="1230312" cy="738187"/>
        </a:xfrm>
        <a:prstGeom prst="roundRect">
          <a:avLst>
            <a:gd name="adj" fmla="val 10000"/>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Carchi</a:t>
          </a:r>
        </a:p>
      </dsp:txBody>
      <dsp:txXfrm>
        <a:off x="3470464" y="442076"/>
        <a:ext cx="1187070" cy="694945"/>
      </dsp:txXfrm>
    </dsp:sp>
    <dsp:sp modelId="{7155CF6D-58FA-4287-8461-004839CE44CE}">
      <dsp:nvSpPr>
        <dsp:cNvPr id="0" name=""/>
        <dsp:cNvSpPr/>
      </dsp:nvSpPr>
      <dsp:spPr>
        <a:xfrm>
          <a:off x="4802187" y="636990"/>
          <a:ext cx="260826" cy="305117"/>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419" sz="1200" kern="1200"/>
        </a:p>
      </dsp:txBody>
      <dsp:txXfrm>
        <a:off x="4802187" y="698013"/>
        <a:ext cx="182578" cy="183071"/>
      </dsp:txXfrm>
    </dsp:sp>
    <dsp:sp modelId="{62A08FA3-44F1-402E-BB93-C1FC76BD695A}">
      <dsp:nvSpPr>
        <dsp:cNvPr id="0" name=""/>
        <dsp:cNvSpPr/>
      </dsp:nvSpPr>
      <dsp:spPr>
        <a:xfrm>
          <a:off x="5171281" y="420455"/>
          <a:ext cx="1230312" cy="738187"/>
        </a:xfrm>
        <a:prstGeom prst="roundRect">
          <a:avLst>
            <a:gd name="adj" fmla="val 10000"/>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Esmeraldas</a:t>
          </a:r>
        </a:p>
      </dsp:txBody>
      <dsp:txXfrm>
        <a:off x="5192902" y="442076"/>
        <a:ext cx="1187070" cy="694945"/>
      </dsp:txXfrm>
    </dsp:sp>
    <dsp:sp modelId="{D85F038E-F2CB-40E0-BDF8-68E639ED7615}">
      <dsp:nvSpPr>
        <dsp:cNvPr id="0" name=""/>
        <dsp:cNvSpPr/>
      </dsp:nvSpPr>
      <dsp:spPr>
        <a:xfrm>
          <a:off x="6524624" y="636990"/>
          <a:ext cx="260826" cy="305117"/>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419" sz="1200" kern="1200"/>
        </a:p>
      </dsp:txBody>
      <dsp:txXfrm>
        <a:off x="6524624" y="698013"/>
        <a:ext cx="182578" cy="183071"/>
      </dsp:txXfrm>
    </dsp:sp>
    <dsp:sp modelId="{7D7350D6-9A89-4D92-BE05-A36F646E4C8D}">
      <dsp:nvSpPr>
        <dsp:cNvPr id="0" name=""/>
        <dsp:cNvSpPr/>
      </dsp:nvSpPr>
      <dsp:spPr>
        <a:xfrm>
          <a:off x="6893718" y="420455"/>
          <a:ext cx="1230312" cy="738187"/>
        </a:xfrm>
        <a:prstGeom prst="roundRect">
          <a:avLst>
            <a:gd name="adj" fmla="val 10000"/>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dirty="0"/>
            <a:t>Imbabura</a:t>
          </a:r>
        </a:p>
      </dsp:txBody>
      <dsp:txXfrm>
        <a:off x="6915339" y="442076"/>
        <a:ext cx="1187070" cy="6949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5EC9D-9421-5049-A266-D0466BC4FF9D}">
      <dsp:nvSpPr>
        <dsp:cNvPr id="0" name=""/>
        <dsp:cNvSpPr/>
      </dsp:nvSpPr>
      <dsp:spPr>
        <a:xfrm>
          <a:off x="0" y="4191510"/>
          <a:ext cx="2607276" cy="167603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419" sz="1600" b="1" kern="1200" dirty="0"/>
            <a:t>Capacitaciones:</a:t>
          </a:r>
        </a:p>
        <a:p>
          <a:pPr marL="0" lvl="0" indent="0" algn="ctr" defTabSz="711200">
            <a:lnSpc>
              <a:spcPct val="90000"/>
            </a:lnSpc>
            <a:spcBef>
              <a:spcPct val="0"/>
            </a:spcBef>
            <a:spcAft>
              <a:spcPct val="35000"/>
            </a:spcAft>
            <a:buNone/>
          </a:pPr>
          <a:endParaRPr lang="es-419" sz="1000" kern="1200" dirty="0"/>
        </a:p>
        <a:p>
          <a:pPr marL="0" lvl="0" indent="0" algn="ctr" defTabSz="711200">
            <a:lnSpc>
              <a:spcPct val="90000"/>
            </a:lnSpc>
            <a:spcBef>
              <a:spcPct val="0"/>
            </a:spcBef>
            <a:spcAft>
              <a:spcPct val="35000"/>
            </a:spcAft>
            <a:buNone/>
          </a:pPr>
          <a:r>
            <a:rPr lang="es-419" sz="1400" kern="1200" dirty="0"/>
            <a:t>Sucumbíos 2</a:t>
          </a:r>
        </a:p>
        <a:p>
          <a:pPr marL="0" lvl="0" indent="0" algn="ctr" defTabSz="711200">
            <a:lnSpc>
              <a:spcPct val="90000"/>
            </a:lnSpc>
            <a:spcBef>
              <a:spcPct val="0"/>
            </a:spcBef>
            <a:spcAft>
              <a:spcPct val="35000"/>
            </a:spcAft>
            <a:buNone/>
          </a:pPr>
          <a:r>
            <a:rPr lang="es-419" sz="1400" kern="1200" dirty="0"/>
            <a:t>Carchi 15</a:t>
          </a:r>
        </a:p>
        <a:p>
          <a:pPr marL="0" lvl="0" indent="0" algn="ctr" defTabSz="711200">
            <a:lnSpc>
              <a:spcPct val="90000"/>
            </a:lnSpc>
            <a:spcBef>
              <a:spcPct val="0"/>
            </a:spcBef>
            <a:spcAft>
              <a:spcPct val="35000"/>
            </a:spcAft>
            <a:buNone/>
          </a:pPr>
          <a:r>
            <a:rPr lang="es-419" sz="1400" kern="1200" dirty="0"/>
            <a:t>Esmeraldas 12</a:t>
          </a:r>
        </a:p>
        <a:p>
          <a:pPr marL="0" lvl="0" indent="0" algn="ctr" defTabSz="711200">
            <a:lnSpc>
              <a:spcPct val="90000"/>
            </a:lnSpc>
            <a:spcBef>
              <a:spcPct val="0"/>
            </a:spcBef>
            <a:spcAft>
              <a:spcPct val="35000"/>
            </a:spcAft>
            <a:buNone/>
          </a:pPr>
          <a:r>
            <a:rPr lang="es-419" sz="1400" kern="1200" dirty="0"/>
            <a:t>Imbabura 1</a:t>
          </a:r>
        </a:p>
      </dsp:txBody>
      <dsp:txXfrm>
        <a:off x="0" y="4191510"/>
        <a:ext cx="2607276" cy="1676031"/>
      </dsp:txXfrm>
    </dsp:sp>
    <dsp:sp modelId="{D2AA52E5-1BB2-0442-BB9A-4859F9B9083D}">
      <dsp:nvSpPr>
        <dsp:cNvPr id="0" name=""/>
        <dsp:cNvSpPr/>
      </dsp:nvSpPr>
      <dsp:spPr>
        <a:xfrm rot="10800000">
          <a:off x="0" y="1638709"/>
          <a:ext cx="2607276" cy="2577736"/>
        </a:xfrm>
        <a:prstGeom prst="upArrowCallout">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s-419" sz="1200" b="1" kern="1200" dirty="0"/>
        </a:p>
        <a:p>
          <a:pPr marL="0" lvl="0" indent="0" algn="ctr" defTabSz="533400">
            <a:lnSpc>
              <a:spcPct val="90000"/>
            </a:lnSpc>
            <a:spcBef>
              <a:spcPct val="0"/>
            </a:spcBef>
            <a:spcAft>
              <a:spcPct val="35000"/>
            </a:spcAft>
            <a:buNone/>
          </a:pPr>
          <a:r>
            <a:rPr lang="es-419" sz="1200" b="1" kern="1200" dirty="0"/>
            <a:t>Productos</a:t>
          </a:r>
        </a:p>
        <a:p>
          <a:pPr marL="0" lvl="0" indent="0" algn="ctr" defTabSz="533400">
            <a:lnSpc>
              <a:spcPct val="90000"/>
            </a:lnSpc>
            <a:spcBef>
              <a:spcPct val="0"/>
            </a:spcBef>
            <a:spcAft>
              <a:spcPct val="35000"/>
            </a:spcAft>
            <a:buNone/>
          </a:pPr>
          <a:r>
            <a:rPr lang="es-419" sz="800" kern="1200" dirty="0"/>
            <a:t>PLATANO (3) CAFÉ (1)</a:t>
          </a:r>
        </a:p>
        <a:p>
          <a:pPr marL="0" lvl="0" indent="0" algn="ctr" defTabSz="533400">
            <a:lnSpc>
              <a:spcPct val="90000"/>
            </a:lnSpc>
            <a:spcBef>
              <a:spcPct val="0"/>
            </a:spcBef>
            <a:spcAft>
              <a:spcPct val="35000"/>
            </a:spcAft>
            <a:buNone/>
          </a:pPr>
          <a:r>
            <a:rPr lang="es-419" sz="800" kern="1200" dirty="0"/>
            <a:t>HORTALIZAS (2)</a:t>
          </a:r>
        </a:p>
        <a:p>
          <a:pPr marL="0" lvl="0" indent="0" algn="ctr" defTabSz="533400">
            <a:lnSpc>
              <a:spcPct val="90000"/>
            </a:lnSpc>
            <a:spcBef>
              <a:spcPct val="0"/>
            </a:spcBef>
            <a:spcAft>
              <a:spcPct val="35000"/>
            </a:spcAft>
            <a:buNone/>
          </a:pPr>
          <a:r>
            <a:rPr lang="es-419" sz="800" kern="1200" dirty="0"/>
            <a:t>CEREALES (1)</a:t>
          </a:r>
        </a:p>
        <a:p>
          <a:pPr marL="0" lvl="0" indent="0" algn="ctr" defTabSz="533400">
            <a:lnSpc>
              <a:spcPct val="90000"/>
            </a:lnSpc>
            <a:spcBef>
              <a:spcPct val="0"/>
            </a:spcBef>
            <a:spcAft>
              <a:spcPct val="35000"/>
            </a:spcAft>
            <a:buNone/>
          </a:pPr>
          <a:r>
            <a:rPr lang="es-419" sz="800" kern="1200" dirty="0"/>
            <a:t>PALMA AFRICANA (1)</a:t>
          </a:r>
        </a:p>
        <a:p>
          <a:pPr marL="0" lvl="0" indent="0" algn="ctr" defTabSz="533400">
            <a:lnSpc>
              <a:spcPct val="90000"/>
            </a:lnSpc>
            <a:spcBef>
              <a:spcPct val="0"/>
            </a:spcBef>
            <a:spcAft>
              <a:spcPct val="35000"/>
            </a:spcAft>
            <a:buNone/>
          </a:pPr>
          <a:r>
            <a:rPr lang="es-419" sz="800" kern="1200" dirty="0"/>
            <a:t>CAÑA DE AZUCAR (1)</a:t>
          </a:r>
        </a:p>
        <a:p>
          <a:pPr marL="0" lvl="0" indent="0" algn="ctr" defTabSz="533400">
            <a:lnSpc>
              <a:spcPct val="90000"/>
            </a:lnSpc>
            <a:spcBef>
              <a:spcPct val="0"/>
            </a:spcBef>
            <a:spcAft>
              <a:spcPct val="35000"/>
            </a:spcAft>
            <a:buNone/>
          </a:pPr>
          <a:r>
            <a:rPr lang="es-419" sz="800" kern="1200" dirty="0"/>
            <a:t>PALMITO (1) YUCA (1)</a:t>
          </a:r>
        </a:p>
        <a:p>
          <a:pPr marL="0" lvl="0" indent="0" algn="ctr" defTabSz="533400">
            <a:lnSpc>
              <a:spcPct val="90000"/>
            </a:lnSpc>
            <a:spcBef>
              <a:spcPct val="0"/>
            </a:spcBef>
            <a:spcAft>
              <a:spcPct val="35000"/>
            </a:spcAft>
            <a:buNone/>
          </a:pPr>
          <a:r>
            <a:rPr lang="es-419" sz="800" kern="1200" dirty="0"/>
            <a:t>FRUTAS (1)</a:t>
          </a:r>
        </a:p>
        <a:p>
          <a:pPr marL="0" lvl="0" indent="0" algn="ctr" defTabSz="533400">
            <a:lnSpc>
              <a:spcPct val="90000"/>
            </a:lnSpc>
            <a:spcBef>
              <a:spcPct val="0"/>
            </a:spcBef>
            <a:spcAft>
              <a:spcPct val="35000"/>
            </a:spcAft>
            <a:buNone/>
          </a:pPr>
          <a:r>
            <a:rPr lang="es-419" sz="800" kern="1200" dirty="0"/>
            <a:t>HIERBAS AROMATICAS (2)</a:t>
          </a:r>
        </a:p>
        <a:p>
          <a:pPr marL="0" lvl="0" indent="0" algn="ctr" defTabSz="533400">
            <a:lnSpc>
              <a:spcPct val="90000"/>
            </a:lnSpc>
            <a:spcBef>
              <a:spcPct val="0"/>
            </a:spcBef>
            <a:spcAft>
              <a:spcPct val="35000"/>
            </a:spcAft>
            <a:buNone/>
          </a:pPr>
          <a:r>
            <a:rPr lang="es-419" sz="800" kern="1200" dirty="0"/>
            <a:t>SABILA (1)</a:t>
          </a:r>
        </a:p>
      </dsp:txBody>
      <dsp:txXfrm rot="10800000">
        <a:off x="0" y="1638709"/>
        <a:ext cx="2607276" cy="1674936"/>
      </dsp:txXfrm>
    </dsp:sp>
    <dsp:sp modelId="{E2B0059B-845F-D048-BD9E-9BF3212EA2B5}">
      <dsp:nvSpPr>
        <dsp:cNvPr id="0" name=""/>
        <dsp:cNvSpPr/>
      </dsp:nvSpPr>
      <dsp:spPr>
        <a:xfrm rot="10800000">
          <a:off x="0" y="205"/>
          <a:ext cx="2607276" cy="1663645"/>
        </a:xfrm>
        <a:prstGeom prst="upArrowCallou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419" sz="1400" b="1" kern="1200" dirty="0"/>
            <a:t>Certificación orgánica</a:t>
          </a:r>
        </a:p>
        <a:p>
          <a:pPr marL="0" lvl="0" indent="0" algn="ctr" defTabSz="622300">
            <a:lnSpc>
              <a:spcPct val="90000"/>
            </a:lnSpc>
            <a:spcBef>
              <a:spcPct val="0"/>
            </a:spcBef>
            <a:spcAft>
              <a:spcPct val="35000"/>
            </a:spcAft>
            <a:buNone/>
          </a:pPr>
          <a:r>
            <a:rPr lang="es-419" sz="1400" kern="1200" dirty="0"/>
            <a:t>Carchi 1</a:t>
          </a:r>
        </a:p>
        <a:p>
          <a:pPr marL="0" lvl="0" indent="0" algn="ctr" defTabSz="622300">
            <a:lnSpc>
              <a:spcPct val="90000"/>
            </a:lnSpc>
            <a:spcBef>
              <a:spcPct val="0"/>
            </a:spcBef>
            <a:spcAft>
              <a:spcPct val="35000"/>
            </a:spcAft>
            <a:buNone/>
          </a:pPr>
          <a:r>
            <a:rPr lang="es-419" sz="1400" kern="1200" dirty="0"/>
            <a:t>Imbabura 14</a:t>
          </a:r>
        </a:p>
      </dsp:txBody>
      <dsp:txXfrm rot="10800000">
        <a:off x="0" y="205"/>
        <a:ext cx="2607276" cy="10809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A7447-0724-4A17-BE27-1FB1E3AE9C97}">
      <dsp:nvSpPr>
        <dsp:cNvPr id="0" name=""/>
        <dsp:cNvSpPr/>
      </dsp:nvSpPr>
      <dsp:spPr>
        <a:xfrm>
          <a:off x="717778" y="11719"/>
          <a:ext cx="1563361" cy="98250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419" sz="1000" b="1" kern="1200" dirty="0"/>
            <a:t>Certificación BPA</a:t>
          </a:r>
        </a:p>
        <a:p>
          <a:pPr marL="0" lvl="0" indent="0" algn="ctr" defTabSz="444500">
            <a:lnSpc>
              <a:spcPct val="90000"/>
            </a:lnSpc>
            <a:spcBef>
              <a:spcPct val="0"/>
            </a:spcBef>
            <a:spcAft>
              <a:spcPct val="35000"/>
            </a:spcAft>
            <a:buNone/>
          </a:pPr>
          <a:r>
            <a:rPr lang="es-419" sz="1000" kern="1200" dirty="0"/>
            <a:t>Sucumbíos 24</a:t>
          </a:r>
        </a:p>
        <a:p>
          <a:pPr marL="0" lvl="0" indent="0" algn="ctr" defTabSz="444500">
            <a:lnSpc>
              <a:spcPct val="90000"/>
            </a:lnSpc>
            <a:spcBef>
              <a:spcPct val="0"/>
            </a:spcBef>
            <a:spcAft>
              <a:spcPct val="35000"/>
            </a:spcAft>
            <a:buNone/>
          </a:pPr>
          <a:r>
            <a:rPr lang="es-419" sz="1000" kern="1200" dirty="0"/>
            <a:t>Carchi 8</a:t>
          </a:r>
        </a:p>
        <a:p>
          <a:pPr marL="0" lvl="0" indent="0" algn="ctr" defTabSz="444500">
            <a:lnSpc>
              <a:spcPct val="90000"/>
            </a:lnSpc>
            <a:spcBef>
              <a:spcPct val="0"/>
            </a:spcBef>
            <a:spcAft>
              <a:spcPct val="35000"/>
            </a:spcAft>
            <a:buNone/>
          </a:pPr>
          <a:r>
            <a:rPr lang="es-419" sz="1000" kern="1200" dirty="0"/>
            <a:t>Esmeraldas 13</a:t>
          </a:r>
        </a:p>
        <a:p>
          <a:pPr marL="0" lvl="0" indent="0" algn="ctr" defTabSz="444500">
            <a:lnSpc>
              <a:spcPct val="90000"/>
            </a:lnSpc>
            <a:spcBef>
              <a:spcPct val="0"/>
            </a:spcBef>
            <a:spcAft>
              <a:spcPct val="35000"/>
            </a:spcAft>
            <a:buNone/>
          </a:pPr>
          <a:r>
            <a:rPr lang="es-419" sz="1000" kern="1200" dirty="0"/>
            <a:t>Imbabura 20</a:t>
          </a:r>
        </a:p>
      </dsp:txBody>
      <dsp:txXfrm>
        <a:off x="746555" y="40496"/>
        <a:ext cx="1505807" cy="924950"/>
      </dsp:txXfrm>
    </dsp:sp>
    <dsp:sp modelId="{25B39E0D-DB6A-42C2-A6F8-94CF637A4E45}">
      <dsp:nvSpPr>
        <dsp:cNvPr id="0" name=""/>
        <dsp:cNvSpPr/>
      </dsp:nvSpPr>
      <dsp:spPr>
        <a:xfrm rot="2197457">
          <a:off x="2191408" y="1125702"/>
          <a:ext cx="886429" cy="44212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419" sz="1000" kern="1200"/>
        </a:p>
      </dsp:txBody>
      <dsp:txXfrm>
        <a:off x="2204502" y="1174563"/>
        <a:ext cx="753791" cy="265277"/>
      </dsp:txXfrm>
    </dsp:sp>
    <dsp:sp modelId="{5931E448-05A1-406B-B3C0-A6C1F59B713F}">
      <dsp:nvSpPr>
        <dsp:cNvPr id="0" name=""/>
        <dsp:cNvSpPr/>
      </dsp:nvSpPr>
      <dsp:spPr>
        <a:xfrm>
          <a:off x="3108900" y="1249208"/>
          <a:ext cx="1929672" cy="2334568"/>
        </a:xfrm>
        <a:prstGeom prst="roundRect">
          <a:avLst>
            <a:gd name="adj" fmla="val 10000"/>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t>Productos</a:t>
          </a:r>
        </a:p>
        <a:p>
          <a:pPr marL="0" lvl="0" indent="0" algn="ctr" defTabSz="622300">
            <a:lnSpc>
              <a:spcPct val="90000"/>
            </a:lnSpc>
            <a:spcBef>
              <a:spcPct val="0"/>
            </a:spcBef>
            <a:spcAft>
              <a:spcPct val="35000"/>
            </a:spcAft>
            <a:buNone/>
          </a:pPr>
          <a:r>
            <a:rPr lang="es-419" sz="1000" kern="1200" dirty="0"/>
            <a:t>Producción lechera</a:t>
          </a:r>
        </a:p>
        <a:p>
          <a:pPr marL="0" lvl="0" indent="0" algn="ctr" defTabSz="622300">
            <a:lnSpc>
              <a:spcPct val="90000"/>
            </a:lnSpc>
            <a:spcBef>
              <a:spcPct val="0"/>
            </a:spcBef>
            <a:spcAft>
              <a:spcPct val="35000"/>
            </a:spcAft>
            <a:buNone/>
          </a:pPr>
          <a:r>
            <a:rPr lang="es-419" sz="1000" kern="1200" dirty="0"/>
            <a:t>Plátano</a:t>
          </a:r>
        </a:p>
        <a:p>
          <a:pPr marL="0" lvl="0" indent="0" algn="ctr" defTabSz="622300">
            <a:lnSpc>
              <a:spcPct val="90000"/>
            </a:lnSpc>
            <a:spcBef>
              <a:spcPct val="0"/>
            </a:spcBef>
            <a:spcAft>
              <a:spcPct val="35000"/>
            </a:spcAft>
            <a:buNone/>
          </a:pPr>
          <a:r>
            <a:rPr lang="es-419" sz="1000" kern="1200" dirty="0"/>
            <a:t>Guanábana</a:t>
          </a:r>
        </a:p>
        <a:p>
          <a:pPr marL="0" lvl="0" indent="0" algn="ctr" defTabSz="622300">
            <a:lnSpc>
              <a:spcPct val="90000"/>
            </a:lnSpc>
            <a:spcBef>
              <a:spcPct val="0"/>
            </a:spcBef>
            <a:spcAft>
              <a:spcPct val="35000"/>
            </a:spcAft>
            <a:buNone/>
          </a:pPr>
          <a:r>
            <a:rPr lang="es-419" sz="1000" kern="1200" dirty="0"/>
            <a:t>Café</a:t>
          </a:r>
        </a:p>
        <a:p>
          <a:pPr marL="0" lvl="0" indent="0" algn="ctr" defTabSz="622300">
            <a:lnSpc>
              <a:spcPct val="90000"/>
            </a:lnSpc>
            <a:spcBef>
              <a:spcPct val="0"/>
            </a:spcBef>
            <a:spcAft>
              <a:spcPct val="35000"/>
            </a:spcAft>
            <a:buNone/>
          </a:pPr>
          <a:r>
            <a:rPr lang="es-419" sz="1000" kern="1200" dirty="0"/>
            <a:t>Cacao</a:t>
          </a:r>
        </a:p>
        <a:p>
          <a:pPr marL="0" lvl="0" indent="0" algn="ctr" defTabSz="622300">
            <a:lnSpc>
              <a:spcPct val="90000"/>
            </a:lnSpc>
            <a:spcBef>
              <a:spcPct val="0"/>
            </a:spcBef>
            <a:spcAft>
              <a:spcPct val="35000"/>
            </a:spcAft>
            <a:buNone/>
          </a:pPr>
          <a:r>
            <a:rPr lang="es-419" sz="1000" kern="1200" dirty="0"/>
            <a:t>Aguacate</a:t>
          </a:r>
        </a:p>
        <a:p>
          <a:pPr marL="0" lvl="0" indent="0" algn="ctr" defTabSz="622300">
            <a:lnSpc>
              <a:spcPct val="90000"/>
            </a:lnSpc>
            <a:spcBef>
              <a:spcPct val="0"/>
            </a:spcBef>
            <a:spcAft>
              <a:spcPct val="35000"/>
            </a:spcAft>
            <a:buNone/>
          </a:pPr>
          <a:r>
            <a:rPr lang="es-419" sz="1000" kern="1200" dirty="0"/>
            <a:t>Mora</a:t>
          </a:r>
        </a:p>
        <a:p>
          <a:pPr marL="0" lvl="0" indent="0" algn="ctr" defTabSz="622300">
            <a:lnSpc>
              <a:spcPct val="90000"/>
            </a:lnSpc>
            <a:spcBef>
              <a:spcPct val="0"/>
            </a:spcBef>
            <a:spcAft>
              <a:spcPct val="35000"/>
            </a:spcAft>
            <a:buNone/>
          </a:pPr>
          <a:r>
            <a:rPr lang="es-419" sz="1000" kern="1200" dirty="0"/>
            <a:t>Cítricos</a:t>
          </a:r>
        </a:p>
        <a:p>
          <a:pPr marL="0" lvl="0" indent="0" algn="ctr" defTabSz="622300">
            <a:lnSpc>
              <a:spcPct val="90000"/>
            </a:lnSpc>
            <a:spcBef>
              <a:spcPct val="0"/>
            </a:spcBef>
            <a:spcAft>
              <a:spcPct val="35000"/>
            </a:spcAft>
            <a:buNone/>
          </a:pPr>
          <a:r>
            <a:rPr lang="es-419" sz="1000" kern="1200" dirty="0"/>
            <a:t>Frutas y granos</a:t>
          </a:r>
        </a:p>
        <a:p>
          <a:pPr marL="0" lvl="0" indent="0" algn="ctr" defTabSz="622300">
            <a:lnSpc>
              <a:spcPct val="90000"/>
            </a:lnSpc>
            <a:spcBef>
              <a:spcPct val="0"/>
            </a:spcBef>
            <a:spcAft>
              <a:spcPct val="35000"/>
            </a:spcAft>
            <a:buNone/>
          </a:pPr>
          <a:r>
            <a:rPr lang="es-419" sz="1000" kern="1200" dirty="0"/>
            <a:t>Hierbas aromáticas</a:t>
          </a:r>
        </a:p>
      </dsp:txBody>
      <dsp:txXfrm>
        <a:off x="3165418" y="1305726"/>
        <a:ext cx="1816636" cy="2221532"/>
      </dsp:txXfrm>
    </dsp:sp>
    <dsp:sp modelId="{03B19F32-8461-4C99-BDA0-F21DF2A154BC}">
      <dsp:nvSpPr>
        <dsp:cNvPr id="0" name=""/>
        <dsp:cNvSpPr/>
      </dsp:nvSpPr>
      <dsp:spPr>
        <a:xfrm rot="8439797">
          <a:off x="2409721" y="3277088"/>
          <a:ext cx="688424" cy="442127"/>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419" sz="1000" kern="1200"/>
        </a:p>
      </dsp:txBody>
      <dsp:txXfrm rot="10800000">
        <a:off x="2527333" y="3323475"/>
        <a:ext cx="555786" cy="265277"/>
      </dsp:txXfrm>
    </dsp:sp>
    <dsp:sp modelId="{EACD1613-9B5C-4144-9E35-2AC66CAEF28A}">
      <dsp:nvSpPr>
        <dsp:cNvPr id="0" name=""/>
        <dsp:cNvSpPr/>
      </dsp:nvSpPr>
      <dsp:spPr>
        <a:xfrm>
          <a:off x="653819" y="3525588"/>
          <a:ext cx="1745146" cy="1957217"/>
        </a:xfrm>
        <a:prstGeom prst="roundRect">
          <a:avLst>
            <a:gd name="adj" fmla="val 10000"/>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419" sz="1400" b="1" kern="1200" dirty="0">
              <a:solidFill>
                <a:schemeClr val="bg1"/>
              </a:solidFill>
            </a:rPr>
            <a:t>Capacitaciones:</a:t>
          </a:r>
        </a:p>
        <a:p>
          <a:pPr marL="0" lvl="0" indent="0" algn="ctr" defTabSz="622300">
            <a:lnSpc>
              <a:spcPct val="90000"/>
            </a:lnSpc>
            <a:spcBef>
              <a:spcPct val="0"/>
            </a:spcBef>
            <a:spcAft>
              <a:spcPct val="35000"/>
            </a:spcAft>
            <a:buNone/>
          </a:pPr>
          <a:endParaRPr lang="es-419" sz="1200" kern="1200" dirty="0">
            <a:solidFill>
              <a:schemeClr val="bg1"/>
            </a:solidFill>
          </a:endParaRPr>
        </a:p>
        <a:p>
          <a:pPr marL="0" lvl="0" indent="0" algn="ctr" defTabSz="622300">
            <a:lnSpc>
              <a:spcPct val="90000"/>
            </a:lnSpc>
            <a:spcBef>
              <a:spcPct val="0"/>
            </a:spcBef>
            <a:spcAft>
              <a:spcPct val="35000"/>
            </a:spcAft>
            <a:buNone/>
          </a:pPr>
          <a:r>
            <a:rPr lang="es-419" sz="1200" kern="1200" dirty="0">
              <a:solidFill>
                <a:schemeClr val="bg1"/>
              </a:solidFill>
            </a:rPr>
            <a:t>Sucumbíos 413</a:t>
          </a:r>
        </a:p>
        <a:p>
          <a:pPr marL="0" lvl="0" indent="0" algn="ctr" defTabSz="622300">
            <a:lnSpc>
              <a:spcPct val="90000"/>
            </a:lnSpc>
            <a:spcBef>
              <a:spcPct val="0"/>
            </a:spcBef>
            <a:spcAft>
              <a:spcPct val="35000"/>
            </a:spcAft>
            <a:buNone/>
          </a:pPr>
          <a:r>
            <a:rPr lang="es-419" sz="1200" kern="1200" dirty="0">
              <a:solidFill>
                <a:schemeClr val="bg1"/>
              </a:solidFill>
            </a:rPr>
            <a:t>Carchi 1266</a:t>
          </a:r>
        </a:p>
        <a:p>
          <a:pPr marL="0" lvl="0" indent="0" algn="ctr" defTabSz="622300">
            <a:lnSpc>
              <a:spcPct val="90000"/>
            </a:lnSpc>
            <a:spcBef>
              <a:spcPct val="0"/>
            </a:spcBef>
            <a:spcAft>
              <a:spcPct val="35000"/>
            </a:spcAft>
            <a:buNone/>
          </a:pPr>
          <a:r>
            <a:rPr lang="es-419" sz="1200" kern="1200" dirty="0">
              <a:solidFill>
                <a:schemeClr val="bg1"/>
              </a:solidFill>
            </a:rPr>
            <a:t>Esmeraldas 568</a:t>
          </a:r>
        </a:p>
        <a:p>
          <a:pPr marL="0" lvl="0" indent="0" algn="ctr" defTabSz="622300">
            <a:lnSpc>
              <a:spcPct val="90000"/>
            </a:lnSpc>
            <a:spcBef>
              <a:spcPct val="0"/>
            </a:spcBef>
            <a:spcAft>
              <a:spcPct val="35000"/>
            </a:spcAft>
            <a:buNone/>
          </a:pPr>
          <a:r>
            <a:rPr lang="es-419" sz="1200" kern="1200" dirty="0">
              <a:solidFill>
                <a:schemeClr val="bg1"/>
              </a:solidFill>
            </a:rPr>
            <a:t>Imbabura 933</a:t>
          </a:r>
        </a:p>
        <a:p>
          <a:pPr marL="0" lvl="0" indent="0" algn="ctr" defTabSz="622300">
            <a:lnSpc>
              <a:spcPct val="90000"/>
            </a:lnSpc>
            <a:spcBef>
              <a:spcPct val="0"/>
            </a:spcBef>
            <a:spcAft>
              <a:spcPct val="35000"/>
            </a:spcAft>
            <a:buNone/>
          </a:pPr>
          <a:endParaRPr lang="es-419" sz="1200" kern="1200" dirty="0">
            <a:solidFill>
              <a:schemeClr val="bg1"/>
            </a:solidFill>
          </a:endParaRPr>
        </a:p>
        <a:p>
          <a:pPr marL="0" lvl="0" indent="0" algn="ctr" defTabSz="622300">
            <a:lnSpc>
              <a:spcPct val="90000"/>
            </a:lnSpc>
            <a:spcBef>
              <a:spcPct val="0"/>
            </a:spcBef>
            <a:spcAft>
              <a:spcPct val="35000"/>
            </a:spcAft>
            <a:buNone/>
          </a:pPr>
          <a:r>
            <a:rPr lang="es-419" sz="1200" kern="1200" dirty="0">
              <a:solidFill>
                <a:schemeClr val="bg1"/>
              </a:solidFill>
            </a:rPr>
            <a:t>Inocuidad y RAM</a:t>
          </a:r>
        </a:p>
      </dsp:txBody>
      <dsp:txXfrm>
        <a:off x="704933" y="3576702"/>
        <a:ext cx="1642918" cy="185498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C"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CAMBIAR LA FOTOGRAFÍA DE ACUERDO A LA INSTITUCIÓN. LA FOTOGRAFÍA DEBE REUNIR CRITERIOS ESTÉTICOS Y MOSTRAR LA GESTIÓN EN TERRITORIO.</a:t>
            </a: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SOLO AGREGAR EL TÍTULO DE LA PRESENTACIÓN</a:t>
            </a:r>
            <a:endParaRPr/>
          </a:p>
        </p:txBody>
      </p:sp>
      <p:sp>
        <p:nvSpPr>
          <p:cNvPr id="96" name="Google Shape;9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4</a:t>
            </a:fld>
            <a:endParaRPr/>
          </a:p>
        </p:txBody>
      </p:sp>
    </p:spTree>
    <p:extLst>
      <p:ext uri="{BB962C8B-B14F-4D97-AF65-F5344CB8AC3E}">
        <p14:creationId xmlns:p14="http://schemas.microsoft.com/office/powerpoint/2010/main" val="3891452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5</a:t>
            </a:fld>
            <a:endParaRPr/>
          </a:p>
        </p:txBody>
      </p:sp>
    </p:spTree>
    <p:extLst>
      <p:ext uri="{BB962C8B-B14F-4D97-AF65-F5344CB8AC3E}">
        <p14:creationId xmlns:p14="http://schemas.microsoft.com/office/powerpoint/2010/main" val="360009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6</a:t>
            </a:fld>
            <a:endParaRPr/>
          </a:p>
        </p:txBody>
      </p:sp>
    </p:spTree>
    <p:extLst>
      <p:ext uri="{BB962C8B-B14F-4D97-AF65-F5344CB8AC3E}">
        <p14:creationId xmlns:p14="http://schemas.microsoft.com/office/powerpoint/2010/main" val="355404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7</a:t>
            </a:fld>
            <a:endParaRPr/>
          </a:p>
        </p:txBody>
      </p:sp>
    </p:spTree>
    <p:extLst>
      <p:ext uri="{BB962C8B-B14F-4D97-AF65-F5344CB8AC3E}">
        <p14:creationId xmlns:p14="http://schemas.microsoft.com/office/powerpoint/2010/main" val="3865830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8</a:t>
            </a:fld>
            <a:endParaRPr/>
          </a:p>
        </p:txBody>
      </p:sp>
    </p:spTree>
    <p:extLst>
      <p:ext uri="{BB962C8B-B14F-4D97-AF65-F5344CB8AC3E}">
        <p14:creationId xmlns:p14="http://schemas.microsoft.com/office/powerpoint/2010/main" val="354403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9</a:t>
            </a:fld>
            <a:endParaRPr/>
          </a:p>
        </p:txBody>
      </p:sp>
    </p:spTree>
    <p:extLst>
      <p:ext uri="{BB962C8B-B14F-4D97-AF65-F5344CB8AC3E}">
        <p14:creationId xmlns:p14="http://schemas.microsoft.com/office/powerpoint/2010/main" val="789552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10</a:t>
            </a:fld>
            <a:endParaRPr/>
          </a:p>
        </p:txBody>
      </p:sp>
    </p:spTree>
    <p:extLst>
      <p:ext uri="{BB962C8B-B14F-4D97-AF65-F5344CB8AC3E}">
        <p14:creationId xmlns:p14="http://schemas.microsoft.com/office/powerpoint/2010/main" val="2741907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11</a:t>
            </a:fld>
            <a:endParaRPr/>
          </a:p>
        </p:txBody>
      </p:sp>
    </p:spTree>
    <p:extLst>
      <p:ext uri="{BB962C8B-B14F-4D97-AF65-F5344CB8AC3E}">
        <p14:creationId xmlns:p14="http://schemas.microsoft.com/office/powerpoint/2010/main" val="4204570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12</a:t>
            </a:fld>
            <a:endParaRPr/>
          </a:p>
        </p:txBody>
      </p:sp>
    </p:spTree>
    <p:extLst>
      <p:ext uri="{BB962C8B-B14F-4D97-AF65-F5344CB8AC3E}">
        <p14:creationId xmlns:p14="http://schemas.microsoft.com/office/powerpoint/2010/main" val="3274975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13</a:t>
            </a:fld>
            <a:endParaRPr/>
          </a:p>
        </p:txBody>
      </p:sp>
    </p:spTree>
    <p:extLst>
      <p:ext uri="{BB962C8B-B14F-4D97-AF65-F5344CB8AC3E}">
        <p14:creationId xmlns:p14="http://schemas.microsoft.com/office/powerpoint/2010/main" val="2234377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14</a:t>
            </a:fld>
            <a:endParaRPr/>
          </a:p>
        </p:txBody>
      </p:sp>
    </p:spTree>
    <p:extLst>
      <p:ext uri="{BB962C8B-B14F-4D97-AF65-F5344CB8AC3E}">
        <p14:creationId xmlns:p14="http://schemas.microsoft.com/office/powerpoint/2010/main" val="155467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15</a:t>
            </a:fld>
            <a:endParaRPr/>
          </a:p>
        </p:txBody>
      </p:sp>
    </p:spTree>
    <p:extLst>
      <p:ext uri="{BB962C8B-B14F-4D97-AF65-F5344CB8AC3E}">
        <p14:creationId xmlns:p14="http://schemas.microsoft.com/office/powerpoint/2010/main" val="3568921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16</a:t>
            </a:fld>
            <a:endParaRPr/>
          </a:p>
        </p:txBody>
      </p:sp>
    </p:spTree>
    <p:extLst>
      <p:ext uri="{BB962C8B-B14F-4D97-AF65-F5344CB8AC3E}">
        <p14:creationId xmlns:p14="http://schemas.microsoft.com/office/powerpoint/2010/main" val="2078367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17</a:t>
            </a:fld>
            <a:endParaRPr/>
          </a:p>
        </p:txBody>
      </p:sp>
    </p:spTree>
    <p:extLst>
      <p:ext uri="{BB962C8B-B14F-4D97-AF65-F5344CB8AC3E}">
        <p14:creationId xmlns:p14="http://schemas.microsoft.com/office/powerpoint/2010/main" val="2180923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18</a:t>
            </a:fld>
            <a:endParaRPr/>
          </a:p>
        </p:txBody>
      </p:sp>
    </p:spTree>
    <p:extLst>
      <p:ext uri="{BB962C8B-B14F-4D97-AF65-F5344CB8AC3E}">
        <p14:creationId xmlns:p14="http://schemas.microsoft.com/office/powerpoint/2010/main" val="2089007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19</a:t>
            </a:fld>
            <a:endParaRPr/>
          </a:p>
        </p:txBody>
      </p:sp>
    </p:spTree>
    <p:extLst>
      <p:ext uri="{BB962C8B-B14F-4D97-AF65-F5344CB8AC3E}">
        <p14:creationId xmlns:p14="http://schemas.microsoft.com/office/powerpoint/2010/main" val="1831985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20</a:t>
            </a:fld>
            <a:endParaRPr/>
          </a:p>
        </p:txBody>
      </p:sp>
    </p:spTree>
    <p:extLst>
      <p:ext uri="{BB962C8B-B14F-4D97-AF65-F5344CB8AC3E}">
        <p14:creationId xmlns:p14="http://schemas.microsoft.com/office/powerpoint/2010/main" val="2728527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21</a:t>
            </a:fld>
            <a:endParaRPr/>
          </a:p>
        </p:txBody>
      </p:sp>
    </p:spTree>
    <p:extLst>
      <p:ext uri="{BB962C8B-B14F-4D97-AF65-F5344CB8AC3E}">
        <p14:creationId xmlns:p14="http://schemas.microsoft.com/office/powerpoint/2010/main" val="2804912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8" name="Google Shape;1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C"/>
              <a:t>DIAGRAMACIÓN DE DIAPOSITIVA LIBRE</a:t>
            </a: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C"/>
              <a:t>23</a:t>
            </a:fld>
            <a:endParaRPr/>
          </a:p>
        </p:txBody>
      </p:sp>
    </p:spTree>
    <p:extLst>
      <p:ext uri="{BB962C8B-B14F-4D97-AF65-F5344CB8AC3E}">
        <p14:creationId xmlns:p14="http://schemas.microsoft.com/office/powerpoint/2010/main" val="1567607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C"/>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21.png"/><Relationship Id="rId5" Type="http://schemas.openxmlformats.org/officeDocument/2006/relationships/diagramQuickStyle" Target="../diagrams/quickStyle2.xml"/><Relationship Id="rId10" Type="http://schemas.openxmlformats.org/officeDocument/2006/relationships/chart" Target="../charts/chart2.xml"/><Relationship Id="rId4" Type="http://schemas.openxmlformats.org/officeDocument/2006/relationships/diagramLayout" Target="../diagrams/layout2.xml"/><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24.png"/><Relationship Id="rId4" Type="http://schemas.openxmlformats.org/officeDocument/2006/relationships/diagramLayout" Target="../diagrams/layout3.xml"/><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5.png"/><Relationship Id="rId7" Type="http://schemas.openxmlformats.org/officeDocument/2006/relationships/diagramColors" Target="../diagrams/colors4.xml"/><Relationship Id="rId12"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image" Target="../media/image28.png"/><Relationship Id="rId5" Type="http://schemas.openxmlformats.org/officeDocument/2006/relationships/diagramLayout" Target="../diagrams/layout4.xml"/><Relationship Id="rId10" Type="http://schemas.openxmlformats.org/officeDocument/2006/relationships/image" Target="../media/image27.png"/><Relationship Id="rId4" Type="http://schemas.openxmlformats.org/officeDocument/2006/relationships/diagramData" Target="../diagrams/data4.xml"/><Relationship Id="rId9" Type="http://schemas.openxmlformats.org/officeDocument/2006/relationships/image" Target="../media/image26.emf"/></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image" Target="../media/image35.jpeg"/><Relationship Id="rId5" Type="http://schemas.openxmlformats.org/officeDocument/2006/relationships/diagramQuickStyle" Target="../diagrams/quickStyle5.xml"/><Relationship Id="rId10" Type="http://schemas.openxmlformats.org/officeDocument/2006/relationships/image" Target="../media/image34.jpeg"/><Relationship Id="rId4" Type="http://schemas.openxmlformats.org/officeDocument/2006/relationships/diagramLayout" Target="../diagrams/layout5.xml"/><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diagramData" Target="../diagrams/data8.xml"/><Relationship Id="rId18" Type="http://schemas.openxmlformats.org/officeDocument/2006/relationships/image" Target="../media/image36.emf"/><Relationship Id="rId3" Type="http://schemas.openxmlformats.org/officeDocument/2006/relationships/diagramData" Target="../diagrams/data6.xml"/><Relationship Id="rId21" Type="http://schemas.openxmlformats.org/officeDocument/2006/relationships/image" Target="../media/image39.jpeg"/><Relationship Id="rId7" Type="http://schemas.microsoft.com/office/2007/relationships/diagramDrawing" Target="../diagrams/drawing6.xml"/><Relationship Id="rId12" Type="http://schemas.microsoft.com/office/2007/relationships/diagramDrawing" Target="../diagrams/drawing7.xml"/><Relationship Id="rId17" Type="http://schemas.microsoft.com/office/2007/relationships/diagramDrawing" Target="../diagrams/drawing8.xml"/><Relationship Id="rId2" Type="http://schemas.openxmlformats.org/officeDocument/2006/relationships/notesSlide" Target="../notesSlides/notesSlide16.xml"/><Relationship Id="rId16" Type="http://schemas.openxmlformats.org/officeDocument/2006/relationships/diagramColors" Target="../diagrams/colors8.xml"/><Relationship Id="rId20" Type="http://schemas.openxmlformats.org/officeDocument/2006/relationships/image" Target="../media/image38.emf"/><Relationship Id="rId1" Type="http://schemas.openxmlformats.org/officeDocument/2006/relationships/slideLayout" Target="../slideLayouts/slideLayout1.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diagramQuickStyle" Target="../diagrams/quickStyle8.xml"/><Relationship Id="rId23" Type="http://schemas.openxmlformats.org/officeDocument/2006/relationships/image" Target="../media/image41.jpeg"/><Relationship Id="rId10" Type="http://schemas.openxmlformats.org/officeDocument/2006/relationships/diagramQuickStyle" Target="../diagrams/quickStyle7.xml"/><Relationship Id="rId19" Type="http://schemas.openxmlformats.org/officeDocument/2006/relationships/image" Target="../media/image37.emf"/><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diagramLayout" Target="../diagrams/layout8.xml"/><Relationship Id="rId22"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image" Target="../media/image42.emf"/><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17" Type="http://schemas.openxmlformats.org/officeDocument/2006/relationships/image" Target="../media/image46.png"/><Relationship Id="rId2" Type="http://schemas.openxmlformats.org/officeDocument/2006/relationships/notesSlide" Target="../notesSlides/notesSlide17.xml"/><Relationship Id="rId16"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5" Type="http://schemas.openxmlformats.org/officeDocument/2006/relationships/image" Target="../media/image44.jpeg"/><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2.jpe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5.emf"/></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l="4545" t="9091" r="4544"/>
          <a:stretch/>
        </p:blipFill>
        <p:spPr>
          <a:xfrm>
            <a:off x="0" y="0"/>
            <a:ext cx="12192000" cy="6858000"/>
          </a:xfrm>
          <a:prstGeom prst="rect">
            <a:avLst/>
          </a:prstGeom>
          <a:noFill/>
          <a:ln>
            <a:noFill/>
          </a:ln>
        </p:spPr>
      </p:pic>
      <p:sp>
        <p:nvSpPr>
          <p:cNvPr id="90" name="Google Shape;90;p13"/>
          <p:cNvSpPr/>
          <p:nvPr/>
        </p:nvSpPr>
        <p:spPr>
          <a:xfrm>
            <a:off x="968325" y="0"/>
            <a:ext cx="4061012" cy="6858000"/>
          </a:xfrm>
          <a:prstGeom prst="rect">
            <a:avLst/>
          </a:prstGeom>
          <a:gradFill>
            <a:gsLst>
              <a:gs pos="0">
                <a:srgbClr val="2D2D8C"/>
              </a:gs>
              <a:gs pos="100000">
                <a:srgbClr val="3D0745">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1" name="Google Shape;91;p13"/>
          <p:cNvPicPr preferRelativeResize="0"/>
          <p:nvPr/>
        </p:nvPicPr>
        <p:blipFill rotWithShape="1">
          <a:blip r:embed="rId4">
            <a:alphaModFix/>
          </a:blip>
          <a:srcRect/>
          <a:stretch/>
        </p:blipFill>
        <p:spPr>
          <a:xfrm>
            <a:off x="1425075" y="1338000"/>
            <a:ext cx="3340785" cy="2250151"/>
          </a:xfrm>
          <a:prstGeom prst="rect">
            <a:avLst/>
          </a:prstGeom>
          <a:noFill/>
          <a:ln>
            <a:noFill/>
          </a:ln>
        </p:spPr>
      </p:pic>
      <p:pic>
        <p:nvPicPr>
          <p:cNvPr id="92" name="Google Shape;92;p13"/>
          <p:cNvPicPr preferRelativeResize="0"/>
          <p:nvPr/>
        </p:nvPicPr>
        <p:blipFill rotWithShape="1">
          <a:blip r:embed="rId5">
            <a:alphaModFix/>
          </a:blip>
          <a:srcRect/>
          <a:stretch/>
        </p:blipFill>
        <p:spPr>
          <a:xfrm>
            <a:off x="1269693" y="4295631"/>
            <a:ext cx="3340785" cy="1535153"/>
          </a:xfrm>
          <a:prstGeom prst="rect">
            <a:avLst/>
          </a:prstGeom>
          <a:noFill/>
          <a:ln>
            <a:noFill/>
          </a:ln>
        </p:spPr>
      </p:pic>
      <p:sp>
        <p:nvSpPr>
          <p:cNvPr id="6" name="CuadroTexto 5">
            <a:extLst>
              <a:ext uri="{FF2B5EF4-FFF2-40B4-BE49-F238E27FC236}">
                <a16:creationId xmlns:a16="http://schemas.microsoft.com/office/drawing/2014/main" id="{93CF2AA9-E3DB-4F08-8447-32109CAE777A}"/>
              </a:ext>
            </a:extLst>
          </p:cNvPr>
          <p:cNvSpPr txBox="1"/>
          <p:nvPr/>
        </p:nvSpPr>
        <p:spPr>
          <a:xfrm>
            <a:off x="1097869" y="6080580"/>
            <a:ext cx="3817032" cy="58477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2000"/>
              <a:buFont typeface="Arial"/>
              <a:buNone/>
            </a:pPr>
            <a:r>
              <a:rPr lang="es-EC" sz="1600" b="1" i="0" u="none" strike="noStrike" cap="none" dirty="0">
                <a:solidFill>
                  <a:schemeClr val="bg1"/>
                </a:solidFill>
                <a:latin typeface="Barlow Condensed Medium"/>
                <a:ea typeface="Barlow Condensed Medium"/>
                <a:cs typeface="Barlow Condensed Medium"/>
                <a:sym typeface="Barlow Condensed Medium"/>
              </a:rPr>
              <a:t>Zona 1</a:t>
            </a:r>
          </a:p>
          <a:p>
            <a:pPr marL="0" marR="0" lvl="0" indent="0" algn="ctr" rtl="0">
              <a:lnSpc>
                <a:spcPct val="100000"/>
              </a:lnSpc>
              <a:spcBef>
                <a:spcPts val="0"/>
              </a:spcBef>
              <a:spcAft>
                <a:spcPts val="0"/>
              </a:spcAft>
              <a:buClr>
                <a:srgbClr val="000000"/>
              </a:buClr>
              <a:buSzPts val="2000"/>
              <a:buFont typeface="Arial"/>
              <a:buNone/>
            </a:pPr>
            <a:r>
              <a:rPr lang="es-EC" sz="1600" b="1" i="0" u="none" strike="noStrike" cap="none" dirty="0">
                <a:solidFill>
                  <a:schemeClr val="bg1"/>
                </a:solidFill>
                <a:latin typeface="Barlow Condensed Medium"/>
                <a:ea typeface="Barlow Condensed Medium"/>
                <a:cs typeface="Barlow Condensed Medium"/>
                <a:sym typeface="Barlow Condensed Medium"/>
              </a:rPr>
              <a:t>Sucumbíos, Carchi, Esmeraldas e Imbabura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pic>
        <p:nvPicPr>
          <p:cNvPr id="2" name="Imagen 1">
            <a:extLst>
              <a:ext uri="{FF2B5EF4-FFF2-40B4-BE49-F238E27FC236}">
                <a16:creationId xmlns:a16="http://schemas.microsoft.com/office/drawing/2014/main" id="{23E842BF-9535-B828-9C0C-702936B0553F}"/>
              </a:ext>
            </a:extLst>
          </p:cNvPr>
          <p:cNvPicPr>
            <a:picLocks noChangeAspect="1"/>
          </p:cNvPicPr>
          <p:nvPr/>
        </p:nvPicPr>
        <p:blipFill>
          <a:blip r:embed="rId4"/>
          <a:stretch>
            <a:fillRect/>
          </a:stretch>
        </p:blipFill>
        <p:spPr>
          <a:xfrm>
            <a:off x="6881813" y="1112462"/>
            <a:ext cx="4019550" cy="350445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3" name="Google Shape;119;p4">
            <a:extLst>
              <a:ext uri="{FF2B5EF4-FFF2-40B4-BE49-F238E27FC236}">
                <a16:creationId xmlns:a16="http://schemas.microsoft.com/office/drawing/2014/main" id="{EFB58F2A-989F-46E4-806A-AD56DC519E8D}"/>
              </a:ext>
            </a:extLst>
          </p:cNvPr>
          <p:cNvSpPr txBox="1"/>
          <p:nvPr/>
        </p:nvSpPr>
        <p:spPr>
          <a:xfrm>
            <a:off x="585543" y="268210"/>
            <a:ext cx="5275385" cy="861734"/>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2000"/>
              <a:buFont typeface="Arial"/>
              <a:buNone/>
            </a:pPr>
            <a:r>
              <a:rPr lang="es-419" sz="2500" b="1" i="0" u="none" strike="noStrike" cap="none" dirty="0">
                <a:solidFill>
                  <a:srgbClr val="4D4D4D"/>
                </a:solidFill>
                <a:latin typeface="Barlow Condensed Medium"/>
                <a:ea typeface="Barlow Condensed Medium"/>
                <a:cs typeface="Barlow Condensed Medium"/>
                <a:sym typeface="Barlow Condensed Medium"/>
              </a:rPr>
              <a:t>AGENCIA DE REGULACIÓN Y CONTROL FITO Y ZOOSANITARIO</a:t>
            </a:r>
          </a:p>
        </p:txBody>
      </p:sp>
      <p:pic>
        <p:nvPicPr>
          <p:cNvPr id="4" name="Google Shape;95;p15" descr="insumos-16.png">
            <a:extLst>
              <a:ext uri="{FF2B5EF4-FFF2-40B4-BE49-F238E27FC236}">
                <a16:creationId xmlns:a16="http://schemas.microsoft.com/office/drawing/2014/main" id="{EE8BB129-D8B8-4003-8B98-77780258FEE2}"/>
              </a:ext>
            </a:extLst>
          </p:cNvPr>
          <p:cNvPicPr preferRelativeResize="0"/>
          <p:nvPr/>
        </p:nvPicPr>
        <p:blipFill rotWithShape="1">
          <a:blip r:embed="rId3">
            <a:alphaModFix/>
          </a:blip>
          <a:srcRect/>
          <a:stretch/>
        </p:blipFill>
        <p:spPr>
          <a:xfrm>
            <a:off x="200956" y="1224983"/>
            <a:ext cx="5659972" cy="4830417"/>
          </a:xfrm>
          <a:prstGeom prst="rect">
            <a:avLst/>
          </a:prstGeom>
          <a:noFill/>
          <a:ln>
            <a:noFill/>
          </a:ln>
        </p:spPr>
      </p:pic>
      <p:sp>
        <p:nvSpPr>
          <p:cNvPr id="5" name="Google Shape;97;p15">
            <a:extLst>
              <a:ext uri="{FF2B5EF4-FFF2-40B4-BE49-F238E27FC236}">
                <a16:creationId xmlns:a16="http://schemas.microsoft.com/office/drawing/2014/main" id="{40FBAFA9-1047-496F-A4C2-0AF20A6517AB}"/>
              </a:ext>
            </a:extLst>
          </p:cNvPr>
          <p:cNvSpPr txBox="1"/>
          <p:nvPr/>
        </p:nvSpPr>
        <p:spPr>
          <a:xfrm>
            <a:off x="762403" y="3318074"/>
            <a:ext cx="1941122" cy="22467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C" sz="1000" b="1" i="0" u="none" strike="noStrike" cap="none" dirty="0">
                <a:solidFill>
                  <a:schemeClr val="tx1">
                    <a:lumMod val="65000"/>
                    <a:lumOff val="35000"/>
                  </a:schemeClr>
                </a:solidFill>
                <a:sym typeface="Arial"/>
              </a:rPr>
              <a:t>MISIÓN</a:t>
            </a:r>
            <a:endParaRPr sz="1000" dirty="0">
              <a:solidFill>
                <a:schemeClr val="tx1">
                  <a:lumMod val="65000"/>
                  <a:lumOff val="35000"/>
                </a:schemeClr>
              </a:solidFill>
            </a:endParaRPr>
          </a:p>
          <a:p>
            <a:pPr marL="0" marR="0" lvl="0" indent="0" algn="ctr" rtl="0">
              <a:spcBef>
                <a:spcPts val="0"/>
              </a:spcBef>
              <a:spcAft>
                <a:spcPts val="0"/>
              </a:spcAft>
              <a:buNone/>
            </a:pPr>
            <a:endParaRPr sz="1000" b="0" i="0" u="none" strike="noStrike" cap="none" dirty="0">
              <a:solidFill>
                <a:schemeClr val="tx1">
                  <a:lumMod val="65000"/>
                  <a:lumOff val="35000"/>
                </a:schemeClr>
              </a:solidFill>
              <a:latin typeface="Arial"/>
              <a:ea typeface="Arial"/>
              <a:cs typeface="Arial"/>
              <a:sym typeface="Arial"/>
            </a:endParaRPr>
          </a:p>
          <a:p>
            <a:pPr marL="0" marR="0" lvl="0" indent="0" algn="ctr" rtl="0">
              <a:spcBef>
                <a:spcPts val="0"/>
              </a:spcBef>
              <a:spcAft>
                <a:spcPts val="0"/>
              </a:spcAft>
              <a:buNone/>
            </a:pPr>
            <a:r>
              <a:rPr lang="es-EC" sz="1000" b="0" i="0" u="none" strike="noStrike" cap="none" dirty="0">
                <a:solidFill>
                  <a:schemeClr val="tx1">
                    <a:lumMod val="65000"/>
                    <a:lumOff val="35000"/>
                  </a:schemeClr>
                </a:solidFill>
                <a:latin typeface="Arial"/>
                <a:ea typeface="Arial"/>
                <a:cs typeface="Arial"/>
                <a:sym typeface="Arial"/>
              </a:rPr>
              <a:t>La Agencia de Regulación y Control Fito y Zoosanitario – AGROCALIDAD es la encargada de la regulación y control de la sanidad del sector agropecuario y la inocuidad de los alimentos en la producción primaria, impulsando la productividad y competitividad para el desarrollo del sector y mejorar la calidad de vida de los productores agropecuarios.</a:t>
            </a:r>
            <a:endParaRPr sz="1000" b="0" i="0" u="none" strike="noStrike" cap="none" dirty="0">
              <a:solidFill>
                <a:schemeClr val="tx1">
                  <a:lumMod val="65000"/>
                  <a:lumOff val="35000"/>
                </a:schemeClr>
              </a:solidFill>
              <a:latin typeface="Arial"/>
              <a:ea typeface="Arial"/>
              <a:cs typeface="Arial"/>
              <a:sym typeface="Arial"/>
            </a:endParaRPr>
          </a:p>
        </p:txBody>
      </p:sp>
      <p:sp>
        <p:nvSpPr>
          <p:cNvPr id="6" name="Google Shape;98;p15">
            <a:extLst>
              <a:ext uri="{FF2B5EF4-FFF2-40B4-BE49-F238E27FC236}">
                <a16:creationId xmlns:a16="http://schemas.microsoft.com/office/drawing/2014/main" id="{1B533537-CE2E-4AA1-B391-FB46FF93A70B}"/>
              </a:ext>
            </a:extLst>
          </p:cNvPr>
          <p:cNvSpPr txBox="1"/>
          <p:nvPr/>
        </p:nvSpPr>
        <p:spPr>
          <a:xfrm>
            <a:off x="3264972" y="3400267"/>
            <a:ext cx="207599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C" sz="1000" b="1" i="0" u="none" strike="noStrike" cap="none" dirty="0">
                <a:solidFill>
                  <a:schemeClr val="tx1">
                    <a:lumMod val="65000"/>
                    <a:lumOff val="35000"/>
                  </a:schemeClr>
                </a:solidFill>
                <a:sym typeface="Arial"/>
              </a:rPr>
              <a:t>VISIÓN</a:t>
            </a:r>
            <a:endParaRPr sz="1000" dirty="0">
              <a:solidFill>
                <a:schemeClr val="tx1">
                  <a:lumMod val="65000"/>
                  <a:lumOff val="35000"/>
                </a:schemeClr>
              </a:solidFill>
            </a:endParaRPr>
          </a:p>
          <a:p>
            <a:pPr marL="0" marR="0" lvl="0" indent="0" algn="ctr" rtl="0">
              <a:spcBef>
                <a:spcPts val="0"/>
              </a:spcBef>
              <a:spcAft>
                <a:spcPts val="0"/>
              </a:spcAft>
              <a:buNone/>
            </a:pPr>
            <a:endParaRPr sz="1000" b="0" i="0" u="none" strike="noStrike" cap="none" dirty="0">
              <a:solidFill>
                <a:schemeClr val="tx1">
                  <a:lumMod val="65000"/>
                  <a:lumOff val="35000"/>
                </a:schemeClr>
              </a:solidFill>
              <a:latin typeface="Arial"/>
              <a:ea typeface="Arial"/>
              <a:cs typeface="Arial"/>
              <a:sym typeface="Arial"/>
            </a:endParaRPr>
          </a:p>
          <a:p>
            <a:pPr marL="0" marR="0" lvl="0" indent="0" algn="ctr" rtl="0">
              <a:spcBef>
                <a:spcPts val="0"/>
              </a:spcBef>
              <a:spcAft>
                <a:spcPts val="0"/>
              </a:spcAft>
              <a:buNone/>
            </a:pPr>
            <a:r>
              <a:rPr lang="es-EC" sz="1000" b="0" i="0" u="none" strike="noStrike" cap="none" dirty="0">
                <a:solidFill>
                  <a:schemeClr val="tx1">
                    <a:lumMod val="65000"/>
                    <a:lumOff val="35000"/>
                  </a:schemeClr>
                </a:solidFill>
                <a:latin typeface="Arial"/>
                <a:ea typeface="Arial"/>
                <a:cs typeface="Arial"/>
                <a:sym typeface="Arial"/>
              </a:rPr>
              <a:t>Al 2025 la Agencia de Regulación y Control Fito y Zoosanitario – AGROCALIDAD será reconocida nacional e internacionalmente por su alto grado de eficiencia en su gestión.</a:t>
            </a:r>
            <a:endParaRPr sz="1000" b="0" i="0" u="none" strike="noStrike" cap="none" dirty="0">
              <a:solidFill>
                <a:schemeClr val="tx1">
                  <a:lumMod val="65000"/>
                  <a:lumOff val="35000"/>
                </a:schemeClr>
              </a:solidFill>
              <a:latin typeface="Arial"/>
              <a:ea typeface="Arial"/>
              <a:cs typeface="Arial"/>
              <a:sym typeface="Arial"/>
            </a:endParaRPr>
          </a:p>
        </p:txBody>
      </p:sp>
      <p:sp>
        <p:nvSpPr>
          <p:cNvPr id="7" name="CuadroTexto 6">
            <a:extLst>
              <a:ext uri="{FF2B5EF4-FFF2-40B4-BE49-F238E27FC236}">
                <a16:creationId xmlns:a16="http://schemas.microsoft.com/office/drawing/2014/main" id="{B8800597-5930-430F-8E85-D59A20A53742}"/>
              </a:ext>
            </a:extLst>
          </p:cNvPr>
          <p:cNvSpPr txBox="1"/>
          <p:nvPr/>
        </p:nvSpPr>
        <p:spPr>
          <a:xfrm>
            <a:off x="5860928" y="3334291"/>
            <a:ext cx="6096000" cy="2492990"/>
          </a:xfrm>
          <a:prstGeom prst="rect">
            <a:avLst/>
          </a:prstGeom>
          <a:noFill/>
        </p:spPr>
        <p:txBody>
          <a:bodyPr wrap="square">
            <a:spAutoFit/>
          </a:bodyPr>
          <a:lstStyle/>
          <a:p>
            <a:r>
              <a:rPr lang="es-419" sz="1200" b="1" dirty="0">
                <a:solidFill>
                  <a:schemeClr val="tx1">
                    <a:lumMod val="65000"/>
                    <a:lumOff val="35000"/>
                  </a:schemeClr>
                </a:solidFill>
              </a:rPr>
              <a:t>Objetivos Estratégicos:</a:t>
            </a:r>
          </a:p>
          <a:p>
            <a:pPr algn="just">
              <a:buFont typeface="Arial" panose="020B0604020202020204" pitchFamily="34" charset="0"/>
              <a:buChar char="•"/>
            </a:pPr>
            <a:r>
              <a:rPr lang="es-419" sz="1200" dirty="0">
                <a:solidFill>
                  <a:schemeClr val="tx1">
                    <a:lumMod val="65000"/>
                    <a:lumOff val="35000"/>
                  </a:schemeClr>
                </a:solidFill>
                <a:effectLst/>
              </a:rPr>
              <a:t> Incrementar la eficiencia institucional de la Agencia de Regulación y Control Fito y Zoosanitario.</a:t>
            </a:r>
          </a:p>
          <a:p>
            <a:pPr algn="just">
              <a:buFont typeface="Arial" panose="020B0604020202020204" pitchFamily="34" charset="0"/>
              <a:buChar char="•"/>
            </a:pPr>
            <a:r>
              <a:rPr lang="es-419" sz="1200" dirty="0">
                <a:solidFill>
                  <a:schemeClr val="tx1">
                    <a:lumMod val="65000"/>
                    <a:lumOff val="35000"/>
                  </a:schemeClr>
                </a:solidFill>
                <a:effectLst/>
              </a:rPr>
              <a:t> Incrementar la garantía de la inocuidad de los productos agropecuarios para consumo interno y exportación.</a:t>
            </a:r>
          </a:p>
          <a:p>
            <a:pPr algn="just">
              <a:buFont typeface="Arial" panose="020B0604020202020204" pitchFamily="34" charset="0"/>
              <a:buChar char="•"/>
            </a:pPr>
            <a:r>
              <a:rPr lang="es-419" sz="1200" dirty="0">
                <a:solidFill>
                  <a:schemeClr val="tx1">
                    <a:lumMod val="65000"/>
                    <a:lumOff val="35000"/>
                  </a:schemeClr>
                </a:solidFill>
                <a:effectLst/>
              </a:rPr>
              <a:t> Incrementar la garantía de la calidad, seguridad y eficacia de los insumos agropecuarios de producción local e importados.</a:t>
            </a:r>
          </a:p>
          <a:p>
            <a:pPr algn="just">
              <a:buFont typeface="Arial" panose="020B0604020202020204" pitchFamily="34" charset="0"/>
              <a:buChar char="•"/>
            </a:pPr>
            <a:r>
              <a:rPr lang="es-419" sz="1200" dirty="0">
                <a:solidFill>
                  <a:schemeClr val="tx1">
                    <a:lumMod val="65000"/>
                    <a:lumOff val="35000"/>
                  </a:schemeClr>
                </a:solidFill>
                <a:effectLst/>
              </a:rPr>
              <a:t> Incrementar la calidad </a:t>
            </a:r>
            <a:r>
              <a:rPr lang="es-419" sz="1200" dirty="0" err="1">
                <a:solidFill>
                  <a:schemeClr val="tx1">
                    <a:lumMod val="65000"/>
                    <a:lumOff val="35000"/>
                  </a:schemeClr>
                </a:solidFill>
                <a:effectLst/>
              </a:rPr>
              <a:t>fito</a:t>
            </a:r>
            <a:r>
              <a:rPr lang="es-419" sz="1200" dirty="0">
                <a:solidFill>
                  <a:schemeClr val="tx1">
                    <a:lumMod val="65000"/>
                    <a:lumOff val="35000"/>
                  </a:schemeClr>
                </a:solidFill>
                <a:effectLst/>
              </a:rPr>
              <a:t> y zoosanitaria de los productos agropecuarios de consumo interno y exportación.</a:t>
            </a:r>
          </a:p>
          <a:p>
            <a:pPr algn="just">
              <a:buFont typeface="Arial" panose="020B0604020202020204" pitchFamily="34" charset="0"/>
              <a:buChar char="•"/>
            </a:pPr>
            <a:r>
              <a:rPr lang="es-419" sz="1200" dirty="0">
                <a:solidFill>
                  <a:schemeClr val="tx1">
                    <a:lumMod val="65000"/>
                    <a:lumOff val="35000"/>
                  </a:schemeClr>
                </a:solidFill>
                <a:effectLst/>
              </a:rPr>
              <a:t> Incrementar el uso eficiente del presupuesto de la Agencia de Regulación y Control Fito y Zoosanitario.</a:t>
            </a:r>
          </a:p>
          <a:p>
            <a:pPr algn="just">
              <a:buFont typeface="Arial" panose="020B0604020202020204" pitchFamily="34" charset="0"/>
              <a:buChar char="•"/>
            </a:pPr>
            <a:r>
              <a:rPr lang="es-419" sz="1200" dirty="0">
                <a:solidFill>
                  <a:schemeClr val="tx1">
                    <a:lumMod val="65000"/>
                    <a:lumOff val="35000"/>
                  </a:schemeClr>
                </a:solidFill>
                <a:effectLst/>
              </a:rPr>
              <a:t> Incrementar el desarrollo del talento humano de la Agencia de Regulación y Control Fito y Zoosanitario.</a:t>
            </a:r>
          </a:p>
        </p:txBody>
      </p:sp>
      <p:pic>
        <p:nvPicPr>
          <p:cNvPr id="8" name="Google Shape;96;p15">
            <a:extLst>
              <a:ext uri="{FF2B5EF4-FFF2-40B4-BE49-F238E27FC236}">
                <a16:creationId xmlns:a16="http://schemas.microsoft.com/office/drawing/2014/main" id="{5E3F9DDA-DFB1-452E-82C0-D1B83FA9C5B9}"/>
              </a:ext>
            </a:extLst>
          </p:cNvPr>
          <p:cNvPicPr preferRelativeResize="0"/>
          <p:nvPr/>
        </p:nvPicPr>
        <p:blipFill rotWithShape="1">
          <a:blip r:embed="rId4">
            <a:alphaModFix/>
          </a:blip>
          <a:srcRect/>
          <a:stretch/>
        </p:blipFill>
        <p:spPr>
          <a:xfrm>
            <a:off x="5925998" y="243509"/>
            <a:ext cx="4100003" cy="292093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9" name="Google Shape;99;p15">
            <a:extLst>
              <a:ext uri="{FF2B5EF4-FFF2-40B4-BE49-F238E27FC236}">
                <a16:creationId xmlns:a16="http://schemas.microsoft.com/office/drawing/2014/main" id="{A08DE2C7-D29E-44F7-9922-A32782DAF894}"/>
              </a:ext>
            </a:extLst>
          </p:cNvPr>
          <p:cNvSpPr txBox="1"/>
          <p:nvPr/>
        </p:nvSpPr>
        <p:spPr>
          <a:xfrm>
            <a:off x="751993" y="208039"/>
            <a:ext cx="10182340"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2500" b="1" i="0" u="none" strike="noStrike" cap="none" dirty="0">
                <a:solidFill>
                  <a:schemeClr val="tx1"/>
                </a:solidFill>
                <a:latin typeface="Barlow Condensed Medium"/>
                <a:ea typeface="Barlow Condensed Medium"/>
                <a:cs typeface="Barlow Condensed Medium"/>
                <a:sym typeface="Barlow Condensed Medium"/>
              </a:rPr>
              <a:t>Sistemas de calidad Sucumbíos, </a:t>
            </a:r>
            <a:r>
              <a:rPr lang="es-EC" sz="2500" b="1" dirty="0">
                <a:solidFill>
                  <a:schemeClr val="tx1"/>
                </a:solidFill>
                <a:latin typeface="Barlow Condensed Medium"/>
                <a:ea typeface="Barlow Condensed Medium"/>
                <a:cs typeface="Barlow Condensed Medium"/>
                <a:sym typeface="Barlow Condensed Medium"/>
              </a:rPr>
              <a:t>C</a:t>
            </a:r>
            <a:r>
              <a:rPr lang="es-EC" sz="2500" b="1" i="0" u="none" strike="noStrike" cap="none" dirty="0">
                <a:solidFill>
                  <a:schemeClr val="tx1"/>
                </a:solidFill>
                <a:latin typeface="Barlow Condensed Medium"/>
                <a:ea typeface="Barlow Condensed Medium"/>
                <a:cs typeface="Barlow Condensed Medium"/>
                <a:sym typeface="Barlow Condensed Medium"/>
              </a:rPr>
              <a:t>archi e </a:t>
            </a:r>
            <a:r>
              <a:rPr lang="es-EC" sz="2500" b="1" dirty="0">
                <a:solidFill>
                  <a:schemeClr val="tx1"/>
                </a:solidFill>
                <a:latin typeface="Barlow Condensed Medium"/>
                <a:ea typeface="Barlow Condensed Medium"/>
                <a:cs typeface="Barlow Condensed Medium"/>
                <a:sym typeface="Barlow Condensed Medium"/>
              </a:rPr>
              <a:t>I</a:t>
            </a:r>
            <a:r>
              <a:rPr lang="es-EC" sz="2500" b="1" i="0" u="none" strike="noStrike" cap="none" dirty="0">
                <a:solidFill>
                  <a:schemeClr val="tx1"/>
                </a:solidFill>
                <a:latin typeface="Barlow Condensed Medium"/>
                <a:ea typeface="Barlow Condensed Medium"/>
                <a:cs typeface="Barlow Condensed Medium"/>
                <a:sym typeface="Barlow Condensed Medium"/>
              </a:rPr>
              <a:t>mbabura – </a:t>
            </a:r>
          </a:p>
          <a:p>
            <a:pPr marL="0" marR="0" lvl="0" indent="0" algn="l" rtl="0">
              <a:lnSpc>
                <a:spcPct val="100000"/>
              </a:lnSpc>
              <a:spcBef>
                <a:spcPts val="0"/>
              </a:spcBef>
              <a:spcAft>
                <a:spcPts val="0"/>
              </a:spcAft>
              <a:buClr>
                <a:srgbClr val="000000"/>
              </a:buClr>
              <a:buSzPts val="2000"/>
              <a:buFont typeface="Arial"/>
              <a:buNone/>
            </a:pPr>
            <a:r>
              <a:rPr lang="es-EC" sz="2500" b="1" i="0" u="none" strike="noStrike" cap="none" dirty="0">
                <a:solidFill>
                  <a:schemeClr val="tx1"/>
                </a:solidFill>
                <a:latin typeface="Barlow Condensed Medium"/>
                <a:ea typeface="Barlow Condensed Medium"/>
                <a:cs typeface="Barlow Condensed Medium"/>
                <a:sym typeface="Barlow Condensed Medium"/>
              </a:rPr>
              <a:t>Poseen certificación de calidad </a:t>
            </a:r>
            <a:r>
              <a:rPr lang="es-EC" sz="2500" b="1" dirty="0">
                <a:solidFill>
                  <a:schemeClr val="tx1"/>
                </a:solidFill>
                <a:latin typeface="Barlow Condensed Medium"/>
                <a:ea typeface="Barlow Condensed Medium"/>
                <a:cs typeface="Barlow Condensed Medium"/>
                <a:sym typeface="Barlow Condensed Medium"/>
              </a:rPr>
              <a:t>ISO</a:t>
            </a:r>
            <a:r>
              <a:rPr lang="es-EC" sz="2500" b="1" i="0" u="none" strike="noStrike" cap="none" dirty="0">
                <a:solidFill>
                  <a:schemeClr val="tx1"/>
                </a:solidFill>
                <a:latin typeface="Barlow Condensed Medium"/>
                <a:ea typeface="Barlow Condensed Medium"/>
                <a:cs typeface="Barlow Condensed Medium"/>
                <a:sym typeface="Barlow Condensed Medium"/>
              </a:rPr>
              <a:t> 9001 : 2015    (Esmeraldas en proceso)</a:t>
            </a:r>
          </a:p>
        </p:txBody>
      </p:sp>
      <p:sp>
        <p:nvSpPr>
          <p:cNvPr id="10" name="Rectángulo redondeado 1">
            <a:extLst>
              <a:ext uri="{FF2B5EF4-FFF2-40B4-BE49-F238E27FC236}">
                <a16:creationId xmlns:a16="http://schemas.microsoft.com/office/drawing/2014/main" id="{77D9C179-A551-484E-8E87-D569BE3145C2}"/>
              </a:ext>
            </a:extLst>
          </p:cNvPr>
          <p:cNvSpPr/>
          <p:nvPr/>
        </p:nvSpPr>
        <p:spPr>
          <a:xfrm>
            <a:off x="1015216" y="2624097"/>
            <a:ext cx="2841674" cy="2784234"/>
          </a:xfrm>
          <a:prstGeom prst="roundRect">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Academia</a:t>
            </a:r>
          </a:p>
          <a:p>
            <a:pPr algn="ctr"/>
            <a:r>
              <a:rPr lang="es-419" b="1" dirty="0">
                <a:solidFill>
                  <a:schemeClr val="bg1"/>
                </a:solidFill>
                <a:latin typeface="Arial"/>
                <a:cs typeface="Arial"/>
              </a:rPr>
              <a:t>GAD´S</a:t>
            </a:r>
          </a:p>
          <a:p>
            <a:pPr algn="ctr"/>
            <a:r>
              <a:rPr lang="es-419" b="1" dirty="0">
                <a:solidFill>
                  <a:schemeClr val="bg1"/>
                </a:solidFill>
                <a:latin typeface="Arial"/>
                <a:cs typeface="Arial"/>
              </a:rPr>
              <a:t>Asociaciones</a:t>
            </a:r>
          </a:p>
          <a:p>
            <a:pPr algn="ctr"/>
            <a:r>
              <a:rPr lang="es-419" b="1" dirty="0">
                <a:solidFill>
                  <a:schemeClr val="bg1"/>
                </a:solidFill>
                <a:latin typeface="Arial"/>
                <a:cs typeface="Arial"/>
              </a:rPr>
              <a:t>Gremios</a:t>
            </a:r>
          </a:p>
          <a:p>
            <a:pPr algn="ctr"/>
            <a:r>
              <a:rPr lang="es-419" b="1" dirty="0">
                <a:solidFill>
                  <a:schemeClr val="bg1"/>
                </a:solidFill>
                <a:latin typeface="Arial"/>
                <a:cs typeface="Arial"/>
              </a:rPr>
              <a:t>Organismos de Control</a:t>
            </a:r>
          </a:p>
          <a:p>
            <a:pPr algn="ctr"/>
            <a:r>
              <a:rPr lang="es-419" b="1" dirty="0">
                <a:solidFill>
                  <a:schemeClr val="bg1"/>
                </a:solidFill>
                <a:latin typeface="Arial"/>
                <a:cs typeface="Arial"/>
              </a:rPr>
              <a:t>Ejecutivo Desconcentrado</a:t>
            </a:r>
          </a:p>
          <a:p>
            <a:pPr algn="ctr"/>
            <a:r>
              <a:rPr lang="es-419" b="1" dirty="0">
                <a:solidFill>
                  <a:schemeClr val="bg1"/>
                </a:solidFill>
                <a:latin typeface="Arial"/>
                <a:cs typeface="Arial"/>
              </a:rPr>
              <a:t>Colegiados</a:t>
            </a:r>
          </a:p>
          <a:p>
            <a:pPr algn="ctr"/>
            <a:r>
              <a:rPr lang="es-419" b="1" dirty="0">
                <a:solidFill>
                  <a:schemeClr val="bg1"/>
                </a:solidFill>
                <a:latin typeface="Arial"/>
                <a:cs typeface="Arial"/>
              </a:rPr>
              <a:t>IICA</a:t>
            </a:r>
          </a:p>
          <a:p>
            <a:pPr algn="ctr"/>
            <a:r>
              <a:rPr lang="es-419" b="1" dirty="0">
                <a:solidFill>
                  <a:schemeClr val="bg1"/>
                </a:solidFill>
                <a:latin typeface="Arial"/>
                <a:cs typeface="Arial"/>
              </a:rPr>
              <a:t>GIZ</a:t>
            </a:r>
          </a:p>
          <a:p>
            <a:pPr algn="ctr"/>
            <a:endParaRPr lang="es-419" b="1" dirty="0">
              <a:solidFill>
                <a:schemeClr val="bg1"/>
              </a:solidFill>
              <a:latin typeface="Arial"/>
              <a:cs typeface="Arial"/>
            </a:endParaRPr>
          </a:p>
        </p:txBody>
      </p:sp>
      <p:sp>
        <p:nvSpPr>
          <p:cNvPr id="11" name="Rectángulo redondeado 6">
            <a:extLst>
              <a:ext uri="{FF2B5EF4-FFF2-40B4-BE49-F238E27FC236}">
                <a16:creationId xmlns:a16="http://schemas.microsoft.com/office/drawing/2014/main" id="{C60ACA80-6A30-4EC1-872D-AD45FA4E1447}"/>
              </a:ext>
            </a:extLst>
          </p:cNvPr>
          <p:cNvSpPr/>
          <p:nvPr/>
        </p:nvSpPr>
        <p:spPr>
          <a:xfrm>
            <a:off x="1015216" y="1804085"/>
            <a:ext cx="2841674" cy="611065"/>
          </a:xfrm>
          <a:prstGeom prst="roundRect">
            <a:avLst/>
          </a:prstGeom>
          <a:solidFill>
            <a:srgbClr val="0070C0"/>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Alianzas estratégicas</a:t>
            </a:r>
          </a:p>
        </p:txBody>
      </p:sp>
      <p:sp>
        <p:nvSpPr>
          <p:cNvPr id="12" name="Rectángulo redondeado 8">
            <a:extLst>
              <a:ext uri="{FF2B5EF4-FFF2-40B4-BE49-F238E27FC236}">
                <a16:creationId xmlns:a16="http://schemas.microsoft.com/office/drawing/2014/main" id="{F22532EA-BD31-44C8-B3C0-E3472C37B647}"/>
              </a:ext>
            </a:extLst>
          </p:cNvPr>
          <p:cNvSpPr/>
          <p:nvPr/>
        </p:nvSpPr>
        <p:spPr>
          <a:xfrm>
            <a:off x="4715021" y="2628784"/>
            <a:ext cx="2841674" cy="2784235"/>
          </a:xfrm>
          <a:prstGeom prst="roundRect">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Certificaciones</a:t>
            </a:r>
          </a:p>
          <a:p>
            <a:pPr algn="ctr"/>
            <a:r>
              <a:rPr lang="es-419" b="1" dirty="0">
                <a:solidFill>
                  <a:schemeClr val="bg1"/>
                </a:solidFill>
                <a:latin typeface="Arial"/>
                <a:cs typeface="Arial"/>
              </a:rPr>
              <a:t>Inspecciones</a:t>
            </a:r>
          </a:p>
          <a:p>
            <a:pPr algn="ctr"/>
            <a:r>
              <a:rPr lang="es-419" b="1" dirty="0">
                <a:solidFill>
                  <a:schemeClr val="bg1"/>
                </a:solidFill>
                <a:latin typeface="Arial"/>
                <a:cs typeface="Arial"/>
              </a:rPr>
              <a:t>Permisos de funcionamiento</a:t>
            </a:r>
          </a:p>
          <a:p>
            <a:pPr algn="ctr"/>
            <a:r>
              <a:rPr lang="es-419" b="1" dirty="0">
                <a:solidFill>
                  <a:schemeClr val="bg1"/>
                </a:solidFill>
                <a:latin typeface="Arial"/>
                <a:cs typeface="Arial"/>
              </a:rPr>
              <a:t>Laboratorios</a:t>
            </a:r>
          </a:p>
          <a:p>
            <a:pPr algn="ctr"/>
            <a:r>
              <a:rPr lang="es-419" b="1" dirty="0">
                <a:solidFill>
                  <a:schemeClr val="bg1"/>
                </a:solidFill>
                <a:latin typeface="Arial"/>
                <a:cs typeface="Arial"/>
              </a:rPr>
              <a:t>Catastros</a:t>
            </a:r>
          </a:p>
          <a:p>
            <a:pPr algn="ctr"/>
            <a:r>
              <a:rPr lang="es-419" b="1" dirty="0">
                <a:solidFill>
                  <a:schemeClr val="bg1"/>
                </a:solidFill>
                <a:latin typeface="Arial"/>
                <a:cs typeface="Arial"/>
              </a:rPr>
              <a:t>Atenciones emergentes</a:t>
            </a:r>
          </a:p>
          <a:p>
            <a:pPr algn="ctr"/>
            <a:r>
              <a:rPr lang="es-419" b="1" dirty="0">
                <a:solidFill>
                  <a:schemeClr val="bg1"/>
                </a:solidFill>
                <a:latin typeface="Arial"/>
                <a:cs typeface="Arial"/>
              </a:rPr>
              <a:t>Vacunación</a:t>
            </a:r>
          </a:p>
          <a:p>
            <a:pPr algn="ctr"/>
            <a:r>
              <a:rPr lang="es-419" b="1" dirty="0">
                <a:solidFill>
                  <a:schemeClr val="bg1"/>
                </a:solidFill>
                <a:latin typeface="Arial"/>
                <a:cs typeface="Arial"/>
              </a:rPr>
              <a:t>Monitoreo</a:t>
            </a:r>
          </a:p>
          <a:p>
            <a:pPr algn="ctr"/>
            <a:r>
              <a:rPr lang="es-419" b="1" dirty="0">
                <a:solidFill>
                  <a:schemeClr val="bg1"/>
                </a:solidFill>
                <a:latin typeface="Arial"/>
                <a:cs typeface="Arial"/>
              </a:rPr>
              <a:t>Capacitaciones</a:t>
            </a:r>
          </a:p>
          <a:p>
            <a:pPr algn="ctr"/>
            <a:endParaRPr lang="es-419" b="1" dirty="0">
              <a:solidFill>
                <a:schemeClr val="bg1"/>
              </a:solidFill>
              <a:latin typeface="Arial"/>
              <a:cs typeface="Arial"/>
            </a:endParaRPr>
          </a:p>
        </p:txBody>
      </p:sp>
      <p:sp>
        <p:nvSpPr>
          <p:cNvPr id="13" name="Rectángulo redondeado 9">
            <a:extLst>
              <a:ext uri="{FF2B5EF4-FFF2-40B4-BE49-F238E27FC236}">
                <a16:creationId xmlns:a16="http://schemas.microsoft.com/office/drawing/2014/main" id="{909F8368-AF1E-4115-B996-B46981A95231}"/>
              </a:ext>
            </a:extLst>
          </p:cNvPr>
          <p:cNvSpPr/>
          <p:nvPr/>
        </p:nvSpPr>
        <p:spPr>
          <a:xfrm>
            <a:off x="4715021" y="1804085"/>
            <a:ext cx="2841674" cy="611066"/>
          </a:xfrm>
          <a:prstGeom prst="roundRect">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Servicios y automatización</a:t>
            </a:r>
          </a:p>
        </p:txBody>
      </p:sp>
      <p:sp>
        <p:nvSpPr>
          <p:cNvPr id="14" name="Rectángulo redondeado 11">
            <a:extLst>
              <a:ext uri="{FF2B5EF4-FFF2-40B4-BE49-F238E27FC236}">
                <a16:creationId xmlns:a16="http://schemas.microsoft.com/office/drawing/2014/main" id="{2F8B8AD4-80B9-4B19-981B-7867EB8DB285}"/>
              </a:ext>
            </a:extLst>
          </p:cNvPr>
          <p:cNvSpPr/>
          <p:nvPr/>
        </p:nvSpPr>
        <p:spPr>
          <a:xfrm>
            <a:off x="8414826" y="2624097"/>
            <a:ext cx="2841674" cy="2788921"/>
          </a:xfrm>
          <a:prstGeom prst="roundRect">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endParaRPr lang="es-419" b="1" dirty="0">
              <a:solidFill>
                <a:schemeClr val="bg1"/>
              </a:solidFill>
              <a:latin typeface="Arial"/>
              <a:cs typeface="Arial"/>
            </a:endParaRPr>
          </a:p>
          <a:p>
            <a:pPr algn="ctr"/>
            <a:endParaRPr lang="es-419" b="1" dirty="0">
              <a:solidFill>
                <a:schemeClr val="bg1"/>
              </a:solidFill>
              <a:latin typeface="Arial"/>
              <a:cs typeface="Arial"/>
            </a:endParaRPr>
          </a:p>
          <a:p>
            <a:pPr algn="ctr"/>
            <a:r>
              <a:rPr lang="es-419" b="1" dirty="0">
                <a:solidFill>
                  <a:schemeClr val="bg1"/>
                </a:solidFill>
                <a:latin typeface="Arial"/>
                <a:cs typeface="Arial"/>
              </a:rPr>
              <a:t>Fuerzas Armadas</a:t>
            </a:r>
          </a:p>
          <a:p>
            <a:pPr algn="ctr"/>
            <a:r>
              <a:rPr lang="es-419" b="1" dirty="0">
                <a:solidFill>
                  <a:schemeClr val="bg1"/>
                </a:solidFill>
                <a:latin typeface="Arial"/>
                <a:cs typeface="Arial"/>
              </a:rPr>
              <a:t>Policía Nacional</a:t>
            </a:r>
          </a:p>
          <a:p>
            <a:pPr algn="ctr"/>
            <a:r>
              <a:rPr lang="es-419" b="1" dirty="0">
                <a:solidFill>
                  <a:schemeClr val="bg1"/>
                </a:solidFill>
                <a:latin typeface="Arial"/>
                <a:cs typeface="Arial"/>
              </a:rPr>
              <a:t>Gobernación</a:t>
            </a:r>
          </a:p>
          <a:p>
            <a:pPr algn="ctr"/>
            <a:r>
              <a:rPr lang="es-419" b="1" dirty="0">
                <a:solidFill>
                  <a:schemeClr val="bg1"/>
                </a:solidFill>
                <a:latin typeface="Arial"/>
                <a:cs typeface="Arial"/>
              </a:rPr>
              <a:t>Prefectura</a:t>
            </a:r>
          </a:p>
          <a:p>
            <a:pPr algn="ctr"/>
            <a:r>
              <a:rPr lang="es-419" b="1" dirty="0">
                <a:solidFill>
                  <a:schemeClr val="bg1"/>
                </a:solidFill>
                <a:latin typeface="Arial"/>
                <a:cs typeface="Arial"/>
              </a:rPr>
              <a:t>ARCSA</a:t>
            </a:r>
          </a:p>
          <a:p>
            <a:pPr algn="ctr"/>
            <a:r>
              <a:rPr lang="es-419" b="1" dirty="0">
                <a:solidFill>
                  <a:schemeClr val="bg1"/>
                </a:solidFill>
                <a:latin typeface="Arial"/>
                <a:cs typeface="Arial"/>
              </a:rPr>
              <a:t>MTOP</a:t>
            </a:r>
          </a:p>
          <a:p>
            <a:pPr algn="ctr"/>
            <a:r>
              <a:rPr lang="es-419" b="1" dirty="0">
                <a:solidFill>
                  <a:schemeClr val="bg1"/>
                </a:solidFill>
                <a:latin typeface="Arial"/>
                <a:cs typeface="Arial"/>
              </a:rPr>
              <a:t>MAATE</a:t>
            </a:r>
          </a:p>
          <a:p>
            <a:pPr algn="ctr"/>
            <a:r>
              <a:rPr lang="es-419" b="1" dirty="0">
                <a:solidFill>
                  <a:schemeClr val="bg1"/>
                </a:solidFill>
                <a:latin typeface="Arial"/>
                <a:cs typeface="Arial"/>
              </a:rPr>
              <a:t>MAG</a:t>
            </a:r>
          </a:p>
          <a:p>
            <a:pPr algn="ctr"/>
            <a:r>
              <a:rPr lang="es-419" b="1" dirty="0">
                <a:solidFill>
                  <a:schemeClr val="bg1"/>
                </a:solidFill>
                <a:latin typeface="Arial"/>
                <a:cs typeface="Arial"/>
              </a:rPr>
              <a:t>MIES</a:t>
            </a:r>
          </a:p>
          <a:p>
            <a:pPr algn="ctr"/>
            <a:r>
              <a:rPr lang="es-419" b="1" dirty="0">
                <a:solidFill>
                  <a:schemeClr val="bg1"/>
                </a:solidFill>
                <a:latin typeface="Arial"/>
                <a:cs typeface="Arial"/>
              </a:rPr>
              <a:t>INIAP</a:t>
            </a:r>
          </a:p>
          <a:p>
            <a:pPr algn="ctr"/>
            <a:r>
              <a:rPr lang="es-419" b="1" dirty="0">
                <a:solidFill>
                  <a:schemeClr val="bg1"/>
                </a:solidFill>
                <a:latin typeface="Arial"/>
                <a:cs typeface="Arial"/>
              </a:rPr>
              <a:t>ICA COLOMBIA</a:t>
            </a:r>
          </a:p>
          <a:p>
            <a:pPr algn="ctr"/>
            <a:endParaRPr lang="es-419" b="1" dirty="0">
              <a:solidFill>
                <a:schemeClr val="bg1"/>
              </a:solidFill>
              <a:latin typeface="Arial"/>
              <a:cs typeface="Arial"/>
            </a:endParaRPr>
          </a:p>
          <a:p>
            <a:pPr algn="ctr"/>
            <a:endParaRPr lang="es-419" b="1" dirty="0">
              <a:solidFill>
                <a:schemeClr val="bg1"/>
              </a:solidFill>
              <a:latin typeface="Arial"/>
              <a:cs typeface="Arial"/>
            </a:endParaRPr>
          </a:p>
        </p:txBody>
      </p:sp>
      <p:sp>
        <p:nvSpPr>
          <p:cNvPr id="15" name="Rectángulo redondeado 12">
            <a:extLst>
              <a:ext uri="{FF2B5EF4-FFF2-40B4-BE49-F238E27FC236}">
                <a16:creationId xmlns:a16="http://schemas.microsoft.com/office/drawing/2014/main" id="{EF55D899-4F4B-4773-9749-7F086DC74459}"/>
              </a:ext>
            </a:extLst>
          </p:cNvPr>
          <p:cNvSpPr/>
          <p:nvPr/>
        </p:nvSpPr>
        <p:spPr>
          <a:xfrm>
            <a:off x="8414826" y="1804083"/>
            <a:ext cx="2841674" cy="611067"/>
          </a:xfrm>
          <a:prstGeom prst="roundRect">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Trabajo interinstitucional</a:t>
            </a:r>
          </a:p>
        </p:txBody>
      </p:sp>
    </p:spTree>
    <p:extLst>
      <p:ext uri="{BB962C8B-B14F-4D97-AF65-F5344CB8AC3E}">
        <p14:creationId xmlns:p14="http://schemas.microsoft.com/office/powerpoint/2010/main" val="1040290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329ABB8-F619-4EF3-8F21-262C3E016A15}"/>
              </a:ext>
            </a:extLst>
          </p:cNvPr>
          <p:cNvGraphicFramePr/>
          <p:nvPr>
            <p:extLst>
              <p:ext uri="{D42A27DB-BD31-4B8C-83A1-F6EECF244321}">
                <p14:modId xmlns:p14="http://schemas.microsoft.com/office/powerpoint/2010/main" val="3902239155"/>
              </p:ext>
            </p:extLst>
          </p:nvPr>
        </p:nvGraphicFramePr>
        <p:xfrm>
          <a:off x="306422" y="1962264"/>
          <a:ext cx="8268706" cy="4196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upo 4">
            <a:extLst>
              <a:ext uri="{FF2B5EF4-FFF2-40B4-BE49-F238E27FC236}">
                <a16:creationId xmlns:a16="http://schemas.microsoft.com/office/drawing/2014/main" id="{8CF7F4E1-21C2-494B-A4D3-E9A6EA35AB7E}"/>
              </a:ext>
            </a:extLst>
          </p:cNvPr>
          <p:cNvGrpSpPr/>
          <p:nvPr/>
        </p:nvGrpSpPr>
        <p:grpSpPr>
          <a:xfrm>
            <a:off x="8680230" y="1966812"/>
            <a:ext cx="1233442" cy="4196962"/>
            <a:chOff x="7032553" y="-1"/>
            <a:chExt cx="1233442" cy="4196962"/>
          </a:xfrm>
          <a:solidFill>
            <a:srgbClr val="FFFF00"/>
          </a:solidFill>
        </p:grpSpPr>
        <p:sp>
          <p:nvSpPr>
            <p:cNvPr id="6" name="Diagrama de flujo: operación manual 5">
              <a:extLst>
                <a:ext uri="{FF2B5EF4-FFF2-40B4-BE49-F238E27FC236}">
                  <a16:creationId xmlns:a16="http://schemas.microsoft.com/office/drawing/2014/main" id="{C22B0D28-8A50-41BB-A28C-F7AA48EA70AD}"/>
                </a:ext>
              </a:extLst>
            </p:cNvPr>
            <p:cNvSpPr/>
            <p:nvPr/>
          </p:nvSpPr>
          <p:spPr>
            <a:xfrm rot="16200000">
              <a:off x="5550793" y="1481759"/>
              <a:ext cx="4196962" cy="1233442"/>
            </a:xfrm>
            <a:prstGeom prst="flowChartManualOperation">
              <a:avLst/>
            </a:prstGeom>
            <a:grpFill/>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sp>
        <p:sp>
          <p:nvSpPr>
            <p:cNvPr id="7" name="Diagrama de flujo: operación manual 4">
              <a:extLst>
                <a:ext uri="{FF2B5EF4-FFF2-40B4-BE49-F238E27FC236}">
                  <a16:creationId xmlns:a16="http://schemas.microsoft.com/office/drawing/2014/main" id="{6D077EDF-F10D-4374-AF64-70D31B65C2D8}"/>
                </a:ext>
              </a:extLst>
            </p:cNvPr>
            <p:cNvSpPr txBox="1"/>
            <p:nvPr/>
          </p:nvSpPr>
          <p:spPr>
            <a:xfrm rot="21600000">
              <a:off x="7032553" y="839391"/>
              <a:ext cx="1233442" cy="251817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s-419" sz="1100" b="1" kern="1200" dirty="0">
                  <a:solidFill>
                    <a:schemeClr val="tx1"/>
                  </a:solidFill>
                </a:rPr>
                <a:t>PROMEDIO ZONA 1 </a:t>
              </a:r>
            </a:p>
            <a:p>
              <a:pPr marL="0" lvl="0" indent="0" algn="ctr" defTabSz="488950">
                <a:lnSpc>
                  <a:spcPct val="90000"/>
                </a:lnSpc>
                <a:spcBef>
                  <a:spcPct val="0"/>
                </a:spcBef>
                <a:spcAft>
                  <a:spcPct val="35000"/>
                </a:spcAft>
                <a:buNone/>
              </a:pPr>
              <a:r>
                <a:rPr lang="es-419" sz="1100" b="1" kern="1200" dirty="0">
                  <a:solidFill>
                    <a:schemeClr val="tx1"/>
                  </a:solidFill>
                </a:rPr>
                <a:t>80.50%</a:t>
              </a:r>
              <a:endParaRPr lang="es-419" sz="1200" kern="1200" dirty="0">
                <a:solidFill>
                  <a:schemeClr val="tx1"/>
                </a:solidFill>
              </a:endParaRPr>
            </a:p>
          </p:txBody>
        </p:sp>
      </p:grpSp>
      <p:sp>
        <p:nvSpPr>
          <p:cNvPr id="8" name="Flecha: a la derecha 7">
            <a:extLst>
              <a:ext uri="{FF2B5EF4-FFF2-40B4-BE49-F238E27FC236}">
                <a16:creationId xmlns:a16="http://schemas.microsoft.com/office/drawing/2014/main" id="{6307BB13-5F62-42FF-B633-634F9A86A164}"/>
              </a:ext>
            </a:extLst>
          </p:cNvPr>
          <p:cNvSpPr/>
          <p:nvPr/>
        </p:nvSpPr>
        <p:spPr>
          <a:xfrm>
            <a:off x="1535235" y="476592"/>
            <a:ext cx="6243713" cy="10090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1800" b="1" dirty="0"/>
              <a:t>EJECUCIÓN DE LA POLÍTICA PÚBLICA</a:t>
            </a:r>
          </a:p>
        </p:txBody>
      </p:sp>
      <p:pic>
        <p:nvPicPr>
          <p:cNvPr id="9" name="Imagen 8">
            <a:extLst>
              <a:ext uri="{FF2B5EF4-FFF2-40B4-BE49-F238E27FC236}">
                <a16:creationId xmlns:a16="http://schemas.microsoft.com/office/drawing/2014/main" id="{916367D4-4E4E-45D6-A5B5-025178945066}"/>
              </a:ext>
            </a:extLst>
          </p:cNvPr>
          <p:cNvPicPr>
            <a:picLocks noChangeAspect="1"/>
          </p:cNvPicPr>
          <p:nvPr/>
        </p:nvPicPr>
        <p:blipFill>
          <a:blip r:embed="rId8"/>
          <a:stretch>
            <a:fillRect/>
          </a:stretch>
        </p:blipFill>
        <p:spPr>
          <a:xfrm>
            <a:off x="9144000" y="476592"/>
            <a:ext cx="3048000" cy="1714500"/>
          </a:xfrm>
          <a:prstGeom prst="rect">
            <a:avLst/>
          </a:prstGeom>
        </p:spPr>
      </p:pic>
      <p:pic>
        <p:nvPicPr>
          <p:cNvPr id="10" name="Imagen 9">
            <a:extLst>
              <a:ext uri="{FF2B5EF4-FFF2-40B4-BE49-F238E27FC236}">
                <a16:creationId xmlns:a16="http://schemas.microsoft.com/office/drawing/2014/main" id="{745B5A16-8361-49AA-9791-170BA33F698E}"/>
              </a:ext>
            </a:extLst>
          </p:cNvPr>
          <p:cNvPicPr>
            <a:picLocks noChangeAspect="1"/>
          </p:cNvPicPr>
          <p:nvPr/>
        </p:nvPicPr>
        <p:blipFill>
          <a:blip r:embed="rId9"/>
          <a:stretch>
            <a:fillRect/>
          </a:stretch>
        </p:blipFill>
        <p:spPr>
          <a:xfrm>
            <a:off x="10095725" y="3040300"/>
            <a:ext cx="1908403" cy="1801003"/>
          </a:xfrm>
          <a:prstGeom prst="rect">
            <a:avLst/>
          </a:prstGeom>
        </p:spPr>
      </p:pic>
    </p:spTree>
    <p:extLst>
      <p:ext uri="{BB962C8B-B14F-4D97-AF65-F5344CB8AC3E}">
        <p14:creationId xmlns:p14="http://schemas.microsoft.com/office/powerpoint/2010/main" val="337846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16"/>
          <p:cNvSpPr txBox="1"/>
          <p:nvPr/>
        </p:nvSpPr>
        <p:spPr>
          <a:xfrm>
            <a:off x="4062046" y="4104235"/>
            <a:ext cx="4067908"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Sanidad Animal</a:t>
            </a:r>
            <a:endParaRPr sz="4000" b="1" i="0" u="none" strike="noStrike" cap="none" dirty="0">
              <a:solidFill>
                <a:srgbClr val="E5C400"/>
              </a:solidFill>
              <a:latin typeface="Arial"/>
              <a:ea typeface="Arial"/>
              <a:cs typeface="Arial"/>
              <a:sym typeface="Arial"/>
            </a:endParaRPr>
          </a:p>
        </p:txBody>
      </p:sp>
      <p:pic>
        <p:nvPicPr>
          <p:cNvPr id="2" name="Imagen 1">
            <a:extLst>
              <a:ext uri="{FF2B5EF4-FFF2-40B4-BE49-F238E27FC236}">
                <a16:creationId xmlns:a16="http://schemas.microsoft.com/office/drawing/2014/main" id="{227C2BD0-0503-5F51-B81F-470B0E7DEC39}"/>
              </a:ext>
            </a:extLst>
          </p:cNvPr>
          <p:cNvPicPr>
            <a:picLocks noChangeAspect="1"/>
          </p:cNvPicPr>
          <p:nvPr/>
        </p:nvPicPr>
        <p:blipFill>
          <a:blip r:embed="rId4"/>
          <a:stretch>
            <a:fillRect/>
          </a:stretch>
        </p:blipFill>
        <p:spPr>
          <a:xfrm>
            <a:off x="4978364" y="1463910"/>
            <a:ext cx="2235271" cy="2393715"/>
          </a:xfrm>
          <a:prstGeom prst="rect">
            <a:avLst/>
          </a:prstGeom>
        </p:spPr>
      </p:pic>
    </p:spTree>
    <p:extLst>
      <p:ext uri="{BB962C8B-B14F-4D97-AF65-F5344CB8AC3E}">
        <p14:creationId xmlns:p14="http://schemas.microsoft.com/office/powerpoint/2010/main" val="2511545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3" name="Google Shape;99;p15">
            <a:extLst>
              <a:ext uri="{FF2B5EF4-FFF2-40B4-BE49-F238E27FC236}">
                <a16:creationId xmlns:a16="http://schemas.microsoft.com/office/drawing/2014/main" id="{59DB078B-AF02-4EB1-93E0-ABEFC3F4DB70}"/>
              </a:ext>
            </a:extLst>
          </p:cNvPr>
          <p:cNvSpPr txBox="1"/>
          <p:nvPr/>
        </p:nvSpPr>
        <p:spPr>
          <a:xfrm>
            <a:off x="1183446" y="334043"/>
            <a:ext cx="5275385"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2500" b="1" dirty="0">
                <a:solidFill>
                  <a:srgbClr val="4D4D4D"/>
                </a:solidFill>
                <a:latin typeface="Barlow Condensed Medium"/>
                <a:ea typeface="Barlow Condensed Medium"/>
                <a:cs typeface="Barlow Condensed Medium"/>
                <a:sym typeface="Barlow Condensed Medium"/>
              </a:rPr>
              <a:t>Influenza Aviar</a:t>
            </a:r>
            <a:endParaRPr sz="2500" b="1" i="0" u="none" strike="noStrike" cap="none" dirty="0">
              <a:solidFill>
                <a:srgbClr val="4D4D4D"/>
              </a:solidFill>
              <a:latin typeface="Barlow Condensed Medium"/>
              <a:ea typeface="Barlow Condensed Medium"/>
              <a:cs typeface="Barlow Condensed Medium"/>
              <a:sym typeface="Barlow Condensed Medium"/>
            </a:endParaRPr>
          </a:p>
        </p:txBody>
      </p:sp>
      <p:grpSp>
        <p:nvGrpSpPr>
          <p:cNvPr id="4" name="Grupo 3">
            <a:extLst>
              <a:ext uri="{FF2B5EF4-FFF2-40B4-BE49-F238E27FC236}">
                <a16:creationId xmlns:a16="http://schemas.microsoft.com/office/drawing/2014/main" id="{419F778C-C23E-46C1-830A-7D64A87F53A8}"/>
              </a:ext>
            </a:extLst>
          </p:cNvPr>
          <p:cNvGrpSpPr/>
          <p:nvPr/>
        </p:nvGrpSpPr>
        <p:grpSpPr>
          <a:xfrm>
            <a:off x="525675" y="3044570"/>
            <a:ext cx="11122348" cy="2750632"/>
            <a:chOff x="525675" y="2648954"/>
            <a:chExt cx="11122348" cy="2750632"/>
          </a:xfrm>
        </p:grpSpPr>
        <p:sp>
          <p:nvSpPr>
            <p:cNvPr id="5" name="Flecha: cheurón 4">
              <a:extLst>
                <a:ext uri="{FF2B5EF4-FFF2-40B4-BE49-F238E27FC236}">
                  <a16:creationId xmlns:a16="http://schemas.microsoft.com/office/drawing/2014/main" id="{18866137-0B18-45C2-BA04-04BA0BF1489D}"/>
                </a:ext>
              </a:extLst>
            </p:cNvPr>
            <p:cNvSpPr/>
            <p:nvPr/>
          </p:nvSpPr>
          <p:spPr>
            <a:xfrm>
              <a:off x="525679" y="3259575"/>
              <a:ext cx="3642485" cy="375216"/>
            </a:xfrm>
            <a:prstGeom prst="chevron">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Número de capacitaciones</a:t>
              </a:r>
            </a:p>
          </p:txBody>
        </p:sp>
        <p:sp>
          <p:nvSpPr>
            <p:cNvPr id="6" name="Rectángulo redondeado 10">
              <a:extLst>
                <a:ext uri="{FF2B5EF4-FFF2-40B4-BE49-F238E27FC236}">
                  <a16:creationId xmlns:a16="http://schemas.microsoft.com/office/drawing/2014/main" id="{DC4B02F7-D180-43E8-9FA7-EEC8B9B2CF5B}"/>
                </a:ext>
              </a:extLst>
            </p:cNvPr>
            <p:cNvSpPr/>
            <p:nvPr/>
          </p:nvSpPr>
          <p:spPr>
            <a:xfrm>
              <a:off x="4559244" y="2648954"/>
              <a:ext cx="1442257" cy="351692"/>
            </a:xfrm>
            <a:prstGeom prst="round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Sucumbíos</a:t>
              </a:r>
            </a:p>
          </p:txBody>
        </p:sp>
        <p:sp>
          <p:nvSpPr>
            <p:cNvPr id="7" name="Rectángulo redondeado 12">
              <a:extLst>
                <a:ext uri="{FF2B5EF4-FFF2-40B4-BE49-F238E27FC236}">
                  <a16:creationId xmlns:a16="http://schemas.microsoft.com/office/drawing/2014/main" id="{A172B83B-D1A0-4E63-BCA3-EB0E5A557312}"/>
                </a:ext>
              </a:extLst>
            </p:cNvPr>
            <p:cNvSpPr/>
            <p:nvPr/>
          </p:nvSpPr>
          <p:spPr>
            <a:xfrm>
              <a:off x="6448842" y="2655986"/>
              <a:ext cx="1442257" cy="351692"/>
            </a:xfrm>
            <a:prstGeom prst="round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Carchi</a:t>
              </a:r>
            </a:p>
          </p:txBody>
        </p:sp>
        <p:sp>
          <p:nvSpPr>
            <p:cNvPr id="8" name="Rectángulo redondeado 13">
              <a:extLst>
                <a:ext uri="{FF2B5EF4-FFF2-40B4-BE49-F238E27FC236}">
                  <a16:creationId xmlns:a16="http://schemas.microsoft.com/office/drawing/2014/main" id="{91EC6855-45D2-4426-9199-587573DBC4D4}"/>
                </a:ext>
              </a:extLst>
            </p:cNvPr>
            <p:cNvSpPr/>
            <p:nvPr/>
          </p:nvSpPr>
          <p:spPr>
            <a:xfrm>
              <a:off x="8324373" y="2648954"/>
              <a:ext cx="1442257" cy="351692"/>
            </a:xfrm>
            <a:prstGeom prst="round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Esmeraldas</a:t>
              </a:r>
            </a:p>
          </p:txBody>
        </p:sp>
        <p:sp>
          <p:nvSpPr>
            <p:cNvPr id="9" name="Rectángulo redondeado 14">
              <a:extLst>
                <a:ext uri="{FF2B5EF4-FFF2-40B4-BE49-F238E27FC236}">
                  <a16:creationId xmlns:a16="http://schemas.microsoft.com/office/drawing/2014/main" id="{D8E54058-76D1-4ADA-8D57-258EDC8D4DD2}"/>
                </a:ext>
              </a:extLst>
            </p:cNvPr>
            <p:cNvSpPr/>
            <p:nvPr/>
          </p:nvSpPr>
          <p:spPr>
            <a:xfrm>
              <a:off x="10205766" y="2648955"/>
              <a:ext cx="1442257" cy="351692"/>
            </a:xfrm>
            <a:prstGeom prst="round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Imbabura</a:t>
              </a:r>
            </a:p>
          </p:txBody>
        </p:sp>
        <p:sp>
          <p:nvSpPr>
            <p:cNvPr id="10" name="Flecha: cheurón 9">
              <a:extLst>
                <a:ext uri="{FF2B5EF4-FFF2-40B4-BE49-F238E27FC236}">
                  <a16:creationId xmlns:a16="http://schemas.microsoft.com/office/drawing/2014/main" id="{112ECA60-E4D1-4B39-9EE6-922155EEC96D}"/>
                </a:ext>
              </a:extLst>
            </p:cNvPr>
            <p:cNvSpPr/>
            <p:nvPr/>
          </p:nvSpPr>
          <p:spPr>
            <a:xfrm>
              <a:off x="525677" y="3847840"/>
              <a:ext cx="3642485" cy="375216"/>
            </a:xfrm>
            <a:prstGeom prst="chevron">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Número de operativos</a:t>
              </a:r>
            </a:p>
          </p:txBody>
        </p:sp>
        <p:sp>
          <p:nvSpPr>
            <p:cNvPr id="11" name="Flecha: cheurón 10">
              <a:extLst>
                <a:ext uri="{FF2B5EF4-FFF2-40B4-BE49-F238E27FC236}">
                  <a16:creationId xmlns:a16="http://schemas.microsoft.com/office/drawing/2014/main" id="{FD68B114-C976-42FD-BE34-D465F8F0D8A9}"/>
                </a:ext>
              </a:extLst>
            </p:cNvPr>
            <p:cNvSpPr/>
            <p:nvPr/>
          </p:nvSpPr>
          <p:spPr>
            <a:xfrm>
              <a:off x="525675" y="4438061"/>
              <a:ext cx="3642485" cy="375216"/>
            </a:xfrm>
            <a:prstGeom prst="chevron">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Número de visitas técnicas</a:t>
              </a:r>
            </a:p>
          </p:txBody>
        </p:sp>
        <p:sp>
          <p:nvSpPr>
            <p:cNvPr id="12" name="Flecha: cheurón 11">
              <a:extLst>
                <a:ext uri="{FF2B5EF4-FFF2-40B4-BE49-F238E27FC236}">
                  <a16:creationId xmlns:a16="http://schemas.microsoft.com/office/drawing/2014/main" id="{A3B69503-5747-44D2-9AF2-5B92D3683BEF}"/>
                </a:ext>
              </a:extLst>
            </p:cNvPr>
            <p:cNvSpPr/>
            <p:nvPr/>
          </p:nvSpPr>
          <p:spPr>
            <a:xfrm>
              <a:off x="525676" y="5024370"/>
              <a:ext cx="3642485" cy="375216"/>
            </a:xfrm>
            <a:prstGeom prst="chevron">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latin typeface="Arial"/>
                  <a:cs typeface="Arial"/>
                </a:rPr>
                <a:t>Número de predios certificados</a:t>
              </a:r>
            </a:p>
          </p:txBody>
        </p:sp>
        <p:sp>
          <p:nvSpPr>
            <p:cNvPr id="13" name="Redondear rectángulo de esquina diagonal 18">
              <a:extLst>
                <a:ext uri="{FF2B5EF4-FFF2-40B4-BE49-F238E27FC236}">
                  <a16:creationId xmlns:a16="http://schemas.microsoft.com/office/drawing/2014/main" id="{45CFEC25-119C-4EB3-AB4A-B9FC709313B9}"/>
                </a:ext>
              </a:extLst>
            </p:cNvPr>
            <p:cNvSpPr/>
            <p:nvPr/>
          </p:nvSpPr>
          <p:spPr>
            <a:xfrm>
              <a:off x="4556896" y="3299569"/>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0</a:t>
              </a:r>
            </a:p>
          </p:txBody>
        </p:sp>
        <p:sp>
          <p:nvSpPr>
            <p:cNvPr id="14" name="Redondear rectángulo de esquina diagonal 19">
              <a:extLst>
                <a:ext uri="{FF2B5EF4-FFF2-40B4-BE49-F238E27FC236}">
                  <a16:creationId xmlns:a16="http://schemas.microsoft.com/office/drawing/2014/main" id="{4DE6E29F-7CC9-4208-970C-E25EF9BA1E85}"/>
                </a:ext>
              </a:extLst>
            </p:cNvPr>
            <p:cNvSpPr/>
            <p:nvPr/>
          </p:nvSpPr>
          <p:spPr>
            <a:xfrm>
              <a:off x="6446494" y="3306601"/>
              <a:ext cx="1442257" cy="351692"/>
            </a:xfrm>
            <a:prstGeom prst="round2Diag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10</a:t>
              </a:r>
            </a:p>
          </p:txBody>
        </p:sp>
        <p:sp>
          <p:nvSpPr>
            <p:cNvPr id="15" name="Redondear rectángulo de esquina diagonal 20">
              <a:extLst>
                <a:ext uri="{FF2B5EF4-FFF2-40B4-BE49-F238E27FC236}">
                  <a16:creationId xmlns:a16="http://schemas.microsoft.com/office/drawing/2014/main" id="{D1FB86DA-2209-4CB4-BF05-746628C47DD1}"/>
                </a:ext>
              </a:extLst>
            </p:cNvPr>
            <p:cNvSpPr/>
            <p:nvPr/>
          </p:nvSpPr>
          <p:spPr>
            <a:xfrm>
              <a:off x="8322025" y="3299569"/>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a:t>
              </a:r>
            </a:p>
          </p:txBody>
        </p:sp>
        <p:sp>
          <p:nvSpPr>
            <p:cNvPr id="16" name="Redondear rectángulo de esquina diagonal 21">
              <a:extLst>
                <a:ext uri="{FF2B5EF4-FFF2-40B4-BE49-F238E27FC236}">
                  <a16:creationId xmlns:a16="http://schemas.microsoft.com/office/drawing/2014/main" id="{ED61DF9C-CA1E-4BB7-9E3E-DC349E91D734}"/>
                </a:ext>
              </a:extLst>
            </p:cNvPr>
            <p:cNvSpPr/>
            <p:nvPr/>
          </p:nvSpPr>
          <p:spPr>
            <a:xfrm>
              <a:off x="10203418" y="3299570"/>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42</a:t>
              </a:r>
              <a:endParaRPr lang="es-419" sz="1600" b="1" dirty="0">
                <a:solidFill>
                  <a:srgbClr val="000000"/>
                </a:solidFill>
                <a:latin typeface="Arial"/>
                <a:cs typeface="Arial"/>
              </a:endParaRPr>
            </a:p>
          </p:txBody>
        </p:sp>
        <p:sp>
          <p:nvSpPr>
            <p:cNvPr id="17" name="Redondear rectángulo de esquina diagonal 34">
              <a:extLst>
                <a:ext uri="{FF2B5EF4-FFF2-40B4-BE49-F238E27FC236}">
                  <a16:creationId xmlns:a16="http://schemas.microsoft.com/office/drawing/2014/main" id="{9CA0B2EC-970D-430D-B36F-F2B87B7560BE}"/>
                </a:ext>
              </a:extLst>
            </p:cNvPr>
            <p:cNvSpPr/>
            <p:nvPr/>
          </p:nvSpPr>
          <p:spPr>
            <a:xfrm>
              <a:off x="4593233" y="3862273"/>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0</a:t>
              </a:r>
              <a:endParaRPr lang="es-419" sz="1600" b="1" dirty="0">
                <a:solidFill>
                  <a:srgbClr val="000000"/>
                </a:solidFill>
                <a:latin typeface="Arial"/>
                <a:cs typeface="Arial"/>
              </a:endParaRPr>
            </a:p>
          </p:txBody>
        </p:sp>
        <p:sp>
          <p:nvSpPr>
            <p:cNvPr id="18" name="Redondear rectángulo de esquina diagonal 35">
              <a:extLst>
                <a:ext uri="{FF2B5EF4-FFF2-40B4-BE49-F238E27FC236}">
                  <a16:creationId xmlns:a16="http://schemas.microsoft.com/office/drawing/2014/main" id="{944148F6-AAD6-49E6-AA7A-495758526CDC}"/>
                </a:ext>
              </a:extLst>
            </p:cNvPr>
            <p:cNvSpPr/>
            <p:nvPr/>
          </p:nvSpPr>
          <p:spPr>
            <a:xfrm>
              <a:off x="6446494" y="3869305"/>
              <a:ext cx="1442257" cy="351692"/>
            </a:xfrm>
            <a:prstGeom prst="round2Diag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15</a:t>
              </a:r>
            </a:p>
          </p:txBody>
        </p:sp>
        <p:sp>
          <p:nvSpPr>
            <p:cNvPr id="19" name="Redondear rectángulo de esquina diagonal 36">
              <a:extLst>
                <a:ext uri="{FF2B5EF4-FFF2-40B4-BE49-F238E27FC236}">
                  <a16:creationId xmlns:a16="http://schemas.microsoft.com/office/drawing/2014/main" id="{0F5DE008-8ADB-4733-88A7-97CF75421984}"/>
                </a:ext>
              </a:extLst>
            </p:cNvPr>
            <p:cNvSpPr/>
            <p:nvPr/>
          </p:nvSpPr>
          <p:spPr>
            <a:xfrm>
              <a:off x="8322025" y="3862273"/>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34</a:t>
              </a:r>
              <a:endParaRPr lang="es-419" sz="1600" b="1" dirty="0">
                <a:solidFill>
                  <a:srgbClr val="000000"/>
                </a:solidFill>
                <a:latin typeface="Arial"/>
                <a:cs typeface="Arial"/>
              </a:endParaRPr>
            </a:p>
          </p:txBody>
        </p:sp>
        <p:sp>
          <p:nvSpPr>
            <p:cNvPr id="20" name="Redondear rectángulo de esquina diagonal 37">
              <a:extLst>
                <a:ext uri="{FF2B5EF4-FFF2-40B4-BE49-F238E27FC236}">
                  <a16:creationId xmlns:a16="http://schemas.microsoft.com/office/drawing/2014/main" id="{DD878C90-6A75-4E85-A6DB-315B86FFE8C8}"/>
                </a:ext>
              </a:extLst>
            </p:cNvPr>
            <p:cNvSpPr/>
            <p:nvPr/>
          </p:nvSpPr>
          <p:spPr>
            <a:xfrm>
              <a:off x="10203418" y="3862274"/>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17</a:t>
              </a:r>
            </a:p>
          </p:txBody>
        </p:sp>
        <p:sp>
          <p:nvSpPr>
            <p:cNvPr id="21" name="Redondear rectángulo de esquina diagonal 38">
              <a:extLst>
                <a:ext uri="{FF2B5EF4-FFF2-40B4-BE49-F238E27FC236}">
                  <a16:creationId xmlns:a16="http://schemas.microsoft.com/office/drawing/2014/main" id="{C386459D-5B6F-42C1-8335-897218DD9302}"/>
                </a:ext>
              </a:extLst>
            </p:cNvPr>
            <p:cNvSpPr/>
            <p:nvPr/>
          </p:nvSpPr>
          <p:spPr>
            <a:xfrm>
              <a:off x="4579166" y="4439051"/>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2</a:t>
              </a:r>
            </a:p>
          </p:txBody>
        </p:sp>
        <p:sp>
          <p:nvSpPr>
            <p:cNvPr id="22" name="Redondear rectángulo de esquina diagonal 39">
              <a:extLst>
                <a:ext uri="{FF2B5EF4-FFF2-40B4-BE49-F238E27FC236}">
                  <a16:creationId xmlns:a16="http://schemas.microsoft.com/office/drawing/2014/main" id="{41D64C67-8E4C-4619-A899-7F5BAD37CDCB}"/>
                </a:ext>
              </a:extLst>
            </p:cNvPr>
            <p:cNvSpPr/>
            <p:nvPr/>
          </p:nvSpPr>
          <p:spPr>
            <a:xfrm>
              <a:off x="6432427" y="4446083"/>
              <a:ext cx="1442257" cy="351692"/>
            </a:xfrm>
            <a:prstGeom prst="round2Diag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10</a:t>
              </a:r>
            </a:p>
          </p:txBody>
        </p:sp>
        <p:sp>
          <p:nvSpPr>
            <p:cNvPr id="23" name="Redondear rectángulo de esquina diagonal 40">
              <a:extLst>
                <a:ext uri="{FF2B5EF4-FFF2-40B4-BE49-F238E27FC236}">
                  <a16:creationId xmlns:a16="http://schemas.microsoft.com/office/drawing/2014/main" id="{49182462-8DE5-4E0F-8513-788F93280390}"/>
                </a:ext>
              </a:extLst>
            </p:cNvPr>
            <p:cNvSpPr/>
            <p:nvPr/>
          </p:nvSpPr>
          <p:spPr>
            <a:xfrm>
              <a:off x="8307958" y="4439051"/>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2</a:t>
              </a:r>
            </a:p>
          </p:txBody>
        </p:sp>
        <p:sp>
          <p:nvSpPr>
            <p:cNvPr id="24" name="Redondear rectángulo de esquina diagonal 41">
              <a:extLst>
                <a:ext uri="{FF2B5EF4-FFF2-40B4-BE49-F238E27FC236}">
                  <a16:creationId xmlns:a16="http://schemas.microsoft.com/office/drawing/2014/main" id="{369F7385-12EA-4691-A057-C6E90E1CF235}"/>
                </a:ext>
              </a:extLst>
            </p:cNvPr>
            <p:cNvSpPr/>
            <p:nvPr/>
          </p:nvSpPr>
          <p:spPr>
            <a:xfrm>
              <a:off x="10189351" y="4439052"/>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41</a:t>
              </a:r>
            </a:p>
          </p:txBody>
        </p:sp>
        <p:sp>
          <p:nvSpPr>
            <p:cNvPr id="25" name="Redondear rectángulo de esquina diagonal 42">
              <a:extLst>
                <a:ext uri="{FF2B5EF4-FFF2-40B4-BE49-F238E27FC236}">
                  <a16:creationId xmlns:a16="http://schemas.microsoft.com/office/drawing/2014/main" id="{4CBE352D-F5B2-4BA3-AABA-E50117E26AF8}"/>
                </a:ext>
              </a:extLst>
            </p:cNvPr>
            <p:cNvSpPr/>
            <p:nvPr/>
          </p:nvSpPr>
          <p:spPr>
            <a:xfrm>
              <a:off x="4579165" y="5015833"/>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a:t>
              </a:r>
            </a:p>
          </p:txBody>
        </p:sp>
        <p:sp>
          <p:nvSpPr>
            <p:cNvPr id="26" name="Redondear rectángulo de esquina diagonal 43">
              <a:extLst>
                <a:ext uri="{FF2B5EF4-FFF2-40B4-BE49-F238E27FC236}">
                  <a16:creationId xmlns:a16="http://schemas.microsoft.com/office/drawing/2014/main" id="{4D9BE6CE-30E5-46D2-B0ED-B956F2C7DA36}"/>
                </a:ext>
              </a:extLst>
            </p:cNvPr>
            <p:cNvSpPr/>
            <p:nvPr/>
          </p:nvSpPr>
          <p:spPr>
            <a:xfrm>
              <a:off x="6432426" y="5022865"/>
              <a:ext cx="1442257" cy="351692"/>
            </a:xfrm>
            <a:prstGeom prst="round2Diag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10</a:t>
              </a:r>
            </a:p>
          </p:txBody>
        </p:sp>
        <p:sp>
          <p:nvSpPr>
            <p:cNvPr id="27" name="Redondear rectángulo de esquina diagonal 44">
              <a:extLst>
                <a:ext uri="{FF2B5EF4-FFF2-40B4-BE49-F238E27FC236}">
                  <a16:creationId xmlns:a16="http://schemas.microsoft.com/office/drawing/2014/main" id="{01E7771D-6C83-493B-8F8E-C6A82D991B02}"/>
                </a:ext>
              </a:extLst>
            </p:cNvPr>
            <p:cNvSpPr/>
            <p:nvPr/>
          </p:nvSpPr>
          <p:spPr>
            <a:xfrm>
              <a:off x="8307957" y="5015833"/>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2</a:t>
              </a:r>
            </a:p>
          </p:txBody>
        </p:sp>
        <p:sp>
          <p:nvSpPr>
            <p:cNvPr id="28" name="Redondear rectángulo de esquina diagonal 45">
              <a:extLst>
                <a:ext uri="{FF2B5EF4-FFF2-40B4-BE49-F238E27FC236}">
                  <a16:creationId xmlns:a16="http://schemas.microsoft.com/office/drawing/2014/main" id="{13DF396B-7F5B-4F3C-88E9-274F4D5ED220}"/>
                </a:ext>
              </a:extLst>
            </p:cNvPr>
            <p:cNvSpPr/>
            <p:nvPr/>
          </p:nvSpPr>
          <p:spPr>
            <a:xfrm>
              <a:off x="10189350" y="5015834"/>
              <a:ext cx="1442257" cy="351692"/>
            </a:xfrm>
            <a:prstGeom prst="round2Diag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41</a:t>
              </a:r>
            </a:p>
          </p:txBody>
        </p:sp>
      </p:grpSp>
      <p:pic>
        <p:nvPicPr>
          <p:cNvPr id="29" name="Imagen 28">
            <a:extLst>
              <a:ext uri="{FF2B5EF4-FFF2-40B4-BE49-F238E27FC236}">
                <a16:creationId xmlns:a16="http://schemas.microsoft.com/office/drawing/2014/main" id="{66CAF624-2534-469D-BF58-1F70D38FB6B6}"/>
              </a:ext>
            </a:extLst>
          </p:cNvPr>
          <p:cNvPicPr>
            <a:picLocks noChangeAspect="1"/>
          </p:cNvPicPr>
          <p:nvPr/>
        </p:nvPicPr>
        <p:blipFill rotWithShape="1">
          <a:blip r:embed="rId3"/>
          <a:srcRect l="11952" r="26863"/>
          <a:stretch/>
        </p:blipFill>
        <p:spPr>
          <a:xfrm>
            <a:off x="590047" y="1267613"/>
            <a:ext cx="1621611" cy="1995998"/>
          </a:xfrm>
          <a:prstGeom prst="roundRect">
            <a:avLst>
              <a:gd name="adj" fmla="val 10571"/>
            </a:avLst>
          </a:prstGeom>
        </p:spPr>
      </p:pic>
      <p:pic>
        <p:nvPicPr>
          <p:cNvPr id="30" name="Imagen 29">
            <a:extLst>
              <a:ext uri="{FF2B5EF4-FFF2-40B4-BE49-F238E27FC236}">
                <a16:creationId xmlns:a16="http://schemas.microsoft.com/office/drawing/2014/main" id="{A531F63B-0C3B-4C10-AA73-799C13E64865}"/>
              </a:ext>
            </a:extLst>
          </p:cNvPr>
          <p:cNvPicPr>
            <a:picLocks noChangeAspect="1"/>
          </p:cNvPicPr>
          <p:nvPr/>
        </p:nvPicPr>
        <p:blipFill rotWithShape="1">
          <a:blip r:embed="rId4"/>
          <a:srcRect b="12664"/>
          <a:stretch/>
        </p:blipFill>
        <p:spPr>
          <a:xfrm>
            <a:off x="2381323" y="1267613"/>
            <a:ext cx="1714071" cy="1995998"/>
          </a:xfrm>
          <a:prstGeom prst="roundRect">
            <a:avLst>
              <a:gd name="adj" fmla="val 6574"/>
            </a:avLst>
          </a:prstGeom>
        </p:spPr>
      </p:pic>
      <p:pic>
        <p:nvPicPr>
          <p:cNvPr id="31" name="Imagen 30">
            <a:extLst>
              <a:ext uri="{FF2B5EF4-FFF2-40B4-BE49-F238E27FC236}">
                <a16:creationId xmlns:a16="http://schemas.microsoft.com/office/drawing/2014/main" id="{0C05AE77-7D04-4C43-B61F-D31C20219EFE}"/>
              </a:ext>
            </a:extLst>
          </p:cNvPr>
          <p:cNvPicPr>
            <a:picLocks noChangeAspect="1"/>
          </p:cNvPicPr>
          <p:nvPr/>
        </p:nvPicPr>
        <p:blipFill>
          <a:blip r:embed="rId5"/>
          <a:stretch>
            <a:fillRect/>
          </a:stretch>
        </p:blipFill>
        <p:spPr>
          <a:xfrm>
            <a:off x="9331755" y="-9516"/>
            <a:ext cx="2860245" cy="2860245"/>
          </a:xfrm>
          <a:prstGeom prst="rect">
            <a:avLst/>
          </a:prstGeom>
        </p:spPr>
      </p:pic>
    </p:spTree>
    <p:extLst>
      <p:ext uri="{BB962C8B-B14F-4D97-AF65-F5344CB8AC3E}">
        <p14:creationId xmlns:p14="http://schemas.microsoft.com/office/powerpoint/2010/main" val="373653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4" name="Grupo 3">
            <a:extLst>
              <a:ext uri="{FF2B5EF4-FFF2-40B4-BE49-F238E27FC236}">
                <a16:creationId xmlns:a16="http://schemas.microsoft.com/office/drawing/2014/main" id="{32AC3B4A-0F44-4A12-9486-57EDD5DE4FB0}"/>
              </a:ext>
            </a:extLst>
          </p:cNvPr>
          <p:cNvGrpSpPr/>
          <p:nvPr/>
        </p:nvGrpSpPr>
        <p:grpSpPr>
          <a:xfrm>
            <a:off x="1134359" y="722196"/>
            <a:ext cx="9976206" cy="4390750"/>
            <a:chOff x="750014" y="1331909"/>
            <a:chExt cx="9976206" cy="4390750"/>
          </a:xfrm>
        </p:grpSpPr>
        <p:sp>
          <p:nvSpPr>
            <p:cNvPr id="5" name="Flecha: cuádruple 4">
              <a:extLst>
                <a:ext uri="{FF2B5EF4-FFF2-40B4-BE49-F238E27FC236}">
                  <a16:creationId xmlns:a16="http://schemas.microsoft.com/office/drawing/2014/main" id="{0495AB62-3B05-40C8-BFBE-87205BB92321}"/>
                </a:ext>
              </a:extLst>
            </p:cNvPr>
            <p:cNvSpPr/>
            <p:nvPr/>
          </p:nvSpPr>
          <p:spPr>
            <a:xfrm>
              <a:off x="4627305" y="2453400"/>
              <a:ext cx="2221624" cy="2178458"/>
            </a:xfrm>
            <a:prstGeom prst="quadArrow">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s-419" sz="2000" b="1" dirty="0">
                  <a:solidFill>
                    <a:schemeClr val="tx1"/>
                  </a:solidFill>
                </a:rPr>
                <a:t>AFTOSA</a:t>
              </a:r>
            </a:p>
          </p:txBody>
        </p:sp>
        <p:sp>
          <p:nvSpPr>
            <p:cNvPr id="6" name="Rectángulo: esquinas redondeadas 5">
              <a:extLst>
                <a:ext uri="{FF2B5EF4-FFF2-40B4-BE49-F238E27FC236}">
                  <a16:creationId xmlns:a16="http://schemas.microsoft.com/office/drawing/2014/main" id="{DC4F950D-BB9C-4520-8AE0-84EE4C0450FF}"/>
                </a:ext>
              </a:extLst>
            </p:cNvPr>
            <p:cNvSpPr/>
            <p:nvPr/>
          </p:nvSpPr>
          <p:spPr>
            <a:xfrm>
              <a:off x="3953910" y="1331909"/>
              <a:ext cx="3568412" cy="1040919"/>
            </a:xfrm>
            <a:prstGeom prst="round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1600" b="1" dirty="0">
                  <a:solidFill>
                    <a:schemeClr val="tx1"/>
                  </a:solidFill>
                </a:rPr>
                <a:t>SUCUMBÍOS </a:t>
              </a:r>
            </a:p>
            <a:p>
              <a:pPr algn="ctr"/>
              <a:r>
                <a:rPr lang="es-419" sz="1600" dirty="0"/>
                <a:t>135.712 animales – </a:t>
              </a:r>
              <a:r>
                <a:rPr lang="es-419" sz="1600" b="1" dirty="0"/>
                <a:t>102.41%</a:t>
              </a:r>
            </a:p>
            <a:p>
              <a:pPr algn="ctr"/>
              <a:r>
                <a:rPr lang="es-419" sz="1600" dirty="0"/>
                <a:t>5.727 predios – </a:t>
              </a:r>
              <a:r>
                <a:rPr lang="es-419" sz="1600" b="1" dirty="0"/>
                <a:t>98.74%</a:t>
              </a:r>
            </a:p>
          </p:txBody>
        </p:sp>
        <p:sp>
          <p:nvSpPr>
            <p:cNvPr id="7" name="Rectángulo: esquinas redondeadas 6">
              <a:extLst>
                <a:ext uri="{FF2B5EF4-FFF2-40B4-BE49-F238E27FC236}">
                  <a16:creationId xmlns:a16="http://schemas.microsoft.com/office/drawing/2014/main" id="{7779A6DB-E59E-4CAC-848E-A48C925C8E67}"/>
                </a:ext>
              </a:extLst>
            </p:cNvPr>
            <p:cNvSpPr/>
            <p:nvPr/>
          </p:nvSpPr>
          <p:spPr>
            <a:xfrm>
              <a:off x="7157808" y="3022168"/>
              <a:ext cx="3568412" cy="1040919"/>
            </a:xfrm>
            <a:prstGeom prst="roundRect">
              <a:avLst/>
            </a:prstGeom>
            <a:gradFill flip="none" rotWithShape="1">
              <a:gsLst>
                <a:gs pos="0">
                  <a:srgbClr val="15C7C6">
                    <a:shade val="30000"/>
                    <a:satMod val="115000"/>
                  </a:srgbClr>
                </a:gs>
                <a:gs pos="50000">
                  <a:srgbClr val="15C7C6">
                    <a:shade val="67500"/>
                    <a:satMod val="115000"/>
                  </a:srgbClr>
                </a:gs>
                <a:gs pos="100000">
                  <a:srgbClr val="15C7C6">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1600" b="1" dirty="0">
                  <a:solidFill>
                    <a:schemeClr val="tx1"/>
                  </a:solidFill>
                </a:rPr>
                <a:t>ESMERALDAS</a:t>
              </a:r>
            </a:p>
            <a:p>
              <a:pPr algn="ctr"/>
              <a:r>
                <a:rPr lang="es-419" sz="1600" dirty="0"/>
                <a:t>348.459 animales – </a:t>
              </a:r>
              <a:r>
                <a:rPr lang="es-419" sz="1600" b="1" dirty="0"/>
                <a:t>99.63%</a:t>
              </a:r>
            </a:p>
            <a:p>
              <a:pPr algn="ctr"/>
              <a:r>
                <a:rPr lang="es-419" sz="1600" dirty="0"/>
                <a:t>9.100 predios – </a:t>
              </a:r>
              <a:r>
                <a:rPr lang="es-419" sz="1600" b="1" dirty="0"/>
                <a:t>97.95%</a:t>
              </a:r>
            </a:p>
          </p:txBody>
        </p:sp>
        <p:sp>
          <p:nvSpPr>
            <p:cNvPr id="8" name="Rectángulo: esquinas redondeadas 7">
              <a:extLst>
                <a:ext uri="{FF2B5EF4-FFF2-40B4-BE49-F238E27FC236}">
                  <a16:creationId xmlns:a16="http://schemas.microsoft.com/office/drawing/2014/main" id="{2440B7E7-1E56-4C3D-AB6E-0C351BA0B660}"/>
                </a:ext>
              </a:extLst>
            </p:cNvPr>
            <p:cNvSpPr/>
            <p:nvPr/>
          </p:nvSpPr>
          <p:spPr>
            <a:xfrm>
              <a:off x="750014" y="3022169"/>
              <a:ext cx="3568412" cy="1040919"/>
            </a:xfrm>
            <a:prstGeom prst="roundRect">
              <a:avLst/>
            </a:prstGeom>
            <a:gradFill flip="none" rotWithShape="1">
              <a:gsLst>
                <a:gs pos="0">
                  <a:srgbClr val="10D7B8">
                    <a:shade val="30000"/>
                    <a:satMod val="115000"/>
                  </a:srgbClr>
                </a:gs>
                <a:gs pos="50000">
                  <a:srgbClr val="10D7B8">
                    <a:shade val="67500"/>
                    <a:satMod val="115000"/>
                  </a:srgbClr>
                </a:gs>
                <a:gs pos="100000">
                  <a:srgbClr val="10D7B8">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1600" b="1" dirty="0">
                  <a:solidFill>
                    <a:schemeClr val="tx1"/>
                  </a:solidFill>
                </a:rPr>
                <a:t>CARCHI</a:t>
              </a:r>
            </a:p>
            <a:p>
              <a:pPr algn="ctr"/>
              <a:r>
                <a:rPr lang="es-419" sz="1600" dirty="0"/>
                <a:t>161.726 animales – </a:t>
              </a:r>
              <a:r>
                <a:rPr lang="es-419" sz="1600" b="1" dirty="0"/>
                <a:t>99.62%</a:t>
              </a:r>
            </a:p>
            <a:p>
              <a:pPr algn="ctr"/>
              <a:r>
                <a:rPr lang="es-419" sz="1600" dirty="0"/>
                <a:t>8.942 predios  - </a:t>
              </a:r>
              <a:r>
                <a:rPr lang="es-419" sz="1600" b="1" dirty="0"/>
                <a:t>97%</a:t>
              </a:r>
            </a:p>
          </p:txBody>
        </p:sp>
        <p:sp>
          <p:nvSpPr>
            <p:cNvPr id="9" name="Rectángulo: esquinas redondeadas 8">
              <a:extLst>
                <a:ext uri="{FF2B5EF4-FFF2-40B4-BE49-F238E27FC236}">
                  <a16:creationId xmlns:a16="http://schemas.microsoft.com/office/drawing/2014/main" id="{A5E9AF89-1A45-460D-80A6-FC74090B0876}"/>
                </a:ext>
              </a:extLst>
            </p:cNvPr>
            <p:cNvSpPr/>
            <p:nvPr/>
          </p:nvSpPr>
          <p:spPr>
            <a:xfrm>
              <a:off x="3953910" y="4681740"/>
              <a:ext cx="3568412" cy="1040919"/>
            </a:xfrm>
            <a:prstGeom prst="round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sz="1600" b="1" dirty="0">
                  <a:solidFill>
                    <a:schemeClr val="tx1"/>
                  </a:solidFill>
                </a:rPr>
                <a:t>IMBABURA</a:t>
              </a:r>
            </a:p>
            <a:p>
              <a:pPr algn="ctr"/>
              <a:r>
                <a:rPr lang="es-419" sz="1600" dirty="0"/>
                <a:t>109.000 animales – </a:t>
              </a:r>
              <a:r>
                <a:rPr lang="es-419" sz="1600" b="1" dirty="0"/>
                <a:t>102.40%</a:t>
              </a:r>
            </a:p>
            <a:p>
              <a:pPr algn="ctr"/>
              <a:r>
                <a:rPr lang="es-419" sz="1600" dirty="0"/>
                <a:t>7.667 predios – </a:t>
              </a:r>
              <a:r>
                <a:rPr lang="es-419" sz="1600" b="1" dirty="0"/>
                <a:t>100% </a:t>
              </a:r>
            </a:p>
          </p:txBody>
        </p:sp>
      </p:grpSp>
      <p:pic>
        <p:nvPicPr>
          <p:cNvPr id="10" name="Imagen 9">
            <a:extLst>
              <a:ext uri="{FF2B5EF4-FFF2-40B4-BE49-F238E27FC236}">
                <a16:creationId xmlns:a16="http://schemas.microsoft.com/office/drawing/2014/main" id="{CADE9F26-5C6B-47EB-B476-80217F41AD2D}"/>
              </a:ext>
            </a:extLst>
          </p:cNvPr>
          <p:cNvPicPr>
            <a:picLocks noChangeAspect="1"/>
          </p:cNvPicPr>
          <p:nvPr/>
        </p:nvPicPr>
        <p:blipFill rotWithShape="1">
          <a:blip r:embed="rId3"/>
          <a:srcRect l="2669" t="32443" r="3991" b="34720"/>
          <a:stretch/>
        </p:blipFill>
        <p:spPr>
          <a:xfrm>
            <a:off x="8558922" y="600970"/>
            <a:ext cx="1871798" cy="1346815"/>
          </a:xfrm>
          <a:prstGeom prst="roundRect">
            <a:avLst/>
          </a:prstGeom>
        </p:spPr>
      </p:pic>
      <p:pic>
        <p:nvPicPr>
          <p:cNvPr id="11" name="Imagen 10">
            <a:extLst>
              <a:ext uri="{FF2B5EF4-FFF2-40B4-BE49-F238E27FC236}">
                <a16:creationId xmlns:a16="http://schemas.microsoft.com/office/drawing/2014/main" id="{661B1433-3158-4CED-9B5D-DCC1BF3A87A2}"/>
              </a:ext>
            </a:extLst>
          </p:cNvPr>
          <p:cNvPicPr>
            <a:picLocks noChangeAspect="1"/>
          </p:cNvPicPr>
          <p:nvPr/>
        </p:nvPicPr>
        <p:blipFill rotWithShape="1">
          <a:blip r:embed="rId4"/>
          <a:srcRect l="9144" t="6646" b="15061"/>
          <a:stretch/>
        </p:blipFill>
        <p:spPr>
          <a:xfrm>
            <a:off x="1559683" y="536921"/>
            <a:ext cx="2083893" cy="1346815"/>
          </a:xfrm>
          <a:prstGeom prst="roundRect">
            <a:avLst>
              <a:gd name="adj" fmla="val 15904"/>
            </a:avLst>
          </a:prstGeom>
        </p:spPr>
      </p:pic>
      <p:pic>
        <p:nvPicPr>
          <p:cNvPr id="12" name="Imagen 11">
            <a:extLst>
              <a:ext uri="{FF2B5EF4-FFF2-40B4-BE49-F238E27FC236}">
                <a16:creationId xmlns:a16="http://schemas.microsoft.com/office/drawing/2014/main" id="{FE4A2F42-B468-4F7A-93F1-235394410420}"/>
              </a:ext>
            </a:extLst>
          </p:cNvPr>
          <p:cNvPicPr>
            <a:picLocks noChangeAspect="1"/>
          </p:cNvPicPr>
          <p:nvPr/>
        </p:nvPicPr>
        <p:blipFill rotWithShape="1">
          <a:blip r:embed="rId5"/>
          <a:srcRect l="12194" t="13424"/>
          <a:stretch/>
        </p:blipFill>
        <p:spPr>
          <a:xfrm>
            <a:off x="8734772" y="3929975"/>
            <a:ext cx="1903412" cy="1407560"/>
          </a:xfrm>
          <a:prstGeom prst="roundRect">
            <a:avLst/>
          </a:prstGeom>
        </p:spPr>
      </p:pic>
      <p:graphicFrame>
        <p:nvGraphicFramePr>
          <p:cNvPr id="13" name="Gráfico 12">
            <a:extLst>
              <a:ext uri="{FF2B5EF4-FFF2-40B4-BE49-F238E27FC236}">
                <a16:creationId xmlns:a16="http://schemas.microsoft.com/office/drawing/2014/main" id="{B011D544-13EA-4D02-B4E7-79444EDD8179}"/>
              </a:ext>
            </a:extLst>
          </p:cNvPr>
          <p:cNvGraphicFramePr>
            <a:graphicFrameLocks/>
          </p:cNvGraphicFramePr>
          <p:nvPr>
            <p:extLst>
              <p:ext uri="{D42A27DB-BD31-4B8C-83A1-F6EECF244321}">
                <p14:modId xmlns:p14="http://schemas.microsoft.com/office/powerpoint/2010/main" val="3982555115"/>
              </p:ext>
            </p:extLst>
          </p:nvPr>
        </p:nvGraphicFramePr>
        <p:xfrm>
          <a:off x="315629" y="3684546"/>
          <a:ext cx="4022626" cy="25334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98742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A722B19E-6EAE-4409-8977-6625D67E4273}"/>
              </a:ext>
            </a:extLst>
          </p:cNvPr>
          <p:cNvGraphicFramePr/>
          <p:nvPr>
            <p:extLst>
              <p:ext uri="{D42A27DB-BD31-4B8C-83A1-F6EECF244321}">
                <p14:modId xmlns:p14="http://schemas.microsoft.com/office/powerpoint/2010/main" val="3192559334"/>
              </p:ext>
            </p:extLst>
          </p:nvPr>
        </p:nvGraphicFramePr>
        <p:xfrm>
          <a:off x="2071411" y="419265"/>
          <a:ext cx="8525494" cy="5767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DBA048A7-5C0E-422D-A93F-3F3B47CEE032}"/>
              </a:ext>
            </a:extLst>
          </p:cNvPr>
          <p:cNvPicPr>
            <a:picLocks noChangeAspect="1"/>
          </p:cNvPicPr>
          <p:nvPr/>
        </p:nvPicPr>
        <p:blipFill rotWithShape="1">
          <a:blip r:embed="rId8"/>
          <a:srcRect l="439" t="19992" r="-439" b="19446"/>
          <a:stretch/>
        </p:blipFill>
        <p:spPr>
          <a:xfrm>
            <a:off x="790144" y="4391743"/>
            <a:ext cx="2343083" cy="1416791"/>
          </a:xfrm>
          <a:prstGeom prst="roundRect">
            <a:avLst/>
          </a:prstGeom>
        </p:spPr>
      </p:pic>
      <p:pic>
        <p:nvPicPr>
          <p:cNvPr id="5" name="Imagen 4">
            <a:extLst>
              <a:ext uri="{FF2B5EF4-FFF2-40B4-BE49-F238E27FC236}">
                <a16:creationId xmlns:a16="http://schemas.microsoft.com/office/drawing/2014/main" id="{9D446503-827F-42D9-A21F-B9829F5B9899}"/>
              </a:ext>
            </a:extLst>
          </p:cNvPr>
          <p:cNvPicPr>
            <a:picLocks noChangeAspect="1"/>
          </p:cNvPicPr>
          <p:nvPr/>
        </p:nvPicPr>
        <p:blipFill rotWithShape="1">
          <a:blip r:embed="rId9"/>
          <a:srcRect t="19122" b="26338"/>
          <a:stretch/>
        </p:blipFill>
        <p:spPr>
          <a:xfrm>
            <a:off x="9468646" y="4322354"/>
            <a:ext cx="2043712" cy="1486180"/>
          </a:xfrm>
          <a:prstGeom prst="roundRect">
            <a:avLst/>
          </a:prstGeom>
        </p:spPr>
      </p:pic>
      <p:graphicFrame>
        <p:nvGraphicFramePr>
          <p:cNvPr id="6" name="Gráfico 5">
            <a:extLst>
              <a:ext uri="{FF2B5EF4-FFF2-40B4-BE49-F238E27FC236}">
                <a16:creationId xmlns:a16="http://schemas.microsoft.com/office/drawing/2014/main" id="{7BE2BEA9-EE19-438E-AF55-DFE7C2A32245}"/>
              </a:ext>
            </a:extLst>
          </p:cNvPr>
          <p:cNvGraphicFramePr>
            <a:graphicFrameLocks/>
          </p:cNvGraphicFramePr>
          <p:nvPr>
            <p:extLst>
              <p:ext uri="{D42A27DB-BD31-4B8C-83A1-F6EECF244321}">
                <p14:modId xmlns:p14="http://schemas.microsoft.com/office/powerpoint/2010/main" val="2182676370"/>
              </p:ext>
            </p:extLst>
          </p:nvPr>
        </p:nvGraphicFramePr>
        <p:xfrm>
          <a:off x="67069" y="119188"/>
          <a:ext cx="4008683" cy="2939322"/>
        </p:xfrm>
        <a:graphic>
          <a:graphicData uri="http://schemas.openxmlformats.org/drawingml/2006/chart">
            <c:chart xmlns:c="http://schemas.openxmlformats.org/drawingml/2006/chart" xmlns:r="http://schemas.openxmlformats.org/officeDocument/2006/relationships" r:id="rId10"/>
          </a:graphicData>
        </a:graphic>
      </p:graphicFrame>
      <p:pic>
        <p:nvPicPr>
          <p:cNvPr id="7" name="Imagen 6">
            <a:extLst>
              <a:ext uri="{FF2B5EF4-FFF2-40B4-BE49-F238E27FC236}">
                <a16:creationId xmlns:a16="http://schemas.microsoft.com/office/drawing/2014/main" id="{D5081904-2F26-46CC-BB3C-4216E8093CEE}"/>
              </a:ext>
            </a:extLst>
          </p:cNvPr>
          <p:cNvPicPr>
            <a:picLocks noChangeAspect="1"/>
          </p:cNvPicPr>
          <p:nvPr/>
        </p:nvPicPr>
        <p:blipFill>
          <a:blip r:embed="rId11"/>
          <a:stretch>
            <a:fillRect/>
          </a:stretch>
        </p:blipFill>
        <p:spPr>
          <a:xfrm>
            <a:off x="9224595" y="893354"/>
            <a:ext cx="2387249" cy="2535646"/>
          </a:xfrm>
          <a:prstGeom prst="rect">
            <a:avLst/>
          </a:prstGeom>
        </p:spPr>
      </p:pic>
    </p:spTree>
    <p:extLst>
      <p:ext uri="{BB962C8B-B14F-4D97-AF65-F5344CB8AC3E}">
        <p14:creationId xmlns:p14="http://schemas.microsoft.com/office/powerpoint/2010/main" val="55761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2" name="Google Shape;110;p16">
            <a:extLst>
              <a:ext uri="{FF2B5EF4-FFF2-40B4-BE49-F238E27FC236}">
                <a16:creationId xmlns:a16="http://schemas.microsoft.com/office/drawing/2014/main" id="{1714DDFC-F4FA-F15A-90B2-B30BF153497B}"/>
              </a:ext>
            </a:extLst>
          </p:cNvPr>
          <p:cNvSpPr txBox="1"/>
          <p:nvPr/>
        </p:nvSpPr>
        <p:spPr>
          <a:xfrm>
            <a:off x="4047758" y="4104235"/>
            <a:ext cx="4281854"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Sanidad Vegetal</a:t>
            </a:r>
            <a:endParaRPr sz="4000" b="1" i="0" u="none" strike="noStrike" cap="none" dirty="0">
              <a:solidFill>
                <a:srgbClr val="E5C400"/>
              </a:solidFill>
              <a:latin typeface="Arial"/>
              <a:ea typeface="Arial"/>
              <a:cs typeface="Arial"/>
              <a:sym typeface="Arial"/>
            </a:endParaRPr>
          </a:p>
        </p:txBody>
      </p:sp>
      <p:pic>
        <p:nvPicPr>
          <p:cNvPr id="4" name="Imagen 3">
            <a:extLst>
              <a:ext uri="{FF2B5EF4-FFF2-40B4-BE49-F238E27FC236}">
                <a16:creationId xmlns:a16="http://schemas.microsoft.com/office/drawing/2014/main" id="{8D86E3FC-5347-E5CC-9AEC-E550066AD303}"/>
              </a:ext>
            </a:extLst>
          </p:cNvPr>
          <p:cNvPicPr>
            <a:picLocks noChangeAspect="1"/>
          </p:cNvPicPr>
          <p:nvPr/>
        </p:nvPicPr>
        <p:blipFill>
          <a:blip r:embed="rId4"/>
          <a:stretch>
            <a:fillRect/>
          </a:stretch>
        </p:blipFill>
        <p:spPr>
          <a:xfrm>
            <a:off x="4978364" y="1463910"/>
            <a:ext cx="2235271" cy="2393715"/>
          </a:xfrm>
          <a:prstGeom prst="rect">
            <a:avLst/>
          </a:prstGeom>
        </p:spPr>
      </p:pic>
    </p:spTree>
    <p:extLst>
      <p:ext uri="{BB962C8B-B14F-4D97-AF65-F5344CB8AC3E}">
        <p14:creationId xmlns:p14="http://schemas.microsoft.com/office/powerpoint/2010/main" val="72990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4B0E2742-A378-4824-85B6-3BD7CE9BCC2A}"/>
              </a:ext>
            </a:extLst>
          </p:cNvPr>
          <p:cNvGraphicFramePr/>
          <p:nvPr>
            <p:extLst>
              <p:ext uri="{D42A27DB-BD31-4B8C-83A1-F6EECF244321}">
                <p14:modId xmlns:p14="http://schemas.microsoft.com/office/powerpoint/2010/main" val="3583122556"/>
              </p:ext>
            </p:extLst>
          </p:nvPr>
        </p:nvGraphicFramePr>
        <p:xfrm>
          <a:off x="2017712" y="73373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0BC638C5-8672-4E33-AF99-9C3A5C883FAD}"/>
              </a:ext>
            </a:extLst>
          </p:cNvPr>
          <p:cNvPicPr>
            <a:picLocks noChangeAspect="1"/>
          </p:cNvPicPr>
          <p:nvPr/>
        </p:nvPicPr>
        <p:blipFill rotWithShape="1">
          <a:blip r:embed="rId8"/>
          <a:srcRect t="11440" r="11440"/>
          <a:stretch/>
        </p:blipFill>
        <p:spPr>
          <a:xfrm>
            <a:off x="4928677" y="2236055"/>
            <a:ext cx="2306070" cy="2270990"/>
          </a:xfrm>
          <a:prstGeom prst="ellipse">
            <a:avLst/>
          </a:prstGeom>
        </p:spPr>
      </p:pic>
      <p:pic>
        <p:nvPicPr>
          <p:cNvPr id="5" name="Imagen 4">
            <a:extLst>
              <a:ext uri="{FF2B5EF4-FFF2-40B4-BE49-F238E27FC236}">
                <a16:creationId xmlns:a16="http://schemas.microsoft.com/office/drawing/2014/main" id="{1E88DCEF-D40E-4FD1-96D3-9007AB41AF3C}"/>
              </a:ext>
            </a:extLst>
          </p:cNvPr>
          <p:cNvPicPr>
            <a:picLocks noChangeAspect="1"/>
          </p:cNvPicPr>
          <p:nvPr/>
        </p:nvPicPr>
        <p:blipFill rotWithShape="1">
          <a:blip r:embed="rId9"/>
          <a:srcRect l="16757" t="7646" r="23902" b="6346"/>
          <a:stretch/>
        </p:blipFill>
        <p:spPr>
          <a:xfrm>
            <a:off x="466913" y="2117714"/>
            <a:ext cx="1797935" cy="2497303"/>
          </a:xfrm>
          <a:prstGeom prst="roundRect">
            <a:avLst>
              <a:gd name="adj" fmla="val 12857"/>
            </a:avLst>
          </a:prstGeom>
        </p:spPr>
      </p:pic>
      <p:pic>
        <p:nvPicPr>
          <p:cNvPr id="6" name="Imagen 5">
            <a:extLst>
              <a:ext uri="{FF2B5EF4-FFF2-40B4-BE49-F238E27FC236}">
                <a16:creationId xmlns:a16="http://schemas.microsoft.com/office/drawing/2014/main" id="{089ECCBB-EE85-4FC2-ACAC-DB45FCE2AF67}"/>
              </a:ext>
            </a:extLst>
          </p:cNvPr>
          <p:cNvPicPr>
            <a:picLocks noChangeAspect="1"/>
          </p:cNvPicPr>
          <p:nvPr/>
        </p:nvPicPr>
        <p:blipFill>
          <a:blip r:embed="rId10"/>
          <a:stretch>
            <a:fillRect/>
          </a:stretch>
        </p:blipFill>
        <p:spPr>
          <a:xfrm>
            <a:off x="9898575" y="2217770"/>
            <a:ext cx="1797935" cy="2397247"/>
          </a:xfrm>
          <a:prstGeom prst="roundRect">
            <a:avLst>
              <a:gd name="adj" fmla="val 14381"/>
            </a:avLst>
          </a:prstGeom>
        </p:spPr>
      </p:pic>
    </p:spTree>
    <p:extLst>
      <p:ext uri="{BB962C8B-B14F-4D97-AF65-F5344CB8AC3E}">
        <p14:creationId xmlns:p14="http://schemas.microsoft.com/office/powerpoint/2010/main" val="404407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3" name="Imagen 2">
            <a:extLst>
              <a:ext uri="{FF2B5EF4-FFF2-40B4-BE49-F238E27FC236}">
                <a16:creationId xmlns:a16="http://schemas.microsoft.com/office/drawing/2014/main" id="{57A6FD2F-E068-4F24-A14D-B7DCA26661BC}"/>
              </a:ext>
            </a:extLst>
          </p:cNvPr>
          <p:cNvPicPr>
            <a:picLocks noChangeAspect="1"/>
          </p:cNvPicPr>
          <p:nvPr/>
        </p:nvPicPr>
        <p:blipFill>
          <a:blip r:embed="rId3"/>
          <a:stretch>
            <a:fillRect/>
          </a:stretch>
        </p:blipFill>
        <p:spPr>
          <a:xfrm>
            <a:off x="8575128" y="6159226"/>
            <a:ext cx="3429000" cy="561975"/>
          </a:xfrm>
          <a:prstGeom prst="rect">
            <a:avLst/>
          </a:prstGeom>
        </p:spPr>
      </p:pic>
      <p:graphicFrame>
        <p:nvGraphicFramePr>
          <p:cNvPr id="4" name="Diagrama 3">
            <a:extLst>
              <a:ext uri="{FF2B5EF4-FFF2-40B4-BE49-F238E27FC236}">
                <a16:creationId xmlns:a16="http://schemas.microsoft.com/office/drawing/2014/main" id="{569B8DD1-B45D-45BF-8043-DB9F69BFE567}"/>
              </a:ext>
            </a:extLst>
          </p:cNvPr>
          <p:cNvGraphicFramePr/>
          <p:nvPr>
            <p:extLst>
              <p:ext uri="{D42A27DB-BD31-4B8C-83A1-F6EECF244321}">
                <p14:modId xmlns:p14="http://schemas.microsoft.com/office/powerpoint/2010/main" val="2009493084"/>
              </p:ext>
            </p:extLst>
          </p:nvPr>
        </p:nvGraphicFramePr>
        <p:xfrm>
          <a:off x="686972" y="900643"/>
          <a:ext cx="10818055" cy="12261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upo 4">
            <a:extLst>
              <a:ext uri="{FF2B5EF4-FFF2-40B4-BE49-F238E27FC236}">
                <a16:creationId xmlns:a16="http://schemas.microsoft.com/office/drawing/2014/main" id="{7F0641FD-1B1D-4515-A341-809ABE52283A}"/>
              </a:ext>
            </a:extLst>
          </p:cNvPr>
          <p:cNvGrpSpPr/>
          <p:nvPr/>
        </p:nvGrpSpPr>
        <p:grpSpPr>
          <a:xfrm>
            <a:off x="2190677" y="2418732"/>
            <a:ext cx="7810642" cy="1337704"/>
            <a:chOff x="5013138" y="4263079"/>
            <a:chExt cx="6489247" cy="1337704"/>
          </a:xfrm>
        </p:grpSpPr>
        <p:grpSp>
          <p:nvGrpSpPr>
            <p:cNvPr id="6" name="Grupo 5">
              <a:extLst>
                <a:ext uri="{FF2B5EF4-FFF2-40B4-BE49-F238E27FC236}">
                  <a16:creationId xmlns:a16="http://schemas.microsoft.com/office/drawing/2014/main" id="{F1063399-26E0-4AD2-87A0-479734A5F948}"/>
                </a:ext>
              </a:extLst>
            </p:cNvPr>
            <p:cNvGrpSpPr/>
            <p:nvPr/>
          </p:nvGrpSpPr>
          <p:grpSpPr>
            <a:xfrm>
              <a:off x="5013138" y="4263079"/>
              <a:ext cx="2163082" cy="1337704"/>
              <a:chOff x="4327486" y="1540527"/>
              <a:chExt cx="2163082" cy="1362773"/>
            </a:xfrm>
            <a:solidFill>
              <a:srgbClr val="11D852"/>
            </a:solidFill>
          </p:grpSpPr>
          <p:sp>
            <p:nvSpPr>
              <p:cNvPr id="10" name="Rectángulo 9">
                <a:extLst>
                  <a:ext uri="{FF2B5EF4-FFF2-40B4-BE49-F238E27FC236}">
                    <a16:creationId xmlns:a16="http://schemas.microsoft.com/office/drawing/2014/main" id="{99479CB9-AC4A-45CD-9D5E-067854635AFC}"/>
                  </a:ext>
                </a:extLst>
              </p:cNvPr>
              <p:cNvSpPr/>
              <p:nvPr/>
            </p:nvSpPr>
            <p:spPr>
              <a:xfrm>
                <a:off x="4327486" y="1540527"/>
                <a:ext cx="2163082" cy="1362773"/>
              </a:xfrm>
              <a:prstGeom prst="rect">
                <a:avLst/>
              </a:prstGeom>
              <a:solidFill>
                <a:srgbClr val="5B9BD5">
                  <a:hueOff val="0"/>
                  <a:satOff val="0"/>
                  <a:lumOff val="0"/>
                  <a:alphaOff val="0"/>
                </a:srgbClr>
              </a:solidFill>
              <a:ln w="25400" cap="flat" cmpd="sng" algn="ctr">
                <a:solidFill>
                  <a:schemeClr val="bg1"/>
                </a:solidFill>
                <a:prstDash val="solid"/>
              </a:ln>
              <a:effectLst/>
            </p:spPr>
          </p:sp>
          <p:sp>
            <p:nvSpPr>
              <p:cNvPr id="11" name="CuadroTexto 10">
                <a:extLst>
                  <a:ext uri="{FF2B5EF4-FFF2-40B4-BE49-F238E27FC236}">
                    <a16:creationId xmlns:a16="http://schemas.microsoft.com/office/drawing/2014/main" id="{E8C12BDC-DB30-40BA-9CA9-AB8F557C4E3B}"/>
                  </a:ext>
                </a:extLst>
              </p:cNvPr>
              <p:cNvSpPr txBox="1"/>
              <p:nvPr/>
            </p:nvSpPr>
            <p:spPr>
              <a:xfrm>
                <a:off x="4327486" y="1540527"/>
                <a:ext cx="2163082" cy="1362773"/>
              </a:xfrm>
              <a:prstGeom prst="rect">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defPPr marR="0" lvl="0" algn="l" rtl="0">
                  <a:lnSpc>
                    <a:spcPct val="100000"/>
                  </a:lnSpc>
                  <a:spcBef>
                    <a:spcPts val="0"/>
                  </a:spcBef>
                  <a:spcAft>
                    <a:spcPts val="0"/>
                  </a:spcAft>
                </a:defPPr>
                <a:lvl1pPr algn="ctr">
                  <a:defRPr b="1">
                    <a:solidFill>
                      <a:schemeClr val="bg1"/>
                    </a:solidFill>
                    <a:latin typeface="Arial"/>
                    <a:ea typeface="Arial"/>
                    <a:cs typeface="Arial"/>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es-419" dirty="0"/>
                  <a:t>Sucumbíos 5</a:t>
                </a:r>
              </a:p>
              <a:p>
                <a:r>
                  <a:rPr lang="es-419" dirty="0"/>
                  <a:t>Carchi 2</a:t>
                </a:r>
              </a:p>
              <a:p>
                <a:r>
                  <a:rPr lang="es-419" dirty="0"/>
                  <a:t>Esmeraldas 17</a:t>
                </a:r>
              </a:p>
            </p:txBody>
          </p:sp>
        </p:grpSp>
        <p:grpSp>
          <p:nvGrpSpPr>
            <p:cNvPr id="7" name="Grupo 6">
              <a:extLst>
                <a:ext uri="{FF2B5EF4-FFF2-40B4-BE49-F238E27FC236}">
                  <a16:creationId xmlns:a16="http://schemas.microsoft.com/office/drawing/2014/main" id="{652757F2-BD22-421A-8602-86D5AEA19E57}"/>
                </a:ext>
              </a:extLst>
            </p:cNvPr>
            <p:cNvGrpSpPr/>
            <p:nvPr/>
          </p:nvGrpSpPr>
          <p:grpSpPr>
            <a:xfrm>
              <a:off x="9339303" y="4263079"/>
              <a:ext cx="2163082" cy="1337704"/>
              <a:chOff x="8653651" y="1540527"/>
              <a:chExt cx="2163082" cy="1362773"/>
            </a:xfrm>
            <a:solidFill>
              <a:srgbClr val="11D852"/>
            </a:solidFill>
          </p:grpSpPr>
          <p:sp>
            <p:nvSpPr>
              <p:cNvPr id="8" name="Rectángulo 7">
                <a:extLst>
                  <a:ext uri="{FF2B5EF4-FFF2-40B4-BE49-F238E27FC236}">
                    <a16:creationId xmlns:a16="http://schemas.microsoft.com/office/drawing/2014/main" id="{76D1FE9E-072B-416B-9BF2-3F2457D4132C}"/>
                  </a:ext>
                </a:extLst>
              </p:cNvPr>
              <p:cNvSpPr/>
              <p:nvPr/>
            </p:nvSpPr>
            <p:spPr>
              <a:xfrm>
                <a:off x="8653651" y="1540527"/>
                <a:ext cx="2163082" cy="1362773"/>
              </a:xfrm>
              <a:prstGeom prst="rect">
                <a:avLst/>
              </a:prstGeom>
              <a:solidFill>
                <a:srgbClr val="5B9BD5">
                  <a:hueOff val="-3379271"/>
                  <a:satOff val="-8710"/>
                  <a:lumOff val="-5883"/>
                  <a:alphaOff val="0"/>
                </a:srgbClr>
              </a:solidFill>
              <a:ln w="25400" cap="flat" cmpd="sng" algn="ctr">
                <a:solidFill>
                  <a:schemeClr val="bg1"/>
                </a:solidFill>
                <a:prstDash val="solid"/>
              </a:ln>
              <a:effectLst/>
            </p:spPr>
          </p:sp>
          <p:sp>
            <p:nvSpPr>
              <p:cNvPr id="9" name="CuadroTexto 8">
                <a:extLst>
                  <a:ext uri="{FF2B5EF4-FFF2-40B4-BE49-F238E27FC236}">
                    <a16:creationId xmlns:a16="http://schemas.microsoft.com/office/drawing/2014/main" id="{CE8EF54B-5E43-4303-A9CA-D00160D3FD0B}"/>
                  </a:ext>
                </a:extLst>
              </p:cNvPr>
              <p:cNvSpPr txBox="1"/>
              <p:nvPr/>
            </p:nvSpPr>
            <p:spPr>
              <a:xfrm>
                <a:off x="8653651" y="1540527"/>
                <a:ext cx="2163082" cy="1362773"/>
              </a:xfrm>
              <a:prstGeom prst="rect">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defPPr marR="0" lvl="0" algn="l" rtl="0">
                  <a:lnSpc>
                    <a:spcPct val="100000"/>
                  </a:lnSpc>
                  <a:spcBef>
                    <a:spcPts val="0"/>
                  </a:spcBef>
                  <a:spcAft>
                    <a:spcPts val="0"/>
                  </a:spcAft>
                </a:defPPr>
                <a:lvl1pPr algn="ctr">
                  <a:defRPr b="1">
                    <a:solidFill>
                      <a:schemeClr val="bg1"/>
                    </a:solidFill>
                    <a:latin typeface="Arial"/>
                    <a:ea typeface="Arial"/>
                    <a:cs typeface="Arial"/>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es-419" dirty="0"/>
                  <a:t>Sucumbíos 4</a:t>
                </a:r>
              </a:p>
              <a:p>
                <a:r>
                  <a:rPr lang="es-419" dirty="0"/>
                  <a:t>Carchi 2</a:t>
                </a:r>
              </a:p>
              <a:p>
                <a:r>
                  <a:rPr lang="es-419" dirty="0"/>
                  <a:t>Esmeraldas 5</a:t>
                </a:r>
              </a:p>
            </p:txBody>
          </p:sp>
        </p:grpSp>
      </p:grpSp>
      <p:pic>
        <p:nvPicPr>
          <p:cNvPr id="12" name="Imagen 11">
            <a:extLst>
              <a:ext uri="{FF2B5EF4-FFF2-40B4-BE49-F238E27FC236}">
                <a16:creationId xmlns:a16="http://schemas.microsoft.com/office/drawing/2014/main" id="{23ADC4BD-19FF-49B3-A589-CDC669C64A2D}"/>
              </a:ext>
            </a:extLst>
          </p:cNvPr>
          <p:cNvPicPr>
            <a:picLocks noChangeAspect="1"/>
          </p:cNvPicPr>
          <p:nvPr/>
        </p:nvPicPr>
        <p:blipFill>
          <a:blip r:embed="rId9"/>
          <a:stretch>
            <a:fillRect/>
          </a:stretch>
        </p:blipFill>
        <p:spPr>
          <a:xfrm>
            <a:off x="1026538" y="4364135"/>
            <a:ext cx="1331531" cy="1232334"/>
          </a:xfrm>
          <a:prstGeom prst="rect">
            <a:avLst/>
          </a:prstGeom>
        </p:spPr>
      </p:pic>
      <p:pic>
        <p:nvPicPr>
          <p:cNvPr id="13" name="Imagen 12">
            <a:extLst>
              <a:ext uri="{FF2B5EF4-FFF2-40B4-BE49-F238E27FC236}">
                <a16:creationId xmlns:a16="http://schemas.microsoft.com/office/drawing/2014/main" id="{A2202605-6620-4489-B64E-84EEB96080D6}"/>
              </a:ext>
            </a:extLst>
          </p:cNvPr>
          <p:cNvPicPr>
            <a:picLocks noChangeAspect="1"/>
          </p:cNvPicPr>
          <p:nvPr/>
        </p:nvPicPr>
        <p:blipFill rotWithShape="1">
          <a:blip r:embed="rId10"/>
          <a:srcRect t="19090" r="19090"/>
          <a:stretch/>
        </p:blipFill>
        <p:spPr>
          <a:xfrm>
            <a:off x="2850054" y="4032674"/>
            <a:ext cx="2552183" cy="1904009"/>
          </a:xfrm>
          <a:prstGeom prst="roundRect">
            <a:avLst>
              <a:gd name="adj" fmla="val 11714"/>
            </a:avLst>
          </a:prstGeom>
        </p:spPr>
      </p:pic>
      <p:pic>
        <p:nvPicPr>
          <p:cNvPr id="14" name="Imagen 13">
            <a:extLst>
              <a:ext uri="{FF2B5EF4-FFF2-40B4-BE49-F238E27FC236}">
                <a16:creationId xmlns:a16="http://schemas.microsoft.com/office/drawing/2014/main" id="{DA8F5CF2-4A52-493D-9B09-D2E387A03A68}"/>
              </a:ext>
            </a:extLst>
          </p:cNvPr>
          <p:cNvPicPr>
            <a:picLocks noChangeAspect="1"/>
          </p:cNvPicPr>
          <p:nvPr/>
        </p:nvPicPr>
        <p:blipFill rotWithShape="1">
          <a:blip r:embed="rId11"/>
          <a:srcRect l="9641" t="14054" r="8654" b="4242"/>
          <a:stretch/>
        </p:blipFill>
        <p:spPr>
          <a:xfrm>
            <a:off x="5513673" y="4020847"/>
            <a:ext cx="2552183" cy="1904009"/>
          </a:xfrm>
          <a:prstGeom prst="roundRect">
            <a:avLst>
              <a:gd name="adj" fmla="val 11714"/>
            </a:avLst>
          </a:prstGeom>
        </p:spPr>
      </p:pic>
      <p:pic>
        <p:nvPicPr>
          <p:cNvPr id="15" name="Imagen 14">
            <a:extLst>
              <a:ext uri="{FF2B5EF4-FFF2-40B4-BE49-F238E27FC236}">
                <a16:creationId xmlns:a16="http://schemas.microsoft.com/office/drawing/2014/main" id="{B83CFF26-5FDF-4938-8688-CA3F20B88593}"/>
              </a:ext>
            </a:extLst>
          </p:cNvPr>
          <p:cNvPicPr>
            <a:picLocks noChangeAspect="1"/>
          </p:cNvPicPr>
          <p:nvPr/>
        </p:nvPicPr>
        <p:blipFill rotWithShape="1">
          <a:blip r:embed="rId12"/>
          <a:srcRect l="19282" t="32834" r="11777" b="-1775"/>
          <a:stretch/>
        </p:blipFill>
        <p:spPr>
          <a:xfrm>
            <a:off x="8177292" y="4028297"/>
            <a:ext cx="2552183" cy="1904009"/>
          </a:xfrm>
          <a:prstGeom prst="roundRect">
            <a:avLst>
              <a:gd name="adj" fmla="val 11714"/>
            </a:avLst>
          </a:prstGeom>
        </p:spPr>
      </p:pic>
    </p:spTree>
    <p:extLst>
      <p:ext uri="{BB962C8B-B14F-4D97-AF65-F5344CB8AC3E}">
        <p14:creationId xmlns:p14="http://schemas.microsoft.com/office/powerpoint/2010/main" val="3193654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4" name="Flecha: cheurón 3">
            <a:extLst>
              <a:ext uri="{FF2B5EF4-FFF2-40B4-BE49-F238E27FC236}">
                <a16:creationId xmlns:a16="http://schemas.microsoft.com/office/drawing/2014/main" id="{84D020CD-FAB7-4D91-888B-A7CDD744545C}"/>
              </a:ext>
            </a:extLst>
          </p:cNvPr>
          <p:cNvSpPr/>
          <p:nvPr/>
        </p:nvSpPr>
        <p:spPr>
          <a:xfrm>
            <a:off x="1285196" y="2882054"/>
            <a:ext cx="3203528" cy="375216"/>
          </a:xfrm>
          <a:prstGeom prst="chevron">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rPr>
              <a:t>Inspecciones de equipaje</a:t>
            </a:r>
          </a:p>
        </p:txBody>
      </p:sp>
      <p:sp>
        <p:nvSpPr>
          <p:cNvPr id="5" name="Rectángulo 4">
            <a:extLst>
              <a:ext uri="{FF2B5EF4-FFF2-40B4-BE49-F238E27FC236}">
                <a16:creationId xmlns:a16="http://schemas.microsoft.com/office/drawing/2014/main" id="{DD8745BD-5FA9-4E4B-97D7-6778205ECB85}"/>
              </a:ext>
            </a:extLst>
          </p:cNvPr>
          <p:cNvSpPr/>
          <p:nvPr/>
        </p:nvSpPr>
        <p:spPr>
          <a:xfrm>
            <a:off x="4602733" y="2358530"/>
            <a:ext cx="1400110" cy="351692"/>
          </a:xfrm>
          <a:prstGeom prst="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Sucumbíos</a:t>
            </a:r>
          </a:p>
        </p:txBody>
      </p:sp>
      <p:sp>
        <p:nvSpPr>
          <p:cNvPr id="6" name="Rectángulo 5">
            <a:extLst>
              <a:ext uri="{FF2B5EF4-FFF2-40B4-BE49-F238E27FC236}">
                <a16:creationId xmlns:a16="http://schemas.microsoft.com/office/drawing/2014/main" id="{784AB5B4-4DAF-4955-B9E7-35BA051CEC89}"/>
              </a:ext>
            </a:extLst>
          </p:cNvPr>
          <p:cNvSpPr/>
          <p:nvPr/>
        </p:nvSpPr>
        <p:spPr>
          <a:xfrm>
            <a:off x="6622065" y="2366196"/>
            <a:ext cx="1178170" cy="351692"/>
          </a:xfrm>
          <a:prstGeom prst="rect">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Carchi</a:t>
            </a:r>
          </a:p>
        </p:txBody>
      </p:sp>
      <p:sp>
        <p:nvSpPr>
          <p:cNvPr id="7" name="Flecha: cheurón 6">
            <a:extLst>
              <a:ext uri="{FF2B5EF4-FFF2-40B4-BE49-F238E27FC236}">
                <a16:creationId xmlns:a16="http://schemas.microsoft.com/office/drawing/2014/main" id="{E1BCB1B5-06B0-4503-A5CC-A1D53D3F1D9C}"/>
              </a:ext>
            </a:extLst>
          </p:cNvPr>
          <p:cNvSpPr/>
          <p:nvPr/>
        </p:nvSpPr>
        <p:spPr>
          <a:xfrm>
            <a:off x="1285194" y="3470319"/>
            <a:ext cx="3203528" cy="375216"/>
          </a:xfrm>
          <a:prstGeom prst="chevron">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rPr>
              <a:t>Entrega</a:t>
            </a:r>
            <a:r>
              <a:rPr lang="es-419" b="1" dirty="0">
                <a:solidFill>
                  <a:schemeClr val="bg1"/>
                </a:solidFill>
              </a:rPr>
              <a:t> </a:t>
            </a:r>
            <a:r>
              <a:rPr lang="es-419" sz="1200" b="1" dirty="0">
                <a:solidFill>
                  <a:schemeClr val="bg1"/>
                </a:solidFill>
              </a:rPr>
              <a:t>de volantes informativos</a:t>
            </a:r>
          </a:p>
        </p:txBody>
      </p:sp>
      <p:sp>
        <p:nvSpPr>
          <p:cNvPr id="8" name="Flecha: cheurón 7">
            <a:extLst>
              <a:ext uri="{FF2B5EF4-FFF2-40B4-BE49-F238E27FC236}">
                <a16:creationId xmlns:a16="http://schemas.microsoft.com/office/drawing/2014/main" id="{F8FA8883-8FB5-40B4-B1EE-76C70F734B68}"/>
              </a:ext>
            </a:extLst>
          </p:cNvPr>
          <p:cNvSpPr/>
          <p:nvPr/>
        </p:nvSpPr>
        <p:spPr>
          <a:xfrm>
            <a:off x="1285192" y="4060540"/>
            <a:ext cx="3203528" cy="375216"/>
          </a:xfrm>
          <a:prstGeom prst="chevron">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rPr>
              <a:t>Desinfección de vehículos</a:t>
            </a:r>
          </a:p>
        </p:txBody>
      </p:sp>
      <p:sp>
        <p:nvSpPr>
          <p:cNvPr id="9" name="Flecha: cheurón 8">
            <a:extLst>
              <a:ext uri="{FF2B5EF4-FFF2-40B4-BE49-F238E27FC236}">
                <a16:creationId xmlns:a16="http://schemas.microsoft.com/office/drawing/2014/main" id="{3725559C-4E62-4988-BDB0-C81C50F2F08A}"/>
              </a:ext>
            </a:extLst>
          </p:cNvPr>
          <p:cNvSpPr/>
          <p:nvPr/>
        </p:nvSpPr>
        <p:spPr>
          <a:xfrm>
            <a:off x="1285193" y="4646849"/>
            <a:ext cx="3203528" cy="375216"/>
          </a:xfrm>
          <a:prstGeom prst="chevron">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a:solidFill>
                  <a:schemeClr val="bg1"/>
                </a:solidFill>
              </a:rPr>
              <a:t>Desinfección de calzado</a:t>
            </a:r>
            <a:endParaRPr lang="es-419" b="1" dirty="0">
              <a:solidFill>
                <a:schemeClr val="bg1"/>
              </a:solidFill>
            </a:endParaRPr>
          </a:p>
        </p:txBody>
      </p:sp>
      <p:sp>
        <p:nvSpPr>
          <p:cNvPr id="10" name="Rectángulo 9">
            <a:extLst>
              <a:ext uri="{FF2B5EF4-FFF2-40B4-BE49-F238E27FC236}">
                <a16:creationId xmlns:a16="http://schemas.microsoft.com/office/drawing/2014/main" id="{2799873F-862D-4DDF-9247-1515E0D15ED7}"/>
              </a:ext>
            </a:extLst>
          </p:cNvPr>
          <p:cNvSpPr/>
          <p:nvPr/>
        </p:nvSpPr>
        <p:spPr>
          <a:xfrm>
            <a:off x="6619717" y="2912493"/>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14.911</a:t>
            </a:r>
          </a:p>
        </p:txBody>
      </p:sp>
      <p:sp>
        <p:nvSpPr>
          <p:cNvPr id="11" name="Rectángulo 10">
            <a:extLst>
              <a:ext uri="{FF2B5EF4-FFF2-40B4-BE49-F238E27FC236}">
                <a16:creationId xmlns:a16="http://schemas.microsoft.com/office/drawing/2014/main" id="{07FE697F-3461-4319-8A23-58B33E8F0C8C}"/>
              </a:ext>
            </a:extLst>
          </p:cNvPr>
          <p:cNvSpPr/>
          <p:nvPr/>
        </p:nvSpPr>
        <p:spPr>
          <a:xfrm>
            <a:off x="4730119" y="3468165"/>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0</a:t>
            </a:r>
          </a:p>
        </p:txBody>
      </p:sp>
      <p:sp>
        <p:nvSpPr>
          <p:cNvPr id="12" name="Rectángulo 11">
            <a:extLst>
              <a:ext uri="{FF2B5EF4-FFF2-40B4-BE49-F238E27FC236}">
                <a16:creationId xmlns:a16="http://schemas.microsoft.com/office/drawing/2014/main" id="{98C2A5C3-D486-4771-B89D-41E395174261}"/>
              </a:ext>
            </a:extLst>
          </p:cNvPr>
          <p:cNvSpPr/>
          <p:nvPr/>
        </p:nvSpPr>
        <p:spPr>
          <a:xfrm>
            <a:off x="6619717" y="3475197"/>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500</a:t>
            </a:r>
          </a:p>
        </p:txBody>
      </p:sp>
      <p:sp>
        <p:nvSpPr>
          <p:cNvPr id="13" name="Rectángulo 12">
            <a:extLst>
              <a:ext uri="{FF2B5EF4-FFF2-40B4-BE49-F238E27FC236}">
                <a16:creationId xmlns:a16="http://schemas.microsoft.com/office/drawing/2014/main" id="{01531CF0-BAC6-44F4-B67C-0EFB30D76C73}"/>
              </a:ext>
            </a:extLst>
          </p:cNvPr>
          <p:cNvSpPr/>
          <p:nvPr/>
        </p:nvSpPr>
        <p:spPr>
          <a:xfrm>
            <a:off x="4716052" y="4044943"/>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82.245</a:t>
            </a:r>
          </a:p>
        </p:txBody>
      </p:sp>
      <p:sp>
        <p:nvSpPr>
          <p:cNvPr id="14" name="Rectángulo 13">
            <a:extLst>
              <a:ext uri="{FF2B5EF4-FFF2-40B4-BE49-F238E27FC236}">
                <a16:creationId xmlns:a16="http://schemas.microsoft.com/office/drawing/2014/main" id="{34D5ED4D-A5C9-4E0B-8CEC-A1277FC62F59}"/>
              </a:ext>
            </a:extLst>
          </p:cNvPr>
          <p:cNvSpPr/>
          <p:nvPr/>
        </p:nvSpPr>
        <p:spPr>
          <a:xfrm>
            <a:off x="6605650" y="4051975"/>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a:solidFill>
                  <a:srgbClr val="000000"/>
                </a:solidFill>
                <a:latin typeface="Arial"/>
                <a:cs typeface="Arial"/>
              </a:rPr>
              <a:t>89.280</a:t>
            </a:r>
            <a:endParaRPr lang="es-419" sz="1600" b="1" dirty="0">
              <a:solidFill>
                <a:srgbClr val="000000"/>
              </a:solidFill>
              <a:latin typeface="Arial"/>
              <a:cs typeface="Arial"/>
            </a:endParaRPr>
          </a:p>
        </p:txBody>
      </p:sp>
      <p:sp>
        <p:nvSpPr>
          <p:cNvPr id="15" name="Rectángulo 14">
            <a:extLst>
              <a:ext uri="{FF2B5EF4-FFF2-40B4-BE49-F238E27FC236}">
                <a16:creationId xmlns:a16="http://schemas.microsoft.com/office/drawing/2014/main" id="{CFDF69CF-9E8E-4910-B787-86F56C5EDCDA}"/>
              </a:ext>
            </a:extLst>
          </p:cNvPr>
          <p:cNvSpPr/>
          <p:nvPr/>
        </p:nvSpPr>
        <p:spPr>
          <a:xfrm>
            <a:off x="4716051" y="4621725"/>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203.604</a:t>
            </a:r>
          </a:p>
        </p:txBody>
      </p:sp>
      <p:sp>
        <p:nvSpPr>
          <p:cNvPr id="16" name="Rectángulo 15">
            <a:extLst>
              <a:ext uri="{FF2B5EF4-FFF2-40B4-BE49-F238E27FC236}">
                <a16:creationId xmlns:a16="http://schemas.microsoft.com/office/drawing/2014/main" id="{30D132F4-8047-4625-BEF4-F1193EC402FD}"/>
              </a:ext>
            </a:extLst>
          </p:cNvPr>
          <p:cNvSpPr/>
          <p:nvPr/>
        </p:nvSpPr>
        <p:spPr>
          <a:xfrm>
            <a:off x="6605649" y="4628757"/>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110.794</a:t>
            </a:r>
          </a:p>
        </p:txBody>
      </p:sp>
      <p:sp>
        <p:nvSpPr>
          <p:cNvPr id="17" name="Flecha: cheurón 16">
            <a:extLst>
              <a:ext uri="{FF2B5EF4-FFF2-40B4-BE49-F238E27FC236}">
                <a16:creationId xmlns:a16="http://schemas.microsoft.com/office/drawing/2014/main" id="{E405A06F-E9A1-47D5-90F0-F924C72F64FE}"/>
              </a:ext>
            </a:extLst>
          </p:cNvPr>
          <p:cNvSpPr/>
          <p:nvPr/>
        </p:nvSpPr>
        <p:spPr>
          <a:xfrm>
            <a:off x="1282845" y="5235348"/>
            <a:ext cx="3203528" cy="375216"/>
          </a:xfrm>
          <a:prstGeom prst="chevron">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b="1" dirty="0">
                <a:solidFill>
                  <a:schemeClr val="bg1"/>
                </a:solidFill>
              </a:rPr>
              <a:t>Decomiso </a:t>
            </a:r>
            <a:r>
              <a:rPr lang="es-419" b="1">
                <a:solidFill>
                  <a:schemeClr val="bg1"/>
                </a:solidFill>
              </a:rPr>
              <a:t>y destrucción</a:t>
            </a:r>
            <a:endParaRPr lang="es-419" b="1" dirty="0">
              <a:solidFill>
                <a:schemeClr val="bg1"/>
              </a:solidFill>
            </a:endParaRPr>
          </a:p>
        </p:txBody>
      </p:sp>
      <p:sp>
        <p:nvSpPr>
          <p:cNvPr id="18" name="Rectángulo 17">
            <a:extLst>
              <a:ext uri="{FF2B5EF4-FFF2-40B4-BE49-F238E27FC236}">
                <a16:creationId xmlns:a16="http://schemas.microsoft.com/office/drawing/2014/main" id="{6C9FB215-7D7A-4051-90A8-251894E37DA6}"/>
              </a:ext>
            </a:extLst>
          </p:cNvPr>
          <p:cNvSpPr/>
          <p:nvPr/>
        </p:nvSpPr>
        <p:spPr>
          <a:xfrm>
            <a:off x="4713703" y="5210224"/>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506</a:t>
            </a:r>
          </a:p>
        </p:txBody>
      </p:sp>
      <p:sp>
        <p:nvSpPr>
          <p:cNvPr id="19" name="Rectángulo 18">
            <a:extLst>
              <a:ext uri="{FF2B5EF4-FFF2-40B4-BE49-F238E27FC236}">
                <a16:creationId xmlns:a16="http://schemas.microsoft.com/office/drawing/2014/main" id="{A742426E-9252-4327-BD81-CBE7947F45DC}"/>
              </a:ext>
            </a:extLst>
          </p:cNvPr>
          <p:cNvSpPr/>
          <p:nvPr/>
        </p:nvSpPr>
        <p:spPr>
          <a:xfrm>
            <a:off x="6603301" y="5217256"/>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a:solidFill>
                  <a:srgbClr val="000000"/>
                </a:solidFill>
                <a:latin typeface="Arial"/>
                <a:cs typeface="Arial"/>
              </a:rPr>
              <a:t>449</a:t>
            </a:r>
            <a:endParaRPr lang="es-419" sz="1600" b="1" dirty="0">
              <a:solidFill>
                <a:srgbClr val="000000"/>
              </a:solidFill>
              <a:latin typeface="Arial"/>
              <a:cs typeface="Arial"/>
            </a:endParaRPr>
          </a:p>
        </p:txBody>
      </p:sp>
      <p:sp>
        <p:nvSpPr>
          <p:cNvPr id="20" name="Flecha: cheurón 19">
            <a:extLst>
              <a:ext uri="{FF2B5EF4-FFF2-40B4-BE49-F238E27FC236}">
                <a16:creationId xmlns:a16="http://schemas.microsoft.com/office/drawing/2014/main" id="{B377F372-9EAB-4859-8AEF-54B6FE80D422}"/>
              </a:ext>
            </a:extLst>
          </p:cNvPr>
          <p:cNvSpPr/>
          <p:nvPr/>
        </p:nvSpPr>
        <p:spPr>
          <a:xfrm>
            <a:off x="1282845" y="5788072"/>
            <a:ext cx="3203528" cy="375216"/>
          </a:xfrm>
          <a:prstGeom prst="chevron">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rPr>
              <a:t>Capacitaciones </a:t>
            </a:r>
            <a:r>
              <a:rPr lang="es-419" sz="1200" b="1">
                <a:solidFill>
                  <a:schemeClr val="bg1"/>
                </a:solidFill>
              </a:rPr>
              <a:t>y socializacionesv</a:t>
            </a:r>
            <a:endParaRPr lang="es-419" sz="1200" b="1" dirty="0">
              <a:solidFill>
                <a:schemeClr val="bg1"/>
              </a:solidFill>
            </a:endParaRPr>
          </a:p>
        </p:txBody>
      </p:sp>
      <p:sp>
        <p:nvSpPr>
          <p:cNvPr id="21" name="Rectángulo 20">
            <a:extLst>
              <a:ext uri="{FF2B5EF4-FFF2-40B4-BE49-F238E27FC236}">
                <a16:creationId xmlns:a16="http://schemas.microsoft.com/office/drawing/2014/main" id="{2AD700D0-BDC8-49ED-9C7B-3057F3402DF5}"/>
              </a:ext>
            </a:extLst>
          </p:cNvPr>
          <p:cNvSpPr/>
          <p:nvPr/>
        </p:nvSpPr>
        <p:spPr>
          <a:xfrm>
            <a:off x="4713703" y="5762948"/>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solidFill>
                  <a:srgbClr val="000000"/>
                </a:solidFill>
                <a:latin typeface="Arial"/>
                <a:cs typeface="Arial"/>
              </a:rPr>
              <a:t>23</a:t>
            </a:r>
          </a:p>
        </p:txBody>
      </p:sp>
      <p:sp>
        <p:nvSpPr>
          <p:cNvPr id="22" name="Rectángulo 21">
            <a:extLst>
              <a:ext uri="{FF2B5EF4-FFF2-40B4-BE49-F238E27FC236}">
                <a16:creationId xmlns:a16="http://schemas.microsoft.com/office/drawing/2014/main" id="{F1006CB7-AB56-43F1-835B-F7C6553F8BD8}"/>
              </a:ext>
            </a:extLst>
          </p:cNvPr>
          <p:cNvSpPr/>
          <p:nvPr/>
        </p:nvSpPr>
        <p:spPr>
          <a:xfrm>
            <a:off x="6603301" y="5769980"/>
            <a:ext cx="1178170" cy="351692"/>
          </a:xfrm>
          <a:prstGeom prst="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a:solidFill>
                  <a:srgbClr val="000000"/>
                </a:solidFill>
                <a:latin typeface="Arial"/>
                <a:cs typeface="Arial"/>
              </a:rPr>
              <a:t>19</a:t>
            </a:r>
            <a:endParaRPr lang="es-419" sz="1600" b="1" dirty="0">
              <a:solidFill>
                <a:srgbClr val="000000"/>
              </a:solidFill>
              <a:latin typeface="Arial"/>
              <a:cs typeface="Arial"/>
            </a:endParaRPr>
          </a:p>
        </p:txBody>
      </p:sp>
      <p:grpSp>
        <p:nvGrpSpPr>
          <p:cNvPr id="23" name="Grupo 22">
            <a:extLst>
              <a:ext uri="{FF2B5EF4-FFF2-40B4-BE49-F238E27FC236}">
                <a16:creationId xmlns:a16="http://schemas.microsoft.com/office/drawing/2014/main" id="{E8C9FFD6-884A-401D-B41D-146597E4A097}"/>
              </a:ext>
            </a:extLst>
          </p:cNvPr>
          <p:cNvGrpSpPr/>
          <p:nvPr/>
        </p:nvGrpSpPr>
        <p:grpSpPr>
          <a:xfrm>
            <a:off x="1227943" y="834829"/>
            <a:ext cx="9327859" cy="1314015"/>
            <a:chOff x="640294" y="797201"/>
            <a:chExt cx="9327859" cy="1314015"/>
          </a:xfrm>
        </p:grpSpPr>
        <p:sp>
          <p:nvSpPr>
            <p:cNvPr id="24" name="Diagrama de flujo: multidocumento 4">
              <a:extLst>
                <a:ext uri="{FF2B5EF4-FFF2-40B4-BE49-F238E27FC236}">
                  <a16:creationId xmlns:a16="http://schemas.microsoft.com/office/drawing/2014/main" id="{8CEF8579-8C2D-4882-88BA-2BDF02B2C0EA}"/>
                </a:ext>
              </a:extLst>
            </p:cNvPr>
            <p:cNvSpPr/>
            <p:nvPr/>
          </p:nvSpPr>
          <p:spPr>
            <a:xfrm>
              <a:off x="640294" y="1045720"/>
              <a:ext cx="2421445" cy="912621"/>
            </a:xfrm>
            <a:prstGeom prst="roundRect">
              <a:avLst/>
            </a:prstGeom>
            <a:solidFill>
              <a:srgbClr val="5B9BD5">
                <a:hueOff val="-1689636"/>
                <a:satOff val="-4355"/>
                <a:lumOff val="-2941"/>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Punto de control fronterizo</a:t>
              </a:r>
            </a:p>
          </p:txBody>
        </p:sp>
        <p:sp>
          <p:nvSpPr>
            <p:cNvPr id="25" name="Flecha: a la derecha con bandas 24">
              <a:extLst>
                <a:ext uri="{FF2B5EF4-FFF2-40B4-BE49-F238E27FC236}">
                  <a16:creationId xmlns:a16="http://schemas.microsoft.com/office/drawing/2014/main" id="{A875FCF8-6183-4C1B-BF3B-58EB87E8A312}"/>
                </a:ext>
              </a:extLst>
            </p:cNvPr>
            <p:cNvSpPr/>
            <p:nvPr/>
          </p:nvSpPr>
          <p:spPr>
            <a:xfrm>
              <a:off x="3276396" y="902223"/>
              <a:ext cx="2269248" cy="1199617"/>
            </a:xfrm>
            <a:prstGeom prst="stripedRightArrow">
              <a:avLst/>
            </a:prstGeom>
            <a:solidFill>
              <a:srgbClr val="5B9BD5">
                <a:hueOff val="-5068907"/>
                <a:satOff val="-13064"/>
                <a:lumOff val="-8824"/>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200" b="1" dirty="0"/>
                <a:t>CFE</a:t>
              </a:r>
            </a:p>
            <a:p>
              <a:pPr algn="ctr"/>
              <a:r>
                <a:rPr lang="es-419" sz="1200" b="1" dirty="0"/>
                <a:t>Sucumbíos</a:t>
              </a:r>
            </a:p>
            <a:p>
              <a:pPr algn="ctr"/>
              <a:r>
                <a:rPr lang="es-419" sz="1200" b="1" dirty="0"/>
                <a:t>Carchi</a:t>
              </a:r>
            </a:p>
          </p:txBody>
        </p:sp>
        <p:sp>
          <p:nvSpPr>
            <p:cNvPr id="26" name="Flecha: a la derecha con bandas 25">
              <a:extLst>
                <a:ext uri="{FF2B5EF4-FFF2-40B4-BE49-F238E27FC236}">
                  <a16:creationId xmlns:a16="http://schemas.microsoft.com/office/drawing/2014/main" id="{F08440A5-E26F-417F-B315-6A0BC802787E}"/>
                </a:ext>
              </a:extLst>
            </p:cNvPr>
            <p:cNvSpPr/>
            <p:nvPr/>
          </p:nvSpPr>
          <p:spPr>
            <a:xfrm>
              <a:off x="5663703" y="797201"/>
              <a:ext cx="2141707" cy="1304639"/>
            </a:xfrm>
            <a:prstGeom prst="stripedRightArrow">
              <a:avLst/>
            </a:prstGeom>
            <a:solidFill>
              <a:srgbClr val="5B9BD5">
                <a:hueOff val="-2252848"/>
                <a:satOff val="-5806"/>
                <a:lumOff val="-3922"/>
                <a:alphaOff val="0"/>
              </a:srgbClr>
            </a:solidFill>
            <a:ln w="25400" cap="flat" cmpd="sng" algn="ctr">
              <a:solidFill>
                <a:srgbClr val="FFFFFF">
                  <a:hueOff val="0"/>
                  <a:satOff val="0"/>
                  <a:lumOff val="0"/>
                  <a:alphaOff val="0"/>
                </a:srgbClr>
              </a:solidFill>
              <a:prstDash val="solid"/>
            </a:ln>
            <a:effectLst/>
          </p:spPr>
          <p:txBody>
            <a:bodyPr spcFirstLastPara="0" vert="horz" wrap="square" lIns="76200" tIns="76200" rIns="76200" bIns="76200" numCol="1" spcCol="1270" anchor="ctr" anchorCtr="0">
              <a:noAutofit/>
            </a:bodyPr>
            <a:lstStyle/>
            <a:p>
              <a:pPr algn="ctr"/>
              <a:r>
                <a:rPr lang="es-419" sz="1200" b="1" dirty="0"/>
                <a:t>DDA</a:t>
              </a:r>
            </a:p>
            <a:p>
              <a:pPr algn="ctr"/>
              <a:r>
                <a:rPr lang="es-419" sz="1200" b="1" dirty="0"/>
                <a:t>Sucumbíos </a:t>
              </a:r>
            </a:p>
            <a:p>
              <a:pPr algn="ctr"/>
              <a:r>
                <a:rPr lang="es-419" sz="1200" b="1"/>
                <a:t>Carchi</a:t>
              </a:r>
              <a:endParaRPr lang="es-419" sz="1200" b="1" dirty="0"/>
            </a:p>
          </p:txBody>
        </p:sp>
        <p:sp>
          <p:nvSpPr>
            <p:cNvPr id="27" name="Flecha: a la derecha con bandas 26">
              <a:extLst>
                <a:ext uri="{FF2B5EF4-FFF2-40B4-BE49-F238E27FC236}">
                  <a16:creationId xmlns:a16="http://schemas.microsoft.com/office/drawing/2014/main" id="{48EEDD2C-B0F3-489D-96EB-63FD0F60368B}"/>
                </a:ext>
              </a:extLst>
            </p:cNvPr>
            <p:cNvSpPr/>
            <p:nvPr/>
          </p:nvSpPr>
          <p:spPr>
            <a:xfrm>
              <a:off x="8020067" y="797201"/>
              <a:ext cx="1948086" cy="1314015"/>
            </a:xfrm>
            <a:prstGeom prst="stripedRightArrow">
              <a:avLst/>
            </a:prstGeom>
            <a:solidFill>
              <a:srgbClr val="5B9BD5">
                <a:hueOff val="-6758543"/>
                <a:satOff val="-17419"/>
                <a:lumOff val="-11765"/>
                <a:alphaOff val="0"/>
              </a:srgbClr>
            </a:solidFill>
            <a:ln w="25400" cap="flat" cmpd="sng" algn="ctr">
              <a:solidFill>
                <a:srgbClr val="FFFFFF">
                  <a:hueOff val="0"/>
                  <a:satOff val="0"/>
                  <a:lumOff val="0"/>
                  <a:alphaOff val="0"/>
                </a:srgbClr>
              </a:solidFill>
              <a:prstDash val="solid"/>
            </a:ln>
            <a:effectLst/>
          </p:spPr>
          <p:txBody>
            <a:bodyPr spcFirstLastPara="0" vert="horz" wrap="square" lIns="76200" tIns="76200" rIns="76200" bIns="76200" numCol="1" spcCol="1270" anchor="ctr" anchorCtr="0">
              <a:noAutofit/>
            </a:bodyPr>
            <a:lstStyle/>
            <a:p>
              <a:pPr algn="ctr"/>
              <a:r>
                <a:rPr lang="es-419" sz="1200" b="1" dirty="0"/>
                <a:t>CFI</a:t>
              </a:r>
            </a:p>
            <a:p>
              <a:pPr algn="ctr"/>
              <a:r>
                <a:rPr lang="es-419" sz="1200" b="1" dirty="0"/>
                <a:t>Sucumbíos</a:t>
              </a:r>
            </a:p>
            <a:p>
              <a:pPr algn="ctr"/>
              <a:r>
                <a:rPr lang="es-419" sz="1200" b="1"/>
                <a:t>Carchi</a:t>
              </a:r>
              <a:endParaRPr lang="es-419" sz="1200" b="1" dirty="0"/>
            </a:p>
          </p:txBody>
        </p:sp>
      </p:grpSp>
      <p:pic>
        <p:nvPicPr>
          <p:cNvPr id="28" name="Imagen 27">
            <a:extLst>
              <a:ext uri="{FF2B5EF4-FFF2-40B4-BE49-F238E27FC236}">
                <a16:creationId xmlns:a16="http://schemas.microsoft.com/office/drawing/2014/main" id="{DCB82D4F-05F2-4245-A930-6C67992C5766}"/>
              </a:ext>
            </a:extLst>
          </p:cNvPr>
          <p:cNvPicPr>
            <a:picLocks noChangeAspect="1"/>
          </p:cNvPicPr>
          <p:nvPr/>
        </p:nvPicPr>
        <p:blipFill rotWithShape="1">
          <a:blip r:embed="rId3"/>
          <a:srcRect l="9221" t="10063" r="24255" b="1224"/>
          <a:stretch/>
        </p:blipFill>
        <p:spPr>
          <a:xfrm>
            <a:off x="8890015" y="2397475"/>
            <a:ext cx="2471541" cy="1451787"/>
          </a:xfrm>
          <a:prstGeom prst="roundRect">
            <a:avLst>
              <a:gd name="adj" fmla="val 10571"/>
            </a:avLst>
          </a:prstGeom>
        </p:spPr>
      </p:pic>
      <p:pic>
        <p:nvPicPr>
          <p:cNvPr id="29" name="Imagen 28">
            <a:extLst>
              <a:ext uri="{FF2B5EF4-FFF2-40B4-BE49-F238E27FC236}">
                <a16:creationId xmlns:a16="http://schemas.microsoft.com/office/drawing/2014/main" id="{92BADA23-F954-4784-86C4-38AF9F1E7B52}"/>
              </a:ext>
            </a:extLst>
          </p:cNvPr>
          <p:cNvPicPr>
            <a:picLocks noChangeAspect="1"/>
          </p:cNvPicPr>
          <p:nvPr/>
        </p:nvPicPr>
        <p:blipFill rotWithShape="1">
          <a:blip r:embed="rId4"/>
          <a:srcRect l="14085" t="12513" r="21319" b="5040"/>
          <a:stretch/>
        </p:blipFill>
        <p:spPr>
          <a:xfrm>
            <a:off x="8890015" y="4044943"/>
            <a:ext cx="2471541" cy="1413713"/>
          </a:xfrm>
          <a:prstGeom prst="roundRect">
            <a:avLst>
              <a:gd name="adj" fmla="val 10571"/>
            </a:avLst>
          </a:prstGeom>
        </p:spPr>
      </p:pic>
      <p:sp>
        <p:nvSpPr>
          <p:cNvPr id="57" name="Rectángulo 56">
            <a:extLst>
              <a:ext uri="{FF2B5EF4-FFF2-40B4-BE49-F238E27FC236}">
                <a16:creationId xmlns:a16="http://schemas.microsoft.com/office/drawing/2014/main" id="{80D8171A-9FEE-4132-8CB0-365FB73591E4}"/>
              </a:ext>
            </a:extLst>
          </p:cNvPr>
          <p:cNvSpPr/>
          <p:nvPr/>
        </p:nvSpPr>
        <p:spPr>
          <a:xfrm>
            <a:off x="4730119" y="2905461"/>
            <a:ext cx="1178170" cy="351692"/>
          </a:xfrm>
          <a:prstGeom prst="rect">
            <a:avLst/>
          </a:prstGeom>
          <a:solidFill>
            <a:srgbClr val="5B9BD5">
              <a:hueOff val="-3379271"/>
              <a:satOff val="-8710"/>
              <a:lumOff val="-5883"/>
              <a:alphaOff val="0"/>
            </a:srgbClr>
          </a:solidFill>
          <a:ln w="25400" cap="flat" cmpd="sng" algn="ctr">
            <a:solidFill>
              <a:srgbClr val="FFFFFF">
                <a:hueOff val="0"/>
                <a:satOff val="0"/>
                <a:lumOff val="0"/>
                <a:alphaOff val="0"/>
              </a:srgbClr>
            </a:solidFill>
            <a:prstDash val="solid"/>
          </a:ln>
          <a:effectLst/>
        </p:spPr>
        <p:txBody>
          <a:bodyPr spcFirstLastPara="0" vert="horz" wrap="square" lIns="57150" tIns="57150" rIns="57150" bIns="57150" numCol="1" spcCol="1270" anchor="ctr" anchorCtr="0">
            <a:noAutofit/>
          </a:bodyPr>
          <a:lstStyle/>
          <a:p>
            <a:pPr algn="ctr"/>
            <a:r>
              <a:rPr lang="es-419" sz="1600" b="1" dirty="0"/>
              <a:t>4.433</a:t>
            </a:r>
          </a:p>
        </p:txBody>
      </p:sp>
    </p:spTree>
    <p:extLst>
      <p:ext uri="{BB962C8B-B14F-4D97-AF65-F5344CB8AC3E}">
        <p14:creationId xmlns:p14="http://schemas.microsoft.com/office/powerpoint/2010/main" val="2047066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2" name="Google Shape;110;p16">
            <a:extLst>
              <a:ext uri="{FF2B5EF4-FFF2-40B4-BE49-F238E27FC236}">
                <a16:creationId xmlns:a16="http://schemas.microsoft.com/office/drawing/2014/main" id="{A873D95E-0606-3C23-C5CD-493B6B0C90A1}"/>
              </a:ext>
            </a:extLst>
          </p:cNvPr>
          <p:cNvSpPr txBox="1"/>
          <p:nvPr/>
        </p:nvSpPr>
        <p:spPr>
          <a:xfrm>
            <a:off x="1959768" y="4104235"/>
            <a:ext cx="827246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Inocuidad de los Alimentos</a:t>
            </a:r>
            <a:endParaRPr sz="4000" b="1" i="0" u="none" strike="noStrike" cap="none" dirty="0">
              <a:solidFill>
                <a:srgbClr val="E5C400"/>
              </a:solidFill>
              <a:latin typeface="Arial"/>
              <a:ea typeface="Arial"/>
              <a:cs typeface="Arial"/>
              <a:sym typeface="Arial"/>
            </a:endParaRPr>
          </a:p>
        </p:txBody>
      </p:sp>
      <p:pic>
        <p:nvPicPr>
          <p:cNvPr id="4" name="Imagen 3">
            <a:extLst>
              <a:ext uri="{FF2B5EF4-FFF2-40B4-BE49-F238E27FC236}">
                <a16:creationId xmlns:a16="http://schemas.microsoft.com/office/drawing/2014/main" id="{C0A39D56-EF6A-2370-C954-20788E41369A}"/>
              </a:ext>
            </a:extLst>
          </p:cNvPr>
          <p:cNvPicPr>
            <a:picLocks noChangeAspect="1"/>
          </p:cNvPicPr>
          <p:nvPr/>
        </p:nvPicPr>
        <p:blipFill>
          <a:blip r:embed="rId4"/>
          <a:stretch>
            <a:fillRect/>
          </a:stretch>
        </p:blipFill>
        <p:spPr>
          <a:xfrm>
            <a:off x="4978364" y="1463910"/>
            <a:ext cx="2235271" cy="2393715"/>
          </a:xfrm>
          <a:prstGeom prst="rect">
            <a:avLst/>
          </a:prstGeom>
        </p:spPr>
      </p:pic>
    </p:spTree>
    <p:extLst>
      <p:ext uri="{BB962C8B-B14F-4D97-AF65-F5344CB8AC3E}">
        <p14:creationId xmlns:p14="http://schemas.microsoft.com/office/powerpoint/2010/main" val="1683520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2A3BAF3C-03A7-417F-8876-69E603226A7C}"/>
              </a:ext>
            </a:extLst>
          </p:cNvPr>
          <p:cNvGraphicFramePr/>
          <p:nvPr>
            <p:extLst>
              <p:ext uri="{D42A27DB-BD31-4B8C-83A1-F6EECF244321}">
                <p14:modId xmlns:p14="http://schemas.microsoft.com/office/powerpoint/2010/main" val="612886215"/>
              </p:ext>
            </p:extLst>
          </p:nvPr>
        </p:nvGraphicFramePr>
        <p:xfrm>
          <a:off x="1871362" y="58374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EB6DD73A-99CC-473E-B852-349088145E56}"/>
              </a:ext>
            </a:extLst>
          </p:cNvPr>
          <p:cNvPicPr>
            <a:picLocks noChangeAspect="1"/>
          </p:cNvPicPr>
          <p:nvPr/>
        </p:nvPicPr>
        <p:blipFill>
          <a:blip r:embed="rId8"/>
          <a:stretch>
            <a:fillRect/>
          </a:stretch>
        </p:blipFill>
        <p:spPr>
          <a:xfrm>
            <a:off x="786760" y="1554616"/>
            <a:ext cx="905648" cy="801458"/>
          </a:xfrm>
          <a:prstGeom prst="rect">
            <a:avLst/>
          </a:prstGeom>
        </p:spPr>
      </p:pic>
      <p:pic>
        <p:nvPicPr>
          <p:cNvPr id="5" name="Imagen 4">
            <a:extLst>
              <a:ext uri="{FF2B5EF4-FFF2-40B4-BE49-F238E27FC236}">
                <a16:creationId xmlns:a16="http://schemas.microsoft.com/office/drawing/2014/main" id="{9962109D-04F8-439B-B852-5CA391B602EF}"/>
              </a:ext>
            </a:extLst>
          </p:cNvPr>
          <p:cNvPicPr>
            <a:picLocks noChangeAspect="1"/>
          </p:cNvPicPr>
          <p:nvPr/>
        </p:nvPicPr>
        <p:blipFill rotWithShape="1">
          <a:blip r:embed="rId9"/>
          <a:srcRect l="15061" r="17466"/>
          <a:stretch/>
        </p:blipFill>
        <p:spPr>
          <a:xfrm>
            <a:off x="10178316" y="1248302"/>
            <a:ext cx="1273819" cy="1414087"/>
          </a:xfrm>
          <a:prstGeom prst="rect">
            <a:avLst/>
          </a:prstGeom>
        </p:spPr>
      </p:pic>
      <p:pic>
        <p:nvPicPr>
          <p:cNvPr id="6" name="Imagen 5">
            <a:extLst>
              <a:ext uri="{FF2B5EF4-FFF2-40B4-BE49-F238E27FC236}">
                <a16:creationId xmlns:a16="http://schemas.microsoft.com/office/drawing/2014/main" id="{FCFB371D-8555-4C67-8DA3-B2CEC5DC9EC1}"/>
              </a:ext>
            </a:extLst>
          </p:cNvPr>
          <p:cNvPicPr>
            <a:picLocks noChangeAspect="1"/>
          </p:cNvPicPr>
          <p:nvPr/>
        </p:nvPicPr>
        <p:blipFill>
          <a:blip r:embed="rId10"/>
          <a:stretch>
            <a:fillRect/>
          </a:stretch>
        </p:blipFill>
        <p:spPr>
          <a:xfrm>
            <a:off x="9999362" y="3244299"/>
            <a:ext cx="1774049" cy="2365399"/>
          </a:xfrm>
          <a:prstGeom prst="roundRect">
            <a:avLst>
              <a:gd name="adj" fmla="val 11095"/>
            </a:avLst>
          </a:prstGeom>
        </p:spPr>
      </p:pic>
      <p:pic>
        <p:nvPicPr>
          <p:cNvPr id="7" name="Imagen 6">
            <a:extLst>
              <a:ext uri="{FF2B5EF4-FFF2-40B4-BE49-F238E27FC236}">
                <a16:creationId xmlns:a16="http://schemas.microsoft.com/office/drawing/2014/main" id="{9273EAF8-6756-4CAB-8A06-DDA1ED3AA574}"/>
              </a:ext>
            </a:extLst>
          </p:cNvPr>
          <p:cNvPicPr>
            <a:picLocks noChangeAspect="1"/>
          </p:cNvPicPr>
          <p:nvPr/>
        </p:nvPicPr>
        <p:blipFill>
          <a:blip r:embed="rId11"/>
          <a:stretch>
            <a:fillRect/>
          </a:stretch>
        </p:blipFill>
        <p:spPr>
          <a:xfrm flipH="1">
            <a:off x="418589" y="3244299"/>
            <a:ext cx="1776428" cy="2368571"/>
          </a:xfrm>
          <a:prstGeom prst="roundRect">
            <a:avLst>
              <a:gd name="adj" fmla="val 9331"/>
            </a:avLst>
          </a:prstGeom>
        </p:spPr>
      </p:pic>
    </p:spTree>
    <p:extLst>
      <p:ext uri="{BB962C8B-B14F-4D97-AF65-F5344CB8AC3E}">
        <p14:creationId xmlns:p14="http://schemas.microsoft.com/office/powerpoint/2010/main" val="2184526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C6DFAD15-5DAF-44C6-819D-5216DA2D47EA}"/>
              </a:ext>
            </a:extLst>
          </p:cNvPr>
          <p:cNvGraphicFramePr/>
          <p:nvPr>
            <p:extLst>
              <p:ext uri="{D42A27DB-BD31-4B8C-83A1-F6EECF244321}">
                <p14:modId xmlns:p14="http://schemas.microsoft.com/office/powerpoint/2010/main" val="1979064837"/>
              </p:ext>
            </p:extLst>
          </p:nvPr>
        </p:nvGraphicFramePr>
        <p:xfrm>
          <a:off x="2443854" y="1822179"/>
          <a:ext cx="8128000" cy="15790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a 3">
            <a:extLst>
              <a:ext uri="{FF2B5EF4-FFF2-40B4-BE49-F238E27FC236}">
                <a16:creationId xmlns:a16="http://schemas.microsoft.com/office/drawing/2014/main" id="{1A45CB4F-689A-45B9-ADAC-855ED4AFAE0F}"/>
              </a:ext>
            </a:extLst>
          </p:cNvPr>
          <p:cNvGraphicFramePr/>
          <p:nvPr>
            <p:extLst>
              <p:ext uri="{D42A27DB-BD31-4B8C-83A1-F6EECF244321}">
                <p14:modId xmlns:p14="http://schemas.microsoft.com/office/powerpoint/2010/main" val="3567711698"/>
              </p:ext>
            </p:extLst>
          </p:nvPr>
        </p:nvGraphicFramePr>
        <p:xfrm>
          <a:off x="2443854" y="2968506"/>
          <a:ext cx="8128000" cy="157909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Diagrama 4">
            <a:extLst>
              <a:ext uri="{FF2B5EF4-FFF2-40B4-BE49-F238E27FC236}">
                <a16:creationId xmlns:a16="http://schemas.microsoft.com/office/drawing/2014/main" id="{8437B0F4-306A-4C10-8D1D-E36340436AE2}"/>
              </a:ext>
            </a:extLst>
          </p:cNvPr>
          <p:cNvGraphicFramePr/>
          <p:nvPr>
            <p:extLst>
              <p:ext uri="{D42A27DB-BD31-4B8C-83A1-F6EECF244321}">
                <p14:modId xmlns:p14="http://schemas.microsoft.com/office/powerpoint/2010/main" val="2338915"/>
              </p:ext>
            </p:extLst>
          </p:nvPr>
        </p:nvGraphicFramePr>
        <p:xfrm>
          <a:off x="2434478" y="691378"/>
          <a:ext cx="8128000" cy="157909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6" name="Imagen 5">
            <a:extLst>
              <a:ext uri="{FF2B5EF4-FFF2-40B4-BE49-F238E27FC236}">
                <a16:creationId xmlns:a16="http://schemas.microsoft.com/office/drawing/2014/main" id="{3DD143E5-8BD2-4F77-88CF-A2E4BA4CD3D9}"/>
              </a:ext>
            </a:extLst>
          </p:cNvPr>
          <p:cNvPicPr>
            <a:picLocks noChangeAspect="1"/>
          </p:cNvPicPr>
          <p:nvPr/>
        </p:nvPicPr>
        <p:blipFill>
          <a:blip r:embed="rId18"/>
          <a:stretch>
            <a:fillRect/>
          </a:stretch>
        </p:blipFill>
        <p:spPr>
          <a:xfrm>
            <a:off x="1410216" y="1113056"/>
            <a:ext cx="642954" cy="678674"/>
          </a:xfrm>
          <a:prstGeom prst="rect">
            <a:avLst/>
          </a:prstGeom>
        </p:spPr>
      </p:pic>
      <p:pic>
        <p:nvPicPr>
          <p:cNvPr id="7" name="Imagen 6">
            <a:extLst>
              <a:ext uri="{FF2B5EF4-FFF2-40B4-BE49-F238E27FC236}">
                <a16:creationId xmlns:a16="http://schemas.microsoft.com/office/drawing/2014/main" id="{352D6909-4E50-4ED9-B148-924350B63511}"/>
              </a:ext>
            </a:extLst>
          </p:cNvPr>
          <p:cNvPicPr>
            <a:picLocks noChangeAspect="1"/>
          </p:cNvPicPr>
          <p:nvPr/>
        </p:nvPicPr>
        <p:blipFill>
          <a:blip r:embed="rId19"/>
          <a:stretch>
            <a:fillRect/>
          </a:stretch>
        </p:blipFill>
        <p:spPr>
          <a:xfrm>
            <a:off x="1410216" y="2196877"/>
            <a:ext cx="777641" cy="829701"/>
          </a:xfrm>
          <a:prstGeom prst="rect">
            <a:avLst/>
          </a:prstGeom>
        </p:spPr>
      </p:pic>
      <p:pic>
        <p:nvPicPr>
          <p:cNvPr id="8" name="Imagen 7">
            <a:extLst>
              <a:ext uri="{FF2B5EF4-FFF2-40B4-BE49-F238E27FC236}">
                <a16:creationId xmlns:a16="http://schemas.microsoft.com/office/drawing/2014/main" id="{452E010F-86D0-46A5-AE56-013DE54D8F7F}"/>
              </a:ext>
            </a:extLst>
          </p:cNvPr>
          <p:cNvPicPr>
            <a:picLocks noChangeAspect="1"/>
          </p:cNvPicPr>
          <p:nvPr/>
        </p:nvPicPr>
        <p:blipFill>
          <a:blip r:embed="rId20"/>
          <a:stretch>
            <a:fillRect/>
          </a:stretch>
        </p:blipFill>
        <p:spPr>
          <a:xfrm>
            <a:off x="1017114" y="3296224"/>
            <a:ext cx="1170743" cy="829701"/>
          </a:xfrm>
          <a:prstGeom prst="rect">
            <a:avLst/>
          </a:prstGeom>
        </p:spPr>
      </p:pic>
      <p:pic>
        <p:nvPicPr>
          <p:cNvPr id="9" name="Imagen 8">
            <a:extLst>
              <a:ext uri="{FF2B5EF4-FFF2-40B4-BE49-F238E27FC236}">
                <a16:creationId xmlns:a16="http://schemas.microsoft.com/office/drawing/2014/main" id="{3D988AD2-6EB9-42F8-80D4-8988049F2D28}"/>
              </a:ext>
            </a:extLst>
          </p:cNvPr>
          <p:cNvPicPr>
            <a:picLocks noChangeAspect="1"/>
          </p:cNvPicPr>
          <p:nvPr/>
        </p:nvPicPr>
        <p:blipFill rotWithShape="1">
          <a:blip r:embed="rId21"/>
          <a:srcRect l="16743"/>
          <a:stretch/>
        </p:blipFill>
        <p:spPr>
          <a:xfrm>
            <a:off x="3031232" y="4532078"/>
            <a:ext cx="1984262" cy="1340611"/>
          </a:xfrm>
          <a:prstGeom prst="roundRect">
            <a:avLst/>
          </a:prstGeom>
        </p:spPr>
      </p:pic>
      <p:pic>
        <p:nvPicPr>
          <p:cNvPr id="10" name="Imagen 9">
            <a:extLst>
              <a:ext uri="{FF2B5EF4-FFF2-40B4-BE49-F238E27FC236}">
                <a16:creationId xmlns:a16="http://schemas.microsoft.com/office/drawing/2014/main" id="{E73BDCEA-C343-4E43-8BE9-4481C2A982DB}"/>
              </a:ext>
            </a:extLst>
          </p:cNvPr>
          <p:cNvPicPr>
            <a:picLocks noChangeAspect="1"/>
          </p:cNvPicPr>
          <p:nvPr/>
        </p:nvPicPr>
        <p:blipFill rotWithShape="1">
          <a:blip r:embed="rId22"/>
          <a:srcRect l="10881" t="18102" r="-708" b="30631"/>
          <a:stretch/>
        </p:blipFill>
        <p:spPr>
          <a:xfrm flipH="1">
            <a:off x="5182257" y="4532078"/>
            <a:ext cx="1984262" cy="1307345"/>
          </a:xfrm>
          <a:prstGeom prst="roundRect">
            <a:avLst/>
          </a:prstGeom>
        </p:spPr>
      </p:pic>
      <p:pic>
        <p:nvPicPr>
          <p:cNvPr id="11" name="Imagen 10">
            <a:extLst>
              <a:ext uri="{FF2B5EF4-FFF2-40B4-BE49-F238E27FC236}">
                <a16:creationId xmlns:a16="http://schemas.microsoft.com/office/drawing/2014/main" id="{46345CC4-2AF5-4046-9F93-CE8EA9FFD93A}"/>
              </a:ext>
            </a:extLst>
          </p:cNvPr>
          <p:cNvPicPr>
            <a:picLocks noChangeAspect="1"/>
          </p:cNvPicPr>
          <p:nvPr/>
        </p:nvPicPr>
        <p:blipFill rotWithShape="1">
          <a:blip r:embed="rId23"/>
          <a:srcRect l="13400"/>
          <a:stretch/>
        </p:blipFill>
        <p:spPr>
          <a:xfrm flipH="1">
            <a:off x="7343375" y="4493266"/>
            <a:ext cx="2072474" cy="1346157"/>
          </a:xfrm>
          <a:prstGeom prst="roundRect">
            <a:avLst/>
          </a:prstGeom>
        </p:spPr>
      </p:pic>
    </p:spTree>
    <p:extLst>
      <p:ext uri="{BB962C8B-B14F-4D97-AF65-F5344CB8AC3E}">
        <p14:creationId xmlns:p14="http://schemas.microsoft.com/office/powerpoint/2010/main" val="174099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4" name="CuadroTexto 3">
            <a:extLst>
              <a:ext uri="{FF2B5EF4-FFF2-40B4-BE49-F238E27FC236}">
                <a16:creationId xmlns:a16="http://schemas.microsoft.com/office/drawing/2014/main" id="{EC3B1A90-27E6-4983-95B6-090E29722F6E}"/>
              </a:ext>
            </a:extLst>
          </p:cNvPr>
          <p:cNvSpPr txBox="1"/>
          <p:nvPr/>
        </p:nvSpPr>
        <p:spPr>
          <a:xfrm>
            <a:off x="11454714" y="2792627"/>
            <a:ext cx="184731" cy="307777"/>
          </a:xfrm>
          <a:prstGeom prst="rect">
            <a:avLst/>
          </a:prstGeom>
          <a:noFill/>
        </p:spPr>
        <p:txBody>
          <a:bodyPr wrap="none" rtlCol="0">
            <a:spAutoFit/>
          </a:bodyPr>
          <a:lstStyle/>
          <a:p>
            <a:endParaRPr lang="es-EC" dirty="0"/>
          </a:p>
        </p:txBody>
      </p:sp>
      <p:graphicFrame>
        <p:nvGraphicFramePr>
          <p:cNvPr id="5" name="Diagrama 4">
            <a:extLst>
              <a:ext uri="{FF2B5EF4-FFF2-40B4-BE49-F238E27FC236}">
                <a16:creationId xmlns:a16="http://schemas.microsoft.com/office/drawing/2014/main" id="{9DA29FD8-8180-46F6-BD76-2E62D5861BD2}"/>
              </a:ext>
            </a:extLst>
          </p:cNvPr>
          <p:cNvGraphicFramePr/>
          <p:nvPr>
            <p:extLst>
              <p:ext uri="{D42A27DB-BD31-4B8C-83A1-F6EECF244321}">
                <p14:modId xmlns:p14="http://schemas.microsoft.com/office/powerpoint/2010/main" val="3157119489"/>
              </p:ext>
            </p:extLst>
          </p:nvPr>
        </p:nvGraphicFramePr>
        <p:xfrm>
          <a:off x="1032386" y="733736"/>
          <a:ext cx="2607276" cy="5867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99;p15">
            <a:extLst>
              <a:ext uri="{FF2B5EF4-FFF2-40B4-BE49-F238E27FC236}">
                <a16:creationId xmlns:a16="http://schemas.microsoft.com/office/drawing/2014/main" id="{87CBE8DC-92E5-4ACF-936B-7E6465F00D0F}"/>
              </a:ext>
            </a:extLst>
          </p:cNvPr>
          <p:cNvSpPr txBox="1"/>
          <p:nvPr/>
        </p:nvSpPr>
        <p:spPr>
          <a:xfrm>
            <a:off x="982093" y="153813"/>
            <a:ext cx="5275385"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2500" b="1" dirty="0">
                <a:solidFill>
                  <a:srgbClr val="FFC600"/>
                </a:solidFill>
                <a:latin typeface="Barlow Condensed Medium"/>
                <a:ea typeface="Barlow Condensed Medium"/>
                <a:cs typeface="Barlow Condensed Medium"/>
                <a:sym typeface="Barlow Condensed Medium"/>
              </a:rPr>
              <a:t>Producción Orgánica</a:t>
            </a:r>
            <a:endParaRPr lang="es-EC" sz="2500" b="1" i="0" u="none" strike="noStrike" cap="none" dirty="0">
              <a:solidFill>
                <a:srgbClr val="FFC600"/>
              </a:solidFill>
              <a:latin typeface="Barlow Condensed Medium"/>
              <a:ea typeface="Barlow Condensed Medium"/>
              <a:cs typeface="Barlow Condensed Medium"/>
              <a:sym typeface="Barlow Condensed Medium"/>
            </a:endParaRPr>
          </a:p>
        </p:txBody>
      </p:sp>
      <p:graphicFrame>
        <p:nvGraphicFramePr>
          <p:cNvPr id="7" name="Diagrama 6">
            <a:extLst>
              <a:ext uri="{FF2B5EF4-FFF2-40B4-BE49-F238E27FC236}">
                <a16:creationId xmlns:a16="http://schemas.microsoft.com/office/drawing/2014/main" id="{88F22309-0A21-47CD-B708-F013FD28E600}"/>
              </a:ext>
            </a:extLst>
          </p:cNvPr>
          <p:cNvGraphicFramePr/>
          <p:nvPr>
            <p:extLst>
              <p:ext uri="{D42A27DB-BD31-4B8C-83A1-F6EECF244321}">
                <p14:modId xmlns:p14="http://schemas.microsoft.com/office/powerpoint/2010/main" val="2514575372"/>
              </p:ext>
            </p:extLst>
          </p:nvPr>
        </p:nvGraphicFramePr>
        <p:xfrm>
          <a:off x="6417861" y="336469"/>
          <a:ext cx="5038573" cy="626480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Imagen 7">
            <a:extLst>
              <a:ext uri="{FF2B5EF4-FFF2-40B4-BE49-F238E27FC236}">
                <a16:creationId xmlns:a16="http://schemas.microsoft.com/office/drawing/2014/main" id="{CCCD8E7D-D4CF-45D1-8090-4931CB8C9184}"/>
              </a:ext>
            </a:extLst>
          </p:cNvPr>
          <p:cNvPicPr>
            <a:picLocks noChangeAspect="1"/>
          </p:cNvPicPr>
          <p:nvPr/>
        </p:nvPicPr>
        <p:blipFill>
          <a:blip r:embed="rId13"/>
          <a:stretch>
            <a:fillRect/>
          </a:stretch>
        </p:blipFill>
        <p:spPr>
          <a:xfrm>
            <a:off x="6760988" y="2393941"/>
            <a:ext cx="2159000" cy="876300"/>
          </a:xfrm>
          <a:prstGeom prst="rect">
            <a:avLst/>
          </a:prstGeom>
        </p:spPr>
      </p:pic>
      <p:pic>
        <p:nvPicPr>
          <p:cNvPr id="9" name="Imagen 8">
            <a:extLst>
              <a:ext uri="{FF2B5EF4-FFF2-40B4-BE49-F238E27FC236}">
                <a16:creationId xmlns:a16="http://schemas.microsoft.com/office/drawing/2014/main" id="{6411DDED-69C5-4E9F-9F30-B2CD96827758}"/>
              </a:ext>
            </a:extLst>
          </p:cNvPr>
          <p:cNvPicPr>
            <a:picLocks noChangeAspect="1"/>
          </p:cNvPicPr>
          <p:nvPr/>
        </p:nvPicPr>
        <p:blipFill rotWithShape="1">
          <a:blip r:embed="rId14"/>
          <a:srcRect l="27921" t="19052" r="22222" b="59"/>
          <a:stretch/>
        </p:blipFill>
        <p:spPr>
          <a:xfrm>
            <a:off x="4546883" y="507595"/>
            <a:ext cx="1550212" cy="1886346"/>
          </a:xfrm>
          <a:prstGeom prst="roundRect">
            <a:avLst/>
          </a:prstGeom>
        </p:spPr>
      </p:pic>
      <p:pic>
        <p:nvPicPr>
          <p:cNvPr id="10" name="Imagen 9">
            <a:extLst>
              <a:ext uri="{FF2B5EF4-FFF2-40B4-BE49-F238E27FC236}">
                <a16:creationId xmlns:a16="http://schemas.microsoft.com/office/drawing/2014/main" id="{8ACD04DA-D39C-4412-B5B3-367BDA32067C}"/>
              </a:ext>
            </a:extLst>
          </p:cNvPr>
          <p:cNvPicPr>
            <a:picLocks noChangeAspect="1"/>
          </p:cNvPicPr>
          <p:nvPr/>
        </p:nvPicPr>
        <p:blipFill rotWithShape="1">
          <a:blip r:embed="rId15"/>
          <a:srcRect l="44947" t="4756" r="6901" b="2323"/>
          <a:stretch/>
        </p:blipFill>
        <p:spPr>
          <a:xfrm>
            <a:off x="4546883" y="2543913"/>
            <a:ext cx="1521964" cy="1943172"/>
          </a:xfrm>
          <a:prstGeom prst="roundRect">
            <a:avLst/>
          </a:prstGeom>
        </p:spPr>
      </p:pic>
      <p:pic>
        <p:nvPicPr>
          <p:cNvPr id="11" name="Imagen 10">
            <a:extLst>
              <a:ext uri="{FF2B5EF4-FFF2-40B4-BE49-F238E27FC236}">
                <a16:creationId xmlns:a16="http://schemas.microsoft.com/office/drawing/2014/main" id="{1CF04B5D-1030-4D52-A39C-CA0E58089F18}"/>
              </a:ext>
            </a:extLst>
          </p:cNvPr>
          <p:cNvPicPr>
            <a:picLocks noChangeAspect="1"/>
          </p:cNvPicPr>
          <p:nvPr/>
        </p:nvPicPr>
        <p:blipFill rotWithShape="1">
          <a:blip r:embed="rId16"/>
          <a:srcRect l="9221" r="40587"/>
          <a:stretch/>
        </p:blipFill>
        <p:spPr>
          <a:xfrm>
            <a:off x="4509813" y="4589995"/>
            <a:ext cx="1521965" cy="2011283"/>
          </a:xfrm>
          <a:prstGeom prst="roundRect">
            <a:avLst/>
          </a:prstGeom>
        </p:spPr>
      </p:pic>
      <p:pic>
        <p:nvPicPr>
          <p:cNvPr id="12" name="Google Shape;768;p36">
            <a:extLst>
              <a:ext uri="{FF2B5EF4-FFF2-40B4-BE49-F238E27FC236}">
                <a16:creationId xmlns:a16="http://schemas.microsoft.com/office/drawing/2014/main" id="{B377FC26-9E48-4CA0-9B02-A6CAF55486D8}"/>
              </a:ext>
            </a:extLst>
          </p:cNvPr>
          <p:cNvPicPr preferRelativeResize="0"/>
          <p:nvPr/>
        </p:nvPicPr>
        <p:blipFill rotWithShape="1">
          <a:blip r:embed="rId17">
            <a:alphaModFix/>
          </a:blip>
          <a:srcRect/>
          <a:stretch/>
        </p:blipFill>
        <p:spPr>
          <a:xfrm>
            <a:off x="9481849" y="4270565"/>
            <a:ext cx="1863374" cy="1449417"/>
          </a:xfrm>
          <a:prstGeom prst="rect">
            <a:avLst/>
          </a:prstGeom>
          <a:noFill/>
          <a:ln>
            <a:noFill/>
          </a:ln>
        </p:spPr>
      </p:pic>
    </p:spTree>
    <p:extLst>
      <p:ext uri="{BB962C8B-B14F-4D97-AF65-F5344CB8AC3E}">
        <p14:creationId xmlns:p14="http://schemas.microsoft.com/office/powerpoint/2010/main" val="3497475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2" name="Google Shape;110;p16">
            <a:extLst>
              <a:ext uri="{FF2B5EF4-FFF2-40B4-BE49-F238E27FC236}">
                <a16:creationId xmlns:a16="http://schemas.microsoft.com/office/drawing/2014/main" id="{7F2ABF45-5A00-AE63-0AD3-E188DEF312D3}"/>
              </a:ext>
            </a:extLst>
          </p:cNvPr>
          <p:cNvSpPr txBox="1"/>
          <p:nvPr/>
        </p:nvSpPr>
        <p:spPr>
          <a:xfrm>
            <a:off x="1173955" y="4104235"/>
            <a:ext cx="984408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Registros de Insumos Agropecuarios</a:t>
            </a:r>
            <a:endParaRPr sz="4000" b="1" i="0" u="none" strike="noStrike" cap="none" dirty="0">
              <a:solidFill>
                <a:srgbClr val="E5C400"/>
              </a:solidFill>
              <a:latin typeface="Arial"/>
              <a:ea typeface="Arial"/>
              <a:cs typeface="Arial"/>
              <a:sym typeface="Arial"/>
            </a:endParaRPr>
          </a:p>
        </p:txBody>
      </p:sp>
      <p:pic>
        <p:nvPicPr>
          <p:cNvPr id="4" name="Imagen 3">
            <a:extLst>
              <a:ext uri="{FF2B5EF4-FFF2-40B4-BE49-F238E27FC236}">
                <a16:creationId xmlns:a16="http://schemas.microsoft.com/office/drawing/2014/main" id="{34721302-8EDC-02EF-CD0A-EFE4FCFB9D42}"/>
              </a:ext>
            </a:extLst>
          </p:cNvPr>
          <p:cNvPicPr>
            <a:picLocks noChangeAspect="1"/>
          </p:cNvPicPr>
          <p:nvPr/>
        </p:nvPicPr>
        <p:blipFill>
          <a:blip r:embed="rId4"/>
          <a:stretch>
            <a:fillRect/>
          </a:stretch>
        </p:blipFill>
        <p:spPr>
          <a:xfrm>
            <a:off x="4978364" y="1463910"/>
            <a:ext cx="2235271" cy="2393715"/>
          </a:xfrm>
          <a:prstGeom prst="rect">
            <a:avLst/>
          </a:prstGeom>
        </p:spPr>
      </p:pic>
    </p:spTree>
    <p:extLst>
      <p:ext uri="{BB962C8B-B14F-4D97-AF65-F5344CB8AC3E}">
        <p14:creationId xmlns:p14="http://schemas.microsoft.com/office/powerpoint/2010/main" val="163483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4" name="CuadroTexto 3">
            <a:extLst>
              <a:ext uri="{FF2B5EF4-FFF2-40B4-BE49-F238E27FC236}">
                <a16:creationId xmlns:a16="http://schemas.microsoft.com/office/drawing/2014/main" id="{F466A020-6696-4245-8EC0-8C8B0B40E270}"/>
              </a:ext>
            </a:extLst>
          </p:cNvPr>
          <p:cNvSpPr txBox="1"/>
          <p:nvPr/>
        </p:nvSpPr>
        <p:spPr>
          <a:xfrm>
            <a:off x="11454714" y="2303525"/>
            <a:ext cx="184731" cy="307777"/>
          </a:xfrm>
          <a:prstGeom prst="rect">
            <a:avLst/>
          </a:prstGeom>
          <a:noFill/>
        </p:spPr>
        <p:txBody>
          <a:bodyPr wrap="none" rtlCol="0">
            <a:spAutoFit/>
          </a:bodyPr>
          <a:lstStyle/>
          <a:p>
            <a:endParaRPr lang="es-EC" dirty="0"/>
          </a:p>
        </p:txBody>
      </p:sp>
      <p:grpSp>
        <p:nvGrpSpPr>
          <p:cNvPr id="5" name="Grupo 4">
            <a:extLst>
              <a:ext uri="{FF2B5EF4-FFF2-40B4-BE49-F238E27FC236}">
                <a16:creationId xmlns:a16="http://schemas.microsoft.com/office/drawing/2014/main" id="{60DF2811-8CC7-47D2-8F0A-91D17DAB7DBC}"/>
              </a:ext>
            </a:extLst>
          </p:cNvPr>
          <p:cNvGrpSpPr/>
          <p:nvPr/>
        </p:nvGrpSpPr>
        <p:grpSpPr>
          <a:xfrm>
            <a:off x="462177" y="1054073"/>
            <a:ext cx="8915145" cy="2834580"/>
            <a:chOff x="1258570" y="694371"/>
            <a:chExt cx="8915145" cy="2834580"/>
          </a:xfrm>
        </p:grpSpPr>
        <p:sp>
          <p:nvSpPr>
            <p:cNvPr id="6" name="Flecha: pentágono 5">
              <a:extLst>
                <a:ext uri="{FF2B5EF4-FFF2-40B4-BE49-F238E27FC236}">
                  <a16:creationId xmlns:a16="http://schemas.microsoft.com/office/drawing/2014/main" id="{8FE9DB0E-7DE8-4193-8CFD-FD1DBCE0B877}"/>
                </a:ext>
              </a:extLst>
            </p:cNvPr>
            <p:cNvSpPr/>
            <p:nvPr/>
          </p:nvSpPr>
          <p:spPr>
            <a:xfrm>
              <a:off x="1258570" y="1265641"/>
              <a:ext cx="2272159" cy="293506"/>
            </a:xfrm>
            <a:prstGeom prst="homePlate">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Registro de almacenes</a:t>
              </a:r>
            </a:p>
          </p:txBody>
        </p:sp>
        <p:sp>
          <p:nvSpPr>
            <p:cNvPr id="7" name="Flecha: pentágono 6">
              <a:extLst>
                <a:ext uri="{FF2B5EF4-FFF2-40B4-BE49-F238E27FC236}">
                  <a16:creationId xmlns:a16="http://schemas.microsoft.com/office/drawing/2014/main" id="{D2A9E2BF-2FD2-4FA2-81E5-15C256424F56}"/>
                </a:ext>
              </a:extLst>
            </p:cNvPr>
            <p:cNvSpPr/>
            <p:nvPr/>
          </p:nvSpPr>
          <p:spPr>
            <a:xfrm>
              <a:off x="1258571" y="2804985"/>
              <a:ext cx="2272159" cy="367500"/>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a:solidFill>
                    <a:schemeClr val="bg1"/>
                  </a:solidFill>
                  <a:latin typeface="Arial"/>
                  <a:cs typeface="Arial"/>
                </a:rPr>
                <a:t>Control de eficiencia y calidad</a:t>
              </a:r>
              <a:endParaRPr lang="es-419" sz="1200" b="1" dirty="0">
                <a:solidFill>
                  <a:schemeClr val="bg1"/>
                </a:solidFill>
                <a:latin typeface="Arial"/>
                <a:cs typeface="Arial"/>
              </a:endParaRPr>
            </a:p>
          </p:txBody>
        </p:sp>
        <p:sp>
          <p:nvSpPr>
            <p:cNvPr id="8" name="Flecha: pentágono 7">
              <a:extLst>
                <a:ext uri="{FF2B5EF4-FFF2-40B4-BE49-F238E27FC236}">
                  <a16:creationId xmlns:a16="http://schemas.microsoft.com/office/drawing/2014/main" id="{406ABC71-3782-4729-9C27-2EF137414F93}"/>
                </a:ext>
              </a:extLst>
            </p:cNvPr>
            <p:cNvSpPr/>
            <p:nvPr/>
          </p:nvSpPr>
          <p:spPr>
            <a:xfrm>
              <a:off x="1258572" y="2451795"/>
              <a:ext cx="2272159"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Ensayos de eficacia</a:t>
              </a:r>
            </a:p>
          </p:txBody>
        </p:sp>
        <p:sp>
          <p:nvSpPr>
            <p:cNvPr id="9" name="Flecha: pentágono 8">
              <a:extLst>
                <a:ext uri="{FF2B5EF4-FFF2-40B4-BE49-F238E27FC236}">
                  <a16:creationId xmlns:a16="http://schemas.microsoft.com/office/drawing/2014/main" id="{74CC6998-2DDC-4AAA-9039-1C32E9988B4D}"/>
                </a:ext>
              </a:extLst>
            </p:cNvPr>
            <p:cNvSpPr/>
            <p:nvPr/>
          </p:nvSpPr>
          <p:spPr>
            <a:xfrm>
              <a:off x="1258570" y="3235445"/>
              <a:ext cx="2272159"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Capacitaciones</a:t>
              </a:r>
            </a:p>
          </p:txBody>
        </p:sp>
        <p:sp>
          <p:nvSpPr>
            <p:cNvPr id="10" name="Flecha: pentágono 9">
              <a:extLst>
                <a:ext uri="{FF2B5EF4-FFF2-40B4-BE49-F238E27FC236}">
                  <a16:creationId xmlns:a16="http://schemas.microsoft.com/office/drawing/2014/main" id="{3039C53F-4CAC-4EEF-B54A-13333BACB465}"/>
                </a:ext>
              </a:extLst>
            </p:cNvPr>
            <p:cNvSpPr/>
            <p:nvPr/>
          </p:nvSpPr>
          <p:spPr>
            <a:xfrm>
              <a:off x="1258572" y="2049058"/>
              <a:ext cx="2272159"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a:solidFill>
                    <a:schemeClr val="bg1"/>
                  </a:solidFill>
                  <a:latin typeface="Arial"/>
                  <a:cs typeface="Arial"/>
                </a:rPr>
                <a:t>Posregistro empresas</a:t>
              </a:r>
              <a:endParaRPr lang="es-419" sz="1200" b="1" dirty="0">
                <a:solidFill>
                  <a:schemeClr val="bg1"/>
                </a:solidFill>
                <a:latin typeface="Arial"/>
                <a:cs typeface="Arial"/>
              </a:endParaRPr>
            </a:p>
          </p:txBody>
        </p:sp>
        <p:sp>
          <p:nvSpPr>
            <p:cNvPr id="11" name="Flecha: pentágono 10">
              <a:extLst>
                <a:ext uri="{FF2B5EF4-FFF2-40B4-BE49-F238E27FC236}">
                  <a16:creationId xmlns:a16="http://schemas.microsoft.com/office/drawing/2014/main" id="{C0A61B78-25DD-44DC-ACE2-A23EB33CF3C7}"/>
                </a:ext>
              </a:extLst>
            </p:cNvPr>
            <p:cNvSpPr/>
            <p:nvPr/>
          </p:nvSpPr>
          <p:spPr>
            <a:xfrm>
              <a:off x="1258572" y="1658938"/>
              <a:ext cx="2272159"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a:solidFill>
                    <a:schemeClr val="bg1"/>
                  </a:solidFill>
                  <a:latin typeface="Arial"/>
                  <a:cs typeface="Arial"/>
                </a:rPr>
                <a:t>Posregistro almacenes</a:t>
              </a:r>
              <a:endParaRPr lang="es-419" sz="1200" b="1" dirty="0">
                <a:solidFill>
                  <a:schemeClr val="bg1"/>
                </a:solidFill>
                <a:latin typeface="Arial"/>
                <a:cs typeface="Arial"/>
              </a:endParaRPr>
            </a:p>
          </p:txBody>
        </p:sp>
        <p:sp>
          <p:nvSpPr>
            <p:cNvPr id="12" name="Flecha: pentágono 11">
              <a:extLst>
                <a:ext uri="{FF2B5EF4-FFF2-40B4-BE49-F238E27FC236}">
                  <a16:creationId xmlns:a16="http://schemas.microsoft.com/office/drawing/2014/main" id="{D9730076-521F-42E4-A8EA-C5483FA2AC62}"/>
                </a:ext>
              </a:extLst>
            </p:cNvPr>
            <p:cNvSpPr/>
            <p:nvPr/>
          </p:nvSpPr>
          <p:spPr>
            <a:xfrm>
              <a:off x="3721688" y="694371"/>
              <a:ext cx="1546806" cy="554832"/>
            </a:xfrm>
            <a:prstGeom prst="homePlate">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a:solidFill>
                    <a:schemeClr val="bg1"/>
                  </a:solidFill>
                </a:rPr>
                <a:t>Sucumbíos</a:t>
              </a:r>
              <a:endParaRPr lang="es-419" sz="1600" b="1" dirty="0">
                <a:solidFill>
                  <a:schemeClr val="bg1"/>
                </a:solidFill>
              </a:endParaRPr>
            </a:p>
          </p:txBody>
        </p:sp>
        <p:sp>
          <p:nvSpPr>
            <p:cNvPr id="13" name="Flecha: pentágono 12">
              <a:extLst>
                <a:ext uri="{FF2B5EF4-FFF2-40B4-BE49-F238E27FC236}">
                  <a16:creationId xmlns:a16="http://schemas.microsoft.com/office/drawing/2014/main" id="{250D364F-751B-468E-8410-A91516A63663}"/>
                </a:ext>
              </a:extLst>
            </p:cNvPr>
            <p:cNvSpPr/>
            <p:nvPr/>
          </p:nvSpPr>
          <p:spPr>
            <a:xfrm>
              <a:off x="5360965" y="694371"/>
              <a:ext cx="1546806" cy="554832"/>
            </a:xfrm>
            <a:prstGeom prst="homePlate">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Carchi</a:t>
              </a:r>
            </a:p>
          </p:txBody>
        </p:sp>
        <p:sp>
          <p:nvSpPr>
            <p:cNvPr id="14" name="Flecha: pentágono 13">
              <a:extLst>
                <a:ext uri="{FF2B5EF4-FFF2-40B4-BE49-F238E27FC236}">
                  <a16:creationId xmlns:a16="http://schemas.microsoft.com/office/drawing/2014/main" id="{CF500E3F-C436-44C9-B6B3-991326DF5800}"/>
                </a:ext>
              </a:extLst>
            </p:cNvPr>
            <p:cNvSpPr/>
            <p:nvPr/>
          </p:nvSpPr>
          <p:spPr>
            <a:xfrm>
              <a:off x="7000242" y="694371"/>
              <a:ext cx="1546806" cy="554832"/>
            </a:xfrm>
            <a:prstGeom prst="homePlate">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Esmeraldas</a:t>
              </a:r>
            </a:p>
          </p:txBody>
        </p:sp>
        <p:sp>
          <p:nvSpPr>
            <p:cNvPr id="15" name="Flecha: pentágono 14">
              <a:extLst>
                <a:ext uri="{FF2B5EF4-FFF2-40B4-BE49-F238E27FC236}">
                  <a16:creationId xmlns:a16="http://schemas.microsoft.com/office/drawing/2014/main" id="{9EAFDD81-18A9-44DD-BE54-1C922BA8A25B}"/>
                </a:ext>
              </a:extLst>
            </p:cNvPr>
            <p:cNvSpPr/>
            <p:nvPr/>
          </p:nvSpPr>
          <p:spPr>
            <a:xfrm>
              <a:off x="8626909" y="694371"/>
              <a:ext cx="1546806" cy="554832"/>
            </a:xfrm>
            <a:prstGeom prst="homePlate">
              <a:avLst/>
            </a:prstGeom>
            <a:gradFill flip="none" rotWithShape="1">
              <a:gsLst>
                <a:gs pos="0">
                  <a:srgbClr val="7BC715">
                    <a:shade val="30000"/>
                    <a:satMod val="115000"/>
                  </a:srgbClr>
                </a:gs>
                <a:gs pos="50000">
                  <a:srgbClr val="7BC715">
                    <a:shade val="67500"/>
                    <a:satMod val="115000"/>
                  </a:srgbClr>
                </a:gs>
                <a:gs pos="100000">
                  <a:srgbClr val="7BC715">
                    <a:shade val="100000"/>
                    <a:satMod val="115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419" sz="1600" b="1" dirty="0">
                  <a:solidFill>
                    <a:schemeClr val="bg1"/>
                  </a:solidFill>
                </a:rPr>
                <a:t>Imbabura</a:t>
              </a:r>
            </a:p>
          </p:txBody>
        </p:sp>
        <p:sp>
          <p:nvSpPr>
            <p:cNvPr id="16" name="Flecha: pentágono 15">
              <a:extLst>
                <a:ext uri="{FF2B5EF4-FFF2-40B4-BE49-F238E27FC236}">
                  <a16:creationId xmlns:a16="http://schemas.microsoft.com/office/drawing/2014/main" id="{E341564A-44F4-4E79-92C3-F14FC56A1EAF}"/>
                </a:ext>
              </a:extLst>
            </p:cNvPr>
            <p:cNvSpPr/>
            <p:nvPr/>
          </p:nvSpPr>
          <p:spPr>
            <a:xfrm>
              <a:off x="3732620" y="1319281"/>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196</a:t>
              </a:r>
            </a:p>
          </p:txBody>
        </p:sp>
        <p:sp>
          <p:nvSpPr>
            <p:cNvPr id="17" name="Flecha: pentágono 16">
              <a:extLst>
                <a:ext uri="{FF2B5EF4-FFF2-40B4-BE49-F238E27FC236}">
                  <a16:creationId xmlns:a16="http://schemas.microsoft.com/office/drawing/2014/main" id="{B190DB75-95C0-446A-BA06-A978056A1801}"/>
                </a:ext>
              </a:extLst>
            </p:cNvPr>
            <p:cNvSpPr/>
            <p:nvPr/>
          </p:nvSpPr>
          <p:spPr>
            <a:xfrm>
              <a:off x="5371897" y="1319281"/>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189</a:t>
              </a:r>
            </a:p>
          </p:txBody>
        </p:sp>
        <p:sp>
          <p:nvSpPr>
            <p:cNvPr id="18" name="Flecha: pentágono 17">
              <a:extLst>
                <a:ext uri="{FF2B5EF4-FFF2-40B4-BE49-F238E27FC236}">
                  <a16:creationId xmlns:a16="http://schemas.microsoft.com/office/drawing/2014/main" id="{159715DE-7778-4C75-A636-7D6AAD4A8EDC}"/>
                </a:ext>
              </a:extLst>
            </p:cNvPr>
            <p:cNvSpPr/>
            <p:nvPr/>
          </p:nvSpPr>
          <p:spPr>
            <a:xfrm>
              <a:off x="7011174" y="1319281"/>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32</a:t>
              </a:r>
            </a:p>
          </p:txBody>
        </p:sp>
        <p:sp>
          <p:nvSpPr>
            <p:cNvPr id="19" name="Flecha: pentágono 18">
              <a:extLst>
                <a:ext uri="{FF2B5EF4-FFF2-40B4-BE49-F238E27FC236}">
                  <a16:creationId xmlns:a16="http://schemas.microsoft.com/office/drawing/2014/main" id="{246BB517-C709-4523-93A0-0FCAD67E2C46}"/>
                </a:ext>
              </a:extLst>
            </p:cNvPr>
            <p:cNvSpPr/>
            <p:nvPr/>
          </p:nvSpPr>
          <p:spPr>
            <a:xfrm>
              <a:off x="8637841" y="1319281"/>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192</a:t>
              </a:r>
            </a:p>
          </p:txBody>
        </p:sp>
        <p:sp>
          <p:nvSpPr>
            <p:cNvPr id="20" name="Flecha: pentágono 19">
              <a:extLst>
                <a:ext uri="{FF2B5EF4-FFF2-40B4-BE49-F238E27FC236}">
                  <a16:creationId xmlns:a16="http://schemas.microsoft.com/office/drawing/2014/main" id="{72148A51-ACA7-4E9C-82FA-EE8C89490374}"/>
                </a:ext>
              </a:extLst>
            </p:cNvPr>
            <p:cNvSpPr/>
            <p:nvPr/>
          </p:nvSpPr>
          <p:spPr>
            <a:xfrm>
              <a:off x="3745230" y="1697577"/>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rPr>
                <a:t>43</a:t>
              </a:r>
            </a:p>
          </p:txBody>
        </p:sp>
        <p:sp>
          <p:nvSpPr>
            <p:cNvPr id="21" name="Flecha: pentágono 20">
              <a:extLst>
                <a:ext uri="{FF2B5EF4-FFF2-40B4-BE49-F238E27FC236}">
                  <a16:creationId xmlns:a16="http://schemas.microsoft.com/office/drawing/2014/main" id="{5A6F77E5-E745-4597-AA76-B86D83000950}"/>
                </a:ext>
              </a:extLst>
            </p:cNvPr>
            <p:cNvSpPr/>
            <p:nvPr/>
          </p:nvSpPr>
          <p:spPr>
            <a:xfrm>
              <a:off x="5384507" y="1697577"/>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37</a:t>
              </a:r>
            </a:p>
          </p:txBody>
        </p:sp>
        <p:sp>
          <p:nvSpPr>
            <p:cNvPr id="22" name="Flecha: pentágono 21">
              <a:extLst>
                <a:ext uri="{FF2B5EF4-FFF2-40B4-BE49-F238E27FC236}">
                  <a16:creationId xmlns:a16="http://schemas.microsoft.com/office/drawing/2014/main" id="{4B9BC34D-9240-480B-87DC-CB8EBD061D3D}"/>
                </a:ext>
              </a:extLst>
            </p:cNvPr>
            <p:cNvSpPr/>
            <p:nvPr/>
          </p:nvSpPr>
          <p:spPr>
            <a:xfrm>
              <a:off x="7023784" y="1697577"/>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rPr>
                <a:t>68</a:t>
              </a:r>
              <a:endParaRPr lang="es-419" sz="1200" b="1" dirty="0">
                <a:solidFill>
                  <a:schemeClr val="bg1"/>
                </a:solidFill>
                <a:latin typeface="Arial"/>
                <a:cs typeface="Arial"/>
              </a:endParaRPr>
            </a:p>
          </p:txBody>
        </p:sp>
        <p:sp>
          <p:nvSpPr>
            <p:cNvPr id="23" name="Flecha: pentágono 22">
              <a:extLst>
                <a:ext uri="{FF2B5EF4-FFF2-40B4-BE49-F238E27FC236}">
                  <a16:creationId xmlns:a16="http://schemas.microsoft.com/office/drawing/2014/main" id="{28DE7923-2500-48ED-BF06-382A3FE70877}"/>
                </a:ext>
              </a:extLst>
            </p:cNvPr>
            <p:cNvSpPr/>
            <p:nvPr/>
          </p:nvSpPr>
          <p:spPr>
            <a:xfrm>
              <a:off x="8650451" y="1697577"/>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30</a:t>
              </a:r>
            </a:p>
          </p:txBody>
        </p:sp>
        <p:sp>
          <p:nvSpPr>
            <p:cNvPr id="24" name="Flecha: pentágono 23">
              <a:extLst>
                <a:ext uri="{FF2B5EF4-FFF2-40B4-BE49-F238E27FC236}">
                  <a16:creationId xmlns:a16="http://schemas.microsoft.com/office/drawing/2014/main" id="{DF49A3F0-D74B-4C98-BC7F-8331D40B94CE}"/>
                </a:ext>
              </a:extLst>
            </p:cNvPr>
            <p:cNvSpPr/>
            <p:nvPr/>
          </p:nvSpPr>
          <p:spPr>
            <a:xfrm>
              <a:off x="3743125" y="2073767"/>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a:t>
              </a:r>
            </a:p>
          </p:txBody>
        </p:sp>
        <p:sp>
          <p:nvSpPr>
            <p:cNvPr id="25" name="Flecha: pentágono 24">
              <a:extLst>
                <a:ext uri="{FF2B5EF4-FFF2-40B4-BE49-F238E27FC236}">
                  <a16:creationId xmlns:a16="http://schemas.microsoft.com/office/drawing/2014/main" id="{4F38CBBD-72C3-467E-9F32-531768618445}"/>
                </a:ext>
              </a:extLst>
            </p:cNvPr>
            <p:cNvSpPr/>
            <p:nvPr/>
          </p:nvSpPr>
          <p:spPr>
            <a:xfrm>
              <a:off x="5382402" y="2073767"/>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6</a:t>
              </a:r>
            </a:p>
          </p:txBody>
        </p:sp>
        <p:sp>
          <p:nvSpPr>
            <p:cNvPr id="26" name="Flecha: pentágono 25">
              <a:extLst>
                <a:ext uri="{FF2B5EF4-FFF2-40B4-BE49-F238E27FC236}">
                  <a16:creationId xmlns:a16="http://schemas.microsoft.com/office/drawing/2014/main" id="{D17BC50A-8A68-4D31-A9F2-3A7A9AE1DEC2}"/>
                </a:ext>
              </a:extLst>
            </p:cNvPr>
            <p:cNvSpPr/>
            <p:nvPr/>
          </p:nvSpPr>
          <p:spPr>
            <a:xfrm>
              <a:off x="7021679" y="2073767"/>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4</a:t>
              </a:r>
            </a:p>
          </p:txBody>
        </p:sp>
        <p:sp>
          <p:nvSpPr>
            <p:cNvPr id="27" name="Flecha: pentágono 26">
              <a:extLst>
                <a:ext uri="{FF2B5EF4-FFF2-40B4-BE49-F238E27FC236}">
                  <a16:creationId xmlns:a16="http://schemas.microsoft.com/office/drawing/2014/main" id="{E5BD7232-2407-4060-BCD6-6E0CBCF63CA5}"/>
                </a:ext>
              </a:extLst>
            </p:cNvPr>
            <p:cNvSpPr/>
            <p:nvPr/>
          </p:nvSpPr>
          <p:spPr>
            <a:xfrm>
              <a:off x="8648347" y="2073767"/>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15</a:t>
              </a:r>
            </a:p>
          </p:txBody>
        </p:sp>
        <p:sp>
          <p:nvSpPr>
            <p:cNvPr id="28" name="Flecha: pentágono 27">
              <a:extLst>
                <a:ext uri="{FF2B5EF4-FFF2-40B4-BE49-F238E27FC236}">
                  <a16:creationId xmlns:a16="http://schemas.microsoft.com/office/drawing/2014/main" id="{9B631D22-75DB-4188-943A-FA585F1DFC35}"/>
                </a:ext>
              </a:extLst>
            </p:cNvPr>
            <p:cNvSpPr/>
            <p:nvPr/>
          </p:nvSpPr>
          <p:spPr>
            <a:xfrm>
              <a:off x="3755736" y="2439467"/>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217</a:t>
              </a:r>
            </a:p>
          </p:txBody>
        </p:sp>
        <p:sp>
          <p:nvSpPr>
            <p:cNvPr id="29" name="Flecha: pentágono 28">
              <a:extLst>
                <a:ext uri="{FF2B5EF4-FFF2-40B4-BE49-F238E27FC236}">
                  <a16:creationId xmlns:a16="http://schemas.microsoft.com/office/drawing/2014/main" id="{300D3C43-18E3-45F5-851F-462E1FB3E8C3}"/>
                </a:ext>
              </a:extLst>
            </p:cNvPr>
            <p:cNvSpPr/>
            <p:nvPr/>
          </p:nvSpPr>
          <p:spPr>
            <a:xfrm>
              <a:off x="5395012" y="2439467"/>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0</a:t>
              </a:r>
            </a:p>
          </p:txBody>
        </p:sp>
        <p:sp>
          <p:nvSpPr>
            <p:cNvPr id="30" name="Flecha: pentágono 29">
              <a:extLst>
                <a:ext uri="{FF2B5EF4-FFF2-40B4-BE49-F238E27FC236}">
                  <a16:creationId xmlns:a16="http://schemas.microsoft.com/office/drawing/2014/main" id="{81180348-D182-42AD-BACE-1BF97AC1A536}"/>
                </a:ext>
              </a:extLst>
            </p:cNvPr>
            <p:cNvSpPr/>
            <p:nvPr/>
          </p:nvSpPr>
          <p:spPr>
            <a:xfrm>
              <a:off x="7034289" y="2439467"/>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0</a:t>
              </a:r>
            </a:p>
          </p:txBody>
        </p:sp>
        <p:sp>
          <p:nvSpPr>
            <p:cNvPr id="31" name="Flecha: pentágono 30">
              <a:extLst>
                <a:ext uri="{FF2B5EF4-FFF2-40B4-BE49-F238E27FC236}">
                  <a16:creationId xmlns:a16="http://schemas.microsoft.com/office/drawing/2014/main" id="{5B3C0D1E-B297-4A89-A9A9-C5A1937832C5}"/>
                </a:ext>
              </a:extLst>
            </p:cNvPr>
            <p:cNvSpPr/>
            <p:nvPr/>
          </p:nvSpPr>
          <p:spPr>
            <a:xfrm>
              <a:off x="8660957" y="2439467"/>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0</a:t>
              </a:r>
            </a:p>
          </p:txBody>
        </p:sp>
        <p:sp>
          <p:nvSpPr>
            <p:cNvPr id="32" name="Flecha: pentágono 31">
              <a:extLst>
                <a:ext uri="{FF2B5EF4-FFF2-40B4-BE49-F238E27FC236}">
                  <a16:creationId xmlns:a16="http://schemas.microsoft.com/office/drawing/2014/main" id="{A931AC68-FBD6-4BA3-9C78-AA8AB36DD8F1}"/>
                </a:ext>
              </a:extLst>
            </p:cNvPr>
            <p:cNvSpPr/>
            <p:nvPr/>
          </p:nvSpPr>
          <p:spPr>
            <a:xfrm>
              <a:off x="3755736" y="2805141"/>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23</a:t>
              </a:r>
            </a:p>
          </p:txBody>
        </p:sp>
        <p:sp>
          <p:nvSpPr>
            <p:cNvPr id="33" name="Flecha: pentágono 32">
              <a:extLst>
                <a:ext uri="{FF2B5EF4-FFF2-40B4-BE49-F238E27FC236}">
                  <a16:creationId xmlns:a16="http://schemas.microsoft.com/office/drawing/2014/main" id="{E891564C-CEEC-470A-A9E4-927CB1A56EA4}"/>
                </a:ext>
              </a:extLst>
            </p:cNvPr>
            <p:cNvSpPr/>
            <p:nvPr/>
          </p:nvSpPr>
          <p:spPr>
            <a:xfrm>
              <a:off x="5395012" y="2805141"/>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21</a:t>
              </a:r>
            </a:p>
          </p:txBody>
        </p:sp>
        <p:sp>
          <p:nvSpPr>
            <p:cNvPr id="34" name="Flecha: pentágono 33">
              <a:extLst>
                <a:ext uri="{FF2B5EF4-FFF2-40B4-BE49-F238E27FC236}">
                  <a16:creationId xmlns:a16="http://schemas.microsoft.com/office/drawing/2014/main" id="{429FEB05-9F36-4DAF-BB41-7FDD7B83F7FC}"/>
                </a:ext>
              </a:extLst>
            </p:cNvPr>
            <p:cNvSpPr/>
            <p:nvPr/>
          </p:nvSpPr>
          <p:spPr>
            <a:xfrm>
              <a:off x="7034289" y="2805141"/>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17</a:t>
              </a:r>
            </a:p>
          </p:txBody>
        </p:sp>
        <p:sp>
          <p:nvSpPr>
            <p:cNvPr id="35" name="Flecha: pentágono 34">
              <a:extLst>
                <a:ext uri="{FF2B5EF4-FFF2-40B4-BE49-F238E27FC236}">
                  <a16:creationId xmlns:a16="http://schemas.microsoft.com/office/drawing/2014/main" id="{9F0804C8-1129-4670-B9E7-06D3A178D5D4}"/>
                </a:ext>
              </a:extLst>
            </p:cNvPr>
            <p:cNvSpPr/>
            <p:nvPr/>
          </p:nvSpPr>
          <p:spPr>
            <a:xfrm>
              <a:off x="8660957" y="2805141"/>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23</a:t>
              </a:r>
            </a:p>
          </p:txBody>
        </p:sp>
        <p:sp>
          <p:nvSpPr>
            <p:cNvPr id="36" name="Flecha: pentágono 35">
              <a:extLst>
                <a:ext uri="{FF2B5EF4-FFF2-40B4-BE49-F238E27FC236}">
                  <a16:creationId xmlns:a16="http://schemas.microsoft.com/office/drawing/2014/main" id="{ACB321EA-FDE8-43CB-8184-E812FBFBE829}"/>
                </a:ext>
              </a:extLst>
            </p:cNvPr>
            <p:cNvSpPr/>
            <p:nvPr/>
          </p:nvSpPr>
          <p:spPr>
            <a:xfrm>
              <a:off x="3768346" y="3170834"/>
              <a:ext cx="1407668" cy="293506"/>
            </a:xfrm>
            <a:prstGeom prst="homePlate">
              <a:avLst/>
            </a:prstGeom>
            <a:solidFill>
              <a:srgbClr val="5B9BD5">
                <a:hueOff val="-3379271"/>
                <a:satOff val="-8710"/>
                <a:lumOff val="-5883"/>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366</a:t>
              </a:r>
            </a:p>
          </p:txBody>
        </p:sp>
        <p:sp>
          <p:nvSpPr>
            <p:cNvPr id="37" name="Flecha: pentágono 36">
              <a:extLst>
                <a:ext uri="{FF2B5EF4-FFF2-40B4-BE49-F238E27FC236}">
                  <a16:creationId xmlns:a16="http://schemas.microsoft.com/office/drawing/2014/main" id="{8F56A6B9-1752-47C3-8AE9-8AFF02D5A865}"/>
                </a:ext>
              </a:extLst>
            </p:cNvPr>
            <p:cNvSpPr/>
            <p:nvPr/>
          </p:nvSpPr>
          <p:spPr>
            <a:xfrm>
              <a:off x="5407623" y="3170834"/>
              <a:ext cx="1407668" cy="293506"/>
            </a:xfrm>
            <a:prstGeom prst="homePlate">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214</a:t>
              </a:r>
            </a:p>
          </p:txBody>
        </p:sp>
        <p:sp>
          <p:nvSpPr>
            <p:cNvPr id="38" name="Flecha: pentágono 37">
              <a:extLst>
                <a:ext uri="{FF2B5EF4-FFF2-40B4-BE49-F238E27FC236}">
                  <a16:creationId xmlns:a16="http://schemas.microsoft.com/office/drawing/2014/main" id="{8E16EE74-081A-4CD1-AC98-5CE057C1B141}"/>
                </a:ext>
              </a:extLst>
            </p:cNvPr>
            <p:cNvSpPr/>
            <p:nvPr/>
          </p:nvSpPr>
          <p:spPr>
            <a:xfrm>
              <a:off x="7046899" y="3170834"/>
              <a:ext cx="1407668" cy="293506"/>
            </a:xfrm>
            <a:prstGeom prst="homePlate">
              <a:avLst/>
            </a:prstGeom>
            <a:solidFill>
              <a:srgbClr val="5B9BD5">
                <a:hueOff val="-5068907"/>
                <a:satOff val="-13064"/>
                <a:lumOff val="-8824"/>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104</a:t>
              </a:r>
            </a:p>
          </p:txBody>
        </p:sp>
        <p:sp>
          <p:nvSpPr>
            <p:cNvPr id="39" name="Flecha: pentágono 38">
              <a:extLst>
                <a:ext uri="{FF2B5EF4-FFF2-40B4-BE49-F238E27FC236}">
                  <a16:creationId xmlns:a16="http://schemas.microsoft.com/office/drawing/2014/main" id="{A1C09F15-84A1-489C-A556-C2F90FDB2104}"/>
                </a:ext>
              </a:extLst>
            </p:cNvPr>
            <p:cNvSpPr/>
            <p:nvPr/>
          </p:nvSpPr>
          <p:spPr>
            <a:xfrm>
              <a:off x="8673567" y="3170834"/>
              <a:ext cx="1407668" cy="293506"/>
            </a:xfrm>
            <a:prstGeom prst="homePlate">
              <a:avLst/>
            </a:prstGeom>
            <a:solidFill>
              <a:srgbClr val="5B9BD5">
                <a:hueOff val="-6758543"/>
                <a:satOff val="-17419"/>
                <a:lumOff val="-11765"/>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p>
              <a:pPr algn="ctr"/>
              <a:r>
                <a:rPr lang="es-419" sz="1200" b="1" dirty="0">
                  <a:solidFill>
                    <a:schemeClr val="bg1"/>
                  </a:solidFill>
                  <a:latin typeface="Arial"/>
                  <a:cs typeface="Arial"/>
                </a:rPr>
                <a:t>160</a:t>
              </a:r>
            </a:p>
          </p:txBody>
        </p:sp>
      </p:grpSp>
      <p:graphicFrame>
        <p:nvGraphicFramePr>
          <p:cNvPr id="40" name="Tabla 39">
            <a:extLst>
              <a:ext uri="{FF2B5EF4-FFF2-40B4-BE49-F238E27FC236}">
                <a16:creationId xmlns:a16="http://schemas.microsoft.com/office/drawing/2014/main" id="{F3D205CA-CAC3-4649-B062-57AAA468FE55}"/>
              </a:ext>
            </a:extLst>
          </p:cNvPr>
          <p:cNvGraphicFramePr>
            <a:graphicFrameLocks noGrp="1"/>
          </p:cNvGraphicFramePr>
          <p:nvPr>
            <p:extLst>
              <p:ext uri="{D42A27DB-BD31-4B8C-83A1-F6EECF244321}">
                <p14:modId xmlns:p14="http://schemas.microsoft.com/office/powerpoint/2010/main" val="216185992"/>
              </p:ext>
            </p:extLst>
          </p:nvPr>
        </p:nvGraphicFramePr>
        <p:xfrm>
          <a:off x="537376" y="4423785"/>
          <a:ext cx="8822665" cy="995596"/>
        </p:xfrm>
        <a:graphic>
          <a:graphicData uri="http://schemas.openxmlformats.org/drawingml/2006/table">
            <a:tbl>
              <a:tblPr firstRow="1" lastCol="1" bandRow="1" bandCol="1">
                <a:tableStyleId>{16D9F66E-5EB9-4882-86FB-DCBF35E3C3E4}</a:tableStyleId>
              </a:tblPr>
              <a:tblGrid>
                <a:gridCol w="7495949">
                  <a:extLst>
                    <a:ext uri="{9D8B030D-6E8A-4147-A177-3AD203B41FA5}">
                      <a16:colId xmlns:a16="http://schemas.microsoft.com/office/drawing/2014/main" val="4231657908"/>
                    </a:ext>
                  </a:extLst>
                </a:gridCol>
                <a:gridCol w="1326716">
                  <a:extLst>
                    <a:ext uri="{9D8B030D-6E8A-4147-A177-3AD203B41FA5}">
                      <a16:colId xmlns:a16="http://schemas.microsoft.com/office/drawing/2014/main" val="141411335"/>
                    </a:ext>
                  </a:extLst>
                </a:gridCol>
              </a:tblGrid>
              <a:tr h="497798">
                <a:tc>
                  <a:txBody>
                    <a:bodyPr/>
                    <a:lstStyle/>
                    <a:p>
                      <a:pPr algn="ctr" fontAlgn="ctr"/>
                      <a:r>
                        <a:rPr lang="es-419" sz="1100" u="none" strike="noStrike" dirty="0">
                          <a:solidFill>
                            <a:schemeClr val="tx1">
                              <a:lumMod val="75000"/>
                              <a:lumOff val="25000"/>
                            </a:schemeClr>
                          </a:solidFill>
                          <a:effectLst/>
                        </a:rPr>
                        <a:t>Aprobación de ensayos de eficacia - aprobación de importación de muestras de insumos agrícolas – </a:t>
                      </a:r>
                    </a:p>
                    <a:p>
                      <a:pPr algn="ctr" fontAlgn="ctr"/>
                      <a:r>
                        <a:rPr lang="es-419" sz="1100" u="none" strike="noStrike" dirty="0">
                          <a:solidFill>
                            <a:schemeClr val="tx1">
                              <a:lumMod val="75000"/>
                              <a:lumOff val="25000"/>
                            </a:schemeClr>
                          </a:solidFill>
                          <a:effectLst/>
                        </a:rPr>
                        <a:t>revisión de informes finales de ensayos de eficacia -  Sucumbíos</a:t>
                      </a:r>
                      <a:endParaRPr lang="es-419" sz="1100" b="0" i="0" u="none" strike="noStrike" dirty="0">
                        <a:solidFill>
                          <a:schemeClr val="tx1">
                            <a:lumMod val="75000"/>
                            <a:lumOff val="25000"/>
                          </a:schemeClr>
                        </a:solidFill>
                        <a:effectLst/>
                        <a:latin typeface="Calibri" panose="020F0502020204030204" pitchFamily="34" charset="0"/>
                      </a:endParaRPr>
                    </a:p>
                  </a:txBody>
                  <a:tcPr marL="9907" marR="9907" marT="9907" marB="0" anchor="ctr"/>
                </a:tc>
                <a:tc>
                  <a:txBody>
                    <a:bodyPr/>
                    <a:lstStyle/>
                    <a:p>
                      <a:pPr algn="ctr" fontAlgn="ctr"/>
                      <a:r>
                        <a:rPr lang="es-419" sz="1100" b="1" i="0" u="none" strike="noStrike" dirty="0">
                          <a:solidFill>
                            <a:schemeClr val="tx1">
                              <a:lumMod val="75000"/>
                              <a:lumOff val="25000"/>
                            </a:schemeClr>
                          </a:solidFill>
                          <a:effectLst/>
                          <a:latin typeface="Calibri" panose="020F0502020204030204" pitchFamily="34" charset="0"/>
                        </a:rPr>
                        <a:t>94</a:t>
                      </a:r>
                    </a:p>
                  </a:txBody>
                  <a:tcPr marL="9907" marR="9907" marT="9907" marB="0" anchor="ctr"/>
                </a:tc>
                <a:extLst>
                  <a:ext uri="{0D108BD9-81ED-4DB2-BD59-A6C34878D82A}">
                    <a16:rowId xmlns:a16="http://schemas.microsoft.com/office/drawing/2014/main" val="2921042957"/>
                  </a:ext>
                </a:extLst>
              </a:tr>
              <a:tr h="497798">
                <a:tc>
                  <a:txBody>
                    <a:bodyPr/>
                    <a:lstStyle/>
                    <a:p>
                      <a:pPr algn="ctr" fontAlgn="ctr"/>
                      <a:r>
                        <a:rPr lang="es-419" sz="1100" u="none" strike="noStrike" dirty="0">
                          <a:solidFill>
                            <a:schemeClr val="tx1">
                              <a:lumMod val="75000"/>
                              <a:lumOff val="25000"/>
                            </a:schemeClr>
                          </a:solidFill>
                          <a:effectLst/>
                        </a:rPr>
                        <a:t>Aprobación de ensayos de eficacia - aprobación de importación de muestras de insumos agrícolas – </a:t>
                      </a:r>
                    </a:p>
                    <a:p>
                      <a:pPr algn="ctr" fontAlgn="ctr"/>
                      <a:r>
                        <a:rPr lang="es-419" sz="1100" u="none" strike="noStrike" dirty="0">
                          <a:solidFill>
                            <a:schemeClr val="tx1">
                              <a:lumMod val="75000"/>
                              <a:lumOff val="25000"/>
                            </a:schemeClr>
                          </a:solidFill>
                          <a:effectLst/>
                        </a:rPr>
                        <a:t>revisión de informes finales de ensayos de eficacia - Sucumbíos</a:t>
                      </a:r>
                      <a:endParaRPr lang="es-419" sz="1100" b="0" i="0" u="none" strike="noStrike" dirty="0">
                        <a:solidFill>
                          <a:schemeClr val="tx1">
                            <a:lumMod val="75000"/>
                            <a:lumOff val="25000"/>
                          </a:schemeClr>
                        </a:solidFill>
                        <a:effectLst/>
                        <a:latin typeface="Calibri" panose="020F0502020204030204" pitchFamily="34" charset="0"/>
                      </a:endParaRPr>
                    </a:p>
                  </a:txBody>
                  <a:tcPr marL="9907" marR="9907" marT="9907" marB="0" anchor="ctr"/>
                </a:tc>
                <a:tc>
                  <a:txBody>
                    <a:bodyPr/>
                    <a:lstStyle/>
                    <a:p>
                      <a:pPr algn="ctr" fontAlgn="ctr"/>
                      <a:r>
                        <a:rPr lang="es-419" sz="1100" b="1" i="0" u="none" strike="noStrike" dirty="0">
                          <a:solidFill>
                            <a:schemeClr val="tx1">
                              <a:lumMod val="75000"/>
                              <a:lumOff val="25000"/>
                            </a:schemeClr>
                          </a:solidFill>
                          <a:effectLst/>
                          <a:latin typeface="Calibri" panose="020F0502020204030204" pitchFamily="34" charset="0"/>
                        </a:rPr>
                        <a:t>123</a:t>
                      </a:r>
                    </a:p>
                  </a:txBody>
                  <a:tcPr marL="9907" marR="9907" marT="9907" marB="0" anchor="ctr"/>
                </a:tc>
                <a:extLst>
                  <a:ext uri="{0D108BD9-81ED-4DB2-BD59-A6C34878D82A}">
                    <a16:rowId xmlns:a16="http://schemas.microsoft.com/office/drawing/2014/main" val="421430892"/>
                  </a:ext>
                </a:extLst>
              </a:tr>
            </a:tbl>
          </a:graphicData>
        </a:graphic>
      </p:graphicFrame>
      <p:pic>
        <p:nvPicPr>
          <p:cNvPr id="41" name="Imagen 40">
            <a:extLst>
              <a:ext uri="{FF2B5EF4-FFF2-40B4-BE49-F238E27FC236}">
                <a16:creationId xmlns:a16="http://schemas.microsoft.com/office/drawing/2014/main" id="{65DA6638-B9EE-49CF-974C-793450B6D360}"/>
              </a:ext>
            </a:extLst>
          </p:cNvPr>
          <p:cNvPicPr>
            <a:picLocks noChangeAspect="1"/>
          </p:cNvPicPr>
          <p:nvPr/>
        </p:nvPicPr>
        <p:blipFill rotWithShape="1">
          <a:blip r:embed="rId3"/>
          <a:srcRect l="17252" t="13546" r="12133" b="12395"/>
          <a:stretch/>
        </p:blipFill>
        <p:spPr>
          <a:xfrm flipH="1">
            <a:off x="9807473" y="1047382"/>
            <a:ext cx="1810270" cy="1423981"/>
          </a:xfrm>
          <a:prstGeom prst="roundRect">
            <a:avLst/>
          </a:prstGeom>
        </p:spPr>
      </p:pic>
      <p:pic>
        <p:nvPicPr>
          <p:cNvPr id="42" name="Imagen 41">
            <a:extLst>
              <a:ext uri="{FF2B5EF4-FFF2-40B4-BE49-F238E27FC236}">
                <a16:creationId xmlns:a16="http://schemas.microsoft.com/office/drawing/2014/main" id="{0CC51D51-52C2-489C-B6B6-0CEE7B8B2178}"/>
              </a:ext>
            </a:extLst>
          </p:cNvPr>
          <p:cNvPicPr>
            <a:picLocks noChangeAspect="1"/>
          </p:cNvPicPr>
          <p:nvPr/>
        </p:nvPicPr>
        <p:blipFill rotWithShape="1">
          <a:blip r:embed="rId4"/>
          <a:srcRect l="12180" t="7250" r="16996" b="17825"/>
          <a:stretch/>
        </p:blipFill>
        <p:spPr>
          <a:xfrm>
            <a:off x="9847271" y="2586823"/>
            <a:ext cx="1770472" cy="1404755"/>
          </a:xfrm>
          <a:prstGeom prst="roundRect">
            <a:avLst/>
          </a:prstGeom>
        </p:spPr>
      </p:pic>
      <p:pic>
        <p:nvPicPr>
          <p:cNvPr id="43" name="Imagen 42">
            <a:extLst>
              <a:ext uri="{FF2B5EF4-FFF2-40B4-BE49-F238E27FC236}">
                <a16:creationId xmlns:a16="http://schemas.microsoft.com/office/drawing/2014/main" id="{22BD9616-684F-480A-9B70-6F505BC48B3D}"/>
              </a:ext>
            </a:extLst>
          </p:cNvPr>
          <p:cNvPicPr>
            <a:picLocks noChangeAspect="1"/>
          </p:cNvPicPr>
          <p:nvPr/>
        </p:nvPicPr>
        <p:blipFill rotWithShape="1">
          <a:blip r:embed="rId5"/>
          <a:srcRect l="11630" t="4141" r="16713" b="22146"/>
          <a:stretch/>
        </p:blipFill>
        <p:spPr>
          <a:xfrm>
            <a:off x="9833850" y="4130036"/>
            <a:ext cx="1820774" cy="1404755"/>
          </a:xfrm>
          <a:prstGeom prst="roundRect">
            <a:avLst/>
          </a:prstGeom>
        </p:spPr>
      </p:pic>
    </p:spTree>
    <p:extLst>
      <p:ext uri="{BB962C8B-B14F-4D97-AF65-F5344CB8AC3E}">
        <p14:creationId xmlns:p14="http://schemas.microsoft.com/office/powerpoint/2010/main" val="2079007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2" name="Google Shape;110;p16">
            <a:extLst>
              <a:ext uri="{FF2B5EF4-FFF2-40B4-BE49-F238E27FC236}">
                <a16:creationId xmlns:a16="http://schemas.microsoft.com/office/drawing/2014/main" id="{3A2135C4-9304-9642-D050-3B25A030D9DB}"/>
              </a:ext>
            </a:extLst>
          </p:cNvPr>
          <p:cNvSpPr txBox="1"/>
          <p:nvPr/>
        </p:nvSpPr>
        <p:spPr>
          <a:xfrm>
            <a:off x="4062046" y="4104235"/>
            <a:ext cx="4067908"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Laboratorios</a:t>
            </a:r>
            <a:endParaRPr sz="4000" b="1" i="0" u="none" strike="noStrike" cap="none" dirty="0">
              <a:solidFill>
                <a:srgbClr val="E5C400"/>
              </a:solidFill>
              <a:latin typeface="Arial"/>
              <a:ea typeface="Arial"/>
              <a:cs typeface="Arial"/>
              <a:sym typeface="Arial"/>
            </a:endParaRPr>
          </a:p>
        </p:txBody>
      </p:sp>
      <p:pic>
        <p:nvPicPr>
          <p:cNvPr id="4" name="Imagen 3">
            <a:extLst>
              <a:ext uri="{FF2B5EF4-FFF2-40B4-BE49-F238E27FC236}">
                <a16:creationId xmlns:a16="http://schemas.microsoft.com/office/drawing/2014/main" id="{99B4AA1D-AE72-233F-CF1C-33B1C581D888}"/>
              </a:ext>
            </a:extLst>
          </p:cNvPr>
          <p:cNvPicPr>
            <a:picLocks noChangeAspect="1"/>
          </p:cNvPicPr>
          <p:nvPr/>
        </p:nvPicPr>
        <p:blipFill>
          <a:blip r:embed="rId4"/>
          <a:stretch>
            <a:fillRect/>
          </a:stretch>
        </p:blipFill>
        <p:spPr>
          <a:xfrm>
            <a:off x="4978364" y="1463910"/>
            <a:ext cx="2235271" cy="2393715"/>
          </a:xfrm>
          <a:prstGeom prst="rect">
            <a:avLst/>
          </a:prstGeom>
        </p:spPr>
      </p:pic>
    </p:spTree>
    <p:extLst>
      <p:ext uri="{BB962C8B-B14F-4D97-AF65-F5344CB8AC3E}">
        <p14:creationId xmlns:p14="http://schemas.microsoft.com/office/powerpoint/2010/main" val="2392327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3" name="CuadroTexto 2">
            <a:extLst>
              <a:ext uri="{FF2B5EF4-FFF2-40B4-BE49-F238E27FC236}">
                <a16:creationId xmlns:a16="http://schemas.microsoft.com/office/drawing/2014/main" id="{DD7354D5-DC71-4044-B025-B1A66789728E}"/>
              </a:ext>
            </a:extLst>
          </p:cNvPr>
          <p:cNvSpPr txBox="1"/>
          <p:nvPr/>
        </p:nvSpPr>
        <p:spPr>
          <a:xfrm>
            <a:off x="11454714" y="2792627"/>
            <a:ext cx="184731" cy="307777"/>
          </a:xfrm>
          <a:prstGeom prst="rect">
            <a:avLst/>
          </a:prstGeom>
          <a:noFill/>
        </p:spPr>
        <p:txBody>
          <a:bodyPr wrap="none" rtlCol="0">
            <a:spAutoFit/>
          </a:bodyPr>
          <a:lstStyle/>
          <a:p>
            <a:endParaRPr lang="es-EC" dirty="0">
              <a:solidFill>
                <a:schemeClr val="tx1"/>
              </a:solidFill>
            </a:endParaRPr>
          </a:p>
        </p:txBody>
      </p:sp>
      <p:sp>
        <p:nvSpPr>
          <p:cNvPr id="4" name="CuadroTexto 3">
            <a:extLst>
              <a:ext uri="{FF2B5EF4-FFF2-40B4-BE49-F238E27FC236}">
                <a16:creationId xmlns:a16="http://schemas.microsoft.com/office/drawing/2014/main" id="{5BB8E8DA-A23C-457C-B497-D34393DC8AD7}"/>
              </a:ext>
            </a:extLst>
          </p:cNvPr>
          <p:cNvSpPr txBox="1"/>
          <p:nvPr/>
        </p:nvSpPr>
        <p:spPr>
          <a:xfrm>
            <a:off x="2971056" y="3259353"/>
            <a:ext cx="2536934" cy="1600438"/>
          </a:xfrm>
          <a:prstGeom prst="rect">
            <a:avLst/>
          </a:prstGeom>
          <a:noFill/>
        </p:spPr>
        <p:txBody>
          <a:bodyPr wrap="square">
            <a:spAutoFit/>
          </a:bodyPr>
          <a:lstStyle/>
          <a:p>
            <a:pPr algn="ctr"/>
            <a:r>
              <a:rPr lang="es-419" dirty="0">
                <a:solidFill>
                  <a:schemeClr val="tx1"/>
                </a:solidFill>
              </a:rPr>
              <a:t>Como parte del proyecto PROLAB se realizó la adecuación del área de cría de insectos inmaduros, así como el área de entomología, fortaleciendo el laboratorio para un mejor servicio.</a:t>
            </a:r>
          </a:p>
        </p:txBody>
      </p:sp>
      <p:pic>
        <p:nvPicPr>
          <p:cNvPr id="5" name="Imagen 4">
            <a:extLst>
              <a:ext uri="{FF2B5EF4-FFF2-40B4-BE49-F238E27FC236}">
                <a16:creationId xmlns:a16="http://schemas.microsoft.com/office/drawing/2014/main" id="{36C51DB9-2618-44A4-975E-BF163A92AFA9}"/>
              </a:ext>
            </a:extLst>
          </p:cNvPr>
          <p:cNvPicPr>
            <a:picLocks noChangeAspect="1"/>
          </p:cNvPicPr>
          <p:nvPr/>
        </p:nvPicPr>
        <p:blipFill rotWithShape="1">
          <a:blip r:embed="rId3"/>
          <a:srcRect l="13703" t="13441" r="8259" b="21413"/>
          <a:stretch/>
        </p:blipFill>
        <p:spPr>
          <a:xfrm>
            <a:off x="712270" y="4324853"/>
            <a:ext cx="1992500" cy="1247503"/>
          </a:xfrm>
          <a:prstGeom prst="roundRect">
            <a:avLst/>
          </a:prstGeom>
        </p:spPr>
      </p:pic>
      <p:pic>
        <p:nvPicPr>
          <p:cNvPr id="6" name="Imagen 5">
            <a:extLst>
              <a:ext uri="{FF2B5EF4-FFF2-40B4-BE49-F238E27FC236}">
                <a16:creationId xmlns:a16="http://schemas.microsoft.com/office/drawing/2014/main" id="{5F70E0C2-025F-46BF-B159-143A2CB564ED}"/>
              </a:ext>
            </a:extLst>
          </p:cNvPr>
          <p:cNvPicPr>
            <a:picLocks noChangeAspect="1"/>
          </p:cNvPicPr>
          <p:nvPr/>
        </p:nvPicPr>
        <p:blipFill rotWithShape="1">
          <a:blip r:embed="rId4"/>
          <a:srcRect l="2901" t="11924" r="8898" b="14445"/>
          <a:stretch/>
        </p:blipFill>
        <p:spPr>
          <a:xfrm>
            <a:off x="712270" y="1357974"/>
            <a:ext cx="2086389" cy="1404258"/>
          </a:xfrm>
          <a:prstGeom prst="roundRect">
            <a:avLst>
              <a:gd name="adj" fmla="val 19773"/>
            </a:avLst>
          </a:prstGeom>
        </p:spPr>
      </p:pic>
      <p:pic>
        <p:nvPicPr>
          <p:cNvPr id="7" name="Imagen 6">
            <a:extLst>
              <a:ext uri="{FF2B5EF4-FFF2-40B4-BE49-F238E27FC236}">
                <a16:creationId xmlns:a16="http://schemas.microsoft.com/office/drawing/2014/main" id="{DC52977C-163B-4D54-BE73-DCEAC06B90DD}"/>
              </a:ext>
            </a:extLst>
          </p:cNvPr>
          <p:cNvPicPr>
            <a:picLocks noChangeAspect="1"/>
          </p:cNvPicPr>
          <p:nvPr/>
        </p:nvPicPr>
        <p:blipFill rotWithShape="1">
          <a:blip r:embed="rId5"/>
          <a:srcRect t="6127" b="22125"/>
          <a:stretch/>
        </p:blipFill>
        <p:spPr>
          <a:xfrm>
            <a:off x="712270" y="2919791"/>
            <a:ext cx="2026971" cy="1247503"/>
          </a:xfrm>
          <a:prstGeom prst="roundRect">
            <a:avLst/>
          </a:prstGeom>
        </p:spPr>
      </p:pic>
      <p:pic>
        <p:nvPicPr>
          <p:cNvPr id="8" name="Imagen 7">
            <a:extLst>
              <a:ext uri="{FF2B5EF4-FFF2-40B4-BE49-F238E27FC236}">
                <a16:creationId xmlns:a16="http://schemas.microsoft.com/office/drawing/2014/main" id="{1660431D-9D4D-48A9-B36A-F90CAE062A9D}"/>
              </a:ext>
            </a:extLst>
          </p:cNvPr>
          <p:cNvPicPr>
            <a:picLocks noChangeAspect="1"/>
          </p:cNvPicPr>
          <p:nvPr/>
        </p:nvPicPr>
        <p:blipFill>
          <a:blip r:embed="rId6"/>
          <a:stretch>
            <a:fillRect/>
          </a:stretch>
        </p:blipFill>
        <p:spPr>
          <a:xfrm>
            <a:off x="3667132" y="1861577"/>
            <a:ext cx="945149" cy="1273464"/>
          </a:xfrm>
          <a:prstGeom prst="rect">
            <a:avLst/>
          </a:prstGeom>
        </p:spPr>
      </p:pic>
      <p:graphicFrame>
        <p:nvGraphicFramePr>
          <p:cNvPr id="10" name="Gráfico 9">
            <a:extLst>
              <a:ext uri="{FF2B5EF4-FFF2-40B4-BE49-F238E27FC236}">
                <a16:creationId xmlns:a16="http://schemas.microsoft.com/office/drawing/2014/main" id="{122F8E61-AC4B-4C68-AAE5-96FE653ABF8B}"/>
              </a:ext>
            </a:extLst>
          </p:cNvPr>
          <p:cNvGraphicFramePr>
            <a:graphicFrameLocks/>
          </p:cNvGraphicFramePr>
          <p:nvPr>
            <p:extLst>
              <p:ext uri="{D42A27DB-BD31-4B8C-83A1-F6EECF244321}">
                <p14:modId xmlns:p14="http://schemas.microsoft.com/office/powerpoint/2010/main" val="2703245356"/>
              </p:ext>
            </p:extLst>
          </p:nvPr>
        </p:nvGraphicFramePr>
        <p:xfrm>
          <a:off x="5613009" y="1477108"/>
          <a:ext cx="6215891" cy="399522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5916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2" name="Google Shape;110;p16">
            <a:extLst>
              <a:ext uri="{FF2B5EF4-FFF2-40B4-BE49-F238E27FC236}">
                <a16:creationId xmlns:a16="http://schemas.microsoft.com/office/drawing/2014/main" id="{7E61C500-A8C6-BD99-1427-7781164286F5}"/>
              </a:ext>
            </a:extLst>
          </p:cNvPr>
          <p:cNvSpPr txBox="1"/>
          <p:nvPr/>
        </p:nvSpPr>
        <p:spPr>
          <a:xfrm>
            <a:off x="3583597" y="4104235"/>
            <a:ext cx="5024804"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C" sz="4000" b="1" i="0" u="none" strike="noStrike" cap="none" dirty="0">
                <a:solidFill>
                  <a:srgbClr val="E5C400"/>
                </a:solidFill>
                <a:latin typeface="Arial"/>
                <a:ea typeface="Arial"/>
                <a:cs typeface="Arial"/>
                <a:sym typeface="Arial"/>
              </a:rPr>
              <a:t>Aportes y Acciones</a:t>
            </a:r>
            <a:endParaRPr sz="4000" b="1" i="0" u="none" strike="noStrike" cap="none" dirty="0">
              <a:solidFill>
                <a:srgbClr val="E5C400"/>
              </a:solidFill>
              <a:latin typeface="Arial"/>
              <a:ea typeface="Arial"/>
              <a:cs typeface="Arial"/>
              <a:sym typeface="Arial"/>
            </a:endParaRPr>
          </a:p>
        </p:txBody>
      </p:sp>
      <p:pic>
        <p:nvPicPr>
          <p:cNvPr id="4" name="Imagen 3">
            <a:extLst>
              <a:ext uri="{FF2B5EF4-FFF2-40B4-BE49-F238E27FC236}">
                <a16:creationId xmlns:a16="http://schemas.microsoft.com/office/drawing/2014/main" id="{A94FE02B-943A-46F2-A357-8738CAAAC17E}"/>
              </a:ext>
            </a:extLst>
          </p:cNvPr>
          <p:cNvPicPr>
            <a:picLocks noChangeAspect="1"/>
          </p:cNvPicPr>
          <p:nvPr/>
        </p:nvPicPr>
        <p:blipFill>
          <a:blip r:embed="rId4"/>
          <a:stretch>
            <a:fillRect/>
          </a:stretch>
        </p:blipFill>
        <p:spPr>
          <a:xfrm>
            <a:off x="4978364" y="1463910"/>
            <a:ext cx="2235271" cy="23937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3" name="Google Shape;99;p15">
            <a:extLst>
              <a:ext uri="{FF2B5EF4-FFF2-40B4-BE49-F238E27FC236}">
                <a16:creationId xmlns:a16="http://schemas.microsoft.com/office/drawing/2014/main" id="{A62EB1F4-F425-4980-BF27-FAD8B69177F6}"/>
              </a:ext>
            </a:extLst>
          </p:cNvPr>
          <p:cNvSpPr txBox="1"/>
          <p:nvPr/>
        </p:nvSpPr>
        <p:spPr>
          <a:xfrm>
            <a:off x="2420801" y="893036"/>
            <a:ext cx="1266654"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2500" b="1" i="0" u="none" strike="noStrike" cap="none" dirty="0">
                <a:solidFill>
                  <a:srgbClr val="4D4D4D"/>
                </a:solidFill>
                <a:latin typeface="Barlow Condensed Medium"/>
                <a:ea typeface="Barlow Condensed Medium"/>
                <a:cs typeface="Barlow Condensed Medium"/>
                <a:sym typeface="Barlow Condensed Medium"/>
              </a:rPr>
              <a:t>APORTES</a:t>
            </a:r>
            <a:endParaRPr sz="2500" b="1" i="0" u="none" strike="noStrike" cap="none" dirty="0">
              <a:solidFill>
                <a:srgbClr val="4D4D4D"/>
              </a:solidFill>
              <a:latin typeface="Barlow Condensed Medium"/>
              <a:ea typeface="Barlow Condensed Medium"/>
              <a:cs typeface="Barlow Condensed Medium"/>
              <a:sym typeface="Barlow Condensed Medium"/>
            </a:endParaRPr>
          </a:p>
        </p:txBody>
      </p:sp>
      <p:sp>
        <p:nvSpPr>
          <p:cNvPr id="4" name="CuadroTexto 3">
            <a:extLst>
              <a:ext uri="{FF2B5EF4-FFF2-40B4-BE49-F238E27FC236}">
                <a16:creationId xmlns:a16="http://schemas.microsoft.com/office/drawing/2014/main" id="{1626AC0E-F470-4A9C-90EF-A29B088E55AE}"/>
              </a:ext>
            </a:extLst>
          </p:cNvPr>
          <p:cNvSpPr txBox="1"/>
          <p:nvPr/>
        </p:nvSpPr>
        <p:spPr>
          <a:xfrm>
            <a:off x="1951244" y="1359541"/>
            <a:ext cx="3676222" cy="4510051"/>
          </a:xfrm>
          <a:prstGeom prst="round2DiagRect">
            <a:avLst/>
          </a:prstGeom>
          <a:solidFill>
            <a:srgbClr val="5B9BD5">
              <a:hueOff val="0"/>
              <a:satOff val="0"/>
              <a:lumOff val="0"/>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defPPr marR="0" lvl="0" algn="l" rtl="0">
              <a:lnSpc>
                <a:spcPct val="100000"/>
              </a:lnSpc>
              <a:spcBef>
                <a:spcPts val="0"/>
              </a:spcBef>
              <a:spcAft>
                <a:spcPts val="0"/>
              </a:spcAft>
            </a:defPPr>
            <a:lvl1pPr algn="ctr">
              <a:defRPr b="1">
                <a:solidFill>
                  <a:schemeClr val="bg1"/>
                </a:solidFill>
              </a:defRPr>
            </a:lvl1pPr>
          </a:lstStyle>
          <a:p>
            <a:pPr algn="just"/>
            <a:endParaRPr lang="es-419" sz="1100" b="0" dirty="0"/>
          </a:p>
          <a:p>
            <a:pPr algn="just"/>
            <a:r>
              <a:rPr lang="es-419" sz="1100" b="0" dirty="0"/>
              <a:t>Aplicación de la técnica del insecto estéril (liberación mosca de la fruta estéril) en beneficio de los productores frutícolas de los cantones Ibarra y Pimampiro.</a:t>
            </a:r>
          </a:p>
          <a:p>
            <a:pPr algn="just"/>
            <a:r>
              <a:rPr lang="es-419" sz="1100" dirty="0"/>
              <a:t>SANIDAD VEGETAL: </a:t>
            </a:r>
            <a:r>
              <a:rPr lang="es-419" sz="1100" b="0" dirty="0"/>
              <a:t>Atención a usuarios mediante capacitaciones a productores y público en general.</a:t>
            </a:r>
          </a:p>
          <a:p>
            <a:pPr algn="just"/>
            <a:r>
              <a:rPr lang="es-419" sz="1100" dirty="0"/>
              <a:t>SANIDAD ANIMAL: </a:t>
            </a:r>
            <a:r>
              <a:rPr lang="es-419" sz="1100" b="0" dirty="0"/>
              <a:t>Capacitación en enfermedades de control y certificación zoosanitaria.</a:t>
            </a:r>
          </a:p>
          <a:p>
            <a:pPr algn="just"/>
            <a:r>
              <a:rPr lang="es-419" sz="1100" dirty="0"/>
              <a:t>INOCUIDAD DE LOS ALIMENTOS: </a:t>
            </a:r>
            <a:r>
              <a:rPr lang="es-419" sz="1100" b="0" dirty="0"/>
              <a:t>Garantizar la inocuidad de los alimentos en su fase primaria de producción para la población del Carchi.</a:t>
            </a:r>
          </a:p>
          <a:p>
            <a:pPr algn="just"/>
            <a:r>
              <a:rPr lang="es-419" sz="1100" b="0" dirty="0"/>
              <a:t>RIA: Se continúa capacitando a productores sobre el correcto uso y manejo de insumos agropecuarios y mediante la toma de muestras para el control de la formulación en laboratorio, se ha identificado productos que no cumplen y se encuentran en el respectivo proceso administrativo sancionador.</a:t>
            </a:r>
          </a:p>
          <a:p>
            <a:pPr algn="just"/>
            <a:r>
              <a:rPr lang="es-419" sz="1100" dirty="0"/>
              <a:t>LABORATORIO: </a:t>
            </a:r>
            <a:r>
              <a:rPr lang="es-419" sz="1100" b="0" dirty="0"/>
              <a:t>Con la adecuación del área de insectos inmaduros en el LDR Carchi, se abre un nuevo servicio a la ciudadanía en el área de entomología, fortaleciendo los servicios de laboratorio que se entrega a las provincias de Carchi e Imbabura.</a:t>
            </a:r>
          </a:p>
          <a:p>
            <a:pPr algn="just"/>
            <a:r>
              <a:rPr lang="es-419" sz="1100" b="0" dirty="0"/>
              <a:t> </a:t>
            </a:r>
          </a:p>
          <a:p>
            <a:pPr algn="just"/>
            <a:r>
              <a:rPr lang="es-419" sz="1100" b="0" dirty="0"/>
              <a:t> </a:t>
            </a:r>
          </a:p>
        </p:txBody>
      </p:sp>
      <p:sp>
        <p:nvSpPr>
          <p:cNvPr id="5" name="CuadroTexto 4">
            <a:extLst>
              <a:ext uri="{FF2B5EF4-FFF2-40B4-BE49-F238E27FC236}">
                <a16:creationId xmlns:a16="http://schemas.microsoft.com/office/drawing/2014/main" id="{A43BFB25-F684-4CE2-8CAB-4BD8EBCB2DDF}"/>
              </a:ext>
            </a:extLst>
          </p:cNvPr>
          <p:cNvSpPr txBox="1"/>
          <p:nvPr/>
        </p:nvSpPr>
        <p:spPr>
          <a:xfrm>
            <a:off x="6757000" y="1359541"/>
            <a:ext cx="3572226" cy="4510051"/>
          </a:xfrm>
          <a:prstGeom prst="round2DiagRect">
            <a:avLst/>
          </a:prstGeom>
          <a:solidFill>
            <a:srgbClr val="5B9BD5">
              <a:hueOff val="-1689636"/>
              <a:satOff val="-4355"/>
              <a:lumOff val="-2941"/>
              <a:alphaOff val="0"/>
            </a:srgbClr>
          </a:solidFill>
          <a:ln w="25400" cap="flat" cmpd="sng" algn="ctr">
            <a:solidFill>
              <a:schemeClr val="bg1"/>
            </a:solidFill>
            <a:prstDash val="solid"/>
          </a:ln>
          <a:effectLst/>
        </p:spPr>
        <p:txBody>
          <a:bodyPr spcFirstLastPara="0" vert="horz" wrap="square" lIns="57150" tIns="57150" rIns="57150" bIns="57150" numCol="1" spcCol="1270" anchor="ctr" anchorCtr="0">
            <a:noAutofit/>
          </a:bodyPr>
          <a:lstStyle>
            <a:defPPr marR="0" lvl="0" algn="l" rtl="0">
              <a:lnSpc>
                <a:spcPct val="100000"/>
              </a:lnSpc>
              <a:spcBef>
                <a:spcPts val="0"/>
              </a:spcBef>
              <a:spcAft>
                <a:spcPts val="0"/>
              </a:spcAft>
            </a:defPPr>
            <a:lvl1pPr algn="ctr">
              <a:defRPr sz="1200" b="1">
                <a:solidFill>
                  <a:schemeClr val="bg1"/>
                </a:solidFill>
              </a:defRPr>
            </a:lvl1pPr>
          </a:lstStyle>
          <a:p>
            <a:pPr algn="just"/>
            <a:r>
              <a:rPr lang="es-419" sz="1100" dirty="0"/>
              <a:t>Implementación del plan de trabajo operativo para exportar aguacate a EEUU con productores de aguacate de la </a:t>
            </a:r>
            <a:r>
              <a:rPr lang="es-419" sz="1100" b="0" dirty="0"/>
              <a:t>provincia.</a:t>
            </a:r>
          </a:p>
          <a:p>
            <a:pPr algn="just"/>
            <a:r>
              <a:rPr lang="es-419" sz="1100" dirty="0"/>
              <a:t>SANIDAD VEGETAL: </a:t>
            </a:r>
            <a:r>
              <a:rPr lang="es-419" sz="1100" b="0" dirty="0"/>
              <a:t>(1) Mantener el monitoreo permanente en zonas de producción, así como el monitoreo indirecto mediante el trampeo en los cultivos priorizados; (2) Renovar  y mejorar lo arcos de desinfección en el CEBAF San Miguel y CENAF Rumichaca.</a:t>
            </a:r>
          </a:p>
          <a:p>
            <a:pPr algn="just"/>
            <a:r>
              <a:rPr lang="es-419" sz="1100" dirty="0"/>
              <a:t>SANIDAD ANIMAL: </a:t>
            </a:r>
            <a:r>
              <a:rPr lang="es-419" sz="1100" b="0" dirty="0"/>
              <a:t>Seguir brindado servicios a usuarios externos en capacitaciones, vacunación animal, contribuyendo a mantener el estatus zoosanitario.</a:t>
            </a:r>
          </a:p>
          <a:p>
            <a:pPr algn="just"/>
            <a:r>
              <a:rPr lang="es-419" sz="1100" dirty="0"/>
              <a:t>INOCUIDAD DE LOS ALIMENTOS: </a:t>
            </a:r>
            <a:r>
              <a:rPr lang="es-419" sz="1100" b="0" dirty="0"/>
              <a:t>Continuar con los procesos de certificación tanto de exportación como de Buenas Prácticas Agropecuarias – BPA.</a:t>
            </a:r>
          </a:p>
          <a:p>
            <a:pPr algn="just"/>
            <a:r>
              <a:rPr lang="es-419" sz="1100" b="0" dirty="0"/>
              <a:t>RIA: Capacitar a almacenistas y representantes técnicos sobre resolución 227 (control post registro de almacenes).</a:t>
            </a:r>
          </a:p>
          <a:p>
            <a:pPr algn="just"/>
            <a:r>
              <a:rPr lang="es-419" sz="1100" dirty="0"/>
              <a:t>LABORATORIO: </a:t>
            </a:r>
            <a:r>
              <a:rPr lang="es-419" sz="1100" b="0" dirty="0"/>
              <a:t>como parte del Fortalecimiento del Servicio de laboratorio, se espera la dotación de un equipo de Elisa para el LDR Carchi, de esta manera se ampliará los servicios de laboratorio en las áreas de serología y virología.</a:t>
            </a:r>
          </a:p>
        </p:txBody>
      </p:sp>
      <p:sp>
        <p:nvSpPr>
          <p:cNvPr id="6" name="Google Shape;99;p15">
            <a:extLst>
              <a:ext uri="{FF2B5EF4-FFF2-40B4-BE49-F238E27FC236}">
                <a16:creationId xmlns:a16="http://schemas.microsoft.com/office/drawing/2014/main" id="{69AB66C5-58F1-4BB9-9249-DE1ADCC27426}"/>
              </a:ext>
            </a:extLst>
          </p:cNvPr>
          <p:cNvSpPr txBox="1"/>
          <p:nvPr/>
        </p:nvSpPr>
        <p:spPr>
          <a:xfrm>
            <a:off x="7276459" y="893035"/>
            <a:ext cx="1526664"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C" sz="2500" b="1" i="0" u="none" strike="noStrike" cap="none" dirty="0">
                <a:solidFill>
                  <a:srgbClr val="4D4D4D"/>
                </a:solidFill>
                <a:latin typeface="Barlow Condensed Medium"/>
                <a:ea typeface="Barlow Condensed Medium"/>
                <a:cs typeface="Barlow Condensed Medium"/>
                <a:sym typeface="Barlow Condensed Medium"/>
              </a:rPr>
              <a:t>ACCIONES</a:t>
            </a:r>
            <a:endParaRPr sz="2500" b="1" i="0" u="none" strike="noStrike" cap="none" dirty="0">
              <a:solidFill>
                <a:srgbClr val="4D4D4D"/>
              </a:solidFill>
              <a:latin typeface="Barlow Condensed Medium"/>
              <a:ea typeface="Barlow Condensed Medium"/>
              <a:cs typeface="Barlow Condensed Medium"/>
              <a:sym typeface="Barlow Condensed Medium"/>
            </a:endParaRPr>
          </a:p>
        </p:txBody>
      </p:sp>
      <p:pic>
        <p:nvPicPr>
          <p:cNvPr id="7" name="Imagen 6">
            <a:extLst>
              <a:ext uri="{FF2B5EF4-FFF2-40B4-BE49-F238E27FC236}">
                <a16:creationId xmlns:a16="http://schemas.microsoft.com/office/drawing/2014/main" id="{6456E3DB-F828-4556-B3D7-A3E894DF9D2B}"/>
              </a:ext>
            </a:extLst>
          </p:cNvPr>
          <p:cNvPicPr>
            <a:picLocks noChangeAspect="1"/>
          </p:cNvPicPr>
          <p:nvPr/>
        </p:nvPicPr>
        <p:blipFill>
          <a:blip r:embed="rId3"/>
          <a:stretch>
            <a:fillRect/>
          </a:stretch>
        </p:blipFill>
        <p:spPr>
          <a:xfrm>
            <a:off x="6651711" y="550615"/>
            <a:ext cx="778110" cy="723185"/>
          </a:xfrm>
          <a:prstGeom prst="rect">
            <a:avLst/>
          </a:prstGeom>
        </p:spPr>
      </p:pic>
      <p:pic>
        <p:nvPicPr>
          <p:cNvPr id="8" name="Imagen 7">
            <a:extLst>
              <a:ext uri="{FF2B5EF4-FFF2-40B4-BE49-F238E27FC236}">
                <a16:creationId xmlns:a16="http://schemas.microsoft.com/office/drawing/2014/main" id="{AD0BAD32-F160-447C-B8DC-752AF942FD10}"/>
              </a:ext>
            </a:extLst>
          </p:cNvPr>
          <p:cNvPicPr>
            <a:picLocks noChangeAspect="1"/>
          </p:cNvPicPr>
          <p:nvPr/>
        </p:nvPicPr>
        <p:blipFill>
          <a:blip r:embed="rId4"/>
          <a:stretch>
            <a:fillRect/>
          </a:stretch>
        </p:blipFill>
        <p:spPr>
          <a:xfrm>
            <a:off x="1365239" y="576373"/>
            <a:ext cx="1028530" cy="723185"/>
          </a:xfrm>
          <a:prstGeom prst="rect">
            <a:avLst/>
          </a:prstGeom>
        </p:spPr>
      </p:pic>
    </p:spTree>
    <p:extLst>
      <p:ext uri="{BB962C8B-B14F-4D97-AF65-F5344CB8AC3E}">
        <p14:creationId xmlns:p14="http://schemas.microsoft.com/office/powerpoint/2010/main" val="2061441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1527</TotalTime>
  <Words>1384</Words>
  <Application>Microsoft Office PowerPoint</Application>
  <PresentationFormat>Panorámica</PresentationFormat>
  <Paragraphs>383</Paragraphs>
  <Slides>24</Slides>
  <Notes>24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Barlow Condensed Medium</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Dirección</dc:creator>
  <cp:lastModifiedBy>JOSÉ MILTON COBA UBIDIA</cp:lastModifiedBy>
  <cp:revision>43</cp:revision>
  <dcterms:modified xsi:type="dcterms:W3CDTF">2025-06-13T16:43:27Z</dcterms:modified>
</cp:coreProperties>
</file>