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1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2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4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1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6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9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81" r:id="rId2"/>
    <p:sldMasterId id="2147483693" r:id="rId3"/>
    <p:sldMasterId id="2147483706" r:id="rId4"/>
  </p:sldMasterIdLst>
  <p:notesMasterIdLst>
    <p:notesMasterId r:id="rId27"/>
  </p:notesMasterIdLst>
  <p:sldIdLst>
    <p:sldId id="298" r:id="rId5"/>
    <p:sldId id="299" r:id="rId6"/>
    <p:sldId id="300" r:id="rId7"/>
    <p:sldId id="302" r:id="rId8"/>
    <p:sldId id="304" r:id="rId9"/>
    <p:sldId id="305" r:id="rId10"/>
    <p:sldId id="306" r:id="rId11"/>
    <p:sldId id="308" r:id="rId12"/>
    <p:sldId id="309" r:id="rId13"/>
    <p:sldId id="273" r:id="rId14"/>
    <p:sldId id="310" r:id="rId15"/>
    <p:sldId id="311" r:id="rId16"/>
    <p:sldId id="275" r:id="rId17"/>
    <p:sldId id="262" r:id="rId18"/>
    <p:sldId id="312" r:id="rId19"/>
    <p:sldId id="317" r:id="rId20"/>
    <p:sldId id="271" r:id="rId21"/>
    <p:sldId id="272" r:id="rId22"/>
    <p:sldId id="289" r:id="rId23"/>
    <p:sldId id="314" r:id="rId24"/>
    <p:sldId id="277" r:id="rId25"/>
    <p:sldId id="315" r:id="rId26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ARLA REBECA MARIN QUINTANILLA" initials="KRMQ" lastIdx="1" clrIdx="0">
    <p:extLst>
      <p:ext uri="{19B8F6BF-5375-455C-9EA6-DF929625EA0E}">
        <p15:presenceInfo xmlns:p15="http://schemas.microsoft.com/office/powerpoint/2012/main" userId="S::karla.marin@agrocalidad.gob.ec::e2ca4e5c-6853-4d65-a77a-a5996a8b2cf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CC"/>
    <a:srgbClr val="0000FF"/>
    <a:srgbClr val="000066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75DCB02-9BB8-47FD-8907-85C794F793BA}" styleName="Estilo temático 1 - Énfasis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28"/>
  </p:normalViewPr>
  <p:slideViewPr>
    <p:cSldViewPr snapToGrid="0">
      <p:cViewPr varScale="1">
        <p:scale>
          <a:sx n="90" d="100"/>
          <a:sy n="90" d="100"/>
        </p:scale>
        <p:origin x="232" y="8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1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2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3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9.8025712887583966E-2"/>
          <c:y val="5.4034852821630334E-2"/>
          <c:w val="0.89067485208416741"/>
          <c:h val="0.8148770041055558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Hoja5!$D$11</c:f>
              <c:strCache>
                <c:ptCount val="1"/>
                <c:pt idx="0">
                  <c:v>DOSIS APLICADAS</c:v>
                </c:pt>
              </c:strCache>
            </c:strRef>
          </c:tx>
          <c:spPr>
            <a:solidFill>
              <a:schemeClr val="accent5">
                <a:shade val="76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Hoja5!$C$12:$C$15</c:f>
              <c:strCache>
                <c:ptCount val="4"/>
                <c:pt idx="0">
                  <c:v>COTOPAXI</c:v>
                </c:pt>
                <c:pt idx="1">
                  <c:v>CHIMBORAZO </c:v>
                </c:pt>
                <c:pt idx="2">
                  <c:v>PASTAZA</c:v>
                </c:pt>
                <c:pt idx="3">
                  <c:v>TUNGURAHUA</c:v>
                </c:pt>
              </c:strCache>
            </c:strRef>
          </c:cat>
          <c:val>
            <c:numRef>
              <c:f>Hoja5!$D$12:$D$15</c:f>
              <c:numCache>
                <c:formatCode>General</c:formatCode>
                <c:ptCount val="4"/>
                <c:pt idx="0">
                  <c:v>261294</c:v>
                </c:pt>
                <c:pt idx="1">
                  <c:v>266268</c:v>
                </c:pt>
                <c:pt idx="2">
                  <c:v>25445</c:v>
                </c:pt>
                <c:pt idx="3">
                  <c:v>126870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0D-45D8-88A5-C821DC34C62A}"/>
            </c:ext>
          </c:extLst>
        </c:ser>
        <c:ser>
          <c:idx val="1"/>
          <c:order val="1"/>
          <c:tx>
            <c:strRef>
              <c:f>Hoja5!$E$11</c:f>
              <c:strCache>
                <c:ptCount val="1"/>
                <c:pt idx="0">
                  <c:v>PREDIOS ATENDIDOS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solidFill>
                <a:schemeClr val="accent4">
                  <a:lumMod val="75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Hoja5!$C$12:$C$15</c:f>
              <c:strCache>
                <c:ptCount val="4"/>
                <c:pt idx="0">
                  <c:v>COTOPAXI</c:v>
                </c:pt>
                <c:pt idx="1">
                  <c:v>CHIMBORAZO </c:v>
                </c:pt>
                <c:pt idx="2">
                  <c:v>PASTAZA</c:v>
                </c:pt>
                <c:pt idx="3">
                  <c:v>TUNGURAHUA</c:v>
                </c:pt>
              </c:strCache>
            </c:strRef>
          </c:cat>
          <c:val>
            <c:numRef>
              <c:f>Hoja5!$E$12:$E$15</c:f>
              <c:numCache>
                <c:formatCode>General</c:formatCode>
                <c:ptCount val="4"/>
                <c:pt idx="0">
                  <c:v>28451</c:v>
                </c:pt>
                <c:pt idx="1">
                  <c:v>33518</c:v>
                </c:pt>
                <c:pt idx="2">
                  <c:v>1554</c:v>
                </c:pt>
                <c:pt idx="3">
                  <c:v>17026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B0D-45D8-88A5-C821DC34C62A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267"/>
        <c:overlap val="-43"/>
        <c:axId val="286828479"/>
        <c:axId val="487354239"/>
      </c:barChart>
      <c:catAx>
        <c:axId val="28682847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0" normalizeH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487354239"/>
        <c:crosses val="autoZero"/>
        <c:auto val="1"/>
        <c:lblAlgn val="ctr"/>
        <c:lblOffset val="100"/>
        <c:noMultiLvlLbl val="0"/>
      </c:catAx>
      <c:valAx>
        <c:axId val="48735423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286828479"/>
        <c:crosses val="autoZero"/>
        <c:crossBetween val="between"/>
      </c:valAx>
      <c:spPr>
        <a:solidFill>
          <a:schemeClr val="bg1"/>
        </a:solidFill>
        <a:ln>
          <a:solidFill>
            <a:srgbClr val="002060"/>
          </a:solidFill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EC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'[fimal. Respaldo Rendición de cuentas SV - zona 3 2024.xlsx]SANIDAD VEGETAL'!$F$5</c:f>
              <c:strCache>
                <c:ptCount val="1"/>
                <c:pt idx="0">
                  <c:v>Cotopaxi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'[fimal. Respaldo Rendición de cuentas SV - zona 3 2024.xlsx]SANIDAD VEGETAL'!$G$3:$J$4</c:f>
              <c:strCache>
                <c:ptCount val="4"/>
                <c:pt idx="0">
                  <c:v>Productores</c:v>
                </c:pt>
                <c:pt idx="1">
                  <c:v>Centro de acopio</c:v>
                </c:pt>
                <c:pt idx="2">
                  <c:v>exportadores</c:v>
                </c:pt>
                <c:pt idx="3">
                  <c:v>Total</c:v>
                </c:pt>
              </c:strCache>
            </c:strRef>
          </c:cat>
          <c:val>
            <c:numRef>
              <c:f>'[fimal. Respaldo Rendición de cuentas SV - zona 3 2024.xlsx]SANIDAD VEGETAL'!$G$5:$J$5</c:f>
              <c:numCache>
                <c:formatCode>General</c:formatCode>
                <c:ptCount val="4"/>
                <c:pt idx="0">
                  <c:v>1669</c:v>
                </c:pt>
                <c:pt idx="1">
                  <c:v>0</c:v>
                </c:pt>
                <c:pt idx="2">
                  <c:v>262</c:v>
                </c:pt>
                <c:pt idx="3">
                  <c:v>1931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9F0-48E7-96AD-4DD1E4D28506}"/>
            </c:ext>
          </c:extLst>
        </c:ser>
        <c:ser>
          <c:idx val="1"/>
          <c:order val="1"/>
          <c:tx>
            <c:strRef>
              <c:f>'[fimal. Respaldo Rendición de cuentas SV - zona 3 2024.xlsx]SANIDAD VEGETAL'!$F$6</c:f>
              <c:strCache>
                <c:ptCount val="1"/>
                <c:pt idx="0">
                  <c:v>Tungurahua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'[fimal. Respaldo Rendición de cuentas SV - zona 3 2024.xlsx]SANIDAD VEGETAL'!$G$3:$J$4</c:f>
              <c:strCache>
                <c:ptCount val="4"/>
                <c:pt idx="0">
                  <c:v>Productores</c:v>
                </c:pt>
                <c:pt idx="1">
                  <c:v>Centro de acopio</c:v>
                </c:pt>
                <c:pt idx="2">
                  <c:v>exportadores</c:v>
                </c:pt>
                <c:pt idx="3">
                  <c:v>Total</c:v>
                </c:pt>
              </c:strCache>
            </c:strRef>
          </c:cat>
          <c:val>
            <c:numRef>
              <c:f>'[fimal. Respaldo Rendición de cuentas SV - zona 3 2024.xlsx]SANIDAD VEGETAL'!$G$6:$J$6</c:f>
              <c:numCache>
                <c:formatCode>General</c:formatCode>
                <c:ptCount val="4"/>
                <c:pt idx="0">
                  <c:v>62</c:v>
                </c:pt>
                <c:pt idx="1">
                  <c:v>7</c:v>
                </c:pt>
                <c:pt idx="2">
                  <c:v>2</c:v>
                </c:pt>
                <c:pt idx="3">
                  <c:v>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9F0-48E7-96AD-4DD1E4D28506}"/>
            </c:ext>
          </c:extLst>
        </c:ser>
        <c:ser>
          <c:idx val="2"/>
          <c:order val="2"/>
          <c:tx>
            <c:strRef>
              <c:f>'[fimal. Respaldo Rendición de cuentas SV - zona 3 2024.xlsx]SANIDAD VEGETAL'!$F$7</c:f>
              <c:strCache>
                <c:ptCount val="1"/>
                <c:pt idx="0">
                  <c:v>Pastaza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'[fimal. Respaldo Rendición de cuentas SV - zona 3 2024.xlsx]SANIDAD VEGETAL'!$G$3:$J$4</c:f>
              <c:strCache>
                <c:ptCount val="4"/>
                <c:pt idx="0">
                  <c:v>Productores</c:v>
                </c:pt>
                <c:pt idx="1">
                  <c:v>Centro de acopio</c:v>
                </c:pt>
                <c:pt idx="2">
                  <c:v>exportadores</c:v>
                </c:pt>
                <c:pt idx="3">
                  <c:v>Total</c:v>
                </c:pt>
              </c:strCache>
            </c:strRef>
          </c:cat>
          <c:val>
            <c:numRef>
              <c:f>'[fimal. Respaldo Rendición de cuentas SV - zona 3 2024.xlsx]SANIDAD VEGETAL'!$G$7:$J$7</c:f>
              <c:numCache>
                <c:formatCode>General</c:formatCode>
                <c:ptCount val="4"/>
                <c:pt idx="0">
                  <c:v>129</c:v>
                </c:pt>
                <c:pt idx="1">
                  <c:v>5</c:v>
                </c:pt>
                <c:pt idx="2">
                  <c:v>129</c:v>
                </c:pt>
                <c:pt idx="3">
                  <c:v>263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9F0-48E7-96AD-4DD1E4D28506}"/>
            </c:ext>
          </c:extLst>
        </c:ser>
        <c:ser>
          <c:idx val="3"/>
          <c:order val="3"/>
          <c:tx>
            <c:strRef>
              <c:f>'[fimal. Respaldo Rendición de cuentas SV - zona 3 2024.xlsx]SANIDAD VEGETAL'!$F$8</c:f>
              <c:strCache>
                <c:ptCount val="1"/>
                <c:pt idx="0">
                  <c:v>Chimborazo 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'[fimal. Respaldo Rendición de cuentas SV - zona 3 2024.xlsx]SANIDAD VEGETAL'!$G$3:$J$4</c:f>
              <c:strCache>
                <c:ptCount val="4"/>
                <c:pt idx="0">
                  <c:v>Productores</c:v>
                </c:pt>
                <c:pt idx="1">
                  <c:v>Centro de acopio</c:v>
                </c:pt>
                <c:pt idx="2">
                  <c:v>exportadores</c:v>
                </c:pt>
                <c:pt idx="3">
                  <c:v>Total</c:v>
                </c:pt>
              </c:strCache>
            </c:strRef>
          </c:cat>
          <c:val>
            <c:numRef>
              <c:f>'[fimal. Respaldo Rendición de cuentas SV - zona 3 2024.xlsx]SANIDAD VEGETAL'!$G$8:$J$8</c:f>
              <c:numCache>
                <c:formatCode>General</c:formatCode>
                <c:ptCount val="4"/>
                <c:pt idx="0">
                  <c:v>1112</c:v>
                </c:pt>
                <c:pt idx="1">
                  <c:v>7</c:v>
                </c:pt>
                <c:pt idx="2">
                  <c:v>8</c:v>
                </c:pt>
                <c:pt idx="3">
                  <c:v>1127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9F0-48E7-96AD-4DD1E4D2850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67"/>
        <c:overlap val="-43"/>
        <c:axId val="1152005631"/>
        <c:axId val="1152008959"/>
      </c:barChart>
      <c:catAx>
        <c:axId val="1152005631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0" normalizeH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1152008959"/>
        <c:crosses val="autoZero"/>
        <c:auto val="1"/>
        <c:lblAlgn val="ctr"/>
        <c:lblOffset val="100"/>
        <c:noMultiLvlLbl val="0"/>
      </c:catAx>
      <c:valAx>
        <c:axId val="115200895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1152005631"/>
        <c:crosses val="autoZero"/>
        <c:crossBetween val="between"/>
      </c:valAx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legend>
    <c:plotVisOnly val="1"/>
    <c:dispBlanksAs val="gap"/>
    <c:showDLblsOverMax val="0"/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EC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1"/>
          <c:order val="0"/>
          <c:tx>
            <c:v>2024</c:v>
          </c:tx>
          <c:spPr>
            <a:solidFill>
              <a:schemeClr val="accent1">
                <a:tint val="77000"/>
              </a:schemeClr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'SANIDAD VEGETAL'!$A$4:$A$8</c:f>
              <c:strCache>
                <c:ptCount val="4"/>
                <c:pt idx="0">
                  <c:v>Cotopaxi </c:v>
                </c:pt>
                <c:pt idx="1">
                  <c:v>Tungurahua </c:v>
                </c:pt>
                <c:pt idx="2">
                  <c:v>Pastaza </c:v>
                </c:pt>
                <c:pt idx="3">
                  <c:v>Chimborazo </c:v>
                </c:pt>
              </c:strCache>
              <c:extLst/>
            </c:strRef>
          </c:cat>
          <c:val>
            <c:numRef>
              <c:f>'SANIDAD VEGETAL'!$C$4:$C$8</c:f>
              <c:numCache>
                <c:formatCode>General</c:formatCode>
                <c:ptCount val="4"/>
                <c:pt idx="0">
                  <c:v>2116</c:v>
                </c:pt>
                <c:pt idx="1">
                  <c:v>930</c:v>
                </c:pt>
                <c:pt idx="2">
                  <c:v>831</c:v>
                </c:pt>
                <c:pt idx="3">
                  <c:v>782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7E6F-4272-8286-21510705BC1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67"/>
        <c:overlap val="-43"/>
        <c:axId val="1216589055"/>
        <c:axId val="1216605695"/>
      </c:barChart>
      <c:catAx>
        <c:axId val="121658905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0" normalizeH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1216605695"/>
        <c:crosses val="autoZero"/>
        <c:auto val="1"/>
        <c:lblAlgn val="ctr"/>
        <c:lblOffset val="100"/>
        <c:noMultiLvlLbl val="0"/>
      </c:catAx>
      <c:valAx>
        <c:axId val="121660569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1216589055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064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</c:dTable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EC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1"/>
          <c:order val="0"/>
          <c:tx>
            <c:v>2024</c:v>
          </c:tx>
          <c:spPr>
            <a:solidFill>
              <a:schemeClr val="accent4">
                <a:tint val="77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'[fimal. Respaldo Rendición de cuentas SV - zona 3 2024(1).xlsx]SANIDAD VEGETAL'!$M$4:$M$8</c:f>
              <c:strCache>
                <c:ptCount val="4"/>
                <c:pt idx="0">
                  <c:v>Cotopaxi </c:v>
                </c:pt>
                <c:pt idx="1">
                  <c:v>Tungurahua </c:v>
                </c:pt>
                <c:pt idx="2">
                  <c:v>Pastaza </c:v>
                </c:pt>
                <c:pt idx="3">
                  <c:v>Chimborazo </c:v>
                </c:pt>
              </c:strCache>
              <c:extLst/>
            </c:strRef>
          </c:cat>
          <c:val>
            <c:numRef>
              <c:f>'[fimal. Respaldo Rendición de cuentas SV - zona 3 2024(1).xlsx]SANIDAD VEGETAL'!$O$4:$O$8</c:f>
              <c:numCache>
                <c:formatCode>General</c:formatCode>
                <c:ptCount val="4"/>
                <c:pt idx="0">
                  <c:v>61</c:v>
                </c:pt>
                <c:pt idx="1">
                  <c:v>207</c:v>
                </c:pt>
                <c:pt idx="2">
                  <c:v>9</c:v>
                </c:pt>
                <c:pt idx="3">
                  <c:v>80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CF53-466B-B59A-00F751D146D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67"/>
        <c:overlap val="-43"/>
        <c:axId val="1789239424"/>
        <c:axId val="1789238176"/>
      </c:barChart>
      <c:catAx>
        <c:axId val="178923942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0" normalizeH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1789238176"/>
        <c:crosses val="autoZero"/>
        <c:auto val="1"/>
        <c:lblAlgn val="ctr"/>
        <c:lblOffset val="100"/>
        <c:noMultiLvlLbl val="0"/>
      </c:catAx>
      <c:valAx>
        <c:axId val="1789238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1789239424"/>
        <c:crosses val="autoZero"/>
        <c:crossBetween val="between"/>
      </c:valAx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legend>
    <c:plotVisOnly val="1"/>
    <c:dispBlanksAs val="gap"/>
    <c:showDLblsOverMax val="0"/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EC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'[fimal. Respaldo Rendición de cuentas SV - zona 3 2024(1).xlsx]PROYECTO FOCR4T-MOKO'!$O$7</c:f>
              <c:strCache>
                <c:ptCount val="1"/>
                <c:pt idx="0">
                  <c:v>Cotopaxi </c:v>
                </c:pt>
              </c:strCache>
            </c:strRef>
          </c:tx>
          <c:spPr>
            <a:solidFill>
              <a:schemeClr val="accent1">
                <a:shade val="6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'[fimal. Respaldo Rendición de cuentas SV - zona 3 2024(1).xlsx]PROYECTO FOCR4T-MOKO'!$P$6:$Q$6</c:f>
              <c:strCache>
                <c:ptCount val="2"/>
                <c:pt idx="0">
                  <c:v>Monitoreo de Plagas-FOCR4T</c:v>
                </c:pt>
                <c:pt idx="1">
                  <c:v>N° Encuestas de Bioseguridad</c:v>
                </c:pt>
              </c:strCache>
            </c:strRef>
          </c:cat>
          <c:val>
            <c:numRef>
              <c:f>'[fimal. Respaldo Rendición de cuentas SV - zona 3 2024(1).xlsx]PROYECTO FOCR4T-MOKO'!$P$7:$Q$7</c:f>
              <c:numCache>
                <c:formatCode>General</c:formatCode>
                <c:ptCount val="2"/>
                <c:pt idx="0" formatCode="#,##0">
                  <c:v>2985</c:v>
                </c:pt>
                <c:pt idx="1">
                  <c:v>180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880-4518-A5E9-8E16724E766A}"/>
            </c:ext>
          </c:extLst>
        </c:ser>
        <c:ser>
          <c:idx val="1"/>
          <c:order val="1"/>
          <c:tx>
            <c:strRef>
              <c:f>'[fimal. Respaldo Rendición de cuentas SV - zona 3 2024(1).xlsx]PROYECTO FOCR4T-MOKO'!$O$8</c:f>
              <c:strCache>
                <c:ptCount val="1"/>
                <c:pt idx="0">
                  <c:v>Pastaza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'[fimal. Respaldo Rendición de cuentas SV - zona 3 2024(1).xlsx]PROYECTO FOCR4T-MOKO'!$P$6:$Q$6</c:f>
              <c:strCache>
                <c:ptCount val="2"/>
                <c:pt idx="0">
                  <c:v>Monitoreo de Plagas-FOCR4T</c:v>
                </c:pt>
                <c:pt idx="1">
                  <c:v>N° Encuestas de Bioseguridad</c:v>
                </c:pt>
              </c:strCache>
            </c:strRef>
          </c:cat>
          <c:val>
            <c:numRef>
              <c:f>'[fimal. Respaldo Rendición de cuentas SV - zona 3 2024(1).xlsx]PROYECTO FOCR4T-MOKO'!$P$8:$Q$8</c:f>
              <c:numCache>
                <c:formatCode>General</c:formatCode>
                <c:ptCount val="2"/>
                <c:pt idx="0">
                  <c:v>420</c:v>
                </c:pt>
                <c:pt idx="1">
                  <c:v>420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880-4518-A5E9-8E16724E766A}"/>
            </c:ext>
          </c:extLst>
        </c:ser>
        <c:ser>
          <c:idx val="2"/>
          <c:order val="2"/>
          <c:tx>
            <c:strRef>
              <c:f>'[fimal. Respaldo Rendición de cuentas SV - zona 3 2024(1).xlsx]PROYECTO FOCR4T-MOKO'!$O$9</c:f>
              <c:strCache>
                <c:ptCount val="1"/>
                <c:pt idx="0">
                  <c:v>Chimborazo </c:v>
                </c:pt>
              </c:strCache>
            </c:strRef>
          </c:tx>
          <c:spPr>
            <a:solidFill>
              <a:schemeClr val="accent1">
                <a:tint val="6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'[fimal. Respaldo Rendición de cuentas SV - zona 3 2024(1).xlsx]PROYECTO FOCR4T-MOKO'!$P$6:$Q$6</c:f>
              <c:strCache>
                <c:ptCount val="2"/>
                <c:pt idx="0">
                  <c:v>Monitoreo de Plagas-FOCR4T</c:v>
                </c:pt>
                <c:pt idx="1">
                  <c:v>N° Encuestas de Bioseguridad</c:v>
                </c:pt>
              </c:strCache>
            </c:strRef>
          </c:cat>
          <c:val>
            <c:numRef>
              <c:f>'[fimal. Respaldo Rendición de cuentas SV - zona 3 2024(1).xlsx]PROYECTO FOCR4T-MOKO'!$P$9:$Q$9</c:f>
              <c:numCache>
                <c:formatCode>General</c:formatCode>
                <c:ptCount val="2"/>
                <c:pt idx="0">
                  <c:v>300</c:v>
                </c:pt>
                <c:pt idx="1">
                  <c:v>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880-4518-A5E9-8E16724E766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67"/>
        <c:overlap val="-43"/>
        <c:axId val="1363503023"/>
        <c:axId val="1363504271"/>
      </c:barChart>
      <c:catAx>
        <c:axId val="1363503023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0" normalizeH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1363504271"/>
        <c:crosses val="autoZero"/>
        <c:auto val="1"/>
        <c:lblAlgn val="ctr"/>
        <c:lblOffset val="100"/>
        <c:noMultiLvlLbl val="0"/>
      </c:catAx>
      <c:valAx>
        <c:axId val="136350427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1363503023"/>
        <c:crosses val="autoZero"/>
        <c:crossBetween val="between"/>
      </c:valAx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EC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none" spc="0" normalizeH="0" baseline="0">
                <a:solidFill>
                  <a:schemeClr val="dk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en-US" sz="2000" dirty="0"/>
              <a:t>N° DE CAPACITACIONES - FOCR4T y </a:t>
            </a:r>
            <a:r>
              <a:rPr lang="en-US" sz="2000" dirty="0" err="1"/>
              <a:t>Moko</a:t>
            </a:r>
            <a:endParaRPr lang="en-US" sz="20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none" spc="0" normalizeH="0" baseline="0">
              <a:solidFill>
                <a:schemeClr val="dk1">
                  <a:lumMod val="50000"/>
                  <a:lumOff val="50000"/>
                </a:schemeClr>
              </a:solidFill>
              <a:latin typeface="+mj-lt"/>
              <a:ea typeface="+mj-ea"/>
              <a:cs typeface="+mj-cs"/>
            </a:defRPr>
          </a:pPr>
          <a:endParaRPr lang="es-EC"/>
        </a:p>
      </c:txPr>
    </c:title>
    <c:autoTitleDeleted val="0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'[fimal. Respaldo Rendición de cuentas SV - zona 3 2024(1).xlsx]PROYECTO FOCR4T-MOKO'!$K$4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1">
                <a:tint val="77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'[fimal. Respaldo Rendición de cuentas SV - zona 3 2024(1).xlsx]PROYECTO FOCR4T-MOKO'!$I$5:$I$8</c:f>
              <c:strCache>
                <c:ptCount val="4"/>
                <c:pt idx="0">
                  <c:v>Cotopaxi</c:v>
                </c:pt>
                <c:pt idx="1">
                  <c:v>Tungurahua </c:v>
                </c:pt>
                <c:pt idx="2">
                  <c:v>Pastaza</c:v>
                </c:pt>
                <c:pt idx="3">
                  <c:v>Chimborazo </c:v>
                </c:pt>
              </c:strCache>
            </c:strRef>
          </c:cat>
          <c:val>
            <c:numRef>
              <c:f>'[fimal. Respaldo Rendición de cuentas SV - zona 3 2024(1).xlsx]PROYECTO FOCR4T-MOKO'!$K$5:$K$8</c:f>
              <c:numCache>
                <c:formatCode>General</c:formatCode>
                <c:ptCount val="4"/>
                <c:pt idx="0">
                  <c:v>53</c:v>
                </c:pt>
                <c:pt idx="1">
                  <c:v>0</c:v>
                </c:pt>
                <c:pt idx="2">
                  <c:v>41</c:v>
                </c:pt>
                <c:pt idx="3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66A-4274-AE1C-92E7A043739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67"/>
        <c:overlap val="-43"/>
        <c:axId val="1896307168"/>
        <c:axId val="1896312160"/>
      </c:barChart>
      <c:catAx>
        <c:axId val="189630716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0" normalizeH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1896312160"/>
        <c:crosses val="autoZero"/>
        <c:auto val="1"/>
        <c:lblAlgn val="ctr"/>
        <c:lblOffset val="100"/>
        <c:noMultiLvlLbl val="0"/>
      </c:catAx>
      <c:valAx>
        <c:axId val="1896312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1896307168"/>
        <c:crosses val="autoZero"/>
        <c:crossBetween val="between"/>
      </c:valAx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legend>
    <c:plotVisOnly val="1"/>
    <c:dispBlanksAs val="gap"/>
    <c:showDLblsOverMax val="0"/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EC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b="0" dirty="0"/>
              <a:t>Muestras</a:t>
            </a:r>
            <a:r>
              <a:rPr lang="es-ES" b="0" baseline="0" dirty="0"/>
              <a:t> para análisis de contaminantes </a:t>
            </a:r>
            <a:r>
              <a:rPr lang="es-EC" sz="1862" b="0" i="0" u="none" strike="noStrike" baseline="0" dirty="0">
                <a:effectLst/>
              </a:rPr>
              <a:t>en la Producción Primaria</a:t>
            </a:r>
            <a:r>
              <a:rPr lang="es-ES" b="0" baseline="0" dirty="0"/>
              <a:t> </a:t>
            </a:r>
            <a:endParaRPr lang="es-EC" b="0" dirty="0"/>
          </a:p>
        </c:rich>
      </c:tx>
      <c:layout>
        <c:manualLayout>
          <c:xMode val="edge"/>
          <c:yMode val="edge"/>
          <c:x val="0.20497811277580022"/>
          <c:y val="2.87018504372666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Columna1</c:v>
                </c:pt>
              </c:strCache>
            </c:strRef>
          </c:tx>
          <c:spPr>
            <a:solidFill>
              <a:srgbClr val="000099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3.6508651759925431E-3"/>
                  <c:y val="0.2530981356740784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654-47BE-8AF9-1C48E39BD1BF}"/>
                </c:ext>
              </c:extLst>
            </c:dLbl>
            <c:dLbl>
              <c:idx val="1"/>
              <c:layout>
                <c:manualLayout>
                  <c:x val="-3.6508651759925431E-3"/>
                  <c:y val="0.1148074017490665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654-47BE-8AF9-1C48E39BD1BF}"/>
                </c:ext>
              </c:extLst>
            </c:dLbl>
            <c:dLbl>
              <c:idx val="2"/>
              <c:layout>
                <c:manualLayout>
                  <c:x val="3.6508651759924759E-3"/>
                  <c:y val="7.10193962977052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654-47BE-8AF9-1C48E39BD1BF}"/>
                </c:ext>
              </c:extLst>
            </c:dLbl>
            <c:dLbl>
              <c:idx val="3"/>
              <c:layout>
                <c:manualLayout>
                  <c:x val="1.8254325879962716E-3"/>
                  <c:y val="6.38480784409673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2C2-4512-ADF8-9D090AF1022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4"/>
                <c:pt idx="0">
                  <c:v>MUESTRAS TOMADAS DEL PNVCH Programa Nacional de Vigilancia de Microorganismos de Higiene y Patógenos</c:v>
                </c:pt>
                <c:pt idx="1">
                  <c:v>MUESTRAS TOMADAS DEL PNVCRP Programa nacional de vigilancia y control de residuos de plaguicidas </c:v>
                </c:pt>
                <c:pt idx="2">
                  <c:v>MUESTRAS TOMADAS DEL PNVCRMV Programa Nacional De Residuos De Medicamentos Veterinarios</c:v>
                </c:pt>
                <c:pt idx="3">
                  <c:v>MUESTRAS TOMADAS DEL PNVCRAM Programa Nacional De Resistencia a los Antimicrobianos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311</c:v>
                </c:pt>
                <c:pt idx="1">
                  <c:v>142</c:v>
                </c:pt>
                <c:pt idx="2">
                  <c:v>62</c:v>
                </c:pt>
                <c:pt idx="3">
                  <c:v>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654-47BE-8AF9-1C48E39BD1BF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Columna2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cat>
            <c:strRef>
              <c:f>Hoja1!$A$2:$A$5</c:f>
              <c:strCache>
                <c:ptCount val="4"/>
                <c:pt idx="0">
                  <c:v>MUESTRAS TOMADAS DEL PNVCH Programa Nacional de Vigilancia de Microorganismos de Higiene y Patógenos</c:v>
                </c:pt>
                <c:pt idx="1">
                  <c:v>MUESTRAS TOMADAS DEL PNVCRP Programa nacional de vigilancia y control de residuos de plaguicidas </c:v>
                </c:pt>
                <c:pt idx="2">
                  <c:v>MUESTRAS TOMADAS DEL PNVCRMV Programa Nacional De Residuos De Medicamentos Veterinarios</c:v>
                </c:pt>
                <c:pt idx="3">
                  <c:v>MUESTRAS TOMADAS DEL PNVCRAM Programa Nacional De Resistencia a los Antimicrobianos</c:v>
                </c:pt>
              </c:strCache>
            </c:strRef>
          </c:cat>
          <c:val>
            <c:numRef>
              <c:f>Hoja1!$C$2:$C$5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4-8654-47BE-8AF9-1C48E39BD1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827828927"/>
        <c:axId val="827833087"/>
        <c:axId val="0"/>
      </c:bar3DChart>
      <c:catAx>
        <c:axId val="8278289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827833087"/>
        <c:crosses val="autoZero"/>
        <c:auto val="1"/>
        <c:lblAlgn val="ctr"/>
        <c:lblOffset val="100"/>
        <c:noMultiLvlLbl val="0"/>
      </c:catAx>
      <c:valAx>
        <c:axId val="827833087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8278289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C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3.3499089137534112E-2"/>
          <c:y val="0.22855037191924038"/>
          <c:w val="0.9473585742124464"/>
          <c:h val="0.55829534158297056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NÚMERO DE LITROS DE LECHE CRUDA CONTROLADOS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>
              <a:contourClr>
                <a:schemeClr val="bg2">
                  <a:lumMod val="50000"/>
                </a:schemeClr>
              </a:contourClr>
            </a:sp3d>
          </c:spPr>
          <c:invertIfNegative val="0"/>
          <c:dLbls>
            <c:dLbl>
              <c:idx val="0"/>
              <c:layout>
                <c:manualLayout>
                  <c:x val="4.6300200780030783E-2"/>
                  <c:y val="-0.3044084997125730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935-49CC-A338-5A8D57EAAD77}"/>
                </c:ext>
              </c:extLst>
            </c:dLbl>
            <c:dLbl>
              <c:idx val="1"/>
              <c:layout>
                <c:manualLayout>
                  <c:x val="3.7040160624024626E-2"/>
                  <c:y val="-0.1135082541301119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935-49CC-A338-5A8D57EAAD7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Hoja1!$A$2:$A$3</c:f>
              <c:strCache>
                <c:ptCount val="2"/>
                <c:pt idx="0">
                  <c:v>INOCUOS</c:v>
                </c:pt>
                <c:pt idx="1">
                  <c:v>DECOMISADOS</c:v>
                </c:pt>
              </c:strCache>
            </c:strRef>
          </c:cat>
          <c:val>
            <c:numRef>
              <c:f>Hoja1!$B$2:$B$3</c:f>
              <c:numCache>
                <c:formatCode>#,##0</c:formatCode>
                <c:ptCount val="2"/>
                <c:pt idx="0">
                  <c:v>1847131</c:v>
                </c:pt>
                <c:pt idx="1">
                  <c:v>16950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935-49CC-A338-5A8D57EAAD7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041577231"/>
        <c:axId val="2041576815"/>
        <c:axId val="0"/>
      </c:bar3DChart>
      <c:catAx>
        <c:axId val="2041577231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2041576815"/>
        <c:crosses val="autoZero"/>
        <c:auto val="1"/>
        <c:lblAlgn val="ctr"/>
        <c:lblOffset val="100"/>
        <c:noMultiLvlLbl val="0"/>
      </c:catAx>
      <c:valAx>
        <c:axId val="2041576815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out"/>
        <c:minorTickMark val="none"/>
        <c:tickLblPos val="nextTo"/>
        <c:crossAx val="204157723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4.718269962009531E-2"/>
          <c:y val="3.5768912794866541E-2"/>
          <c:w val="0.89999982986802862"/>
          <c:h val="0.1726560484583555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C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3.9838939650214157E-2"/>
          <c:y val="0.201567628607348"/>
          <c:w val="0.92926440807297161"/>
          <c:h val="0.66798653738353053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NÚMERO DE OPERATIVOS DE CONTROL DE INOCUIDAD DE LECHE CRUDA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  <a:alpha val="69000"/>
              </a:schemeClr>
            </a:solidFill>
            <a:ln w="22225">
              <a:solidFill>
                <a:schemeClr val="bg2">
                  <a:lumMod val="50000"/>
                </a:schemeClr>
              </a:solidFill>
            </a:ln>
            <a:effectLst/>
            <a:sp3d contourW="22225">
              <a:contourClr>
                <a:schemeClr val="bg2">
                  <a:lumMod val="50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Hoja1!$A$2:$A$3</c:f>
              <c:strCache>
                <c:ptCount val="1"/>
                <c:pt idx="0">
                  <c:v>ZONA 3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251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2D-4B6A-976A-5FAE7B506BE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041617583"/>
        <c:axId val="2041615087"/>
        <c:axId val="0"/>
      </c:bar3DChart>
      <c:catAx>
        <c:axId val="2041617583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041615087"/>
        <c:crosses val="autoZero"/>
        <c:auto val="1"/>
        <c:lblAlgn val="ctr"/>
        <c:lblOffset val="100"/>
        <c:noMultiLvlLbl val="0"/>
      </c:catAx>
      <c:valAx>
        <c:axId val="2041615087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04161758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2.4867609341273224E-2"/>
          <c:y val="3.9369668221068715E-2"/>
          <c:w val="0.97513246409214061"/>
          <c:h val="0.1451338331283837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C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3.9838939650214157E-2"/>
          <c:y val="0.201567628607348"/>
          <c:w val="0.92926440807297161"/>
          <c:h val="0.66798653738353053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NÚMERO DE MUESTRAS ANALIZADAS DE LECHE CRUDA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p3d>
              <a:contourClr>
                <a:schemeClr val="bg2">
                  <a:lumMod val="50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Hoja1!$A$2:$A$3</c:f>
              <c:strCache>
                <c:ptCount val="1"/>
                <c:pt idx="0">
                  <c:v>ZONA 3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2220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778-4C66-8706-55953A35CB3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041617583"/>
        <c:axId val="2041615087"/>
        <c:axId val="0"/>
      </c:bar3DChart>
      <c:catAx>
        <c:axId val="2041617583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041615087"/>
        <c:crosses val="autoZero"/>
        <c:auto val="1"/>
        <c:lblAlgn val="ctr"/>
        <c:lblOffset val="100"/>
        <c:noMultiLvlLbl val="0"/>
      </c:catAx>
      <c:valAx>
        <c:axId val="2041615087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04161758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2.4867609341273224E-2"/>
          <c:y val="3.9369668221068715E-2"/>
          <c:w val="0.97513246409214061"/>
          <c:h val="0.1451338331283837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C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4">
                  <a:shade val="76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65B6-494C-94CA-19D436D08E74}"/>
              </c:ext>
            </c:extLst>
          </c:dPt>
          <c:dPt>
            <c:idx val="1"/>
            <c:bubble3D val="0"/>
            <c:spPr>
              <a:solidFill>
                <a:schemeClr val="accent4">
                  <a:tint val="77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65B6-494C-94CA-19D436D08E74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Hoja1!$A$2:$A$3</c:f>
              <c:strCache>
                <c:ptCount val="2"/>
                <c:pt idx="0">
                  <c:v>Trámites Insumos Agrícolas</c:v>
                </c:pt>
                <c:pt idx="1">
                  <c:v>Trámites Pecuarios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1355</c:v>
                </c:pt>
                <c:pt idx="1">
                  <c:v>155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5B6-494C-94CA-19D436D08E74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EC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Hoja2!$A$2:$A$3</c:f>
              <c:strCache>
                <c:ptCount val="2"/>
                <c:pt idx="0">
                  <c:v>Control postregistro a almacenes de insumos agropecuarios</c:v>
                </c:pt>
                <c:pt idx="1">
                  <c:v>Control postregistro a empresas de insumos agropecuarios</c:v>
                </c:pt>
              </c:strCache>
            </c:strRef>
          </c:cat>
          <c:val>
            <c:numRef>
              <c:f>Hoja2!$B$2:$B$3</c:f>
              <c:numCache>
                <c:formatCode>General</c:formatCode>
                <c:ptCount val="2"/>
                <c:pt idx="0">
                  <c:v>151</c:v>
                </c:pt>
                <c:pt idx="1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F8C-494B-A44E-1FD46C1F77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52159311"/>
        <c:axId val="1152158895"/>
      </c:barChart>
      <c:catAx>
        <c:axId val="115215931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1152158895"/>
        <c:crosses val="autoZero"/>
        <c:auto val="1"/>
        <c:lblAlgn val="ctr"/>
        <c:lblOffset val="100"/>
        <c:noMultiLvlLbl val="0"/>
      </c:catAx>
      <c:valAx>
        <c:axId val="115215889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115215931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C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4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5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6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7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11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8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64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8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64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8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64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8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64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8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64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8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64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image" Target="../media/image42.png"/></Relationships>
</file>

<file path=ppt/diagrams/_rels/drawing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image" Target="../media/image4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E22EDBD-8C35-42FB-A772-B6EB3FC7F0D5}" type="doc">
      <dgm:prSet loTypeId="urn:microsoft.com/office/officeart/2005/8/layout/list1" loCatId="list" qsTypeId="urn:microsoft.com/office/officeart/2005/8/quickstyle/simple1" qsCatId="simple" csTypeId="urn:microsoft.com/office/officeart/2005/8/colors/accent4_5" csCatId="accent4" phldr="1"/>
      <dgm:spPr/>
      <dgm:t>
        <a:bodyPr/>
        <a:lstStyle/>
        <a:p>
          <a:endParaRPr lang="es-EC"/>
        </a:p>
      </dgm:t>
    </dgm:pt>
    <dgm:pt modelId="{6CF7621C-1BD5-4A58-9B2B-DDFD5A3ACBCC}">
      <dgm:prSet phldrT="[Texto]" custT="1"/>
      <dgm:spPr/>
      <dgm:t>
        <a:bodyPr/>
        <a:lstStyle/>
        <a:p>
          <a:r>
            <a:rPr lang="es-ES" sz="2000" b="1" dirty="0">
              <a:solidFill>
                <a:srgbClr val="2D2D8C"/>
              </a:solidFill>
            </a:rPr>
            <a:t>Tungurahua, Cotopaxi, Chimborazo y Pastaza 72 servidores </a:t>
          </a:r>
        </a:p>
        <a:p>
          <a:r>
            <a:rPr lang="es-ES" sz="2000" b="1" dirty="0">
              <a:solidFill>
                <a:srgbClr val="2D2D8C"/>
              </a:solidFill>
            </a:rPr>
            <a:t>(42 hombres y 30 mujeres)</a:t>
          </a:r>
          <a:endParaRPr lang="es-EC" sz="2000" b="1" dirty="0">
            <a:solidFill>
              <a:srgbClr val="2D2D8C"/>
            </a:solidFill>
          </a:endParaRPr>
        </a:p>
      </dgm:t>
    </dgm:pt>
    <dgm:pt modelId="{F0D24D34-9102-4A2A-86F4-371247E32F37}" type="parTrans" cxnId="{C46F2DD0-04B8-400F-8504-328FB23F9848}">
      <dgm:prSet/>
      <dgm:spPr/>
      <dgm:t>
        <a:bodyPr/>
        <a:lstStyle/>
        <a:p>
          <a:endParaRPr lang="es-EC"/>
        </a:p>
      </dgm:t>
    </dgm:pt>
    <dgm:pt modelId="{B4A37E78-CC0A-46AA-A294-F86DAE4DCAB6}" type="sibTrans" cxnId="{C46F2DD0-04B8-400F-8504-328FB23F9848}">
      <dgm:prSet/>
      <dgm:spPr/>
      <dgm:t>
        <a:bodyPr/>
        <a:lstStyle/>
        <a:p>
          <a:endParaRPr lang="es-EC"/>
        </a:p>
      </dgm:t>
    </dgm:pt>
    <dgm:pt modelId="{8E7D9F3C-D451-40F8-8B13-199C7E501FED}" type="pres">
      <dgm:prSet presAssocID="{8E22EDBD-8C35-42FB-A772-B6EB3FC7F0D5}" presName="linear" presStyleCnt="0">
        <dgm:presLayoutVars>
          <dgm:dir/>
          <dgm:animLvl val="lvl"/>
          <dgm:resizeHandles val="exact"/>
        </dgm:presLayoutVars>
      </dgm:prSet>
      <dgm:spPr/>
    </dgm:pt>
    <dgm:pt modelId="{209D9340-CCB9-446F-8538-1F061427D30B}" type="pres">
      <dgm:prSet presAssocID="{6CF7621C-1BD5-4A58-9B2B-DDFD5A3ACBCC}" presName="parentLin" presStyleCnt="0"/>
      <dgm:spPr/>
    </dgm:pt>
    <dgm:pt modelId="{DD0E3FED-D3B0-4DC6-8788-784AEFFE203E}" type="pres">
      <dgm:prSet presAssocID="{6CF7621C-1BD5-4A58-9B2B-DDFD5A3ACBCC}" presName="parentLeftMargin" presStyleLbl="node1" presStyleIdx="0" presStyleCnt="1"/>
      <dgm:spPr/>
    </dgm:pt>
    <dgm:pt modelId="{95E93E57-C15E-4259-B3DF-7168A0AACDAB}" type="pres">
      <dgm:prSet presAssocID="{6CF7621C-1BD5-4A58-9B2B-DDFD5A3ACBCC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321D935B-1A13-46F7-8DD3-82BBBD81B412}" type="pres">
      <dgm:prSet presAssocID="{6CF7621C-1BD5-4A58-9B2B-DDFD5A3ACBCC}" presName="negativeSpace" presStyleCnt="0"/>
      <dgm:spPr/>
    </dgm:pt>
    <dgm:pt modelId="{4DE5794A-223C-41D9-9DA7-533C5070189D}" type="pres">
      <dgm:prSet presAssocID="{6CF7621C-1BD5-4A58-9B2B-DDFD5A3ACBCC}" presName="childText" presStyleLbl="conFgAcc1" presStyleIdx="0" presStyleCnt="1">
        <dgm:presLayoutVars>
          <dgm:bulletEnabled val="1"/>
        </dgm:presLayoutVars>
      </dgm:prSet>
      <dgm:spPr/>
    </dgm:pt>
  </dgm:ptLst>
  <dgm:cxnLst>
    <dgm:cxn modelId="{E69FA71D-B972-4969-9FA8-36F1570B2C1D}" type="presOf" srcId="{6CF7621C-1BD5-4A58-9B2B-DDFD5A3ACBCC}" destId="{95E93E57-C15E-4259-B3DF-7168A0AACDAB}" srcOrd="1" destOrd="0" presId="urn:microsoft.com/office/officeart/2005/8/layout/list1"/>
    <dgm:cxn modelId="{DDEAD440-4281-4EE3-9431-BBF04E96F86E}" type="presOf" srcId="{8E22EDBD-8C35-42FB-A772-B6EB3FC7F0D5}" destId="{8E7D9F3C-D451-40F8-8B13-199C7E501FED}" srcOrd="0" destOrd="0" presId="urn:microsoft.com/office/officeart/2005/8/layout/list1"/>
    <dgm:cxn modelId="{B23F0293-84BB-4615-BFAC-A27D7CDCF1BD}" type="presOf" srcId="{6CF7621C-1BD5-4A58-9B2B-DDFD5A3ACBCC}" destId="{DD0E3FED-D3B0-4DC6-8788-784AEFFE203E}" srcOrd="0" destOrd="0" presId="urn:microsoft.com/office/officeart/2005/8/layout/list1"/>
    <dgm:cxn modelId="{C46F2DD0-04B8-400F-8504-328FB23F9848}" srcId="{8E22EDBD-8C35-42FB-A772-B6EB3FC7F0D5}" destId="{6CF7621C-1BD5-4A58-9B2B-DDFD5A3ACBCC}" srcOrd="0" destOrd="0" parTransId="{F0D24D34-9102-4A2A-86F4-371247E32F37}" sibTransId="{B4A37E78-CC0A-46AA-A294-F86DAE4DCAB6}"/>
    <dgm:cxn modelId="{3BD830E4-71EC-4F35-8F91-9D87227F05AE}" type="presParOf" srcId="{8E7D9F3C-D451-40F8-8B13-199C7E501FED}" destId="{209D9340-CCB9-446F-8538-1F061427D30B}" srcOrd="0" destOrd="0" presId="urn:microsoft.com/office/officeart/2005/8/layout/list1"/>
    <dgm:cxn modelId="{A163CA80-9562-4089-88EA-B1555055B788}" type="presParOf" srcId="{209D9340-CCB9-446F-8538-1F061427D30B}" destId="{DD0E3FED-D3B0-4DC6-8788-784AEFFE203E}" srcOrd="0" destOrd="0" presId="urn:microsoft.com/office/officeart/2005/8/layout/list1"/>
    <dgm:cxn modelId="{8AE037D3-C629-478F-A8B0-8D6A49A03306}" type="presParOf" srcId="{209D9340-CCB9-446F-8538-1F061427D30B}" destId="{95E93E57-C15E-4259-B3DF-7168A0AACDAB}" srcOrd="1" destOrd="0" presId="urn:microsoft.com/office/officeart/2005/8/layout/list1"/>
    <dgm:cxn modelId="{C7D104F5-6C1A-45F0-80DC-951E4B28A089}" type="presParOf" srcId="{8E7D9F3C-D451-40F8-8B13-199C7E501FED}" destId="{321D935B-1A13-46F7-8DD3-82BBBD81B412}" srcOrd="1" destOrd="0" presId="urn:microsoft.com/office/officeart/2005/8/layout/list1"/>
    <dgm:cxn modelId="{3D02C9A2-251B-452A-B67C-21904377C686}" type="presParOf" srcId="{8E7D9F3C-D451-40F8-8B13-199C7E501FED}" destId="{4DE5794A-223C-41D9-9DA7-533C5070189D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DA6A509-3E67-4E1A-8D3F-DB73042D59FE}" type="doc">
      <dgm:prSet loTypeId="urn:microsoft.com/office/officeart/2005/8/layout/process4" loCatId="process" qsTypeId="urn:microsoft.com/office/officeart/2005/8/quickstyle/simple2" qsCatId="simple" csTypeId="urn:microsoft.com/office/officeart/2005/8/colors/accent4_1" csCatId="accent4" phldr="1"/>
      <dgm:spPr/>
      <dgm:t>
        <a:bodyPr/>
        <a:lstStyle/>
        <a:p>
          <a:endParaRPr lang="es-EC"/>
        </a:p>
      </dgm:t>
    </dgm:pt>
    <dgm:pt modelId="{2BC1BFF0-64D8-4AB3-80DE-418E9055341C}">
      <dgm:prSet phldrT="[Texto]"/>
      <dgm:spPr/>
      <dgm:t>
        <a:bodyPr/>
        <a:lstStyle/>
        <a:p>
          <a:r>
            <a:rPr lang="es-ES" b="1" dirty="0">
              <a:solidFill>
                <a:srgbClr val="2D2D8C"/>
              </a:solidFill>
              <a:latin typeface="Arial Black" panose="020B0A04020102020204" pitchFamily="34" charset="0"/>
            </a:rPr>
            <a:t>Cotopaxi</a:t>
          </a:r>
          <a:endParaRPr lang="es-EC" b="1" dirty="0">
            <a:solidFill>
              <a:srgbClr val="2D2D8C"/>
            </a:solidFill>
            <a:latin typeface="Arial Black" panose="020B0A04020102020204" pitchFamily="34" charset="0"/>
          </a:endParaRPr>
        </a:p>
      </dgm:t>
    </dgm:pt>
    <dgm:pt modelId="{1CA41735-12B5-4CAC-892C-C7B1F9C1859B}" type="parTrans" cxnId="{BFB43EE6-38B0-49D3-8372-D3F5FAD19E1C}">
      <dgm:prSet/>
      <dgm:spPr/>
      <dgm:t>
        <a:bodyPr/>
        <a:lstStyle/>
        <a:p>
          <a:endParaRPr lang="es-EC">
            <a:solidFill>
              <a:srgbClr val="2D2D8C"/>
            </a:solidFill>
          </a:endParaRPr>
        </a:p>
      </dgm:t>
    </dgm:pt>
    <dgm:pt modelId="{D53AB96A-AA64-4BCA-B7C8-75F560D9F62B}" type="sibTrans" cxnId="{BFB43EE6-38B0-49D3-8372-D3F5FAD19E1C}">
      <dgm:prSet/>
      <dgm:spPr/>
      <dgm:t>
        <a:bodyPr/>
        <a:lstStyle/>
        <a:p>
          <a:endParaRPr lang="es-EC">
            <a:solidFill>
              <a:srgbClr val="2D2D8C"/>
            </a:solidFill>
          </a:endParaRPr>
        </a:p>
      </dgm:t>
    </dgm:pt>
    <dgm:pt modelId="{C8A9BFBC-7186-4E1C-AE08-42BA92D98592}">
      <dgm:prSet phldrT="[Texto]" custT="1"/>
      <dgm:spPr/>
      <dgm:t>
        <a:bodyPr/>
        <a:lstStyle/>
        <a:p>
          <a:r>
            <a:rPr lang="es-ES" sz="1200" b="1" dirty="0">
              <a:solidFill>
                <a:srgbClr val="2D2D8C"/>
              </a:solidFill>
            </a:rPr>
            <a:t>Monitoreos realizados</a:t>
          </a:r>
        </a:p>
        <a:p>
          <a:r>
            <a:rPr lang="es-EC" sz="1200" b="1" dirty="0">
              <a:solidFill>
                <a:srgbClr val="2D2D8C"/>
              </a:solidFill>
            </a:rPr>
            <a:t>1935</a:t>
          </a:r>
        </a:p>
      </dgm:t>
    </dgm:pt>
    <dgm:pt modelId="{49D68924-A761-4FF2-A700-C4380D52A001}" type="parTrans" cxnId="{D04F7AEC-BE82-49CA-B006-C031407441BE}">
      <dgm:prSet/>
      <dgm:spPr/>
      <dgm:t>
        <a:bodyPr/>
        <a:lstStyle/>
        <a:p>
          <a:endParaRPr lang="es-EC">
            <a:solidFill>
              <a:srgbClr val="2D2D8C"/>
            </a:solidFill>
          </a:endParaRPr>
        </a:p>
      </dgm:t>
    </dgm:pt>
    <dgm:pt modelId="{624D20C4-8985-4645-AFB9-7100052CF379}" type="sibTrans" cxnId="{D04F7AEC-BE82-49CA-B006-C031407441BE}">
      <dgm:prSet/>
      <dgm:spPr/>
      <dgm:t>
        <a:bodyPr/>
        <a:lstStyle/>
        <a:p>
          <a:endParaRPr lang="es-EC">
            <a:solidFill>
              <a:srgbClr val="2D2D8C"/>
            </a:solidFill>
          </a:endParaRPr>
        </a:p>
      </dgm:t>
    </dgm:pt>
    <dgm:pt modelId="{BD70EE29-3BCB-4B33-A4ED-F7EBFE96BFAF}">
      <dgm:prSet phldrT="[Texto]" custT="1"/>
      <dgm:spPr/>
      <dgm:t>
        <a:bodyPr/>
        <a:lstStyle/>
        <a:p>
          <a:r>
            <a:rPr lang="es-EC" sz="1200" b="1" dirty="0" err="1">
              <a:solidFill>
                <a:srgbClr val="2D2D8C"/>
              </a:solidFill>
            </a:rPr>
            <a:t>Nª</a:t>
          </a:r>
          <a:r>
            <a:rPr lang="es-EC" sz="1200" b="1" dirty="0">
              <a:solidFill>
                <a:srgbClr val="2D2D8C"/>
              </a:solidFill>
            </a:rPr>
            <a:t> de capacitaciones impartidas </a:t>
          </a:r>
        </a:p>
        <a:p>
          <a:r>
            <a:rPr lang="es-EC" sz="1200" b="1" dirty="0">
              <a:solidFill>
                <a:srgbClr val="2D2D8C"/>
              </a:solidFill>
            </a:rPr>
            <a:t>35</a:t>
          </a:r>
        </a:p>
      </dgm:t>
    </dgm:pt>
    <dgm:pt modelId="{2506A1F8-B9E5-4AE8-A922-82FC101B912E}" type="parTrans" cxnId="{FCD0C376-0069-40B5-89D1-49C02F6F38F3}">
      <dgm:prSet/>
      <dgm:spPr/>
      <dgm:t>
        <a:bodyPr/>
        <a:lstStyle/>
        <a:p>
          <a:endParaRPr lang="es-EC">
            <a:solidFill>
              <a:srgbClr val="2D2D8C"/>
            </a:solidFill>
          </a:endParaRPr>
        </a:p>
      </dgm:t>
    </dgm:pt>
    <dgm:pt modelId="{772701D5-FC0B-4A77-852C-0EDED3DFCB79}" type="sibTrans" cxnId="{FCD0C376-0069-40B5-89D1-49C02F6F38F3}">
      <dgm:prSet/>
      <dgm:spPr/>
      <dgm:t>
        <a:bodyPr/>
        <a:lstStyle/>
        <a:p>
          <a:endParaRPr lang="es-EC">
            <a:solidFill>
              <a:srgbClr val="2D2D8C"/>
            </a:solidFill>
          </a:endParaRPr>
        </a:p>
      </dgm:t>
    </dgm:pt>
    <dgm:pt modelId="{20D1CE7B-52A1-49D8-8D11-DC7083F639D0}">
      <dgm:prSet phldrT="[Texto]"/>
      <dgm:spPr/>
      <dgm:t>
        <a:bodyPr/>
        <a:lstStyle/>
        <a:p>
          <a:r>
            <a:rPr lang="es-ES" b="1" dirty="0">
              <a:solidFill>
                <a:srgbClr val="2D2D8C"/>
              </a:solidFill>
              <a:latin typeface="Arial Black" panose="020B0A04020102020204" pitchFamily="34" charset="0"/>
            </a:rPr>
            <a:t>Tungurahua</a:t>
          </a:r>
          <a:endParaRPr lang="es-EC" b="1" dirty="0">
            <a:solidFill>
              <a:srgbClr val="2D2D8C"/>
            </a:solidFill>
            <a:latin typeface="Arial Black" panose="020B0A04020102020204" pitchFamily="34" charset="0"/>
          </a:endParaRPr>
        </a:p>
      </dgm:t>
    </dgm:pt>
    <dgm:pt modelId="{0DCFFA68-53D0-4905-B32A-B35CCDD1D22E}" type="parTrans" cxnId="{79E2BBF1-A1A4-47F0-8D92-445752498B28}">
      <dgm:prSet/>
      <dgm:spPr/>
      <dgm:t>
        <a:bodyPr/>
        <a:lstStyle/>
        <a:p>
          <a:endParaRPr lang="es-EC">
            <a:solidFill>
              <a:srgbClr val="2D2D8C"/>
            </a:solidFill>
          </a:endParaRPr>
        </a:p>
      </dgm:t>
    </dgm:pt>
    <dgm:pt modelId="{90E743B1-08A9-4C23-8F2A-44F4FDFAD73B}" type="sibTrans" cxnId="{79E2BBF1-A1A4-47F0-8D92-445752498B28}">
      <dgm:prSet/>
      <dgm:spPr/>
      <dgm:t>
        <a:bodyPr/>
        <a:lstStyle/>
        <a:p>
          <a:endParaRPr lang="es-EC">
            <a:solidFill>
              <a:srgbClr val="2D2D8C"/>
            </a:solidFill>
          </a:endParaRPr>
        </a:p>
      </dgm:t>
    </dgm:pt>
    <dgm:pt modelId="{2FB036C0-E03E-45A1-A749-57CA11201BB0}">
      <dgm:prSet phldrT="[Texto]" custT="1"/>
      <dgm:spPr/>
      <dgm:t>
        <a:bodyPr/>
        <a:lstStyle/>
        <a:p>
          <a:r>
            <a:rPr lang="es-ES" sz="1200" b="1" dirty="0">
              <a:solidFill>
                <a:srgbClr val="2D2D8C"/>
              </a:solidFill>
            </a:rPr>
            <a:t>Monitoreos realizados </a:t>
          </a:r>
        </a:p>
        <a:p>
          <a:r>
            <a:rPr lang="es-EC" sz="1200" b="1" dirty="0">
              <a:solidFill>
                <a:srgbClr val="2D2D8C"/>
              </a:solidFill>
            </a:rPr>
            <a:t>5760</a:t>
          </a:r>
        </a:p>
      </dgm:t>
    </dgm:pt>
    <dgm:pt modelId="{3E64EE36-A270-4566-B089-BDA55A2C2453}" type="parTrans" cxnId="{DDDE26F2-9E79-4C8F-B4A0-B5F53B2E1C94}">
      <dgm:prSet/>
      <dgm:spPr/>
      <dgm:t>
        <a:bodyPr/>
        <a:lstStyle/>
        <a:p>
          <a:endParaRPr lang="es-EC">
            <a:solidFill>
              <a:srgbClr val="2D2D8C"/>
            </a:solidFill>
          </a:endParaRPr>
        </a:p>
      </dgm:t>
    </dgm:pt>
    <dgm:pt modelId="{F857E42F-AD90-4D85-83E3-7BD673B918F8}" type="sibTrans" cxnId="{DDDE26F2-9E79-4C8F-B4A0-B5F53B2E1C94}">
      <dgm:prSet/>
      <dgm:spPr/>
      <dgm:t>
        <a:bodyPr/>
        <a:lstStyle/>
        <a:p>
          <a:endParaRPr lang="es-EC">
            <a:solidFill>
              <a:srgbClr val="2D2D8C"/>
            </a:solidFill>
          </a:endParaRPr>
        </a:p>
      </dgm:t>
    </dgm:pt>
    <dgm:pt modelId="{CF18E85F-8FC2-4029-BD3E-62FEBF75952B}">
      <dgm:prSet phldrT="[Texto]" custT="1"/>
      <dgm:spPr/>
      <dgm:t>
        <a:bodyPr/>
        <a:lstStyle/>
        <a:p>
          <a:r>
            <a:rPr lang="es-ES" sz="1200" b="1" dirty="0" err="1">
              <a:solidFill>
                <a:srgbClr val="2D2D8C"/>
              </a:solidFill>
            </a:rPr>
            <a:t>N°</a:t>
          </a:r>
          <a:r>
            <a:rPr lang="es-ES" sz="1200" b="1" dirty="0">
              <a:solidFill>
                <a:srgbClr val="2D2D8C"/>
              </a:solidFill>
            </a:rPr>
            <a:t> de trampas instaladas </a:t>
          </a:r>
          <a:r>
            <a:rPr lang="es-EC" sz="1200" b="1" dirty="0">
              <a:solidFill>
                <a:srgbClr val="2D2D8C"/>
              </a:solidFill>
            </a:rPr>
            <a:t>150</a:t>
          </a:r>
        </a:p>
      </dgm:t>
    </dgm:pt>
    <dgm:pt modelId="{828DA8C3-074A-4779-AD5F-E02678292022}" type="parTrans" cxnId="{B102F0E2-0069-4466-9891-AEA0303A00C1}">
      <dgm:prSet/>
      <dgm:spPr/>
      <dgm:t>
        <a:bodyPr/>
        <a:lstStyle/>
        <a:p>
          <a:endParaRPr lang="es-EC">
            <a:solidFill>
              <a:srgbClr val="2D2D8C"/>
            </a:solidFill>
          </a:endParaRPr>
        </a:p>
      </dgm:t>
    </dgm:pt>
    <dgm:pt modelId="{F8DA95B4-8052-44F5-BB45-F50FB86322DE}" type="sibTrans" cxnId="{B102F0E2-0069-4466-9891-AEA0303A00C1}">
      <dgm:prSet/>
      <dgm:spPr/>
      <dgm:t>
        <a:bodyPr/>
        <a:lstStyle/>
        <a:p>
          <a:endParaRPr lang="es-EC">
            <a:solidFill>
              <a:srgbClr val="2D2D8C"/>
            </a:solidFill>
          </a:endParaRPr>
        </a:p>
      </dgm:t>
    </dgm:pt>
    <dgm:pt modelId="{AD61278E-57F4-41B5-A372-F6F037675DAC}">
      <dgm:prSet phldrT="[Texto]"/>
      <dgm:spPr/>
      <dgm:t>
        <a:bodyPr/>
        <a:lstStyle/>
        <a:p>
          <a:r>
            <a:rPr lang="es-ES" b="1" dirty="0">
              <a:solidFill>
                <a:srgbClr val="2D2D8C"/>
              </a:solidFill>
              <a:latin typeface="Arial Black" panose="020B0A04020102020204" pitchFamily="34" charset="0"/>
            </a:rPr>
            <a:t>Pastaza</a:t>
          </a:r>
          <a:endParaRPr lang="es-EC" b="1" dirty="0">
            <a:solidFill>
              <a:srgbClr val="2D2D8C"/>
            </a:solidFill>
            <a:latin typeface="Arial Black" panose="020B0A04020102020204" pitchFamily="34" charset="0"/>
          </a:endParaRPr>
        </a:p>
      </dgm:t>
    </dgm:pt>
    <dgm:pt modelId="{2672169F-BCE0-44DD-9BCE-9E2D0D88B1A4}" type="parTrans" cxnId="{B9A459A4-5CCC-439E-AFC2-84466638102E}">
      <dgm:prSet/>
      <dgm:spPr/>
      <dgm:t>
        <a:bodyPr/>
        <a:lstStyle/>
        <a:p>
          <a:endParaRPr lang="es-EC">
            <a:solidFill>
              <a:srgbClr val="2D2D8C"/>
            </a:solidFill>
          </a:endParaRPr>
        </a:p>
      </dgm:t>
    </dgm:pt>
    <dgm:pt modelId="{83AE9F97-6CC5-44C2-90D4-000BFD2751D6}" type="sibTrans" cxnId="{B9A459A4-5CCC-439E-AFC2-84466638102E}">
      <dgm:prSet/>
      <dgm:spPr/>
      <dgm:t>
        <a:bodyPr/>
        <a:lstStyle/>
        <a:p>
          <a:endParaRPr lang="es-EC">
            <a:solidFill>
              <a:srgbClr val="2D2D8C"/>
            </a:solidFill>
          </a:endParaRPr>
        </a:p>
      </dgm:t>
    </dgm:pt>
    <dgm:pt modelId="{7757AEBC-1389-433F-AE46-FAD9D7E3FD72}">
      <dgm:prSet phldrT="[Texto]"/>
      <dgm:spPr/>
      <dgm:t>
        <a:bodyPr/>
        <a:lstStyle/>
        <a:p>
          <a:r>
            <a:rPr lang="es-ES" b="1" dirty="0">
              <a:solidFill>
                <a:srgbClr val="2D2D8C"/>
              </a:solidFill>
            </a:rPr>
            <a:t>Monitoreos realizados</a:t>
          </a:r>
        </a:p>
        <a:p>
          <a:r>
            <a:rPr lang="es-ES" b="1" dirty="0">
              <a:solidFill>
                <a:srgbClr val="2D2D8C"/>
              </a:solidFill>
            </a:rPr>
            <a:t>3693</a:t>
          </a:r>
          <a:endParaRPr lang="es-EC" b="1" dirty="0">
            <a:solidFill>
              <a:srgbClr val="2D2D8C"/>
            </a:solidFill>
          </a:endParaRPr>
        </a:p>
      </dgm:t>
    </dgm:pt>
    <dgm:pt modelId="{BCA0D77C-FD2C-4697-814E-017C02581DBE}" type="parTrans" cxnId="{8489B07E-BDC2-4347-BC0C-68FBF23CE3E5}">
      <dgm:prSet/>
      <dgm:spPr/>
      <dgm:t>
        <a:bodyPr/>
        <a:lstStyle/>
        <a:p>
          <a:endParaRPr lang="es-EC">
            <a:solidFill>
              <a:srgbClr val="2D2D8C"/>
            </a:solidFill>
          </a:endParaRPr>
        </a:p>
      </dgm:t>
    </dgm:pt>
    <dgm:pt modelId="{36C20CB4-ED2F-4378-9FBC-722417D77A71}" type="sibTrans" cxnId="{8489B07E-BDC2-4347-BC0C-68FBF23CE3E5}">
      <dgm:prSet/>
      <dgm:spPr/>
      <dgm:t>
        <a:bodyPr/>
        <a:lstStyle/>
        <a:p>
          <a:endParaRPr lang="es-EC">
            <a:solidFill>
              <a:srgbClr val="2D2D8C"/>
            </a:solidFill>
          </a:endParaRPr>
        </a:p>
      </dgm:t>
    </dgm:pt>
    <dgm:pt modelId="{F211D6DB-9EA8-46A8-B0D8-79E9D5E6495D}">
      <dgm:prSet phldrT="[Texto]" custT="1"/>
      <dgm:spPr/>
      <dgm:t>
        <a:bodyPr/>
        <a:lstStyle/>
        <a:p>
          <a:r>
            <a:rPr lang="es-ES" sz="1200" b="1" dirty="0" err="1">
              <a:solidFill>
                <a:srgbClr val="2D2D8C"/>
              </a:solidFill>
            </a:rPr>
            <a:t>N°</a:t>
          </a:r>
          <a:r>
            <a:rPr lang="es-ES" sz="1200" b="1" dirty="0">
              <a:solidFill>
                <a:srgbClr val="2D2D8C"/>
              </a:solidFill>
            </a:rPr>
            <a:t> de trampas instaladas</a:t>
          </a:r>
        </a:p>
        <a:p>
          <a:r>
            <a:rPr lang="es-EC" sz="1200" b="1" dirty="0">
              <a:solidFill>
                <a:srgbClr val="2D2D8C"/>
              </a:solidFill>
            </a:rPr>
            <a:t>64</a:t>
          </a:r>
        </a:p>
      </dgm:t>
    </dgm:pt>
    <dgm:pt modelId="{7D7952FA-A423-4C45-B8D2-E4CC30C1D94D}" type="parTrans" cxnId="{3D914BB9-144D-4CBC-AA8D-0E3B2248FF23}">
      <dgm:prSet/>
      <dgm:spPr/>
      <dgm:t>
        <a:bodyPr/>
        <a:lstStyle/>
        <a:p>
          <a:endParaRPr lang="es-EC">
            <a:solidFill>
              <a:srgbClr val="2D2D8C"/>
            </a:solidFill>
          </a:endParaRPr>
        </a:p>
      </dgm:t>
    </dgm:pt>
    <dgm:pt modelId="{E1B44DCE-42F6-47E5-A89D-42D50D27DC5F}" type="sibTrans" cxnId="{3D914BB9-144D-4CBC-AA8D-0E3B2248FF23}">
      <dgm:prSet/>
      <dgm:spPr/>
      <dgm:t>
        <a:bodyPr/>
        <a:lstStyle/>
        <a:p>
          <a:endParaRPr lang="es-EC">
            <a:solidFill>
              <a:srgbClr val="2D2D8C"/>
            </a:solidFill>
          </a:endParaRPr>
        </a:p>
      </dgm:t>
    </dgm:pt>
    <dgm:pt modelId="{3EB8D6C8-3CB5-49AA-AB60-1C7CA59F8067}">
      <dgm:prSet custT="1"/>
      <dgm:spPr/>
      <dgm:t>
        <a:bodyPr/>
        <a:lstStyle/>
        <a:p>
          <a:r>
            <a:rPr lang="es-ES" sz="1200" b="1" dirty="0" err="1">
              <a:solidFill>
                <a:srgbClr val="2D2D8C"/>
              </a:solidFill>
            </a:rPr>
            <a:t>N°</a:t>
          </a:r>
          <a:r>
            <a:rPr lang="es-ES" sz="1200" b="1" dirty="0">
              <a:solidFill>
                <a:srgbClr val="2D2D8C"/>
              </a:solidFill>
            </a:rPr>
            <a:t> de trampas instaladas</a:t>
          </a:r>
        </a:p>
        <a:p>
          <a:r>
            <a:rPr lang="es-EC" sz="1200" b="1" dirty="0">
              <a:solidFill>
                <a:srgbClr val="2D2D8C"/>
              </a:solidFill>
            </a:rPr>
            <a:t>55</a:t>
          </a:r>
        </a:p>
      </dgm:t>
    </dgm:pt>
    <dgm:pt modelId="{60320397-307A-43E7-84F1-0C32F5AC2FF8}" type="parTrans" cxnId="{4DF9A069-543F-4434-854E-268D68E0308C}">
      <dgm:prSet/>
      <dgm:spPr/>
      <dgm:t>
        <a:bodyPr/>
        <a:lstStyle/>
        <a:p>
          <a:endParaRPr lang="es-EC">
            <a:solidFill>
              <a:srgbClr val="2D2D8C"/>
            </a:solidFill>
          </a:endParaRPr>
        </a:p>
      </dgm:t>
    </dgm:pt>
    <dgm:pt modelId="{74BAB4E6-F4B6-4EF0-97C4-4DBC8CB1438E}" type="sibTrans" cxnId="{4DF9A069-543F-4434-854E-268D68E0308C}">
      <dgm:prSet/>
      <dgm:spPr/>
      <dgm:t>
        <a:bodyPr/>
        <a:lstStyle/>
        <a:p>
          <a:endParaRPr lang="es-EC">
            <a:solidFill>
              <a:srgbClr val="2D2D8C"/>
            </a:solidFill>
          </a:endParaRPr>
        </a:p>
      </dgm:t>
    </dgm:pt>
    <dgm:pt modelId="{F2933D4A-B3CE-4226-900C-CDFC45233C76}">
      <dgm:prSet custT="1"/>
      <dgm:spPr/>
      <dgm:t>
        <a:bodyPr/>
        <a:lstStyle/>
        <a:p>
          <a:r>
            <a:rPr lang="es-EC" sz="1200" b="1" dirty="0" err="1">
              <a:solidFill>
                <a:srgbClr val="2D2D8C"/>
              </a:solidFill>
            </a:rPr>
            <a:t>Nª</a:t>
          </a:r>
          <a:r>
            <a:rPr lang="es-EC" sz="1200" b="1" dirty="0">
              <a:solidFill>
                <a:srgbClr val="2D2D8C"/>
              </a:solidFill>
            </a:rPr>
            <a:t> de capacitaciones impartidas </a:t>
          </a:r>
        </a:p>
        <a:p>
          <a:r>
            <a:rPr lang="es-EC" sz="1200" b="1" dirty="0">
              <a:solidFill>
                <a:srgbClr val="2D2D8C"/>
              </a:solidFill>
            </a:rPr>
            <a:t>35</a:t>
          </a:r>
        </a:p>
      </dgm:t>
    </dgm:pt>
    <dgm:pt modelId="{094AF45C-023B-4EEA-B95D-C4D740142CCE}" type="parTrans" cxnId="{E3C5EB93-ACDC-4D62-BDAF-1181B503DFB0}">
      <dgm:prSet/>
      <dgm:spPr/>
      <dgm:t>
        <a:bodyPr/>
        <a:lstStyle/>
        <a:p>
          <a:endParaRPr lang="es-EC">
            <a:solidFill>
              <a:srgbClr val="2D2D8C"/>
            </a:solidFill>
          </a:endParaRPr>
        </a:p>
      </dgm:t>
    </dgm:pt>
    <dgm:pt modelId="{28D3C041-C321-4F6C-B626-C8BFC528F21D}" type="sibTrans" cxnId="{E3C5EB93-ACDC-4D62-BDAF-1181B503DFB0}">
      <dgm:prSet/>
      <dgm:spPr/>
      <dgm:t>
        <a:bodyPr/>
        <a:lstStyle/>
        <a:p>
          <a:endParaRPr lang="es-EC">
            <a:solidFill>
              <a:srgbClr val="2D2D8C"/>
            </a:solidFill>
          </a:endParaRPr>
        </a:p>
      </dgm:t>
    </dgm:pt>
    <dgm:pt modelId="{2837B9B3-9DC7-4921-A3A6-9E57D96CCB87}">
      <dgm:prSet custT="1"/>
      <dgm:spPr/>
      <dgm:t>
        <a:bodyPr/>
        <a:lstStyle/>
        <a:p>
          <a:r>
            <a:rPr lang="es-EC" sz="1200" b="1" dirty="0" err="1">
              <a:solidFill>
                <a:srgbClr val="2D2D8C"/>
              </a:solidFill>
            </a:rPr>
            <a:t>Nª</a:t>
          </a:r>
          <a:r>
            <a:rPr lang="es-EC" sz="1200" b="1" dirty="0">
              <a:solidFill>
                <a:srgbClr val="2D2D8C"/>
              </a:solidFill>
            </a:rPr>
            <a:t> de capacitaciones impartidas </a:t>
          </a:r>
        </a:p>
        <a:p>
          <a:r>
            <a:rPr lang="es-EC" sz="1200" b="1" dirty="0">
              <a:solidFill>
                <a:srgbClr val="2D2D8C"/>
              </a:solidFill>
            </a:rPr>
            <a:t>48</a:t>
          </a:r>
        </a:p>
      </dgm:t>
    </dgm:pt>
    <dgm:pt modelId="{299041A6-A2A9-4B21-952E-DEF12AC6DAAF}" type="parTrans" cxnId="{18EA5822-B7FE-472B-85C6-3A0AC0A2A316}">
      <dgm:prSet/>
      <dgm:spPr/>
      <dgm:t>
        <a:bodyPr/>
        <a:lstStyle/>
        <a:p>
          <a:endParaRPr lang="es-EC">
            <a:solidFill>
              <a:srgbClr val="2D2D8C"/>
            </a:solidFill>
          </a:endParaRPr>
        </a:p>
      </dgm:t>
    </dgm:pt>
    <dgm:pt modelId="{F45998AF-4FCD-4433-B7F3-2B65F20E5036}" type="sibTrans" cxnId="{18EA5822-B7FE-472B-85C6-3A0AC0A2A316}">
      <dgm:prSet/>
      <dgm:spPr/>
      <dgm:t>
        <a:bodyPr/>
        <a:lstStyle/>
        <a:p>
          <a:endParaRPr lang="es-EC">
            <a:solidFill>
              <a:srgbClr val="2D2D8C"/>
            </a:solidFill>
          </a:endParaRPr>
        </a:p>
      </dgm:t>
    </dgm:pt>
    <dgm:pt modelId="{6B6459F3-2F00-4EF5-B8B3-323D29B66FF7}">
      <dgm:prSet phldrT="[Texto]" custT="1"/>
      <dgm:spPr/>
      <dgm:t>
        <a:bodyPr/>
        <a:lstStyle/>
        <a:p>
          <a:r>
            <a:rPr lang="es-ES" sz="1200" b="1" dirty="0">
              <a:solidFill>
                <a:srgbClr val="2D2D8C"/>
              </a:solidFill>
              <a:latin typeface="Arial Black" panose="020B0A04020102020204" pitchFamily="34" charset="0"/>
            </a:rPr>
            <a:t>Chimborazo</a:t>
          </a:r>
          <a:endParaRPr lang="es-EC" sz="1200" b="1" dirty="0">
            <a:solidFill>
              <a:srgbClr val="2D2D8C"/>
            </a:solidFill>
          </a:endParaRPr>
        </a:p>
      </dgm:t>
    </dgm:pt>
    <dgm:pt modelId="{DD4A7954-9C08-4BD9-BF82-2C91A507DE4E}" type="parTrans" cxnId="{B70D8793-B7FD-4BF1-AF4C-A2B025322F03}">
      <dgm:prSet/>
      <dgm:spPr/>
      <dgm:t>
        <a:bodyPr/>
        <a:lstStyle/>
        <a:p>
          <a:endParaRPr lang="es-EC"/>
        </a:p>
      </dgm:t>
    </dgm:pt>
    <dgm:pt modelId="{74336305-37A4-49F0-AEFF-A6C90704036A}" type="sibTrans" cxnId="{B70D8793-B7FD-4BF1-AF4C-A2B025322F03}">
      <dgm:prSet/>
      <dgm:spPr/>
      <dgm:t>
        <a:bodyPr/>
        <a:lstStyle/>
        <a:p>
          <a:endParaRPr lang="es-EC"/>
        </a:p>
      </dgm:t>
    </dgm:pt>
    <dgm:pt modelId="{9CAC178C-4F3F-4111-B37D-0898003DEBDB}">
      <dgm:prSet phldrT="[Texto]"/>
      <dgm:spPr/>
      <dgm:t>
        <a:bodyPr/>
        <a:lstStyle/>
        <a:p>
          <a:r>
            <a:rPr lang="es-ES" b="1" dirty="0">
              <a:solidFill>
                <a:srgbClr val="2D2D8C"/>
              </a:solidFill>
            </a:rPr>
            <a:t>Monitoreos realizados</a:t>
          </a:r>
        </a:p>
        <a:p>
          <a:r>
            <a:rPr lang="es-EC" b="1" dirty="0">
              <a:solidFill>
                <a:srgbClr val="2D2D8C"/>
              </a:solidFill>
            </a:rPr>
            <a:t>492</a:t>
          </a:r>
        </a:p>
      </dgm:t>
    </dgm:pt>
    <dgm:pt modelId="{84E9B5A2-23E4-4E43-9E85-105B917E4D02}" type="parTrans" cxnId="{E4E2F142-EEBD-4481-88D3-9E461397CABA}">
      <dgm:prSet/>
      <dgm:spPr/>
      <dgm:t>
        <a:bodyPr/>
        <a:lstStyle/>
        <a:p>
          <a:endParaRPr lang="es-EC"/>
        </a:p>
      </dgm:t>
    </dgm:pt>
    <dgm:pt modelId="{6E888A7B-769C-4517-8963-FFE5B60D382A}" type="sibTrans" cxnId="{E4E2F142-EEBD-4481-88D3-9E461397CABA}">
      <dgm:prSet/>
      <dgm:spPr/>
      <dgm:t>
        <a:bodyPr/>
        <a:lstStyle/>
        <a:p>
          <a:endParaRPr lang="es-EC"/>
        </a:p>
      </dgm:t>
    </dgm:pt>
    <dgm:pt modelId="{40FF14A9-1602-43C8-8B84-37E9C4BA37B9}">
      <dgm:prSet phldrT="[Texto]"/>
      <dgm:spPr/>
      <dgm:t>
        <a:bodyPr/>
        <a:lstStyle/>
        <a:p>
          <a:r>
            <a:rPr lang="es-ES" b="1" dirty="0" err="1">
              <a:solidFill>
                <a:srgbClr val="2D2D8C"/>
              </a:solidFill>
            </a:rPr>
            <a:t>N°</a:t>
          </a:r>
          <a:r>
            <a:rPr lang="es-ES" b="1" dirty="0">
              <a:solidFill>
                <a:srgbClr val="2D2D8C"/>
              </a:solidFill>
            </a:rPr>
            <a:t> de trampas instaladas</a:t>
          </a:r>
        </a:p>
        <a:p>
          <a:r>
            <a:rPr lang="es-EC" b="1" dirty="0">
              <a:solidFill>
                <a:srgbClr val="2D2D8C"/>
              </a:solidFill>
            </a:rPr>
            <a:t>30</a:t>
          </a:r>
        </a:p>
      </dgm:t>
    </dgm:pt>
    <dgm:pt modelId="{E9DC14AB-907E-4906-8640-B083A5BFF359}" type="parTrans" cxnId="{2485445E-8D30-4527-8B95-48DF79026300}">
      <dgm:prSet/>
      <dgm:spPr/>
      <dgm:t>
        <a:bodyPr/>
        <a:lstStyle/>
        <a:p>
          <a:endParaRPr lang="es-EC"/>
        </a:p>
      </dgm:t>
    </dgm:pt>
    <dgm:pt modelId="{E073932F-4C1C-48DA-8B41-901519FF1AEA}" type="sibTrans" cxnId="{2485445E-8D30-4527-8B95-48DF79026300}">
      <dgm:prSet/>
      <dgm:spPr/>
      <dgm:t>
        <a:bodyPr/>
        <a:lstStyle/>
        <a:p>
          <a:endParaRPr lang="es-EC"/>
        </a:p>
      </dgm:t>
    </dgm:pt>
    <dgm:pt modelId="{7CFF51C7-B26B-4732-AB18-927629460245}">
      <dgm:prSet/>
      <dgm:spPr/>
      <dgm:t>
        <a:bodyPr/>
        <a:lstStyle/>
        <a:p>
          <a:r>
            <a:rPr lang="es-EC" b="1" dirty="0" err="1">
              <a:solidFill>
                <a:srgbClr val="2D2D8C"/>
              </a:solidFill>
            </a:rPr>
            <a:t>Nª</a:t>
          </a:r>
          <a:r>
            <a:rPr lang="es-EC" b="1" dirty="0">
              <a:solidFill>
                <a:srgbClr val="2D2D8C"/>
              </a:solidFill>
            </a:rPr>
            <a:t> de capacitaciones impartidas </a:t>
          </a:r>
        </a:p>
        <a:p>
          <a:r>
            <a:rPr lang="es-EC" b="1" dirty="0">
              <a:solidFill>
                <a:srgbClr val="2D2D8C"/>
              </a:solidFill>
            </a:rPr>
            <a:t>52</a:t>
          </a:r>
        </a:p>
      </dgm:t>
    </dgm:pt>
    <dgm:pt modelId="{AE0D368C-4657-42BB-9041-07162F4AB3FB}" type="parTrans" cxnId="{ECEB5F42-BF13-4E51-A83C-CE6F709D121E}">
      <dgm:prSet/>
      <dgm:spPr/>
      <dgm:t>
        <a:bodyPr/>
        <a:lstStyle/>
        <a:p>
          <a:endParaRPr lang="es-EC"/>
        </a:p>
      </dgm:t>
    </dgm:pt>
    <dgm:pt modelId="{E3F39E13-6AF4-4AD6-BAB3-7A64EF00778C}" type="sibTrans" cxnId="{ECEB5F42-BF13-4E51-A83C-CE6F709D121E}">
      <dgm:prSet/>
      <dgm:spPr/>
      <dgm:t>
        <a:bodyPr/>
        <a:lstStyle/>
        <a:p>
          <a:endParaRPr lang="es-EC"/>
        </a:p>
      </dgm:t>
    </dgm:pt>
    <dgm:pt modelId="{4AD13BDE-1B38-40E1-8C56-F30F2112D074}" type="pres">
      <dgm:prSet presAssocID="{3DA6A509-3E67-4E1A-8D3F-DB73042D59FE}" presName="Name0" presStyleCnt="0">
        <dgm:presLayoutVars>
          <dgm:dir/>
          <dgm:animLvl val="lvl"/>
          <dgm:resizeHandles val="exact"/>
        </dgm:presLayoutVars>
      </dgm:prSet>
      <dgm:spPr/>
    </dgm:pt>
    <dgm:pt modelId="{27BA9D5A-7C51-4D52-B1A9-30C181A51B5A}" type="pres">
      <dgm:prSet presAssocID="{6B6459F3-2F00-4EF5-B8B3-323D29B66FF7}" presName="boxAndChildren" presStyleCnt="0"/>
      <dgm:spPr/>
    </dgm:pt>
    <dgm:pt modelId="{092F7D68-3E6E-45DA-B3C7-7C8BD7CF019D}" type="pres">
      <dgm:prSet presAssocID="{6B6459F3-2F00-4EF5-B8B3-323D29B66FF7}" presName="parentTextBox" presStyleLbl="node1" presStyleIdx="0" presStyleCnt="4"/>
      <dgm:spPr/>
    </dgm:pt>
    <dgm:pt modelId="{110A5B8B-9423-40B4-B960-D5AF30592F49}" type="pres">
      <dgm:prSet presAssocID="{6B6459F3-2F00-4EF5-B8B3-323D29B66FF7}" presName="entireBox" presStyleLbl="node1" presStyleIdx="0" presStyleCnt="4"/>
      <dgm:spPr/>
    </dgm:pt>
    <dgm:pt modelId="{094DBC8C-7EB2-4022-AFDA-B11D53A508A7}" type="pres">
      <dgm:prSet presAssocID="{6B6459F3-2F00-4EF5-B8B3-323D29B66FF7}" presName="descendantBox" presStyleCnt="0"/>
      <dgm:spPr/>
    </dgm:pt>
    <dgm:pt modelId="{83199A32-9C05-43EE-9820-618B5B5280D9}" type="pres">
      <dgm:prSet presAssocID="{9CAC178C-4F3F-4111-B37D-0898003DEBDB}" presName="childTextBox" presStyleLbl="fgAccFollowNode1" presStyleIdx="0" presStyleCnt="12">
        <dgm:presLayoutVars>
          <dgm:bulletEnabled val="1"/>
        </dgm:presLayoutVars>
      </dgm:prSet>
      <dgm:spPr/>
    </dgm:pt>
    <dgm:pt modelId="{5966B705-3D0A-4EC0-BAD1-2D05092F60D3}" type="pres">
      <dgm:prSet presAssocID="{40FF14A9-1602-43C8-8B84-37E9C4BA37B9}" presName="childTextBox" presStyleLbl="fgAccFollowNode1" presStyleIdx="1" presStyleCnt="12">
        <dgm:presLayoutVars>
          <dgm:bulletEnabled val="1"/>
        </dgm:presLayoutVars>
      </dgm:prSet>
      <dgm:spPr/>
    </dgm:pt>
    <dgm:pt modelId="{17EBA314-10C5-4A1B-B258-616A4CFC8923}" type="pres">
      <dgm:prSet presAssocID="{7CFF51C7-B26B-4732-AB18-927629460245}" presName="childTextBox" presStyleLbl="fgAccFollowNode1" presStyleIdx="2" presStyleCnt="12">
        <dgm:presLayoutVars>
          <dgm:bulletEnabled val="1"/>
        </dgm:presLayoutVars>
      </dgm:prSet>
      <dgm:spPr/>
    </dgm:pt>
    <dgm:pt modelId="{7B8CD202-2813-401E-B8F6-225C20C05AB2}" type="pres">
      <dgm:prSet presAssocID="{83AE9F97-6CC5-44C2-90D4-000BFD2751D6}" presName="sp" presStyleCnt="0"/>
      <dgm:spPr/>
    </dgm:pt>
    <dgm:pt modelId="{0CE265F7-B2E9-4F94-998F-95C760315FFA}" type="pres">
      <dgm:prSet presAssocID="{AD61278E-57F4-41B5-A372-F6F037675DAC}" presName="arrowAndChildren" presStyleCnt="0"/>
      <dgm:spPr/>
    </dgm:pt>
    <dgm:pt modelId="{950D951E-4074-4323-9D06-E20309B9900D}" type="pres">
      <dgm:prSet presAssocID="{AD61278E-57F4-41B5-A372-F6F037675DAC}" presName="parentTextArrow" presStyleLbl="node1" presStyleIdx="0" presStyleCnt="4"/>
      <dgm:spPr/>
    </dgm:pt>
    <dgm:pt modelId="{3944A802-6E9D-4142-BE50-EDC3A2F6B75D}" type="pres">
      <dgm:prSet presAssocID="{AD61278E-57F4-41B5-A372-F6F037675DAC}" presName="arrow" presStyleLbl="node1" presStyleIdx="1" presStyleCnt="4"/>
      <dgm:spPr/>
    </dgm:pt>
    <dgm:pt modelId="{0DB4E12D-524D-409D-BD45-92124A502072}" type="pres">
      <dgm:prSet presAssocID="{AD61278E-57F4-41B5-A372-F6F037675DAC}" presName="descendantArrow" presStyleCnt="0"/>
      <dgm:spPr/>
    </dgm:pt>
    <dgm:pt modelId="{A27AB3F1-2B59-4D75-BC50-4FB919B1D08B}" type="pres">
      <dgm:prSet presAssocID="{7757AEBC-1389-433F-AE46-FAD9D7E3FD72}" presName="childTextArrow" presStyleLbl="fgAccFollowNode1" presStyleIdx="3" presStyleCnt="12">
        <dgm:presLayoutVars>
          <dgm:bulletEnabled val="1"/>
        </dgm:presLayoutVars>
      </dgm:prSet>
      <dgm:spPr/>
    </dgm:pt>
    <dgm:pt modelId="{7602BB2E-07ED-4791-9F8F-FE5306B814AA}" type="pres">
      <dgm:prSet presAssocID="{F211D6DB-9EA8-46A8-B0D8-79E9D5E6495D}" presName="childTextArrow" presStyleLbl="fgAccFollowNode1" presStyleIdx="4" presStyleCnt="12">
        <dgm:presLayoutVars>
          <dgm:bulletEnabled val="1"/>
        </dgm:presLayoutVars>
      </dgm:prSet>
      <dgm:spPr/>
    </dgm:pt>
    <dgm:pt modelId="{40032A84-96F4-48B9-95DE-075F30BB0E84}" type="pres">
      <dgm:prSet presAssocID="{2837B9B3-9DC7-4921-A3A6-9E57D96CCB87}" presName="childTextArrow" presStyleLbl="fgAccFollowNode1" presStyleIdx="5" presStyleCnt="12">
        <dgm:presLayoutVars>
          <dgm:bulletEnabled val="1"/>
        </dgm:presLayoutVars>
      </dgm:prSet>
      <dgm:spPr/>
    </dgm:pt>
    <dgm:pt modelId="{A82956AA-4F70-4CE6-967A-9AC560E19016}" type="pres">
      <dgm:prSet presAssocID="{90E743B1-08A9-4C23-8F2A-44F4FDFAD73B}" presName="sp" presStyleCnt="0"/>
      <dgm:spPr/>
    </dgm:pt>
    <dgm:pt modelId="{AB8735F9-F913-4C96-962F-35D52D9EF949}" type="pres">
      <dgm:prSet presAssocID="{20D1CE7B-52A1-49D8-8D11-DC7083F639D0}" presName="arrowAndChildren" presStyleCnt="0"/>
      <dgm:spPr/>
    </dgm:pt>
    <dgm:pt modelId="{5EAA9575-E50F-434C-BB73-4D428B80D474}" type="pres">
      <dgm:prSet presAssocID="{20D1CE7B-52A1-49D8-8D11-DC7083F639D0}" presName="parentTextArrow" presStyleLbl="node1" presStyleIdx="1" presStyleCnt="4"/>
      <dgm:spPr/>
    </dgm:pt>
    <dgm:pt modelId="{3698C3B3-831A-4798-AD3D-B28FE0F4A658}" type="pres">
      <dgm:prSet presAssocID="{20D1CE7B-52A1-49D8-8D11-DC7083F639D0}" presName="arrow" presStyleLbl="node1" presStyleIdx="2" presStyleCnt="4"/>
      <dgm:spPr/>
    </dgm:pt>
    <dgm:pt modelId="{CC0D3C4E-0D1E-4BD7-A0EA-EF167AE8E333}" type="pres">
      <dgm:prSet presAssocID="{20D1CE7B-52A1-49D8-8D11-DC7083F639D0}" presName="descendantArrow" presStyleCnt="0"/>
      <dgm:spPr/>
    </dgm:pt>
    <dgm:pt modelId="{C4FDC0C9-CA2D-4436-8FA4-BDF9C1CBFB65}" type="pres">
      <dgm:prSet presAssocID="{2FB036C0-E03E-45A1-A749-57CA11201BB0}" presName="childTextArrow" presStyleLbl="fgAccFollowNode1" presStyleIdx="6" presStyleCnt="12">
        <dgm:presLayoutVars>
          <dgm:bulletEnabled val="1"/>
        </dgm:presLayoutVars>
      </dgm:prSet>
      <dgm:spPr/>
    </dgm:pt>
    <dgm:pt modelId="{9322E0B0-581C-4BD9-A88A-908F6EA03ACC}" type="pres">
      <dgm:prSet presAssocID="{CF18E85F-8FC2-4029-BD3E-62FEBF75952B}" presName="childTextArrow" presStyleLbl="fgAccFollowNode1" presStyleIdx="7" presStyleCnt="12">
        <dgm:presLayoutVars>
          <dgm:bulletEnabled val="1"/>
        </dgm:presLayoutVars>
      </dgm:prSet>
      <dgm:spPr/>
    </dgm:pt>
    <dgm:pt modelId="{28895D7E-A35A-4EBC-93A5-A4CECE25D55F}" type="pres">
      <dgm:prSet presAssocID="{F2933D4A-B3CE-4226-900C-CDFC45233C76}" presName="childTextArrow" presStyleLbl="fgAccFollowNode1" presStyleIdx="8" presStyleCnt="12">
        <dgm:presLayoutVars>
          <dgm:bulletEnabled val="1"/>
        </dgm:presLayoutVars>
      </dgm:prSet>
      <dgm:spPr/>
    </dgm:pt>
    <dgm:pt modelId="{C82B8961-D7CA-41AA-9A35-8D789AFD7685}" type="pres">
      <dgm:prSet presAssocID="{D53AB96A-AA64-4BCA-B7C8-75F560D9F62B}" presName="sp" presStyleCnt="0"/>
      <dgm:spPr/>
    </dgm:pt>
    <dgm:pt modelId="{DD973E3F-14D3-40F3-8E53-26B1603D104D}" type="pres">
      <dgm:prSet presAssocID="{2BC1BFF0-64D8-4AB3-80DE-418E9055341C}" presName="arrowAndChildren" presStyleCnt="0"/>
      <dgm:spPr/>
    </dgm:pt>
    <dgm:pt modelId="{4C6EDE6A-0F40-4FAC-BD40-C2C5ED644B39}" type="pres">
      <dgm:prSet presAssocID="{2BC1BFF0-64D8-4AB3-80DE-418E9055341C}" presName="parentTextArrow" presStyleLbl="node1" presStyleIdx="2" presStyleCnt="4"/>
      <dgm:spPr/>
    </dgm:pt>
    <dgm:pt modelId="{A029B641-6826-4072-B9F9-23B8F10D48F1}" type="pres">
      <dgm:prSet presAssocID="{2BC1BFF0-64D8-4AB3-80DE-418E9055341C}" presName="arrow" presStyleLbl="node1" presStyleIdx="3" presStyleCnt="4"/>
      <dgm:spPr/>
    </dgm:pt>
    <dgm:pt modelId="{E9353039-40D7-4368-B931-E96CDA32D5DA}" type="pres">
      <dgm:prSet presAssocID="{2BC1BFF0-64D8-4AB3-80DE-418E9055341C}" presName="descendantArrow" presStyleCnt="0"/>
      <dgm:spPr/>
    </dgm:pt>
    <dgm:pt modelId="{647A1701-8B1F-4155-9ED2-023A1FD2943D}" type="pres">
      <dgm:prSet presAssocID="{C8A9BFBC-7186-4E1C-AE08-42BA92D98592}" presName="childTextArrow" presStyleLbl="fgAccFollowNode1" presStyleIdx="9" presStyleCnt="12">
        <dgm:presLayoutVars>
          <dgm:bulletEnabled val="1"/>
        </dgm:presLayoutVars>
      </dgm:prSet>
      <dgm:spPr/>
    </dgm:pt>
    <dgm:pt modelId="{CD4BF24B-93B5-4916-A55D-B406A2C03DDD}" type="pres">
      <dgm:prSet presAssocID="{3EB8D6C8-3CB5-49AA-AB60-1C7CA59F8067}" presName="childTextArrow" presStyleLbl="fgAccFollowNode1" presStyleIdx="10" presStyleCnt="12">
        <dgm:presLayoutVars>
          <dgm:bulletEnabled val="1"/>
        </dgm:presLayoutVars>
      </dgm:prSet>
      <dgm:spPr/>
    </dgm:pt>
    <dgm:pt modelId="{3F46670A-6466-420A-97E8-5C0F8C824D3F}" type="pres">
      <dgm:prSet presAssocID="{BD70EE29-3BCB-4B33-A4ED-F7EBFE96BFAF}" presName="childTextArrow" presStyleLbl="fgAccFollowNode1" presStyleIdx="11" presStyleCnt="12">
        <dgm:presLayoutVars>
          <dgm:bulletEnabled val="1"/>
        </dgm:presLayoutVars>
      </dgm:prSet>
      <dgm:spPr/>
    </dgm:pt>
  </dgm:ptLst>
  <dgm:cxnLst>
    <dgm:cxn modelId="{E3CE2607-9596-4A5B-AA37-EDFEBF24513E}" type="presOf" srcId="{20D1CE7B-52A1-49D8-8D11-DC7083F639D0}" destId="{5EAA9575-E50F-434C-BB73-4D428B80D474}" srcOrd="0" destOrd="0" presId="urn:microsoft.com/office/officeart/2005/8/layout/process4"/>
    <dgm:cxn modelId="{200A5B0E-F680-4EC0-A573-A8A5E92123BD}" type="presOf" srcId="{2837B9B3-9DC7-4921-A3A6-9E57D96CCB87}" destId="{40032A84-96F4-48B9-95DE-075F30BB0E84}" srcOrd="0" destOrd="0" presId="urn:microsoft.com/office/officeart/2005/8/layout/process4"/>
    <dgm:cxn modelId="{18EA5822-B7FE-472B-85C6-3A0AC0A2A316}" srcId="{AD61278E-57F4-41B5-A372-F6F037675DAC}" destId="{2837B9B3-9DC7-4921-A3A6-9E57D96CCB87}" srcOrd="2" destOrd="0" parTransId="{299041A6-A2A9-4B21-952E-DEF12AC6DAAF}" sibTransId="{F45998AF-4FCD-4433-B7F3-2B65F20E5036}"/>
    <dgm:cxn modelId="{C4576031-1F7A-42E3-AE21-981839403F4F}" type="presOf" srcId="{2FB036C0-E03E-45A1-A749-57CA11201BB0}" destId="{C4FDC0C9-CA2D-4436-8FA4-BDF9C1CBFB65}" srcOrd="0" destOrd="0" presId="urn:microsoft.com/office/officeart/2005/8/layout/process4"/>
    <dgm:cxn modelId="{8D466C32-EA5D-447F-81EF-E79BEEC8495A}" type="presOf" srcId="{7CFF51C7-B26B-4732-AB18-927629460245}" destId="{17EBA314-10C5-4A1B-B258-616A4CFC8923}" srcOrd="0" destOrd="0" presId="urn:microsoft.com/office/officeart/2005/8/layout/process4"/>
    <dgm:cxn modelId="{A6CF6033-A68D-4576-AFA1-A10B4CB82AC1}" type="presOf" srcId="{CF18E85F-8FC2-4029-BD3E-62FEBF75952B}" destId="{9322E0B0-581C-4BD9-A88A-908F6EA03ACC}" srcOrd="0" destOrd="0" presId="urn:microsoft.com/office/officeart/2005/8/layout/process4"/>
    <dgm:cxn modelId="{807D9033-4FDF-473A-9C5A-79247DD59FC2}" type="presOf" srcId="{BD70EE29-3BCB-4B33-A4ED-F7EBFE96BFAF}" destId="{3F46670A-6466-420A-97E8-5C0F8C824D3F}" srcOrd="0" destOrd="0" presId="urn:microsoft.com/office/officeart/2005/8/layout/process4"/>
    <dgm:cxn modelId="{ECEB5F42-BF13-4E51-A83C-CE6F709D121E}" srcId="{6B6459F3-2F00-4EF5-B8B3-323D29B66FF7}" destId="{7CFF51C7-B26B-4732-AB18-927629460245}" srcOrd="2" destOrd="0" parTransId="{AE0D368C-4657-42BB-9041-07162F4AB3FB}" sibTransId="{E3F39E13-6AF4-4AD6-BAB3-7A64EF00778C}"/>
    <dgm:cxn modelId="{E4E2F142-EEBD-4481-88D3-9E461397CABA}" srcId="{6B6459F3-2F00-4EF5-B8B3-323D29B66FF7}" destId="{9CAC178C-4F3F-4111-B37D-0898003DEBDB}" srcOrd="0" destOrd="0" parTransId="{84E9B5A2-23E4-4E43-9E85-105B917E4D02}" sibTransId="{6E888A7B-769C-4517-8963-FFE5B60D382A}"/>
    <dgm:cxn modelId="{0A4E0846-2431-49C7-ABD8-267C0C4C0450}" type="presOf" srcId="{AD61278E-57F4-41B5-A372-F6F037675DAC}" destId="{950D951E-4074-4323-9D06-E20309B9900D}" srcOrd="0" destOrd="0" presId="urn:microsoft.com/office/officeart/2005/8/layout/process4"/>
    <dgm:cxn modelId="{2485445E-8D30-4527-8B95-48DF79026300}" srcId="{6B6459F3-2F00-4EF5-B8B3-323D29B66FF7}" destId="{40FF14A9-1602-43C8-8B84-37E9C4BA37B9}" srcOrd="1" destOrd="0" parTransId="{E9DC14AB-907E-4906-8640-B083A5BFF359}" sibTransId="{E073932F-4C1C-48DA-8B41-901519FF1AEA}"/>
    <dgm:cxn modelId="{F4745762-19B9-49EE-A25D-EED0E12A64B0}" type="presOf" srcId="{2BC1BFF0-64D8-4AB3-80DE-418E9055341C}" destId="{4C6EDE6A-0F40-4FAC-BD40-C2C5ED644B39}" srcOrd="0" destOrd="0" presId="urn:microsoft.com/office/officeart/2005/8/layout/process4"/>
    <dgm:cxn modelId="{4DF9A069-543F-4434-854E-268D68E0308C}" srcId="{2BC1BFF0-64D8-4AB3-80DE-418E9055341C}" destId="{3EB8D6C8-3CB5-49AA-AB60-1C7CA59F8067}" srcOrd="1" destOrd="0" parTransId="{60320397-307A-43E7-84F1-0C32F5AC2FF8}" sibTransId="{74BAB4E6-F4B6-4EF0-97C4-4DBC8CB1438E}"/>
    <dgm:cxn modelId="{FCD0C376-0069-40B5-89D1-49C02F6F38F3}" srcId="{2BC1BFF0-64D8-4AB3-80DE-418E9055341C}" destId="{BD70EE29-3BCB-4B33-A4ED-F7EBFE96BFAF}" srcOrd="2" destOrd="0" parTransId="{2506A1F8-B9E5-4AE8-A922-82FC101B912E}" sibTransId="{772701D5-FC0B-4A77-852C-0EDED3DFCB79}"/>
    <dgm:cxn modelId="{9E3B827E-B671-49FE-BA7E-B3F464887183}" type="presOf" srcId="{40FF14A9-1602-43C8-8B84-37E9C4BA37B9}" destId="{5966B705-3D0A-4EC0-BAD1-2D05092F60D3}" srcOrd="0" destOrd="0" presId="urn:microsoft.com/office/officeart/2005/8/layout/process4"/>
    <dgm:cxn modelId="{614F937E-EF44-4D1D-BED4-D80E90B1106E}" type="presOf" srcId="{3DA6A509-3E67-4E1A-8D3F-DB73042D59FE}" destId="{4AD13BDE-1B38-40E1-8C56-F30F2112D074}" srcOrd="0" destOrd="0" presId="urn:microsoft.com/office/officeart/2005/8/layout/process4"/>
    <dgm:cxn modelId="{8489B07E-BDC2-4347-BC0C-68FBF23CE3E5}" srcId="{AD61278E-57F4-41B5-A372-F6F037675DAC}" destId="{7757AEBC-1389-433F-AE46-FAD9D7E3FD72}" srcOrd="0" destOrd="0" parTransId="{BCA0D77C-FD2C-4697-814E-017C02581DBE}" sibTransId="{36C20CB4-ED2F-4378-9FBC-722417D77A71}"/>
    <dgm:cxn modelId="{4A536E83-064B-47EB-ACD9-7C0B8F2F42A5}" type="presOf" srcId="{6B6459F3-2F00-4EF5-B8B3-323D29B66FF7}" destId="{092F7D68-3E6E-45DA-B3C7-7C8BD7CF019D}" srcOrd="0" destOrd="0" presId="urn:microsoft.com/office/officeart/2005/8/layout/process4"/>
    <dgm:cxn modelId="{A88A1690-FE72-48DC-A394-714F08193B09}" type="presOf" srcId="{F211D6DB-9EA8-46A8-B0D8-79E9D5E6495D}" destId="{7602BB2E-07ED-4791-9F8F-FE5306B814AA}" srcOrd="0" destOrd="0" presId="urn:microsoft.com/office/officeart/2005/8/layout/process4"/>
    <dgm:cxn modelId="{B70D8793-B7FD-4BF1-AF4C-A2B025322F03}" srcId="{3DA6A509-3E67-4E1A-8D3F-DB73042D59FE}" destId="{6B6459F3-2F00-4EF5-B8B3-323D29B66FF7}" srcOrd="3" destOrd="0" parTransId="{DD4A7954-9C08-4BD9-BF82-2C91A507DE4E}" sibTransId="{74336305-37A4-49F0-AEFF-A6C90704036A}"/>
    <dgm:cxn modelId="{E3C5EB93-ACDC-4D62-BDAF-1181B503DFB0}" srcId="{20D1CE7B-52A1-49D8-8D11-DC7083F639D0}" destId="{F2933D4A-B3CE-4226-900C-CDFC45233C76}" srcOrd="2" destOrd="0" parTransId="{094AF45C-023B-4EEA-B95D-C4D740142CCE}" sibTransId="{28D3C041-C321-4F6C-B626-C8BFC528F21D}"/>
    <dgm:cxn modelId="{C09A349C-16D1-45A4-9CE2-123D8C02EFDE}" type="presOf" srcId="{2BC1BFF0-64D8-4AB3-80DE-418E9055341C}" destId="{A029B641-6826-4072-B9F9-23B8F10D48F1}" srcOrd="1" destOrd="0" presId="urn:microsoft.com/office/officeart/2005/8/layout/process4"/>
    <dgm:cxn modelId="{FC89EB9C-1FD8-4ED2-A787-C2F7F812E7C0}" type="presOf" srcId="{F2933D4A-B3CE-4226-900C-CDFC45233C76}" destId="{28895D7E-A35A-4EBC-93A5-A4CECE25D55F}" srcOrd="0" destOrd="0" presId="urn:microsoft.com/office/officeart/2005/8/layout/process4"/>
    <dgm:cxn modelId="{B9A459A4-5CCC-439E-AFC2-84466638102E}" srcId="{3DA6A509-3E67-4E1A-8D3F-DB73042D59FE}" destId="{AD61278E-57F4-41B5-A372-F6F037675DAC}" srcOrd="2" destOrd="0" parTransId="{2672169F-BCE0-44DD-9BCE-9E2D0D88B1A4}" sibTransId="{83AE9F97-6CC5-44C2-90D4-000BFD2751D6}"/>
    <dgm:cxn modelId="{15E15EB0-60B9-4467-B163-7A12B0A45B97}" type="presOf" srcId="{7757AEBC-1389-433F-AE46-FAD9D7E3FD72}" destId="{A27AB3F1-2B59-4D75-BC50-4FB919B1D08B}" srcOrd="0" destOrd="0" presId="urn:microsoft.com/office/officeart/2005/8/layout/process4"/>
    <dgm:cxn modelId="{3D914BB9-144D-4CBC-AA8D-0E3B2248FF23}" srcId="{AD61278E-57F4-41B5-A372-F6F037675DAC}" destId="{F211D6DB-9EA8-46A8-B0D8-79E9D5E6495D}" srcOrd="1" destOrd="0" parTransId="{7D7952FA-A423-4C45-B8D2-E4CC30C1D94D}" sibTransId="{E1B44DCE-42F6-47E5-A89D-42D50D27DC5F}"/>
    <dgm:cxn modelId="{E8225CBD-7AD5-42BA-BD06-1F76B9163AE3}" type="presOf" srcId="{3EB8D6C8-3CB5-49AA-AB60-1C7CA59F8067}" destId="{CD4BF24B-93B5-4916-A55D-B406A2C03DDD}" srcOrd="0" destOrd="0" presId="urn:microsoft.com/office/officeart/2005/8/layout/process4"/>
    <dgm:cxn modelId="{E545E8CE-DDE7-417D-BD8B-11C5B2A065C6}" type="presOf" srcId="{C8A9BFBC-7186-4E1C-AE08-42BA92D98592}" destId="{647A1701-8B1F-4155-9ED2-023A1FD2943D}" srcOrd="0" destOrd="0" presId="urn:microsoft.com/office/officeart/2005/8/layout/process4"/>
    <dgm:cxn modelId="{4393C9D0-60A2-463F-96D9-DC8E13E7262C}" type="presOf" srcId="{20D1CE7B-52A1-49D8-8D11-DC7083F639D0}" destId="{3698C3B3-831A-4798-AD3D-B28FE0F4A658}" srcOrd="1" destOrd="0" presId="urn:microsoft.com/office/officeart/2005/8/layout/process4"/>
    <dgm:cxn modelId="{D2854BD8-970E-48C7-B43A-5299451AA2BE}" type="presOf" srcId="{AD61278E-57F4-41B5-A372-F6F037675DAC}" destId="{3944A802-6E9D-4142-BE50-EDC3A2F6B75D}" srcOrd="1" destOrd="0" presId="urn:microsoft.com/office/officeart/2005/8/layout/process4"/>
    <dgm:cxn modelId="{B102F0E2-0069-4466-9891-AEA0303A00C1}" srcId="{20D1CE7B-52A1-49D8-8D11-DC7083F639D0}" destId="{CF18E85F-8FC2-4029-BD3E-62FEBF75952B}" srcOrd="1" destOrd="0" parTransId="{828DA8C3-074A-4779-AD5F-E02678292022}" sibTransId="{F8DA95B4-8052-44F5-BB45-F50FB86322DE}"/>
    <dgm:cxn modelId="{BFB43EE6-38B0-49D3-8372-D3F5FAD19E1C}" srcId="{3DA6A509-3E67-4E1A-8D3F-DB73042D59FE}" destId="{2BC1BFF0-64D8-4AB3-80DE-418E9055341C}" srcOrd="0" destOrd="0" parTransId="{1CA41735-12B5-4CAC-892C-C7B1F9C1859B}" sibTransId="{D53AB96A-AA64-4BCA-B7C8-75F560D9F62B}"/>
    <dgm:cxn modelId="{D04F7AEC-BE82-49CA-B006-C031407441BE}" srcId="{2BC1BFF0-64D8-4AB3-80DE-418E9055341C}" destId="{C8A9BFBC-7186-4E1C-AE08-42BA92D98592}" srcOrd="0" destOrd="0" parTransId="{49D68924-A761-4FF2-A700-C4380D52A001}" sibTransId="{624D20C4-8985-4645-AFB9-7100052CF379}"/>
    <dgm:cxn modelId="{778649F1-6D6E-4A60-B5FB-300C7D8597EC}" type="presOf" srcId="{6B6459F3-2F00-4EF5-B8B3-323D29B66FF7}" destId="{110A5B8B-9423-40B4-B960-D5AF30592F49}" srcOrd="1" destOrd="0" presId="urn:microsoft.com/office/officeart/2005/8/layout/process4"/>
    <dgm:cxn modelId="{79E2BBF1-A1A4-47F0-8D92-445752498B28}" srcId="{3DA6A509-3E67-4E1A-8D3F-DB73042D59FE}" destId="{20D1CE7B-52A1-49D8-8D11-DC7083F639D0}" srcOrd="1" destOrd="0" parTransId="{0DCFFA68-53D0-4905-B32A-B35CCDD1D22E}" sibTransId="{90E743B1-08A9-4C23-8F2A-44F4FDFAD73B}"/>
    <dgm:cxn modelId="{DDDE26F2-9E79-4C8F-B4A0-B5F53B2E1C94}" srcId="{20D1CE7B-52A1-49D8-8D11-DC7083F639D0}" destId="{2FB036C0-E03E-45A1-A749-57CA11201BB0}" srcOrd="0" destOrd="0" parTransId="{3E64EE36-A270-4566-B089-BDA55A2C2453}" sibTransId="{F857E42F-AD90-4D85-83E3-7BD673B918F8}"/>
    <dgm:cxn modelId="{D40996FB-35FF-4AA4-B0B4-D47C2FC7ADB1}" type="presOf" srcId="{9CAC178C-4F3F-4111-B37D-0898003DEBDB}" destId="{83199A32-9C05-43EE-9820-618B5B5280D9}" srcOrd="0" destOrd="0" presId="urn:microsoft.com/office/officeart/2005/8/layout/process4"/>
    <dgm:cxn modelId="{0A57E42C-CAF1-4F5C-A642-3468A4C5E343}" type="presParOf" srcId="{4AD13BDE-1B38-40E1-8C56-F30F2112D074}" destId="{27BA9D5A-7C51-4D52-B1A9-30C181A51B5A}" srcOrd="0" destOrd="0" presId="urn:microsoft.com/office/officeart/2005/8/layout/process4"/>
    <dgm:cxn modelId="{A6B65FC5-AFF4-474E-8206-917B79DA19AF}" type="presParOf" srcId="{27BA9D5A-7C51-4D52-B1A9-30C181A51B5A}" destId="{092F7D68-3E6E-45DA-B3C7-7C8BD7CF019D}" srcOrd="0" destOrd="0" presId="urn:microsoft.com/office/officeart/2005/8/layout/process4"/>
    <dgm:cxn modelId="{8662641A-6F05-4012-976D-2EDAF2A470EE}" type="presParOf" srcId="{27BA9D5A-7C51-4D52-B1A9-30C181A51B5A}" destId="{110A5B8B-9423-40B4-B960-D5AF30592F49}" srcOrd="1" destOrd="0" presId="urn:microsoft.com/office/officeart/2005/8/layout/process4"/>
    <dgm:cxn modelId="{D309A60A-4C50-4494-9E04-9E69C04AB950}" type="presParOf" srcId="{27BA9D5A-7C51-4D52-B1A9-30C181A51B5A}" destId="{094DBC8C-7EB2-4022-AFDA-B11D53A508A7}" srcOrd="2" destOrd="0" presId="urn:microsoft.com/office/officeart/2005/8/layout/process4"/>
    <dgm:cxn modelId="{59CB006F-A1C2-43A4-9135-3EAEB2C3E576}" type="presParOf" srcId="{094DBC8C-7EB2-4022-AFDA-B11D53A508A7}" destId="{83199A32-9C05-43EE-9820-618B5B5280D9}" srcOrd="0" destOrd="0" presId="urn:microsoft.com/office/officeart/2005/8/layout/process4"/>
    <dgm:cxn modelId="{330DAF33-8B18-4AC9-BC9C-44B440D09681}" type="presParOf" srcId="{094DBC8C-7EB2-4022-AFDA-B11D53A508A7}" destId="{5966B705-3D0A-4EC0-BAD1-2D05092F60D3}" srcOrd="1" destOrd="0" presId="urn:microsoft.com/office/officeart/2005/8/layout/process4"/>
    <dgm:cxn modelId="{D1D7AB5B-1734-4C65-ADCE-23F8B49113AD}" type="presParOf" srcId="{094DBC8C-7EB2-4022-AFDA-B11D53A508A7}" destId="{17EBA314-10C5-4A1B-B258-616A4CFC8923}" srcOrd="2" destOrd="0" presId="urn:microsoft.com/office/officeart/2005/8/layout/process4"/>
    <dgm:cxn modelId="{4B1A5E25-90D1-4FBF-88DF-7825F4BE9FA0}" type="presParOf" srcId="{4AD13BDE-1B38-40E1-8C56-F30F2112D074}" destId="{7B8CD202-2813-401E-B8F6-225C20C05AB2}" srcOrd="1" destOrd="0" presId="urn:microsoft.com/office/officeart/2005/8/layout/process4"/>
    <dgm:cxn modelId="{519F7007-2385-479A-B07F-2BC59840A669}" type="presParOf" srcId="{4AD13BDE-1B38-40E1-8C56-F30F2112D074}" destId="{0CE265F7-B2E9-4F94-998F-95C760315FFA}" srcOrd="2" destOrd="0" presId="urn:microsoft.com/office/officeart/2005/8/layout/process4"/>
    <dgm:cxn modelId="{7D0AAD5E-4538-4998-8A13-1F0A5730F06E}" type="presParOf" srcId="{0CE265F7-B2E9-4F94-998F-95C760315FFA}" destId="{950D951E-4074-4323-9D06-E20309B9900D}" srcOrd="0" destOrd="0" presId="urn:microsoft.com/office/officeart/2005/8/layout/process4"/>
    <dgm:cxn modelId="{9947324B-D5BC-4B83-A32D-7997ECB8F5E4}" type="presParOf" srcId="{0CE265F7-B2E9-4F94-998F-95C760315FFA}" destId="{3944A802-6E9D-4142-BE50-EDC3A2F6B75D}" srcOrd="1" destOrd="0" presId="urn:microsoft.com/office/officeart/2005/8/layout/process4"/>
    <dgm:cxn modelId="{BFEB37A1-7425-42E2-86A4-22806F9039B2}" type="presParOf" srcId="{0CE265F7-B2E9-4F94-998F-95C760315FFA}" destId="{0DB4E12D-524D-409D-BD45-92124A502072}" srcOrd="2" destOrd="0" presId="urn:microsoft.com/office/officeart/2005/8/layout/process4"/>
    <dgm:cxn modelId="{8D206789-E3F7-4178-830A-356A4DEA485E}" type="presParOf" srcId="{0DB4E12D-524D-409D-BD45-92124A502072}" destId="{A27AB3F1-2B59-4D75-BC50-4FB919B1D08B}" srcOrd="0" destOrd="0" presId="urn:microsoft.com/office/officeart/2005/8/layout/process4"/>
    <dgm:cxn modelId="{8E7E9C52-3B44-4088-B737-DD512AFB8249}" type="presParOf" srcId="{0DB4E12D-524D-409D-BD45-92124A502072}" destId="{7602BB2E-07ED-4791-9F8F-FE5306B814AA}" srcOrd="1" destOrd="0" presId="urn:microsoft.com/office/officeart/2005/8/layout/process4"/>
    <dgm:cxn modelId="{EBB9D09A-43DF-49DF-8BF8-0AAB5B6C7FFF}" type="presParOf" srcId="{0DB4E12D-524D-409D-BD45-92124A502072}" destId="{40032A84-96F4-48B9-95DE-075F30BB0E84}" srcOrd="2" destOrd="0" presId="urn:microsoft.com/office/officeart/2005/8/layout/process4"/>
    <dgm:cxn modelId="{799F98CD-9496-4C4F-AB75-FCCB6D904EC0}" type="presParOf" srcId="{4AD13BDE-1B38-40E1-8C56-F30F2112D074}" destId="{A82956AA-4F70-4CE6-967A-9AC560E19016}" srcOrd="3" destOrd="0" presId="urn:microsoft.com/office/officeart/2005/8/layout/process4"/>
    <dgm:cxn modelId="{1A0A2F60-C813-487D-8E5D-863BA9D6EA36}" type="presParOf" srcId="{4AD13BDE-1B38-40E1-8C56-F30F2112D074}" destId="{AB8735F9-F913-4C96-962F-35D52D9EF949}" srcOrd="4" destOrd="0" presId="urn:microsoft.com/office/officeart/2005/8/layout/process4"/>
    <dgm:cxn modelId="{C6035C0F-4ECB-4182-ACC2-73CBC073BD74}" type="presParOf" srcId="{AB8735F9-F913-4C96-962F-35D52D9EF949}" destId="{5EAA9575-E50F-434C-BB73-4D428B80D474}" srcOrd="0" destOrd="0" presId="urn:microsoft.com/office/officeart/2005/8/layout/process4"/>
    <dgm:cxn modelId="{93165F91-7BFB-4E6B-871B-F6E4063D2D1F}" type="presParOf" srcId="{AB8735F9-F913-4C96-962F-35D52D9EF949}" destId="{3698C3B3-831A-4798-AD3D-B28FE0F4A658}" srcOrd="1" destOrd="0" presId="urn:microsoft.com/office/officeart/2005/8/layout/process4"/>
    <dgm:cxn modelId="{AFAC97A2-3F41-4730-974A-8BE6D500064A}" type="presParOf" srcId="{AB8735F9-F913-4C96-962F-35D52D9EF949}" destId="{CC0D3C4E-0D1E-4BD7-A0EA-EF167AE8E333}" srcOrd="2" destOrd="0" presId="urn:microsoft.com/office/officeart/2005/8/layout/process4"/>
    <dgm:cxn modelId="{FF0C2F2C-1CF9-4F81-8096-DD22BF30B9FD}" type="presParOf" srcId="{CC0D3C4E-0D1E-4BD7-A0EA-EF167AE8E333}" destId="{C4FDC0C9-CA2D-4436-8FA4-BDF9C1CBFB65}" srcOrd="0" destOrd="0" presId="urn:microsoft.com/office/officeart/2005/8/layout/process4"/>
    <dgm:cxn modelId="{A52A1387-A919-4EBB-9C73-903E571327D7}" type="presParOf" srcId="{CC0D3C4E-0D1E-4BD7-A0EA-EF167AE8E333}" destId="{9322E0B0-581C-4BD9-A88A-908F6EA03ACC}" srcOrd="1" destOrd="0" presId="urn:microsoft.com/office/officeart/2005/8/layout/process4"/>
    <dgm:cxn modelId="{068B38CC-4B92-4117-B9F7-CDE92B336443}" type="presParOf" srcId="{CC0D3C4E-0D1E-4BD7-A0EA-EF167AE8E333}" destId="{28895D7E-A35A-4EBC-93A5-A4CECE25D55F}" srcOrd="2" destOrd="0" presId="urn:microsoft.com/office/officeart/2005/8/layout/process4"/>
    <dgm:cxn modelId="{A6BD0D79-0C85-4870-814C-47A398C764DC}" type="presParOf" srcId="{4AD13BDE-1B38-40E1-8C56-F30F2112D074}" destId="{C82B8961-D7CA-41AA-9A35-8D789AFD7685}" srcOrd="5" destOrd="0" presId="urn:microsoft.com/office/officeart/2005/8/layout/process4"/>
    <dgm:cxn modelId="{04EBEC3C-5324-441C-BBB5-965B034CF565}" type="presParOf" srcId="{4AD13BDE-1B38-40E1-8C56-F30F2112D074}" destId="{DD973E3F-14D3-40F3-8E53-26B1603D104D}" srcOrd="6" destOrd="0" presId="urn:microsoft.com/office/officeart/2005/8/layout/process4"/>
    <dgm:cxn modelId="{B4EB7076-2AB6-4B88-8C5A-1664CC851023}" type="presParOf" srcId="{DD973E3F-14D3-40F3-8E53-26B1603D104D}" destId="{4C6EDE6A-0F40-4FAC-BD40-C2C5ED644B39}" srcOrd="0" destOrd="0" presId="urn:microsoft.com/office/officeart/2005/8/layout/process4"/>
    <dgm:cxn modelId="{0DCEFBBB-02A2-4059-A792-2898F3896426}" type="presParOf" srcId="{DD973E3F-14D3-40F3-8E53-26B1603D104D}" destId="{A029B641-6826-4072-B9F9-23B8F10D48F1}" srcOrd="1" destOrd="0" presId="urn:microsoft.com/office/officeart/2005/8/layout/process4"/>
    <dgm:cxn modelId="{BAD2AEEB-403A-4089-80C1-53088E3BF42B}" type="presParOf" srcId="{DD973E3F-14D3-40F3-8E53-26B1603D104D}" destId="{E9353039-40D7-4368-B931-E96CDA32D5DA}" srcOrd="2" destOrd="0" presId="urn:microsoft.com/office/officeart/2005/8/layout/process4"/>
    <dgm:cxn modelId="{D1B6EE2B-966E-42A4-99CA-90B3F3036D42}" type="presParOf" srcId="{E9353039-40D7-4368-B931-E96CDA32D5DA}" destId="{647A1701-8B1F-4155-9ED2-023A1FD2943D}" srcOrd="0" destOrd="0" presId="urn:microsoft.com/office/officeart/2005/8/layout/process4"/>
    <dgm:cxn modelId="{AF740C9A-0DEE-4F49-9E86-F7B60FD0A521}" type="presParOf" srcId="{E9353039-40D7-4368-B931-E96CDA32D5DA}" destId="{CD4BF24B-93B5-4916-A55D-B406A2C03DDD}" srcOrd="1" destOrd="0" presId="urn:microsoft.com/office/officeart/2005/8/layout/process4"/>
    <dgm:cxn modelId="{2AB57CBC-8C9A-4801-A9CD-85EFAA52FA18}" type="presParOf" srcId="{E9353039-40D7-4368-B931-E96CDA32D5DA}" destId="{3F46670A-6466-420A-97E8-5C0F8C824D3F}" srcOrd="2" destOrd="0" presId="urn:microsoft.com/office/officeart/2005/8/layout/process4"/>
  </dgm:cxnLst>
  <dgm:bg>
    <a:solidFill>
      <a:srgbClr val="2D2D8C"/>
    </a:solidFill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39B1595-5E6D-4F75-981B-7BBDE3901126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C"/>
        </a:p>
      </dgm:t>
    </dgm:pt>
    <dgm:pt modelId="{565533ED-42C5-4B21-AB19-2DFCF4C7FDA4}">
      <dgm:prSet phldrT="[Texto]" custT="1"/>
      <dgm:spPr>
        <a:solidFill>
          <a:schemeClr val="accent4">
            <a:lumMod val="75000"/>
          </a:schemeClr>
        </a:solidFill>
      </dgm:spPr>
      <dgm:t>
        <a:bodyPr/>
        <a:lstStyle/>
        <a:p>
          <a:pPr algn="l"/>
          <a:r>
            <a:rPr lang="es-MX" sz="1400" b="1" dirty="0">
              <a:solidFill>
                <a:sysClr val="windowText" lastClr="000000"/>
              </a:solidFill>
            </a:rPr>
            <a:t>645 </a:t>
          </a:r>
          <a:r>
            <a:rPr lang="es-EC" sz="1400" b="1" dirty="0">
              <a:solidFill>
                <a:sysClr val="windowText" lastClr="000000"/>
              </a:solidFill>
            </a:rPr>
            <a:t>Registros    de operadores orgánicos</a:t>
          </a:r>
        </a:p>
      </dgm:t>
    </dgm:pt>
    <dgm:pt modelId="{A24F20A2-A4EB-4C9C-937D-F986A7BCD980}" type="parTrans" cxnId="{BE616467-54F4-44EA-9AF5-68E144963C2D}">
      <dgm:prSet/>
      <dgm:spPr/>
      <dgm:t>
        <a:bodyPr/>
        <a:lstStyle/>
        <a:p>
          <a:endParaRPr lang="es-EC"/>
        </a:p>
      </dgm:t>
    </dgm:pt>
    <dgm:pt modelId="{FD585D59-6E50-4423-B3DC-3B03E40942BD}" type="sibTrans" cxnId="{BE616467-54F4-44EA-9AF5-68E144963C2D}">
      <dgm:prSet/>
      <dgm:spPr/>
      <dgm:t>
        <a:bodyPr/>
        <a:lstStyle/>
        <a:p>
          <a:endParaRPr lang="es-EC"/>
        </a:p>
      </dgm:t>
    </dgm:pt>
    <dgm:pt modelId="{1B340EA2-6C52-4A12-8F98-9FC76172B753}" type="pres">
      <dgm:prSet presAssocID="{E39B1595-5E6D-4F75-981B-7BBDE3901126}" presName="Name0" presStyleCnt="0">
        <dgm:presLayoutVars>
          <dgm:chMax val="7"/>
          <dgm:chPref val="7"/>
          <dgm:dir/>
        </dgm:presLayoutVars>
      </dgm:prSet>
      <dgm:spPr/>
    </dgm:pt>
    <dgm:pt modelId="{DC3A3E21-8086-48CF-92EF-F49DE28F6306}" type="pres">
      <dgm:prSet presAssocID="{E39B1595-5E6D-4F75-981B-7BBDE3901126}" presName="Name1" presStyleCnt="0"/>
      <dgm:spPr/>
    </dgm:pt>
    <dgm:pt modelId="{1D257BC9-964F-42A7-B2DA-EB2F8ECD6E15}" type="pres">
      <dgm:prSet presAssocID="{E39B1595-5E6D-4F75-981B-7BBDE3901126}" presName="cycle" presStyleCnt="0"/>
      <dgm:spPr/>
    </dgm:pt>
    <dgm:pt modelId="{30C27AAB-C058-48FD-A49A-8AB196874DF6}" type="pres">
      <dgm:prSet presAssocID="{E39B1595-5E6D-4F75-981B-7BBDE3901126}" presName="srcNode" presStyleLbl="node1" presStyleIdx="0" presStyleCnt="1"/>
      <dgm:spPr/>
    </dgm:pt>
    <dgm:pt modelId="{D69C1245-5729-4A61-89B5-ED9D7A165E8F}" type="pres">
      <dgm:prSet presAssocID="{E39B1595-5E6D-4F75-981B-7BBDE3901126}" presName="conn" presStyleLbl="parChTrans1D2" presStyleIdx="0" presStyleCnt="1"/>
      <dgm:spPr/>
    </dgm:pt>
    <dgm:pt modelId="{179E387E-15D9-452C-A981-EF52E9DE8E3E}" type="pres">
      <dgm:prSet presAssocID="{E39B1595-5E6D-4F75-981B-7BBDE3901126}" presName="extraNode" presStyleLbl="node1" presStyleIdx="0" presStyleCnt="1"/>
      <dgm:spPr/>
    </dgm:pt>
    <dgm:pt modelId="{AB66FD05-4F4B-4FD7-88D7-4A22E567CA45}" type="pres">
      <dgm:prSet presAssocID="{E39B1595-5E6D-4F75-981B-7BBDE3901126}" presName="dstNode" presStyleLbl="node1" presStyleIdx="0" presStyleCnt="1"/>
      <dgm:spPr/>
    </dgm:pt>
    <dgm:pt modelId="{33486FC8-9A88-432D-BE78-9AB3AA5CA05B}" type="pres">
      <dgm:prSet presAssocID="{565533ED-42C5-4B21-AB19-2DFCF4C7FDA4}" presName="text_1" presStyleLbl="node1" presStyleIdx="0" presStyleCnt="1">
        <dgm:presLayoutVars>
          <dgm:bulletEnabled val="1"/>
        </dgm:presLayoutVars>
      </dgm:prSet>
      <dgm:spPr/>
    </dgm:pt>
    <dgm:pt modelId="{1CC8C26C-F343-4D0F-8756-EAF83A7325AD}" type="pres">
      <dgm:prSet presAssocID="{565533ED-42C5-4B21-AB19-2DFCF4C7FDA4}" presName="accent_1" presStyleCnt="0"/>
      <dgm:spPr/>
    </dgm:pt>
    <dgm:pt modelId="{D7177561-94E3-48E4-92CB-E6E4B264D282}" type="pres">
      <dgm:prSet presAssocID="{565533ED-42C5-4B21-AB19-2DFCF4C7FDA4}" presName="accentRepeatNode" presStyleLbl="solidFgAcc1" presStyleIdx="0" presStyleCnt="1"/>
      <dgm:spPr/>
    </dgm:pt>
  </dgm:ptLst>
  <dgm:cxnLst>
    <dgm:cxn modelId="{C4C76255-22D8-4B35-9039-787421D95CB7}" type="presOf" srcId="{E39B1595-5E6D-4F75-981B-7BBDE3901126}" destId="{1B340EA2-6C52-4A12-8F98-9FC76172B753}" srcOrd="0" destOrd="0" presId="urn:microsoft.com/office/officeart/2008/layout/VerticalCurvedList"/>
    <dgm:cxn modelId="{BE616467-54F4-44EA-9AF5-68E144963C2D}" srcId="{E39B1595-5E6D-4F75-981B-7BBDE3901126}" destId="{565533ED-42C5-4B21-AB19-2DFCF4C7FDA4}" srcOrd="0" destOrd="0" parTransId="{A24F20A2-A4EB-4C9C-937D-F986A7BCD980}" sibTransId="{FD585D59-6E50-4423-B3DC-3B03E40942BD}"/>
    <dgm:cxn modelId="{3435FE97-264A-496B-90BB-315DABFA9A2C}" type="presOf" srcId="{565533ED-42C5-4B21-AB19-2DFCF4C7FDA4}" destId="{33486FC8-9A88-432D-BE78-9AB3AA5CA05B}" srcOrd="0" destOrd="0" presId="urn:microsoft.com/office/officeart/2008/layout/VerticalCurvedList"/>
    <dgm:cxn modelId="{C2290AA8-B0D8-4603-BFB3-4C36C13F4500}" type="presOf" srcId="{FD585D59-6E50-4423-B3DC-3B03E40942BD}" destId="{D69C1245-5729-4A61-89B5-ED9D7A165E8F}" srcOrd="0" destOrd="0" presId="urn:microsoft.com/office/officeart/2008/layout/VerticalCurvedList"/>
    <dgm:cxn modelId="{510C22B4-53BE-4587-834D-BB879C53EDED}" type="presParOf" srcId="{1B340EA2-6C52-4A12-8F98-9FC76172B753}" destId="{DC3A3E21-8086-48CF-92EF-F49DE28F6306}" srcOrd="0" destOrd="0" presId="urn:microsoft.com/office/officeart/2008/layout/VerticalCurvedList"/>
    <dgm:cxn modelId="{BC3C37B9-5A00-44FF-B13E-799B2B3FEAA0}" type="presParOf" srcId="{DC3A3E21-8086-48CF-92EF-F49DE28F6306}" destId="{1D257BC9-964F-42A7-B2DA-EB2F8ECD6E15}" srcOrd="0" destOrd="0" presId="urn:microsoft.com/office/officeart/2008/layout/VerticalCurvedList"/>
    <dgm:cxn modelId="{F2E14AD8-2BA2-4507-ABD6-1115C6F392DF}" type="presParOf" srcId="{1D257BC9-964F-42A7-B2DA-EB2F8ECD6E15}" destId="{30C27AAB-C058-48FD-A49A-8AB196874DF6}" srcOrd="0" destOrd="0" presId="urn:microsoft.com/office/officeart/2008/layout/VerticalCurvedList"/>
    <dgm:cxn modelId="{36385F85-7807-4C15-B747-19488C1C09F2}" type="presParOf" srcId="{1D257BC9-964F-42A7-B2DA-EB2F8ECD6E15}" destId="{D69C1245-5729-4A61-89B5-ED9D7A165E8F}" srcOrd="1" destOrd="0" presId="urn:microsoft.com/office/officeart/2008/layout/VerticalCurvedList"/>
    <dgm:cxn modelId="{D666055D-D12D-4177-A511-6C460997489E}" type="presParOf" srcId="{1D257BC9-964F-42A7-B2DA-EB2F8ECD6E15}" destId="{179E387E-15D9-452C-A981-EF52E9DE8E3E}" srcOrd="2" destOrd="0" presId="urn:microsoft.com/office/officeart/2008/layout/VerticalCurvedList"/>
    <dgm:cxn modelId="{92E241AF-975A-44E7-B2D5-6AFF6F88825C}" type="presParOf" srcId="{1D257BC9-964F-42A7-B2DA-EB2F8ECD6E15}" destId="{AB66FD05-4F4B-4FD7-88D7-4A22E567CA45}" srcOrd="3" destOrd="0" presId="urn:microsoft.com/office/officeart/2008/layout/VerticalCurvedList"/>
    <dgm:cxn modelId="{F7292813-6818-4823-B723-D69B29802315}" type="presParOf" srcId="{DC3A3E21-8086-48CF-92EF-F49DE28F6306}" destId="{33486FC8-9A88-432D-BE78-9AB3AA5CA05B}" srcOrd="1" destOrd="0" presId="urn:microsoft.com/office/officeart/2008/layout/VerticalCurvedList"/>
    <dgm:cxn modelId="{FB97FC90-E58E-48F3-BD6A-D675C96FFBA4}" type="presParOf" srcId="{DC3A3E21-8086-48CF-92EF-F49DE28F6306}" destId="{1CC8C26C-F343-4D0F-8756-EAF83A7325AD}" srcOrd="2" destOrd="0" presId="urn:microsoft.com/office/officeart/2008/layout/VerticalCurvedList"/>
    <dgm:cxn modelId="{3269F0D0-1C6F-4207-8978-5B08EE2548B1}" type="presParOf" srcId="{1CC8C26C-F343-4D0F-8756-EAF83A7325AD}" destId="{D7177561-94E3-48E4-92CB-E6E4B264D282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39B1595-5E6D-4F75-981B-7BBDE3901126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C"/>
        </a:p>
      </dgm:t>
    </dgm:pt>
    <dgm:pt modelId="{565533ED-42C5-4B21-AB19-2DFCF4C7FDA4}">
      <dgm:prSet phldrT="[Texto]"/>
      <dgm:spPr/>
      <dgm:t>
        <a:bodyPr/>
        <a:lstStyle/>
        <a:p>
          <a:pPr algn="l"/>
          <a:r>
            <a:rPr lang="es-ES" b="1" spc="-5">
              <a:latin typeface="Calibri"/>
              <a:cs typeface="Calibri"/>
            </a:rPr>
            <a:t>152 Operativos de Control de Carne en fase primaria de producción</a:t>
          </a:r>
          <a:endParaRPr lang="es-EC" dirty="0"/>
        </a:p>
      </dgm:t>
    </dgm:pt>
    <dgm:pt modelId="{A24F20A2-A4EB-4C9C-937D-F986A7BCD980}" type="parTrans" cxnId="{BE616467-54F4-44EA-9AF5-68E144963C2D}">
      <dgm:prSet/>
      <dgm:spPr/>
      <dgm:t>
        <a:bodyPr/>
        <a:lstStyle/>
        <a:p>
          <a:endParaRPr lang="es-EC"/>
        </a:p>
      </dgm:t>
    </dgm:pt>
    <dgm:pt modelId="{FD585D59-6E50-4423-B3DC-3B03E40942BD}" type="sibTrans" cxnId="{BE616467-54F4-44EA-9AF5-68E144963C2D}">
      <dgm:prSet/>
      <dgm:spPr/>
      <dgm:t>
        <a:bodyPr/>
        <a:lstStyle/>
        <a:p>
          <a:endParaRPr lang="es-EC"/>
        </a:p>
      </dgm:t>
    </dgm:pt>
    <dgm:pt modelId="{60018CF3-B27F-4D75-B7F2-970459C92204}">
      <dgm:prSet custT="1"/>
      <dgm:spPr/>
      <dgm:t>
        <a:bodyPr/>
        <a:lstStyle/>
        <a:p>
          <a:r>
            <a:rPr lang="es-MX" sz="1600" b="1">
              <a:latin typeface="Calibri"/>
              <a:cs typeface="Calibri"/>
            </a:rPr>
            <a:t>8921,42 Kg. de carne decomisada</a:t>
          </a:r>
          <a:endParaRPr lang="es-EC" sz="1600" b="1" dirty="0">
            <a:latin typeface="Calibri"/>
            <a:cs typeface="Calibri"/>
          </a:endParaRPr>
        </a:p>
      </dgm:t>
    </dgm:pt>
    <dgm:pt modelId="{294DE3F2-5805-4F7A-BA8D-09DAAE83E3CC}" type="parTrans" cxnId="{8042C6F3-B724-45C9-BE0A-03DD9CA6092D}">
      <dgm:prSet/>
      <dgm:spPr/>
      <dgm:t>
        <a:bodyPr/>
        <a:lstStyle/>
        <a:p>
          <a:endParaRPr lang="es-EC"/>
        </a:p>
      </dgm:t>
    </dgm:pt>
    <dgm:pt modelId="{72AB0107-107D-40B5-9D44-4264066F7B4A}" type="sibTrans" cxnId="{8042C6F3-B724-45C9-BE0A-03DD9CA6092D}">
      <dgm:prSet/>
      <dgm:spPr/>
      <dgm:t>
        <a:bodyPr/>
        <a:lstStyle/>
        <a:p>
          <a:endParaRPr lang="es-EC"/>
        </a:p>
      </dgm:t>
    </dgm:pt>
    <dgm:pt modelId="{1B340EA2-6C52-4A12-8F98-9FC76172B753}" type="pres">
      <dgm:prSet presAssocID="{E39B1595-5E6D-4F75-981B-7BBDE3901126}" presName="Name0" presStyleCnt="0">
        <dgm:presLayoutVars>
          <dgm:chMax val="7"/>
          <dgm:chPref val="7"/>
          <dgm:dir/>
        </dgm:presLayoutVars>
      </dgm:prSet>
      <dgm:spPr/>
    </dgm:pt>
    <dgm:pt modelId="{DC3A3E21-8086-48CF-92EF-F49DE28F6306}" type="pres">
      <dgm:prSet presAssocID="{E39B1595-5E6D-4F75-981B-7BBDE3901126}" presName="Name1" presStyleCnt="0"/>
      <dgm:spPr/>
    </dgm:pt>
    <dgm:pt modelId="{1D257BC9-964F-42A7-B2DA-EB2F8ECD6E15}" type="pres">
      <dgm:prSet presAssocID="{E39B1595-5E6D-4F75-981B-7BBDE3901126}" presName="cycle" presStyleCnt="0"/>
      <dgm:spPr/>
    </dgm:pt>
    <dgm:pt modelId="{30C27AAB-C058-48FD-A49A-8AB196874DF6}" type="pres">
      <dgm:prSet presAssocID="{E39B1595-5E6D-4F75-981B-7BBDE3901126}" presName="srcNode" presStyleLbl="node1" presStyleIdx="0" presStyleCnt="2"/>
      <dgm:spPr/>
    </dgm:pt>
    <dgm:pt modelId="{D69C1245-5729-4A61-89B5-ED9D7A165E8F}" type="pres">
      <dgm:prSet presAssocID="{E39B1595-5E6D-4F75-981B-7BBDE3901126}" presName="conn" presStyleLbl="parChTrans1D2" presStyleIdx="0" presStyleCnt="1" custLinFactNeighborX="156" custLinFactNeighborY="1318"/>
      <dgm:spPr/>
    </dgm:pt>
    <dgm:pt modelId="{179E387E-15D9-452C-A981-EF52E9DE8E3E}" type="pres">
      <dgm:prSet presAssocID="{E39B1595-5E6D-4F75-981B-7BBDE3901126}" presName="extraNode" presStyleLbl="node1" presStyleIdx="0" presStyleCnt="2"/>
      <dgm:spPr/>
    </dgm:pt>
    <dgm:pt modelId="{AB66FD05-4F4B-4FD7-88D7-4A22E567CA45}" type="pres">
      <dgm:prSet presAssocID="{E39B1595-5E6D-4F75-981B-7BBDE3901126}" presName="dstNode" presStyleLbl="node1" presStyleIdx="0" presStyleCnt="2"/>
      <dgm:spPr/>
    </dgm:pt>
    <dgm:pt modelId="{33486FC8-9A88-432D-BE78-9AB3AA5CA05B}" type="pres">
      <dgm:prSet presAssocID="{565533ED-42C5-4B21-AB19-2DFCF4C7FDA4}" presName="text_1" presStyleLbl="node1" presStyleIdx="0" presStyleCnt="2" custScaleY="138583" custLinFactNeighborX="-281" custLinFactNeighborY="-54316">
        <dgm:presLayoutVars>
          <dgm:bulletEnabled val="1"/>
        </dgm:presLayoutVars>
      </dgm:prSet>
      <dgm:spPr/>
    </dgm:pt>
    <dgm:pt modelId="{1CC8C26C-F343-4D0F-8756-EAF83A7325AD}" type="pres">
      <dgm:prSet presAssocID="{565533ED-42C5-4B21-AB19-2DFCF4C7FDA4}" presName="accent_1" presStyleCnt="0"/>
      <dgm:spPr/>
    </dgm:pt>
    <dgm:pt modelId="{D7177561-94E3-48E4-92CB-E6E4B264D282}" type="pres">
      <dgm:prSet presAssocID="{565533ED-42C5-4B21-AB19-2DFCF4C7FDA4}" presName="accentRepeatNode" presStyleLbl="solidFgAcc1" presStyleIdx="0" presStyleCnt="2" custLinFactNeighborX="-7302" custLinFactNeighborY="-32877"/>
      <dgm:spPr>
        <a:blipFill rotWithShape="0">
          <a:blip xmlns:r="http://schemas.openxmlformats.org/officeDocument/2006/relationships" r:embed="rId1"/>
          <a:srcRect/>
          <a:stretch>
            <a:fillRect/>
          </a:stretch>
        </a:blipFill>
      </dgm:spPr>
    </dgm:pt>
    <dgm:pt modelId="{D436ED7B-1020-48B3-95EB-C01053F8F88D}" type="pres">
      <dgm:prSet presAssocID="{60018CF3-B27F-4D75-B7F2-970459C92204}" presName="text_2" presStyleLbl="node1" presStyleIdx="1" presStyleCnt="2" custScaleY="122485" custLinFactNeighborX="3161" custLinFactNeighborY="52004">
        <dgm:presLayoutVars>
          <dgm:bulletEnabled val="1"/>
        </dgm:presLayoutVars>
      </dgm:prSet>
      <dgm:spPr/>
    </dgm:pt>
    <dgm:pt modelId="{79AB9802-B6B4-4E1A-A1BB-D4422834E7EE}" type="pres">
      <dgm:prSet presAssocID="{60018CF3-B27F-4D75-B7F2-970459C92204}" presName="accent_2" presStyleCnt="0"/>
      <dgm:spPr/>
    </dgm:pt>
    <dgm:pt modelId="{D6A15C0B-CBB6-4797-9828-5D9198AA905C}" type="pres">
      <dgm:prSet presAssocID="{60018CF3-B27F-4D75-B7F2-970459C92204}" presName="accentRepeatNode" presStyleLbl="solidFgAcc1" presStyleIdx="1" presStyleCnt="2" custLinFactNeighborX="-1477" custLinFactNeighborY="37848"/>
      <dgm:spPr>
        <a:blipFill rotWithShape="0">
          <a:blip xmlns:r="http://schemas.openxmlformats.org/officeDocument/2006/relationships" r:embed="rId2"/>
          <a:srcRect/>
          <a:stretch>
            <a:fillRect/>
          </a:stretch>
        </a:blipFill>
      </dgm:spPr>
    </dgm:pt>
  </dgm:ptLst>
  <dgm:cxnLst>
    <dgm:cxn modelId="{C4C76255-22D8-4B35-9039-787421D95CB7}" type="presOf" srcId="{E39B1595-5E6D-4F75-981B-7BBDE3901126}" destId="{1B340EA2-6C52-4A12-8F98-9FC76172B753}" srcOrd="0" destOrd="0" presId="urn:microsoft.com/office/officeart/2008/layout/VerticalCurvedList"/>
    <dgm:cxn modelId="{BE616467-54F4-44EA-9AF5-68E144963C2D}" srcId="{E39B1595-5E6D-4F75-981B-7BBDE3901126}" destId="{565533ED-42C5-4B21-AB19-2DFCF4C7FDA4}" srcOrd="0" destOrd="0" parTransId="{A24F20A2-A4EB-4C9C-937D-F986A7BCD980}" sibTransId="{FD585D59-6E50-4423-B3DC-3B03E40942BD}"/>
    <dgm:cxn modelId="{3435FE97-264A-496B-90BB-315DABFA9A2C}" type="presOf" srcId="{565533ED-42C5-4B21-AB19-2DFCF4C7FDA4}" destId="{33486FC8-9A88-432D-BE78-9AB3AA5CA05B}" srcOrd="0" destOrd="0" presId="urn:microsoft.com/office/officeart/2008/layout/VerticalCurvedList"/>
    <dgm:cxn modelId="{C2290AA8-B0D8-4603-BFB3-4C36C13F4500}" type="presOf" srcId="{FD585D59-6E50-4423-B3DC-3B03E40942BD}" destId="{D69C1245-5729-4A61-89B5-ED9D7A165E8F}" srcOrd="0" destOrd="0" presId="urn:microsoft.com/office/officeart/2008/layout/VerticalCurvedList"/>
    <dgm:cxn modelId="{AE7916BB-5539-43EA-82EF-6FE93733AD6D}" type="presOf" srcId="{60018CF3-B27F-4D75-B7F2-970459C92204}" destId="{D436ED7B-1020-48B3-95EB-C01053F8F88D}" srcOrd="0" destOrd="0" presId="urn:microsoft.com/office/officeart/2008/layout/VerticalCurvedList"/>
    <dgm:cxn modelId="{8042C6F3-B724-45C9-BE0A-03DD9CA6092D}" srcId="{E39B1595-5E6D-4F75-981B-7BBDE3901126}" destId="{60018CF3-B27F-4D75-B7F2-970459C92204}" srcOrd="1" destOrd="0" parTransId="{294DE3F2-5805-4F7A-BA8D-09DAAE83E3CC}" sibTransId="{72AB0107-107D-40B5-9D44-4264066F7B4A}"/>
    <dgm:cxn modelId="{510C22B4-53BE-4587-834D-BB879C53EDED}" type="presParOf" srcId="{1B340EA2-6C52-4A12-8F98-9FC76172B753}" destId="{DC3A3E21-8086-48CF-92EF-F49DE28F6306}" srcOrd="0" destOrd="0" presId="urn:microsoft.com/office/officeart/2008/layout/VerticalCurvedList"/>
    <dgm:cxn modelId="{BC3C37B9-5A00-44FF-B13E-799B2B3FEAA0}" type="presParOf" srcId="{DC3A3E21-8086-48CF-92EF-F49DE28F6306}" destId="{1D257BC9-964F-42A7-B2DA-EB2F8ECD6E15}" srcOrd="0" destOrd="0" presId="urn:microsoft.com/office/officeart/2008/layout/VerticalCurvedList"/>
    <dgm:cxn modelId="{F2E14AD8-2BA2-4507-ABD6-1115C6F392DF}" type="presParOf" srcId="{1D257BC9-964F-42A7-B2DA-EB2F8ECD6E15}" destId="{30C27AAB-C058-48FD-A49A-8AB196874DF6}" srcOrd="0" destOrd="0" presId="urn:microsoft.com/office/officeart/2008/layout/VerticalCurvedList"/>
    <dgm:cxn modelId="{36385F85-7807-4C15-B747-19488C1C09F2}" type="presParOf" srcId="{1D257BC9-964F-42A7-B2DA-EB2F8ECD6E15}" destId="{D69C1245-5729-4A61-89B5-ED9D7A165E8F}" srcOrd="1" destOrd="0" presId="urn:microsoft.com/office/officeart/2008/layout/VerticalCurvedList"/>
    <dgm:cxn modelId="{D666055D-D12D-4177-A511-6C460997489E}" type="presParOf" srcId="{1D257BC9-964F-42A7-B2DA-EB2F8ECD6E15}" destId="{179E387E-15D9-452C-A981-EF52E9DE8E3E}" srcOrd="2" destOrd="0" presId="urn:microsoft.com/office/officeart/2008/layout/VerticalCurvedList"/>
    <dgm:cxn modelId="{92E241AF-975A-44E7-B2D5-6AFF6F88825C}" type="presParOf" srcId="{1D257BC9-964F-42A7-B2DA-EB2F8ECD6E15}" destId="{AB66FD05-4F4B-4FD7-88D7-4A22E567CA45}" srcOrd="3" destOrd="0" presId="urn:microsoft.com/office/officeart/2008/layout/VerticalCurvedList"/>
    <dgm:cxn modelId="{F7292813-6818-4823-B723-D69B29802315}" type="presParOf" srcId="{DC3A3E21-8086-48CF-92EF-F49DE28F6306}" destId="{33486FC8-9A88-432D-BE78-9AB3AA5CA05B}" srcOrd="1" destOrd="0" presId="urn:microsoft.com/office/officeart/2008/layout/VerticalCurvedList"/>
    <dgm:cxn modelId="{FB97FC90-E58E-48F3-BD6A-D675C96FFBA4}" type="presParOf" srcId="{DC3A3E21-8086-48CF-92EF-F49DE28F6306}" destId="{1CC8C26C-F343-4D0F-8756-EAF83A7325AD}" srcOrd="2" destOrd="0" presId="urn:microsoft.com/office/officeart/2008/layout/VerticalCurvedList"/>
    <dgm:cxn modelId="{3269F0D0-1C6F-4207-8978-5B08EE2548B1}" type="presParOf" srcId="{1CC8C26C-F343-4D0F-8756-EAF83A7325AD}" destId="{D7177561-94E3-48E4-92CB-E6E4B264D282}" srcOrd="0" destOrd="0" presId="urn:microsoft.com/office/officeart/2008/layout/VerticalCurvedList"/>
    <dgm:cxn modelId="{6958EE20-C775-475D-8E41-EA1F74600CEC}" type="presParOf" srcId="{DC3A3E21-8086-48CF-92EF-F49DE28F6306}" destId="{D436ED7B-1020-48B3-95EB-C01053F8F88D}" srcOrd="3" destOrd="0" presId="urn:microsoft.com/office/officeart/2008/layout/VerticalCurvedList"/>
    <dgm:cxn modelId="{8ABEA33D-8B04-4370-83EC-BB835CC55BF6}" type="presParOf" srcId="{DC3A3E21-8086-48CF-92EF-F49DE28F6306}" destId="{79AB9802-B6B4-4E1A-A1BB-D4422834E7EE}" srcOrd="4" destOrd="0" presId="urn:microsoft.com/office/officeart/2008/layout/VerticalCurvedList"/>
    <dgm:cxn modelId="{3E4CD1DC-A7DC-4999-895F-4D339515DE82}" type="presParOf" srcId="{79AB9802-B6B4-4E1A-A1BB-D4422834E7EE}" destId="{D6A15C0B-CBB6-4797-9828-5D9198AA905C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5C46289-2A33-4E27-99B1-2AD5EA109061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0"/>
      <dgm:spPr/>
    </dgm:pt>
    <dgm:pt modelId="{8715796C-BFCD-452F-876A-96557C27E5A5}" type="pres">
      <dgm:prSet presAssocID="{A5C46289-2A33-4E27-99B1-2AD5EA109061}" presName="Name0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1B8D30F0-43EF-44B1-967D-30B16A8ED5A8}" type="presOf" srcId="{A5C46289-2A33-4E27-99B1-2AD5EA109061}" destId="{8715796C-BFCD-452F-876A-96557C27E5A5}" srcOrd="0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F8BC9F8-B1EF-413E-B0E8-DD84DE6233B3}" type="doc">
      <dgm:prSet loTypeId="urn:microsoft.com/office/officeart/2008/layout/VerticalCurvedList" loCatId="list" qsTypeId="urn:microsoft.com/office/officeart/2005/8/quickstyle/simple1" qsCatId="simple" csTypeId="urn:microsoft.com/office/officeart/2005/8/colors/accent4_5" csCatId="accent4" phldr="1"/>
      <dgm:spPr/>
      <dgm:t>
        <a:bodyPr/>
        <a:lstStyle/>
        <a:p>
          <a:endParaRPr lang="es-EC"/>
        </a:p>
      </dgm:t>
    </dgm:pt>
    <dgm:pt modelId="{171BCAB5-46B5-48B7-A495-71B0ED5DD06F}">
      <dgm:prSet phldrT="[Texto]"/>
      <dgm:spPr/>
      <dgm:t>
        <a:bodyPr/>
        <a:lstStyle/>
        <a:p>
          <a:r>
            <a:rPr lang="es-ES"/>
            <a:t>Aporte al mantenimiento y mejoramiento del estatus fito y zoosanitario provincial con el objeto de apertura de mercados nacionales e internacionales.</a:t>
          </a:r>
          <a:endParaRPr lang="es-EC" dirty="0"/>
        </a:p>
      </dgm:t>
    </dgm:pt>
    <dgm:pt modelId="{68EBACBA-FDD8-42D3-B5C0-940194159D65}" type="parTrans" cxnId="{772B3696-FDAF-4171-84E2-DC0E8B81B43D}">
      <dgm:prSet/>
      <dgm:spPr/>
      <dgm:t>
        <a:bodyPr/>
        <a:lstStyle/>
        <a:p>
          <a:endParaRPr lang="es-EC">
            <a:solidFill>
              <a:srgbClr val="2D2D8C"/>
            </a:solidFill>
          </a:endParaRPr>
        </a:p>
      </dgm:t>
    </dgm:pt>
    <dgm:pt modelId="{FCC9A82D-7810-4954-AA59-CB71823160CC}" type="sibTrans" cxnId="{772B3696-FDAF-4171-84E2-DC0E8B81B43D}">
      <dgm:prSet/>
      <dgm:spPr/>
      <dgm:t>
        <a:bodyPr/>
        <a:lstStyle/>
        <a:p>
          <a:endParaRPr lang="es-EC">
            <a:solidFill>
              <a:srgbClr val="2D2D8C"/>
            </a:solidFill>
          </a:endParaRPr>
        </a:p>
      </dgm:t>
    </dgm:pt>
    <dgm:pt modelId="{79FA0268-1E07-4043-ACA5-5AAD5EB41D4C}">
      <dgm:prSet phldrT="[Texto]"/>
      <dgm:spPr/>
      <dgm:t>
        <a:bodyPr/>
        <a:lstStyle/>
        <a:p>
          <a:r>
            <a:rPr lang="es-ES"/>
            <a:t>A través de los controles fitosanitarios, AGROCALIDAD, previene la introducción de plagas, protegiendo de esta forma el estatus fitosanitario del país.</a:t>
          </a:r>
          <a:endParaRPr lang="es-EC" dirty="0"/>
        </a:p>
      </dgm:t>
    </dgm:pt>
    <dgm:pt modelId="{3386CF85-7F15-4091-8783-4713D6537E36}" type="parTrans" cxnId="{06D387D8-9C7C-43AD-B8B5-D92FCE2F8E51}">
      <dgm:prSet/>
      <dgm:spPr/>
      <dgm:t>
        <a:bodyPr/>
        <a:lstStyle/>
        <a:p>
          <a:endParaRPr lang="es-EC">
            <a:solidFill>
              <a:srgbClr val="2D2D8C"/>
            </a:solidFill>
          </a:endParaRPr>
        </a:p>
      </dgm:t>
    </dgm:pt>
    <dgm:pt modelId="{D375E473-18FD-4776-92B6-D6F783C504A2}" type="sibTrans" cxnId="{06D387D8-9C7C-43AD-B8B5-D92FCE2F8E51}">
      <dgm:prSet/>
      <dgm:spPr/>
      <dgm:t>
        <a:bodyPr/>
        <a:lstStyle/>
        <a:p>
          <a:endParaRPr lang="es-EC">
            <a:solidFill>
              <a:srgbClr val="2D2D8C"/>
            </a:solidFill>
          </a:endParaRPr>
        </a:p>
      </dgm:t>
    </dgm:pt>
    <dgm:pt modelId="{F17087DF-B102-454A-B5F4-2B188CD5D0BB}">
      <dgm:prSet/>
      <dgm:spPr/>
      <dgm:t>
        <a:bodyPr/>
        <a:lstStyle/>
        <a:p>
          <a:r>
            <a:rPr lang="es-ES" dirty="0"/>
            <a:t>Capacitar a los productores sobre la importancia de la sanidad de las plantas y lo que ocasiona el ingreso de plagas que podrían afectar a la economía de quienes la producen</a:t>
          </a:r>
          <a:endParaRPr lang="es-EC" dirty="0"/>
        </a:p>
      </dgm:t>
    </dgm:pt>
    <dgm:pt modelId="{BB24B843-65CC-4C28-B3DD-EDCBB4B7AC75}" type="parTrans" cxnId="{91A31A18-A8BD-44B7-BBB2-C9E3965171C4}">
      <dgm:prSet/>
      <dgm:spPr/>
      <dgm:t>
        <a:bodyPr/>
        <a:lstStyle/>
        <a:p>
          <a:endParaRPr lang="es-EC">
            <a:solidFill>
              <a:srgbClr val="2D2D8C"/>
            </a:solidFill>
          </a:endParaRPr>
        </a:p>
      </dgm:t>
    </dgm:pt>
    <dgm:pt modelId="{84325E47-B157-4DD0-ADC5-E80729C236E6}" type="sibTrans" cxnId="{91A31A18-A8BD-44B7-BBB2-C9E3965171C4}">
      <dgm:prSet/>
      <dgm:spPr/>
      <dgm:t>
        <a:bodyPr/>
        <a:lstStyle/>
        <a:p>
          <a:endParaRPr lang="es-EC">
            <a:solidFill>
              <a:srgbClr val="2D2D8C"/>
            </a:solidFill>
          </a:endParaRPr>
        </a:p>
      </dgm:t>
    </dgm:pt>
    <dgm:pt modelId="{244B0401-F436-4B9A-9BEB-363D1C83EACC}">
      <dgm:prSet/>
      <dgm:spPr/>
      <dgm:t>
        <a:bodyPr/>
        <a:lstStyle/>
        <a:p>
          <a:r>
            <a:rPr lang="es-ES"/>
            <a:t>Revisión y certificación de salida de animales de compañía, con el fin de garantizar que los propietarios cumplan los requisitos establecidos por el país de destino.</a:t>
          </a:r>
          <a:endParaRPr lang="es-EC" dirty="0"/>
        </a:p>
      </dgm:t>
    </dgm:pt>
    <dgm:pt modelId="{8EBA9549-B2DA-42A5-B4BA-A331BCBC2CE1}" type="parTrans" cxnId="{D49F78CF-4F1A-4C9D-BF3C-E8DC6C5C7FB0}">
      <dgm:prSet/>
      <dgm:spPr/>
      <dgm:t>
        <a:bodyPr/>
        <a:lstStyle/>
        <a:p>
          <a:endParaRPr lang="es-EC">
            <a:solidFill>
              <a:srgbClr val="2D2D8C"/>
            </a:solidFill>
          </a:endParaRPr>
        </a:p>
      </dgm:t>
    </dgm:pt>
    <dgm:pt modelId="{BEF99FF6-B2F6-4F9E-A6A0-DD2B92B59FE8}" type="sibTrans" cxnId="{D49F78CF-4F1A-4C9D-BF3C-E8DC6C5C7FB0}">
      <dgm:prSet/>
      <dgm:spPr/>
      <dgm:t>
        <a:bodyPr/>
        <a:lstStyle/>
        <a:p>
          <a:endParaRPr lang="es-EC">
            <a:solidFill>
              <a:srgbClr val="2D2D8C"/>
            </a:solidFill>
          </a:endParaRPr>
        </a:p>
      </dgm:t>
    </dgm:pt>
    <dgm:pt modelId="{9518DA75-454B-4429-AE2D-D2E2A384E297}" type="pres">
      <dgm:prSet presAssocID="{BF8BC9F8-B1EF-413E-B0E8-DD84DE6233B3}" presName="Name0" presStyleCnt="0">
        <dgm:presLayoutVars>
          <dgm:chMax val="7"/>
          <dgm:chPref val="7"/>
          <dgm:dir/>
        </dgm:presLayoutVars>
      </dgm:prSet>
      <dgm:spPr/>
    </dgm:pt>
    <dgm:pt modelId="{EF13C32F-3FAD-4D63-9A26-8E64DA0DACD5}" type="pres">
      <dgm:prSet presAssocID="{BF8BC9F8-B1EF-413E-B0E8-DD84DE6233B3}" presName="Name1" presStyleCnt="0"/>
      <dgm:spPr/>
    </dgm:pt>
    <dgm:pt modelId="{06A51C80-691E-4260-8477-5D814C3F58D0}" type="pres">
      <dgm:prSet presAssocID="{BF8BC9F8-B1EF-413E-B0E8-DD84DE6233B3}" presName="cycle" presStyleCnt="0"/>
      <dgm:spPr/>
    </dgm:pt>
    <dgm:pt modelId="{F644A1FC-FEB5-4B4C-ADE7-2EBBEA4D4FE3}" type="pres">
      <dgm:prSet presAssocID="{BF8BC9F8-B1EF-413E-B0E8-DD84DE6233B3}" presName="srcNode" presStyleLbl="node1" presStyleIdx="0" presStyleCnt="4"/>
      <dgm:spPr/>
    </dgm:pt>
    <dgm:pt modelId="{59CAC669-491F-4F15-860F-AFD459CEC368}" type="pres">
      <dgm:prSet presAssocID="{BF8BC9F8-B1EF-413E-B0E8-DD84DE6233B3}" presName="conn" presStyleLbl="parChTrans1D2" presStyleIdx="0" presStyleCnt="1"/>
      <dgm:spPr/>
    </dgm:pt>
    <dgm:pt modelId="{B4B1389C-9E24-402B-8855-367C30C6CC66}" type="pres">
      <dgm:prSet presAssocID="{BF8BC9F8-B1EF-413E-B0E8-DD84DE6233B3}" presName="extraNode" presStyleLbl="node1" presStyleIdx="0" presStyleCnt="4"/>
      <dgm:spPr/>
    </dgm:pt>
    <dgm:pt modelId="{97247C46-2468-4E19-B507-53D7651D762B}" type="pres">
      <dgm:prSet presAssocID="{BF8BC9F8-B1EF-413E-B0E8-DD84DE6233B3}" presName="dstNode" presStyleLbl="node1" presStyleIdx="0" presStyleCnt="4"/>
      <dgm:spPr/>
    </dgm:pt>
    <dgm:pt modelId="{2268D550-67E2-410A-8734-F59B952155C4}" type="pres">
      <dgm:prSet presAssocID="{171BCAB5-46B5-48B7-A495-71B0ED5DD06F}" presName="text_1" presStyleLbl="node1" presStyleIdx="0" presStyleCnt="4">
        <dgm:presLayoutVars>
          <dgm:bulletEnabled val="1"/>
        </dgm:presLayoutVars>
      </dgm:prSet>
      <dgm:spPr/>
    </dgm:pt>
    <dgm:pt modelId="{D0381C20-AFD5-46AB-82E6-63FE48D91A4C}" type="pres">
      <dgm:prSet presAssocID="{171BCAB5-46B5-48B7-A495-71B0ED5DD06F}" presName="accent_1" presStyleCnt="0"/>
      <dgm:spPr/>
    </dgm:pt>
    <dgm:pt modelId="{3D9BEAC3-C454-478B-B474-4A6B5EE090A5}" type="pres">
      <dgm:prSet presAssocID="{171BCAB5-46B5-48B7-A495-71B0ED5DD06F}" presName="accentRepeatNode" presStyleLbl="solidFgAcc1" presStyleIdx="0" presStyleCnt="4"/>
      <dgm:spPr/>
    </dgm:pt>
    <dgm:pt modelId="{1C850FC9-E737-4BEB-AC72-81A7FD1A49AA}" type="pres">
      <dgm:prSet presAssocID="{79FA0268-1E07-4043-ACA5-5AAD5EB41D4C}" presName="text_2" presStyleLbl="node1" presStyleIdx="1" presStyleCnt="4">
        <dgm:presLayoutVars>
          <dgm:bulletEnabled val="1"/>
        </dgm:presLayoutVars>
      </dgm:prSet>
      <dgm:spPr/>
    </dgm:pt>
    <dgm:pt modelId="{B2480C58-21ED-4D21-9BE5-235196EBF25A}" type="pres">
      <dgm:prSet presAssocID="{79FA0268-1E07-4043-ACA5-5AAD5EB41D4C}" presName="accent_2" presStyleCnt="0"/>
      <dgm:spPr/>
    </dgm:pt>
    <dgm:pt modelId="{E82F3B9E-85D1-4F30-B3FC-EC09C829D769}" type="pres">
      <dgm:prSet presAssocID="{79FA0268-1E07-4043-ACA5-5AAD5EB41D4C}" presName="accentRepeatNode" presStyleLbl="solidFgAcc1" presStyleIdx="1" presStyleCnt="4"/>
      <dgm:spPr/>
    </dgm:pt>
    <dgm:pt modelId="{E272D46D-FDC0-4B7C-81A1-383BBFB2B35C}" type="pres">
      <dgm:prSet presAssocID="{F17087DF-B102-454A-B5F4-2B188CD5D0BB}" presName="text_3" presStyleLbl="node1" presStyleIdx="2" presStyleCnt="4">
        <dgm:presLayoutVars>
          <dgm:bulletEnabled val="1"/>
        </dgm:presLayoutVars>
      </dgm:prSet>
      <dgm:spPr/>
    </dgm:pt>
    <dgm:pt modelId="{491B640C-665A-4C38-BFA7-8DC779B9EF4D}" type="pres">
      <dgm:prSet presAssocID="{F17087DF-B102-454A-B5F4-2B188CD5D0BB}" presName="accent_3" presStyleCnt="0"/>
      <dgm:spPr/>
    </dgm:pt>
    <dgm:pt modelId="{37F39F81-056C-4C3C-AB4B-14F7DD3BD6EF}" type="pres">
      <dgm:prSet presAssocID="{F17087DF-B102-454A-B5F4-2B188CD5D0BB}" presName="accentRepeatNode" presStyleLbl="solidFgAcc1" presStyleIdx="2" presStyleCnt="4"/>
      <dgm:spPr/>
    </dgm:pt>
    <dgm:pt modelId="{0C608750-0ED8-445E-92DD-78A6AEEA1D9F}" type="pres">
      <dgm:prSet presAssocID="{244B0401-F436-4B9A-9BEB-363D1C83EACC}" presName="text_4" presStyleLbl="node1" presStyleIdx="3" presStyleCnt="4">
        <dgm:presLayoutVars>
          <dgm:bulletEnabled val="1"/>
        </dgm:presLayoutVars>
      </dgm:prSet>
      <dgm:spPr/>
    </dgm:pt>
    <dgm:pt modelId="{733588A5-6E05-44A1-AB25-0596590BAB7A}" type="pres">
      <dgm:prSet presAssocID="{244B0401-F436-4B9A-9BEB-363D1C83EACC}" presName="accent_4" presStyleCnt="0"/>
      <dgm:spPr/>
    </dgm:pt>
    <dgm:pt modelId="{733E9370-4DC8-477C-813A-675A53108767}" type="pres">
      <dgm:prSet presAssocID="{244B0401-F436-4B9A-9BEB-363D1C83EACC}" presName="accentRepeatNode" presStyleLbl="solidFgAcc1" presStyleIdx="3" presStyleCnt="4"/>
      <dgm:spPr/>
    </dgm:pt>
  </dgm:ptLst>
  <dgm:cxnLst>
    <dgm:cxn modelId="{91A31A18-A8BD-44B7-BBB2-C9E3965171C4}" srcId="{BF8BC9F8-B1EF-413E-B0E8-DD84DE6233B3}" destId="{F17087DF-B102-454A-B5F4-2B188CD5D0BB}" srcOrd="2" destOrd="0" parTransId="{BB24B843-65CC-4C28-B3DD-EDCBB4B7AC75}" sibTransId="{84325E47-B157-4DD0-ADC5-E80729C236E6}"/>
    <dgm:cxn modelId="{A883D21D-4AB4-4D5A-AB82-8DFB2752BEF3}" type="presOf" srcId="{BF8BC9F8-B1EF-413E-B0E8-DD84DE6233B3}" destId="{9518DA75-454B-4429-AE2D-D2E2A384E297}" srcOrd="0" destOrd="0" presId="urn:microsoft.com/office/officeart/2008/layout/VerticalCurvedList"/>
    <dgm:cxn modelId="{40393B56-A99D-43FB-ADA3-CB036EC77E1C}" type="presOf" srcId="{244B0401-F436-4B9A-9BEB-363D1C83EACC}" destId="{0C608750-0ED8-445E-92DD-78A6AEEA1D9F}" srcOrd="0" destOrd="0" presId="urn:microsoft.com/office/officeart/2008/layout/VerticalCurvedList"/>
    <dgm:cxn modelId="{772B3696-FDAF-4171-84E2-DC0E8B81B43D}" srcId="{BF8BC9F8-B1EF-413E-B0E8-DD84DE6233B3}" destId="{171BCAB5-46B5-48B7-A495-71B0ED5DD06F}" srcOrd="0" destOrd="0" parTransId="{68EBACBA-FDD8-42D3-B5C0-940194159D65}" sibTransId="{FCC9A82D-7810-4954-AA59-CB71823160CC}"/>
    <dgm:cxn modelId="{A5E2CE9E-BD41-4269-B359-76ED7A6456A5}" type="presOf" srcId="{171BCAB5-46B5-48B7-A495-71B0ED5DD06F}" destId="{2268D550-67E2-410A-8734-F59B952155C4}" srcOrd="0" destOrd="0" presId="urn:microsoft.com/office/officeart/2008/layout/VerticalCurvedList"/>
    <dgm:cxn modelId="{600259A7-43B5-4235-A02A-37F6E7F280B6}" type="presOf" srcId="{FCC9A82D-7810-4954-AA59-CB71823160CC}" destId="{59CAC669-491F-4F15-860F-AFD459CEC368}" srcOrd="0" destOrd="0" presId="urn:microsoft.com/office/officeart/2008/layout/VerticalCurvedList"/>
    <dgm:cxn modelId="{1B3F32AF-3746-4E22-BC12-48A0F12C899E}" type="presOf" srcId="{F17087DF-B102-454A-B5F4-2B188CD5D0BB}" destId="{E272D46D-FDC0-4B7C-81A1-383BBFB2B35C}" srcOrd="0" destOrd="0" presId="urn:microsoft.com/office/officeart/2008/layout/VerticalCurvedList"/>
    <dgm:cxn modelId="{D49F78CF-4F1A-4C9D-BF3C-E8DC6C5C7FB0}" srcId="{BF8BC9F8-B1EF-413E-B0E8-DD84DE6233B3}" destId="{244B0401-F436-4B9A-9BEB-363D1C83EACC}" srcOrd="3" destOrd="0" parTransId="{8EBA9549-B2DA-42A5-B4BA-A331BCBC2CE1}" sibTransId="{BEF99FF6-B2F6-4F9E-A6A0-DD2B92B59FE8}"/>
    <dgm:cxn modelId="{06D387D8-9C7C-43AD-B8B5-D92FCE2F8E51}" srcId="{BF8BC9F8-B1EF-413E-B0E8-DD84DE6233B3}" destId="{79FA0268-1E07-4043-ACA5-5AAD5EB41D4C}" srcOrd="1" destOrd="0" parTransId="{3386CF85-7F15-4091-8783-4713D6537E36}" sibTransId="{D375E473-18FD-4776-92B6-D6F783C504A2}"/>
    <dgm:cxn modelId="{50CE5CF2-AE0E-4825-94F3-41D1B598107D}" type="presOf" srcId="{79FA0268-1E07-4043-ACA5-5AAD5EB41D4C}" destId="{1C850FC9-E737-4BEB-AC72-81A7FD1A49AA}" srcOrd="0" destOrd="0" presId="urn:microsoft.com/office/officeart/2008/layout/VerticalCurvedList"/>
    <dgm:cxn modelId="{FF8FA74E-4170-4264-9687-2293D03E1863}" type="presParOf" srcId="{9518DA75-454B-4429-AE2D-D2E2A384E297}" destId="{EF13C32F-3FAD-4D63-9A26-8E64DA0DACD5}" srcOrd="0" destOrd="0" presId="urn:microsoft.com/office/officeart/2008/layout/VerticalCurvedList"/>
    <dgm:cxn modelId="{A60908A3-7A08-46E8-9C4F-A3CD4F774182}" type="presParOf" srcId="{EF13C32F-3FAD-4D63-9A26-8E64DA0DACD5}" destId="{06A51C80-691E-4260-8477-5D814C3F58D0}" srcOrd="0" destOrd="0" presId="urn:microsoft.com/office/officeart/2008/layout/VerticalCurvedList"/>
    <dgm:cxn modelId="{A52F601F-A4DB-4CEE-BD82-BEB28B9F00C6}" type="presParOf" srcId="{06A51C80-691E-4260-8477-5D814C3F58D0}" destId="{F644A1FC-FEB5-4B4C-ADE7-2EBBEA4D4FE3}" srcOrd="0" destOrd="0" presId="urn:microsoft.com/office/officeart/2008/layout/VerticalCurvedList"/>
    <dgm:cxn modelId="{0E648484-DF17-4F3A-B434-8BFD4CD33C0F}" type="presParOf" srcId="{06A51C80-691E-4260-8477-5D814C3F58D0}" destId="{59CAC669-491F-4F15-860F-AFD459CEC368}" srcOrd="1" destOrd="0" presId="urn:microsoft.com/office/officeart/2008/layout/VerticalCurvedList"/>
    <dgm:cxn modelId="{59683963-0B05-4850-8085-8AB6DE4A6E44}" type="presParOf" srcId="{06A51C80-691E-4260-8477-5D814C3F58D0}" destId="{B4B1389C-9E24-402B-8855-367C30C6CC66}" srcOrd="2" destOrd="0" presId="urn:microsoft.com/office/officeart/2008/layout/VerticalCurvedList"/>
    <dgm:cxn modelId="{86C66280-65C3-4382-9371-1E52F73CA512}" type="presParOf" srcId="{06A51C80-691E-4260-8477-5D814C3F58D0}" destId="{97247C46-2468-4E19-B507-53D7651D762B}" srcOrd="3" destOrd="0" presId="urn:microsoft.com/office/officeart/2008/layout/VerticalCurvedList"/>
    <dgm:cxn modelId="{8FE1B20E-2B6F-4491-AFED-BD6A116101EA}" type="presParOf" srcId="{EF13C32F-3FAD-4D63-9A26-8E64DA0DACD5}" destId="{2268D550-67E2-410A-8734-F59B952155C4}" srcOrd="1" destOrd="0" presId="urn:microsoft.com/office/officeart/2008/layout/VerticalCurvedList"/>
    <dgm:cxn modelId="{1FC644FC-E7FC-4F52-B7A4-B12C9BA50741}" type="presParOf" srcId="{EF13C32F-3FAD-4D63-9A26-8E64DA0DACD5}" destId="{D0381C20-AFD5-46AB-82E6-63FE48D91A4C}" srcOrd="2" destOrd="0" presId="urn:microsoft.com/office/officeart/2008/layout/VerticalCurvedList"/>
    <dgm:cxn modelId="{A3BCEF28-D3D0-42EB-B1FC-C53CA8565395}" type="presParOf" srcId="{D0381C20-AFD5-46AB-82E6-63FE48D91A4C}" destId="{3D9BEAC3-C454-478B-B474-4A6B5EE090A5}" srcOrd="0" destOrd="0" presId="urn:microsoft.com/office/officeart/2008/layout/VerticalCurvedList"/>
    <dgm:cxn modelId="{7AFB2610-1EE3-4AD4-B0C0-E0B5699902B5}" type="presParOf" srcId="{EF13C32F-3FAD-4D63-9A26-8E64DA0DACD5}" destId="{1C850FC9-E737-4BEB-AC72-81A7FD1A49AA}" srcOrd="3" destOrd="0" presId="urn:microsoft.com/office/officeart/2008/layout/VerticalCurvedList"/>
    <dgm:cxn modelId="{7BB48A92-9D02-4976-9981-3A160D000B0A}" type="presParOf" srcId="{EF13C32F-3FAD-4D63-9A26-8E64DA0DACD5}" destId="{B2480C58-21ED-4D21-9BE5-235196EBF25A}" srcOrd="4" destOrd="0" presId="urn:microsoft.com/office/officeart/2008/layout/VerticalCurvedList"/>
    <dgm:cxn modelId="{75FE580A-A88A-4ADD-8A15-0C142E339042}" type="presParOf" srcId="{B2480C58-21ED-4D21-9BE5-235196EBF25A}" destId="{E82F3B9E-85D1-4F30-B3FC-EC09C829D769}" srcOrd="0" destOrd="0" presId="urn:microsoft.com/office/officeart/2008/layout/VerticalCurvedList"/>
    <dgm:cxn modelId="{7383FFFA-7349-477D-8F2D-504EA4DA0956}" type="presParOf" srcId="{EF13C32F-3FAD-4D63-9A26-8E64DA0DACD5}" destId="{E272D46D-FDC0-4B7C-81A1-383BBFB2B35C}" srcOrd="5" destOrd="0" presId="urn:microsoft.com/office/officeart/2008/layout/VerticalCurvedList"/>
    <dgm:cxn modelId="{1B74931D-1C94-401B-B6E1-491652C8C603}" type="presParOf" srcId="{EF13C32F-3FAD-4D63-9A26-8E64DA0DACD5}" destId="{491B640C-665A-4C38-BFA7-8DC779B9EF4D}" srcOrd="6" destOrd="0" presId="urn:microsoft.com/office/officeart/2008/layout/VerticalCurvedList"/>
    <dgm:cxn modelId="{33281DCC-BC4C-4FAC-8A47-754BB5EA3487}" type="presParOf" srcId="{491B640C-665A-4C38-BFA7-8DC779B9EF4D}" destId="{37F39F81-056C-4C3C-AB4B-14F7DD3BD6EF}" srcOrd="0" destOrd="0" presId="urn:microsoft.com/office/officeart/2008/layout/VerticalCurvedList"/>
    <dgm:cxn modelId="{B726FA4F-AEE6-4829-A874-7BFFDD600CF3}" type="presParOf" srcId="{EF13C32F-3FAD-4D63-9A26-8E64DA0DACD5}" destId="{0C608750-0ED8-445E-92DD-78A6AEEA1D9F}" srcOrd="7" destOrd="0" presId="urn:microsoft.com/office/officeart/2008/layout/VerticalCurvedList"/>
    <dgm:cxn modelId="{E19769AE-876A-4621-97C3-E834B4D76CEC}" type="presParOf" srcId="{EF13C32F-3FAD-4D63-9A26-8E64DA0DACD5}" destId="{733588A5-6E05-44A1-AB25-0596590BAB7A}" srcOrd="8" destOrd="0" presId="urn:microsoft.com/office/officeart/2008/layout/VerticalCurvedList"/>
    <dgm:cxn modelId="{483810BE-A7A3-40A4-B64B-CEEEF0EB4732}" type="presParOf" srcId="{733588A5-6E05-44A1-AB25-0596590BAB7A}" destId="{733E9370-4DC8-477C-813A-675A53108767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F8BC9F8-B1EF-413E-B0E8-DD84DE6233B3}" type="doc">
      <dgm:prSet loTypeId="urn:microsoft.com/office/officeart/2008/layout/VerticalCurvedList" loCatId="list" qsTypeId="urn:microsoft.com/office/officeart/2005/8/quickstyle/simple1" qsCatId="simple" csTypeId="urn:microsoft.com/office/officeart/2005/8/colors/accent4_5" csCatId="accent4" phldr="1"/>
      <dgm:spPr/>
      <dgm:t>
        <a:bodyPr/>
        <a:lstStyle/>
        <a:p>
          <a:endParaRPr lang="es-EC"/>
        </a:p>
      </dgm:t>
    </dgm:pt>
    <dgm:pt modelId="{171BCAB5-46B5-48B7-A495-71B0ED5DD06F}">
      <dgm:prSet phldrT="[Texto]"/>
      <dgm:spPr>
        <a:solidFill>
          <a:srgbClr val="2D2D8C"/>
        </a:solidFill>
        <a:ln>
          <a:solidFill>
            <a:schemeClr val="lt1">
              <a:hueOff val="0"/>
              <a:satOff val="0"/>
              <a:lumOff val="0"/>
            </a:schemeClr>
          </a:solidFill>
        </a:ln>
      </dgm:spPr>
      <dgm:t>
        <a:bodyPr/>
        <a:lstStyle/>
        <a:p>
          <a:r>
            <a:rPr lang="es-ES" dirty="0">
              <a:solidFill>
                <a:srgbClr val="FFC600"/>
              </a:solidFill>
            </a:rPr>
            <a:t>Seguir con las certificaciones para cumplir con los requerimientos del productor para certificar predios y productos agrícolas y pecuarios con destinos a mercados nacionales e internacionales.</a:t>
          </a:r>
          <a:endParaRPr lang="es-EC" dirty="0">
            <a:solidFill>
              <a:srgbClr val="FFC600"/>
            </a:solidFill>
          </a:endParaRPr>
        </a:p>
      </dgm:t>
    </dgm:pt>
    <dgm:pt modelId="{68EBACBA-FDD8-42D3-B5C0-940194159D65}" type="parTrans" cxnId="{772B3696-FDAF-4171-84E2-DC0E8B81B43D}">
      <dgm:prSet/>
      <dgm:spPr/>
      <dgm:t>
        <a:bodyPr/>
        <a:lstStyle/>
        <a:p>
          <a:endParaRPr lang="es-EC">
            <a:solidFill>
              <a:srgbClr val="FFC600"/>
            </a:solidFill>
          </a:endParaRPr>
        </a:p>
      </dgm:t>
    </dgm:pt>
    <dgm:pt modelId="{FCC9A82D-7810-4954-AA59-CB71823160CC}" type="sibTrans" cxnId="{772B3696-FDAF-4171-84E2-DC0E8B81B43D}">
      <dgm:prSet/>
      <dgm:spPr>
        <a:ln>
          <a:solidFill>
            <a:srgbClr val="2D2D8C"/>
          </a:solidFill>
        </a:ln>
      </dgm:spPr>
      <dgm:t>
        <a:bodyPr/>
        <a:lstStyle/>
        <a:p>
          <a:endParaRPr lang="es-EC">
            <a:solidFill>
              <a:srgbClr val="FFC600"/>
            </a:solidFill>
          </a:endParaRPr>
        </a:p>
      </dgm:t>
    </dgm:pt>
    <dgm:pt modelId="{79FA0268-1E07-4043-ACA5-5AAD5EB41D4C}">
      <dgm:prSet phldrT="[Texto]"/>
      <dgm:spPr>
        <a:solidFill>
          <a:srgbClr val="2D2D8C"/>
        </a:solidFill>
      </dgm:spPr>
      <dgm:t>
        <a:bodyPr/>
        <a:lstStyle/>
        <a:p>
          <a:r>
            <a:rPr lang="es-ES" dirty="0">
              <a:solidFill>
                <a:srgbClr val="FFC600"/>
              </a:solidFill>
            </a:rPr>
            <a:t>Continuar con los esfuerzos para mantener a </a:t>
          </a:r>
          <a:r>
            <a:rPr lang="es-ES" dirty="0" err="1">
              <a:solidFill>
                <a:srgbClr val="FFC600"/>
              </a:solidFill>
            </a:rPr>
            <a:t>Foc</a:t>
          </a:r>
          <a:r>
            <a:rPr lang="es-ES" dirty="0">
              <a:solidFill>
                <a:srgbClr val="FFC600"/>
              </a:solidFill>
            </a:rPr>
            <a:t> R4T como una plaga ausente en Ecuador, mediante el control fitosanitario en puntos fronterizos</a:t>
          </a:r>
          <a:endParaRPr lang="es-EC" dirty="0">
            <a:solidFill>
              <a:srgbClr val="FFC600"/>
            </a:solidFill>
          </a:endParaRPr>
        </a:p>
      </dgm:t>
    </dgm:pt>
    <dgm:pt modelId="{3386CF85-7F15-4091-8783-4713D6537E36}" type="parTrans" cxnId="{06D387D8-9C7C-43AD-B8B5-D92FCE2F8E51}">
      <dgm:prSet/>
      <dgm:spPr/>
      <dgm:t>
        <a:bodyPr/>
        <a:lstStyle/>
        <a:p>
          <a:endParaRPr lang="es-EC">
            <a:solidFill>
              <a:srgbClr val="FFC600"/>
            </a:solidFill>
          </a:endParaRPr>
        </a:p>
      </dgm:t>
    </dgm:pt>
    <dgm:pt modelId="{D375E473-18FD-4776-92B6-D6F783C504A2}" type="sibTrans" cxnId="{06D387D8-9C7C-43AD-B8B5-D92FCE2F8E51}">
      <dgm:prSet/>
      <dgm:spPr/>
      <dgm:t>
        <a:bodyPr/>
        <a:lstStyle/>
        <a:p>
          <a:endParaRPr lang="es-EC">
            <a:solidFill>
              <a:srgbClr val="FFC600"/>
            </a:solidFill>
          </a:endParaRPr>
        </a:p>
      </dgm:t>
    </dgm:pt>
    <dgm:pt modelId="{F17087DF-B102-454A-B5F4-2B188CD5D0BB}">
      <dgm:prSet/>
      <dgm:spPr>
        <a:solidFill>
          <a:srgbClr val="2D2D8C"/>
        </a:solidFill>
      </dgm:spPr>
      <dgm:t>
        <a:bodyPr/>
        <a:lstStyle/>
        <a:p>
          <a:r>
            <a:rPr lang="es-ES" dirty="0">
              <a:solidFill>
                <a:srgbClr val="FFC600"/>
              </a:solidFill>
            </a:rPr>
            <a:t>Continuar realizando controles en carretera de leche y productos cárnicos</a:t>
          </a:r>
          <a:endParaRPr lang="es-EC" dirty="0">
            <a:solidFill>
              <a:srgbClr val="FFC600"/>
            </a:solidFill>
          </a:endParaRPr>
        </a:p>
      </dgm:t>
    </dgm:pt>
    <dgm:pt modelId="{BB24B843-65CC-4C28-B3DD-EDCBB4B7AC75}" type="parTrans" cxnId="{91A31A18-A8BD-44B7-BBB2-C9E3965171C4}">
      <dgm:prSet/>
      <dgm:spPr/>
      <dgm:t>
        <a:bodyPr/>
        <a:lstStyle/>
        <a:p>
          <a:endParaRPr lang="es-EC">
            <a:solidFill>
              <a:srgbClr val="FFC600"/>
            </a:solidFill>
          </a:endParaRPr>
        </a:p>
      </dgm:t>
    </dgm:pt>
    <dgm:pt modelId="{84325E47-B157-4DD0-ADC5-E80729C236E6}" type="sibTrans" cxnId="{91A31A18-A8BD-44B7-BBB2-C9E3965171C4}">
      <dgm:prSet/>
      <dgm:spPr/>
      <dgm:t>
        <a:bodyPr/>
        <a:lstStyle/>
        <a:p>
          <a:endParaRPr lang="es-EC">
            <a:solidFill>
              <a:srgbClr val="FFC600"/>
            </a:solidFill>
          </a:endParaRPr>
        </a:p>
      </dgm:t>
    </dgm:pt>
    <dgm:pt modelId="{244B0401-F436-4B9A-9BEB-363D1C83EACC}">
      <dgm:prSet/>
      <dgm:spPr>
        <a:solidFill>
          <a:srgbClr val="2D2D8C"/>
        </a:solidFill>
      </dgm:spPr>
      <dgm:t>
        <a:bodyPr/>
        <a:lstStyle/>
        <a:p>
          <a:r>
            <a:rPr lang="es-ES" dirty="0">
              <a:solidFill>
                <a:srgbClr val="FFC600"/>
              </a:solidFill>
            </a:rPr>
            <a:t>Campañas de vacunación contra la fiebre aftosa</a:t>
          </a:r>
          <a:endParaRPr lang="es-EC" dirty="0">
            <a:solidFill>
              <a:srgbClr val="FFC600"/>
            </a:solidFill>
          </a:endParaRPr>
        </a:p>
      </dgm:t>
    </dgm:pt>
    <dgm:pt modelId="{8EBA9549-B2DA-42A5-B4BA-A331BCBC2CE1}" type="parTrans" cxnId="{D49F78CF-4F1A-4C9D-BF3C-E8DC6C5C7FB0}">
      <dgm:prSet/>
      <dgm:spPr/>
      <dgm:t>
        <a:bodyPr/>
        <a:lstStyle/>
        <a:p>
          <a:endParaRPr lang="es-EC">
            <a:solidFill>
              <a:srgbClr val="FFC600"/>
            </a:solidFill>
          </a:endParaRPr>
        </a:p>
      </dgm:t>
    </dgm:pt>
    <dgm:pt modelId="{BEF99FF6-B2F6-4F9E-A6A0-DD2B92B59FE8}" type="sibTrans" cxnId="{D49F78CF-4F1A-4C9D-BF3C-E8DC6C5C7FB0}">
      <dgm:prSet/>
      <dgm:spPr/>
      <dgm:t>
        <a:bodyPr/>
        <a:lstStyle/>
        <a:p>
          <a:endParaRPr lang="es-EC">
            <a:solidFill>
              <a:srgbClr val="FFC600"/>
            </a:solidFill>
          </a:endParaRPr>
        </a:p>
      </dgm:t>
    </dgm:pt>
    <dgm:pt modelId="{3FE5C755-FF01-4E44-9396-E316B4753746}">
      <dgm:prSet/>
      <dgm:spPr>
        <a:solidFill>
          <a:srgbClr val="2D2D8C"/>
        </a:solidFill>
      </dgm:spPr>
      <dgm:t>
        <a:bodyPr/>
        <a:lstStyle/>
        <a:p>
          <a:r>
            <a:rPr lang="es-ES" dirty="0">
              <a:solidFill>
                <a:srgbClr val="FFC600"/>
              </a:solidFill>
            </a:rPr>
            <a:t>Continuar con el control a las granjas avícolas para que cumplan con las medidas de bioseguridad.</a:t>
          </a:r>
          <a:endParaRPr lang="es-EC" dirty="0">
            <a:solidFill>
              <a:srgbClr val="FFC600"/>
            </a:solidFill>
          </a:endParaRPr>
        </a:p>
      </dgm:t>
    </dgm:pt>
    <dgm:pt modelId="{097C46F6-ADD3-4F77-90CB-729E068642A4}" type="sibTrans" cxnId="{61501713-5E4D-495E-BC16-796FADBF76DB}">
      <dgm:prSet/>
      <dgm:spPr/>
      <dgm:t>
        <a:bodyPr/>
        <a:lstStyle/>
        <a:p>
          <a:endParaRPr lang="es-EC"/>
        </a:p>
      </dgm:t>
    </dgm:pt>
    <dgm:pt modelId="{F145B727-9E08-48E0-8C8F-CC1171F3D89E}" type="parTrans" cxnId="{61501713-5E4D-495E-BC16-796FADBF76DB}">
      <dgm:prSet/>
      <dgm:spPr/>
      <dgm:t>
        <a:bodyPr/>
        <a:lstStyle/>
        <a:p>
          <a:endParaRPr lang="es-EC"/>
        </a:p>
      </dgm:t>
    </dgm:pt>
    <dgm:pt modelId="{9518DA75-454B-4429-AE2D-D2E2A384E297}" type="pres">
      <dgm:prSet presAssocID="{BF8BC9F8-B1EF-413E-B0E8-DD84DE6233B3}" presName="Name0" presStyleCnt="0">
        <dgm:presLayoutVars>
          <dgm:chMax val="7"/>
          <dgm:chPref val="7"/>
          <dgm:dir/>
        </dgm:presLayoutVars>
      </dgm:prSet>
      <dgm:spPr/>
    </dgm:pt>
    <dgm:pt modelId="{EF13C32F-3FAD-4D63-9A26-8E64DA0DACD5}" type="pres">
      <dgm:prSet presAssocID="{BF8BC9F8-B1EF-413E-B0E8-DD84DE6233B3}" presName="Name1" presStyleCnt="0"/>
      <dgm:spPr/>
    </dgm:pt>
    <dgm:pt modelId="{06A51C80-691E-4260-8477-5D814C3F58D0}" type="pres">
      <dgm:prSet presAssocID="{BF8BC9F8-B1EF-413E-B0E8-DD84DE6233B3}" presName="cycle" presStyleCnt="0"/>
      <dgm:spPr/>
    </dgm:pt>
    <dgm:pt modelId="{F644A1FC-FEB5-4B4C-ADE7-2EBBEA4D4FE3}" type="pres">
      <dgm:prSet presAssocID="{BF8BC9F8-B1EF-413E-B0E8-DD84DE6233B3}" presName="srcNode" presStyleLbl="node1" presStyleIdx="0" presStyleCnt="5"/>
      <dgm:spPr/>
    </dgm:pt>
    <dgm:pt modelId="{59CAC669-491F-4F15-860F-AFD459CEC368}" type="pres">
      <dgm:prSet presAssocID="{BF8BC9F8-B1EF-413E-B0E8-DD84DE6233B3}" presName="conn" presStyleLbl="parChTrans1D2" presStyleIdx="0" presStyleCnt="1"/>
      <dgm:spPr/>
    </dgm:pt>
    <dgm:pt modelId="{B4B1389C-9E24-402B-8855-367C30C6CC66}" type="pres">
      <dgm:prSet presAssocID="{BF8BC9F8-B1EF-413E-B0E8-DD84DE6233B3}" presName="extraNode" presStyleLbl="node1" presStyleIdx="0" presStyleCnt="5"/>
      <dgm:spPr/>
    </dgm:pt>
    <dgm:pt modelId="{97247C46-2468-4E19-B507-53D7651D762B}" type="pres">
      <dgm:prSet presAssocID="{BF8BC9F8-B1EF-413E-B0E8-DD84DE6233B3}" presName="dstNode" presStyleLbl="node1" presStyleIdx="0" presStyleCnt="5"/>
      <dgm:spPr/>
    </dgm:pt>
    <dgm:pt modelId="{2268D550-67E2-410A-8734-F59B952155C4}" type="pres">
      <dgm:prSet presAssocID="{171BCAB5-46B5-48B7-A495-71B0ED5DD06F}" presName="text_1" presStyleLbl="node1" presStyleIdx="0" presStyleCnt="5">
        <dgm:presLayoutVars>
          <dgm:bulletEnabled val="1"/>
        </dgm:presLayoutVars>
      </dgm:prSet>
      <dgm:spPr/>
    </dgm:pt>
    <dgm:pt modelId="{D0381C20-AFD5-46AB-82E6-63FE48D91A4C}" type="pres">
      <dgm:prSet presAssocID="{171BCAB5-46B5-48B7-A495-71B0ED5DD06F}" presName="accent_1" presStyleCnt="0"/>
      <dgm:spPr/>
    </dgm:pt>
    <dgm:pt modelId="{3D9BEAC3-C454-478B-B474-4A6B5EE090A5}" type="pres">
      <dgm:prSet presAssocID="{171BCAB5-46B5-48B7-A495-71B0ED5DD06F}" presName="accentRepeatNode" presStyleLbl="solidFgAcc1" presStyleIdx="0" presStyleCnt="5"/>
      <dgm:spPr>
        <a:ln>
          <a:solidFill>
            <a:srgbClr val="2D2D8C">
              <a:alpha val="90000"/>
            </a:srgbClr>
          </a:solidFill>
        </a:ln>
      </dgm:spPr>
    </dgm:pt>
    <dgm:pt modelId="{1C850FC9-E737-4BEB-AC72-81A7FD1A49AA}" type="pres">
      <dgm:prSet presAssocID="{79FA0268-1E07-4043-ACA5-5AAD5EB41D4C}" presName="text_2" presStyleLbl="node1" presStyleIdx="1" presStyleCnt="5">
        <dgm:presLayoutVars>
          <dgm:bulletEnabled val="1"/>
        </dgm:presLayoutVars>
      </dgm:prSet>
      <dgm:spPr/>
    </dgm:pt>
    <dgm:pt modelId="{B2480C58-21ED-4D21-9BE5-235196EBF25A}" type="pres">
      <dgm:prSet presAssocID="{79FA0268-1E07-4043-ACA5-5AAD5EB41D4C}" presName="accent_2" presStyleCnt="0"/>
      <dgm:spPr/>
    </dgm:pt>
    <dgm:pt modelId="{E82F3B9E-85D1-4F30-B3FC-EC09C829D769}" type="pres">
      <dgm:prSet presAssocID="{79FA0268-1E07-4043-ACA5-5AAD5EB41D4C}" presName="accentRepeatNode" presStyleLbl="solidFgAcc1" presStyleIdx="1" presStyleCnt="5"/>
      <dgm:spPr>
        <a:ln>
          <a:solidFill>
            <a:srgbClr val="2D2D8C">
              <a:alpha val="80000"/>
            </a:srgbClr>
          </a:solidFill>
        </a:ln>
      </dgm:spPr>
    </dgm:pt>
    <dgm:pt modelId="{E272D46D-FDC0-4B7C-81A1-383BBFB2B35C}" type="pres">
      <dgm:prSet presAssocID="{F17087DF-B102-454A-B5F4-2B188CD5D0BB}" presName="text_3" presStyleLbl="node1" presStyleIdx="2" presStyleCnt="5">
        <dgm:presLayoutVars>
          <dgm:bulletEnabled val="1"/>
        </dgm:presLayoutVars>
      </dgm:prSet>
      <dgm:spPr/>
    </dgm:pt>
    <dgm:pt modelId="{491B640C-665A-4C38-BFA7-8DC779B9EF4D}" type="pres">
      <dgm:prSet presAssocID="{F17087DF-B102-454A-B5F4-2B188CD5D0BB}" presName="accent_3" presStyleCnt="0"/>
      <dgm:spPr/>
    </dgm:pt>
    <dgm:pt modelId="{37F39F81-056C-4C3C-AB4B-14F7DD3BD6EF}" type="pres">
      <dgm:prSet presAssocID="{F17087DF-B102-454A-B5F4-2B188CD5D0BB}" presName="accentRepeatNode" presStyleLbl="solidFgAcc1" presStyleIdx="2" presStyleCnt="5"/>
      <dgm:spPr>
        <a:ln>
          <a:solidFill>
            <a:srgbClr val="2D2D8C">
              <a:alpha val="70000"/>
            </a:srgbClr>
          </a:solidFill>
        </a:ln>
      </dgm:spPr>
    </dgm:pt>
    <dgm:pt modelId="{0C608750-0ED8-445E-92DD-78A6AEEA1D9F}" type="pres">
      <dgm:prSet presAssocID="{244B0401-F436-4B9A-9BEB-363D1C83EACC}" presName="text_4" presStyleLbl="node1" presStyleIdx="3" presStyleCnt="5">
        <dgm:presLayoutVars>
          <dgm:bulletEnabled val="1"/>
        </dgm:presLayoutVars>
      </dgm:prSet>
      <dgm:spPr/>
    </dgm:pt>
    <dgm:pt modelId="{733588A5-6E05-44A1-AB25-0596590BAB7A}" type="pres">
      <dgm:prSet presAssocID="{244B0401-F436-4B9A-9BEB-363D1C83EACC}" presName="accent_4" presStyleCnt="0"/>
      <dgm:spPr/>
    </dgm:pt>
    <dgm:pt modelId="{733E9370-4DC8-477C-813A-675A53108767}" type="pres">
      <dgm:prSet presAssocID="{244B0401-F436-4B9A-9BEB-363D1C83EACC}" presName="accentRepeatNode" presStyleLbl="solidFgAcc1" presStyleIdx="3" presStyleCnt="5"/>
      <dgm:spPr>
        <a:ln>
          <a:solidFill>
            <a:srgbClr val="2D2D8C">
              <a:alpha val="60000"/>
            </a:srgbClr>
          </a:solidFill>
        </a:ln>
      </dgm:spPr>
    </dgm:pt>
    <dgm:pt modelId="{49E9122A-E69D-4BCD-A26E-D2AAD6AFBF9D}" type="pres">
      <dgm:prSet presAssocID="{3FE5C755-FF01-4E44-9396-E316B4753746}" presName="text_5" presStyleLbl="node1" presStyleIdx="4" presStyleCnt="5">
        <dgm:presLayoutVars>
          <dgm:bulletEnabled val="1"/>
        </dgm:presLayoutVars>
      </dgm:prSet>
      <dgm:spPr/>
    </dgm:pt>
    <dgm:pt modelId="{2717B476-339D-49A6-A63A-4F70D089DFF6}" type="pres">
      <dgm:prSet presAssocID="{3FE5C755-FF01-4E44-9396-E316B4753746}" presName="accent_5" presStyleCnt="0"/>
      <dgm:spPr/>
    </dgm:pt>
    <dgm:pt modelId="{8C4B7B2F-73A2-4C9D-98BD-35841B3B054E}" type="pres">
      <dgm:prSet presAssocID="{3FE5C755-FF01-4E44-9396-E316B4753746}" presName="accentRepeatNode" presStyleLbl="solidFgAcc1" presStyleIdx="4" presStyleCnt="5"/>
      <dgm:spPr>
        <a:ln>
          <a:solidFill>
            <a:srgbClr val="2D2D8C">
              <a:alpha val="50000"/>
            </a:srgbClr>
          </a:solidFill>
        </a:ln>
      </dgm:spPr>
    </dgm:pt>
  </dgm:ptLst>
  <dgm:cxnLst>
    <dgm:cxn modelId="{61501713-5E4D-495E-BC16-796FADBF76DB}" srcId="{BF8BC9F8-B1EF-413E-B0E8-DD84DE6233B3}" destId="{3FE5C755-FF01-4E44-9396-E316B4753746}" srcOrd="4" destOrd="0" parTransId="{F145B727-9E08-48E0-8C8F-CC1171F3D89E}" sibTransId="{097C46F6-ADD3-4F77-90CB-729E068642A4}"/>
    <dgm:cxn modelId="{91A31A18-A8BD-44B7-BBB2-C9E3965171C4}" srcId="{BF8BC9F8-B1EF-413E-B0E8-DD84DE6233B3}" destId="{F17087DF-B102-454A-B5F4-2B188CD5D0BB}" srcOrd="2" destOrd="0" parTransId="{BB24B843-65CC-4C28-B3DD-EDCBB4B7AC75}" sibTransId="{84325E47-B157-4DD0-ADC5-E80729C236E6}"/>
    <dgm:cxn modelId="{A883D21D-4AB4-4D5A-AB82-8DFB2752BEF3}" type="presOf" srcId="{BF8BC9F8-B1EF-413E-B0E8-DD84DE6233B3}" destId="{9518DA75-454B-4429-AE2D-D2E2A384E297}" srcOrd="0" destOrd="0" presId="urn:microsoft.com/office/officeart/2008/layout/VerticalCurvedList"/>
    <dgm:cxn modelId="{40393B56-A99D-43FB-ADA3-CB036EC77E1C}" type="presOf" srcId="{244B0401-F436-4B9A-9BEB-363D1C83EACC}" destId="{0C608750-0ED8-445E-92DD-78A6AEEA1D9F}" srcOrd="0" destOrd="0" presId="urn:microsoft.com/office/officeart/2008/layout/VerticalCurvedList"/>
    <dgm:cxn modelId="{683AFA68-8A23-4F23-B7EE-D85463C88977}" type="presOf" srcId="{3FE5C755-FF01-4E44-9396-E316B4753746}" destId="{49E9122A-E69D-4BCD-A26E-D2AAD6AFBF9D}" srcOrd="0" destOrd="0" presId="urn:microsoft.com/office/officeart/2008/layout/VerticalCurvedList"/>
    <dgm:cxn modelId="{772B3696-FDAF-4171-84E2-DC0E8B81B43D}" srcId="{BF8BC9F8-B1EF-413E-B0E8-DD84DE6233B3}" destId="{171BCAB5-46B5-48B7-A495-71B0ED5DD06F}" srcOrd="0" destOrd="0" parTransId="{68EBACBA-FDD8-42D3-B5C0-940194159D65}" sibTransId="{FCC9A82D-7810-4954-AA59-CB71823160CC}"/>
    <dgm:cxn modelId="{A5E2CE9E-BD41-4269-B359-76ED7A6456A5}" type="presOf" srcId="{171BCAB5-46B5-48B7-A495-71B0ED5DD06F}" destId="{2268D550-67E2-410A-8734-F59B952155C4}" srcOrd="0" destOrd="0" presId="urn:microsoft.com/office/officeart/2008/layout/VerticalCurvedList"/>
    <dgm:cxn modelId="{600259A7-43B5-4235-A02A-37F6E7F280B6}" type="presOf" srcId="{FCC9A82D-7810-4954-AA59-CB71823160CC}" destId="{59CAC669-491F-4F15-860F-AFD459CEC368}" srcOrd="0" destOrd="0" presId="urn:microsoft.com/office/officeart/2008/layout/VerticalCurvedList"/>
    <dgm:cxn modelId="{1B3F32AF-3746-4E22-BC12-48A0F12C899E}" type="presOf" srcId="{F17087DF-B102-454A-B5F4-2B188CD5D0BB}" destId="{E272D46D-FDC0-4B7C-81A1-383BBFB2B35C}" srcOrd="0" destOrd="0" presId="urn:microsoft.com/office/officeart/2008/layout/VerticalCurvedList"/>
    <dgm:cxn modelId="{D49F78CF-4F1A-4C9D-BF3C-E8DC6C5C7FB0}" srcId="{BF8BC9F8-B1EF-413E-B0E8-DD84DE6233B3}" destId="{244B0401-F436-4B9A-9BEB-363D1C83EACC}" srcOrd="3" destOrd="0" parTransId="{8EBA9549-B2DA-42A5-B4BA-A331BCBC2CE1}" sibTransId="{BEF99FF6-B2F6-4F9E-A6A0-DD2B92B59FE8}"/>
    <dgm:cxn modelId="{06D387D8-9C7C-43AD-B8B5-D92FCE2F8E51}" srcId="{BF8BC9F8-B1EF-413E-B0E8-DD84DE6233B3}" destId="{79FA0268-1E07-4043-ACA5-5AAD5EB41D4C}" srcOrd="1" destOrd="0" parTransId="{3386CF85-7F15-4091-8783-4713D6537E36}" sibTransId="{D375E473-18FD-4776-92B6-D6F783C504A2}"/>
    <dgm:cxn modelId="{50CE5CF2-AE0E-4825-94F3-41D1B598107D}" type="presOf" srcId="{79FA0268-1E07-4043-ACA5-5AAD5EB41D4C}" destId="{1C850FC9-E737-4BEB-AC72-81A7FD1A49AA}" srcOrd="0" destOrd="0" presId="urn:microsoft.com/office/officeart/2008/layout/VerticalCurvedList"/>
    <dgm:cxn modelId="{FF8FA74E-4170-4264-9687-2293D03E1863}" type="presParOf" srcId="{9518DA75-454B-4429-AE2D-D2E2A384E297}" destId="{EF13C32F-3FAD-4D63-9A26-8E64DA0DACD5}" srcOrd="0" destOrd="0" presId="urn:microsoft.com/office/officeart/2008/layout/VerticalCurvedList"/>
    <dgm:cxn modelId="{A60908A3-7A08-46E8-9C4F-A3CD4F774182}" type="presParOf" srcId="{EF13C32F-3FAD-4D63-9A26-8E64DA0DACD5}" destId="{06A51C80-691E-4260-8477-5D814C3F58D0}" srcOrd="0" destOrd="0" presId="urn:microsoft.com/office/officeart/2008/layout/VerticalCurvedList"/>
    <dgm:cxn modelId="{A52F601F-A4DB-4CEE-BD82-BEB28B9F00C6}" type="presParOf" srcId="{06A51C80-691E-4260-8477-5D814C3F58D0}" destId="{F644A1FC-FEB5-4B4C-ADE7-2EBBEA4D4FE3}" srcOrd="0" destOrd="0" presId="urn:microsoft.com/office/officeart/2008/layout/VerticalCurvedList"/>
    <dgm:cxn modelId="{0E648484-DF17-4F3A-B434-8BFD4CD33C0F}" type="presParOf" srcId="{06A51C80-691E-4260-8477-5D814C3F58D0}" destId="{59CAC669-491F-4F15-860F-AFD459CEC368}" srcOrd="1" destOrd="0" presId="urn:microsoft.com/office/officeart/2008/layout/VerticalCurvedList"/>
    <dgm:cxn modelId="{59683963-0B05-4850-8085-8AB6DE4A6E44}" type="presParOf" srcId="{06A51C80-691E-4260-8477-5D814C3F58D0}" destId="{B4B1389C-9E24-402B-8855-367C30C6CC66}" srcOrd="2" destOrd="0" presId="urn:microsoft.com/office/officeart/2008/layout/VerticalCurvedList"/>
    <dgm:cxn modelId="{86C66280-65C3-4382-9371-1E52F73CA512}" type="presParOf" srcId="{06A51C80-691E-4260-8477-5D814C3F58D0}" destId="{97247C46-2468-4E19-B507-53D7651D762B}" srcOrd="3" destOrd="0" presId="urn:microsoft.com/office/officeart/2008/layout/VerticalCurvedList"/>
    <dgm:cxn modelId="{8FE1B20E-2B6F-4491-AFED-BD6A116101EA}" type="presParOf" srcId="{EF13C32F-3FAD-4D63-9A26-8E64DA0DACD5}" destId="{2268D550-67E2-410A-8734-F59B952155C4}" srcOrd="1" destOrd="0" presId="urn:microsoft.com/office/officeart/2008/layout/VerticalCurvedList"/>
    <dgm:cxn modelId="{1FC644FC-E7FC-4F52-B7A4-B12C9BA50741}" type="presParOf" srcId="{EF13C32F-3FAD-4D63-9A26-8E64DA0DACD5}" destId="{D0381C20-AFD5-46AB-82E6-63FE48D91A4C}" srcOrd="2" destOrd="0" presId="urn:microsoft.com/office/officeart/2008/layout/VerticalCurvedList"/>
    <dgm:cxn modelId="{A3BCEF28-D3D0-42EB-B1FC-C53CA8565395}" type="presParOf" srcId="{D0381C20-AFD5-46AB-82E6-63FE48D91A4C}" destId="{3D9BEAC3-C454-478B-B474-4A6B5EE090A5}" srcOrd="0" destOrd="0" presId="urn:microsoft.com/office/officeart/2008/layout/VerticalCurvedList"/>
    <dgm:cxn modelId="{7AFB2610-1EE3-4AD4-B0C0-E0B5699902B5}" type="presParOf" srcId="{EF13C32F-3FAD-4D63-9A26-8E64DA0DACD5}" destId="{1C850FC9-E737-4BEB-AC72-81A7FD1A49AA}" srcOrd="3" destOrd="0" presId="urn:microsoft.com/office/officeart/2008/layout/VerticalCurvedList"/>
    <dgm:cxn modelId="{7BB48A92-9D02-4976-9981-3A160D000B0A}" type="presParOf" srcId="{EF13C32F-3FAD-4D63-9A26-8E64DA0DACD5}" destId="{B2480C58-21ED-4D21-9BE5-235196EBF25A}" srcOrd="4" destOrd="0" presId="urn:microsoft.com/office/officeart/2008/layout/VerticalCurvedList"/>
    <dgm:cxn modelId="{75FE580A-A88A-4ADD-8A15-0C142E339042}" type="presParOf" srcId="{B2480C58-21ED-4D21-9BE5-235196EBF25A}" destId="{E82F3B9E-85D1-4F30-B3FC-EC09C829D769}" srcOrd="0" destOrd="0" presId="urn:microsoft.com/office/officeart/2008/layout/VerticalCurvedList"/>
    <dgm:cxn modelId="{7383FFFA-7349-477D-8F2D-504EA4DA0956}" type="presParOf" srcId="{EF13C32F-3FAD-4D63-9A26-8E64DA0DACD5}" destId="{E272D46D-FDC0-4B7C-81A1-383BBFB2B35C}" srcOrd="5" destOrd="0" presId="urn:microsoft.com/office/officeart/2008/layout/VerticalCurvedList"/>
    <dgm:cxn modelId="{1B74931D-1C94-401B-B6E1-491652C8C603}" type="presParOf" srcId="{EF13C32F-3FAD-4D63-9A26-8E64DA0DACD5}" destId="{491B640C-665A-4C38-BFA7-8DC779B9EF4D}" srcOrd="6" destOrd="0" presId="urn:microsoft.com/office/officeart/2008/layout/VerticalCurvedList"/>
    <dgm:cxn modelId="{33281DCC-BC4C-4FAC-8A47-754BB5EA3487}" type="presParOf" srcId="{491B640C-665A-4C38-BFA7-8DC779B9EF4D}" destId="{37F39F81-056C-4C3C-AB4B-14F7DD3BD6EF}" srcOrd="0" destOrd="0" presId="urn:microsoft.com/office/officeart/2008/layout/VerticalCurvedList"/>
    <dgm:cxn modelId="{B726FA4F-AEE6-4829-A874-7BFFDD600CF3}" type="presParOf" srcId="{EF13C32F-3FAD-4D63-9A26-8E64DA0DACD5}" destId="{0C608750-0ED8-445E-92DD-78A6AEEA1D9F}" srcOrd="7" destOrd="0" presId="urn:microsoft.com/office/officeart/2008/layout/VerticalCurvedList"/>
    <dgm:cxn modelId="{E19769AE-876A-4621-97C3-E834B4D76CEC}" type="presParOf" srcId="{EF13C32F-3FAD-4D63-9A26-8E64DA0DACD5}" destId="{733588A5-6E05-44A1-AB25-0596590BAB7A}" srcOrd="8" destOrd="0" presId="urn:microsoft.com/office/officeart/2008/layout/VerticalCurvedList"/>
    <dgm:cxn modelId="{483810BE-A7A3-40A4-B64B-CEEEF0EB4732}" type="presParOf" srcId="{733588A5-6E05-44A1-AB25-0596590BAB7A}" destId="{733E9370-4DC8-477C-813A-675A53108767}" srcOrd="0" destOrd="0" presId="urn:microsoft.com/office/officeart/2008/layout/VerticalCurvedList"/>
    <dgm:cxn modelId="{94D3D628-7C36-496B-8E69-20A5D58CB597}" type="presParOf" srcId="{EF13C32F-3FAD-4D63-9A26-8E64DA0DACD5}" destId="{49E9122A-E69D-4BCD-A26E-D2AAD6AFBF9D}" srcOrd="9" destOrd="0" presId="urn:microsoft.com/office/officeart/2008/layout/VerticalCurvedList"/>
    <dgm:cxn modelId="{6DCCE826-00E2-4046-98A8-5E8440DC336E}" type="presParOf" srcId="{EF13C32F-3FAD-4D63-9A26-8E64DA0DACD5}" destId="{2717B476-339D-49A6-A63A-4F70D089DFF6}" srcOrd="10" destOrd="0" presId="urn:microsoft.com/office/officeart/2008/layout/VerticalCurvedList"/>
    <dgm:cxn modelId="{80C873F9-7404-4226-A62B-BEB6BF688A91}" type="presParOf" srcId="{2717B476-339D-49A6-A63A-4F70D089DFF6}" destId="{8C4B7B2F-73A2-4C9D-98BD-35841B3B054E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E5794A-223C-41D9-9DA7-533C5070189D}">
      <dsp:nvSpPr>
        <dsp:cNvPr id="0" name=""/>
        <dsp:cNvSpPr/>
      </dsp:nvSpPr>
      <dsp:spPr>
        <a:xfrm>
          <a:off x="0" y="1665293"/>
          <a:ext cx="6268720" cy="163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5E93E57-C15E-4259-B3DF-7168A0AACDAB}">
      <dsp:nvSpPr>
        <dsp:cNvPr id="0" name=""/>
        <dsp:cNvSpPr/>
      </dsp:nvSpPr>
      <dsp:spPr>
        <a:xfrm>
          <a:off x="313436" y="705893"/>
          <a:ext cx="4388104" cy="1918800"/>
        </a:xfrm>
        <a:prstGeom prst="roundRect">
          <a:avLst/>
        </a:prstGeom>
        <a:solidFill>
          <a:schemeClr val="accent4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860" tIns="0" rIns="16586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rgbClr val="2D2D8C"/>
              </a:solidFill>
            </a:rPr>
            <a:t>Tungurahua, Cotopaxi, Chimborazo y Pastaza 72 servidores 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rgbClr val="2D2D8C"/>
              </a:solidFill>
            </a:rPr>
            <a:t>(42 hombres y 30 mujeres)</a:t>
          </a:r>
          <a:endParaRPr lang="es-EC" sz="2000" b="1" kern="1200" dirty="0">
            <a:solidFill>
              <a:srgbClr val="2D2D8C"/>
            </a:solidFill>
          </a:endParaRPr>
        </a:p>
      </dsp:txBody>
      <dsp:txXfrm>
        <a:off x="407104" y="799561"/>
        <a:ext cx="4200768" cy="173146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0A5B8B-9423-40B4-B960-D5AF30592F49}">
      <dsp:nvSpPr>
        <dsp:cNvPr id="0" name=""/>
        <dsp:cNvSpPr/>
      </dsp:nvSpPr>
      <dsp:spPr>
        <a:xfrm>
          <a:off x="0" y="4803174"/>
          <a:ext cx="7968812" cy="105081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b="1" kern="1200" dirty="0">
              <a:solidFill>
                <a:srgbClr val="2D2D8C"/>
              </a:solidFill>
              <a:latin typeface="Arial Black" panose="020B0A04020102020204" pitchFamily="34" charset="0"/>
            </a:rPr>
            <a:t>Chimborazo</a:t>
          </a:r>
          <a:endParaRPr lang="es-EC" sz="1200" b="1" kern="1200" dirty="0">
            <a:solidFill>
              <a:srgbClr val="2D2D8C"/>
            </a:solidFill>
          </a:endParaRPr>
        </a:p>
      </dsp:txBody>
      <dsp:txXfrm>
        <a:off x="0" y="4803174"/>
        <a:ext cx="7968812" cy="567441"/>
      </dsp:txXfrm>
    </dsp:sp>
    <dsp:sp modelId="{83199A32-9C05-43EE-9820-618B5B5280D9}">
      <dsp:nvSpPr>
        <dsp:cNvPr id="0" name=""/>
        <dsp:cNvSpPr/>
      </dsp:nvSpPr>
      <dsp:spPr>
        <a:xfrm>
          <a:off x="3891" y="5349598"/>
          <a:ext cx="2653676" cy="483375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b="1" kern="1200" dirty="0">
              <a:solidFill>
                <a:srgbClr val="2D2D8C"/>
              </a:solidFill>
            </a:rPr>
            <a:t>Monitoreos realizados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200" b="1" kern="1200" dirty="0">
              <a:solidFill>
                <a:srgbClr val="2D2D8C"/>
              </a:solidFill>
            </a:rPr>
            <a:t>492</a:t>
          </a:r>
        </a:p>
      </dsp:txBody>
      <dsp:txXfrm>
        <a:off x="3891" y="5349598"/>
        <a:ext cx="2653676" cy="483375"/>
      </dsp:txXfrm>
    </dsp:sp>
    <dsp:sp modelId="{5966B705-3D0A-4EC0-BAD1-2D05092F60D3}">
      <dsp:nvSpPr>
        <dsp:cNvPr id="0" name=""/>
        <dsp:cNvSpPr/>
      </dsp:nvSpPr>
      <dsp:spPr>
        <a:xfrm>
          <a:off x="2657567" y="5349598"/>
          <a:ext cx="2653676" cy="483375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b="1" kern="1200" dirty="0" err="1">
              <a:solidFill>
                <a:srgbClr val="2D2D8C"/>
              </a:solidFill>
            </a:rPr>
            <a:t>N°</a:t>
          </a:r>
          <a:r>
            <a:rPr lang="es-ES" sz="1200" b="1" kern="1200" dirty="0">
              <a:solidFill>
                <a:srgbClr val="2D2D8C"/>
              </a:solidFill>
            </a:rPr>
            <a:t> de trampas instaladas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200" b="1" kern="1200" dirty="0">
              <a:solidFill>
                <a:srgbClr val="2D2D8C"/>
              </a:solidFill>
            </a:rPr>
            <a:t>30</a:t>
          </a:r>
        </a:p>
      </dsp:txBody>
      <dsp:txXfrm>
        <a:off x="2657567" y="5349598"/>
        <a:ext cx="2653676" cy="483375"/>
      </dsp:txXfrm>
    </dsp:sp>
    <dsp:sp modelId="{17EBA314-10C5-4A1B-B258-616A4CFC8923}">
      <dsp:nvSpPr>
        <dsp:cNvPr id="0" name=""/>
        <dsp:cNvSpPr/>
      </dsp:nvSpPr>
      <dsp:spPr>
        <a:xfrm>
          <a:off x="5311244" y="5349598"/>
          <a:ext cx="2653676" cy="483375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200" b="1" kern="1200" dirty="0" err="1">
              <a:solidFill>
                <a:srgbClr val="2D2D8C"/>
              </a:solidFill>
            </a:rPr>
            <a:t>Nª</a:t>
          </a:r>
          <a:r>
            <a:rPr lang="es-EC" sz="1200" b="1" kern="1200" dirty="0">
              <a:solidFill>
                <a:srgbClr val="2D2D8C"/>
              </a:solidFill>
            </a:rPr>
            <a:t> de capacitaciones impartidas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200" b="1" kern="1200" dirty="0">
              <a:solidFill>
                <a:srgbClr val="2D2D8C"/>
              </a:solidFill>
            </a:rPr>
            <a:t>52</a:t>
          </a:r>
        </a:p>
      </dsp:txBody>
      <dsp:txXfrm>
        <a:off x="5311244" y="5349598"/>
        <a:ext cx="2653676" cy="483375"/>
      </dsp:txXfrm>
    </dsp:sp>
    <dsp:sp modelId="{3944A802-6E9D-4142-BE50-EDC3A2F6B75D}">
      <dsp:nvSpPr>
        <dsp:cNvPr id="0" name=""/>
        <dsp:cNvSpPr/>
      </dsp:nvSpPr>
      <dsp:spPr>
        <a:xfrm rot="10800000">
          <a:off x="0" y="3202779"/>
          <a:ext cx="7968812" cy="1616156"/>
        </a:xfrm>
        <a:prstGeom prst="upArrowCallou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solidFill>
                <a:srgbClr val="2D2D8C"/>
              </a:solidFill>
              <a:latin typeface="Arial Black" panose="020B0A04020102020204" pitchFamily="34" charset="0"/>
            </a:rPr>
            <a:t>Pastaza</a:t>
          </a:r>
          <a:endParaRPr lang="es-EC" sz="1800" b="1" kern="1200" dirty="0">
            <a:solidFill>
              <a:srgbClr val="2D2D8C"/>
            </a:solidFill>
            <a:latin typeface="Arial Black" panose="020B0A04020102020204" pitchFamily="34" charset="0"/>
          </a:endParaRPr>
        </a:p>
      </dsp:txBody>
      <dsp:txXfrm rot="-10800000">
        <a:off x="0" y="3202779"/>
        <a:ext cx="7968812" cy="567270"/>
      </dsp:txXfrm>
    </dsp:sp>
    <dsp:sp modelId="{A27AB3F1-2B59-4D75-BC50-4FB919B1D08B}">
      <dsp:nvSpPr>
        <dsp:cNvPr id="0" name=""/>
        <dsp:cNvSpPr/>
      </dsp:nvSpPr>
      <dsp:spPr>
        <a:xfrm>
          <a:off x="3891" y="3770050"/>
          <a:ext cx="2653676" cy="483230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b="1" kern="1200" dirty="0">
              <a:solidFill>
                <a:srgbClr val="2D2D8C"/>
              </a:solidFill>
            </a:rPr>
            <a:t>Monitoreos realizados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b="1" kern="1200" dirty="0">
              <a:solidFill>
                <a:srgbClr val="2D2D8C"/>
              </a:solidFill>
            </a:rPr>
            <a:t>3693</a:t>
          </a:r>
          <a:endParaRPr lang="es-EC" sz="1200" b="1" kern="1200" dirty="0">
            <a:solidFill>
              <a:srgbClr val="2D2D8C"/>
            </a:solidFill>
          </a:endParaRPr>
        </a:p>
      </dsp:txBody>
      <dsp:txXfrm>
        <a:off x="3891" y="3770050"/>
        <a:ext cx="2653676" cy="483230"/>
      </dsp:txXfrm>
    </dsp:sp>
    <dsp:sp modelId="{7602BB2E-07ED-4791-9F8F-FE5306B814AA}">
      <dsp:nvSpPr>
        <dsp:cNvPr id="0" name=""/>
        <dsp:cNvSpPr/>
      </dsp:nvSpPr>
      <dsp:spPr>
        <a:xfrm>
          <a:off x="2657567" y="3770050"/>
          <a:ext cx="2653676" cy="483230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b="1" kern="1200" dirty="0" err="1">
              <a:solidFill>
                <a:srgbClr val="2D2D8C"/>
              </a:solidFill>
            </a:rPr>
            <a:t>N°</a:t>
          </a:r>
          <a:r>
            <a:rPr lang="es-ES" sz="1200" b="1" kern="1200" dirty="0">
              <a:solidFill>
                <a:srgbClr val="2D2D8C"/>
              </a:solidFill>
            </a:rPr>
            <a:t> de trampas instaladas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200" b="1" kern="1200" dirty="0">
              <a:solidFill>
                <a:srgbClr val="2D2D8C"/>
              </a:solidFill>
            </a:rPr>
            <a:t>64</a:t>
          </a:r>
        </a:p>
      </dsp:txBody>
      <dsp:txXfrm>
        <a:off x="2657567" y="3770050"/>
        <a:ext cx="2653676" cy="483230"/>
      </dsp:txXfrm>
    </dsp:sp>
    <dsp:sp modelId="{40032A84-96F4-48B9-95DE-075F30BB0E84}">
      <dsp:nvSpPr>
        <dsp:cNvPr id="0" name=""/>
        <dsp:cNvSpPr/>
      </dsp:nvSpPr>
      <dsp:spPr>
        <a:xfrm>
          <a:off x="5311244" y="3770050"/>
          <a:ext cx="2653676" cy="483230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200" b="1" kern="1200" dirty="0" err="1">
              <a:solidFill>
                <a:srgbClr val="2D2D8C"/>
              </a:solidFill>
            </a:rPr>
            <a:t>Nª</a:t>
          </a:r>
          <a:r>
            <a:rPr lang="es-EC" sz="1200" b="1" kern="1200" dirty="0">
              <a:solidFill>
                <a:srgbClr val="2D2D8C"/>
              </a:solidFill>
            </a:rPr>
            <a:t> de capacitaciones impartidas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200" b="1" kern="1200" dirty="0">
              <a:solidFill>
                <a:srgbClr val="2D2D8C"/>
              </a:solidFill>
            </a:rPr>
            <a:t>48</a:t>
          </a:r>
        </a:p>
      </dsp:txBody>
      <dsp:txXfrm>
        <a:off x="5311244" y="3770050"/>
        <a:ext cx="2653676" cy="483230"/>
      </dsp:txXfrm>
    </dsp:sp>
    <dsp:sp modelId="{3698C3B3-831A-4798-AD3D-B28FE0F4A658}">
      <dsp:nvSpPr>
        <dsp:cNvPr id="0" name=""/>
        <dsp:cNvSpPr/>
      </dsp:nvSpPr>
      <dsp:spPr>
        <a:xfrm rot="10800000">
          <a:off x="0" y="1602385"/>
          <a:ext cx="7968812" cy="1616156"/>
        </a:xfrm>
        <a:prstGeom prst="upArrowCallou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solidFill>
                <a:srgbClr val="2D2D8C"/>
              </a:solidFill>
              <a:latin typeface="Arial Black" panose="020B0A04020102020204" pitchFamily="34" charset="0"/>
            </a:rPr>
            <a:t>Tungurahua</a:t>
          </a:r>
          <a:endParaRPr lang="es-EC" sz="1800" b="1" kern="1200" dirty="0">
            <a:solidFill>
              <a:srgbClr val="2D2D8C"/>
            </a:solidFill>
            <a:latin typeface="Arial Black" panose="020B0A04020102020204" pitchFamily="34" charset="0"/>
          </a:endParaRPr>
        </a:p>
      </dsp:txBody>
      <dsp:txXfrm rot="-10800000">
        <a:off x="0" y="1602385"/>
        <a:ext cx="7968812" cy="567270"/>
      </dsp:txXfrm>
    </dsp:sp>
    <dsp:sp modelId="{C4FDC0C9-CA2D-4436-8FA4-BDF9C1CBFB65}">
      <dsp:nvSpPr>
        <dsp:cNvPr id="0" name=""/>
        <dsp:cNvSpPr/>
      </dsp:nvSpPr>
      <dsp:spPr>
        <a:xfrm>
          <a:off x="3891" y="2169656"/>
          <a:ext cx="2653676" cy="483230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b="1" kern="1200" dirty="0">
              <a:solidFill>
                <a:srgbClr val="2D2D8C"/>
              </a:solidFill>
            </a:rPr>
            <a:t>Monitoreos realizados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200" b="1" kern="1200" dirty="0">
              <a:solidFill>
                <a:srgbClr val="2D2D8C"/>
              </a:solidFill>
            </a:rPr>
            <a:t>5760</a:t>
          </a:r>
        </a:p>
      </dsp:txBody>
      <dsp:txXfrm>
        <a:off x="3891" y="2169656"/>
        <a:ext cx="2653676" cy="483230"/>
      </dsp:txXfrm>
    </dsp:sp>
    <dsp:sp modelId="{9322E0B0-581C-4BD9-A88A-908F6EA03ACC}">
      <dsp:nvSpPr>
        <dsp:cNvPr id="0" name=""/>
        <dsp:cNvSpPr/>
      </dsp:nvSpPr>
      <dsp:spPr>
        <a:xfrm>
          <a:off x="2657567" y="2169656"/>
          <a:ext cx="2653676" cy="483230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b="1" kern="1200" dirty="0" err="1">
              <a:solidFill>
                <a:srgbClr val="2D2D8C"/>
              </a:solidFill>
            </a:rPr>
            <a:t>N°</a:t>
          </a:r>
          <a:r>
            <a:rPr lang="es-ES" sz="1200" b="1" kern="1200" dirty="0">
              <a:solidFill>
                <a:srgbClr val="2D2D8C"/>
              </a:solidFill>
            </a:rPr>
            <a:t> de trampas instaladas </a:t>
          </a:r>
          <a:r>
            <a:rPr lang="es-EC" sz="1200" b="1" kern="1200" dirty="0">
              <a:solidFill>
                <a:srgbClr val="2D2D8C"/>
              </a:solidFill>
            </a:rPr>
            <a:t>150</a:t>
          </a:r>
        </a:p>
      </dsp:txBody>
      <dsp:txXfrm>
        <a:off x="2657567" y="2169656"/>
        <a:ext cx="2653676" cy="483230"/>
      </dsp:txXfrm>
    </dsp:sp>
    <dsp:sp modelId="{28895D7E-A35A-4EBC-93A5-A4CECE25D55F}">
      <dsp:nvSpPr>
        <dsp:cNvPr id="0" name=""/>
        <dsp:cNvSpPr/>
      </dsp:nvSpPr>
      <dsp:spPr>
        <a:xfrm>
          <a:off x="5311244" y="2169656"/>
          <a:ext cx="2653676" cy="483230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200" b="1" kern="1200" dirty="0" err="1">
              <a:solidFill>
                <a:srgbClr val="2D2D8C"/>
              </a:solidFill>
            </a:rPr>
            <a:t>Nª</a:t>
          </a:r>
          <a:r>
            <a:rPr lang="es-EC" sz="1200" b="1" kern="1200" dirty="0">
              <a:solidFill>
                <a:srgbClr val="2D2D8C"/>
              </a:solidFill>
            </a:rPr>
            <a:t> de capacitaciones impartidas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200" b="1" kern="1200" dirty="0">
              <a:solidFill>
                <a:srgbClr val="2D2D8C"/>
              </a:solidFill>
            </a:rPr>
            <a:t>35</a:t>
          </a:r>
        </a:p>
      </dsp:txBody>
      <dsp:txXfrm>
        <a:off x="5311244" y="2169656"/>
        <a:ext cx="2653676" cy="483230"/>
      </dsp:txXfrm>
    </dsp:sp>
    <dsp:sp modelId="{A029B641-6826-4072-B9F9-23B8F10D48F1}">
      <dsp:nvSpPr>
        <dsp:cNvPr id="0" name=""/>
        <dsp:cNvSpPr/>
      </dsp:nvSpPr>
      <dsp:spPr>
        <a:xfrm rot="10800000">
          <a:off x="0" y="1990"/>
          <a:ext cx="7968812" cy="1616156"/>
        </a:xfrm>
        <a:prstGeom prst="upArrowCallou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solidFill>
                <a:srgbClr val="2D2D8C"/>
              </a:solidFill>
              <a:latin typeface="Arial Black" panose="020B0A04020102020204" pitchFamily="34" charset="0"/>
            </a:rPr>
            <a:t>Cotopaxi</a:t>
          </a:r>
          <a:endParaRPr lang="es-EC" sz="1800" b="1" kern="1200" dirty="0">
            <a:solidFill>
              <a:srgbClr val="2D2D8C"/>
            </a:solidFill>
            <a:latin typeface="Arial Black" panose="020B0A04020102020204" pitchFamily="34" charset="0"/>
          </a:endParaRPr>
        </a:p>
      </dsp:txBody>
      <dsp:txXfrm rot="-10800000">
        <a:off x="0" y="1990"/>
        <a:ext cx="7968812" cy="567270"/>
      </dsp:txXfrm>
    </dsp:sp>
    <dsp:sp modelId="{647A1701-8B1F-4155-9ED2-023A1FD2943D}">
      <dsp:nvSpPr>
        <dsp:cNvPr id="0" name=""/>
        <dsp:cNvSpPr/>
      </dsp:nvSpPr>
      <dsp:spPr>
        <a:xfrm>
          <a:off x="3891" y="569261"/>
          <a:ext cx="2653676" cy="483230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b="1" kern="1200" dirty="0">
              <a:solidFill>
                <a:srgbClr val="2D2D8C"/>
              </a:solidFill>
            </a:rPr>
            <a:t>Monitoreos realizados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200" b="1" kern="1200" dirty="0">
              <a:solidFill>
                <a:srgbClr val="2D2D8C"/>
              </a:solidFill>
            </a:rPr>
            <a:t>1935</a:t>
          </a:r>
        </a:p>
      </dsp:txBody>
      <dsp:txXfrm>
        <a:off x="3891" y="569261"/>
        <a:ext cx="2653676" cy="483230"/>
      </dsp:txXfrm>
    </dsp:sp>
    <dsp:sp modelId="{CD4BF24B-93B5-4916-A55D-B406A2C03DDD}">
      <dsp:nvSpPr>
        <dsp:cNvPr id="0" name=""/>
        <dsp:cNvSpPr/>
      </dsp:nvSpPr>
      <dsp:spPr>
        <a:xfrm>
          <a:off x="2657567" y="569261"/>
          <a:ext cx="2653676" cy="483230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b="1" kern="1200" dirty="0" err="1">
              <a:solidFill>
                <a:srgbClr val="2D2D8C"/>
              </a:solidFill>
            </a:rPr>
            <a:t>N°</a:t>
          </a:r>
          <a:r>
            <a:rPr lang="es-ES" sz="1200" b="1" kern="1200" dirty="0">
              <a:solidFill>
                <a:srgbClr val="2D2D8C"/>
              </a:solidFill>
            </a:rPr>
            <a:t> de trampas instaladas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200" b="1" kern="1200" dirty="0">
              <a:solidFill>
                <a:srgbClr val="2D2D8C"/>
              </a:solidFill>
            </a:rPr>
            <a:t>55</a:t>
          </a:r>
        </a:p>
      </dsp:txBody>
      <dsp:txXfrm>
        <a:off x="2657567" y="569261"/>
        <a:ext cx="2653676" cy="483230"/>
      </dsp:txXfrm>
    </dsp:sp>
    <dsp:sp modelId="{3F46670A-6466-420A-97E8-5C0F8C824D3F}">
      <dsp:nvSpPr>
        <dsp:cNvPr id="0" name=""/>
        <dsp:cNvSpPr/>
      </dsp:nvSpPr>
      <dsp:spPr>
        <a:xfrm>
          <a:off x="5311244" y="569261"/>
          <a:ext cx="2653676" cy="483230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200" b="1" kern="1200" dirty="0" err="1">
              <a:solidFill>
                <a:srgbClr val="2D2D8C"/>
              </a:solidFill>
            </a:rPr>
            <a:t>Nª</a:t>
          </a:r>
          <a:r>
            <a:rPr lang="es-EC" sz="1200" b="1" kern="1200" dirty="0">
              <a:solidFill>
                <a:srgbClr val="2D2D8C"/>
              </a:solidFill>
            </a:rPr>
            <a:t> de capacitaciones impartidas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200" b="1" kern="1200" dirty="0">
              <a:solidFill>
                <a:srgbClr val="2D2D8C"/>
              </a:solidFill>
            </a:rPr>
            <a:t>35</a:t>
          </a:r>
        </a:p>
      </dsp:txBody>
      <dsp:txXfrm>
        <a:off x="5311244" y="569261"/>
        <a:ext cx="2653676" cy="48323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9C1245-5729-4A61-89B5-ED9D7A165E8F}">
      <dsp:nvSpPr>
        <dsp:cNvPr id="0" name=""/>
        <dsp:cNvSpPr/>
      </dsp:nvSpPr>
      <dsp:spPr>
        <a:xfrm>
          <a:off x="-2300719" y="-384308"/>
          <a:ext cx="2971575" cy="2971575"/>
        </a:xfrm>
        <a:prstGeom prst="blockArc">
          <a:avLst>
            <a:gd name="adj1" fmla="val 18900000"/>
            <a:gd name="adj2" fmla="val 2700000"/>
            <a:gd name="adj3" fmla="val 727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486FC8-9A88-432D-BE78-9AB3AA5CA05B}">
      <dsp:nvSpPr>
        <dsp:cNvPr id="0" name=""/>
        <dsp:cNvSpPr/>
      </dsp:nvSpPr>
      <dsp:spPr>
        <a:xfrm>
          <a:off x="645514" y="585067"/>
          <a:ext cx="2244338" cy="1032823"/>
        </a:xfrm>
        <a:prstGeom prst="rect">
          <a:avLst/>
        </a:prstGeom>
        <a:solidFill>
          <a:schemeClr val="accent4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4299" tIns="35560" rIns="35560" bIns="3556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400" b="1" kern="1200" dirty="0">
              <a:solidFill>
                <a:sysClr val="windowText" lastClr="000000"/>
              </a:solidFill>
            </a:rPr>
            <a:t>645 </a:t>
          </a:r>
          <a:r>
            <a:rPr lang="es-EC" sz="1400" b="1" kern="1200" dirty="0">
              <a:solidFill>
                <a:sysClr val="windowText" lastClr="000000"/>
              </a:solidFill>
            </a:rPr>
            <a:t>Registros    de operadores orgánicos</a:t>
          </a:r>
        </a:p>
      </dsp:txBody>
      <dsp:txXfrm>
        <a:off x="645514" y="585067"/>
        <a:ext cx="2244338" cy="1032823"/>
      </dsp:txXfrm>
    </dsp:sp>
    <dsp:sp modelId="{D7177561-94E3-48E4-92CB-E6E4B264D282}">
      <dsp:nvSpPr>
        <dsp:cNvPr id="0" name=""/>
        <dsp:cNvSpPr/>
      </dsp:nvSpPr>
      <dsp:spPr>
        <a:xfrm>
          <a:off x="0" y="455964"/>
          <a:ext cx="1291029" cy="129102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9C1245-5729-4A61-89B5-ED9D7A165E8F}">
      <dsp:nvSpPr>
        <dsp:cNvPr id="0" name=""/>
        <dsp:cNvSpPr/>
      </dsp:nvSpPr>
      <dsp:spPr>
        <a:xfrm>
          <a:off x="-4044071" y="-43453"/>
          <a:ext cx="4862571" cy="4862571"/>
        </a:xfrm>
        <a:prstGeom prst="blockArc">
          <a:avLst>
            <a:gd name="adj1" fmla="val 18900000"/>
            <a:gd name="adj2" fmla="val 2700000"/>
            <a:gd name="adj3" fmla="val 444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486FC8-9A88-432D-BE78-9AB3AA5CA05B}">
      <dsp:nvSpPr>
        <dsp:cNvPr id="0" name=""/>
        <dsp:cNvSpPr/>
      </dsp:nvSpPr>
      <dsp:spPr>
        <a:xfrm>
          <a:off x="657401" y="275379"/>
          <a:ext cx="2205317" cy="14291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18587" tIns="40640" rIns="40640" bIns="4064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 spc="-5">
              <a:latin typeface="Calibri"/>
              <a:cs typeface="Calibri"/>
            </a:rPr>
            <a:t>152 Operativos de Control de Carne en fase primaria de producción</a:t>
          </a:r>
          <a:endParaRPr lang="es-EC" sz="1600" kern="1200" dirty="0"/>
        </a:p>
      </dsp:txBody>
      <dsp:txXfrm>
        <a:off x="657401" y="275379"/>
        <a:ext cx="2205317" cy="1429192"/>
      </dsp:txXfrm>
    </dsp:sp>
    <dsp:sp modelId="{D7177561-94E3-48E4-92CB-E6E4B264D282}">
      <dsp:nvSpPr>
        <dsp:cNvPr id="0" name=""/>
        <dsp:cNvSpPr/>
      </dsp:nvSpPr>
      <dsp:spPr>
        <a:xfrm>
          <a:off x="0" y="481753"/>
          <a:ext cx="1289112" cy="1289112"/>
        </a:xfrm>
        <a:prstGeom prst="ellipse">
          <a:avLst/>
        </a:prstGeom>
        <a:blipFill rotWithShape="0">
          <a:blip xmlns:r="http://schemas.openxmlformats.org/officeDocument/2006/relationships" r:embed="rId1"/>
          <a:srcRect/>
          <a:stretch>
            <a:fillRect/>
          </a:stretch>
        </a:blip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436ED7B-1020-48B3-95EB-C01053F8F88D}">
      <dsp:nvSpPr>
        <dsp:cNvPr id="0" name=""/>
        <dsp:cNvSpPr/>
      </dsp:nvSpPr>
      <dsp:spPr>
        <a:xfrm>
          <a:off x="682641" y="3002079"/>
          <a:ext cx="2205317" cy="12631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18587" tIns="40640" rIns="40640" bIns="4064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600" b="1" kern="1200">
              <a:latin typeface="Calibri"/>
              <a:cs typeface="Calibri"/>
            </a:rPr>
            <a:t>8921,42 Kg. de carne decomisada</a:t>
          </a:r>
          <a:endParaRPr lang="es-EC" sz="1600" b="1" kern="1200" dirty="0">
            <a:latin typeface="Calibri"/>
            <a:cs typeface="Calibri"/>
          </a:endParaRPr>
        </a:p>
      </dsp:txBody>
      <dsp:txXfrm>
        <a:off x="682641" y="3002079"/>
        <a:ext cx="2205317" cy="1263175"/>
      </dsp:txXfrm>
    </dsp:sp>
    <dsp:sp modelId="{D6A15C0B-CBB6-4797-9828-5D9198AA905C}">
      <dsp:nvSpPr>
        <dsp:cNvPr id="0" name=""/>
        <dsp:cNvSpPr/>
      </dsp:nvSpPr>
      <dsp:spPr>
        <a:xfrm>
          <a:off x="2" y="2940702"/>
          <a:ext cx="1289112" cy="1289112"/>
        </a:xfrm>
        <a:prstGeom prst="ellipse">
          <a:avLst/>
        </a:prstGeom>
        <a:blipFill rotWithShape="0">
          <a:blip xmlns:r="http://schemas.openxmlformats.org/officeDocument/2006/relationships" r:embed="rId2"/>
          <a:srcRect/>
          <a:stretch>
            <a:fillRect/>
          </a:stretch>
        </a:blip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CAC669-491F-4F15-860F-AFD459CEC368}">
      <dsp:nvSpPr>
        <dsp:cNvPr id="0" name=""/>
        <dsp:cNvSpPr/>
      </dsp:nvSpPr>
      <dsp:spPr>
        <a:xfrm>
          <a:off x="-5878476" y="-899631"/>
          <a:ext cx="6998282" cy="6998282"/>
        </a:xfrm>
        <a:prstGeom prst="blockArc">
          <a:avLst>
            <a:gd name="adj1" fmla="val 18900000"/>
            <a:gd name="adj2" fmla="val 2700000"/>
            <a:gd name="adj3" fmla="val 309"/>
          </a:avLst>
        </a:prstGeom>
        <a:noFill/>
        <a:ln w="25400" cap="flat" cmpd="sng" algn="ctr">
          <a:solidFill>
            <a:schemeClr val="accent4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68D550-67E2-410A-8734-F59B952155C4}">
      <dsp:nvSpPr>
        <dsp:cNvPr id="0" name=""/>
        <dsp:cNvSpPr/>
      </dsp:nvSpPr>
      <dsp:spPr>
        <a:xfrm>
          <a:off x="586122" y="399700"/>
          <a:ext cx="7640433" cy="799817"/>
        </a:xfrm>
        <a:prstGeom prst="rect">
          <a:avLst/>
        </a:prstGeom>
        <a:solidFill>
          <a:schemeClr val="accent4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4855" tIns="43180" rIns="43180" bIns="4318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/>
            <a:t>Aporte al mantenimiento y mejoramiento del estatus fito y zoosanitario provincial con el objeto de apertura de mercados nacionales e internacionales.</a:t>
          </a:r>
          <a:endParaRPr lang="es-EC" sz="1700" kern="1200" dirty="0"/>
        </a:p>
      </dsp:txBody>
      <dsp:txXfrm>
        <a:off x="586122" y="399700"/>
        <a:ext cx="7640433" cy="799817"/>
      </dsp:txXfrm>
    </dsp:sp>
    <dsp:sp modelId="{3D9BEAC3-C454-478B-B474-4A6B5EE090A5}">
      <dsp:nvSpPr>
        <dsp:cNvPr id="0" name=""/>
        <dsp:cNvSpPr/>
      </dsp:nvSpPr>
      <dsp:spPr>
        <a:xfrm>
          <a:off x="86236" y="299723"/>
          <a:ext cx="999771" cy="99977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850FC9-E737-4BEB-AC72-81A7FD1A49AA}">
      <dsp:nvSpPr>
        <dsp:cNvPr id="0" name=""/>
        <dsp:cNvSpPr/>
      </dsp:nvSpPr>
      <dsp:spPr>
        <a:xfrm>
          <a:off x="1044676" y="1599634"/>
          <a:ext cx="7181879" cy="799817"/>
        </a:xfrm>
        <a:prstGeom prst="rect">
          <a:avLst/>
        </a:prstGeom>
        <a:solidFill>
          <a:schemeClr val="accent4">
            <a:alpha val="90000"/>
            <a:hueOff val="0"/>
            <a:satOff val="0"/>
            <a:lumOff val="0"/>
            <a:alphaOff val="-13333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4855" tIns="43180" rIns="43180" bIns="4318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/>
            <a:t>A través de los controles fitosanitarios, AGROCALIDAD, previene la introducción de plagas, protegiendo de esta forma el estatus fitosanitario del país.</a:t>
          </a:r>
          <a:endParaRPr lang="es-EC" sz="1700" kern="1200" dirty="0"/>
        </a:p>
      </dsp:txBody>
      <dsp:txXfrm>
        <a:off x="1044676" y="1599634"/>
        <a:ext cx="7181879" cy="799817"/>
      </dsp:txXfrm>
    </dsp:sp>
    <dsp:sp modelId="{E82F3B9E-85D1-4F30-B3FC-EC09C829D769}">
      <dsp:nvSpPr>
        <dsp:cNvPr id="0" name=""/>
        <dsp:cNvSpPr/>
      </dsp:nvSpPr>
      <dsp:spPr>
        <a:xfrm>
          <a:off x="544790" y="1499657"/>
          <a:ext cx="999771" cy="99977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alpha val="90000"/>
              <a:hueOff val="0"/>
              <a:satOff val="0"/>
              <a:lumOff val="0"/>
              <a:alphaOff val="-13333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72D46D-FDC0-4B7C-81A1-383BBFB2B35C}">
      <dsp:nvSpPr>
        <dsp:cNvPr id="0" name=""/>
        <dsp:cNvSpPr/>
      </dsp:nvSpPr>
      <dsp:spPr>
        <a:xfrm>
          <a:off x="1044676" y="2799568"/>
          <a:ext cx="7181879" cy="799817"/>
        </a:xfrm>
        <a:prstGeom prst="rect">
          <a:avLst/>
        </a:prstGeom>
        <a:solidFill>
          <a:schemeClr val="accent4">
            <a:alpha val="90000"/>
            <a:hueOff val="0"/>
            <a:satOff val="0"/>
            <a:lumOff val="0"/>
            <a:alphaOff val="-26667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4855" tIns="43180" rIns="43180" bIns="4318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 dirty="0"/>
            <a:t>Capacitar a los productores sobre la importancia de la sanidad de las plantas y lo que ocasiona el ingreso de plagas que podrían afectar a la economía de quienes la producen</a:t>
          </a:r>
          <a:endParaRPr lang="es-EC" sz="1700" kern="1200" dirty="0"/>
        </a:p>
      </dsp:txBody>
      <dsp:txXfrm>
        <a:off x="1044676" y="2799568"/>
        <a:ext cx="7181879" cy="799817"/>
      </dsp:txXfrm>
    </dsp:sp>
    <dsp:sp modelId="{37F39F81-056C-4C3C-AB4B-14F7DD3BD6EF}">
      <dsp:nvSpPr>
        <dsp:cNvPr id="0" name=""/>
        <dsp:cNvSpPr/>
      </dsp:nvSpPr>
      <dsp:spPr>
        <a:xfrm>
          <a:off x="544790" y="2699591"/>
          <a:ext cx="999771" cy="99977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alpha val="90000"/>
              <a:hueOff val="0"/>
              <a:satOff val="0"/>
              <a:lumOff val="0"/>
              <a:alphaOff val="-26667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C608750-0ED8-445E-92DD-78A6AEEA1D9F}">
      <dsp:nvSpPr>
        <dsp:cNvPr id="0" name=""/>
        <dsp:cNvSpPr/>
      </dsp:nvSpPr>
      <dsp:spPr>
        <a:xfrm>
          <a:off x="586122" y="3999502"/>
          <a:ext cx="7640433" cy="799817"/>
        </a:xfrm>
        <a:prstGeom prst="rect">
          <a:avLst/>
        </a:prstGeom>
        <a:solidFill>
          <a:schemeClr val="accent4">
            <a:alpha val="90000"/>
            <a:hueOff val="0"/>
            <a:satOff val="0"/>
            <a:lumOff val="0"/>
            <a:alphaOff val="-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4855" tIns="43180" rIns="43180" bIns="4318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/>
            <a:t>Revisión y certificación de salida de animales de compañía, con el fin de garantizar que los propietarios cumplan los requisitos establecidos por el país de destino.</a:t>
          </a:r>
          <a:endParaRPr lang="es-EC" sz="1700" kern="1200" dirty="0"/>
        </a:p>
      </dsp:txBody>
      <dsp:txXfrm>
        <a:off x="586122" y="3999502"/>
        <a:ext cx="7640433" cy="799817"/>
      </dsp:txXfrm>
    </dsp:sp>
    <dsp:sp modelId="{733E9370-4DC8-477C-813A-675A53108767}">
      <dsp:nvSpPr>
        <dsp:cNvPr id="0" name=""/>
        <dsp:cNvSpPr/>
      </dsp:nvSpPr>
      <dsp:spPr>
        <a:xfrm>
          <a:off x="86236" y="3899524"/>
          <a:ext cx="999771" cy="99977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alpha val="90000"/>
              <a:hueOff val="0"/>
              <a:satOff val="0"/>
              <a:lumOff val="0"/>
              <a:alphaOff val="-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CAC669-491F-4F15-860F-AFD459CEC368}">
      <dsp:nvSpPr>
        <dsp:cNvPr id="0" name=""/>
        <dsp:cNvSpPr/>
      </dsp:nvSpPr>
      <dsp:spPr>
        <a:xfrm>
          <a:off x="-5878476" y="-899631"/>
          <a:ext cx="6998282" cy="6998282"/>
        </a:xfrm>
        <a:prstGeom prst="blockArc">
          <a:avLst>
            <a:gd name="adj1" fmla="val 18900000"/>
            <a:gd name="adj2" fmla="val 2700000"/>
            <a:gd name="adj3" fmla="val 309"/>
          </a:avLst>
        </a:prstGeom>
        <a:noFill/>
        <a:ln w="25400" cap="flat" cmpd="sng" algn="ctr">
          <a:solidFill>
            <a:srgbClr val="2D2D8C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68D550-67E2-410A-8734-F59B952155C4}">
      <dsp:nvSpPr>
        <dsp:cNvPr id="0" name=""/>
        <dsp:cNvSpPr/>
      </dsp:nvSpPr>
      <dsp:spPr>
        <a:xfrm>
          <a:off x="489420" y="324834"/>
          <a:ext cx="7737135" cy="650085"/>
        </a:xfrm>
        <a:prstGeom prst="rect">
          <a:avLst/>
        </a:prstGeom>
        <a:solidFill>
          <a:srgbClr val="2D2D8C"/>
        </a:solidFill>
        <a:ln w="25400" cap="flat" cmpd="sng" algn="ctr">
          <a:solidFill>
            <a:schemeClr val="lt1">
              <a:hueOff val="0"/>
              <a:satOff val="0"/>
              <a:lum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6005" tIns="35560" rIns="35560" bIns="3556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>
              <a:solidFill>
                <a:srgbClr val="FFC600"/>
              </a:solidFill>
            </a:rPr>
            <a:t>Seguir con las certificaciones para cumplir con los requerimientos del productor para certificar predios y productos agrícolas y pecuarios con destinos a mercados nacionales e internacionales.</a:t>
          </a:r>
          <a:endParaRPr lang="es-EC" sz="1400" kern="1200" dirty="0">
            <a:solidFill>
              <a:srgbClr val="FFC600"/>
            </a:solidFill>
          </a:endParaRPr>
        </a:p>
      </dsp:txBody>
      <dsp:txXfrm>
        <a:off x="489420" y="324834"/>
        <a:ext cx="7737135" cy="650085"/>
      </dsp:txXfrm>
    </dsp:sp>
    <dsp:sp modelId="{3D9BEAC3-C454-478B-B474-4A6B5EE090A5}">
      <dsp:nvSpPr>
        <dsp:cNvPr id="0" name=""/>
        <dsp:cNvSpPr/>
      </dsp:nvSpPr>
      <dsp:spPr>
        <a:xfrm>
          <a:off x="83117" y="243574"/>
          <a:ext cx="812606" cy="81260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2D2D8C"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850FC9-E737-4BEB-AC72-81A7FD1A49AA}">
      <dsp:nvSpPr>
        <dsp:cNvPr id="0" name=""/>
        <dsp:cNvSpPr/>
      </dsp:nvSpPr>
      <dsp:spPr>
        <a:xfrm>
          <a:off x="955253" y="1299651"/>
          <a:ext cx="7271302" cy="650085"/>
        </a:xfrm>
        <a:prstGeom prst="rect">
          <a:avLst/>
        </a:prstGeom>
        <a:solidFill>
          <a:srgbClr val="2D2D8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6005" tIns="35560" rIns="35560" bIns="3556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>
              <a:solidFill>
                <a:srgbClr val="FFC600"/>
              </a:solidFill>
            </a:rPr>
            <a:t>Continuar con los esfuerzos para mantener a </a:t>
          </a:r>
          <a:r>
            <a:rPr lang="es-ES" sz="1400" kern="1200" dirty="0" err="1">
              <a:solidFill>
                <a:srgbClr val="FFC600"/>
              </a:solidFill>
            </a:rPr>
            <a:t>Foc</a:t>
          </a:r>
          <a:r>
            <a:rPr lang="es-ES" sz="1400" kern="1200" dirty="0">
              <a:solidFill>
                <a:srgbClr val="FFC600"/>
              </a:solidFill>
            </a:rPr>
            <a:t> R4T como una plaga ausente en Ecuador, mediante el control fitosanitario en puntos fronterizos</a:t>
          </a:r>
          <a:endParaRPr lang="es-EC" sz="1400" kern="1200" dirty="0">
            <a:solidFill>
              <a:srgbClr val="FFC600"/>
            </a:solidFill>
          </a:endParaRPr>
        </a:p>
      </dsp:txBody>
      <dsp:txXfrm>
        <a:off x="955253" y="1299651"/>
        <a:ext cx="7271302" cy="650085"/>
      </dsp:txXfrm>
    </dsp:sp>
    <dsp:sp modelId="{E82F3B9E-85D1-4F30-B3FC-EC09C829D769}">
      <dsp:nvSpPr>
        <dsp:cNvPr id="0" name=""/>
        <dsp:cNvSpPr/>
      </dsp:nvSpPr>
      <dsp:spPr>
        <a:xfrm>
          <a:off x="548949" y="1218390"/>
          <a:ext cx="812606" cy="81260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2D2D8C">
              <a:alpha val="8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72D46D-FDC0-4B7C-81A1-383BBFB2B35C}">
      <dsp:nvSpPr>
        <dsp:cNvPr id="0" name=""/>
        <dsp:cNvSpPr/>
      </dsp:nvSpPr>
      <dsp:spPr>
        <a:xfrm>
          <a:off x="1098226" y="2274467"/>
          <a:ext cx="7128329" cy="650085"/>
        </a:xfrm>
        <a:prstGeom prst="rect">
          <a:avLst/>
        </a:prstGeom>
        <a:solidFill>
          <a:srgbClr val="2D2D8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6005" tIns="35560" rIns="35560" bIns="3556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>
              <a:solidFill>
                <a:srgbClr val="FFC600"/>
              </a:solidFill>
            </a:rPr>
            <a:t>Continuar realizando controles en carretera de leche y productos cárnicos</a:t>
          </a:r>
          <a:endParaRPr lang="es-EC" sz="1400" kern="1200" dirty="0">
            <a:solidFill>
              <a:srgbClr val="FFC600"/>
            </a:solidFill>
          </a:endParaRPr>
        </a:p>
      </dsp:txBody>
      <dsp:txXfrm>
        <a:off x="1098226" y="2274467"/>
        <a:ext cx="7128329" cy="650085"/>
      </dsp:txXfrm>
    </dsp:sp>
    <dsp:sp modelId="{37F39F81-056C-4C3C-AB4B-14F7DD3BD6EF}">
      <dsp:nvSpPr>
        <dsp:cNvPr id="0" name=""/>
        <dsp:cNvSpPr/>
      </dsp:nvSpPr>
      <dsp:spPr>
        <a:xfrm>
          <a:off x="691922" y="2193206"/>
          <a:ext cx="812606" cy="81260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2D2D8C">
              <a:alpha val="7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C608750-0ED8-445E-92DD-78A6AEEA1D9F}">
      <dsp:nvSpPr>
        <dsp:cNvPr id="0" name=""/>
        <dsp:cNvSpPr/>
      </dsp:nvSpPr>
      <dsp:spPr>
        <a:xfrm>
          <a:off x="955253" y="3249283"/>
          <a:ext cx="7271302" cy="650085"/>
        </a:xfrm>
        <a:prstGeom prst="rect">
          <a:avLst/>
        </a:prstGeom>
        <a:solidFill>
          <a:srgbClr val="2D2D8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6005" tIns="35560" rIns="35560" bIns="3556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>
              <a:solidFill>
                <a:srgbClr val="FFC600"/>
              </a:solidFill>
            </a:rPr>
            <a:t>Campañas de vacunación contra la fiebre aftosa</a:t>
          </a:r>
          <a:endParaRPr lang="es-EC" sz="1400" kern="1200" dirty="0">
            <a:solidFill>
              <a:srgbClr val="FFC600"/>
            </a:solidFill>
          </a:endParaRPr>
        </a:p>
      </dsp:txBody>
      <dsp:txXfrm>
        <a:off x="955253" y="3249283"/>
        <a:ext cx="7271302" cy="650085"/>
      </dsp:txXfrm>
    </dsp:sp>
    <dsp:sp modelId="{733E9370-4DC8-477C-813A-675A53108767}">
      <dsp:nvSpPr>
        <dsp:cNvPr id="0" name=""/>
        <dsp:cNvSpPr/>
      </dsp:nvSpPr>
      <dsp:spPr>
        <a:xfrm>
          <a:off x="548949" y="3168022"/>
          <a:ext cx="812606" cy="81260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2D2D8C">
              <a:alpha val="6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E9122A-E69D-4BCD-A26E-D2AAD6AFBF9D}">
      <dsp:nvSpPr>
        <dsp:cNvPr id="0" name=""/>
        <dsp:cNvSpPr/>
      </dsp:nvSpPr>
      <dsp:spPr>
        <a:xfrm>
          <a:off x="489420" y="4224099"/>
          <a:ext cx="7737135" cy="650085"/>
        </a:xfrm>
        <a:prstGeom prst="rect">
          <a:avLst/>
        </a:prstGeom>
        <a:solidFill>
          <a:srgbClr val="2D2D8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6005" tIns="35560" rIns="35560" bIns="3556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>
              <a:solidFill>
                <a:srgbClr val="FFC600"/>
              </a:solidFill>
            </a:rPr>
            <a:t>Continuar con el control a las granjas avícolas para que cumplan con las medidas de bioseguridad.</a:t>
          </a:r>
          <a:endParaRPr lang="es-EC" sz="1400" kern="1200" dirty="0">
            <a:solidFill>
              <a:srgbClr val="FFC600"/>
            </a:solidFill>
          </a:endParaRPr>
        </a:p>
      </dsp:txBody>
      <dsp:txXfrm>
        <a:off x="489420" y="4224099"/>
        <a:ext cx="7737135" cy="650085"/>
      </dsp:txXfrm>
    </dsp:sp>
    <dsp:sp modelId="{8C4B7B2F-73A2-4C9D-98BD-35841B3B054E}">
      <dsp:nvSpPr>
        <dsp:cNvPr id="0" name=""/>
        <dsp:cNvSpPr/>
      </dsp:nvSpPr>
      <dsp:spPr>
        <a:xfrm>
          <a:off x="83117" y="4142839"/>
          <a:ext cx="812606" cy="81260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2D2D8C">
              <a:alpha val="5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EC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/>
              <a:t>CAMBIAR LA FOTOGRAFÍA DE ACUERDO A LA INSTITUCIÓN. LA FOTOGRAFÍA DEBE REUNIR CRITERIOS ESTÉTICOS Y MOSTRAR LA GESTIÓN EN TERRITORIO.</a:t>
            </a:r>
            <a:endParaRPr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 dirty="0"/>
              <a:t>PORTADA 1: SOLO AGREGAR EL TÍTULO DE LA PRESENTACIÓN Y CAMBIAR EL NOMBRE DE LA INSTITUCIÓN</a:t>
            </a:r>
            <a:endParaRPr dirty="0"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fld id="{00000000-1234-1234-1234-123412341234}" type="slidenum">
              <a:rPr kumimoji="0" lang="es-EC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t>2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6" name="Google Shape;116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 dirty="0"/>
              <a:t>CONTENIDO: DIAGRAMACIÓN DE DIAPOSITIVA LIBRE. CAMBIAR EL NOMBRE DE LA INSTITUCIÓN</a:t>
            </a:r>
            <a:endParaRPr dirty="0"/>
          </a:p>
        </p:txBody>
      </p:sp>
      <p:sp>
        <p:nvSpPr>
          <p:cNvPr id="117" name="Google Shape;117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>
          <a:extLst>
            <a:ext uri="{FF2B5EF4-FFF2-40B4-BE49-F238E27FC236}">
              <a16:creationId xmlns:a16="http://schemas.microsoft.com/office/drawing/2014/main" id="{E9F6845F-16E7-F97F-E1B0-B5C0350028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>
            <a:extLst>
              <a:ext uri="{FF2B5EF4-FFF2-40B4-BE49-F238E27FC236}">
                <a16:creationId xmlns:a16="http://schemas.microsoft.com/office/drawing/2014/main" id="{01BC57AC-8255-BD8D-E284-CCCA92D2171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6" name="Google Shape;116;p4:notes">
            <a:extLst>
              <a:ext uri="{FF2B5EF4-FFF2-40B4-BE49-F238E27FC236}">
                <a16:creationId xmlns:a16="http://schemas.microsoft.com/office/drawing/2014/main" id="{3BF748E5-C530-29E0-843B-1A97D567791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 dirty="0"/>
              <a:t>CONTENIDO: DIAGRAMACIÓN DE DIAPOSITIVA LIBRE. CAMBIAR EL NOMBRE DE LA INSTITUCIÓN</a:t>
            </a:r>
            <a:endParaRPr dirty="0"/>
          </a:p>
        </p:txBody>
      </p:sp>
      <p:sp>
        <p:nvSpPr>
          <p:cNvPr id="117" name="Google Shape;117;p4:notes">
            <a:extLst>
              <a:ext uri="{FF2B5EF4-FFF2-40B4-BE49-F238E27FC236}">
                <a16:creationId xmlns:a16="http://schemas.microsoft.com/office/drawing/2014/main" id="{3CAC8B8F-44ED-ED2B-8CF7-30E475BEA8DB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fld id="{00000000-1234-1234-1234-123412341234}" type="slidenum">
              <a:rPr kumimoji="0" lang="es-EC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t>4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627038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6" name="Google Shape;116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 dirty="0"/>
              <a:t>CONTENIDO: DIAGRAMACIÓN DE DIAPOSITIVA LIBRE. CAMBIAR EL NOMBRE DE LA INSTITUCIÓN</a:t>
            </a:r>
            <a:endParaRPr dirty="0"/>
          </a:p>
        </p:txBody>
      </p:sp>
      <p:sp>
        <p:nvSpPr>
          <p:cNvPr id="117" name="Google Shape;117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fld id="{00000000-1234-1234-1234-123412341234}" type="slidenum">
              <a:rPr kumimoji="0" lang="es-EC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t>5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791963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>
          <a:extLst>
            <a:ext uri="{FF2B5EF4-FFF2-40B4-BE49-F238E27FC236}">
              <a16:creationId xmlns:a16="http://schemas.microsoft.com/office/drawing/2014/main" id="{A40D09B7-0E7A-E2FC-64F4-D058930160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>
            <a:extLst>
              <a:ext uri="{FF2B5EF4-FFF2-40B4-BE49-F238E27FC236}">
                <a16:creationId xmlns:a16="http://schemas.microsoft.com/office/drawing/2014/main" id="{47EB948D-DB97-62BB-8700-148A7A8849F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6" name="Google Shape;116;p4:notes">
            <a:extLst>
              <a:ext uri="{FF2B5EF4-FFF2-40B4-BE49-F238E27FC236}">
                <a16:creationId xmlns:a16="http://schemas.microsoft.com/office/drawing/2014/main" id="{4E1D5698-0EC1-1182-5A17-17351CEFC8C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 dirty="0"/>
              <a:t>CONTENIDO: DIAGRAMACIÓN DE DIAPOSITIVA LIBRE. CAMBIAR EL NOMBRE DE LA INSTITUCIÓN</a:t>
            </a:r>
            <a:endParaRPr dirty="0"/>
          </a:p>
        </p:txBody>
      </p:sp>
      <p:sp>
        <p:nvSpPr>
          <p:cNvPr id="117" name="Google Shape;117;p4:notes">
            <a:extLst>
              <a:ext uri="{FF2B5EF4-FFF2-40B4-BE49-F238E27FC236}">
                <a16:creationId xmlns:a16="http://schemas.microsoft.com/office/drawing/2014/main" id="{E8BD37B1-03AB-A8FD-D9FA-1C017F70723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fld id="{00000000-1234-1234-1234-123412341234}" type="slidenum">
              <a:rPr kumimoji="0" lang="es-EC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t>6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712641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>
          <a:extLst>
            <a:ext uri="{FF2B5EF4-FFF2-40B4-BE49-F238E27FC236}">
              <a16:creationId xmlns:a16="http://schemas.microsoft.com/office/drawing/2014/main" id="{A6960D0C-5AD2-FE7C-75B3-3D9F6895E3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>
            <a:extLst>
              <a:ext uri="{FF2B5EF4-FFF2-40B4-BE49-F238E27FC236}">
                <a16:creationId xmlns:a16="http://schemas.microsoft.com/office/drawing/2014/main" id="{9835F1A0-BA83-B751-D584-831E34DB3F3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6" name="Google Shape;116;p4:notes">
            <a:extLst>
              <a:ext uri="{FF2B5EF4-FFF2-40B4-BE49-F238E27FC236}">
                <a16:creationId xmlns:a16="http://schemas.microsoft.com/office/drawing/2014/main" id="{2A09F3B4-7688-2A7F-DC7C-0BB72BFB076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 dirty="0"/>
              <a:t>CONTENIDO: DIAGRAMACIÓN DE DIAPOSITIVA LIBRE. CAMBIAR EL NOMBRE DE LA INSTITUCIÓN</a:t>
            </a:r>
            <a:endParaRPr dirty="0"/>
          </a:p>
        </p:txBody>
      </p:sp>
      <p:sp>
        <p:nvSpPr>
          <p:cNvPr id="117" name="Google Shape;117;p4:notes">
            <a:extLst>
              <a:ext uri="{FF2B5EF4-FFF2-40B4-BE49-F238E27FC236}">
                <a16:creationId xmlns:a16="http://schemas.microsoft.com/office/drawing/2014/main" id="{73BC3652-BEFC-9410-7F1F-74707DB3C0D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fld id="{00000000-1234-1234-1234-123412341234}" type="slidenum">
              <a:rPr kumimoji="0" lang="es-EC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t>7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803418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>
          <a:extLst>
            <a:ext uri="{FF2B5EF4-FFF2-40B4-BE49-F238E27FC236}">
              <a16:creationId xmlns:a16="http://schemas.microsoft.com/office/drawing/2014/main" id="{D9C21012-AF10-41FE-B7ED-49CCBAC626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>
            <a:extLst>
              <a:ext uri="{FF2B5EF4-FFF2-40B4-BE49-F238E27FC236}">
                <a16:creationId xmlns:a16="http://schemas.microsoft.com/office/drawing/2014/main" id="{DDDBBB04-311B-C240-6F74-78775B074F7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6" name="Google Shape;116;p4:notes">
            <a:extLst>
              <a:ext uri="{FF2B5EF4-FFF2-40B4-BE49-F238E27FC236}">
                <a16:creationId xmlns:a16="http://schemas.microsoft.com/office/drawing/2014/main" id="{54646B39-F2BC-8B05-8152-F3EEB149244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 dirty="0"/>
              <a:t>CONTENIDO: DIAGRAMACIÓN DE DIAPOSITIVA LIBRE. CAMBIAR EL NOMBRE DE LA INSTITUCIÓN</a:t>
            </a:r>
            <a:endParaRPr dirty="0"/>
          </a:p>
        </p:txBody>
      </p:sp>
      <p:sp>
        <p:nvSpPr>
          <p:cNvPr id="117" name="Google Shape;117;p4:notes">
            <a:extLst>
              <a:ext uri="{FF2B5EF4-FFF2-40B4-BE49-F238E27FC236}">
                <a16:creationId xmlns:a16="http://schemas.microsoft.com/office/drawing/2014/main" id="{876A1E3D-B8F8-75D9-6B53-07D68987F2C2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215958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>
          <a:extLst>
            <a:ext uri="{FF2B5EF4-FFF2-40B4-BE49-F238E27FC236}">
              <a16:creationId xmlns:a16="http://schemas.microsoft.com/office/drawing/2014/main" id="{3C86AC2D-A4FA-D83A-372B-7D1CB28CA4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>
            <a:extLst>
              <a:ext uri="{FF2B5EF4-FFF2-40B4-BE49-F238E27FC236}">
                <a16:creationId xmlns:a16="http://schemas.microsoft.com/office/drawing/2014/main" id="{11821FD2-0332-B59C-C4FA-0BEFE126072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6" name="Google Shape;116;p4:notes">
            <a:extLst>
              <a:ext uri="{FF2B5EF4-FFF2-40B4-BE49-F238E27FC236}">
                <a16:creationId xmlns:a16="http://schemas.microsoft.com/office/drawing/2014/main" id="{559585E5-2CB8-E90A-F456-C74004BE89A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 dirty="0"/>
              <a:t>CONTENIDO: DIAGRAMACIÓN DE DIAPOSITIVA LIBRE. CAMBIAR EL NOMBRE DE LA INSTITUCIÓN</a:t>
            </a:r>
            <a:endParaRPr dirty="0"/>
          </a:p>
        </p:txBody>
      </p:sp>
      <p:sp>
        <p:nvSpPr>
          <p:cNvPr id="117" name="Google Shape;117;p4:notes">
            <a:extLst>
              <a:ext uri="{FF2B5EF4-FFF2-40B4-BE49-F238E27FC236}">
                <a16:creationId xmlns:a16="http://schemas.microsoft.com/office/drawing/2014/main" id="{8FAE91DF-6ED3-F2CA-FDCF-4834AB675901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fld id="{00000000-1234-1234-1234-123412341234}" type="slidenum">
              <a:rPr kumimoji="0" lang="es-EC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t>9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204293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>
          <a:extLst>
            <a:ext uri="{FF2B5EF4-FFF2-40B4-BE49-F238E27FC236}">
              <a16:creationId xmlns:a16="http://schemas.microsoft.com/office/drawing/2014/main" id="{7652FE75-3F2B-B447-54D2-E3920D1DB7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>
            <a:extLst>
              <a:ext uri="{FF2B5EF4-FFF2-40B4-BE49-F238E27FC236}">
                <a16:creationId xmlns:a16="http://schemas.microsoft.com/office/drawing/2014/main" id="{36B447D5-553E-7967-DDB6-12ABC01DF03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6" name="Google Shape;116;p4:notes">
            <a:extLst>
              <a:ext uri="{FF2B5EF4-FFF2-40B4-BE49-F238E27FC236}">
                <a16:creationId xmlns:a16="http://schemas.microsoft.com/office/drawing/2014/main" id="{77CB16EA-967F-537B-0D61-813644379B4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 dirty="0"/>
              <a:t>CONTENIDO: DIAGRAMACIÓN DE DIAPOSITIVA LIBRE. CAMBIAR EL NOMBRE DE LA INSTITUCIÓN</a:t>
            </a:r>
            <a:endParaRPr dirty="0"/>
          </a:p>
        </p:txBody>
      </p:sp>
      <p:sp>
        <p:nvSpPr>
          <p:cNvPr id="117" name="Google Shape;117;p4:notes">
            <a:extLst>
              <a:ext uri="{FF2B5EF4-FFF2-40B4-BE49-F238E27FC236}">
                <a16:creationId xmlns:a16="http://schemas.microsoft.com/office/drawing/2014/main" id="{EA97838A-82BD-34E3-CBE4-3BC35768A13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fld id="{00000000-1234-1234-1234-123412341234}" type="slidenum">
              <a:rPr kumimoji="0" lang="es-EC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t>10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409068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>
          <a:extLst>
            <a:ext uri="{FF2B5EF4-FFF2-40B4-BE49-F238E27FC236}">
              <a16:creationId xmlns:a16="http://schemas.microsoft.com/office/drawing/2014/main" id="{1E50F97C-5506-F451-2212-80F3C82E55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>
            <a:extLst>
              <a:ext uri="{FF2B5EF4-FFF2-40B4-BE49-F238E27FC236}">
                <a16:creationId xmlns:a16="http://schemas.microsoft.com/office/drawing/2014/main" id="{D09757B7-052B-890C-F2C4-72BF2DA6E5F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6" name="Google Shape;116;p4:notes">
            <a:extLst>
              <a:ext uri="{FF2B5EF4-FFF2-40B4-BE49-F238E27FC236}">
                <a16:creationId xmlns:a16="http://schemas.microsoft.com/office/drawing/2014/main" id="{90DB39A0-3473-6222-793D-C74960B7D78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 dirty="0"/>
              <a:t>CONTENIDO: DIAGRAMACIÓN DE DIAPOSITIVA LIBRE. CAMBIAR EL NOMBRE DE LA INSTITUCIÓN</a:t>
            </a:r>
            <a:endParaRPr dirty="0"/>
          </a:p>
        </p:txBody>
      </p:sp>
      <p:sp>
        <p:nvSpPr>
          <p:cNvPr id="117" name="Google Shape;117;p4:notes">
            <a:extLst>
              <a:ext uri="{FF2B5EF4-FFF2-40B4-BE49-F238E27FC236}">
                <a16:creationId xmlns:a16="http://schemas.microsoft.com/office/drawing/2014/main" id="{E9A80C0D-7BD5-CF39-1A2C-434DDDFD1054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fld id="{00000000-1234-1234-1234-123412341234}" type="slidenum">
              <a:rPr kumimoji="0" lang="es-EC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t>11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317326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>
          <a:extLst>
            <a:ext uri="{FF2B5EF4-FFF2-40B4-BE49-F238E27FC236}">
              <a16:creationId xmlns:a16="http://schemas.microsoft.com/office/drawing/2014/main" id="{48E0B5AD-FA01-3D07-1589-9B0AC5A0A4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>
            <a:extLst>
              <a:ext uri="{FF2B5EF4-FFF2-40B4-BE49-F238E27FC236}">
                <a16:creationId xmlns:a16="http://schemas.microsoft.com/office/drawing/2014/main" id="{7E822E8A-F1A7-25B9-CD10-304484F4CE4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6" name="Google Shape;116;p4:notes">
            <a:extLst>
              <a:ext uri="{FF2B5EF4-FFF2-40B4-BE49-F238E27FC236}">
                <a16:creationId xmlns:a16="http://schemas.microsoft.com/office/drawing/2014/main" id="{76191622-355B-06D0-E905-6BB6D146990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 dirty="0"/>
              <a:t>CONTENIDO: DIAGRAMACIÓN DE DIAPOSITIVA LIBRE. CAMBIAR EL NOMBRE DE LA INSTITUCIÓN</a:t>
            </a:r>
            <a:endParaRPr dirty="0"/>
          </a:p>
        </p:txBody>
      </p:sp>
      <p:sp>
        <p:nvSpPr>
          <p:cNvPr id="117" name="Google Shape;117;p4:notes">
            <a:extLst>
              <a:ext uri="{FF2B5EF4-FFF2-40B4-BE49-F238E27FC236}">
                <a16:creationId xmlns:a16="http://schemas.microsoft.com/office/drawing/2014/main" id="{CDEC3CC1-7EA1-48F5-B4D3-EB84B07F7C50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fld id="{00000000-1234-1234-1234-123412341234}" type="slidenum">
              <a:rPr kumimoji="0" lang="es-EC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t>12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096148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>
          <a:extLst>
            <a:ext uri="{FF2B5EF4-FFF2-40B4-BE49-F238E27FC236}">
              <a16:creationId xmlns:a16="http://schemas.microsoft.com/office/drawing/2014/main" id="{36C1E290-D89F-E115-BC40-5CC9491D2B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>
            <a:extLst>
              <a:ext uri="{FF2B5EF4-FFF2-40B4-BE49-F238E27FC236}">
                <a16:creationId xmlns:a16="http://schemas.microsoft.com/office/drawing/2014/main" id="{673C6886-0C28-2512-EBF0-3179CE9750D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6" name="Google Shape;116;p4:notes">
            <a:extLst>
              <a:ext uri="{FF2B5EF4-FFF2-40B4-BE49-F238E27FC236}">
                <a16:creationId xmlns:a16="http://schemas.microsoft.com/office/drawing/2014/main" id="{1DC4819E-DC06-8727-708E-0775AA0BCA4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 dirty="0"/>
              <a:t>CONTENIDO: DIAGRAMACIÓN DE DIAPOSITIVA LIBRE. CAMBIAR EL NOMBRE DE LA INSTITUCIÓN</a:t>
            </a:r>
            <a:endParaRPr dirty="0"/>
          </a:p>
        </p:txBody>
      </p:sp>
      <p:sp>
        <p:nvSpPr>
          <p:cNvPr id="117" name="Google Shape;117;p4:notes">
            <a:extLst>
              <a:ext uri="{FF2B5EF4-FFF2-40B4-BE49-F238E27FC236}">
                <a16:creationId xmlns:a16="http://schemas.microsoft.com/office/drawing/2014/main" id="{C662521D-0226-B442-5569-9E4618EC2361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fld id="{00000000-1234-1234-1234-123412341234}" type="slidenum">
              <a:rPr kumimoji="0" lang="es-EC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t>13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446619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>
          <a:extLst>
            <a:ext uri="{FF2B5EF4-FFF2-40B4-BE49-F238E27FC236}">
              <a16:creationId xmlns:a16="http://schemas.microsoft.com/office/drawing/2014/main" id="{7EB0BD27-835F-B497-A691-AC7EFCD466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>
            <a:extLst>
              <a:ext uri="{FF2B5EF4-FFF2-40B4-BE49-F238E27FC236}">
                <a16:creationId xmlns:a16="http://schemas.microsoft.com/office/drawing/2014/main" id="{92EAB158-4E15-0A26-09E3-BA0FFC734CF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6" name="Google Shape;116;p4:notes">
            <a:extLst>
              <a:ext uri="{FF2B5EF4-FFF2-40B4-BE49-F238E27FC236}">
                <a16:creationId xmlns:a16="http://schemas.microsoft.com/office/drawing/2014/main" id="{87970E32-8DA3-4961-D86D-736A16A581C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 dirty="0"/>
              <a:t>CONTENIDO: DIAGRAMACIÓN DE DIAPOSITIVA LIBRE. CAMBIAR EL NOMBRE DE LA INSTITUCIÓN</a:t>
            </a:r>
            <a:endParaRPr dirty="0"/>
          </a:p>
        </p:txBody>
      </p:sp>
      <p:sp>
        <p:nvSpPr>
          <p:cNvPr id="117" name="Google Shape;117;p4:notes">
            <a:extLst>
              <a:ext uri="{FF2B5EF4-FFF2-40B4-BE49-F238E27FC236}">
                <a16:creationId xmlns:a16="http://schemas.microsoft.com/office/drawing/2014/main" id="{B3A7CDF6-0ACB-666F-4CA1-DAD7FFC76CBF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fld id="{00000000-1234-1234-1234-123412341234}" type="slidenum">
              <a:rPr kumimoji="0" lang="es-EC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t>15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585365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>
          <a:extLst>
            <a:ext uri="{FF2B5EF4-FFF2-40B4-BE49-F238E27FC236}">
              <a16:creationId xmlns:a16="http://schemas.microsoft.com/office/drawing/2014/main" id="{7EB0BD27-835F-B497-A691-AC7EFCD466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>
            <a:extLst>
              <a:ext uri="{FF2B5EF4-FFF2-40B4-BE49-F238E27FC236}">
                <a16:creationId xmlns:a16="http://schemas.microsoft.com/office/drawing/2014/main" id="{92EAB158-4E15-0A26-09E3-BA0FFC734CF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6" name="Google Shape;116;p4:notes">
            <a:extLst>
              <a:ext uri="{FF2B5EF4-FFF2-40B4-BE49-F238E27FC236}">
                <a16:creationId xmlns:a16="http://schemas.microsoft.com/office/drawing/2014/main" id="{87970E32-8DA3-4961-D86D-736A16A581C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 dirty="0"/>
              <a:t>CONTENIDO: DIAGRAMACIÓN DE DIAPOSITIVA LIBRE. CAMBIAR EL NOMBRE DE LA INSTITUCIÓN</a:t>
            </a:r>
            <a:endParaRPr dirty="0"/>
          </a:p>
        </p:txBody>
      </p:sp>
      <p:sp>
        <p:nvSpPr>
          <p:cNvPr id="117" name="Google Shape;117;p4:notes">
            <a:extLst>
              <a:ext uri="{FF2B5EF4-FFF2-40B4-BE49-F238E27FC236}">
                <a16:creationId xmlns:a16="http://schemas.microsoft.com/office/drawing/2014/main" id="{B3A7CDF6-0ACB-666F-4CA1-DAD7FFC76CBF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fld id="{00000000-1234-1234-1234-123412341234}" type="slidenum">
              <a:rPr kumimoji="0" lang="es-EC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t>16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561098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" name="Google Shape;101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/>
              <a:t>DIAGRAMACIÓN DE DIAPOSITIVA LIBRE</a:t>
            </a:r>
            <a:endParaRPr/>
          </a:p>
        </p:txBody>
      </p:sp>
      <p:sp>
        <p:nvSpPr>
          <p:cNvPr id="102" name="Google Shape;102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fld id="{00000000-1234-1234-1234-123412341234}" type="slidenum">
              <a:rPr kumimoji="0" lang="es-EC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t>17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>
          <a:extLst>
            <a:ext uri="{FF2B5EF4-FFF2-40B4-BE49-F238E27FC236}">
              <a16:creationId xmlns:a16="http://schemas.microsoft.com/office/drawing/2014/main" id="{3EA4F3A5-88C9-0738-356F-D29EF137B7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>
            <a:extLst>
              <a:ext uri="{FF2B5EF4-FFF2-40B4-BE49-F238E27FC236}">
                <a16:creationId xmlns:a16="http://schemas.microsoft.com/office/drawing/2014/main" id="{1BFC09A0-DEDF-064D-4088-17E3785A166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6" name="Google Shape;116;p4:notes">
            <a:extLst>
              <a:ext uri="{FF2B5EF4-FFF2-40B4-BE49-F238E27FC236}">
                <a16:creationId xmlns:a16="http://schemas.microsoft.com/office/drawing/2014/main" id="{234A0D44-70E0-BC85-8C9F-814AC5A2753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 dirty="0"/>
              <a:t>CONTENIDO: DIAGRAMACIÓN DE DIAPOSITIVA LIBRE</a:t>
            </a:r>
            <a:endParaRPr dirty="0"/>
          </a:p>
        </p:txBody>
      </p:sp>
      <p:sp>
        <p:nvSpPr>
          <p:cNvPr id="117" name="Google Shape;117;p4:notes">
            <a:extLst>
              <a:ext uri="{FF2B5EF4-FFF2-40B4-BE49-F238E27FC236}">
                <a16:creationId xmlns:a16="http://schemas.microsoft.com/office/drawing/2014/main" id="{5C7F1FD2-9741-D8D9-19D9-9DF93E16264A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fld id="{00000000-1234-1234-1234-123412341234}" type="slidenum">
              <a:rPr kumimoji="0" lang="es-EC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t>19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7975518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>
          <a:extLst>
            <a:ext uri="{FF2B5EF4-FFF2-40B4-BE49-F238E27FC236}">
              <a16:creationId xmlns:a16="http://schemas.microsoft.com/office/drawing/2014/main" id="{C53CE30B-04CC-581D-4380-D991B28102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>
            <a:extLst>
              <a:ext uri="{FF2B5EF4-FFF2-40B4-BE49-F238E27FC236}">
                <a16:creationId xmlns:a16="http://schemas.microsoft.com/office/drawing/2014/main" id="{F878DDEE-E897-6280-D1B4-7B68565B80B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6" name="Google Shape;116;p4:notes">
            <a:extLst>
              <a:ext uri="{FF2B5EF4-FFF2-40B4-BE49-F238E27FC236}">
                <a16:creationId xmlns:a16="http://schemas.microsoft.com/office/drawing/2014/main" id="{08E95892-1418-0E85-5D26-F5B49E2745C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 dirty="0"/>
              <a:t>CONTENIDO: DIAGRAMACIÓN DE DIAPOSITIVA LIBRE. CAMBIAR EL NOMBRE DE LA INSTITUCIÓN</a:t>
            </a:r>
            <a:endParaRPr dirty="0"/>
          </a:p>
        </p:txBody>
      </p:sp>
      <p:sp>
        <p:nvSpPr>
          <p:cNvPr id="117" name="Google Shape;117;p4:notes">
            <a:extLst>
              <a:ext uri="{FF2B5EF4-FFF2-40B4-BE49-F238E27FC236}">
                <a16:creationId xmlns:a16="http://schemas.microsoft.com/office/drawing/2014/main" id="{01734DF0-31BC-2FBD-7122-4CED75B2E722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fld id="{00000000-1234-1234-1234-123412341234}" type="slidenum">
              <a:rPr kumimoji="0" lang="es-EC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t>20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4468146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>
          <a:extLst>
            <a:ext uri="{FF2B5EF4-FFF2-40B4-BE49-F238E27FC236}">
              <a16:creationId xmlns:a16="http://schemas.microsoft.com/office/drawing/2014/main" id="{D6633206-145F-AB6C-1091-14B7C7177A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>
            <a:extLst>
              <a:ext uri="{FF2B5EF4-FFF2-40B4-BE49-F238E27FC236}">
                <a16:creationId xmlns:a16="http://schemas.microsoft.com/office/drawing/2014/main" id="{E0E3CD2D-C049-34FA-4532-098663D8274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6" name="Google Shape;116;p4:notes">
            <a:extLst>
              <a:ext uri="{FF2B5EF4-FFF2-40B4-BE49-F238E27FC236}">
                <a16:creationId xmlns:a16="http://schemas.microsoft.com/office/drawing/2014/main" id="{C8C374F3-A69C-208E-2BC2-1B5C20B1506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 dirty="0"/>
              <a:t>CONTENIDO: DIAGRAMACIÓN DE DIAPOSITIVA LIBRE. CAMBIAR EL NOMBRE DE LA INSTITUCIÓN</a:t>
            </a:r>
            <a:endParaRPr dirty="0"/>
          </a:p>
        </p:txBody>
      </p:sp>
      <p:sp>
        <p:nvSpPr>
          <p:cNvPr id="117" name="Google Shape;117;p4:notes">
            <a:extLst>
              <a:ext uri="{FF2B5EF4-FFF2-40B4-BE49-F238E27FC236}">
                <a16:creationId xmlns:a16="http://schemas.microsoft.com/office/drawing/2014/main" id="{5486083E-D10A-2926-C6B2-FFBC233AC27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fld id="{00000000-1234-1234-1234-123412341234}" type="slidenum">
              <a:rPr kumimoji="0" lang="es-EC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t>21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0812268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 dirty="0"/>
              <a:t>CIERRE</a:t>
            </a:r>
            <a:r>
              <a:rPr lang="es-ES"/>
              <a:t>: EL CIERRE DEBERÁ SER DISEÑADO POR CADA INSTITUCIÓN DE ACUERDO AL MODELO</a:t>
            </a:r>
            <a:endParaRPr/>
          </a:p>
        </p:txBody>
      </p:sp>
      <p:sp>
        <p:nvSpPr>
          <p:cNvPr id="125" name="Google Shape;12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Diapositiva de título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674168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Comparació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496819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Solo el título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403334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En blanco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415077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Contenido con título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045298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Imagen con título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5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58023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Título y texto vertical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975508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Título vertical y texto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901646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Diapositiva de título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806796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Título y objetos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36786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Encabezado de sección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136588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Dos objeto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835182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Comparació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411733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Solo el título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1075644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En blanco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4875902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Contenido con título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8503123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Imagen con título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6271801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Título y texto vertical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2449102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Título vertical y texto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9749590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Diapositiva de título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5000221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Encabezado de sección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9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9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1154784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Dos objeto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7829890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Comparació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9895133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Solo el título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3182649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En blanco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8104499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Contenido con título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4865901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Imagen con título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5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5425362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Título y texto vertical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1503794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Título vertical y texto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657852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theme" Target="../theme/theme4.xml"/><Relationship Id="rId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2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1372732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2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5589315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7406694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jp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7.jp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13.png"/><Relationship Id="rId9" Type="http://schemas.microsoft.com/office/2007/relationships/diagramDrawing" Target="../diagrams/drawing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5" Type="http://schemas.openxmlformats.org/officeDocument/2006/relationships/chart" Target="../charts/chart1.xml"/><Relationship Id="rId4" Type="http://schemas.openxmlformats.org/officeDocument/2006/relationships/image" Target="../media/image30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1.png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7" Type="http://schemas.openxmlformats.org/officeDocument/2006/relationships/chart" Target="../charts/chart6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Relationship Id="rId6" Type="http://schemas.openxmlformats.org/officeDocument/2006/relationships/chart" Target="../charts/chart5.xml"/><Relationship Id="rId5" Type="http://schemas.openxmlformats.org/officeDocument/2006/relationships/image" Target="../media/image32.png"/><Relationship Id="rId4" Type="http://schemas.openxmlformats.org/officeDocument/2006/relationships/chart" Target="../charts/chart4.xm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4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Relationship Id="rId9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image" Target="../media/image34.jpeg"/><Relationship Id="rId7" Type="http://schemas.openxmlformats.org/officeDocument/2006/relationships/diagramQuickStyle" Target="../diagrams/quickStyle3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0.xml"/><Relationship Id="rId6" Type="http://schemas.openxmlformats.org/officeDocument/2006/relationships/diagramLayout" Target="../diagrams/layout3.xml"/><Relationship Id="rId11" Type="http://schemas.openxmlformats.org/officeDocument/2006/relationships/image" Target="../media/image37.svg"/><Relationship Id="rId5" Type="http://schemas.openxmlformats.org/officeDocument/2006/relationships/diagramData" Target="../diagrams/data3.xml"/><Relationship Id="rId10" Type="http://schemas.openxmlformats.org/officeDocument/2006/relationships/image" Target="../media/image36.png"/><Relationship Id="rId4" Type="http://schemas.openxmlformats.org/officeDocument/2006/relationships/image" Target="../media/image35.jpeg"/><Relationship Id="rId9" Type="http://schemas.microsoft.com/office/2007/relationships/diagramDrawing" Target="../diagrams/drawing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14.png"/><Relationship Id="rId7" Type="http://schemas.openxmlformats.org/officeDocument/2006/relationships/image" Target="../media/image3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Relationship Id="rId6" Type="http://schemas.openxmlformats.org/officeDocument/2006/relationships/chart" Target="../charts/chart10.xml"/><Relationship Id="rId5" Type="http://schemas.openxmlformats.org/officeDocument/2006/relationships/chart" Target="../charts/chart9.xml"/><Relationship Id="rId4" Type="http://schemas.openxmlformats.org/officeDocument/2006/relationships/chart" Target="../charts/chart8.xml"/><Relationship Id="rId9" Type="http://schemas.openxmlformats.org/officeDocument/2006/relationships/image" Target="../media/image40.jp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13" Type="http://schemas.openxmlformats.org/officeDocument/2006/relationships/image" Target="../media/image47.jpg"/><Relationship Id="rId3" Type="http://schemas.openxmlformats.org/officeDocument/2006/relationships/image" Target="../media/image14.png"/><Relationship Id="rId7" Type="http://schemas.openxmlformats.org/officeDocument/2006/relationships/diagramQuickStyle" Target="../diagrams/quickStyle4.xml"/><Relationship Id="rId12" Type="http://schemas.openxmlformats.org/officeDocument/2006/relationships/image" Target="../media/image4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Relationship Id="rId6" Type="http://schemas.openxmlformats.org/officeDocument/2006/relationships/diagramLayout" Target="../diagrams/layout4.xml"/><Relationship Id="rId11" Type="http://schemas.openxmlformats.org/officeDocument/2006/relationships/image" Target="../media/image45.jpeg"/><Relationship Id="rId5" Type="http://schemas.openxmlformats.org/officeDocument/2006/relationships/diagramData" Target="../diagrams/data4.xml"/><Relationship Id="rId10" Type="http://schemas.openxmlformats.org/officeDocument/2006/relationships/image" Target="../media/image44.jpeg"/><Relationship Id="rId4" Type="http://schemas.openxmlformats.org/officeDocument/2006/relationships/image" Target="../media/image41.jpeg"/><Relationship Id="rId9" Type="http://schemas.microsoft.com/office/2007/relationships/diagramDrawing" Target="../diagrams/drawing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51.png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13" Type="http://schemas.microsoft.com/office/2007/relationships/diagramDrawing" Target="../diagrams/drawing6.xml"/><Relationship Id="rId3" Type="http://schemas.openxmlformats.org/officeDocument/2006/relationships/image" Target="../media/image7.jpg"/><Relationship Id="rId7" Type="http://schemas.openxmlformats.org/officeDocument/2006/relationships/diagramColors" Target="../diagrams/colors5.xml"/><Relationship Id="rId12" Type="http://schemas.openxmlformats.org/officeDocument/2006/relationships/diagramColors" Target="../diagrams/colors6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Relationship Id="rId6" Type="http://schemas.openxmlformats.org/officeDocument/2006/relationships/diagramQuickStyle" Target="../diagrams/quickStyle5.xml"/><Relationship Id="rId11" Type="http://schemas.openxmlformats.org/officeDocument/2006/relationships/diagramQuickStyle" Target="../diagrams/quickStyle6.xml"/><Relationship Id="rId5" Type="http://schemas.openxmlformats.org/officeDocument/2006/relationships/diagramLayout" Target="../diagrams/layout5.xml"/><Relationship Id="rId10" Type="http://schemas.openxmlformats.org/officeDocument/2006/relationships/diagramLayout" Target="../diagrams/layout6.xml"/><Relationship Id="rId4" Type="http://schemas.openxmlformats.org/officeDocument/2006/relationships/diagramData" Target="../diagrams/data5.xml"/><Relationship Id="rId9" Type="http://schemas.openxmlformats.org/officeDocument/2006/relationships/diagramData" Target="../diagrams/data6.xml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3" Type="http://schemas.openxmlformats.org/officeDocument/2006/relationships/image" Target="../media/image14.png"/><Relationship Id="rId7" Type="http://schemas.openxmlformats.org/officeDocument/2006/relationships/diagramColors" Target="../diagrams/colors7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Relationship Id="rId6" Type="http://schemas.openxmlformats.org/officeDocument/2006/relationships/diagramQuickStyle" Target="../diagrams/quickStyle7.xml"/><Relationship Id="rId5" Type="http://schemas.openxmlformats.org/officeDocument/2006/relationships/diagramLayout" Target="../diagrams/layout7.xml"/><Relationship Id="rId4" Type="http://schemas.openxmlformats.org/officeDocument/2006/relationships/diagramData" Target="../diagrams/data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3"/>
          <p:cNvPicPr preferRelativeResize="0"/>
          <p:nvPr/>
        </p:nvPicPr>
        <p:blipFill rotWithShape="1">
          <a:blip r:embed="rId3">
            <a:alphaModFix/>
          </a:blip>
          <a:srcRect l="4545" t="9091" r="4544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3"/>
          <p:cNvSpPr/>
          <p:nvPr/>
        </p:nvSpPr>
        <p:spPr>
          <a:xfrm>
            <a:off x="968325" y="0"/>
            <a:ext cx="4061012" cy="6858000"/>
          </a:xfrm>
          <a:prstGeom prst="rect">
            <a:avLst/>
          </a:prstGeom>
          <a:gradFill>
            <a:gsLst>
              <a:gs pos="0">
                <a:srgbClr val="2D2D8C"/>
              </a:gs>
              <a:gs pos="100000">
                <a:srgbClr val="3D0745">
                  <a:alpha val="0"/>
                </a:srgbClr>
              </a:gs>
            </a:gsLst>
            <a:lin ang="162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1" name="Google Shape;91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25075" y="1338000"/>
            <a:ext cx="3340785" cy="2250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269693" y="4295631"/>
            <a:ext cx="3340785" cy="15351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90;p1">
            <a:extLst>
              <a:ext uri="{FF2B5EF4-FFF2-40B4-BE49-F238E27FC236}">
                <a16:creationId xmlns:a16="http://schemas.microsoft.com/office/drawing/2014/main" id="{93F0D9D1-5191-214F-9D04-C7A7DFDD6B75}"/>
              </a:ext>
            </a:extLst>
          </p:cNvPr>
          <p:cNvSpPr txBox="1"/>
          <p:nvPr/>
        </p:nvSpPr>
        <p:spPr>
          <a:xfrm>
            <a:off x="6897914" y="1668724"/>
            <a:ext cx="4462670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  <a:tabLst/>
              <a:defRPr/>
            </a:pPr>
            <a:r>
              <a:rPr kumimoji="0" lang="es-ES" sz="4400" b="1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Rendición de Cuentas 2024</a:t>
            </a:r>
          </a:p>
        </p:txBody>
      </p:sp>
      <p:sp>
        <p:nvSpPr>
          <p:cNvPr id="8" name="Google Shape;90;p1">
            <a:extLst>
              <a:ext uri="{FF2B5EF4-FFF2-40B4-BE49-F238E27FC236}">
                <a16:creationId xmlns:a16="http://schemas.microsoft.com/office/drawing/2014/main" id="{D8822720-081B-364F-9995-1A2E466DF654}"/>
              </a:ext>
            </a:extLst>
          </p:cNvPr>
          <p:cNvSpPr txBox="1"/>
          <p:nvPr/>
        </p:nvSpPr>
        <p:spPr>
          <a:xfrm>
            <a:off x="5181600" y="3429000"/>
            <a:ext cx="7162799" cy="1508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  <a:tabLst/>
              <a:defRPr/>
            </a:pPr>
            <a:r>
              <a:rPr kumimoji="0" lang="es-ES" sz="3600" b="1" i="1" u="none" strike="noStrike" kern="0" cap="none" spc="0" normalizeH="0" baseline="0" noProof="0" dirty="0">
                <a:ln>
                  <a:noFill/>
                </a:ln>
                <a:solidFill>
                  <a:srgbClr val="E5C4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Zona 3 </a:t>
            </a:r>
            <a:endParaRPr lang="es-ES" sz="3600" b="1" i="1" dirty="0">
              <a:solidFill>
                <a:srgbClr val="E5C4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  <a:tabLst/>
              <a:defRPr/>
            </a:pPr>
            <a:r>
              <a:rPr kumimoji="0" lang="es-ES" sz="2400" b="1" i="1" u="none" strike="noStrike" kern="0" cap="none" spc="0" normalizeH="0" baseline="0" noProof="0" dirty="0">
                <a:ln>
                  <a:noFill/>
                </a:ln>
                <a:solidFill>
                  <a:srgbClr val="E5C4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Tu</a:t>
            </a:r>
            <a:r>
              <a:rPr lang="es-ES" sz="2400" b="1" i="1" dirty="0" err="1">
                <a:solidFill>
                  <a:srgbClr val="E5C4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ngurahua</a:t>
            </a:r>
            <a:r>
              <a:rPr lang="es-ES" sz="2400" b="1" i="1" dirty="0">
                <a:solidFill>
                  <a:srgbClr val="E5C4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Cotopaxi, Chimborazo y Pastaza</a:t>
            </a:r>
            <a:endParaRPr kumimoji="0" lang="es-ES" sz="2400" b="1" i="1" u="none" strike="noStrike" kern="0" cap="none" spc="0" normalizeH="0" baseline="0" noProof="0" dirty="0">
              <a:ln>
                <a:noFill/>
              </a:ln>
              <a:solidFill>
                <a:srgbClr val="E5C4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  <a:tabLst/>
              <a:defRPr/>
            </a:pPr>
            <a:endParaRPr kumimoji="0" lang="es-ES" sz="3200" b="1" i="1" u="none" strike="noStrike" kern="0" cap="none" spc="0" normalizeH="0" baseline="0" noProof="0" dirty="0">
              <a:ln>
                <a:noFill/>
              </a:ln>
              <a:solidFill>
                <a:srgbClr val="E5C4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4"/>
          <p:cNvSpPr txBox="1"/>
          <p:nvPr/>
        </p:nvSpPr>
        <p:spPr>
          <a:xfrm>
            <a:off x="625667" y="231150"/>
            <a:ext cx="5275385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2500" u="none" strike="noStrike" cap="none" dirty="0">
                <a:solidFill>
                  <a:srgbClr val="2E2D91"/>
                </a:solidFill>
                <a:ea typeface="Arial"/>
                <a:sym typeface="Arial"/>
              </a:rPr>
              <a:t>Compromisos 2024</a:t>
            </a:r>
            <a:endParaRPr sz="2500" u="none" strike="noStrike" cap="none" dirty="0">
              <a:solidFill>
                <a:srgbClr val="2E2D91"/>
              </a:solidFill>
              <a:ea typeface="Arial"/>
              <a:sym typeface="Arial"/>
            </a:endParaRP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CC3FD554-41DF-64B0-3EA1-8016E67D2EA9}"/>
              </a:ext>
            </a:extLst>
          </p:cNvPr>
          <p:cNvGrpSpPr/>
          <p:nvPr/>
        </p:nvGrpSpPr>
        <p:grpSpPr>
          <a:xfrm>
            <a:off x="1049928" y="1074420"/>
            <a:ext cx="10540092" cy="5660208"/>
            <a:chOff x="0" y="343385"/>
            <a:chExt cx="7938198" cy="1526850"/>
          </a:xfrm>
        </p:grpSpPr>
        <p:sp>
          <p:nvSpPr>
            <p:cNvPr id="4" name="Rectángulo: esquinas redondeadas 3">
              <a:extLst>
                <a:ext uri="{FF2B5EF4-FFF2-40B4-BE49-F238E27FC236}">
                  <a16:creationId xmlns:a16="http://schemas.microsoft.com/office/drawing/2014/main" id="{B96585B3-0C63-F0E3-747B-716B13C3A22E}"/>
                </a:ext>
              </a:extLst>
            </p:cNvPr>
            <p:cNvSpPr/>
            <p:nvPr/>
          </p:nvSpPr>
          <p:spPr>
            <a:xfrm>
              <a:off x="0" y="343385"/>
              <a:ext cx="7938198" cy="1526850"/>
            </a:xfrm>
            <a:prstGeom prst="roundRect">
              <a:avLst/>
            </a:prstGeom>
            <a:solidFill>
              <a:srgbClr val="2D2D8C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/>
              <a:endParaRPr lang="es-EC"/>
            </a:p>
          </p:txBody>
        </p:sp>
        <p:sp>
          <p:nvSpPr>
            <p:cNvPr id="6" name="Rectángulo: esquinas redondeadas 4">
              <a:extLst>
                <a:ext uri="{FF2B5EF4-FFF2-40B4-BE49-F238E27FC236}">
                  <a16:creationId xmlns:a16="http://schemas.microsoft.com/office/drawing/2014/main" id="{A9D7763C-D134-3C91-9C61-1FBDC970C77C}"/>
                </a:ext>
              </a:extLst>
            </p:cNvPr>
            <p:cNvSpPr txBox="1"/>
            <p:nvPr/>
          </p:nvSpPr>
          <p:spPr>
            <a:xfrm>
              <a:off x="220292" y="421597"/>
              <a:ext cx="7527298" cy="137778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10490" tIns="110490" rIns="110490" bIns="110490" numCol="1" spcCol="1270" anchor="ctr" anchorCtr="0">
              <a:noAutofit/>
            </a:bodyPr>
            <a:lstStyle/>
            <a:p>
              <a:pPr marL="0" lvl="0" indent="0" algn="just" defTabSz="1289050"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S" kern="1200" dirty="0"/>
                <a:t>1.- Coordinar con las operadoras de vacunación y autoridades como GAD cantonales y Juntas Parroquiales para aumentar coberturas, además de realizar los respectivos controles de movilización en las zonas ya mencionadas como es el sector de Colta, provincia de Chimborazo; </a:t>
              </a:r>
            </a:p>
            <a:p>
              <a:pPr marL="0" lvl="0" indent="0" algn="just" defTabSz="1289050">
                <a:spcBef>
                  <a:spcPct val="0"/>
                </a:spcBef>
                <a:spcAft>
                  <a:spcPct val="35000"/>
                </a:spcAft>
                <a:buNone/>
              </a:pPr>
              <a:endParaRPr lang="es-ES" kern="1200" dirty="0"/>
            </a:p>
            <a:p>
              <a:pPr marL="0" lvl="0" indent="0" algn="just" defTabSz="1289050"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S" kern="1200" dirty="0"/>
                <a:t>2.- Socializar a los usuarios el correcto uso de las guías de movilización para ferias de comercialización de animales para las provincias que conforman la Zona 3;</a:t>
              </a:r>
            </a:p>
            <a:p>
              <a:pPr marL="0" lvl="0" indent="0" algn="just" defTabSz="1289050">
                <a:spcBef>
                  <a:spcPct val="0"/>
                </a:spcBef>
                <a:spcAft>
                  <a:spcPct val="35000"/>
                </a:spcAft>
                <a:buNone/>
              </a:pPr>
              <a:endParaRPr lang="es-ES" kern="1200" dirty="0"/>
            </a:p>
            <a:p>
              <a:pPr marL="0" lvl="0" indent="0" algn="just" defTabSz="1289050"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S" kern="1200" dirty="0"/>
                <a:t>3.- Realizar los oficios respectivos con el GAD de Cumandá, para la posible construcción del dentro de faenamiento para el cantón y así solucionar la problemática de faenamiento clandestino en la provincia de Chimborazo;</a:t>
              </a:r>
            </a:p>
            <a:p>
              <a:pPr marL="0" lvl="0" indent="0" algn="just" defTabSz="1289050">
                <a:spcBef>
                  <a:spcPct val="0"/>
                </a:spcBef>
                <a:spcAft>
                  <a:spcPct val="35000"/>
                </a:spcAft>
                <a:buNone/>
              </a:pPr>
              <a:endParaRPr lang="es-ES" kern="1200" dirty="0"/>
            </a:p>
            <a:p>
              <a:pPr marL="0" lvl="0" indent="0" algn="just" defTabSz="1289050"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S" kern="1200" dirty="0"/>
                <a:t>4.- Socializar con el gremio de apicultores la certificación de Buenas Prácticas Apícolas en las provincias de la zona 3;</a:t>
              </a:r>
            </a:p>
            <a:p>
              <a:pPr marL="0" lvl="0" indent="0" algn="just" defTabSz="1289050">
                <a:spcBef>
                  <a:spcPct val="0"/>
                </a:spcBef>
                <a:spcAft>
                  <a:spcPct val="35000"/>
                </a:spcAft>
                <a:buNone/>
              </a:pPr>
              <a:endParaRPr lang="es-ES" kern="1200" dirty="0"/>
            </a:p>
            <a:p>
              <a:pPr marL="0" lvl="0" indent="0" algn="just" defTabSz="1289050"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S" kern="1200" dirty="0"/>
                <a:t>5.- Incrementar los catastros de apicultores con el apoyo del MAG, para regularizarlos y así se cumpla la normativa vigente en las provincias de la zona 3; y,</a:t>
              </a:r>
            </a:p>
            <a:p>
              <a:pPr marL="0" lvl="0" indent="0" algn="just" defTabSz="1289050">
                <a:spcBef>
                  <a:spcPct val="0"/>
                </a:spcBef>
                <a:spcAft>
                  <a:spcPct val="35000"/>
                </a:spcAft>
                <a:buNone/>
              </a:pPr>
              <a:endParaRPr lang="es-ES" kern="1200" dirty="0"/>
            </a:p>
            <a:p>
              <a:pPr marL="0" lvl="0" indent="0" algn="just" defTabSz="1289050"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S" kern="1200" dirty="0"/>
                <a:t>6.- Instar a Agrocalidad planta central para actualizar la normativa con respecto a la producción apícola, entre las instituciones competentes como lo son Agrocalidad y ARCSA, para así logar generar trazabilidad entre la materia prima y el consumidor, garantizando la Inocuidad Alimentaria.</a:t>
              </a:r>
            </a:p>
            <a:p>
              <a:pPr marL="0" lvl="0" indent="0" algn="just" defTabSz="1289050">
                <a:spcBef>
                  <a:spcPct val="0"/>
                </a:spcBef>
                <a:spcAft>
                  <a:spcPct val="35000"/>
                </a:spcAft>
                <a:buNone/>
              </a:pPr>
              <a:endParaRPr lang="es-EC" kern="1200" dirty="0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8">
          <a:extLst>
            <a:ext uri="{FF2B5EF4-FFF2-40B4-BE49-F238E27FC236}">
              <a16:creationId xmlns:a16="http://schemas.microsoft.com/office/drawing/2014/main" id="{FDDE92E3-1B0F-BE75-B115-5E59796867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119;p4">
            <a:extLst>
              <a:ext uri="{FF2B5EF4-FFF2-40B4-BE49-F238E27FC236}">
                <a16:creationId xmlns:a16="http://schemas.microsoft.com/office/drawing/2014/main" id="{E87863F1-E19A-CFF3-C78F-25662C23B034}"/>
              </a:ext>
            </a:extLst>
          </p:cNvPr>
          <p:cNvSpPr txBox="1"/>
          <p:nvPr/>
        </p:nvSpPr>
        <p:spPr>
          <a:xfrm>
            <a:off x="625667" y="231150"/>
            <a:ext cx="5275385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r>
              <a:rPr kumimoji="0" lang="es-EC" sz="2500" b="0" i="0" u="none" strike="noStrike" kern="0" cap="none" spc="0" normalizeH="0" baseline="0" noProof="0" dirty="0">
                <a:ln>
                  <a:noFill/>
                </a:ln>
                <a:solidFill>
                  <a:srgbClr val="E5C4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Objetivos Estratégicos</a:t>
            </a:r>
            <a:endParaRPr kumimoji="0" sz="2500" b="0" i="0" u="none" strike="noStrike" kern="0" cap="none" spc="0" normalizeH="0" baseline="0" noProof="0" dirty="0">
              <a:ln>
                <a:noFill/>
              </a:ln>
              <a:solidFill>
                <a:srgbClr val="E5C4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" name="Google Shape;100;p15">
            <a:extLst>
              <a:ext uri="{FF2B5EF4-FFF2-40B4-BE49-F238E27FC236}">
                <a16:creationId xmlns:a16="http://schemas.microsoft.com/office/drawing/2014/main" id="{DD091516-CC3D-C2A3-8C50-0F218D3317F8}"/>
              </a:ext>
            </a:extLst>
          </p:cNvPr>
          <p:cNvGrpSpPr/>
          <p:nvPr/>
        </p:nvGrpSpPr>
        <p:grpSpPr>
          <a:xfrm>
            <a:off x="1387366" y="1020475"/>
            <a:ext cx="9768836" cy="4450160"/>
            <a:chOff x="0" y="14738"/>
            <a:chExt cx="10120405" cy="5031983"/>
          </a:xfrm>
        </p:grpSpPr>
        <p:sp>
          <p:nvSpPr>
            <p:cNvPr id="3" name="Google Shape;101;p15">
              <a:extLst>
                <a:ext uri="{FF2B5EF4-FFF2-40B4-BE49-F238E27FC236}">
                  <a16:creationId xmlns:a16="http://schemas.microsoft.com/office/drawing/2014/main" id="{4952EB80-AD40-3E37-3A6D-6B0B1B5057C2}"/>
                </a:ext>
              </a:extLst>
            </p:cNvPr>
            <p:cNvSpPr/>
            <p:nvPr/>
          </p:nvSpPr>
          <p:spPr>
            <a:xfrm>
              <a:off x="0" y="14738"/>
              <a:ext cx="10120405" cy="2271024"/>
            </a:xfrm>
            <a:prstGeom prst="roundRect">
              <a:avLst>
                <a:gd name="adj" fmla="val 10000"/>
              </a:avLst>
            </a:prstGeom>
            <a:solidFill>
              <a:srgbClr val="C4E0B2">
                <a:alpha val="23921"/>
              </a:srgbClr>
            </a:solidFill>
            <a:ln w="25400" cap="flat" cmpd="sng">
              <a:solidFill>
                <a:srgbClr val="F7D5CB">
                  <a:alpha val="89803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" name="Google Shape;102;p15">
              <a:extLst>
                <a:ext uri="{FF2B5EF4-FFF2-40B4-BE49-F238E27FC236}">
                  <a16:creationId xmlns:a16="http://schemas.microsoft.com/office/drawing/2014/main" id="{0E4C864C-E900-3AEB-AEE3-BD97F67E0840}"/>
                </a:ext>
              </a:extLst>
            </p:cNvPr>
            <p:cNvSpPr/>
            <p:nvPr/>
          </p:nvSpPr>
          <p:spPr>
            <a:xfrm>
              <a:off x="306863" y="302803"/>
              <a:ext cx="1760495" cy="1665418"/>
            </a:xfrm>
            <a:prstGeom prst="roundRect">
              <a:avLst>
                <a:gd name="adj" fmla="val 10000"/>
              </a:avLst>
            </a:prstGeom>
            <a:blipFill rotWithShape="1">
              <a:blip r:embed="rId4">
                <a:alphaModFix/>
              </a:blip>
              <a:stretch>
                <a:fillRect l="10000" t="10000" r="9999" b="9999"/>
              </a:stretch>
            </a:blipFill>
            <a:ln w="38100" cap="flat" cmpd="sng">
              <a:solidFill>
                <a:srgbClr val="C55A1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" name="Google Shape;103;p15">
              <a:extLst>
                <a:ext uri="{FF2B5EF4-FFF2-40B4-BE49-F238E27FC236}">
                  <a16:creationId xmlns:a16="http://schemas.microsoft.com/office/drawing/2014/main" id="{4BE35DDD-ABFF-190E-DE9D-41487D832380}"/>
                </a:ext>
              </a:extLst>
            </p:cNvPr>
            <p:cNvSpPr/>
            <p:nvPr/>
          </p:nvSpPr>
          <p:spPr>
            <a:xfrm rot="10800000">
              <a:off x="324979" y="2271024"/>
              <a:ext cx="1724264" cy="2775697"/>
            </a:xfrm>
            <a:prstGeom prst="round2SameRect">
              <a:avLst>
                <a:gd name="adj1" fmla="val 10500"/>
                <a:gd name="adj2" fmla="val 0"/>
              </a:avLst>
            </a:prstGeom>
            <a:solidFill>
              <a:schemeClr val="accent2"/>
            </a:solidFill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" name="Google Shape;104;p15">
              <a:extLst>
                <a:ext uri="{FF2B5EF4-FFF2-40B4-BE49-F238E27FC236}">
                  <a16:creationId xmlns:a16="http://schemas.microsoft.com/office/drawing/2014/main" id="{1ECD7F94-78D3-5A81-7F26-6B596E5EF674}"/>
                </a:ext>
              </a:extLst>
            </p:cNvPr>
            <p:cNvSpPr txBox="1"/>
            <p:nvPr/>
          </p:nvSpPr>
          <p:spPr>
            <a:xfrm>
              <a:off x="378006" y="2271024"/>
              <a:ext cx="1618210" cy="27226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3775" tIns="113775" rIns="113775" bIns="113775" anchor="t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  <a:tabLst/>
                <a:defRPr/>
              </a:pPr>
              <a:r>
                <a:rPr kumimoji="0" lang="es-EC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Garantizar la inocuidad de los productos agropecuarios</a:t>
              </a:r>
              <a:endParaRPr kumimoji="0" sz="2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" name="Google Shape;105;p15">
              <a:extLst>
                <a:ext uri="{FF2B5EF4-FFF2-40B4-BE49-F238E27FC236}">
                  <a16:creationId xmlns:a16="http://schemas.microsoft.com/office/drawing/2014/main" id="{B9600971-DF5D-C141-95B2-AA807E4787B0}"/>
                </a:ext>
              </a:extLst>
            </p:cNvPr>
            <p:cNvSpPr/>
            <p:nvPr/>
          </p:nvSpPr>
          <p:spPr>
            <a:xfrm>
              <a:off x="2243409" y="302803"/>
              <a:ext cx="1760495" cy="1665418"/>
            </a:xfrm>
            <a:prstGeom prst="roundRect">
              <a:avLst>
                <a:gd name="adj" fmla="val 10000"/>
              </a:avLst>
            </a:prstGeom>
            <a:blipFill rotWithShape="1">
              <a:blip r:embed="rId5">
                <a:alphaModFix/>
              </a:blip>
              <a:stretch>
                <a:fillRect l="10000" t="10000" r="9999" b="9999"/>
              </a:stretch>
            </a:blipFill>
            <a:ln w="38100" cap="flat" cmpd="sng">
              <a:solidFill>
                <a:srgbClr val="7B7B7B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" name="Google Shape;106;p15">
              <a:extLst>
                <a:ext uri="{FF2B5EF4-FFF2-40B4-BE49-F238E27FC236}">
                  <a16:creationId xmlns:a16="http://schemas.microsoft.com/office/drawing/2014/main" id="{D5BE084C-9ABA-FFF5-45DC-D79224C4DA6A}"/>
                </a:ext>
              </a:extLst>
            </p:cNvPr>
            <p:cNvSpPr/>
            <p:nvPr/>
          </p:nvSpPr>
          <p:spPr>
            <a:xfrm rot="10800000">
              <a:off x="2243409" y="2271024"/>
              <a:ext cx="1760495" cy="2775697"/>
            </a:xfrm>
            <a:prstGeom prst="round2SameRect">
              <a:avLst>
                <a:gd name="adj1" fmla="val 10500"/>
                <a:gd name="adj2" fmla="val 0"/>
              </a:avLst>
            </a:prstGeom>
            <a:solidFill>
              <a:schemeClr val="accent3"/>
            </a:solidFill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" name="Google Shape;107;p15">
              <a:extLst>
                <a:ext uri="{FF2B5EF4-FFF2-40B4-BE49-F238E27FC236}">
                  <a16:creationId xmlns:a16="http://schemas.microsoft.com/office/drawing/2014/main" id="{08CDE535-1A1C-C1F6-D4EA-DC7F0FCC2F8E}"/>
                </a:ext>
              </a:extLst>
            </p:cNvPr>
            <p:cNvSpPr txBox="1"/>
            <p:nvPr/>
          </p:nvSpPr>
          <p:spPr>
            <a:xfrm>
              <a:off x="2297550" y="2271024"/>
              <a:ext cx="1706352" cy="27215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0900" tIns="120900" rIns="120900" bIns="120900" anchor="t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00"/>
                <a:buFont typeface="Arial"/>
                <a:buNone/>
                <a:tabLst/>
                <a:defRPr/>
              </a:pPr>
              <a:r>
                <a:rPr kumimoji="0" lang="es-EC" sz="17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Garantizar la calidad, seguridad y eficacia de los insumos agropecuarios </a:t>
              </a:r>
              <a:endParaRPr kumimoji="0" sz="17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108;p15">
              <a:extLst>
                <a:ext uri="{FF2B5EF4-FFF2-40B4-BE49-F238E27FC236}">
                  <a16:creationId xmlns:a16="http://schemas.microsoft.com/office/drawing/2014/main" id="{F0D25F0F-4D26-35BC-6AC5-729996382664}"/>
                </a:ext>
              </a:extLst>
            </p:cNvPr>
            <p:cNvSpPr/>
            <p:nvPr/>
          </p:nvSpPr>
          <p:spPr>
            <a:xfrm>
              <a:off x="4179954" y="302803"/>
              <a:ext cx="1760495" cy="1665418"/>
            </a:xfrm>
            <a:prstGeom prst="roundRect">
              <a:avLst>
                <a:gd name="adj" fmla="val 10000"/>
              </a:avLst>
            </a:prstGeom>
            <a:blipFill rotWithShape="1">
              <a:blip r:embed="rId6">
                <a:alphaModFix/>
              </a:blip>
              <a:stretch>
                <a:fillRect l="10000" t="10000" r="9999" b="9999"/>
              </a:stretch>
            </a:blipFill>
            <a:ln w="38100" cap="flat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4" name="Google Shape;109;p15">
              <a:extLst>
                <a:ext uri="{FF2B5EF4-FFF2-40B4-BE49-F238E27FC236}">
                  <a16:creationId xmlns:a16="http://schemas.microsoft.com/office/drawing/2014/main" id="{4127441C-0E9D-3182-4353-419B2400FF2D}"/>
                </a:ext>
              </a:extLst>
            </p:cNvPr>
            <p:cNvSpPr/>
            <p:nvPr/>
          </p:nvSpPr>
          <p:spPr>
            <a:xfrm rot="10800000">
              <a:off x="4179954" y="2271024"/>
              <a:ext cx="1760495" cy="2775697"/>
            </a:xfrm>
            <a:prstGeom prst="round2SameRect">
              <a:avLst>
                <a:gd name="adj1" fmla="val 10500"/>
                <a:gd name="adj2" fmla="val 0"/>
              </a:avLst>
            </a:prstGeom>
            <a:solidFill>
              <a:schemeClr val="accent4"/>
            </a:solidFill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2D2D8C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" name="Google Shape;110;p15">
              <a:extLst>
                <a:ext uri="{FF2B5EF4-FFF2-40B4-BE49-F238E27FC236}">
                  <a16:creationId xmlns:a16="http://schemas.microsoft.com/office/drawing/2014/main" id="{328A247D-4405-C14C-1364-6056FCD5C948}"/>
                </a:ext>
              </a:extLst>
            </p:cNvPr>
            <p:cNvSpPr txBox="1"/>
            <p:nvPr/>
          </p:nvSpPr>
          <p:spPr>
            <a:xfrm>
              <a:off x="4234095" y="2271024"/>
              <a:ext cx="1652213" cy="27215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0900" tIns="120900" rIns="120900" bIns="120900" anchor="t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00"/>
                <a:buFont typeface="Arial"/>
                <a:buNone/>
                <a:tabLst/>
                <a:defRPr/>
              </a:pPr>
              <a:r>
                <a:rPr kumimoji="0" lang="es-EC" sz="17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Uso eficiente del presupuesto</a:t>
              </a: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" name="Google Shape;111;p15">
              <a:extLst>
                <a:ext uri="{FF2B5EF4-FFF2-40B4-BE49-F238E27FC236}">
                  <a16:creationId xmlns:a16="http://schemas.microsoft.com/office/drawing/2014/main" id="{C8A2EE60-DE14-BADF-CCA1-E5A079684796}"/>
                </a:ext>
              </a:extLst>
            </p:cNvPr>
            <p:cNvSpPr/>
            <p:nvPr/>
          </p:nvSpPr>
          <p:spPr>
            <a:xfrm>
              <a:off x="6116500" y="302803"/>
              <a:ext cx="1760495" cy="1665418"/>
            </a:xfrm>
            <a:prstGeom prst="roundRect">
              <a:avLst>
                <a:gd name="adj" fmla="val 10000"/>
              </a:avLst>
            </a:prstGeom>
            <a:blipFill rotWithShape="1">
              <a:blip r:embed="rId7">
                <a:alphaModFix/>
              </a:blip>
              <a:stretch>
                <a:fillRect l="15000" t="10000" r="9999" b="9999"/>
              </a:stretch>
            </a:blipFill>
            <a:ln w="38100" cap="flat" cmpd="sng">
              <a:solidFill>
                <a:srgbClr val="00B0F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" name="Google Shape;112;p15">
              <a:extLst>
                <a:ext uri="{FF2B5EF4-FFF2-40B4-BE49-F238E27FC236}">
                  <a16:creationId xmlns:a16="http://schemas.microsoft.com/office/drawing/2014/main" id="{1D7366BD-1713-5F59-89D9-933D1776ABC4}"/>
                </a:ext>
              </a:extLst>
            </p:cNvPr>
            <p:cNvSpPr/>
            <p:nvPr/>
          </p:nvSpPr>
          <p:spPr>
            <a:xfrm rot="10800000">
              <a:off x="6116500" y="2271024"/>
              <a:ext cx="1760495" cy="2775697"/>
            </a:xfrm>
            <a:prstGeom prst="round2SameRect">
              <a:avLst>
                <a:gd name="adj1" fmla="val 10500"/>
                <a:gd name="adj2" fmla="val 0"/>
              </a:avLst>
            </a:prstGeom>
            <a:solidFill>
              <a:srgbClr val="599BD5"/>
            </a:solidFill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" name="Google Shape;113;p15">
              <a:extLst>
                <a:ext uri="{FF2B5EF4-FFF2-40B4-BE49-F238E27FC236}">
                  <a16:creationId xmlns:a16="http://schemas.microsoft.com/office/drawing/2014/main" id="{485E0D8F-512F-D88A-C23D-E00AC1E1CEA0}"/>
                </a:ext>
              </a:extLst>
            </p:cNvPr>
            <p:cNvSpPr txBox="1"/>
            <p:nvPr/>
          </p:nvSpPr>
          <p:spPr>
            <a:xfrm>
              <a:off x="6170641" y="2271024"/>
              <a:ext cx="1652213" cy="27215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0900" tIns="120900" rIns="120900" bIns="120900" anchor="t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00"/>
                <a:buFont typeface="Arial"/>
                <a:buNone/>
                <a:tabLst/>
                <a:defRPr/>
              </a:pPr>
              <a:r>
                <a:rPr kumimoji="0" lang="es-EC" sz="17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Desarrollo del talento humano</a:t>
              </a:r>
              <a:endParaRPr kumimoji="0" sz="17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114;p15">
              <a:extLst>
                <a:ext uri="{FF2B5EF4-FFF2-40B4-BE49-F238E27FC236}">
                  <a16:creationId xmlns:a16="http://schemas.microsoft.com/office/drawing/2014/main" id="{9674D485-4205-E317-264C-2BD0853DCD2E}"/>
                </a:ext>
              </a:extLst>
            </p:cNvPr>
            <p:cNvSpPr/>
            <p:nvPr/>
          </p:nvSpPr>
          <p:spPr>
            <a:xfrm>
              <a:off x="8053045" y="302803"/>
              <a:ext cx="1760495" cy="1665418"/>
            </a:xfrm>
            <a:prstGeom prst="roundRect">
              <a:avLst>
                <a:gd name="adj" fmla="val 10000"/>
              </a:avLst>
            </a:prstGeom>
            <a:blipFill rotWithShape="1">
              <a:blip r:embed="rId8">
                <a:alphaModFix/>
              </a:blip>
              <a:stretch>
                <a:fillRect l="10000" t="10000" r="9999" b="9999"/>
              </a:stretch>
            </a:blipFill>
            <a:ln w="38100" cap="flat" cmpd="sng">
              <a:solidFill>
                <a:srgbClr val="92D05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0" name="Google Shape;115;p15">
              <a:extLst>
                <a:ext uri="{FF2B5EF4-FFF2-40B4-BE49-F238E27FC236}">
                  <a16:creationId xmlns:a16="http://schemas.microsoft.com/office/drawing/2014/main" id="{28A4F636-AF7F-F37E-FE00-88599B0EBF08}"/>
                </a:ext>
              </a:extLst>
            </p:cNvPr>
            <p:cNvSpPr/>
            <p:nvPr/>
          </p:nvSpPr>
          <p:spPr>
            <a:xfrm rot="10800000">
              <a:off x="8053045" y="2271024"/>
              <a:ext cx="1760495" cy="2775697"/>
            </a:xfrm>
            <a:prstGeom prst="round2SameRect">
              <a:avLst>
                <a:gd name="adj1" fmla="val 10500"/>
                <a:gd name="adj2" fmla="val 0"/>
              </a:avLst>
            </a:prstGeom>
            <a:solidFill>
              <a:schemeClr val="accent6"/>
            </a:solidFill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1" name="Google Shape;116;p15">
              <a:extLst>
                <a:ext uri="{FF2B5EF4-FFF2-40B4-BE49-F238E27FC236}">
                  <a16:creationId xmlns:a16="http://schemas.microsoft.com/office/drawing/2014/main" id="{BDCFD54D-4232-074D-82B9-459465EA74DF}"/>
                </a:ext>
              </a:extLst>
            </p:cNvPr>
            <p:cNvSpPr txBox="1"/>
            <p:nvPr/>
          </p:nvSpPr>
          <p:spPr>
            <a:xfrm>
              <a:off x="8107186" y="2271024"/>
              <a:ext cx="1652213" cy="27215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0900" tIns="120900" rIns="120900" bIns="120900" anchor="t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00"/>
                <a:buFont typeface="Arial"/>
                <a:buNone/>
                <a:tabLst/>
                <a:defRPr/>
              </a:pPr>
              <a:r>
                <a:rPr kumimoji="0" lang="es-EC" sz="17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Eficiencia institucional </a:t>
              </a:r>
              <a:endParaRPr kumimoji="0" sz="17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958821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119;p4">
            <a:extLst>
              <a:ext uri="{FF2B5EF4-FFF2-40B4-BE49-F238E27FC236}">
                <a16:creationId xmlns:a16="http://schemas.microsoft.com/office/drawing/2014/main" id="{F7DB6719-8B3C-D649-9C94-7B8572788ECA}"/>
              </a:ext>
            </a:extLst>
          </p:cNvPr>
          <p:cNvSpPr txBox="1"/>
          <p:nvPr/>
        </p:nvSpPr>
        <p:spPr>
          <a:xfrm>
            <a:off x="625667" y="231150"/>
            <a:ext cx="5275385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r>
              <a:rPr kumimoji="0" lang="es-EC" sz="2500" b="0" i="0" u="none" strike="noStrike" kern="0" cap="none" spc="0" normalizeH="0" baseline="0" noProof="0" dirty="0">
                <a:ln>
                  <a:noFill/>
                </a:ln>
                <a:solidFill>
                  <a:srgbClr val="E5C4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Personal de la Agencia</a:t>
            </a:r>
            <a:endParaRPr kumimoji="0" sz="2500" b="0" i="0" u="none" strike="noStrike" kern="0" cap="none" spc="0" normalizeH="0" baseline="0" noProof="0" dirty="0">
              <a:ln>
                <a:noFill/>
              </a:ln>
              <a:solidFill>
                <a:srgbClr val="E5C4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154D6C74-176C-FA07-8F4B-4F57BC2A39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2999" y="1679194"/>
            <a:ext cx="4377640" cy="4377640"/>
          </a:xfrm>
          <a:prstGeom prst="rect">
            <a:avLst/>
          </a:prstGeom>
        </p:spPr>
      </p:pic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F9E9FED6-4797-FB2A-C3FB-C954BD0F2BC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5386538"/>
              </p:ext>
            </p:extLst>
          </p:nvPr>
        </p:nvGraphicFramePr>
        <p:xfrm>
          <a:off x="5029200" y="1550446"/>
          <a:ext cx="6268720" cy="40091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803292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8">
          <a:extLst>
            <a:ext uri="{FF2B5EF4-FFF2-40B4-BE49-F238E27FC236}">
              <a16:creationId xmlns:a16="http://schemas.microsoft.com/office/drawing/2014/main" id="{49003A9B-BA1F-3F98-224E-804E93EFC8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4">
            <a:extLst>
              <a:ext uri="{FF2B5EF4-FFF2-40B4-BE49-F238E27FC236}">
                <a16:creationId xmlns:a16="http://schemas.microsoft.com/office/drawing/2014/main" id="{90C94698-295E-9CA3-E62A-E6E77FC8900B}"/>
              </a:ext>
            </a:extLst>
          </p:cNvPr>
          <p:cNvSpPr txBox="1"/>
          <p:nvPr/>
        </p:nvSpPr>
        <p:spPr>
          <a:xfrm>
            <a:off x="625667" y="231150"/>
            <a:ext cx="5275385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r>
              <a:rPr kumimoji="0" lang="es-EC" sz="2500" b="0" i="0" u="none" strike="noStrike" kern="0" cap="none" spc="0" normalizeH="0" baseline="0" noProof="0" dirty="0">
                <a:ln>
                  <a:noFill/>
                </a:ln>
                <a:solidFill>
                  <a:srgbClr val="2E2D9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Servicios y Automatización</a:t>
            </a:r>
            <a:endParaRPr kumimoji="0" sz="2500" b="0" i="0" u="none" strike="noStrike" kern="0" cap="none" spc="0" normalizeH="0" baseline="0" noProof="0" dirty="0">
              <a:ln>
                <a:noFill/>
              </a:ln>
              <a:solidFill>
                <a:srgbClr val="2E2D91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" name="Google Shape;147;p17">
            <a:extLst>
              <a:ext uri="{FF2B5EF4-FFF2-40B4-BE49-F238E27FC236}">
                <a16:creationId xmlns:a16="http://schemas.microsoft.com/office/drawing/2014/main" id="{7E615BAC-9E69-D47E-A94C-D86DA21F8B35}"/>
              </a:ext>
            </a:extLst>
          </p:cNvPr>
          <p:cNvGrpSpPr/>
          <p:nvPr/>
        </p:nvGrpSpPr>
        <p:grpSpPr>
          <a:xfrm>
            <a:off x="2444749" y="1583125"/>
            <a:ext cx="843870" cy="3938092"/>
            <a:chOff x="2415677" y="1583125"/>
            <a:chExt cx="872943" cy="3938092"/>
          </a:xfrm>
        </p:grpSpPr>
        <p:cxnSp>
          <p:nvCxnSpPr>
            <p:cNvPr id="4" name="Google Shape;148;p17">
              <a:extLst>
                <a:ext uri="{FF2B5EF4-FFF2-40B4-BE49-F238E27FC236}">
                  <a16:creationId xmlns:a16="http://schemas.microsoft.com/office/drawing/2014/main" id="{A8C6DF8A-E60C-22AB-822E-3E250DA31DBB}"/>
                </a:ext>
              </a:extLst>
            </p:cNvPr>
            <p:cNvCxnSpPr/>
            <p:nvPr/>
          </p:nvCxnSpPr>
          <p:spPr>
            <a:xfrm rot="-5400000">
              <a:off x="2111336" y="2228725"/>
              <a:ext cx="1788600" cy="497400"/>
            </a:xfrm>
            <a:prstGeom prst="bentConnector2">
              <a:avLst/>
            </a:prstGeom>
            <a:solidFill>
              <a:schemeClr val="accent6"/>
            </a:solidFill>
            <a:ln w="25400" cap="flat" cmpd="sng">
              <a:solidFill>
                <a:srgbClr val="4C3DA8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6" name="Google Shape;149;p17">
              <a:extLst>
                <a:ext uri="{FF2B5EF4-FFF2-40B4-BE49-F238E27FC236}">
                  <a16:creationId xmlns:a16="http://schemas.microsoft.com/office/drawing/2014/main" id="{52876801-2CBC-B937-09C4-87D15E13AAEE}"/>
                </a:ext>
              </a:extLst>
            </p:cNvPr>
            <p:cNvCxnSpPr/>
            <p:nvPr/>
          </p:nvCxnSpPr>
          <p:spPr>
            <a:xfrm rot="-5400000" flipH="1">
              <a:off x="1948670" y="4181267"/>
              <a:ext cx="2149500" cy="530400"/>
            </a:xfrm>
            <a:prstGeom prst="bentConnector2">
              <a:avLst/>
            </a:prstGeom>
            <a:solidFill>
              <a:schemeClr val="accent6"/>
            </a:solidFill>
            <a:ln w="25400" cap="flat" cmpd="sng">
              <a:solidFill>
                <a:srgbClr val="4C3DA8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7" name="Google Shape;150;p17">
              <a:extLst>
                <a:ext uri="{FF2B5EF4-FFF2-40B4-BE49-F238E27FC236}">
                  <a16:creationId xmlns:a16="http://schemas.microsoft.com/office/drawing/2014/main" id="{19059226-BE40-954A-C0E8-32826314F86F}"/>
                </a:ext>
              </a:extLst>
            </p:cNvPr>
            <p:cNvCxnSpPr/>
            <p:nvPr/>
          </p:nvCxnSpPr>
          <p:spPr>
            <a:xfrm>
              <a:off x="2753371" y="2638425"/>
              <a:ext cx="497343" cy="0"/>
            </a:xfrm>
            <a:prstGeom prst="straightConnector1">
              <a:avLst/>
            </a:prstGeom>
            <a:solidFill>
              <a:schemeClr val="accent6"/>
            </a:solidFill>
            <a:ln w="25400" cap="flat" cmpd="sng">
              <a:solidFill>
                <a:srgbClr val="4C3DA8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9" name="Google Shape;151;p17">
              <a:extLst>
                <a:ext uri="{FF2B5EF4-FFF2-40B4-BE49-F238E27FC236}">
                  <a16:creationId xmlns:a16="http://schemas.microsoft.com/office/drawing/2014/main" id="{9F365CA2-17DA-E95E-F3C2-AB10BDC11B5D}"/>
                </a:ext>
              </a:extLst>
            </p:cNvPr>
            <p:cNvCxnSpPr/>
            <p:nvPr/>
          </p:nvCxnSpPr>
          <p:spPr>
            <a:xfrm>
              <a:off x="2760416" y="4528354"/>
              <a:ext cx="497343" cy="0"/>
            </a:xfrm>
            <a:prstGeom prst="straightConnector1">
              <a:avLst/>
            </a:prstGeom>
            <a:solidFill>
              <a:schemeClr val="accent6"/>
            </a:solidFill>
            <a:ln w="25400" cap="flat" cmpd="sng">
              <a:solidFill>
                <a:srgbClr val="4C3DA8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0" name="Google Shape;152;p17">
              <a:extLst>
                <a:ext uri="{FF2B5EF4-FFF2-40B4-BE49-F238E27FC236}">
                  <a16:creationId xmlns:a16="http://schemas.microsoft.com/office/drawing/2014/main" id="{1DB41E0E-0161-478C-2691-09E11617FD8E}"/>
                </a:ext>
              </a:extLst>
            </p:cNvPr>
            <p:cNvCxnSpPr/>
            <p:nvPr/>
          </p:nvCxnSpPr>
          <p:spPr>
            <a:xfrm>
              <a:off x="2415677" y="3575050"/>
              <a:ext cx="835036" cy="0"/>
            </a:xfrm>
            <a:prstGeom prst="straightConnector1">
              <a:avLst/>
            </a:prstGeom>
            <a:solidFill>
              <a:schemeClr val="accent6"/>
            </a:solidFill>
            <a:ln w="25400" cap="flat" cmpd="sng">
              <a:solidFill>
                <a:srgbClr val="4C3DA8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pic>
        <p:nvPicPr>
          <p:cNvPr id="11" name="Google Shape;140;p17">
            <a:extLst>
              <a:ext uri="{FF2B5EF4-FFF2-40B4-BE49-F238E27FC236}">
                <a16:creationId xmlns:a16="http://schemas.microsoft.com/office/drawing/2014/main" id="{4D921DA5-FD28-31CA-995D-E62665C84DF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55477" y="1213679"/>
            <a:ext cx="796921" cy="738893"/>
          </a:xfrm>
          <a:prstGeom prst="rect">
            <a:avLst/>
          </a:prstGeom>
          <a:solidFill>
            <a:schemeClr val="accent6"/>
          </a:solidFill>
          <a:ln w="38100" cap="flat" cmpd="sng">
            <a:solidFill>
              <a:srgbClr val="A8D08C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2" name="Google Shape;141;p17">
            <a:extLst>
              <a:ext uri="{FF2B5EF4-FFF2-40B4-BE49-F238E27FC236}">
                <a16:creationId xmlns:a16="http://schemas.microsoft.com/office/drawing/2014/main" id="{F14861B8-612F-348A-4FB2-79935212D58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11009" r="6125"/>
          <a:stretch/>
        </p:blipFill>
        <p:spPr>
          <a:xfrm>
            <a:off x="3250713" y="2166182"/>
            <a:ext cx="788985" cy="745444"/>
          </a:xfrm>
          <a:prstGeom prst="rect">
            <a:avLst/>
          </a:prstGeom>
          <a:solidFill>
            <a:srgbClr val="FFD966"/>
          </a:solidFill>
          <a:ln w="38100" cap="flat" cmpd="sng">
            <a:solidFill>
              <a:srgbClr val="FFD966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3" name="Google Shape;142;p17">
            <a:extLst>
              <a:ext uri="{FF2B5EF4-FFF2-40B4-BE49-F238E27FC236}">
                <a16:creationId xmlns:a16="http://schemas.microsoft.com/office/drawing/2014/main" id="{195AA966-FD44-238F-B728-4B5607B5A198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88618" y="3161220"/>
            <a:ext cx="753036" cy="739283"/>
          </a:xfrm>
          <a:prstGeom prst="rect">
            <a:avLst/>
          </a:prstGeom>
          <a:solidFill>
            <a:srgbClr val="FFD966"/>
          </a:solidFill>
          <a:ln w="38100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</p:pic>
      <p:grpSp>
        <p:nvGrpSpPr>
          <p:cNvPr id="14" name="Google Shape;143;p17">
            <a:extLst>
              <a:ext uri="{FF2B5EF4-FFF2-40B4-BE49-F238E27FC236}">
                <a16:creationId xmlns:a16="http://schemas.microsoft.com/office/drawing/2014/main" id="{9FDCD689-7A35-C867-7A2E-764FB07E8F1A}"/>
              </a:ext>
            </a:extLst>
          </p:cNvPr>
          <p:cNvGrpSpPr/>
          <p:nvPr/>
        </p:nvGrpSpPr>
        <p:grpSpPr>
          <a:xfrm>
            <a:off x="3260701" y="4143226"/>
            <a:ext cx="753036" cy="753036"/>
            <a:chOff x="1815447" y="4074674"/>
            <a:chExt cx="753036" cy="753036"/>
          </a:xfrm>
        </p:grpSpPr>
        <p:pic>
          <p:nvPicPr>
            <p:cNvPr id="15" name="Google Shape;144;p17">
              <a:extLst>
                <a:ext uri="{FF2B5EF4-FFF2-40B4-BE49-F238E27FC236}">
                  <a16:creationId xmlns:a16="http://schemas.microsoft.com/office/drawing/2014/main" id="{39E0F3F8-9BA6-C030-B0A0-36FCFD90D058}"/>
                </a:ext>
              </a:extLst>
            </p:cNvPr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2339689" y="4205919"/>
              <a:ext cx="189239" cy="171428"/>
            </a:xfrm>
            <a:prstGeom prst="rect">
              <a:avLst/>
            </a:prstGeom>
            <a:noFill/>
            <a:ln w="38100" cap="flat" cmpd="sng">
              <a:solidFill>
                <a:srgbClr val="F4B081"/>
              </a:solidFill>
              <a:prstDash val="solid"/>
              <a:round/>
              <a:headEnd type="none" w="sm" len="sm"/>
              <a:tailEnd type="none" w="sm" len="sm"/>
            </a:ln>
          </p:spPr>
        </p:pic>
        <p:pic>
          <p:nvPicPr>
            <p:cNvPr id="16" name="Google Shape;145;p17" descr="Consultor seguridad alimentaria - Quienes somos - Garat Consultores">
              <a:extLst>
                <a:ext uri="{FF2B5EF4-FFF2-40B4-BE49-F238E27FC236}">
                  <a16:creationId xmlns:a16="http://schemas.microsoft.com/office/drawing/2014/main" id="{1EF4DFD8-4ED0-1D93-8C5F-936830D2C9B3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1815447" y="4074674"/>
              <a:ext cx="753036" cy="753036"/>
            </a:xfrm>
            <a:prstGeom prst="rect">
              <a:avLst/>
            </a:prstGeom>
            <a:noFill/>
            <a:ln w="38100" cap="flat" cmpd="sng">
              <a:solidFill>
                <a:srgbClr val="F4B081"/>
              </a:solidFill>
              <a:prstDash val="solid"/>
              <a:round/>
              <a:headEnd type="none" w="sm" len="sm"/>
              <a:tailEnd type="none" w="sm" len="sm"/>
            </a:ln>
          </p:spPr>
        </p:pic>
      </p:grpSp>
      <p:pic>
        <p:nvPicPr>
          <p:cNvPr id="17" name="Google Shape;146;p17">
            <a:extLst>
              <a:ext uri="{FF2B5EF4-FFF2-40B4-BE49-F238E27FC236}">
                <a16:creationId xmlns:a16="http://schemas.microsoft.com/office/drawing/2014/main" id="{4855AA7F-60C8-CAB5-CA80-27922B398408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288619" y="5198051"/>
            <a:ext cx="685564" cy="646332"/>
          </a:xfrm>
          <a:prstGeom prst="rect">
            <a:avLst/>
          </a:prstGeom>
          <a:solidFill>
            <a:srgbClr val="FFD966"/>
          </a:solidFill>
          <a:ln w="38100" cap="flat" cmpd="sng">
            <a:solidFill>
              <a:srgbClr val="A5A5A5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8" name="Google Shape;135;p17">
            <a:extLst>
              <a:ext uri="{FF2B5EF4-FFF2-40B4-BE49-F238E27FC236}">
                <a16:creationId xmlns:a16="http://schemas.microsoft.com/office/drawing/2014/main" id="{40C2335A-2E5C-3EB3-518F-0C2A97378B0D}"/>
              </a:ext>
            </a:extLst>
          </p:cNvPr>
          <p:cNvSpPr/>
          <p:nvPr/>
        </p:nvSpPr>
        <p:spPr>
          <a:xfrm>
            <a:off x="4148748" y="1178133"/>
            <a:ext cx="6816259" cy="799316"/>
          </a:xfrm>
          <a:custGeom>
            <a:avLst/>
            <a:gdLst/>
            <a:ahLst/>
            <a:cxnLst/>
            <a:rect l="l" t="t" r="r" b="b"/>
            <a:pathLst>
              <a:path w="6816259" h="799316" extrusionOk="0">
                <a:moveTo>
                  <a:pt x="0" y="0"/>
                </a:moveTo>
                <a:lnTo>
                  <a:pt x="6816259" y="0"/>
                </a:lnTo>
                <a:lnTo>
                  <a:pt x="6816259" y="799316"/>
                </a:lnTo>
                <a:lnTo>
                  <a:pt x="0" y="79931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25400" cap="flat" cmpd="sng">
            <a:solidFill>
              <a:srgbClr val="4C3DA8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7600" tIns="7600" rIns="7600" bIns="76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kumimoji="0" lang="es-EC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Unidad </a:t>
            </a:r>
            <a:r>
              <a:rPr kumimoji="0" lang="es-EC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de Sanidad </a:t>
            </a:r>
            <a:r>
              <a:rPr kumimoji="0" lang="es-EC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Animal: Emisión de CZE, certificados de producción y movilidad – funcionamiento, capacitaciones, atención eventos zoosanitarios, inspecciones a predios pecuarios, vacunación contra fiebre aftosa, permiso de funcionamiento  para ferias de exposición</a:t>
            </a:r>
            <a:endParaRPr kumimoji="0" sz="3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36;p17">
            <a:extLst>
              <a:ext uri="{FF2B5EF4-FFF2-40B4-BE49-F238E27FC236}">
                <a16:creationId xmlns:a16="http://schemas.microsoft.com/office/drawing/2014/main" id="{E643DCFA-14BC-3FC5-793E-4AC65372684E}"/>
              </a:ext>
            </a:extLst>
          </p:cNvPr>
          <p:cNvSpPr/>
          <p:nvPr/>
        </p:nvSpPr>
        <p:spPr>
          <a:xfrm>
            <a:off x="4148748" y="2143413"/>
            <a:ext cx="6816259" cy="799316"/>
          </a:xfrm>
          <a:custGeom>
            <a:avLst/>
            <a:gdLst/>
            <a:ahLst/>
            <a:cxnLst/>
            <a:rect l="l" t="t" r="r" b="b"/>
            <a:pathLst>
              <a:path w="6816259" h="799316" extrusionOk="0">
                <a:moveTo>
                  <a:pt x="0" y="0"/>
                </a:moveTo>
                <a:lnTo>
                  <a:pt x="6816259" y="0"/>
                </a:lnTo>
                <a:lnTo>
                  <a:pt x="6816259" y="799316"/>
                </a:lnTo>
                <a:lnTo>
                  <a:pt x="0" y="79931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25400" cap="flat" cmpd="sng">
            <a:solidFill>
              <a:srgbClr val="4C3DA8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7600" tIns="7600" rIns="7600" bIns="76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kumimoji="0" lang="es-EC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Unidad de Sanidad Vegetal: protocolo de escamas y cochinillas, CFE, permiso fitosanitario de importación, capacitaciones, monitoreo de cultivos, DDA</a:t>
            </a:r>
            <a:r>
              <a:rPr kumimoji="0" lang="es-EC" sz="1400" b="0" i="0" u="none" strike="noStrike" kern="0" cap="none" spc="0" normalizeH="0" baseline="0" noProof="0" dirty="0">
                <a:ln>
                  <a:noFill/>
                </a:ln>
                <a:solidFill>
                  <a:srgbClr val="2D2D8C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.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2D2D8C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137;p17">
            <a:extLst>
              <a:ext uri="{FF2B5EF4-FFF2-40B4-BE49-F238E27FC236}">
                <a16:creationId xmlns:a16="http://schemas.microsoft.com/office/drawing/2014/main" id="{7A9F1833-7D95-D34F-12C2-94D0E3B98085}"/>
              </a:ext>
            </a:extLst>
          </p:cNvPr>
          <p:cNvSpPr/>
          <p:nvPr/>
        </p:nvSpPr>
        <p:spPr>
          <a:xfrm>
            <a:off x="4148748" y="3129550"/>
            <a:ext cx="6816259" cy="799316"/>
          </a:xfrm>
          <a:custGeom>
            <a:avLst/>
            <a:gdLst/>
            <a:ahLst/>
            <a:cxnLst/>
            <a:rect l="l" t="t" r="r" b="b"/>
            <a:pathLst>
              <a:path w="6816259" h="799316" extrusionOk="0">
                <a:moveTo>
                  <a:pt x="0" y="0"/>
                </a:moveTo>
                <a:lnTo>
                  <a:pt x="6816259" y="0"/>
                </a:lnTo>
                <a:lnTo>
                  <a:pt x="6816259" y="799316"/>
                </a:lnTo>
                <a:lnTo>
                  <a:pt x="0" y="79931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25400" cap="flat" cmpd="sng">
            <a:solidFill>
              <a:srgbClr val="4C3DA8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7600" tIns="7600" rIns="7600" bIns="76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kumimoji="0" lang="es-EC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Unidad de Registro de Insumos Agropecuarios: registro de almacenes nuevos, registro de empresas fertilizantes, capacitaciones, atención de trámites de plaguicidas.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2" name="Google Shape;138;p17">
            <a:extLst>
              <a:ext uri="{FF2B5EF4-FFF2-40B4-BE49-F238E27FC236}">
                <a16:creationId xmlns:a16="http://schemas.microsoft.com/office/drawing/2014/main" id="{6C8408AE-CBF4-39D1-FBEF-4EFD1618CA47}"/>
              </a:ext>
            </a:extLst>
          </p:cNvPr>
          <p:cNvSpPr/>
          <p:nvPr/>
        </p:nvSpPr>
        <p:spPr>
          <a:xfrm>
            <a:off x="4148748" y="4128696"/>
            <a:ext cx="6794367" cy="799316"/>
          </a:xfrm>
          <a:custGeom>
            <a:avLst/>
            <a:gdLst/>
            <a:ahLst/>
            <a:cxnLst/>
            <a:rect l="l" t="t" r="r" b="b"/>
            <a:pathLst>
              <a:path w="6794367" h="799316" extrusionOk="0">
                <a:moveTo>
                  <a:pt x="0" y="0"/>
                </a:moveTo>
                <a:lnTo>
                  <a:pt x="6794367" y="0"/>
                </a:lnTo>
                <a:lnTo>
                  <a:pt x="6794367" y="799316"/>
                </a:lnTo>
                <a:lnTo>
                  <a:pt x="0" y="79931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25400" cap="flat" cmpd="sng">
            <a:solidFill>
              <a:srgbClr val="4C3DA8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7600" tIns="7600" rIns="7600" bIns="76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EC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Inocuidad de los Alimentos: capacitaciones, registros de medios de transporte de carne y leche, certificación de UPAS bajo BPA esquema nacional y equivalencia, atención a denuncias, operativos de control de origen de productos y subproductos cárnicos.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3" name="Google Shape;139;p17">
            <a:extLst>
              <a:ext uri="{FF2B5EF4-FFF2-40B4-BE49-F238E27FC236}">
                <a16:creationId xmlns:a16="http://schemas.microsoft.com/office/drawing/2014/main" id="{82DBF4D2-E27F-1137-4CB8-8E1380C60C4E}"/>
              </a:ext>
            </a:extLst>
          </p:cNvPr>
          <p:cNvSpPr/>
          <p:nvPr/>
        </p:nvSpPr>
        <p:spPr>
          <a:xfrm>
            <a:off x="4148748" y="5127842"/>
            <a:ext cx="6761962" cy="799316"/>
          </a:xfrm>
          <a:custGeom>
            <a:avLst/>
            <a:gdLst/>
            <a:ahLst/>
            <a:cxnLst/>
            <a:rect l="l" t="t" r="r" b="b"/>
            <a:pathLst>
              <a:path w="6761962" h="799316" extrusionOk="0">
                <a:moveTo>
                  <a:pt x="0" y="0"/>
                </a:moveTo>
                <a:lnTo>
                  <a:pt x="6761962" y="0"/>
                </a:lnTo>
                <a:lnTo>
                  <a:pt x="6761962" y="799316"/>
                </a:lnTo>
                <a:lnTo>
                  <a:pt x="0" y="799316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90000"/>
            </a:schemeClr>
          </a:solidFill>
          <a:ln w="25400" cap="flat" cmpd="sng">
            <a:solidFill>
              <a:srgbClr val="4C3DA8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7600" tIns="7600" rIns="7600" bIns="76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kumimoji="0" lang="es-EC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Laboratorio: Análisis de entomología, diagnóstico animal, y en Loja </a:t>
            </a:r>
            <a:r>
              <a:rPr kumimoji="0" lang="es-EC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nematología</a:t>
            </a:r>
            <a:r>
              <a:rPr kumimoji="0" lang="es-EC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, entomología, fitopatología y diagnóstico animal</a:t>
            </a:r>
            <a:r>
              <a:rPr kumimoji="0" lang="es-EC" sz="1400" b="0" i="0" u="none" strike="noStrike" kern="0" cap="none" spc="0" normalizeH="0" baseline="0" noProof="0" dirty="0">
                <a:ln>
                  <a:noFill/>
                </a:ln>
                <a:solidFill>
                  <a:srgbClr val="2D2D8C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. 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2D2D8C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Rectángulo: esquinas redondeadas 23">
            <a:extLst>
              <a:ext uri="{FF2B5EF4-FFF2-40B4-BE49-F238E27FC236}">
                <a16:creationId xmlns:a16="http://schemas.microsoft.com/office/drawing/2014/main" id="{45A8CB34-961F-A0BB-D9AC-5E16B7753BC4}"/>
              </a:ext>
            </a:extLst>
          </p:cNvPr>
          <p:cNvSpPr/>
          <p:nvPr/>
        </p:nvSpPr>
        <p:spPr>
          <a:xfrm>
            <a:off x="625667" y="3161220"/>
            <a:ext cx="1711988" cy="767644"/>
          </a:xfrm>
          <a:prstGeom prst="roundRect">
            <a:avLst/>
          </a:prstGeom>
          <a:solidFill>
            <a:srgbClr val="4C3DA8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ES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UNIDADES  SUSTANTIVAS</a:t>
            </a:r>
            <a:endParaRPr kumimoji="0" lang="es-EC" sz="1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916311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8">
          <a:extLst>
            <a:ext uri="{FF2B5EF4-FFF2-40B4-BE49-F238E27FC236}">
              <a16:creationId xmlns:a16="http://schemas.microsoft.com/office/drawing/2014/main" id="{855A6453-66F4-0AA3-0BA4-FF0C082C1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119;p4">
            <a:extLst>
              <a:ext uri="{FF2B5EF4-FFF2-40B4-BE49-F238E27FC236}">
                <a16:creationId xmlns:a16="http://schemas.microsoft.com/office/drawing/2014/main" id="{2A059BB2-0B4A-8D4B-3503-F9D38F7CEA79}"/>
              </a:ext>
            </a:extLst>
          </p:cNvPr>
          <p:cNvSpPr txBox="1"/>
          <p:nvPr/>
        </p:nvSpPr>
        <p:spPr>
          <a:xfrm>
            <a:off x="625667" y="231150"/>
            <a:ext cx="5275385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r>
              <a:rPr kumimoji="0" lang="es-EC" sz="2500" b="0" i="0" u="none" strike="noStrike" kern="0" cap="none" spc="0" normalizeH="0" baseline="0" noProof="0" dirty="0">
                <a:ln>
                  <a:noFill/>
                </a:ln>
                <a:solidFill>
                  <a:srgbClr val="E5C4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Asignación presupuestaria</a:t>
            </a:r>
            <a:endParaRPr kumimoji="0" sz="2500" b="0" i="0" u="none" strike="noStrike" kern="0" cap="none" spc="0" normalizeH="0" baseline="0" noProof="0" dirty="0">
              <a:ln>
                <a:noFill/>
              </a:ln>
              <a:solidFill>
                <a:srgbClr val="E5C4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51E890F6-0C30-C637-7107-567780DC80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73783" y="1602888"/>
            <a:ext cx="3996497" cy="3996497"/>
          </a:xfrm>
          <a:prstGeom prst="rect">
            <a:avLst/>
          </a:prstGeom>
        </p:spPr>
      </p:pic>
      <p:graphicFrame>
        <p:nvGraphicFramePr>
          <p:cNvPr id="6" name="Google Shape;100;p16">
            <a:extLst>
              <a:ext uri="{FF2B5EF4-FFF2-40B4-BE49-F238E27FC236}">
                <a16:creationId xmlns:a16="http://schemas.microsoft.com/office/drawing/2014/main" id="{AF33B9D0-D66E-4CEB-865F-7AEF7377519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29939472"/>
              </p:ext>
            </p:extLst>
          </p:nvPr>
        </p:nvGraphicFramePr>
        <p:xfrm>
          <a:off x="625667" y="2521534"/>
          <a:ext cx="6728325" cy="156582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16413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59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52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357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8291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C" sz="1500" b="0" i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Barlow Condensed Medium"/>
                          <a:ea typeface="Barlow Condensed Medium"/>
                          <a:cs typeface="Barlow Condensed Medium"/>
                          <a:sym typeface="Barlow Condensed Medium"/>
                        </a:rPr>
                        <a:t>DISTRITALES</a:t>
                      </a:r>
                      <a:endParaRPr sz="1500" b="0" u="none" strike="noStrike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Barlow Condensed Medium"/>
                        <a:ea typeface="Barlow Condensed Medium"/>
                        <a:cs typeface="Barlow Condensed Medium"/>
                        <a:sym typeface="Barlow Condensed Medium"/>
                      </a:endParaRPr>
                    </a:p>
                  </a:txBody>
                  <a:tcPr marL="86998" marR="86998" marT="43499" marB="43499" anchor="ctr"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500" b="0" i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Barlow Condensed Medium"/>
                          <a:ea typeface="Barlow Condensed Medium"/>
                          <a:cs typeface="Barlow Condensed Medium"/>
                          <a:sym typeface="Barlow Condensed Medium"/>
                        </a:rPr>
                        <a:t>TOTAL DE PRESUPUESTO INSTITUCIONAL CODIFICADO</a:t>
                      </a:r>
                    </a:p>
                  </a:txBody>
                  <a:tcPr marL="86998" marR="86998" marT="43499" marB="43499"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500" b="0" i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Barlow Condensed Medium"/>
                          <a:sym typeface="Barlow Condensed Medium"/>
                        </a:rPr>
                        <a:t>E</a:t>
                      </a:r>
                      <a:r>
                        <a:rPr lang="es-EC" sz="1500" b="0" i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Barlow Condensed Medium"/>
                          <a:sym typeface="Barlow Condensed Medium"/>
                        </a:rPr>
                        <a:t>JECUTADO</a:t>
                      </a:r>
                      <a:endParaRPr sz="1300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</a:endParaRPr>
                    </a:p>
                  </a:txBody>
                  <a:tcPr marL="86998" marR="86998" marT="43499" marB="43499" anchor="ctr"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C" sz="1500" b="0" i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Barlow Condensed Medium"/>
                          <a:ea typeface="Barlow Condensed Medium"/>
                          <a:cs typeface="Barlow Condensed Medium"/>
                          <a:sym typeface="Barlow Condensed Medium"/>
                        </a:rPr>
                        <a:t>PORCENTAJE DE EJECUCIÓN</a:t>
                      </a:r>
                      <a:r>
                        <a:rPr lang="es-EC" sz="1500" b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Barlow Condensed Medium"/>
                          <a:ea typeface="Barlow Condensed Medium"/>
                          <a:cs typeface="Barlow Condensed Medium"/>
                          <a:sym typeface="Barlow Condensed Medium"/>
                        </a:rPr>
                        <a:t> </a:t>
                      </a:r>
                      <a:endParaRPr sz="1300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</a:endParaRPr>
                    </a:p>
                  </a:txBody>
                  <a:tcPr marL="86998" marR="86998" marT="43499" marB="43499" anchor="ctr"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291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C" sz="1100" b="0" i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Barlow Condensed Medium"/>
                          <a:ea typeface="Barlow Condensed Medium"/>
                          <a:cs typeface="Barlow Condensed Medium"/>
                          <a:sym typeface="Barlow Condensed Medium"/>
                        </a:rPr>
                        <a:t>TUNGURAHUA</a:t>
                      </a:r>
                      <a:endParaRPr sz="1300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C" sz="1100" b="0" i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Barlow Condensed Medium"/>
                          <a:ea typeface="Barlow Condensed Medium"/>
                          <a:cs typeface="Barlow Condensed Medium"/>
                          <a:sym typeface="Barlow Condensed Medium"/>
                        </a:rPr>
                        <a:t>COTOPAXI </a:t>
                      </a:r>
                      <a:r>
                        <a:rPr lang="es-EC" sz="1100" b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Barlow Condensed Medium"/>
                          <a:ea typeface="Barlow Condensed Medium"/>
                          <a:cs typeface="Barlow Condensed Medium"/>
                          <a:sym typeface="Barlow Condensed Medium"/>
                        </a:rPr>
                        <a:t> </a:t>
                      </a:r>
                      <a:endParaRPr sz="1300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C" sz="1100" b="0" i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Barlow Condensed Medium"/>
                          <a:ea typeface="Barlow Condensed Medium"/>
                          <a:cs typeface="Barlow Condensed Medium"/>
                          <a:sym typeface="Barlow Condensed Medium"/>
                        </a:rPr>
                        <a:t>CHIMBORAZO</a:t>
                      </a:r>
                      <a:endParaRPr sz="1300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C" sz="1100" b="0" i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Barlow Condensed Medium"/>
                          <a:ea typeface="Barlow Condensed Medium"/>
                          <a:cs typeface="Barlow Condensed Medium"/>
                          <a:sym typeface="Barlow Condensed Medium"/>
                        </a:rPr>
                        <a:t>PASTAZA </a:t>
                      </a:r>
                      <a:endParaRPr sz="1100" b="0" u="none" strike="noStrike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Barlow Condensed Medium"/>
                        <a:ea typeface="Barlow Condensed Medium"/>
                        <a:cs typeface="Barlow Condensed Medium"/>
                        <a:sym typeface="Barlow Condensed Medium"/>
                      </a:endParaRPr>
                    </a:p>
                  </a:txBody>
                  <a:tcPr marL="86998" marR="86998" marT="43499" marB="43499"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endParaRPr sz="1500" b="0" u="none" strike="noStrike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Barlow Condensed Medium"/>
                        <a:ea typeface="Barlow Condensed Medium"/>
                        <a:cs typeface="Barlow Condensed Medium"/>
                        <a:sym typeface="Barlow Condensed Medium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s-EC" sz="1500" b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Barlow Condensed Medium"/>
                          <a:ea typeface="Barlow Condensed Medium"/>
                          <a:cs typeface="Barlow Condensed Medium"/>
                          <a:sym typeface="Barlow Condensed Medium"/>
                        </a:rPr>
                        <a:t>452,926,43 </a:t>
                      </a:r>
                      <a:endParaRPr sz="1500" b="0" u="none" strike="noStrike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Barlow Condensed Medium"/>
                        <a:ea typeface="Barlow Condensed Medium"/>
                        <a:cs typeface="Barlow Condensed Medium"/>
                        <a:sym typeface="Barlow Condensed Medium"/>
                      </a:endParaRPr>
                    </a:p>
                  </a:txBody>
                  <a:tcPr marL="86998" marR="86998" marT="43499" marB="43499"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b="0" u="none" strike="noStrike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Barlow Condensed Medium"/>
                        <a:ea typeface="Barlow Condensed Medium"/>
                        <a:cs typeface="Barlow Condensed Medium"/>
                        <a:sym typeface="Barlow Condensed Medium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C" sz="1500" b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Barlow Condensed Medium"/>
                          <a:ea typeface="Barlow Condensed Medium"/>
                          <a:cs typeface="Barlow Condensed Medium"/>
                          <a:sym typeface="Barlow Condensed Medium"/>
                        </a:rPr>
                        <a:t>443.886,20</a:t>
                      </a:r>
                      <a:endParaRPr sz="1500" b="0" u="none" strike="noStrike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Barlow Condensed Medium"/>
                        <a:ea typeface="Barlow Condensed Medium"/>
                        <a:cs typeface="Barlow Condensed Medium"/>
                        <a:sym typeface="Barlow Condensed Medium"/>
                      </a:endParaRPr>
                    </a:p>
                  </a:txBody>
                  <a:tcPr marL="86998" marR="86998" marT="43499" marB="43499"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endParaRPr sz="1500" b="0" u="none" strike="noStrike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Barlow Condensed Medium"/>
                        <a:ea typeface="Barlow Condensed Medium"/>
                        <a:cs typeface="Barlow Condensed Medium"/>
                        <a:sym typeface="Barlow Condensed Medium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s-EC" sz="1500" b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Barlow Condensed Medium"/>
                          <a:ea typeface="Barlow Condensed Medium"/>
                          <a:cs typeface="Barlow Condensed Medium"/>
                          <a:sym typeface="Barlow Condensed Medium"/>
                        </a:rPr>
                        <a:t>98%</a:t>
                      </a:r>
                      <a:endParaRPr sz="1500" b="0" i="0" u="none" strike="noStrike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Barlow Condensed Medium"/>
                        <a:ea typeface="Barlow Condensed Medium"/>
                        <a:cs typeface="Barlow Condensed Medium"/>
                        <a:sym typeface="Barlow Condensed Medium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b="0" u="none" strike="noStrike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Barlow Condensed Medium"/>
                        <a:ea typeface="Barlow Condensed Medium"/>
                        <a:cs typeface="Barlow Condensed Medium"/>
                        <a:sym typeface="Barlow Condensed Medium"/>
                      </a:endParaRPr>
                    </a:p>
                  </a:txBody>
                  <a:tcPr marL="86998" marR="86998" marT="43499" marB="43499"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4174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>
          <a:extLst>
            <a:ext uri="{FF2B5EF4-FFF2-40B4-BE49-F238E27FC236}">
              <a16:creationId xmlns:a16="http://schemas.microsoft.com/office/drawing/2014/main" id="{7358B03E-EB04-6125-3323-D1BDE244F8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119;p4">
            <a:extLst>
              <a:ext uri="{FF2B5EF4-FFF2-40B4-BE49-F238E27FC236}">
                <a16:creationId xmlns:a16="http://schemas.microsoft.com/office/drawing/2014/main" id="{54F2E40B-66C4-5C54-8FD7-479A7FDDF6CD}"/>
              </a:ext>
            </a:extLst>
          </p:cNvPr>
          <p:cNvSpPr txBox="1"/>
          <p:nvPr/>
        </p:nvSpPr>
        <p:spPr>
          <a:xfrm>
            <a:off x="625667" y="231150"/>
            <a:ext cx="5275385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2500" u="none" strike="noStrike" cap="none" dirty="0">
                <a:solidFill>
                  <a:srgbClr val="E5C400"/>
                </a:solidFill>
                <a:ea typeface="Arial"/>
                <a:sym typeface="Arial"/>
              </a:rPr>
              <a:t>Trabajo Interinstitucional</a:t>
            </a:r>
            <a:endParaRPr sz="2500" u="none" strike="noStrike" cap="none" dirty="0">
              <a:solidFill>
                <a:srgbClr val="E5C400"/>
              </a:solidFill>
              <a:ea typeface="Arial"/>
              <a:sym typeface="Arial"/>
            </a:endParaRPr>
          </a:p>
        </p:txBody>
      </p:sp>
      <p:grpSp>
        <p:nvGrpSpPr>
          <p:cNvPr id="2" name="Google Shape;187;p19">
            <a:extLst>
              <a:ext uri="{FF2B5EF4-FFF2-40B4-BE49-F238E27FC236}">
                <a16:creationId xmlns:a16="http://schemas.microsoft.com/office/drawing/2014/main" id="{46972F7E-127F-8C02-C8DF-C25D8067F3AC}"/>
              </a:ext>
            </a:extLst>
          </p:cNvPr>
          <p:cNvGrpSpPr/>
          <p:nvPr/>
        </p:nvGrpSpPr>
        <p:grpSpPr>
          <a:xfrm>
            <a:off x="556070" y="1363133"/>
            <a:ext cx="10844023" cy="4008967"/>
            <a:chOff x="4504" y="0"/>
            <a:chExt cx="10844023" cy="4008967"/>
          </a:xfrm>
        </p:grpSpPr>
        <p:sp>
          <p:nvSpPr>
            <p:cNvPr id="3" name="Google Shape;188;p19">
              <a:extLst>
                <a:ext uri="{FF2B5EF4-FFF2-40B4-BE49-F238E27FC236}">
                  <a16:creationId xmlns:a16="http://schemas.microsoft.com/office/drawing/2014/main" id="{16906D96-65F3-2025-BC92-53DC6CB74FF0}"/>
                </a:ext>
              </a:extLst>
            </p:cNvPr>
            <p:cNvSpPr/>
            <p:nvPr/>
          </p:nvSpPr>
          <p:spPr>
            <a:xfrm>
              <a:off x="4504" y="0"/>
              <a:ext cx="1510309" cy="4008967"/>
            </a:xfrm>
            <a:prstGeom prst="roundRect">
              <a:avLst>
                <a:gd name="adj" fmla="val 10000"/>
              </a:avLst>
            </a:prstGeom>
            <a:solidFill>
              <a:srgbClr val="599BD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189;p19">
              <a:extLst>
                <a:ext uri="{FF2B5EF4-FFF2-40B4-BE49-F238E27FC236}">
                  <a16:creationId xmlns:a16="http://schemas.microsoft.com/office/drawing/2014/main" id="{1EEB910B-E14C-6511-F565-664030689777}"/>
                </a:ext>
              </a:extLst>
            </p:cNvPr>
            <p:cNvSpPr txBox="1"/>
            <p:nvPr/>
          </p:nvSpPr>
          <p:spPr>
            <a:xfrm>
              <a:off x="4504" y="1603586"/>
              <a:ext cx="1510309" cy="160358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0900" tIns="120900" rIns="120900" bIns="1209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00"/>
                <a:buFont typeface="Arial"/>
                <a:buNone/>
              </a:pPr>
              <a:r>
                <a:rPr lang="es-EC" sz="1700" b="1" i="0" u="none" strike="noStrike" cap="none" dirty="0">
                  <a:solidFill>
                    <a:srgbClr val="2D2D8C"/>
                  </a:solidFill>
                  <a:latin typeface="Arial"/>
                  <a:ea typeface="Arial"/>
                  <a:cs typeface="Arial"/>
                  <a:sym typeface="Arial"/>
                </a:rPr>
                <a:t>Policía Nacional del Ecuador</a:t>
              </a:r>
              <a:endParaRPr lang="es-EC" sz="1800" dirty="0">
                <a:solidFill>
                  <a:srgbClr val="2D2D8C"/>
                </a:solidFill>
              </a:endParaRPr>
            </a:p>
          </p:txBody>
        </p:sp>
        <p:sp>
          <p:nvSpPr>
            <p:cNvPr id="7" name="Google Shape;191;p19">
              <a:extLst>
                <a:ext uri="{FF2B5EF4-FFF2-40B4-BE49-F238E27FC236}">
                  <a16:creationId xmlns:a16="http://schemas.microsoft.com/office/drawing/2014/main" id="{EA09F530-FA2D-170D-BD2E-B5FE8A067833}"/>
                </a:ext>
              </a:extLst>
            </p:cNvPr>
            <p:cNvSpPr/>
            <p:nvPr/>
          </p:nvSpPr>
          <p:spPr>
            <a:xfrm>
              <a:off x="1560123" y="0"/>
              <a:ext cx="1510309" cy="4008967"/>
            </a:xfrm>
            <a:prstGeom prst="roundRect">
              <a:avLst>
                <a:gd name="adj" fmla="val 10000"/>
              </a:avLst>
            </a:prstGeom>
            <a:solidFill>
              <a:srgbClr val="55BACE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" name="Google Shape;192;p19">
              <a:extLst>
                <a:ext uri="{FF2B5EF4-FFF2-40B4-BE49-F238E27FC236}">
                  <a16:creationId xmlns:a16="http://schemas.microsoft.com/office/drawing/2014/main" id="{898AAD7D-07C3-1B7E-EF2D-2FE2D14D2802}"/>
                </a:ext>
              </a:extLst>
            </p:cNvPr>
            <p:cNvSpPr txBox="1"/>
            <p:nvPr/>
          </p:nvSpPr>
          <p:spPr>
            <a:xfrm>
              <a:off x="1560123" y="1603586"/>
              <a:ext cx="1510309" cy="160358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0900" tIns="120900" rIns="120900" bIns="1209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00"/>
                <a:buFont typeface="Arial"/>
                <a:buNone/>
              </a:pPr>
              <a:r>
                <a:rPr lang="es-ES" sz="1700" b="1" i="0" u="none" strike="noStrike" cap="none" dirty="0">
                  <a:solidFill>
                    <a:srgbClr val="2D2D8C"/>
                  </a:solidFill>
                  <a:latin typeface="Arial"/>
                  <a:ea typeface="Arial"/>
                  <a:cs typeface="Arial"/>
                  <a:sym typeface="Arial"/>
                </a:rPr>
                <a:t>Ministerio de Agricultura y Ganadería </a:t>
              </a:r>
              <a:endParaRPr lang="es-ES" sz="1700" b="0" i="0" u="none" strike="noStrike" cap="none" dirty="0">
                <a:solidFill>
                  <a:srgbClr val="2D2D8C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194;p19">
              <a:extLst>
                <a:ext uri="{FF2B5EF4-FFF2-40B4-BE49-F238E27FC236}">
                  <a16:creationId xmlns:a16="http://schemas.microsoft.com/office/drawing/2014/main" id="{5A5D9775-D46C-8A99-7924-484269E4883C}"/>
                </a:ext>
              </a:extLst>
            </p:cNvPr>
            <p:cNvSpPr/>
            <p:nvPr/>
          </p:nvSpPr>
          <p:spPr>
            <a:xfrm>
              <a:off x="3115742" y="0"/>
              <a:ext cx="1510309" cy="4008967"/>
            </a:xfrm>
            <a:prstGeom prst="roundRect">
              <a:avLst>
                <a:gd name="adj" fmla="val 10000"/>
              </a:avLst>
            </a:prstGeom>
            <a:solidFill>
              <a:srgbClr val="50C9B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95;p19">
              <a:extLst>
                <a:ext uri="{FF2B5EF4-FFF2-40B4-BE49-F238E27FC236}">
                  <a16:creationId xmlns:a16="http://schemas.microsoft.com/office/drawing/2014/main" id="{96286007-91E1-E53D-BDFB-C614BEB9B738}"/>
                </a:ext>
              </a:extLst>
            </p:cNvPr>
            <p:cNvSpPr txBox="1"/>
            <p:nvPr/>
          </p:nvSpPr>
          <p:spPr>
            <a:xfrm>
              <a:off x="3115742" y="1603586"/>
              <a:ext cx="1510309" cy="160358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0900" tIns="120900" rIns="120900" bIns="1209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00"/>
                <a:buFont typeface="Arial"/>
                <a:buNone/>
              </a:pPr>
              <a:r>
                <a:rPr lang="es-EC" sz="1700" b="1" i="0" u="none" strike="noStrike" cap="none" dirty="0">
                  <a:solidFill>
                    <a:srgbClr val="2D2D8C"/>
                  </a:solidFill>
                  <a:latin typeface="Arial"/>
                  <a:ea typeface="Arial"/>
                  <a:cs typeface="Arial"/>
                  <a:sym typeface="Arial"/>
                </a:rPr>
                <a:t>Agencia Nacional de Regulación, Control y Vigilancia Sanitaria</a:t>
              </a:r>
              <a:endParaRPr sz="1700" b="0" i="0" u="none" strike="noStrike" cap="none" dirty="0">
                <a:solidFill>
                  <a:srgbClr val="2D2D8C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196;p19">
              <a:extLst>
                <a:ext uri="{FF2B5EF4-FFF2-40B4-BE49-F238E27FC236}">
                  <a16:creationId xmlns:a16="http://schemas.microsoft.com/office/drawing/2014/main" id="{1AF4A9A9-ECC5-CA4D-476F-C4F9BB596D3A}"/>
                </a:ext>
              </a:extLst>
            </p:cNvPr>
            <p:cNvSpPr/>
            <p:nvPr/>
          </p:nvSpPr>
          <p:spPr>
            <a:xfrm>
              <a:off x="3203404" y="240538"/>
              <a:ext cx="1334986" cy="1334986"/>
            </a:xfrm>
            <a:prstGeom prst="ellipse">
              <a:avLst/>
            </a:prstGeom>
            <a:blipFill rotWithShape="1">
              <a:blip r:embed="rId3">
                <a:alphaModFix/>
              </a:blip>
              <a:stretch>
                <a:fillRect l="-5786" r="-5784"/>
              </a:stretch>
            </a:blip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97;p19">
              <a:extLst>
                <a:ext uri="{FF2B5EF4-FFF2-40B4-BE49-F238E27FC236}">
                  <a16:creationId xmlns:a16="http://schemas.microsoft.com/office/drawing/2014/main" id="{A82DA749-819A-119B-B295-15B47FE8F194}"/>
                </a:ext>
              </a:extLst>
            </p:cNvPr>
            <p:cNvSpPr/>
            <p:nvPr/>
          </p:nvSpPr>
          <p:spPr>
            <a:xfrm>
              <a:off x="4671361" y="0"/>
              <a:ext cx="1510309" cy="4008967"/>
            </a:xfrm>
            <a:prstGeom prst="roundRect">
              <a:avLst>
                <a:gd name="adj" fmla="val 10000"/>
              </a:avLst>
            </a:prstGeom>
            <a:solidFill>
              <a:srgbClr val="4CC38C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98;p19">
              <a:extLst>
                <a:ext uri="{FF2B5EF4-FFF2-40B4-BE49-F238E27FC236}">
                  <a16:creationId xmlns:a16="http://schemas.microsoft.com/office/drawing/2014/main" id="{EC2AFD0B-5C3D-5F79-398E-00BB1DF10C46}"/>
                </a:ext>
              </a:extLst>
            </p:cNvPr>
            <p:cNvSpPr txBox="1"/>
            <p:nvPr/>
          </p:nvSpPr>
          <p:spPr>
            <a:xfrm>
              <a:off x="4671361" y="1603586"/>
              <a:ext cx="1510309" cy="160358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0900" tIns="120900" rIns="120900" bIns="1209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00"/>
                <a:buFont typeface="Arial"/>
                <a:buNone/>
              </a:pPr>
              <a:r>
                <a:rPr lang="es-ES" sz="1700" b="1" i="0" u="none" strike="noStrike" cap="none" dirty="0">
                  <a:solidFill>
                    <a:srgbClr val="2D2D8C"/>
                  </a:solidFill>
                  <a:latin typeface="Arial"/>
                  <a:ea typeface="Arial"/>
                  <a:cs typeface="Arial"/>
                  <a:sym typeface="Arial"/>
                </a:rPr>
                <a:t>ESPOCH</a:t>
              </a:r>
              <a:endParaRPr sz="1700" b="1" i="0" u="none" strike="noStrike" cap="none" dirty="0">
                <a:solidFill>
                  <a:srgbClr val="2D2D8C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99;p19">
              <a:extLst>
                <a:ext uri="{FF2B5EF4-FFF2-40B4-BE49-F238E27FC236}">
                  <a16:creationId xmlns:a16="http://schemas.microsoft.com/office/drawing/2014/main" id="{E511C511-B694-FAB3-941C-A46DA975A68D}"/>
                </a:ext>
              </a:extLst>
            </p:cNvPr>
            <p:cNvSpPr/>
            <p:nvPr/>
          </p:nvSpPr>
          <p:spPr>
            <a:xfrm>
              <a:off x="1644695" y="240538"/>
              <a:ext cx="1334986" cy="1334986"/>
            </a:xfrm>
            <a:prstGeom prst="ellipse">
              <a:avLst/>
            </a:prstGeom>
            <a:blipFill rotWithShape="1">
              <a:blip r:embed="rId4">
                <a:alphaModFix/>
              </a:blip>
              <a:stretch>
                <a:fillRect l="-28608" r="-28608"/>
              </a:stretch>
            </a:blip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200;p19">
              <a:extLst>
                <a:ext uri="{FF2B5EF4-FFF2-40B4-BE49-F238E27FC236}">
                  <a16:creationId xmlns:a16="http://schemas.microsoft.com/office/drawing/2014/main" id="{C3160D34-FCB0-15DD-C244-BBA5BE39A46C}"/>
                </a:ext>
              </a:extLst>
            </p:cNvPr>
            <p:cNvSpPr/>
            <p:nvPr/>
          </p:nvSpPr>
          <p:spPr>
            <a:xfrm>
              <a:off x="6226980" y="0"/>
              <a:ext cx="1510309" cy="4008967"/>
            </a:xfrm>
            <a:prstGeom prst="roundRect">
              <a:avLst>
                <a:gd name="adj" fmla="val 10000"/>
              </a:avLst>
            </a:prstGeom>
            <a:solidFill>
              <a:srgbClr val="48BD62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01;p19">
              <a:extLst>
                <a:ext uri="{FF2B5EF4-FFF2-40B4-BE49-F238E27FC236}">
                  <a16:creationId xmlns:a16="http://schemas.microsoft.com/office/drawing/2014/main" id="{9B60FA01-CA35-A989-E5A4-BFE370F77973}"/>
                </a:ext>
              </a:extLst>
            </p:cNvPr>
            <p:cNvSpPr txBox="1"/>
            <p:nvPr/>
          </p:nvSpPr>
          <p:spPr>
            <a:xfrm>
              <a:off x="6226980" y="1603586"/>
              <a:ext cx="1510309" cy="160358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0900" tIns="120900" rIns="120900" bIns="1209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00"/>
                <a:buFont typeface="Arial"/>
                <a:buNone/>
              </a:pPr>
              <a:r>
                <a:rPr lang="es-EC" sz="1700" b="1" i="0" u="none" strike="noStrike" cap="none" dirty="0">
                  <a:solidFill>
                    <a:srgbClr val="2D2D8C"/>
                  </a:solidFill>
                  <a:latin typeface="Arial"/>
                  <a:ea typeface="Arial"/>
                  <a:cs typeface="Arial"/>
                  <a:sym typeface="Arial"/>
                </a:rPr>
                <a:t>Ministerio de Salud Pública</a:t>
              </a:r>
              <a:endParaRPr sz="1700" b="0" i="0" u="none" strike="noStrike" cap="none" dirty="0">
                <a:solidFill>
                  <a:srgbClr val="2D2D8C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202;p19">
              <a:extLst>
                <a:ext uri="{FF2B5EF4-FFF2-40B4-BE49-F238E27FC236}">
                  <a16:creationId xmlns:a16="http://schemas.microsoft.com/office/drawing/2014/main" id="{1925BB80-21C2-6D01-E48D-2C1F8B4F7DBB}"/>
                </a:ext>
              </a:extLst>
            </p:cNvPr>
            <p:cNvSpPr/>
            <p:nvPr/>
          </p:nvSpPr>
          <p:spPr>
            <a:xfrm>
              <a:off x="6314642" y="240538"/>
              <a:ext cx="1334986" cy="1334986"/>
            </a:xfrm>
            <a:prstGeom prst="ellipse">
              <a:avLst/>
            </a:prstGeom>
            <a:blipFill rotWithShape="1">
              <a:blip r:embed="rId5">
                <a:alphaModFix/>
              </a:blip>
              <a:stretch>
                <a:fillRect l="-10856" t="1449" r="-10856" b="1449"/>
              </a:stretch>
            </a:blip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03;p19">
              <a:extLst>
                <a:ext uri="{FF2B5EF4-FFF2-40B4-BE49-F238E27FC236}">
                  <a16:creationId xmlns:a16="http://schemas.microsoft.com/office/drawing/2014/main" id="{A553D200-A44E-D7F8-CE0E-CE3BFCF7ED8A}"/>
                </a:ext>
              </a:extLst>
            </p:cNvPr>
            <p:cNvSpPr/>
            <p:nvPr/>
          </p:nvSpPr>
          <p:spPr>
            <a:xfrm>
              <a:off x="7782599" y="0"/>
              <a:ext cx="1510309" cy="4008967"/>
            </a:xfrm>
            <a:prstGeom prst="roundRect">
              <a:avLst>
                <a:gd name="adj" fmla="val 10000"/>
              </a:avLst>
            </a:prstGeom>
            <a:solidFill>
              <a:srgbClr val="4FB54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04;p19">
              <a:extLst>
                <a:ext uri="{FF2B5EF4-FFF2-40B4-BE49-F238E27FC236}">
                  <a16:creationId xmlns:a16="http://schemas.microsoft.com/office/drawing/2014/main" id="{56BA718F-720A-15AB-3D26-E68A151A3CAA}"/>
                </a:ext>
              </a:extLst>
            </p:cNvPr>
            <p:cNvSpPr txBox="1"/>
            <p:nvPr/>
          </p:nvSpPr>
          <p:spPr>
            <a:xfrm>
              <a:off x="7782599" y="1603586"/>
              <a:ext cx="1510309" cy="160358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0900" tIns="120900" rIns="120900" bIns="1209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00"/>
                <a:buFont typeface="Arial"/>
                <a:buNone/>
              </a:pPr>
              <a:r>
                <a:rPr lang="es-EC" sz="1700" b="1" i="0" u="none" strike="noStrike" cap="none" dirty="0">
                  <a:solidFill>
                    <a:srgbClr val="2D2D8C"/>
                  </a:solidFill>
                  <a:latin typeface="Arial"/>
                  <a:ea typeface="Arial"/>
                  <a:cs typeface="Arial"/>
                  <a:sym typeface="Arial"/>
                </a:rPr>
                <a:t>Universidad Técnica de Ambato</a:t>
              </a:r>
              <a:endParaRPr dirty="0">
                <a:solidFill>
                  <a:srgbClr val="2D2D8C"/>
                </a:solidFill>
              </a:endParaRPr>
            </a:p>
          </p:txBody>
        </p:sp>
        <p:sp>
          <p:nvSpPr>
            <p:cNvPr id="24" name="Google Shape;206;p19">
              <a:extLst>
                <a:ext uri="{FF2B5EF4-FFF2-40B4-BE49-F238E27FC236}">
                  <a16:creationId xmlns:a16="http://schemas.microsoft.com/office/drawing/2014/main" id="{5E7D24AC-F134-A4F9-63A5-41AD25CC8C9E}"/>
                </a:ext>
              </a:extLst>
            </p:cNvPr>
            <p:cNvSpPr/>
            <p:nvPr/>
          </p:nvSpPr>
          <p:spPr>
            <a:xfrm>
              <a:off x="9338218" y="0"/>
              <a:ext cx="1510309" cy="4008967"/>
            </a:xfrm>
            <a:prstGeom prst="roundRect">
              <a:avLst>
                <a:gd name="adj" fmla="val 10000"/>
              </a:avLst>
            </a:prstGeom>
            <a:solidFill>
              <a:srgbClr val="6FAB4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07;p19">
              <a:extLst>
                <a:ext uri="{FF2B5EF4-FFF2-40B4-BE49-F238E27FC236}">
                  <a16:creationId xmlns:a16="http://schemas.microsoft.com/office/drawing/2014/main" id="{E33DF3B0-D685-1F08-8CAB-E98666C0EB95}"/>
                </a:ext>
              </a:extLst>
            </p:cNvPr>
            <p:cNvSpPr txBox="1"/>
            <p:nvPr/>
          </p:nvSpPr>
          <p:spPr>
            <a:xfrm>
              <a:off x="9273421" y="1539987"/>
              <a:ext cx="1510309" cy="160358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0900" tIns="120900" rIns="120900" bIns="1209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00"/>
                <a:buFont typeface="Arial"/>
                <a:buNone/>
              </a:pPr>
              <a:r>
                <a:rPr lang="es-EC" sz="1700" b="1" i="0" u="none" strike="noStrike" cap="none" dirty="0">
                  <a:solidFill>
                    <a:srgbClr val="2D2D8C"/>
                  </a:solidFill>
                  <a:latin typeface="Arial"/>
                  <a:ea typeface="Arial"/>
                  <a:cs typeface="Arial"/>
                  <a:sym typeface="Arial"/>
                </a:rPr>
                <a:t>Universidad Uniandes</a:t>
              </a:r>
              <a:endParaRPr lang="es-EC" dirty="0">
                <a:solidFill>
                  <a:srgbClr val="2D2D8C"/>
                </a:solidFill>
              </a:endParaRPr>
            </a:p>
          </p:txBody>
        </p:sp>
        <p:sp>
          <p:nvSpPr>
            <p:cNvPr id="27" name="Google Shape;209;p19">
              <a:extLst>
                <a:ext uri="{FF2B5EF4-FFF2-40B4-BE49-F238E27FC236}">
                  <a16:creationId xmlns:a16="http://schemas.microsoft.com/office/drawing/2014/main" id="{FF129307-A920-AFF3-C90E-0526158B2100}"/>
                </a:ext>
              </a:extLst>
            </p:cNvPr>
            <p:cNvSpPr/>
            <p:nvPr/>
          </p:nvSpPr>
          <p:spPr>
            <a:xfrm>
              <a:off x="434121" y="3207173"/>
              <a:ext cx="9984790" cy="601345"/>
            </a:xfrm>
            <a:prstGeom prst="leftRightArrow">
              <a:avLst>
                <a:gd name="adj1" fmla="val 50000"/>
                <a:gd name="adj2" fmla="val 50000"/>
              </a:avLst>
            </a:prstGeom>
            <a:solidFill>
              <a:srgbClr val="CFDEEF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3255FE08-0D40-4C19-A9AF-AA4731FE582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57362" y="1639207"/>
            <a:ext cx="1263913" cy="1263913"/>
          </a:xfrm>
          <a:prstGeom prst="ellipse">
            <a:avLst/>
          </a:prstGeom>
          <a:ln w="63500" cap="rnd">
            <a:solidFill>
              <a:schemeClr val="bg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26" name="Picture 2" descr="Policia Nacional del Ecuador - Wikipedia, la enciclopedia libre">
            <a:extLst>
              <a:ext uri="{FF2B5EF4-FFF2-40B4-BE49-F238E27FC236}">
                <a16:creationId xmlns:a16="http://schemas.microsoft.com/office/drawing/2014/main" id="{CA72885F-B8F2-4EEE-A3B7-4CD03C1324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716" y="1585706"/>
            <a:ext cx="1350774" cy="1349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F16F6EC-C9A1-4956-9DE5-F1481B04B52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00156" y="1603671"/>
            <a:ext cx="1335140" cy="1261981"/>
          </a:xfrm>
          <a:prstGeom prst="rect">
            <a:avLst/>
          </a:prstGeom>
        </p:spPr>
      </p:pic>
      <p:pic>
        <p:nvPicPr>
          <p:cNvPr id="1030" name="Picture 6" descr="Escuela Superior Politécnica de Chimborazo (ESPOCH) - Lista de carreras">
            <a:extLst>
              <a:ext uri="{FF2B5EF4-FFF2-40B4-BE49-F238E27FC236}">
                <a16:creationId xmlns:a16="http://schemas.microsoft.com/office/drawing/2014/main" id="{DCDF2331-638B-4E9D-8281-0E9A06D49C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1271" y="1645920"/>
            <a:ext cx="1312325" cy="1323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19742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8">
          <a:extLst>
            <a:ext uri="{FF2B5EF4-FFF2-40B4-BE49-F238E27FC236}">
              <a16:creationId xmlns:a16="http://schemas.microsoft.com/office/drawing/2014/main" id="{67E0D7BD-BC72-251C-55DA-D0572B42A6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119;p4">
            <a:extLst>
              <a:ext uri="{FF2B5EF4-FFF2-40B4-BE49-F238E27FC236}">
                <a16:creationId xmlns:a16="http://schemas.microsoft.com/office/drawing/2014/main" id="{E1EA71BF-B59B-3218-0D0D-EB43F31A2D72}"/>
              </a:ext>
            </a:extLst>
          </p:cNvPr>
          <p:cNvSpPr txBox="1"/>
          <p:nvPr/>
        </p:nvSpPr>
        <p:spPr>
          <a:xfrm>
            <a:off x="625667" y="231150"/>
            <a:ext cx="5275385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r>
              <a:rPr kumimoji="0" lang="es-ES" sz="2500" b="0" i="0" u="none" strike="noStrike" kern="0" cap="none" spc="0" normalizeH="0" baseline="0" noProof="0" dirty="0">
                <a:ln>
                  <a:noFill/>
                </a:ln>
                <a:solidFill>
                  <a:srgbClr val="E5C4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</a:t>
            </a:r>
            <a:r>
              <a:rPr kumimoji="0" lang="es-EC" sz="2500" b="0" i="0" u="none" strike="noStrike" kern="0" cap="none" spc="0" normalizeH="0" baseline="0" noProof="0" dirty="0">
                <a:ln>
                  <a:noFill/>
                </a:ln>
                <a:solidFill>
                  <a:srgbClr val="E5C4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anidad Animal</a:t>
            </a:r>
            <a:endParaRPr kumimoji="0" sz="2500" b="0" i="0" u="none" strike="noStrike" kern="0" cap="none" spc="0" normalizeH="0" baseline="0" noProof="0" dirty="0">
              <a:ln>
                <a:noFill/>
              </a:ln>
              <a:solidFill>
                <a:srgbClr val="E5C4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2FC0DD82-2808-E082-3D29-0FBD3080D5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6210935"/>
              </p:ext>
            </p:extLst>
          </p:nvPr>
        </p:nvGraphicFramePr>
        <p:xfrm>
          <a:off x="1994793" y="1477909"/>
          <a:ext cx="4447998" cy="2218602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1482666">
                  <a:extLst>
                    <a:ext uri="{9D8B030D-6E8A-4147-A177-3AD203B41FA5}">
                      <a16:colId xmlns:a16="http://schemas.microsoft.com/office/drawing/2014/main" val="2537680198"/>
                    </a:ext>
                  </a:extLst>
                </a:gridCol>
                <a:gridCol w="1482666">
                  <a:extLst>
                    <a:ext uri="{9D8B030D-6E8A-4147-A177-3AD203B41FA5}">
                      <a16:colId xmlns:a16="http://schemas.microsoft.com/office/drawing/2014/main" val="2942386940"/>
                    </a:ext>
                  </a:extLst>
                </a:gridCol>
                <a:gridCol w="1482666">
                  <a:extLst>
                    <a:ext uri="{9D8B030D-6E8A-4147-A177-3AD203B41FA5}">
                      <a16:colId xmlns:a16="http://schemas.microsoft.com/office/drawing/2014/main" val="3902199816"/>
                    </a:ext>
                  </a:extLst>
                </a:gridCol>
              </a:tblGrid>
              <a:tr h="1043733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u="none" strike="noStrike" dirty="0">
                          <a:solidFill>
                            <a:srgbClr val="2D2D8C"/>
                          </a:solidFill>
                          <a:effectLst/>
                          <a:latin typeface="+mj-lt"/>
                        </a:rPr>
                        <a:t>Provincia</a:t>
                      </a:r>
                      <a:endParaRPr lang="es-EC" sz="1400" b="1" i="0" u="none" strike="noStrike" dirty="0">
                        <a:solidFill>
                          <a:srgbClr val="2D2D8C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u="none" strike="noStrike" dirty="0" err="1">
                          <a:solidFill>
                            <a:srgbClr val="2D2D8C"/>
                          </a:solidFill>
                          <a:effectLst/>
                          <a:latin typeface="+mj-lt"/>
                        </a:rPr>
                        <a:t>N°</a:t>
                      </a:r>
                      <a:r>
                        <a:rPr lang="es-EC" sz="1400" b="1" u="none" strike="noStrike" dirty="0">
                          <a:solidFill>
                            <a:srgbClr val="2D2D8C"/>
                          </a:solidFill>
                          <a:effectLst/>
                          <a:latin typeface="+mj-lt"/>
                        </a:rPr>
                        <a:t> de vacunas aplicadas (1,2 y3 dosis)</a:t>
                      </a:r>
                      <a:endParaRPr lang="es-EC" sz="1400" b="1" i="0" u="none" strike="noStrike" dirty="0">
                        <a:solidFill>
                          <a:srgbClr val="2D2D8C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u="none" strike="noStrike" dirty="0" err="1">
                          <a:solidFill>
                            <a:srgbClr val="2D2D8C"/>
                          </a:solidFill>
                          <a:effectLst/>
                          <a:latin typeface="+mj-lt"/>
                        </a:rPr>
                        <a:t>N°</a:t>
                      </a:r>
                      <a:r>
                        <a:rPr lang="es-EC" sz="1400" b="1" u="none" strike="noStrike" dirty="0">
                          <a:solidFill>
                            <a:srgbClr val="2D2D8C"/>
                          </a:solidFill>
                          <a:effectLst/>
                          <a:latin typeface="+mj-lt"/>
                        </a:rPr>
                        <a:t>  de Granjas registradas</a:t>
                      </a:r>
                      <a:endParaRPr lang="es-EC" sz="1400" b="1" i="0" u="none" strike="noStrike" dirty="0">
                        <a:solidFill>
                          <a:srgbClr val="2D2D8C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19189427"/>
                  </a:ext>
                </a:extLst>
              </a:tr>
              <a:tr h="330047"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b="1" u="none" strike="noStrike" dirty="0">
                          <a:solidFill>
                            <a:srgbClr val="2D2D8C"/>
                          </a:solidFill>
                          <a:effectLst/>
                          <a:latin typeface="+mj-lt"/>
                        </a:rPr>
                        <a:t>Tungurahua</a:t>
                      </a:r>
                      <a:endParaRPr lang="es-EC" sz="1400" b="1" i="0" u="none" strike="noStrike" dirty="0">
                        <a:solidFill>
                          <a:srgbClr val="2D2D8C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b="1" i="0" u="none" strike="noStrike" dirty="0">
                          <a:solidFill>
                            <a:srgbClr val="2D2D8C"/>
                          </a:solidFill>
                          <a:effectLst/>
                          <a:latin typeface="+mj-lt"/>
                        </a:rPr>
                        <a:t>854.675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 dirty="0">
                          <a:solidFill>
                            <a:srgbClr val="2D2D8C"/>
                          </a:solidFill>
                          <a:effectLst/>
                          <a:latin typeface="+mj-lt"/>
                        </a:rPr>
                        <a:t>339</a:t>
                      </a:r>
                      <a:endParaRPr lang="es-EC" sz="1400" b="1" i="0" u="none" strike="noStrike" dirty="0">
                        <a:solidFill>
                          <a:srgbClr val="2D2D8C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10940234"/>
                  </a:ext>
                </a:extLst>
              </a:tr>
              <a:tr h="310858"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b="1" u="none" strike="noStrike" dirty="0">
                          <a:solidFill>
                            <a:srgbClr val="2D2D8C"/>
                          </a:solidFill>
                          <a:effectLst/>
                          <a:latin typeface="+mj-lt"/>
                        </a:rPr>
                        <a:t>Cotopaxi</a:t>
                      </a:r>
                      <a:endParaRPr lang="es-EC" sz="1400" b="1" i="0" u="none" strike="noStrike" dirty="0">
                        <a:solidFill>
                          <a:srgbClr val="2D2D8C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b="1" i="0" u="none" strike="noStrike" dirty="0">
                          <a:solidFill>
                            <a:srgbClr val="2D2D8C"/>
                          </a:solidFill>
                          <a:effectLst/>
                          <a:latin typeface="+mj-lt"/>
                        </a:rPr>
                        <a:t>7.491.957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 dirty="0">
                          <a:solidFill>
                            <a:srgbClr val="2D2D8C"/>
                          </a:solidFill>
                          <a:effectLst/>
                          <a:latin typeface="+mj-lt"/>
                        </a:rPr>
                        <a:t>104</a:t>
                      </a:r>
                      <a:endParaRPr lang="es-EC" sz="1400" b="1" i="0" u="none" strike="noStrike" dirty="0">
                        <a:solidFill>
                          <a:srgbClr val="2D2D8C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22044689"/>
                  </a:ext>
                </a:extLst>
              </a:tr>
              <a:tr h="266982"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b="1" u="none" strike="noStrike" dirty="0">
                          <a:solidFill>
                            <a:srgbClr val="2D2D8C"/>
                          </a:solidFill>
                          <a:effectLst/>
                          <a:latin typeface="+mj-lt"/>
                        </a:rPr>
                        <a:t>Chimborazo</a:t>
                      </a:r>
                      <a:endParaRPr lang="es-EC" sz="1400" b="1" i="0" u="none" strike="noStrike" dirty="0">
                        <a:solidFill>
                          <a:srgbClr val="2D2D8C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b="1" i="0" u="none" strike="noStrike" dirty="0">
                          <a:solidFill>
                            <a:srgbClr val="2D2D8C"/>
                          </a:solidFill>
                          <a:effectLst/>
                          <a:latin typeface="+mj-lt"/>
                        </a:rPr>
                        <a:t>709.513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 dirty="0">
                          <a:solidFill>
                            <a:srgbClr val="2D2D8C"/>
                          </a:solidFill>
                          <a:effectLst/>
                          <a:latin typeface="+mj-lt"/>
                        </a:rPr>
                        <a:t>75</a:t>
                      </a:r>
                      <a:endParaRPr lang="es-EC" sz="1400" b="1" i="0" u="none" strike="noStrike" dirty="0">
                        <a:solidFill>
                          <a:srgbClr val="2D2D8C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03030466"/>
                  </a:ext>
                </a:extLst>
              </a:tr>
              <a:tr h="266982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" sz="1400" b="1" i="0" u="none" strike="noStrike" dirty="0">
                          <a:solidFill>
                            <a:srgbClr val="2D2D8C"/>
                          </a:solidFill>
                          <a:effectLst/>
                          <a:latin typeface="+mj-lt"/>
                        </a:rPr>
                        <a:t>Pastaza</a:t>
                      </a:r>
                      <a:endParaRPr lang="es-EC" sz="1400" b="1" i="0" u="none" strike="noStrike" dirty="0">
                        <a:solidFill>
                          <a:srgbClr val="2D2D8C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 dirty="0">
                          <a:solidFill>
                            <a:srgbClr val="2D2D8C"/>
                          </a:solidFill>
                          <a:effectLst/>
                          <a:latin typeface="+mj-lt"/>
                        </a:rPr>
                        <a:t>0</a:t>
                      </a:r>
                      <a:endParaRPr lang="es-EC" sz="1400" b="1" i="0" u="none" strike="noStrike" dirty="0">
                        <a:solidFill>
                          <a:srgbClr val="2D2D8C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 dirty="0">
                          <a:solidFill>
                            <a:srgbClr val="2D2D8C"/>
                          </a:solidFill>
                          <a:effectLst/>
                          <a:latin typeface="+mj-lt"/>
                        </a:rPr>
                        <a:t>24</a:t>
                      </a:r>
                      <a:endParaRPr lang="es-EC" sz="1400" b="1" i="0" u="none" strike="noStrike" dirty="0">
                        <a:solidFill>
                          <a:srgbClr val="2D2D8C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57822832"/>
                  </a:ext>
                </a:extLst>
              </a:tr>
            </a:tbl>
          </a:graphicData>
        </a:graphic>
      </p:graphicFrame>
      <p:sp>
        <p:nvSpPr>
          <p:cNvPr id="3" name="Google Shape;236;p21">
            <a:extLst>
              <a:ext uri="{FF2B5EF4-FFF2-40B4-BE49-F238E27FC236}">
                <a16:creationId xmlns:a16="http://schemas.microsoft.com/office/drawing/2014/main" id="{5FD53DE4-6116-7478-C6E9-56F8DC7E86BC}"/>
              </a:ext>
            </a:extLst>
          </p:cNvPr>
          <p:cNvSpPr txBox="1"/>
          <p:nvPr/>
        </p:nvSpPr>
        <p:spPr>
          <a:xfrm>
            <a:off x="1826088" y="939313"/>
            <a:ext cx="5275385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r>
              <a:rPr kumimoji="0" lang="es-EC" sz="25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Barlow Condensed Medium"/>
                <a:ea typeface="Barlow Condensed Medium"/>
                <a:cs typeface="Barlow Condensed Medium"/>
                <a:sym typeface="Barlow Condensed Medium"/>
              </a:rPr>
              <a:t>Influenza Aviar – Alerta Zoosanitaria</a:t>
            </a:r>
            <a:endParaRPr kumimoji="0" sz="2500" b="1" i="0" u="none" strike="noStrike" kern="0" cap="none" spc="0" normalizeH="0" baseline="0" noProof="0" dirty="0">
              <a:ln>
                <a:noFill/>
              </a:ln>
              <a:solidFill>
                <a:srgbClr val="FFC000">
                  <a:lumMod val="60000"/>
                  <a:lumOff val="40000"/>
                </a:srgbClr>
              </a:solidFill>
              <a:effectLst/>
              <a:uLnTx/>
              <a:uFillTx/>
              <a:latin typeface="Barlow Condensed Medium"/>
              <a:ea typeface="Barlow Condensed Medium"/>
              <a:cs typeface="Barlow Condensed Medium"/>
              <a:sym typeface="Barlow Condensed Medium"/>
            </a:endParaRPr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FC81D86B-4F85-45A7-358B-F943A39AD9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7020211"/>
              </p:ext>
            </p:extLst>
          </p:nvPr>
        </p:nvGraphicFramePr>
        <p:xfrm>
          <a:off x="2004849" y="4458929"/>
          <a:ext cx="4438153" cy="2167921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1205781">
                  <a:extLst>
                    <a:ext uri="{9D8B030D-6E8A-4147-A177-3AD203B41FA5}">
                      <a16:colId xmlns:a16="http://schemas.microsoft.com/office/drawing/2014/main" val="1278809511"/>
                    </a:ext>
                  </a:extLst>
                </a:gridCol>
                <a:gridCol w="2076626">
                  <a:extLst>
                    <a:ext uri="{9D8B030D-6E8A-4147-A177-3AD203B41FA5}">
                      <a16:colId xmlns:a16="http://schemas.microsoft.com/office/drawing/2014/main" val="3392312406"/>
                    </a:ext>
                  </a:extLst>
                </a:gridCol>
                <a:gridCol w="1155746">
                  <a:extLst>
                    <a:ext uri="{9D8B030D-6E8A-4147-A177-3AD203B41FA5}">
                      <a16:colId xmlns:a16="http://schemas.microsoft.com/office/drawing/2014/main" val="1258032414"/>
                    </a:ext>
                  </a:extLst>
                </a:gridCol>
              </a:tblGrid>
              <a:tr h="551721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u="none" strike="noStrike" dirty="0">
                          <a:solidFill>
                            <a:srgbClr val="2D2D8C"/>
                          </a:solidFill>
                          <a:effectLst/>
                          <a:latin typeface="+mj-lt"/>
                        </a:rPr>
                        <a:t>Provincia</a:t>
                      </a:r>
                      <a:endParaRPr lang="es-EC" sz="1400" b="1" i="0" u="none" strike="noStrike" dirty="0">
                        <a:solidFill>
                          <a:srgbClr val="2D2D8C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u="none" strike="noStrike">
                          <a:solidFill>
                            <a:srgbClr val="2D2D8C"/>
                          </a:solidFill>
                          <a:effectLst/>
                          <a:latin typeface="+mj-lt"/>
                        </a:rPr>
                        <a:t>Cuantos animales inmunizados</a:t>
                      </a:r>
                      <a:endParaRPr lang="es-EC" sz="1400" b="1" i="0" u="none" strike="noStrike">
                        <a:solidFill>
                          <a:srgbClr val="2D2D8C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u="none" strike="noStrike" dirty="0">
                          <a:solidFill>
                            <a:srgbClr val="2D2D8C"/>
                          </a:solidFill>
                          <a:effectLst/>
                          <a:latin typeface="+mj-lt"/>
                        </a:rPr>
                        <a:t>N° de predios</a:t>
                      </a:r>
                      <a:endParaRPr lang="es-EC" sz="1400" b="1" i="0" u="none" strike="noStrike" dirty="0">
                        <a:solidFill>
                          <a:srgbClr val="2D2D8C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387295873"/>
                  </a:ext>
                </a:extLst>
              </a:tr>
              <a:tr h="404050"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b="1" u="none" strike="noStrike" dirty="0">
                          <a:solidFill>
                            <a:srgbClr val="2D2D8C"/>
                          </a:solidFill>
                          <a:effectLst/>
                          <a:latin typeface="+mj-lt"/>
                        </a:rPr>
                        <a:t>Tungurahua</a:t>
                      </a:r>
                      <a:endParaRPr lang="es-EC" sz="1400" b="1" i="0" u="none" strike="noStrike" dirty="0">
                        <a:solidFill>
                          <a:srgbClr val="2D2D8C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i="0" u="none" strike="noStrike" dirty="0">
                          <a:solidFill>
                            <a:srgbClr val="2D2D8C"/>
                          </a:solidFill>
                          <a:effectLst/>
                          <a:latin typeface="+mj-lt"/>
                        </a:rPr>
                        <a:t>97.971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i="0" u="none" strike="noStrike" dirty="0">
                          <a:solidFill>
                            <a:srgbClr val="2D2D8C"/>
                          </a:solidFill>
                          <a:effectLst/>
                          <a:latin typeface="+mj-lt"/>
                        </a:rPr>
                        <a:t>7.640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59067406"/>
                  </a:ext>
                </a:extLst>
              </a:tr>
              <a:tr h="404050"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b="1" u="none" strike="noStrike" dirty="0">
                          <a:solidFill>
                            <a:srgbClr val="2D2D8C"/>
                          </a:solidFill>
                          <a:effectLst/>
                          <a:latin typeface="+mj-lt"/>
                        </a:rPr>
                        <a:t>Cotopaxi</a:t>
                      </a:r>
                      <a:endParaRPr lang="es-EC" sz="1400" b="1" i="0" u="none" strike="noStrike" dirty="0">
                        <a:solidFill>
                          <a:srgbClr val="2D2D8C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i="0" u="none" strike="noStrike" dirty="0">
                          <a:solidFill>
                            <a:srgbClr val="2D2D8C"/>
                          </a:solidFill>
                          <a:effectLst/>
                          <a:latin typeface="+mj-lt"/>
                        </a:rPr>
                        <a:t>97.885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i="0" u="none" strike="noStrike" dirty="0">
                          <a:solidFill>
                            <a:srgbClr val="2D2D8C"/>
                          </a:solidFill>
                          <a:effectLst/>
                          <a:latin typeface="+mj-lt"/>
                        </a:rPr>
                        <a:t>18.718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8236801"/>
                  </a:ext>
                </a:extLst>
              </a:tr>
              <a:tr h="404050"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b="1" u="none" strike="noStrike" dirty="0">
                          <a:solidFill>
                            <a:srgbClr val="2D2D8C"/>
                          </a:solidFill>
                          <a:effectLst/>
                          <a:latin typeface="+mj-lt"/>
                        </a:rPr>
                        <a:t>Chimborazo</a:t>
                      </a:r>
                      <a:endParaRPr lang="es-EC" sz="1400" b="1" i="0" u="none" strike="noStrike" dirty="0">
                        <a:solidFill>
                          <a:srgbClr val="2D2D8C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i="0" u="none" strike="noStrike" dirty="0">
                          <a:solidFill>
                            <a:srgbClr val="2D2D8C"/>
                          </a:solidFill>
                          <a:effectLst/>
                          <a:latin typeface="+mj-lt"/>
                        </a:rPr>
                        <a:t>65.886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i="0" u="none" strike="noStrike" dirty="0">
                          <a:solidFill>
                            <a:srgbClr val="2D2D8C"/>
                          </a:solidFill>
                          <a:effectLst/>
                          <a:latin typeface="+mj-lt"/>
                        </a:rPr>
                        <a:t>8.487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62668054"/>
                  </a:ext>
                </a:extLst>
              </a:tr>
              <a:tr h="40405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 dirty="0">
                          <a:solidFill>
                            <a:srgbClr val="2D2D8C"/>
                          </a:solidFill>
                          <a:effectLst/>
                          <a:latin typeface="+mj-lt"/>
                        </a:rPr>
                        <a:t>Pastaza</a:t>
                      </a:r>
                      <a:endParaRPr lang="es-EC" sz="1400" b="1" i="0" u="none" strike="noStrike" dirty="0">
                        <a:solidFill>
                          <a:srgbClr val="2D2D8C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i="0" u="none" strike="noStrike" dirty="0">
                          <a:solidFill>
                            <a:srgbClr val="2D2D8C"/>
                          </a:solidFill>
                          <a:effectLst/>
                          <a:latin typeface="+mj-lt"/>
                        </a:rPr>
                        <a:t>13.099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i="0" u="none" strike="noStrike" dirty="0">
                          <a:solidFill>
                            <a:srgbClr val="2D2D8C"/>
                          </a:solidFill>
                          <a:effectLst/>
                          <a:latin typeface="+mj-lt"/>
                        </a:rPr>
                        <a:t>1.275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94041932"/>
                  </a:ext>
                </a:extLst>
              </a:tr>
            </a:tbl>
          </a:graphicData>
        </a:graphic>
      </p:graphicFrame>
      <p:sp>
        <p:nvSpPr>
          <p:cNvPr id="6" name="Google Shape;236;p21">
            <a:extLst>
              <a:ext uri="{FF2B5EF4-FFF2-40B4-BE49-F238E27FC236}">
                <a16:creationId xmlns:a16="http://schemas.microsoft.com/office/drawing/2014/main" id="{B9A3B417-08AA-6512-7224-A9E815F46724}"/>
              </a:ext>
            </a:extLst>
          </p:cNvPr>
          <p:cNvSpPr txBox="1"/>
          <p:nvPr/>
        </p:nvSpPr>
        <p:spPr>
          <a:xfrm>
            <a:off x="1826088" y="3920331"/>
            <a:ext cx="5275385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r>
              <a:rPr kumimoji="0" lang="es-EC" sz="25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Barlow Condensed Medium"/>
                <a:ea typeface="Barlow Condensed Medium"/>
                <a:cs typeface="Barlow Condensed Medium"/>
                <a:sym typeface="Barlow Condensed Medium"/>
              </a:rPr>
              <a:t>Peste Porcina Clásica</a:t>
            </a:r>
            <a:endParaRPr kumimoji="0" sz="2500" b="1" i="0" u="none" strike="noStrike" kern="0" cap="none" spc="0" normalizeH="0" baseline="0" noProof="0" dirty="0">
              <a:ln>
                <a:noFill/>
              </a:ln>
              <a:solidFill>
                <a:srgbClr val="FFC000">
                  <a:lumMod val="60000"/>
                  <a:lumOff val="40000"/>
                </a:srgbClr>
              </a:solidFill>
              <a:effectLst/>
              <a:uLnTx/>
              <a:uFillTx/>
              <a:latin typeface="Barlow Condensed Medium"/>
              <a:ea typeface="Barlow Condensed Medium"/>
              <a:cs typeface="Barlow Condensed Medium"/>
              <a:sym typeface="Barlow Condensed Medium"/>
            </a:endParaRPr>
          </a:p>
        </p:txBody>
      </p:sp>
      <p:pic>
        <p:nvPicPr>
          <p:cNvPr id="10" name="Google Shape;241;p21">
            <a:extLst>
              <a:ext uri="{FF2B5EF4-FFF2-40B4-BE49-F238E27FC236}">
                <a16:creationId xmlns:a16="http://schemas.microsoft.com/office/drawing/2014/main" id="{B9BBFCBF-B2EC-A39E-1430-3F0334B7634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93264" y="2859042"/>
            <a:ext cx="2213944" cy="1599887"/>
          </a:xfrm>
          <a:prstGeom prst="ellipse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stA="0" endPos="65000" dist="50800" dir="5400000" sy="-100000" algn="bl" rotWithShape="0"/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37923041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8">
          <a:extLst>
            <a:ext uri="{FF2B5EF4-FFF2-40B4-BE49-F238E27FC236}">
              <a16:creationId xmlns:a16="http://schemas.microsoft.com/office/drawing/2014/main" id="{78A9DC01-0C5B-1F43-C03E-C3A9715BF5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119;p4">
            <a:extLst>
              <a:ext uri="{FF2B5EF4-FFF2-40B4-BE49-F238E27FC236}">
                <a16:creationId xmlns:a16="http://schemas.microsoft.com/office/drawing/2014/main" id="{781AD4A4-4179-6F37-1495-853878CE74B8}"/>
              </a:ext>
            </a:extLst>
          </p:cNvPr>
          <p:cNvSpPr txBox="1"/>
          <p:nvPr/>
        </p:nvSpPr>
        <p:spPr>
          <a:xfrm>
            <a:off x="586102" y="155038"/>
            <a:ext cx="5275385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r>
              <a:rPr kumimoji="0" lang="es-EC" sz="2500" b="0" i="0" u="none" strike="noStrike" kern="0" cap="none" spc="0" normalizeH="0" baseline="0" noProof="0" dirty="0">
                <a:ln>
                  <a:noFill/>
                </a:ln>
                <a:solidFill>
                  <a:srgbClr val="E5C4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Aftosa</a:t>
            </a:r>
            <a:endParaRPr kumimoji="0" sz="2500" b="0" i="0" u="none" strike="noStrike" kern="0" cap="none" spc="0" normalizeH="0" baseline="0" noProof="0" dirty="0">
              <a:ln>
                <a:noFill/>
              </a:ln>
              <a:solidFill>
                <a:srgbClr val="E5C4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" name="Google Shape;312;p25" descr="um médico veterinário trata uma vaca. paisagem rural com um animal na vida  farm.rural. ilustração plana vector cartoon character.young paisagem  doctor.summer com árvores e uma cerca. 8098146 Vetor no Vecteezy">
            <a:extLst>
              <a:ext uri="{FF2B5EF4-FFF2-40B4-BE49-F238E27FC236}">
                <a16:creationId xmlns:a16="http://schemas.microsoft.com/office/drawing/2014/main" id="{2D8BF5DE-E8DC-2F19-732E-C74DEF836C8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319188" y="1255695"/>
            <a:ext cx="2173672" cy="182559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graphicFrame>
        <p:nvGraphicFramePr>
          <p:cNvPr id="9" name="Gráfico 8">
            <a:extLst>
              <a:ext uri="{FF2B5EF4-FFF2-40B4-BE49-F238E27FC236}">
                <a16:creationId xmlns:a16="http://schemas.microsoft.com/office/drawing/2014/main" id="{1F786999-AE60-4C5B-9539-5CC6D5CF4EC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39796462"/>
              </p:ext>
            </p:extLst>
          </p:nvPr>
        </p:nvGraphicFramePr>
        <p:xfrm>
          <a:off x="438150" y="847140"/>
          <a:ext cx="8229600" cy="5286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6226107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8">
          <a:extLst>
            <a:ext uri="{FF2B5EF4-FFF2-40B4-BE49-F238E27FC236}">
              <a16:creationId xmlns:a16="http://schemas.microsoft.com/office/drawing/2014/main" id="{7BAACC22-0D25-3835-A105-6AB7AC4D78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4">
            <a:extLst>
              <a:ext uri="{FF2B5EF4-FFF2-40B4-BE49-F238E27FC236}">
                <a16:creationId xmlns:a16="http://schemas.microsoft.com/office/drawing/2014/main" id="{359C4821-AB23-62DF-0CFD-8FD8DA8526FC}"/>
              </a:ext>
            </a:extLst>
          </p:cNvPr>
          <p:cNvSpPr txBox="1"/>
          <p:nvPr/>
        </p:nvSpPr>
        <p:spPr>
          <a:xfrm>
            <a:off x="625667" y="231150"/>
            <a:ext cx="5275385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r>
              <a:rPr kumimoji="0" lang="es-EC" sz="2500" b="0" i="0" u="none" strike="noStrike" kern="0" cap="none" spc="0" normalizeH="0" baseline="0" noProof="0" dirty="0">
                <a:ln>
                  <a:noFill/>
                </a:ln>
                <a:solidFill>
                  <a:srgbClr val="2E2D9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Sanidad Vegetal</a:t>
            </a:r>
            <a:endParaRPr kumimoji="0" sz="2500" b="0" i="0" u="none" strike="noStrike" kern="0" cap="none" spc="0" normalizeH="0" baseline="0" noProof="0" dirty="0">
              <a:ln>
                <a:noFill/>
              </a:ln>
              <a:solidFill>
                <a:srgbClr val="2E2D91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258;p22">
            <a:extLst>
              <a:ext uri="{FF2B5EF4-FFF2-40B4-BE49-F238E27FC236}">
                <a16:creationId xmlns:a16="http://schemas.microsoft.com/office/drawing/2014/main" id="{C3AE6A92-8F59-5EAF-F5DA-B25A53FD9E7D}"/>
              </a:ext>
            </a:extLst>
          </p:cNvPr>
          <p:cNvSpPr/>
          <p:nvPr/>
        </p:nvSpPr>
        <p:spPr>
          <a:xfrm>
            <a:off x="514351" y="740491"/>
            <a:ext cx="9571568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ES" sz="1500" b="1" u="none" strike="noStrike" kern="0" cap="none" spc="0" normalizeH="0" baseline="0" noProof="0" dirty="0">
                <a:ln>
                  <a:noFill/>
                </a:ln>
                <a:solidFill>
                  <a:srgbClr val="2D2D8C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CERTIFICACIÓN SANITARIA OPERADORES DE EXPORTACIÓN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EC" sz="1500" b="1" i="1" u="none" strike="noStrike" kern="0" cap="none" spc="0" normalizeH="0" baseline="0" noProof="0" dirty="0">
                <a:ln>
                  <a:noFill/>
                </a:ln>
                <a:solidFill>
                  <a:srgbClr val="2D2D8C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</a:t>
            </a:r>
            <a:endParaRPr kumimoji="0" sz="1500" b="0" i="0" u="none" strike="noStrike" kern="0" cap="none" spc="0" normalizeH="0" baseline="0" noProof="0" dirty="0">
              <a:ln>
                <a:noFill/>
              </a:ln>
              <a:solidFill>
                <a:srgbClr val="2D2D8C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graphicFrame>
        <p:nvGraphicFramePr>
          <p:cNvPr id="20" name="Tabla 19">
            <a:extLst>
              <a:ext uri="{FF2B5EF4-FFF2-40B4-BE49-F238E27FC236}">
                <a16:creationId xmlns:a16="http://schemas.microsoft.com/office/drawing/2014/main" id="{50E393A4-05AC-D004-2D27-285C3A07A6E7}"/>
              </a:ext>
            </a:extLst>
          </p:cNvPr>
          <p:cNvGraphicFramePr>
            <a:graphicFrameLocks noGrp="1"/>
          </p:cNvGraphicFramePr>
          <p:nvPr/>
        </p:nvGraphicFramePr>
        <p:xfrm>
          <a:off x="12990786" y="2238703"/>
          <a:ext cx="208280" cy="304800"/>
        </p:xfrm>
        <a:graphic>
          <a:graphicData uri="http://schemas.openxmlformats.org/drawingml/2006/table">
            <a:tbl>
              <a:tblPr/>
              <a:tblGrid>
                <a:gridCol w="208280">
                  <a:extLst>
                    <a:ext uri="{9D8B030D-6E8A-4147-A177-3AD203B41FA5}">
                      <a16:colId xmlns:a16="http://schemas.microsoft.com/office/drawing/2014/main" val="358878463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s-EC" dirty="0"/>
                    </a:p>
                  </a:txBody>
                  <a:tcPr>
                    <a:lnL w="28575" cmpd="sng">
                      <a:solidFill>
                        <a:srgbClr val="2D2D8C"/>
                      </a:solidFill>
                      <a:prstDash val="solid"/>
                    </a:lnL>
                    <a:lnR w="28575" cmpd="sng">
                      <a:solidFill>
                        <a:srgbClr val="2D2D8C"/>
                      </a:solidFill>
                      <a:prstDash val="solid"/>
                    </a:lnR>
                    <a:lnT w="28575" cmpd="sng">
                      <a:solidFill>
                        <a:srgbClr val="2D2D8C"/>
                      </a:solidFill>
                      <a:prstDash val="solid"/>
                    </a:lnT>
                    <a:lnB w="28575" cmpd="sng">
                      <a:solidFill>
                        <a:srgbClr val="2D2D8C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18391760"/>
                  </a:ext>
                </a:extLst>
              </a:tr>
            </a:tbl>
          </a:graphicData>
        </a:graphic>
      </p:graphicFrame>
      <p:graphicFrame>
        <p:nvGraphicFramePr>
          <p:cNvPr id="21" name="Gráfico 20">
            <a:extLst>
              <a:ext uri="{FF2B5EF4-FFF2-40B4-BE49-F238E27FC236}">
                <a16:creationId xmlns:a16="http://schemas.microsoft.com/office/drawing/2014/main" id="{09526223-C775-42DE-846D-12803618C21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38123597"/>
              </p:ext>
            </p:extLst>
          </p:nvPr>
        </p:nvGraphicFramePr>
        <p:xfrm>
          <a:off x="571500" y="1092355"/>
          <a:ext cx="6076950" cy="26471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2" name="Google Shape;258;p22">
            <a:extLst>
              <a:ext uri="{FF2B5EF4-FFF2-40B4-BE49-F238E27FC236}">
                <a16:creationId xmlns:a16="http://schemas.microsoft.com/office/drawing/2014/main" id="{18CF144A-FEDF-4549-930C-5D5C03DD17EA}"/>
              </a:ext>
            </a:extLst>
          </p:cNvPr>
          <p:cNvSpPr/>
          <p:nvPr/>
        </p:nvSpPr>
        <p:spPr>
          <a:xfrm>
            <a:off x="342901" y="3821302"/>
            <a:ext cx="9571568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ES" sz="1500" b="1" u="none" strike="noStrike" kern="0" cap="none" spc="0" normalizeH="0" baseline="0" noProof="0" dirty="0">
                <a:ln>
                  <a:noFill/>
                </a:ln>
                <a:solidFill>
                  <a:srgbClr val="2D2D8C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VIGILANCIA FITOSANITARIA MONITOREO DE PLAGAS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EC" sz="1500" b="1" i="1" u="none" strike="noStrike" kern="0" cap="none" spc="0" normalizeH="0" baseline="0" noProof="0" dirty="0">
                <a:ln>
                  <a:noFill/>
                </a:ln>
                <a:solidFill>
                  <a:srgbClr val="2D2D8C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</a:t>
            </a:r>
            <a:endParaRPr kumimoji="0" sz="1500" b="0" i="0" u="none" strike="noStrike" kern="0" cap="none" spc="0" normalizeH="0" baseline="0" noProof="0" dirty="0">
              <a:ln>
                <a:noFill/>
              </a:ln>
              <a:solidFill>
                <a:srgbClr val="2D2D8C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graphicFrame>
        <p:nvGraphicFramePr>
          <p:cNvPr id="24" name="Gráfico 23">
            <a:extLst>
              <a:ext uri="{FF2B5EF4-FFF2-40B4-BE49-F238E27FC236}">
                <a16:creationId xmlns:a16="http://schemas.microsoft.com/office/drawing/2014/main" id="{A4DF1661-2B44-4F2E-AD8B-AA4B0D21171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11145101"/>
              </p:ext>
            </p:extLst>
          </p:nvPr>
        </p:nvGraphicFramePr>
        <p:xfrm>
          <a:off x="571501" y="4330854"/>
          <a:ext cx="6076950" cy="23539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5" name="Imagen 4">
            <a:extLst>
              <a:ext uri="{FF2B5EF4-FFF2-40B4-BE49-F238E27FC236}">
                <a16:creationId xmlns:a16="http://schemas.microsoft.com/office/drawing/2014/main" id="{0F547C65-3B6D-4F4A-AF6B-5C0A9EB1373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95469" y="727212"/>
            <a:ext cx="4315530" cy="5138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4148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8">
          <a:extLst>
            <a:ext uri="{FF2B5EF4-FFF2-40B4-BE49-F238E27FC236}">
              <a16:creationId xmlns:a16="http://schemas.microsoft.com/office/drawing/2014/main" id="{D6DE92A2-71E9-D368-E6D6-44C7F81BC8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119;p4">
            <a:extLst>
              <a:ext uri="{FF2B5EF4-FFF2-40B4-BE49-F238E27FC236}">
                <a16:creationId xmlns:a16="http://schemas.microsoft.com/office/drawing/2014/main" id="{78AE943C-4F04-9706-A638-10444B58C018}"/>
              </a:ext>
            </a:extLst>
          </p:cNvPr>
          <p:cNvSpPr txBox="1"/>
          <p:nvPr/>
        </p:nvSpPr>
        <p:spPr>
          <a:xfrm>
            <a:off x="152398" y="3217003"/>
            <a:ext cx="11506201" cy="861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r>
              <a:rPr kumimoji="0" lang="es-EC" sz="2500" b="0" i="0" u="none" strike="noStrike" kern="0" cap="none" spc="0" normalizeH="0" baseline="0" noProof="0" dirty="0">
                <a:ln>
                  <a:noFill/>
                </a:ln>
                <a:solidFill>
                  <a:srgbClr val="E5C4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CONTROL FITOSANITARIO OPERADORES DE MATERIAL DE PROPAGACIÓN</a:t>
            </a:r>
          </a:p>
        </p:txBody>
      </p:sp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2D1360FD-F357-41C1-8116-110AB1990F4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08233926"/>
              </p:ext>
            </p:extLst>
          </p:nvPr>
        </p:nvGraphicFramePr>
        <p:xfrm>
          <a:off x="152399" y="4097787"/>
          <a:ext cx="5657851" cy="2590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6" name="Imagen 5">
            <a:extLst>
              <a:ext uri="{FF2B5EF4-FFF2-40B4-BE49-F238E27FC236}">
                <a16:creationId xmlns:a16="http://schemas.microsoft.com/office/drawing/2014/main" id="{7D51C58A-37A9-4509-B316-7EFA0080DE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10251" y="4116837"/>
            <a:ext cx="2933700" cy="2552700"/>
          </a:xfrm>
          <a:prstGeom prst="rect">
            <a:avLst/>
          </a:prstGeom>
        </p:spPr>
      </p:pic>
      <p:sp>
        <p:nvSpPr>
          <p:cNvPr id="9" name="Google Shape;119;p4">
            <a:extLst>
              <a:ext uri="{FF2B5EF4-FFF2-40B4-BE49-F238E27FC236}">
                <a16:creationId xmlns:a16="http://schemas.microsoft.com/office/drawing/2014/main" id="{7A737C4A-C4AB-422D-8875-B94BD1E3A4A4}"/>
              </a:ext>
            </a:extLst>
          </p:cNvPr>
          <p:cNvSpPr txBox="1"/>
          <p:nvPr/>
        </p:nvSpPr>
        <p:spPr>
          <a:xfrm>
            <a:off x="603331" y="445433"/>
            <a:ext cx="9416968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r>
              <a:rPr kumimoji="0" lang="es-EC" sz="2500" b="0" i="0" u="none" strike="noStrike" kern="0" cap="none" spc="0" normalizeH="0" baseline="0" noProof="0" dirty="0">
                <a:ln>
                  <a:noFill/>
                </a:ln>
                <a:solidFill>
                  <a:srgbClr val="E5C4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PROYECTO FOCR4T-MOKO</a:t>
            </a:r>
          </a:p>
        </p:txBody>
      </p:sp>
      <p:graphicFrame>
        <p:nvGraphicFramePr>
          <p:cNvPr id="10" name="Gráfico 9">
            <a:extLst>
              <a:ext uri="{FF2B5EF4-FFF2-40B4-BE49-F238E27FC236}">
                <a16:creationId xmlns:a16="http://schemas.microsoft.com/office/drawing/2014/main" id="{F90F7557-3533-4892-B123-1692FE4FB66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09386515"/>
              </p:ext>
            </p:extLst>
          </p:nvPr>
        </p:nvGraphicFramePr>
        <p:xfrm>
          <a:off x="152398" y="1099267"/>
          <a:ext cx="4485518" cy="19409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2" name="Gráfico 11">
            <a:extLst>
              <a:ext uri="{FF2B5EF4-FFF2-40B4-BE49-F238E27FC236}">
                <a16:creationId xmlns:a16="http://schemas.microsoft.com/office/drawing/2014/main" id="{09CB9B1D-6527-4EEF-81FC-0E49381826E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2414706"/>
              </p:ext>
            </p:extLst>
          </p:nvPr>
        </p:nvGraphicFramePr>
        <p:xfrm>
          <a:off x="4932741" y="1099267"/>
          <a:ext cx="5087557" cy="21177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36704436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8">
          <a:extLst>
            <a:ext uri="{FF2B5EF4-FFF2-40B4-BE49-F238E27FC236}">
              <a16:creationId xmlns:a16="http://schemas.microsoft.com/office/drawing/2014/main" id="{2A4883E8-1D9A-8923-20F2-5FD59182E1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4">
            <a:extLst>
              <a:ext uri="{FF2B5EF4-FFF2-40B4-BE49-F238E27FC236}">
                <a16:creationId xmlns:a16="http://schemas.microsoft.com/office/drawing/2014/main" id="{7FE570AA-7F57-291D-99AC-80FEC144A96A}"/>
              </a:ext>
            </a:extLst>
          </p:cNvPr>
          <p:cNvSpPr txBox="1"/>
          <p:nvPr/>
        </p:nvSpPr>
        <p:spPr>
          <a:xfrm>
            <a:off x="625667" y="231150"/>
            <a:ext cx="5275385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r>
              <a:rPr kumimoji="0" lang="es-EC" sz="2500" b="0" i="0" u="none" strike="noStrike" kern="0" cap="none" spc="0" normalizeH="0" baseline="0" noProof="0" dirty="0">
                <a:ln>
                  <a:noFill/>
                </a:ln>
                <a:solidFill>
                  <a:srgbClr val="2E2D9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Mosca de la Fruta</a:t>
            </a:r>
            <a:endParaRPr kumimoji="0" sz="2500" b="0" i="0" u="none" strike="noStrike" kern="0" cap="none" spc="0" normalizeH="0" baseline="0" noProof="0" dirty="0">
              <a:ln>
                <a:noFill/>
              </a:ln>
              <a:solidFill>
                <a:srgbClr val="2E2D91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2E2E3614-D326-A02E-FC8A-67C8854EE4B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61885301"/>
              </p:ext>
            </p:extLst>
          </p:nvPr>
        </p:nvGraphicFramePr>
        <p:xfrm>
          <a:off x="546538" y="770868"/>
          <a:ext cx="7968812" cy="58559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3" name="Google Shape;331;p26">
            <a:extLst>
              <a:ext uri="{FF2B5EF4-FFF2-40B4-BE49-F238E27FC236}">
                <a16:creationId xmlns:a16="http://schemas.microsoft.com/office/drawing/2014/main" id="{07723C71-3FD6-DD91-52A1-663C6ECC8676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9469795" y="2666142"/>
            <a:ext cx="998533" cy="9126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48528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E56B4A9E-242D-1CC1-0C73-BD7B7FEC7D4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99182384"/>
              </p:ext>
            </p:extLst>
          </p:nvPr>
        </p:nvGraphicFramePr>
        <p:xfrm>
          <a:off x="301674" y="1128712"/>
          <a:ext cx="6957255" cy="53705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Elipse 5">
            <a:extLst>
              <a:ext uri="{FF2B5EF4-FFF2-40B4-BE49-F238E27FC236}">
                <a16:creationId xmlns:a16="http://schemas.microsoft.com/office/drawing/2014/main" id="{98B03858-F7B2-7548-461D-26CD176287F7}"/>
              </a:ext>
            </a:extLst>
          </p:cNvPr>
          <p:cNvSpPr/>
          <p:nvPr/>
        </p:nvSpPr>
        <p:spPr>
          <a:xfrm>
            <a:off x="3407519" y="2240108"/>
            <a:ext cx="1591545" cy="87018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ctr" defTabSz="711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+mn-ea"/>
                <a:cs typeface="Calibri"/>
                <a:sym typeface="Arial"/>
              </a:rPr>
              <a:t>TOTAL 561 muestras</a:t>
            </a:r>
            <a:endParaRPr kumimoji="0" lang="es-EC" sz="14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Arial"/>
              <a:ea typeface="+mn-ea"/>
              <a:cs typeface="Calibri"/>
              <a:sym typeface="Arial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E086FB3C-DD95-457E-4FDC-8B3DB85B75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8159" y="1831314"/>
            <a:ext cx="2187692" cy="4069300"/>
          </a:xfrm>
          <a:prstGeom prst="rect">
            <a:avLst/>
          </a:prstGeom>
          <a:ln>
            <a:noFill/>
          </a:ln>
          <a:effectLst>
            <a:outerShdw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6E185432-A319-8666-8643-CAC771AD84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1417" y="1378245"/>
            <a:ext cx="2538076" cy="2035747"/>
          </a:xfrm>
          <a:prstGeom prst="rect">
            <a:avLst/>
          </a:prstGeom>
        </p:spPr>
      </p:pic>
      <p:graphicFrame>
        <p:nvGraphicFramePr>
          <p:cNvPr id="12" name="Diagrama 11">
            <a:extLst>
              <a:ext uri="{FF2B5EF4-FFF2-40B4-BE49-F238E27FC236}">
                <a16:creationId xmlns:a16="http://schemas.microsoft.com/office/drawing/2014/main" id="{2E317909-0948-80BA-AABD-B5F553734DA4}"/>
              </a:ext>
            </a:extLst>
          </p:cNvPr>
          <p:cNvGraphicFramePr/>
          <p:nvPr/>
        </p:nvGraphicFramePr>
        <p:xfrm>
          <a:off x="9138024" y="3110288"/>
          <a:ext cx="2889853" cy="22029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13" name="Gráfico 12" descr="Suculento">
            <a:extLst>
              <a:ext uri="{FF2B5EF4-FFF2-40B4-BE49-F238E27FC236}">
                <a16:creationId xmlns:a16="http://schemas.microsoft.com/office/drawing/2014/main" id="{702A9C3E-EA9B-E684-4D71-548E9EB641E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284677" y="3746242"/>
            <a:ext cx="928467" cy="896095"/>
          </a:xfrm>
          <a:prstGeom prst="rect">
            <a:avLst/>
          </a:prstGeom>
        </p:spPr>
      </p:pic>
      <p:sp>
        <p:nvSpPr>
          <p:cNvPr id="15" name="Rectángulo 14">
            <a:extLst>
              <a:ext uri="{FF2B5EF4-FFF2-40B4-BE49-F238E27FC236}">
                <a16:creationId xmlns:a16="http://schemas.microsoft.com/office/drawing/2014/main" id="{413F00A5-693E-5071-8039-57F0BC0F52C8}"/>
              </a:ext>
            </a:extLst>
          </p:cNvPr>
          <p:cNvSpPr/>
          <p:nvPr/>
        </p:nvSpPr>
        <p:spPr>
          <a:xfrm>
            <a:off x="7694881" y="744852"/>
            <a:ext cx="38871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20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cs typeface="Aharoni" panose="02010803020104030203" pitchFamily="2" charset="-79"/>
                <a:sym typeface="Arial"/>
              </a:rPr>
              <a:t>Certificación Orgánica</a:t>
            </a:r>
            <a:endParaRPr kumimoji="0" lang="es-EC" sz="2000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Arial"/>
              <a:cs typeface="Aharoni" panose="02010803020104030203" pitchFamily="2" charset="-79"/>
              <a:sym typeface="Arial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F44ABB02-2DB8-E23A-4399-F86C9D5DE71C}"/>
              </a:ext>
            </a:extLst>
          </p:cNvPr>
          <p:cNvSpPr txBox="1"/>
          <p:nvPr/>
        </p:nvSpPr>
        <p:spPr>
          <a:xfrm>
            <a:off x="737772" y="42250"/>
            <a:ext cx="45656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r>
              <a:rPr kumimoji="0" lang="es-ES" sz="2000" b="1" i="0" u="none" strike="noStrike" kern="0" cap="none" spc="0" normalizeH="0" baseline="0" noProof="0" dirty="0">
                <a:ln>
                  <a:noFill/>
                </a:ln>
                <a:solidFill>
                  <a:srgbClr val="2E2D91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Inocuidad de Alimentos</a:t>
            </a:r>
          </a:p>
        </p:txBody>
      </p:sp>
    </p:spTree>
    <p:extLst>
      <p:ext uri="{BB962C8B-B14F-4D97-AF65-F5344CB8AC3E}">
        <p14:creationId xmlns:p14="http://schemas.microsoft.com/office/powerpoint/2010/main" val="42582218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8">
          <a:extLst>
            <a:ext uri="{FF2B5EF4-FFF2-40B4-BE49-F238E27FC236}">
              <a16:creationId xmlns:a16="http://schemas.microsoft.com/office/drawing/2014/main" id="{973F1E91-DFC7-21BB-FC52-972B3BC11A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7" name="Gráfico 46">
            <a:extLst>
              <a:ext uri="{FF2B5EF4-FFF2-40B4-BE49-F238E27FC236}">
                <a16:creationId xmlns:a16="http://schemas.microsoft.com/office/drawing/2014/main" id="{596B832F-0D43-4546-BCB7-CE2CD3F736B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97021201"/>
              </p:ext>
            </p:extLst>
          </p:nvPr>
        </p:nvGraphicFramePr>
        <p:xfrm>
          <a:off x="682375" y="740148"/>
          <a:ext cx="4114453" cy="24614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48" name="Gráfico 47">
            <a:extLst>
              <a:ext uri="{FF2B5EF4-FFF2-40B4-BE49-F238E27FC236}">
                <a16:creationId xmlns:a16="http://schemas.microsoft.com/office/drawing/2014/main" id="{1BD3EC41-4F62-41C9-9146-8AB349183A4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59991434"/>
              </p:ext>
            </p:extLst>
          </p:nvPr>
        </p:nvGraphicFramePr>
        <p:xfrm>
          <a:off x="682375" y="3112845"/>
          <a:ext cx="3786148" cy="28523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49" name="Gráfico 48">
            <a:extLst>
              <a:ext uri="{FF2B5EF4-FFF2-40B4-BE49-F238E27FC236}">
                <a16:creationId xmlns:a16="http://schemas.microsoft.com/office/drawing/2014/main" id="{3620C855-86EE-496C-B885-DC1458D22D6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4100307"/>
              </p:ext>
            </p:extLst>
          </p:nvPr>
        </p:nvGraphicFramePr>
        <p:xfrm>
          <a:off x="6378974" y="920478"/>
          <a:ext cx="3786148" cy="24614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50" name="Imagen 49">
            <a:extLst>
              <a:ext uri="{FF2B5EF4-FFF2-40B4-BE49-F238E27FC236}">
                <a16:creationId xmlns:a16="http://schemas.microsoft.com/office/drawing/2014/main" id="{81F91BD7-62C5-4253-A203-9322AC30E3E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3433" y="3473552"/>
            <a:ext cx="3320046" cy="2519140"/>
          </a:xfrm>
          <a:prstGeom prst="rect">
            <a:avLst/>
          </a:prstGeom>
          <a:ln>
            <a:noFill/>
          </a:ln>
          <a:effectLst>
            <a:outerShdw algn="tl" rotWithShape="0">
              <a:srgbClr val="000000">
                <a:alpha val="70000"/>
              </a:srgbClr>
            </a:outerShdw>
          </a:effectLst>
        </p:spPr>
      </p:pic>
      <p:pic>
        <p:nvPicPr>
          <p:cNvPr id="51" name="Imagen 50">
            <a:extLst>
              <a:ext uri="{FF2B5EF4-FFF2-40B4-BE49-F238E27FC236}">
                <a16:creationId xmlns:a16="http://schemas.microsoft.com/office/drawing/2014/main" id="{6CF76530-5CEC-4807-AB61-7888BBDC2BEF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9795" t="15097" b="8102"/>
          <a:stretch/>
        </p:blipFill>
        <p:spPr>
          <a:xfrm>
            <a:off x="9182125" y="1205461"/>
            <a:ext cx="2779558" cy="1996182"/>
          </a:xfrm>
          <a:prstGeom prst="rect">
            <a:avLst/>
          </a:prstGeom>
          <a:ln>
            <a:noFill/>
          </a:ln>
          <a:effectLst>
            <a:outerShdw algn="tl" rotWithShape="0">
              <a:srgbClr val="000000">
                <a:alpha val="70000"/>
              </a:srgbClr>
            </a:outerShdw>
          </a:effectLst>
        </p:spPr>
      </p:pic>
      <p:pic>
        <p:nvPicPr>
          <p:cNvPr id="52" name="Imagen 51">
            <a:extLst>
              <a:ext uri="{FF2B5EF4-FFF2-40B4-BE49-F238E27FC236}">
                <a16:creationId xmlns:a16="http://schemas.microsoft.com/office/drawing/2014/main" id="{47E258C6-597D-4A14-BF37-E781E25A637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76913" y="3514552"/>
            <a:ext cx="3281994" cy="2450675"/>
          </a:xfrm>
          <a:prstGeom prst="rect">
            <a:avLst/>
          </a:prstGeom>
          <a:ln>
            <a:noFill/>
          </a:ln>
          <a:effectLst>
            <a:outerShdw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509017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8">
          <a:extLst>
            <a:ext uri="{FF2B5EF4-FFF2-40B4-BE49-F238E27FC236}">
              <a16:creationId xmlns:a16="http://schemas.microsoft.com/office/drawing/2014/main" id="{973F1E91-DFC7-21BB-FC52-972B3BC11A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917048C4-5FF0-4564-B173-EB6100AE925B}"/>
              </a:ext>
            </a:extLst>
          </p:cNvPr>
          <p:cNvSpPr/>
          <p:nvPr/>
        </p:nvSpPr>
        <p:spPr>
          <a:xfrm>
            <a:off x="575466" y="84296"/>
            <a:ext cx="492665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822" b="1" i="0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  <a:latin typeface="+mn-lt"/>
                <a:ea typeface="+mn-ea"/>
                <a:cs typeface="+mn-cs"/>
              </a:defRPr>
            </a:pPr>
            <a:r>
              <a:rPr lang="es-EC" sz="2000" kern="1200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Certificación MABIO a Centros de Faenamiento 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55645B72-89EC-419A-A635-1605B8EEC15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72" r="13840"/>
          <a:stretch/>
        </p:blipFill>
        <p:spPr>
          <a:xfrm>
            <a:off x="14043" y="1587021"/>
            <a:ext cx="1950919" cy="2015177"/>
          </a:xfrm>
          <a:prstGeom prst="rect">
            <a:avLst/>
          </a:prstGeom>
        </p:spPr>
      </p:pic>
      <p:sp>
        <p:nvSpPr>
          <p:cNvPr id="10" name="Freeform 2">
            <a:extLst>
              <a:ext uri="{FF2B5EF4-FFF2-40B4-BE49-F238E27FC236}">
                <a16:creationId xmlns:a16="http://schemas.microsoft.com/office/drawing/2014/main" id="{7273D275-503A-4A49-B049-C37A957EB5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0809" y="1055447"/>
            <a:ext cx="2964224" cy="893112"/>
          </a:xfrm>
          <a:custGeom>
            <a:avLst/>
            <a:gdLst>
              <a:gd name="T0" fmla="*/ 13259 w 13260"/>
              <a:gd name="T1" fmla="*/ 1996 h 3994"/>
              <a:gd name="T2" fmla="*/ 11262 w 13260"/>
              <a:gd name="T3" fmla="*/ 3993 h 3994"/>
              <a:gd name="T4" fmla="*/ 0 w 13260"/>
              <a:gd name="T5" fmla="*/ 3993 h 3994"/>
              <a:gd name="T6" fmla="*/ 0 w 13260"/>
              <a:gd name="T7" fmla="*/ 0 h 3994"/>
              <a:gd name="T8" fmla="*/ 11262 w 13260"/>
              <a:gd name="T9" fmla="*/ 0 h 3994"/>
              <a:gd name="T10" fmla="*/ 13259 w 13260"/>
              <a:gd name="T11" fmla="*/ 1996 h 39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260" h="3994">
                <a:moveTo>
                  <a:pt x="13259" y="1996"/>
                </a:moveTo>
                <a:cubicBezTo>
                  <a:pt x="13259" y="3099"/>
                  <a:pt x="12365" y="3993"/>
                  <a:pt x="11262" y="3993"/>
                </a:cubicBezTo>
                <a:lnTo>
                  <a:pt x="0" y="3993"/>
                </a:lnTo>
                <a:lnTo>
                  <a:pt x="0" y="0"/>
                </a:lnTo>
                <a:lnTo>
                  <a:pt x="11262" y="0"/>
                </a:lnTo>
                <a:cubicBezTo>
                  <a:pt x="12365" y="0"/>
                  <a:pt x="13259" y="894"/>
                  <a:pt x="13259" y="1996"/>
                </a:cubicBezTo>
              </a:path>
            </a:pathLst>
          </a:custGeom>
          <a:solidFill>
            <a:srgbClr val="000099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70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1" name="Freeform 4">
            <a:extLst>
              <a:ext uri="{FF2B5EF4-FFF2-40B4-BE49-F238E27FC236}">
                <a16:creationId xmlns:a16="http://schemas.microsoft.com/office/drawing/2014/main" id="{97F16C0B-5BDA-40E8-84C1-541002CCA3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5037" y="1112869"/>
            <a:ext cx="926628" cy="926628"/>
          </a:xfrm>
          <a:custGeom>
            <a:avLst/>
            <a:gdLst>
              <a:gd name="T0" fmla="*/ 2042 w 4145"/>
              <a:gd name="T1" fmla="*/ 16 h 4146"/>
              <a:gd name="T2" fmla="*/ 16 w 4145"/>
              <a:gd name="T3" fmla="*/ 2043 h 4146"/>
              <a:gd name="T4" fmla="*/ 16 w 4145"/>
              <a:gd name="T5" fmla="*/ 2102 h 4146"/>
              <a:gd name="T6" fmla="*/ 2042 w 4145"/>
              <a:gd name="T7" fmla="*/ 4128 h 4146"/>
              <a:gd name="T8" fmla="*/ 2102 w 4145"/>
              <a:gd name="T9" fmla="*/ 4128 h 4146"/>
              <a:gd name="T10" fmla="*/ 4128 w 4145"/>
              <a:gd name="T11" fmla="*/ 2102 h 4146"/>
              <a:gd name="T12" fmla="*/ 4128 w 4145"/>
              <a:gd name="T13" fmla="*/ 2043 h 4146"/>
              <a:gd name="T14" fmla="*/ 2102 w 4145"/>
              <a:gd name="T15" fmla="*/ 16 h 4146"/>
              <a:gd name="T16" fmla="*/ 2042 w 4145"/>
              <a:gd name="T17" fmla="*/ 16 h 4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145" h="4146">
                <a:moveTo>
                  <a:pt x="2042" y="16"/>
                </a:moveTo>
                <a:lnTo>
                  <a:pt x="16" y="2043"/>
                </a:lnTo>
                <a:cubicBezTo>
                  <a:pt x="0" y="2059"/>
                  <a:pt x="0" y="2086"/>
                  <a:pt x="16" y="2102"/>
                </a:cubicBezTo>
                <a:lnTo>
                  <a:pt x="2042" y="4128"/>
                </a:lnTo>
                <a:cubicBezTo>
                  <a:pt x="2059" y="4145"/>
                  <a:pt x="2085" y="4145"/>
                  <a:pt x="2102" y="4128"/>
                </a:cubicBezTo>
                <a:lnTo>
                  <a:pt x="4128" y="2102"/>
                </a:lnTo>
                <a:cubicBezTo>
                  <a:pt x="4144" y="2086"/>
                  <a:pt x="4144" y="2059"/>
                  <a:pt x="4128" y="2043"/>
                </a:cubicBezTo>
                <a:lnTo>
                  <a:pt x="2102" y="16"/>
                </a:lnTo>
                <a:cubicBezTo>
                  <a:pt x="2085" y="0"/>
                  <a:pt x="2059" y="0"/>
                  <a:pt x="2042" y="16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700"/>
          </a:p>
        </p:txBody>
      </p:sp>
      <p:sp>
        <p:nvSpPr>
          <p:cNvPr id="12" name="TextBox 90">
            <a:extLst>
              <a:ext uri="{FF2B5EF4-FFF2-40B4-BE49-F238E27FC236}">
                <a16:creationId xmlns:a16="http://schemas.microsoft.com/office/drawing/2014/main" id="{E46C2475-10BD-4A2D-9760-F66E57692E18}"/>
              </a:ext>
            </a:extLst>
          </p:cNvPr>
          <p:cNvSpPr txBox="1"/>
          <p:nvPr/>
        </p:nvSpPr>
        <p:spPr>
          <a:xfrm>
            <a:off x="2948884" y="1259768"/>
            <a:ext cx="1532792" cy="45692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1600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1800" b="1" dirty="0" err="1">
                <a:solidFill>
                  <a:schemeClr val="bg1"/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Industriales</a:t>
            </a:r>
            <a:endParaRPr lang="en-US" sz="1800" b="1" dirty="0">
              <a:solidFill>
                <a:schemeClr val="bg1"/>
              </a:solidFill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2">
            <a:extLst>
              <a:ext uri="{FF2B5EF4-FFF2-40B4-BE49-F238E27FC236}">
                <a16:creationId xmlns:a16="http://schemas.microsoft.com/office/drawing/2014/main" id="{638BB242-A80F-467B-8F70-A2ECB2E813E5}"/>
              </a:ext>
            </a:extLst>
          </p:cNvPr>
          <p:cNvSpPr txBox="1"/>
          <p:nvPr/>
        </p:nvSpPr>
        <p:spPr>
          <a:xfrm>
            <a:off x="2197739" y="1345350"/>
            <a:ext cx="481222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Poppins SemiBold" panose="00000700000000000000" pitchFamily="50" charset="0"/>
                <a:cs typeface="Poppins SemiBold" panose="00000700000000000000" pitchFamily="50" charset="0"/>
              </a:rPr>
              <a:t>13</a:t>
            </a:r>
          </a:p>
        </p:txBody>
      </p:sp>
      <p:sp>
        <p:nvSpPr>
          <p:cNvPr id="14" name="Freeform 7">
            <a:extLst>
              <a:ext uri="{FF2B5EF4-FFF2-40B4-BE49-F238E27FC236}">
                <a16:creationId xmlns:a16="http://schemas.microsoft.com/office/drawing/2014/main" id="{466F34C1-86B1-48A2-ACFD-3DED41AE55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01877" y="2098890"/>
            <a:ext cx="2964224" cy="893112"/>
          </a:xfrm>
          <a:custGeom>
            <a:avLst/>
            <a:gdLst>
              <a:gd name="T0" fmla="*/ 0 w 13259"/>
              <a:gd name="T1" fmla="*/ 1997 h 3994"/>
              <a:gd name="T2" fmla="*/ 1997 w 13259"/>
              <a:gd name="T3" fmla="*/ 3993 h 3994"/>
              <a:gd name="T4" fmla="*/ 13258 w 13259"/>
              <a:gd name="T5" fmla="*/ 3993 h 3994"/>
              <a:gd name="T6" fmla="*/ 13258 w 13259"/>
              <a:gd name="T7" fmla="*/ 0 h 3994"/>
              <a:gd name="T8" fmla="*/ 1997 w 13259"/>
              <a:gd name="T9" fmla="*/ 0 h 3994"/>
              <a:gd name="T10" fmla="*/ 0 w 13259"/>
              <a:gd name="T11" fmla="*/ 1997 h 39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259" h="3994">
                <a:moveTo>
                  <a:pt x="0" y="1997"/>
                </a:moveTo>
                <a:cubicBezTo>
                  <a:pt x="0" y="3099"/>
                  <a:pt x="894" y="3993"/>
                  <a:pt x="1997" y="3993"/>
                </a:cubicBezTo>
                <a:lnTo>
                  <a:pt x="13258" y="3993"/>
                </a:lnTo>
                <a:lnTo>
                  <a:pt x="13258" y="0"/>
                </a:lnTo>
                <a:lnTo>
                  <a:pt x="1997" y="0"/>
                </a:lnTo>
                <a:cubicBezTo>
                  <a:pt x="894" y="0"/>
                  <a:pt x="0" y="894"/>
                  <a:pt x="0" y="1997"/>
                </a:cubicBezTo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700"/>
          </a:p>
        </p:txBody>
      </p:sp>
      <p:sp>
        <p:nvSpPr>
          <p:cNvPr id="15" name="Freeform 8">
            <a:extLst>
              <a:ext uri="{FF2B5EF4-FFF2-40B4-BE49-F238E27FC236}">
                <a16:creationId xmlns:a16="http://schemas.microsoft.com/office/drawing/2014/main" id="{A0810768-A7CA-41C8-AA23-036FCFE8D7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0589" y="1974682"/>
            <a:ext cx="1141527" cy="1141527"/>
          </a:xfrm>
          <a:custGeom>
            <a:avLst/>
            <a:gdLst>
              <a:gd name="T0" fmla="*/ 2589 w 5106"/>
              <a:gd name="T1" fmla="*/ 20 h 5108"/>
              <a:gd name="T2" fmla="*/ 5085 w 5106"/>
              <a:gd name="T3" fmla="*/ 2517 h 5108"/>
              <a:gd name="T4" fmla="*/ 5085 w 5106"/>
              <a:gd name="T5" fmla="*/ 2590 h 5108"/>
              <a:gd name="T6" fmla="*/ 2589 w 5106"/>
              <a:gd name="T7" fmla="*/ 5086 h 5108"/>
              <a:gd name="T8" fmla="*/ 2517 w 5106"/>
              <a:gd name="T9" fmla="*/ 5086 h 5108"/>
              <a:gd name="T10" fmla="*/ 21 w 5106"/>
              <a:gd name="T11" fmla="*/ 2590 h 5108"/>
              <a:gd name="T12" fmla="*/ 21 w 5106"/>
              <a:gd name="T13" fmla="*/ 2517 h 5108"/>
              <a:gd name="T14" fmla="*/ 2517 w 5106"/>
              <a:gd name="T15" fmla="*/ 20 h 5108"/>
              <a:gd name="T16" fmla="*/ 2589 w 5106"/>
              <a:gd name="T17" fmla="*/ 20 h 5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106" h="5108">
                <a:moveTo>
                  <a:pt x="2589" y="20"/>
                </a:moveTo>
                <a:lnTo>
                  <a:pt x="5085" y="2517"/>
                </a:lnTo>
                <a:cubicBezTo>
                  <a:pt x="5105" y="2537"/>
                  <a:pt x="5105" y="2570"/>
                  <a:pt x="5085" y="2590"/>
                </a:cubicBezTo>
                <a:lnTo>
                  <a:pt x="2589" y="5086"/>
                </a:lnTo>
                <a:cubicBezTo>
                  <a:pt x="2569" y="5107"/>
                  <a:pt x="2537" y="5107"/>
                  <a:pt x="2517" y="5086"/>
                </a:cubicBezTo>
                <a:lnTo>
                  <a:pt x="21" y="2590"/>
                </a:lnTo>
                <a:cubicBezTo>
                  <a:pt x="0" y="2570"/>
                  <a:pt x="0" y="2537"/>
                  <a:pt x="21" y="2517"/>
                </a:cubicBezTo>
                <a:lnTo>
                  <a:pt x="2517" y="20"/>
                </a:lnTo>
                <a:cubicBezTo>
                  <a:pt x="2537" y="0"/>
                  <a:pt x="2569" y="0"/>
                  <a:pt x="2589" y="20"/>
                </a:cubicBezTo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700"/>
          </a:p>
        </p:txBody>
      </p:sp>
      <p:sp>
        <p:nvSpPr>
          <p:cNvPr id="16" name="Freeform 9">
            <a:extLst>
              <a:ext uri="{FF2B5EF4-FFF2-40B4-BE49-F238E27FC236}">
                <a16:creationId xmlns:a16="http://schemas.microsoft.com/office/drawing/2014/main" id="{A59C490A-CE8A-4421-BE19-99AF9E63DA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55246" y="2070302"/>
            <a:ext cx="926628" cy="926628"/>
          </a:xfrm>
          <a:custGeom>
            <a:avLst/>
            <a:gdLst>
              <a:gd name="T0" fmla="*/ 2102 w 4146"/>
              <a:gd name="T1" fmla="*/ 16 h 4146"/>
              <a:gd name="T2" fmla="*/ 4128 w 4146"/>
              <a:gd name="T3" fmla="*/ 2043 h 4146"/>
              <a:gd name="T4" fmla="*/ 4128 w 4146"/>
              <a:gd name="T5" fmla="*/ 2102 h 4146"/>
              <a:gd name="T6" fmla="*/ 2102 w 4146"/>
              <a:gd name="T7" fmla="*/ 4128 h 4146"/>
              <a:gd name="T8" fmla="*/ 2043 w 4146"/>
              <a:gd name="T9" fmla="*/ 4128 h 4146"/>
              <a:gd name="T10" fmla="*/ 16 w 4146"/>
              <a:gd name="T11" fmla="*/ 2102 h 4146"/>
              <a:gd name="T12" fmla="*/ 16 w 4146"/>
              <a:gd name="T13" fmla="*/ 2043 h 4146"/>
              <a:gd name="T14" fmla="*/ 2043 w 4146"/>
              <a:gd name="T15" fmla="*/ 16 h 4146"/>
              <a:gd name="T16" fmla="*/ 2102 w 4146"/>
              <a:gd name="T17" fmla="*/ 16 h 4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146" h="4146">
                <a:moveTo>
                  <a:pt x="2102" y="16"/>
                </a:moveTo>
                <a:lnTo>
                  <a:pt x="4128" y="2043"/>
                </a:lnTo>
                <a:cubicBezTo>
                  <a:pt x="4145" y="2059"/>
                  <a:pt x="4145" y="2086"/>
                  <a:pt x="4128" y="2102"/>
                </a:cubicBezTo>
                <a:lnTo>
                  <a:pt x="2102" y="4128"/>
                </a:lnTo>
                <a:cubicBezTo>
                  <a:pt x="2086" y="4145"/>
                  <a:pt x="2058" y="4145"/>
                  <a:pt x="2043" y="4128"/>
                </a:cubicBezTo>
                <a:lnTo>
                  <a:pt x="16" y="2102"/>
                </a:lnTo>
                <a:cubicBezTo>
                  <a:pt x="0" y="2086"/>
                  <a:pt x="0" y="2059"/>
                  <a:pt x="16" y="2043"/>
                </a:cubicBezTo>
                <a:lnTo>
                  <a:pt x="2043" y="16"/>
                </a:lnTo>
                <a:cubicBezTo>
                  <a:pt x="2058" y="0"/>
                  <a:pt x="2086" y="0"/>
                  <a:pt x="2102" y="16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700"/>
          </a:p>
        </p:txBody>
      </p:sp>
      <p:sp>
        <p:nvSpPr>
          <p:cNvPr id="17" name="TextBox 90">
            <a:extLst>
              <a:ext uri="{FF2B5EF4-FFF2-40B4-BE49-F238E27FC236}">
                <a16:creationId xmlns:a16="http://schemas.microsoft.com/office/drawing/2014/main" id="{05DBEDAB-6582-4A47-A7B4-6E75095BD403}"/>
              </a:ext>
            </a:extLst>
          </p:cNvPr>
          <p:cNvSpPr txBox="1"/>
          <p:nvPr/>
        </p:nvSpPr>
        <p:spPr>
          <a:xfrm>
            <a:off x="2830987" y="2335323"/>
            <a:ext cx="1377300" cy="369332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lvl="0"/>
            <a:r>
              <a:rPr lang="es-ES" sz="1800" b="1" dirty="0">
                <a:solidFill>
                  <a:sysClr val="windowText" lastClr="000000"/>
                </a:solidFill>
                <a:latin typeface="Sitka Heading" panose="02000505000000020004" pitchFamily="2" charset="0"/>
                <a:cs typeface="Calibri"/>
              </a:rPr>
              <a:t>A</a:t>
            </a:r>
            <a:r>
              <a:rPr lang="es-EC" sz="1800" b="1" dirty="0" err="1">
                <a:solidFill>
                  <a:sysClr val="windowText" lastClr="000000"/>
                </a:solidFill>
                <a:latin typeface="Sitka Heading" panose="02000505000000020004" pitchFamily="2" charset="0"/>
                <a:cs typeface="Calibri"/>
              </a:rPr>
              <a:t>rtesanales</a:t>
            </a:r>
            <a:endParaRPr lang="es-EC" sz="1800" b="1" dirty="0">
              <a:solidFill>
                <a:sysClr val="windowText" lastClr="000000"/>
              </a:solidFill>
              <a:latin typeface="Sitka Heading" panose="02000505000000020004" pitchFamily="2" charset="0"/>
              <a:cs typeface="Calibri"/>
            </a:endParaRPr>
          </a:p>
        </p:txBody>
      </p:sp>
      <p:sp>
        <p:nvSpPr>
          <p:cNvPr id="18" name="TextBox 2">
            <a:extLst>
              <a:ext uri="{FF2B5EF4-FFF2-40B4-BE49-F238E27FC236}">
                <a16:creationId xmlns:a16="http://schemas.microsoft.com/office/drawing/2014/main" id="{589BD377-CA22-41FA-9C81-3C8B518B2D27}"/>
              </a:ext>
            </a:extLst>
          </p:cNvPr>
          <p:cNvSpPr txBox="1"/>
          <p:nvPr/>
        </p:nvSpPr>
        <p:spPr>
          <a:xfrm>
            <a:off x="4568143" y="2233534"/>
            <a:ext cx="700833" cy="60016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300" dirty="0">
                <a:solidFill>
                  <a:schemeClr val="accent2">
                    <a:lumMod val="75000"/>
                  </a:schemeClr>
                </a:solidFill>
                <a:latin typeface="Poppins SemiBold" panose="00000700000000000000" pitchFamily="50" charset="0"/>
                <a:cs typeface="Poppins SemiBold" panose="00000700000000000000" pitchFamily="50" charset="0"/>
              </a:rPr>
              <a:t>28</a:t>
            </a:r>
          </a:p>
        </p:txBody>
      </p:sp>
      <p:sp>
        <p:nvSpPr>
          <p:cNvPr id="19" name="Freeform 9">
            <a:extLst>
              <a:ext uri="{FF2B5EF4-FFF2-40B4-BE49-F238E27FC236}">
                <a16:creationId xmlns:a16="http://schemas.microsoft.com/office/drawing/2014/main" id="{867B3616-C84A-4D26-8E2F-38CE7718D2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0070" y="4570442"/>
            <a:ext cx="926628" cy="926628"/>
          </a:xfrm>
          <a:custGeom>
            <a:avLst/>
            <a:gdLst>
              <a:gd name="T0" fmla="*/ 2102 w 4146"/>
              <a:gd name="T1" fmla="*/ 16 h 4146"/>
              <a:gd name="T2" fmla="*/ 4128 w 4146"/>
              <a:gd name="T3" fmla="*/ 2043 h 4146"/>
              <a:gd name="T4" fmla="*/ 4128 w 4146"/>
              <a:gd name="T5" fmla="*/ 2102 h 4146"/>
              <a:gd name="T6" fmla="*/ 2102 w 4146"/>
              <a:gd name="T7" fmla="*/ 4128 h 4146"/>
              <a:gd name="T8" fmla="*/ 2043 w 4146"/>
              <a:gd name="T9" fmla="*/ 4128 h 4146"/>
              <a:gd name="T10" fmla="*/ 16 w 4146"/>
              <a:gd name="T11" fmla="*/ 2102 h 4146"/>
              <a:gd name="T12" fmla="*/ 16 w 4146"/>
              <a:gd name="T13" fmla="*/ 2043 h 4146"/>
              <a:gd name="T14" fmla="*/ 2043 w 4146"/>
              <a:gd name="T15" fmla="*/ 16 h 4146"/>
              <a:gd name="T16" fmla="*/ 2102 w 4146"/>
              <a:gd name="T17" fmla="*/ 16 h 4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146" h="4146">
                <a:moveTo>
                  <a:pt x="2102" y="16"/>
                </a:moveTo>
                <a:lnTo>
                  <a:pt x="4128" y="2043"/>
                </a:lnTo>
                <a:cubicBezTo>
                  <a:pt x="4145" y="2059"/>
                  <a:pt x="4145" y="2086"/>
                  <a:pt x="4128" y="2102"/>
                </a:cubicBezTo>
                <a:lnTo>
                  <a:pt x="2102" y="4128"/>
                </a:lnTo>
                <a:cubicBezTo>
                  <a:pt x="2086" y="4145"/>
                  <a:pt x="2058" y="4145"/>
                  <a:pt x="2043" y="4128"/>
                </a:cubicBezTo>
                <a:lnTo>
                  <a:pt x="16" y="2102"/>
                </a:lnTo>
                <a:cubicBezTo>
                  <a:pt x="0" y="2086"/>
                  <a:pt x="0" y="2059"/>
                  <a:pt x="16" y="2043"/>
                </a:cubicBezTo>
                <a:lnTo>
                  <a:pt x="2043" y="16"/>
                </a:lnTo>
                <a:cubicBezTo>
                  <a:pt x="2058" y="0"/>
                  <a:pt x="2086" y="0"/>
                  <a:pt x="2102" y="16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700"/>
          </a:p>
        </p:txBody>
      </p:sp>
      <p:sp>
        <p:nvSpPr>
          <p:cNvPr id="20" name="Freeform 4">
            <a:extLst>
              <a:ext uri="{FF2B5EF4-FFF2-40B4-BE49-F238E27FC236}">
                <a16:creationId xmlns:a16="http://schemas.microsoft.com/office/drawing/2014/main" id="{EFE7C303-8CA9-43C2-87EC-5B2E39D526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5268" y="1436011"/>
            <a:ext cx="926628" cy="926628"/>
          </a:xfrm>
          <a:custGeom>
            <a:avLst/>
            <a:gdLst>
              <a:gd name="T0" fmla="*/ 2042 w 4145"/>
              <a:gd name="T1" fmla="*/ 16 h 4146"/>
              <a:gd name="T2" fmla="*/ 16 w 4145"/>
              <a:gd name="T3" fmla="*/ 2043 h 4146"/>
              <a:gd name="T4" fmla="*/ 16 w 4145"/>
              <a:gd name="T5" fmla="*/ 2102 h 4146"/>
              <a:gd name="T6" fmla="*/ 2042 w 4145"/>
              <a:gd name="T7" fmla="*/ 4128 h 4146"/>
              <a:gd name="T8" fmla="*/ 2102 w 4145"/>
              <a:gd name="T9" fmla="*/ 4128 h 4146"/>
              <a:gd name="T10" fmla="*/ 4128 w 4145"/>
              <a:gd name="T11" fmla="*/ 2102 h 4146"/>
              <a:gd name="T12" fmla="*/ 4128 w 4145"/>
              <a:gd name="T13" fmla="*/ 2043 h 4146"/>
              <a:gd name="T14" fmla="*/ 2102 w 4145"/>
              <a:gd name="T15" fmla="*/ 16 h 4146"/>
              <a:gd name="T16" fmla="*/ 2042 w 4145"/>
              <a:gd name="T17" fmla="*/ 16 h 4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145" h="4146">
                <a:moveTo>
                  <a:pt x="2042" y="16"/>
                </a:moveTo>
                <a:lnTo>
                  <a:pt x="16" y="2043"/>
                </a:lnTo>
                <a:cubicBezTo>
                  <a:pt x="0" y="2059"/>
                  <a:pt x="0" y="2086"/>
                  <a:pt x="16" y="2102"/>
                </a:cubicBezTo>
                <a:lnTo>
                  <a:pt x="2042" y="4128"/>
                </a:lnTo>
                <a:cubicBezTo>
                  <a:pt x="2059" y="4145"/>
                  <a:pt x="2085" y="4145"/>
                  <a:pt x="2102" y="4128"/>
                </a:cubicBezTo>
                <a:lnTo>
                  <a:pt x="4128" y="2102"/>
                </a:lnTo>
                <a:cubicBezTo>
                  <a:pt x="4144" y="2086"/>
                  <a:pt x="4144" y="2059"/>
                  <a:pt x="4128" y="2043"/>
                </a:cubicBezTo>
                <a:lnTo>
                  <a:pt x="2102" y="16"/>
                </a:lnTo>
                <a:cubicBezTo>
                  <a:pt x="2085" y="0"/>
                  <a:pt x="2059" y="0"/>
                  <a:pt x="2042" y="16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700" dirty="0"/>
          </a:p>
        </p:txBody>
      </p:sp>
      <p:sp>
        <p:nvSpPr>
          <p:cNvPr id="21" name="Freeform 4">
            <a:extLst>
              <a:ext uri="{FF2B5EF4-FFF2-40B4-BE49-F238E27FC236}">
                <a16:creationId xmlns:a16="http://schemas.microsoft.com/office/drawing/2014/main" id="{D8592B51-0C0F-4710-A80B-4E8EB7538A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20092" y="3936151"/>
            <a:ext cx="926628" cy="926628"/>
          </a:xfrm>
          <a:custGeom>
            <a:avLst/>
            <a:gdLst>
              <a:gd name="T0" fmla="*/ 2042 w 4145"/>
              <a:gd name="T1" fmla="*/ 16 h 4146"/>
              <a:gd name="T2" fmla="*/ 16 w 4145"/>
              <a:gd name="T3" fmla="*/ 2043 h 4146"/>
              <a:gd name="T4" fmla="*/ 16 w 4145"/>
              <a:gd name="T5" fmla="*/ 2102 h 4146"/>
              <a:gd name="T6" fmla="*/ 2042 w 4145"/>
              <a:gd name="T7" fmla="*/ 4128 h 4146"/>
              <a:gd name="T8" fmla="*/ 2102 w 4145"/>
              <a:gd name="T9" fmla="*/ 4128 h 4146"/>
              <a:gd name="T10" fmla="*/ 4128 w 4145"/>
              <a:gd name="T11" fmla="*/ 2102 h 4146"/>
              <a:gd name="T12" fmla="*/ 4128 w 4145"/>
              <a:gd name="T13" fmla="*/ 2043 h 4146"/>
              <a:gd name="T14" fmla="*/ 2102 w 4145"/>
              <a:gd name="T15" fmla="*/ 16 h 4146"/>
              <a:gd name="T16" fmla="*/ 2042 w 4145"/>
              <a:gd name="T17" fmla="*/ 16 h 4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145" h="4146">
                <a:moveTo>
                  <a:pt x="2042" y="16"/>
                </a:moveTo>
                <a:lnTo>
                  <a:pt x="16" y="2043"/>
                </a:lnTo>
                <a:cubicBezTo>
                  <a:pt x="0" y="2059"/>
                  <a:pt x="0" y="2086"/>
                  <a:pt x="16" y="2102"/>
                </a:cubicBezTo>
                <a:lnTo>
                  <a:pt x="2042" y="4128"/>
                </a:lnTo>
                <a:cubicBezTo>
                  <a:pt x="2059" y="4145"/>
                  <a:pt x="2085" y="4145"/>
                  <a:pt x="2102" y="4128"/>
                </a:cubicBezTo>
                <a:lnTo>
                  <a:pt x="4128" y="2102"/>
                </a:lnTo>
                <a:cubicBezTo>
                  <a:pt x="4144" y="2086"/>
                  <a:pt x="4144" y="2059"/>
                  <a:pt x="4128" y="2043"/>
                </a:cubicBezTo>
                <a:lnTo>
                  <a:pt x="2102" y="16"/>
                </a:lnTo>
                <a:cubicBezTo>
                  <a:pt x="2085" y="0"/>
                  <a:pt x="2059" y="0"/>
                  <a:pt x="2042" y="16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r>
              <a:rPr lang="en-US" sz="3200" dirty="0"/>
              <a:t>  </a:t>
            </a:r>
            <a:endParaRPr lang="en-US" sz="2400" dirty="0">
              <a:latin typeface="Poppins SemiBold" panose="00000700000000000000"/>
            </a:endParaRPr>
          </a:p>
        </p:txBody>
      </p:sp>
      <p:graphicFrame>
        <p:nvGraphicFramePr>
          <p:cNvPr id="22" name="Diagrama 21">
            <a:extLst>
              <a:ext uri="{FF2B5EF4-FFF2-40B4-BE49-F238E27FC236}">
                <a16:creationId xmlns:a16="http://schemas.microsoft.com/office/drawing/2014/main" id="{325217A9-1548-4D32-9801-AD72F21156B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13102767"/>
              </p:ext>
            </p:extLst>
          </p:nvPr>
        </p:nvGraphicFramePr>
        <p:xfrm>
          <a:off x="5792989" y="1345350"/>
          <a:ext cx="2887959" cy="46474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23" name="Imagen 22">
            <a:extLst>
              <a:ext uri="{FF2B5EF4-FFF2-40B4-BE49-F238E27FC236}">
                <a16:creationId xmlns:a16="http://schemas.microsoft.com/office/drawing/2014/main" id="{9E54563A-855D-4307-8242-08FA43BF6427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20631" r="9705"/>
          <a:stretch/>
        </p:blipFill>
        <p:spPr>
          <a:xfrm>
            <a:off x="298306" y="3733068"/>
            <a:ext cx="2120603" cy="228302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2060BBE6-56B9-4C66-8954-E4642F394D7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918582" y="4022548"/>
            <a:ext cx="2696552" cy="2022415"/>
          </a:xfrm>
          <a:prstGeom prst="rect">
            <a:avLst/>
          </a:prstGeom>
          <a:ln>
            <a:noFill/>
          </a:ln>
          <a:effectLst>
            <a:outerShdw algn="tl" rotWithShape="0">
              <a:srgbClr val="000000">
                <a:alpha val="70000"/>
              </a:srgbClr>
            </a:outerShdw>
          </a:effectLst>
        </p:spPr>
      </p:pic>
      <p:sp>
        <p:nvSpPr>
          <p:cNvPr id="25" name="Rectángulo 24">
            <a:extLst>
              <a:ext uri="{FF2B5EF4-FFF2-40B4-BE49-F238E27FC236}">
                <a16:creationId xmlns:a16="http://schemas.microsoft.com/office/drawing/2014/main" id="{57FCA57E-E6E3-4B34-9D83-DF40E65BD8BC}"/>
              </a:ext>
            </a:extLst>
          </p:cNvPr>
          <p:cNvSpPr/>
          <p:nvPr/>
        </p:nvSpPr>
        <p:spPr>
          <a:xfrm>
            <a:off x="5110539" y="561615"/>
            <a:ext cx="492665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822" b="1" i="0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  <a:latin typeface="+mn-lt"/>
                <a:ea typeface="+mn-ea"/>
                <a:cs typeface="+mn-cs"/>
              </a:defRPr>
            </a:pPr>
            <a:r>
              <a:rPr lang="es-MX" sz="2000" kern="12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Operativos de control de carne en fase primaria de producción</a:t>
            </a:r>
            <a:endParaRPr lang="es-EC" sz="2000" kern="1200" dirty="0">
              <a:solidFill>
                <a:schemeClr val="accent4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26" name="Imagen 25">
            <a:extLst>
              <a:ext uri="{FF2B5EF4-FFF2-40B4-BE49-F238E27FC236}">
                <a16:creationId xmlns:a16="http://schemas.microsoft.com/office/drawing/2014/main" id="{994940DA-657A-4AF9-8A56-B942A0C13CF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974784" y="3367665"/>
            <a:ext cx="2288878" cy="305183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B126018B-F30E-4C29-977C-6505D13F284A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b="12742"/>
          <a:stretch/>
        </p:blipFill>
        <p:spPr>
          <a:xfrm>
            <a:off x="8918582" y="1345809"/>
            <a:ext cx="2766539" cy="2083191"/>
          </a:xfrm>
          <a:prstGeom prst="rect">
            <a:avLst/>
          </a:prstGeom>
          <a:ln>
            <a:noFill/>
          </a:ln>
          <a:effectLst>
            <a:outerShdw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438353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5"/>
          <p:cNvSpPr txBox="1"/>
          <p:nvPr/>
        </p:nvSpPr>
        <p:spPr>
          <a:xfrm>
            <a:off x="625667" y="231150"/>
            <a:ext cx="5746998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r>
              <a:rPr kumimoji="0" lang="es-EC" sz="2000" i="0" u="none" strike="noStrike" kern="0" cap="none" spc="0" normalizeH="0" baseline="0" noProof="0" dirty="0">
                <a:ln>
                  <a:noFill/>
                </a:ln>
                <a:solidFill>
                  <a:srgbClr val="2E2D9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Registros de Insumos Agropecuarios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E2B9908-8A73-45E8-990E-62465A3B311D}"/>
              </a:ext>
            </a:extLst>
          </p:cNvPr>
          <p:cNvSpPr txBox="1"/>
          <p:nvPr/>
        </p:nvSpPr>
        <p:spPr>
          <a:xfrm>
            <a:off x="711897" y="761934"/>
            <a:ext cx="4399538" cy="523220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EC" sz="1400" b="1" i="0" u="none" strike="noStrike" kern="0" cap="none" spc="0" normalizeH="0" baseline="0" noProof="0" dirty="0">
                <a:ln>
                  <a:noFill/>
                </a:ln>
                <a:solidFill>
                  <a:srgbClr val="A5A5A5">
                    <a:lumMod val="75000"/>
                  </a:srgb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ATENCIÓN SOLICITUDES DE REGISTRO DE INSUMOS AGROPECUARIOS</a:t>
            </a:r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167C71B9-01A3-49C1-979A-4DCCDFF3A1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6357130"/>
              </p:ext>
            </p:extLst>
          </p:nvPr>
        </p:nvGraphicFramePr>
        <p:xfrm>
          <a:off x="625666" y="4515822"/>
          <a:ext cx="4572000" cy="17515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75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44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523">
                <a:tc>
                  <a:txBody>
                    <a:bodyPr/>
                    <a:lstStyle/>
                    <a:p>
                      <a:pPr algn="ctr"/>
                      <a:endParaRPr lang="es-EC" sz="1800" dirty="0"/>
                    </a:p>
                  </a:txBody>
                  <a:tcPr marL="91432" marR="91432" marT="45680" marB="45680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C" sz="1800" dirty="0"/>
                        <a:t>2024</a:t>
                      </a:r>
                    </a:p>
                  </a:txBody>
                  <a:tcPr marL="91432" marR="91432" marT="45680" marB="4568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523">
                <a:tc>
                  <a:txBody>
                    <a:bodyPr/>
                    <a:lstStyle/>
                    <a:p>
                      <a:r>
                        <a:rPr lang="es-EC" sz="1800" dirty="0"/>
                        <a:t>Trámites</a:t>
                      </a:r>
                      <a:r>
                        <a:rPr lang="es-EC" sz="1800" baseline="0" dirty="0"/>
                        <a:t> Insumos Agrícolas</a:t>
                      </a:r>
                      <a:endParaRPr lang="es-EC" sz="1800" dirty="0"/>
                    </a:p>
                  </a:txBody>
                  <a:tcPr marL="91432" marR="91432" marT="45680" marB="45680"/>
                </a:tc>
                <a:tc>
                  <a:txBody>
                    <a:bodyPr/>
                    <a:lstStyle/>
                    <a:p>
                      <a:r>
                        <a:rPr lang="es-EC" sz="1800" dirty="0"/>
                        <a:t>1355</a:t>
                      </a:r>
                    </a:p>
                  </a:txBody>
                  <a:tcPr marL="91432" marR="91432" marT="45680" marB="4568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523">
                <a:tc>
                  <a:txBody>
                    <a:bodyPr/>
                    <a:lstStyle/>
                    <a:p>
                      <a:r>
                        <a:rPr lang="es-EC" sz="1800" dirty="0"/>
                        <a:t>Trámites Pecuarios</a:t>
                      </a:r>
                    </a:p>
                  </a:txBody>
                  <a:tcPr marL="91432" marR="91432" marT="45680" marB="45680"/>
                </a:tc>
                <a:tc>
                  <a:txBody>
                    <a:bodyPr/>
                    <a:lstStyle/>
                    <a:p>
                      <a:r>
                        <a:rPr lang="es-EC" sz="1800" dirty="0"/>
                        <a:t>155</a:t>
                      </a:r>
                    </a:p>
                  </a:txBody>
                  <a:tcPr marL="91432" marR="91432" marT="45680" marB="4568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523">
                <a:tc>
                  <a:txBody>
                    <a:bodyPr/>
                    <a:lstStyle/>
                    <a:p>
                      <a:r>
                        <a:rPr lang="es-EC" sz="1800" dirty="0"/>
                        <a:t>TOTAL</a:t>
                      </a:r>
                    </a:p>
                  </a:txBody>
                  <a:tcPr marL="91432" marR="91432" marT="45680" marB="45680"/>
                </a:tc>
                <a:tc>
                  <a:txBody>
                    <a:bodyPr/>
                    <a:lstStyle/>
                    <a:p>
                      <a:r>
                        <a:rPr lang="es-EC" sz="1800" dirty="0"/>
                        <a:t>1510</a:t>
                      </a:r>
                    </a:p>
                  </a:txBody>
                  <a:tcPr marL="91432" marR="91432" marT="45680" marB="45680"/>
                </a:tc>
                <a:extLst>
                  <a:ext uri="{0D108BD9-81ED-4DB2-BD59-A6C34878D82A}">
                    <a16:rowId xmlns:a16="http://schemas.microsoft.com/office/drawing/2014/main" val="981097413"/>
                  </a:ext>
                </a:extLst>
              </a:tr>
            </a:tbl>
          </a:graphicData>
        </a:graphic>
      </p:graphicFrame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D3AE9B3B-E524-4FA7-BCA7-5BAEF3AA87F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13122894"/>
              </p:ext>
            </p:extLst>
          </p:nvPr>
        </p:nvGraphicFramePr>
        <p:xfrm>
          <a:off x="625666" y="1528888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0F4C4EAD-99E8-4D5E-B5B6-49825C24E2F3}"/>
              </a:ext>
            </a:extLst>
          </p:cNvPr>
          <p:cNvSpPr txBox="1"/>
          <p:nvPr/>
        </p:nvSpPr>
        <p:spPr>
          <a:xfrm>
            <a:off x="6506466" y="761934"/>
            <a:ext cx="4973637" cy="523220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EC" sz="1400" b="1" i="0" u="none" strike="noStrike" kern="0" cap="none" spc="0" normalizeH="0" baseline="0" noProof="0" dirty="0">
                <a:ln>
                  <a:noFill/>
                </a:ln>
                <a:solidFill>
                  <a:srgbClr val="A5A5A5">
                    <a:lumMod val="75000"/>
                  </a:srgb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CONTROLES POSTREGISTRO EJECUTADOS EN OPERADORES DE INSUMOS AGROPECUARIOS</a:t>
            </a:r>
          </a:p>
        </p:txBody>
      </p:sp>
      <p:graphicFrame>
        <p:nvGraphicFramePr>
          <p:cNvPr id="8" name="Tabla 7">
            <a:extLst>
              <a:ext uri="{FF2B5EF4-FFF2-40B4-BE49-F238E27FC236}">
                <a16:creationId xmlns:a16="http://schemas.microsoft.com/office/drawing/2014/main" id="{914BAA9A-6095-4416-8CC6-9EBA9A8123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311774"/>
              </p:ext>
            </p:extLst>
          </p:nvPr>
        </p:nvGraphicFramePr>
        <p:xfrm>
          <a:off x="5666509" y="4795405"/>
          <a:ext cx="6400799" cy="1160227"/>
        </p:xfrm>
        <a:graphic>
          <a:graphicData uri="http://schemas.openxmlformats.org/drawingml/2006/table">
            <a:tbl>
              <a:tblPr firstRow="1" bandRow="1">
                <a:tableStyleId>{775DCB02-9BB8-47FD-8907-85C794F793BA}</a:tableStyleId>
              </a:tblPr>
              <a:tblGrid>
                <a:gridCol w="5031402">
                  <a:extLst>
                    <a:ext uri="{9D8B030D-6E8A-4147-A177-3AD203B41FA5}">
                      <a16:colId xmlns:a16="http://schemas.microsoft.com/office/drawing/2014/main" val="2931522034"/>
                    </a:ext>
                  </a:extLst>
                </a:gridCol>
                <a:gridCol w="1369397">
                  <a:extLst>
                    <a:ext uri="{9D8B030D-6E8A-4147-A177-3AD203B41FA5}">
                      <a16:colId xmlns:a16="http://schemas.microsoft.com/office/drawing/2014/main" val="1999608982"/>
                    </a:ext>
                  </a:extLst>
                </a:gridCol>
              </a:tblGrid>
              <a:tr h="387843">
                <a:tc>
                  <a:txBody>
                    <a:bodyPr/>
                    <a:lstStyle/>
                    <a:p>
                      <a:endParaRPr lang="es-MX" sz="1400" dirty="0"/>
                    </a:p>
                  </a:txBody>
                  <a:tcPr marL="91429" marR="91429" marT="45743" marB="4574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/>
                        <a:t>2024</a:t>
                      </a:r>
                    </a:p>
                  </a:txBody>
                  <a:tcPr marL="91429" marR="91429" marT="45743" marB="45743"/>
                </a:tc>
                <a:extLst>
                  <a:ext uri="{0D108BD9-81ED-4DB2-BD59-A6C34878D82A}">
                    <a16:rowId xmlns:a16="http://schemas.microsoft.com/office/drawing/2014/main" val="2502768395"/>
                  </a:ext>
                </a:extLst>
              </a:tr>
              <a:tr h="393404">
                <a:tc>
                  <a:txBody>
                    <a:bodyPr/>
                    <a:lstStyle/>
                    <a:p>
                      <a:pPr algn="ctr"/>
                      <a:r>
                        <a:rPr lang="es-MX" sz="1400" dirty="0"/>
                        <a:t>Control </a:t>
                      </a:r>
                      <a:r>
                        <a:rPr lang="es-MX" sz="1400" dirty="0" err="1"/>
                        <a:t>postregistro</a:t>
                      </a:r>
                      <a:r>
                        <a:rPr lang="es-MX" sz="1400" dirty="0"/>
                        <a:t> a almacenes</a:t>
                      </a:r>
                      <a:r>
                        <a:rPr lang="es-MX" sz="1400" baseline="0" dirty="0"/>
                        <a:t> de insumos agropecuarios</a:t>
                      </a:r>
                      <a:endParaRPr lang="es-MX" sz="1400" dirty="0"/>
                    </a:p>
                  </a:txBody>
                  <a:tcPr marL="91429" marR="91429" marT="45743" marB="4574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/>
                        <a:t>151</a:t>
                      </a:r>
                    </a:p>
                  </a:txBody>
                  <a:tcPr marL="91429" marR="91429" marT="45743" marB="45743"/>
                </a:tc>
                <a:extLst>
                  <a:ext uri="{0D108BD9-81ED-4DB2-BD59-A6C34878D82A}">
                    <a16:rowId xmlns:a16="http://schemas.microsoft.com/office/drawing/2014/main" val="1606173596"/>
                  </a:ext>
                </a:extLst>
              </a:tr>
              <a:tr h="37898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MX" sz="1400" dirty="0"/>
                        <a:t>Control </a:t>
                      </a:r>
                      <a:r>
                        <a:rPr lang="es-MX" sz="1400" dirty="0" err="1"/>
                        <a:t>postregistro</a:t>
                      </a:r>
                      <a:r>
                        <a:rPr lang="es-MX" sz="1400" dirty="0"/>
                        <a:t> a empresas</a:t>
                      </a:r>
                      <a:r>
                        <a:rPr lang="es-MX" sz="1400" baseline="0" dirty="0"/>
                        <a:t> de insumos agropecuarios</a:t>
                      </a:r>
                      <a:endParaRPr lang="es-MX" sz="1400" dirty="0"/>
                    </a:p>
                  </a:txBody>
                  <a:tcPr marL="91429" marR="91429" marT="45743" marB="4574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/>
                        <a:t>40</a:t>
                      </a:r>
                    </a:p>
                  </a:txBody>
                  <a:tcPr marL="91429" marR="91429" marT="45743" marB="45743"/>
                </a:tc>
                <a:extLst>
                  <a:ext uri="{0D108BD9-81ED-4DB2-BD59-A6C34878D82A}">
                    <a16:rowId xmlns:a16="http://schemas.microsoft.com/office/drawing/2014/main" val="2326495130"/>
                  </a:ext>
                </a:extLst>
              </a:tr>
            </a:tbl>
          </a:graphicData>
        </a:graphic>
      </p:graphicFrame>
      <p:graphicFrame>
        <p:nvGraphicFramePr>
          <p:cNvPr id="9" name="Gráfico 8">
            <a:extLst>
              <a:ext uri="{FF2B5EF4-FFF2-40B4-BE49-F238E27FC236}">
                <a16:creationId xmlns:a16="http://schemas.microsoft.com/office/drawing/2014/main" id="{3EA49F10-268A-4326-9623-D9018F867C8E}"/>
              </a:ext>
            </a:extLst>
          </p:cNvPr>
          <p:cNvGraphicFramePr>
            <a:graphicFrameLocks/>
          </p:cNvGraphicFramePr>
          <p:nvPr/>
        </p:nvGraphicFramePr>
        <p:xfrm>
          <a:off x="6401391" y="1528888"/>
          <a:ext cx="5183786" cy="31267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04;p15">
            <a:extLst>
              <a:ext uri="{FF2B5EF4-FFF2-40B4-BE49-F238E27FC236}">
                <a16:creationId xmlns:a16="http://schemas.microsoft.com/office/drawing/2014/main" id="{3BF1EC0B-4F39-4215-8BCA-9134AF2DE9EF}"/>
              </a:ext>
            </a:extLst>
          </p:cNvPr>
          <p:cNvSpPr txBox="1"/>
          <p:nvPr/>
        </p:nvSpPr>
        <p:spPr>
          <a:xfrm>
            <a:off x="667870" y="259285"/>
            <a:ext cx="5746998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r>
              <a:rPr kumimoji="0" lang="es-EC" sz="2000" b="1" i="0" u="none" strike="noStrike" kern="0" cap="none" spc="0" normalizeH="0" baseline="0" noProof="0" dirty="0">
                <a:ln>
                  <a:noFill/>
                </a:ln>
                <a:solidFill>
                  <a:srgbClr val="2E2D9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Registros de Insumos Agropecuarios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452C4BB-1CAF-442E-AECB-BDFA7CA5ED33}"/>
              </a:ext>
            </a:extLst>
          </p:cNvPr>
          <p:cNvSpPr txBox="1"/>
          <p:nvPr/>
        </p:nvSpPr>
        <p:spPr>
          <a:xfrm>
            <a:off x="365760" y="2178240"/>
            <a:ext cx="6621101" cy="7078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EC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24 </a:t>
            </a:r>
            <a:r>
              <a:rPr kumimoji="0" lang="es-EC" sz="1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eventos de capacitación ejecutados, dirigidos a almacenistas, operadores de insumos agropecuarios y agricultores</a:t>
            </a:r>
            <a:endParaRPr kumimoji="0" lang="x-none" sz="16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3B0552A-8D15-4A1F-9ECC-EE94CDDC3757}"/>
              </a:ext>
            </a:extLst>
          </p:cNvPr>
          <p:cNvSpPr txBox="1"/>
          <p:nvPr/>
        </p:nvSpPr>
        <p:spPr>
          <a:xfrm>
            <a:off x="365760" y="3229802"/>
            <a:ext cx="6621100" cy="7078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EC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96 </a:t>
            </a:r>
            <a:r>
              <a:rPr kumimoji="0" lang="es-EC" sz="1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muestras de insumos agropecuarios recolectadas y enviadas a laboratorio</a:t>
            </a:r>
            <a:endParaRPr kumimoji="0" lang="x-none" sz="20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AA9B1173-7468-469B-80C0-E2FCBB9AB15B}"/>
              </a:ext>
            </a:extLst>
          </p:cNvPr>
          <p:cNvSpPr txBox="1"/>
          <p:nvPr/>
        </p:nvSpPr>
        <p:spPr>
          <a:xfrm>
            <a:off x="365760" y="4361872"/>
            <a:ext cx="6621100" cy="5847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EC" sz="32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784</a:t>
            </a:r>
            <a:r>
              <a:rPr kumimoji="0" lang="es-EC" sz="2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 insumos agropecuarios inspeccionados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42CBBBF3-138E-4F1C-BB49-AC3E45EA61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3746" y="3428806"/>
            <a:ext cx="3332722" cy="2499542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864B0187-6C10-44A4-AA35-9005843561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3746" y="711766"/>
            <a:ext cx="3332722" cy="2354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6201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>
          <a:extLst>
            <a:ext uri="{FF2B5EF4-FFF2-40B4-BE49-F238E27FC236}">
              <a16:creationId xmlns:a16="http://schemas.microsoft.com/office/drawing/2014/main" id="{C5D52F67-3C2D-0E37-0F60-E4742BF0F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4">
            <a:extLst>
              <a:ext uri="{FF2B5EF4-FFF2-40B4-BE49-F238E27FC236}">
                <a16:creationId xmlns:a16="http://schemas.microsoft.com/office/drawing/2014/main" id="{4BF1C627-E3DE-11BE-D65B-11B784FE4A27}"/>
              </a:ext>
            </a:extLst>
          </p:cNvPr>
          <p:cNvSpPr txBox="1"/>
          <p:nvPr/>
        </p:nvSpPr>
        <p:spPr>
          <a:xfrm>
            <a:off x="686627" y="170190"/>
            <a:ext cx="11241213" cy="861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r>
              <a:rPr kumimoji="0" lang="es-EC" sz="2500" b="0" i="0" u="none" strike="noStrike" kern="0" cap="none" spc="0" normalizeH="0" baseline="0" noProof="0" dirty="0">
                <a:ln>
                  <a:noFill/>
                </a:ln>
                <a:solidFill>
                  <a:srgbClr val="4C3DA8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LABORATORIOS DE DIAGNOSTICO RAPIDO DE  DISTRITALES TUNGURAHUA - COTOPAXI 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185BAE8-37D7-694B-DC61-C04BF0F3A7FC}"/>
              </a:ext>
            </a:extLst>
          </p:cNvPr>
          <p:cNvSpPr txBox="1"/>
          <p:nvPr/>
        </p:nvSpPr>
        <p:spPr>
          <a:xfrm>
            <a:off x="264161" y="1069733"/>
            <a:ext cx="8771555" cy="4801314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E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• </a:t>
            </a:r>
            <a:r>
              <a:rPr kumimoji="0" lang="es-ES" sz="1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Ejecución del Proyecto de Validación de la Metodología de Rosa de Bengala para el diagnóstico de Brucelosis en muestras de bovinos en el LDR Tungurahua.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s-ES" sz="1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ES" sz="1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• Implementación de 17 nuevas metodologías diagnósticas en las siguientes áreas: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s-ES" sz="1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ES" sz="1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- Diagnóstico Vegetal: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ES" sz="1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Área de Entomología y Malacología: 788 muestras (material vegetal e insectos en alcohol)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s-ES" sz="1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ES" sz="1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- </a:t>
            </a:r>
            <a:r>
              <a:rPr kumimoji="0" lang="es-ES" sz="1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Diagnóstico Animal: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ES" sz="1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Áreas de Serología, Parasitología, Virología: 1303 muestras (suero sanguíneo, abejas, sangre).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s-ES" sz="1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algn="just">
              <a:defRPr/>
            </a:pPr>
            <a:r>
              <a:rPr kumimoji="0" lang="es-ES" sz="1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• El Laboratorio de Diagnóstico Rápido Cotopaxi – Área de Control de Calidad de Leche, posee iguales metodologías de análisis que el Laboratorio de Referencia Nacional de Control de Calidad de Leche,</a:t>
            </a:r>
            <a:r>
              <a:rPr kumimoji="0" lang="es-EC" sz="1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Se han analizado un total de </a:t>
            </a:r>
            <a:r>
              <a:rPr kumimoji="0" lang="es-EC" sz="1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1631 muestras</a:t>
            </a:r>
            <a:endParaRPr kumimoji="0" lang="es-E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7FAC5329-1945-4CA1-9CF7-FF6CDD1BD9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4474" y="3645568"/>
            <a:ext cx="2603365" cy="2225479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AB7FC725-5386-4D1A-B822-9DB4264A7D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4474" y="1044592"/>
            <a:ext cx="2603365" cy="2384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0627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8">
          <a:extLst>
            <a:ext uri="{FF2B5EF4-FFF2-40B4-BE49-F238E27FC236}">
              <a16:creationId xmlns:a16="http://schemas.microsoft.com/office/drawing/2014/main" id="{B02990FB-8256-9192-0B31-E9BC3922AE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119;p4">
            <a:extLst>
              <a:ext uri="{FF2B5EF4-FFF2-40B4-BE49-F238E27FC236}">
                <a16:creationId xmlns:a16="http://schemas.microsoft.com/office/drawing/2014/main" id="{FB388DA1-7F42-5275-B570-1FFA71738526}"/>
              </a:ext>
            </a:extLst>
          </p:cNvPr>
          <p:cNvSpPr txBox="1"/>
          <p:nvPr/>
        </p:nvSpPr>
        <p:spPr>
          <a:xfrm>
            <a:off x="625667" y="231150"/>
            <a:ext cx="5275385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r>
              <a:rPr kumimoji="0" lang="es-EC" sz="2500" b="0" i="0" u="none" strike="noStrike" kern="0" cap="none" spc="0" normalizeH="0" baseline="0" noProof="0" dirty="0">
                <a:ln>
                  <a:noFill/>
                </a:ln>
                <a:solidFill>
                  <a:srgbClr val="E5C4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Aporte a la sociedad </a:t>
            </a:r>
            <a:endParaRPr kumimoji="0" sz="2500" b="0" i="0" u="none" strike="noStrike" kern="0" cap="none" spc="0" normalizeH="0" baseline="0" noProof="0" dirty="0">
              <a:ln>
                <a:noFill/>
              </a:ln>
              <a:solidFill>
                <a:srgbClr val="E5C4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46E8E573-5D74-93FF-7401-62117FD1F2D3}"/>
              </a:ext>
            </a:extLst>
          </p:cNvPr>
          <p:cNvGraphicFramePr/>
          <p:nvPr/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7DDE5B21-47C7-8875-0970-8B28D29B581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62111973"/>
              </p:ext>
            </p:extLst>
          </p:nvPr>
        </p:nvGraphicFramePr>
        <p:xfrm>
          <a:off x="1860331" y="939314"/>
          <a:ext cx="8299669" cy="51990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  <p:extLst>
      <p:ext uri="{BB962C8B-B14F-4D97-AF65-F5344CB8AC3E}">
        <p14:creationId xmlns:p14="http://schemas.microsoft.com/office/powerpoint/2010/main" val="30556060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8">
          <a:extLst>
            <a:ext uri="{FF2B5EF4-FFF2-40B4-BE49-F238E27FC236}">
              <a16:creationId xmlns:a16="http://schemas.microsoft.com/office/drawing/2014/main" id="{AEAC4357-23BC-3D0B-14D6-DFC9BBD70A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19;p4">
            <a:extLst>
              <a:ext uri="{FF2B5EF4-FFF2-40B4-BE49-F238E27FC236}">
                <a16:creationId xmlns:a16="http://schemas.microsoft.com/office/drawing/2014/main" id="{E661A19D-61FB-0D19-ADDF-ED6C4F0DFA70}"/>
              </a:ext>
            </a:extLst>
          </p:cNvPr>
          <p:cNvSpPr txBox="1"/>
          <p:nvPr/>
        </p:nvSpPr>
        <p:spPr>
          <a:xfrm>
            <a:off x="625667" y="231150"/>
            <a:ext cx="5275385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r>
              <a:rPr kumimoji="0" lang="es-EC" sz="2500" b="0" i="0" u="none" strike="noStrike" kern="0" cap="none" spc="0" normalizeH="0" baseline="0" noProof="0" dirty="0">
                <a:ln>
                  <a:noFill/>
                </a:ln>
                <a:solidFill>
                  <a:srgbClr val="2D2D8C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Proyecciones 2025</a:t>
            </a:r>
            <a:endParaRPr kumimoji="0" sz="2500" b="0" i="0" u="none" strike="noStrike" kern="0" cap="none" spc="0" normalizeH="0" baseline="0" noProof="0" dirty="0">
              <a:ln>
                <a:noFill/>
              </a:ln>
              <a:solidFill>
                <a:srgbClr val="2D2D8C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7BEC8FAE-DC1D-C4AF-9BC1-0A3BCA6D46E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02964990"/>
              </p:ext>
            </p:extLst>
          </p:nvPr>
        </p:nvGraphicFramePr>
        <p:xfrm>
          <a:off x="1860331" y="939314"/>
          <a:ext cx="8299669" cy="51990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045244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359</TotalTime>
  <Words>1395</Words>
  <Application>Microsoft Macintosh PowerPoint</Application>
  <PresentationFormat>Panorámica</PresentationFormat>
  <Paragraphs>225</Paragraphs>
  <Slides>22</Slides>
  <Notes>20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4</vt:i4>
      </vt:variant>
      <vt:variant>
        <vt:lpstr>Títulos de diapositiva</vt:lpstr>
      </vt:variant>
      <vt:variant>
        <vt:i4>22</vt:i4>
      </vt:variant>
    </vt:vector>
  </HeadingPairs>
  <TitlesOfParts>
    <vt:vector size="33" baseType="lpstr">
      <vt:lpstr>Arial</vt:lpstr>
      <vt:lpstr>Arial Black</vt:lpstr>
      <vt:lpstr>Barlow Condensed Medium</vt:lpstr>
      <vt:lpstr>Calibri</vt:lpstr>
      <vt:lpstr>Open Sans Light</vt:lpstr>
      <vt:lpstr>Poppins SemiBold</vt:lpstr>
      <vt:lpstr>Sitka Heading</vt:lpstr>
      <vt:lpstr>Tema de Office</vt:lpstr>
      <vt:lpstr>3_Tema de Office</vt:lpstr>
      <vt:lpstr>1_Tema de Office</vt:lpstr>
      <vt:lpstr>2_Tema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Carolina Villacreses Machado</dc:creator>
  <cp:lastModifiedBy>Microsoft Office User</cp:lastModifiedBy>
  <cp:revision>41</cp:revision>
  <dcterms:modified xsi:type="dcterms:W3CDTF">2025-06-08T02:47:07Z</dcterms:modified>
</cp:coreProperties>
</file>