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60" r:id="rId3"/>
    <p:sldId id="258" r:id="rId4"/>
    <p:sldId id="261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59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 snapToGrid="0">
      <p:cViewPr varScale="1">
        <p:scale>
          <a:sx n="90" d="100"/>
          <a:sy n="90" d="100"/>
        </p:scale>
        <p:origin x="232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image" Target="../media/image12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3.jpg"/><Relationship Id="rId1" Type="http://schemas.openxmlformats.org/officeDocument/2006/relationships/image" Target="../media/image12.jpg"/><Relationship Id="rId5" Type="http://schemas.openxmlformats.org/officeDocument/2006/relationships/image" Target="../media/image16.jpg"/><Relationship Id="rId4" Type="http://schemas.openxmlformats.org/officeDocument/2006/relationships/image" Target="../media/image14.jp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98EFD1-1398-462C-8489-3D2DA989BF92}" type="doc">
      <dgm:prSet loTypeId="urn:microsoft.com/office/officeart/2005/8/layout/vList6" loCatId="process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E3421E35-05CC-444F-BD42-8B33F22FFAAB}">
      <dgm:prSet phldrT="[Texto]"/>
      <dgm:spPr/>
      <dgm:t>
        <a:bodyPr/>
        <a:lstStyle/>
        <a:p>
          <a:r>
            <a:rPr lang="es-MX" dirty="0"/>
            <a:t>MISIÓN </a:t>
          </a:r>
          <a:endParaRPr lang="es-EC" dirty="0"/>
        </a:p>
      </dgm:t>
    </dgm:pt>
    <dgm:pt modelId="{625F3BC2-C6A8-469A-8E76-CDD85C68B77D}" type="parTrans" cxnId="{AA3E218A-7749-442F-977C-534DB1D7D28F}">
      <dgm:prSet/>
      <dgm:spPr/>
      <dgm:t>
        <a:bodyPr/>
        <a:lstStyle/>
        <a:p>
          <a:endParaRPr lang="es-EC"/>
        </a:p>
      </dgm:t>
    </dgm:pt>
    <dgm:pt modelId="{5DF614BD-DFAD-4861-8ACA-D64D1DA824D7}" type="sibTrans" cxnId="{AA3E218A-7749-442F-977C-534DB1D7D28F}">
      <dgm:prSet/>
      <dgm:spPr/>
      <dgm:t>
        <a:bodyPr/>
        <a:lstStyle/>
        <a:p>
          <a:endParaRPr lang="es-EC"/>
        </a:p>
      </dgm:t>
    </dgm:pt>
    <dgm:pt modelId="{65C493D2-6246-4D42-88D6-83C7AA96698A}">
      <dgm:prSet phldrT="[Texto]" custT="1"/>
      <dgm:spPr/>
      <dgm:t>
        <a:bodyPr/>
        <a:lstStyle/>
        <a:p>
          <a:r>
            <a:rPr lang="es-MX" sz="1300" dirty="0"/>
            <a:t>La Agencia de Regulación y </a:t>
          </a:r>
          <a:r>
            <a:rPr lang="es-EC" sz="1300" dirty="0"/>
            <a:t>Control Fito y Zoosanitario  AGROCALIDAD es la encargada </a:t>
          </a:r>
          <a:r>
            <a:rPr lang="es-MX" sz="1300" dirty="0"/>
            <a:t>de la regulación y control de la </a:t>
          </a:r>
          <a:r>
            <a:rPr lang="es-EC" sz="1300" dirty="0"/>
            <a:t>sanidad del sector agropecuario </a:t>
          </a:r>
          <a:r>
            <a:rPr lang="es-MX" sz="1300" dirty="0"/>
            <a:t>y la inocuidad de los alimentos </a:t>
          </a:r>
          <a:r>
            <a:rPr lang="es-EC" sz="1300" dirty="0"/>
            <a:t>en la producción primaria, impulsando la productividad y competitividad para el desarrollo </a:t>
          </a:r>
          <a:r>
            <a:rPr lang="es-MX" sz="1300" dirty="0"/>
            <a:t>del sector y mejorar la calidad de </a:t>
          </a:r>
          <a:r>
            <a:rPr lang="es-EC" sz="1300" dirty="0"/>
            <a:t>vida de los productores agropecuarios.</a:t>
          </a:r>
        </a:p>
      </dgm:t>
    </dgm:pt>
    <dgm:pt modelId="{6D58EF3B-FE86-4820-8DFA-A7C3997D220C}" type="parTrans" cxnId="{EA7AE926-488C-4E76-9B4F-E2299AB5C494}">
      <dgm:prSet/>
      <dgm:spPr/>
      <dgm:t>
        <a:bodyPr/>
        <a:lstStyle/>
        <a:p>
          <a:endParaRPr lang="es-EC"/>
        </a:p>
      </dgm:t>
    </dgm:pt>
    <dgm:pt modelId="{66A256B0-2608-45D9-887F-32C0868EF2F7}" type="sibTrans" cxnId="{EA7AE926-488C-4E76-9B4F-E2299AB5C494}">
      <dgm:prSet/>
      <dgm:spPr/>
      <dgm:t>
        <a:bodyPr/>
        <a:lstStyle/>
        <a:p>
          <a:endParaRPr lang="es-EC"/>
        </a:p>
      </dgm:t>
    </dgm:pt>
    <dgm:pt modelId="{BF4A8CB9-D994-40AB-9E65-A5CB5F4C00A2}">
      <dgm:prSet phldrT="[Texto]"/>
      <dgm:spPr/>
      <dgm:t>
        <a:bodyPr/>
        <a:lstStyle/>
        <a:p>
          <a:r>
            <a:rPr lang="es-MX" dirty="0"/>
            <a:t>VISIÓN </a:t>
          </a:r>
          <a:endParaRPr lang="es-EC" dirty="0"/>
        </a:p>
      </dgm:t>
    </dgm:pt>
    <dgm:pt modelId="{84735891-D9C4-481B-A7FD-2FC232322BDB}" type="parTrans" cxnId="{55D3FDA8-A164-44FA-8412-10258507F2EF}">
      <dgm:prSet/>
      <dgm:spPr/>
      <dgm:t>
        <a:bodyPr/>
        <a:lstStyle/>
        <a:p>
          <a:endParaRPr lang="es-EC"/>
        </a:p>
      </dgm:t>
    </dgm:pt>
    <dgm:pt modelId="{33318C27-692C-488C-A4E5-3CC69CF46C0C}" type="sibTrans" cxnId="{55D3FDA8-A164-44FA-8412-10258507F2EF}">
      <dgm:prSet/>
      <dgm:spPr/>
      <dgm:t>
        <a:bodyPr/>
        <a:lstStyle/>
        <a:p>
          <a:endParaRPr lang="es-EC"/>
        </a:p>
      </dgm:t>
    </dgm:pt>
    <dgm:pt modelId="{F55EEC4D-6FB2-4952-ABB1-B06BD89BF91F}">
      <dgm:prSet phldrT="[Texto]" custT="1"/>
      <dgm:spPr/>
      <dgm:t>
        <a:bodyPr/>
        <a:lstStyle/>
        <a:p>
          <a:r>
            <a:rPr lang="es-MX" sz="1300" dirty="0"/>
            <a:t>Al 2025 la Agencia de </a:t>
          </a:r>
          <a:r>
            <a:rPr lang="es-EC" sz="1300" dirty="0"/>
            <a:t>Regulación y Control Fito y Zoosanitario  AGROCALIDAD será reconocida nacional e internacionalmente por su alto grado de eficiencia en su gestión</a:t>
          </a:r>
        </a:p>
      </dgm:t>
    </dgm:pt>
    <dgm:pt modelId="{C36CDF8E-DC0E-4ACF-A577-F552D8EF0D53}" type="parTrans" cxnId="{C81A6257-55B1-44E5-99CA-14794B3D67BB}">
      <dgm:prSet/>
      <dgm:spPr/>
      <dgm:t>
        <a:bodyPr/>
        <a:lstStyle/>
        <a:p>
          <a:endParaRPr lang="es-EC"/>
        </a:p>
      </dgm:t>
    </dgm:pt>
    <dgm:pt modelId="{B522FAFD-C158-4540-AC44-E05384B443EA}" type="sibTrans" cxnId="{C81A6257-55B1-44E5-99CA-14794B3D67BB}">
      <dgm:prSet/>
      <dgm:spPr/>
      <dgm:t>
        <a:bodyPr/>
        <a:lstStyle/>
        <a:p>
          <a:endParaRPr lang="es-EC"/>
        </a:p>
      </dgm:t>
    </dgm:pt>
    <dgm:pt modelId="{234A0ADE-C46B-E249-B6D8-D892EF465478}">
      <dgm:prSet phldrT="[Texto]" custT="1"/>
      <dgm:spPr/>
      <dgm:t>
        <a:bodyPr/>
        <a:lstStyle/>
        <a:p>
          <a:endParaRPr lang="es-EC" sz="1300" dirty="0"/>
        </a:p>
      </dgm:t>
    </dgm:pt>
    <dgm:pt modelId="{66217D17-15A0-C84E-9B1A-EA172ACBEBAA}" type="parTrans" cxnId="{1BA6C441-0B81-2C49-A1CC-557A26DA4813}">
      <dgm:prSet/>
      <dgm:spPr/>
      <dgm:t>
        <a:bodyPr/>
        <a:lstStyle/>
        <a:p>
          <a:endParaRPr lang="es-MX"/>
        </a:p>
      </dgm:t>
    </dgm:pt>
    <dgm:pt modelId="{733642D5-18F1-5948-8127-BDB98B6D557C}" type="sibTrans" cxnId="{1BA6C441-0B81-2C49-A1CC-557A26DA4813}">
      <dgm:prSet/>
      <dgm:spPr/>
      <dgm:t>
        <a:bodyPr/>
        <a:lstStyle/>
        <a:p>
          <a:endParaRPr lang="es-MX"/>
        </a:p>
      </dgm:t>
    </dgm:pt>
    <dgm:pt modelId="{7D4DD3C8-404F-A940-B44C-64B21F88743D}">
      <dgm:prSet phldrT="[Texto]" custT="1"/>
      <dgm:spPr/>
      <dgm:t>
        <a:bodyPr/>
        <a:lstStyle/>
        <a:p>
          <a:endParaRPr lang="es-EC" sz="1300" dirty="0"/>
        </a:p>
      </dgm:t>
    </dgm:pt>
    <dgm:pt modelId="{2D39664E-25AE-8449-9065-00ED10EDE5F2}" type="parTrans" cxnId="{1B1D050B-CFE0-4742-945F-A8EBA07BFEA0}">
      <dgm:prSet/>
      <dgm:spPr/>
      <dgm:t>
        <a:bodyPr/>
        <a:lstStyle/>
        <a:p>
          <a:endParaRPr lang="es-MX"/>
        </a:p>
      </dgm:t>
    </dgm:pt>
    <dgm:pt modelId="{02716164-0E8E-3E40-95F7-C1F56C55A6A7}" type="sibTrans" cxnId="{1B1D050B-CFE0-4742-945F-A8EBA07BFEA0}">
      <dgm:prSet/>
      <dgm:spPr/>
      <dgm:t>
        <a:bodyPr/>
        <a:lstStyle/>
        <a:p>
          <a:endParaRPr lang="es-MX"/>
        </a:p>
      </dgm:t>
    </dgm:pt>
    <dgm:pt modelId="{61816024-ED71-DC4F-9436-3F688EEF0873}">
      <dgm:prSet phldrT="[Texto]" custT="1"/>
      <dgm:spPr/>
      <dgm:t>
        <a:bodyPr/>
        <a:lstStyle/>
        <a:p>
          <a:endParaRPr lang="es-EC" sz="1300" dirty="0"/>
        </a:p>
      </dgm:t>
    </dgm:pt>
    <dgm:pt modelId="{C31C9092-6FF8-5247-B77E-50AE7A25F3D5}" type="parTrans" cxnId="{E96726D6-AE5A-8B4B-952B-238923FF9F41}">
      <dgm:prSet/>
      <dgm:spPr/>
      <dgm:t>
        <a:bodyPr/>
        <a:lstStyle/>
        <a:p>
          <a:endParaRPr lang="es-MX"/>
        </a:p>
      </dgm:t>
    </dgm:pt>
    <dgm:pt modelId="{AD9C2D9D-E8BB-7345-8B84-3B7CDCDB1A70}" type="sibTrans" cxnId="{E96726D6-AE5A-8B4B-952B-238923FF9F41}">
      <dgm:prSet/>
      <dgm:spPr/>
      <dgm:t>
        <a:bodyPr/>
        <a:lstStyle/>
        <a:p>
          <a:endParaRPr lang="es-MX"/>
        </a:p>
      </dgm:t>
    </dgm:pt>
    <dgm:pt modelId="{843EDAAA-3942-FC49-A0C1-581091F8E0D6}">
      <dgm:prSet phldrT="[Texto]" custT="1"/>
      <dgm:spPr/>
      <dgm:t>
        <a:bodyPr/>
        <a:lstStyle/>
        <a:p>
          <a:endParaRPr lang="es-EC" sz="1300" dirty="0"/>
        </a:p>
      </dgm:t>
    </dgm:pt>
    <dgm:pt modelId="{3654BF04-56C1-F442-A3AC-E0EB34709F33}" type="parTrans" cxnId="{E0F62C62-AB60-7D4D-9D93-41B9A84114DE}">
      <dgm:prSet/>
      <dgm:spPr/>
      <dgm:t>
        <a:bodyPr/>
        <a:lstStyle/>
        <a:p>
          <a:endParaRPr lang="es-MX"/>
        </a:p>
      </dgm:t>
    </dgm:pt>
    <dgm:pt modelId="{B434C9E1-5EAF-F24D-A628-F4EAF6DFAECE}" type="sibTrans" cxnId="{E0F62C62-AB60-7D4D-9D93-41B9A84114DE}">
      <dgm:prSet/>
      <dgm:spPr/>
      <dgm:t>
        <a:bodyPr/>
        <a:lstStyle/>
        <a:p>
          <a:endParaRPr lang="es-MX"/>
        </a:p>
      </dgm:t>
    </dgm:pt>
    <dgm:pt modelId="{FBF0D98A-15E7-4078-9DA3-A63FF166902A}" type="pres">
      <dgm:prSet presAssocID="{6098EFD1-1398-462C-8489-3D2DA989BF92}" presName="Name0" presStyleCnt="0">
        <dgm:presLayoutVars>
          <dgm:dir/>
          <dgm:animLvl val="lvl"/>
          <dgm:resizeHandles/>
        </dgm:presLayoutVars>
      </dgm:prSet>
      <dgm:spPr/>
    </dgm:pt>
    <dgm:pt modelId="{BD031631-FCEE-4CC6-AD1D-9968B3105360}" type="pres">
      <dgm:prSet presAssocID="{E3421E35-05CC-444F-BD42-8B33F22FFAAB}" presName="linNode" presStyleCnt="0"/>
      <dgm:spPr/>
    </dgm:pt>
    <dgm:pt modelId="{AA18B18B-7B63-4025-8D0F-150AC6D1CF16}" type="pres">
      <dgm:prSet presAssocID="{E3421E35-05CC-444F-BD42-8B33F22FFAAB}" presName="parentShp" presStyleLbl="node1" presStyleIdx="0" presStyleCnt="2" custScaleX="71983" custScaleY="37376">
        <dgm:presLayoutVars>
          <dgm:bulletEnabled val="1"/>
        </dgm:presLayoutVars>
      </dgm:prSet>
      <dgm:spPr/>
    </dgm:pt>
    <dgm:pt modelId="{8B5F43E5-04BB-41CB-8E34-73171440B5F3}" type="pres">
      <dgm:prSet presAssocID="{E3421E35-05CC-444F-BD42-8B33F22FFAAB}" presName="childShp" presStyleLbl="bgAccFollowNode1" presStyleIdx="0" presStyleCnt="2" custScaleX="107558" custScaleY="180322">
        <dgm:presLayoutVars>
          <dgm:bulletEnabled val="1"/>
        </dgm:presLayoutVars>
      </dgm:prSet>
      <dgm:spPr/>
    </dgm:pt>
    <dgm:pt modelId="{DCDB611A-5F96-4761-A23F-C0CE0B7E60CB}" type="pres">
      <dgm:prSet presAssocID="{5DF614BD-DFAD-4861-8ACA-D64D1DA824D7}" presName="spacing" presStyleCnt="0"/>
      <dgm:spPr/>
    </dgm:pt>
    <dgm:pt modelId="{E425BB2B-BCCD-4226-ADA0-15AE062E3D22}" type="pres">
      <dgm:prSet presAssocID="{BF4A8CB9-D994-40AB-9E65-A5CB5F4C00A2}" presName="linNode" presStyleCnt="0"/>
      <dgm:spPr/>
    </dgm:pt>
    <dgm:pt modelId="{6C64584E-7F8F-4E6A-8DE0-C02CFD727A6E}" type="pres">
      <dgm:prSet presAssocID="{BF4A8CB9-D994-40AB-9E65-A5CB5F4C00A2}" presName="parentShp" presStyleLbl="node1" presStyleIdx="1" presStyleCnt="2">
        <dgm:presLayoutVars>
          <dgm:bulletEnabled val="1"/>
        </dgm:presLayoutVars>
      </dgm:prSet>
      <dgm:spPr/>
    </dgm:pt>
    <dgm:pt modelId="{D2F4C37A-48AF-4BAC-8B25-98A6333EF6C9}" type="pres">
      <dgm:prSet presAssocID="{BF4A8CB9-D994-40AB-9E65-A5CB5F4C00A2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CFDCAD03-65FB-754D-801A-820050C14E6B}" type="presOf" srcId="{843EDAAA-3942-FC49-A0C1-581091F8E0D6}" destId="{D2F4C37A-48AF-4BAC-8B25-98A6333EF6C9}" srcOrd="0" destOrd="1" presId="urn:microsoft.com/office/officeart/2005/8/layout/vList6"/>
    <dgm:cxn modelId="{1B1D050B-CFE0-4742-945F-A8EBA07BFEA0}" srcId="{E3421E35-05CC-444F-BD42-8B33F22FFAAB}" destId="{7D4DD3C8-404F-A940-B44C-64B21F88743D}" srcOrd="1" destOrd="0" parTransId="{2D39664E-25AE-8449-9065-00ED10EDE5F2}" sibTransId="{02716164-0E8E-3E40-95F7-C1F56C55A6A7}"/>
    <dgm:cxn modelId="{F53EEF1A-933C-4363-AFAE-B9976FB24CCD}" type="presOf" srcId="{BF4A8CB9-D994-40AB-9E65-A5CB5F4C00A2}" destId="{6C64584E-7F8F-4E6A-8DE0-C02CFD727A6E}" srcOrd="0" destOrd="0" presId="urn:microsoft.com/office/officeart/2005/8/layout/vList6"/>
    <dgm:cxn modelId="{EA7AE926-488C-4E76-9B4F-E2299AB5C494}" srcId="{E3421E35-05CC-444F-BD42-8B33F22FFAAB}" destId="{65C493D2-6246-4D42-88D6-83C7AA96698A}" srcOrd="2" destOrd="0" parTransId="{6D58EF3B-FE86-4820-8DFA-A7C3997D220C}" sibTransId="{66A256B0-2608-45D9-887F-32C0868EF2F7}"/>
    <dgm:cxn modelId="{852B3D28-91AC-484C-B36A-268CE50A9F78}" type="presOf" srcId="{7D4DD3C8-404F-A940-B44C-64B21F88743D}" destId="{8B5F43E5-04BB-41CB-8E34-73171440B5F3}" srcOrd="0" destOrd="1" presId="urn:microsoft.com/office/officeart/2005/8/layout/vList6"/>
    <dgm:cxn modelId="{6F483A2A-F7EE-4F9B-AB67-68AC45BA4A7F}" type="presOf" srcId="{65C493D2-6246-4D42-88D6-83C7AA96698A}" destId="{8B5F43E5-04BB-41CB-8E34-73171440B5F3}" srcOrd="0" destOrd="2" presId="urn:microsoft.com/office/officeart/2005/8/layout/vList6"/>
    <dgm:cxn modelId="{1BA6C441-0B81-2C49-A1CC-557A26DA4813}" srcId="{E3421E35-05CC-444F-BD42-8B33F22FFAAB}" destId="{234A0ADE-C46B-E249-B6D8-D892EF465478}" srcOrd="0" destOrd="0" parTransId="{66217D17-15A0-C84E-9B1A-EA172ACBEBAA}" sibTransId="{733642D5-18F1-5948-8127-BDB98B6D557C}"/>
    <dgm:cxn modelId="{C81A6257-55B1-44E5-99CA-14794B3D67BB}" srcId="{BF4A8CB9-D994-40AB-9E65-A5CB5F4C00A2}" destId="{F55EEC4D-6FB2-4952-ABB1-B06BD89BF91F}" srcOrd="2" destOrd="0" parTransId="{C36CDF8E-DC0E-4ACF-A577-F552D8EF0D53}" sibTransId="{B522FAFD-C158-4540-AC44-E05384B443EA}"/>
    <dgm:cxn modelId="{3969565C-9847-F84D-BC76-3664D6EA254A}" type="presOf" srcId="{61816024-ED71-DC4F-9436-3F688EEF0873}" destId="{D2F4C37A-48AF-4BAC-8B25-98A6333EF6C9}" srcOrd="0" destOrd="0" presId="urn:microsoft.com/office/officeart/2005/8/layout/vList6"/>
    <dgm:cxn modelId="{E0F62C62-AB60-7D4D-9D93-41B9A84114DE}" srcId="{BF4A8CB9-D994-40AB-9E65-A5CB5F4C00A2}" destId="{843EDAAA-3942-FC49-A0C1-581091F8E0D6}" srcOrd="1" destOrd="0" parTransId="{3654BF04-56C1-F442-A3AC-E0EB34709F33}" sibTransId="{B434C9E1-5EAF-F24D-A628-F4EAF6DFAECE}"/>
    <dgm:cxn modelId="{AE6F4C68-B580-452E-9B94-A3A29219B9E6}" type="presOf" srcId="{F55EEC4D-6FB2-4952-ABB1-B06BD89BF91F}" destId="{D2F4C37A-48AF-4BAC-8B25-98A6333EF6C9}" srcOrd="0" destOrd="2" presId="urn:microsoft.com/office/officeart/2005/8/layout/vList6"/>
    <dgm:cxn modelId="{B2A89373-FF60-44D1-A0D5-FEC806BC993C}" type="presOf" srcId="{E3421E35-05CC-444F-BD42-8B33F22FFAAB}" destId="{AA18B18B-7B63-4025-8D0F-150AC6D1CF16}" srcOrd="0" destOrd="0" presId="urn:microsoft.com/office/officeart/2005/8/layout/vList6"/>
    <dgm:cxn modelId="{AA3E218A-7749-442F-977C-534DB1D7D28F}" srcId="{6098EFD1-1398-462C-8489-3D2DA989BF92}" destId="{E3421E35-05CC-444F-BD42-8B33F22FFAAB}" srcOrd="0" destOrd="0" parTransId="{625F3BC2-C6A8-469A-8E76-CDD85C68B77D}" sibTransId="{5DF614BD-DFAD-4861-8ACA-D64D1DA824D7}"/>
    <dgm:cxn modelId="{55D3FDA8-A164-44FA-8412-10258507F2EF}" srcId="{6098EFD1-1398-462C-8489-3D2DA989BF92}" destId="{BF4A8CB9-D994-40AB-9E65-A5CB5F4C00A2}" srcOrd="1" destOrd="0" parTransId="{84735891-D9C4-481B-A7FD-2FC232322BDB}" sibTransId="{33318C27-692C-488C-A4E5-3CC69CF46C0C}"/>
    <dgm:cxn modelId="{52DBF7D1-822E-0142-9215-059A6050B444}" type="presOf" srcId="{234A0ADE-C46B-E249-B6D8-D892EF465478}" destId="{8B5F43E5-04BB-41CB-8E34-73171440B5F3}" srcOrd="0" destOrd="0" presId="urn:microsoft.com/office/officeart/2005/8/layout/vList6"/>
    <dgm:cxn modelId="{E96726D6-AE5A-8B4B-952B-238923FF9F41}" srcId="{BF4A8CB9-D994-40AB-9E65-A5CB5F4C00A2}" destId="{61816024-ED71-DC4F-9436-3F688EEF0873}" srcOrd="0" destOrd="0" parTransId="{C31C9092-6FF8-5247-B77E-50AE7A25F3D5}" sibTransId="{AD9C2D9D-E8BB-7345-8B84-3B7CDCDB1A70}"/>
    <dgm:cxn modelId="{4EDF60F7-1DA3-4334-848B-1DD00189EC84}" type="presOf" srcId="{6098EFD1-1398-462C-8489-3D2DA989BF92}" destId="{FBF0D98A-15E7-4078-9DA3-A63FF166902A}" srcOrd="0" destOrd="0" presId="urn:microsoft.com/office/officeart/2005/8/layout/vList6"/>
    <dgm:cxn modelId="{2679D963-0635-4061-806E-1512FD6EF1F7}" type="presParOf" srcId="{FBF0D98A-15E7-4078-9DA3-A63FF166902A}" destId="{BD031631-FCEE-4CC6-AD1D-9968B3105360}" srcOrd="0" destOrd="0" presId="urn:microsoft.com/office/officeart/2005/8/layout/vList6"/>
    <dgm:cxn modelId="{B05E838F-A405-48CA-A3CA-A31988AE35E9}" type="presParOf" srcId="{BD031631-FCEE-4CC6-AD1D-9968B3105360}" destId="{AA18B18B-7B63-4025-8D0F-150AC6D1CF16}" srcOrd="0" destOrd="0" presId="urn:microsoft.com/office/officeart/2005/8/layout/vList6"/>
    <dgm:cxn modelId="{FAE23653-36A2-4032-B060-393055DA3B59}" type="presParOf" srcId="{BD031631-FCEE-4CC6-AD1D-9968B3105360}" destId="{8B5F43E5-04BB-41CB-8E34-73171440B5F3}" srcOrd="1" destOrd="0" presId="urn:microsoft.com/office/officeart/2005/8/layout/vList6"/>
    <dgm:cxn modelId="{80B4969B-D9A8-4C8E-B171-EF06DBE19518}" type="presParOf" srcId="{FBF0D98A-15E7-4078-9DA3-A63FF166902A}" destId="{DCDB611A-5F96-4761-A23F-C0CE0B7E60CB}" srcOrd="1" destOrd="0" presId="urn:microsoft.com/office/officeart/2005/8/layout/vList6"/>
    <dgm:cxn modelId="{6F95D4AF-7CDA-4089-BF46-FAAC4724A927}" type="presParOf" srcId="{FBF0D98A-15E7-4078-9DA3-A63FF166902A}" destId="{E425BB2B-BCCD-4226-ADA0-15AE062E3D22}" srcOrd="2" destOrd="0" presId="urn:microsoft.com/office/officeart/2005/8/layout/vList6"/>
    <dgm:cxn modelId="{7858C17C-8249-4498-9A65-31EB394A21B9}" type="presParOf" srcId="{E425BB2B-BCCD-4226-ADA0-15AE062E3D22}" destId="{6C64584E-7F8F-4E6A-8DE0-C02CFD727A6E}" srcOrd="0" destOrd="0" presId="urn:microsoft.com/office/officeart/2005/8/layout/vList6"/>
    <dgm:cxn modelId="{5504C22A-D2F7-44C5-82CE-81131C5E25BA}" type="presParOf" srcId="{E425BB2B-BCCD-4226-ADA0-15AE062E3D22}" destId="{D2F4C37A-48AF-4BAC-8B25-98A6333EF6C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438970-7D4D-429F-B870-C73C01D08679}" type="doc">
      <dgm:prSet loTypeId="urn:microsoft.com/office/officeart/2005/8/layout/cycle5" loCatId="cycle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DC9394FB-9F31-4F1E-9F50-A0B715E45F07}">
      <dgm:prSet phldrT="[Texto]" custT="1"/>
      <dgm:spPr/>
      <dgm:t>
        <a:bodyPr/>
        <a:lstStyle/>
        <a:p>
          <a:r>
            <a:rPr lang="es-MX" sz="1800" dirty="0">
              <a:solidFill>
                <a:schemeClr val="tx1"/>
              </a:solidFill>
              <a:latin typeface="Arial Narrow" panose="020B0606020202030204" pitchFamily="34" charset="0"/>
            </a:rPr>
            <a:t>Incrementar el desarrollo del talento humano</a:t>
          </a:r>
          <a:endParaRPr lang="es-EC" sz="180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FC5FA7B8-B60E-450E-A944-54571167D7B7}" type="parTrans" cxnId="{B227C826-BF01-4324-BEF7-18CD42A985AE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83243A81-BDA7-4B7F-BF42-A441BC4484D9}" type="sibTrans" cxnId="{B227C826-BF01-4324-BEF7-18CD42A985AE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127107D7-9C49-42EA-851E-F874EDB76D16}">
      <dgm:prSet phldrT="[Texto]" custT="1"/>
      <dgm:spPr/>
      <dgm:t>
        <a:bodyPr/>
        <a:lstStyle/>
        <a:p>
          <a:r>
            <a:rPr lang="es-MX" sz="1800" dirty="0">
              <a:solidFill>
                <a:schemeClr val="tx1"/>
              </a:solidFill>
              <a:latin typeface="Arial Narrow" panose="020B0606020202030204" pitchFamily="34" charset="0"/>
            </a:rPr>
            <a:t>Incrementar el uso eficiente del presupuesto</a:t>
          </a:r>
          <a:endParaRPr lang="es-EC" sz="180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0655A45D-60DA-4B45-A46B-BDE4D3460406}" type="parTrans" cxnId="{A50B6076-C8A1-472C-8007-4067BDC01F5A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1417F1FF-6A06-443F-9654-ACFABF0169CD}" type="sibTrans" cxnId="{A50B6076-C8A1-472C-8007-4067BDC01F5A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AEBFD2C5-49A1-429F-BAA8-8CACA24939BC}">
      <dgm:prSet phldrT="[Texto]" custT="1"/>
      <dgm:spPr/>
      <dgm:t>
        <a:bodyPr/>
        <a:lstStyle/>
        <a:p>
          <a:r>
            <a:rPr lang="es-MX" sz="1800" dirty="0">
              <a:solidFill>
                <a:schemeClr val="tx1"/>
              </a:solidFill>
              <a:latin typeface="Arial Narrow" panose="020B0606020202030204" pitchFamily="34" charset="0"/>
            </a:rPr>
            <a:t>Incrementar la eficiencia operacional</a:t>
          </a:r>
          <a:endParaRPr lang="es-EC" sz="180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66E19318-1C35-4993-8FEB-302C6901970A}" type="parTrans" cxnId="{A79E4497-A637-4481-883D-EDA99DC92C5E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890F305F-530D-4A42-912B-DF94B8B05AB2}" type="sibTrans" cxnId="{A79E4497-A637-4481-883D-EDA99DC92C5E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48549B7A-E31A-49A7-8AB4-4A8820835681}">
      <dgm:prSet phldrT="[Texto]" custT="1"/>
      <dgm:spPr/>
      <dgm:t>
        <a:bodyPr/>
        <a:lstStyle/>
        <a:p>
          <a:r>
            <a:rPr lang="es-MX" sz="1800" dirty="0">
              <a:solidFill>
                <a:schemeClr val="tx1"/>
              </a:solidFill>
              <a:latin typeface="Arial Narrow" panose="020B0606020202030204" pitchFamily="34" charset="0"/>
            </a:rPr>
            <a:t>Incrementar la calidad fitosanitaria, zoosanitaria y la inocuidad de los alimentos</a:t>
          </a:r>
          <a:endParaRPr lang="es-EC" sz="180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DAB56188-035A-4EC7-8A12-53A17346EF72}" type="parTrans" cxnId="{3ECE37DC-8AE1-4681-8709-74A3653134AA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DD102F5C-31C0-4A1C-B2CB-93E6E1B83939}" type="sibTrans" cxnId="{3ECE37DC-8AE1-4681-8709-74A3653134AA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F64CF58F-189B-452F-88D4-09331760F665}" type="pres">
      <dgm:prSet presAssocID="{37438970-7D4D-429F-B870-C73C01D08679}" presName="cycle" presStyleCnt="0">
        <dgm:presLayoutVars>
          <dgm:dir/>
          <dgm:resizeHandles val="exact"/>
        </dgm:presLayoutVars>
      </dgm:prSet>
      <dgm:spPr/>
    </dgm:pt>
    <dgm:pt modelId="{219005D2-6841-4A07-8E8E-FB05A8539049}" type="pres">
      <dgm:prSet presAssocID="{DC9394FB-9F31-4F1E-9F50-A0B715E45F07}" presName="node" presStyleLbl="node1" presStyleIdx="0" presStyleCnt="4">
        <dgm:presLayoutVars>
          <dgm:bulletEnabled val="1"/>
        </dgm:presLayoutVars>
      </dgm:prSet>
      <dgm:spPr/>
    </dgm:pt>
    <dgm:pt modelId="{74A0B5AC-66B0-42AA-8493-DABD2CE8E65E}" type="pres">
      <dgm:prSet presAssocID="{DC9394FB-9F31-4F1E-9F50-A0B715E45F07}" presName="spNode" presStyleCnt="0"/>
      <dgm:spPr/>
    </dgm:pt>
    <dgm:pt modelId="{29291427-16F5-4BC9-A712-CA1175401C40}" type="pres">
      <dgm:prSet presAssocID="{83243A81-BDA7-4B7F-BF42-A441BC4484D9}" presName="sibTrans" presStyleLbl="sibTrans1D1" presStyleIdx="0" presStyleCnt="4"/>
      <dgm:spPr/>
    </dgm:pt>
    <dgm:pt modelId="{D9229AE4-0E67-4FC5-B3FA-C4F19AA888AB}" type="pres">
      <dgm:prSet presAssocID="{127107D7-9C49-42EA-851E-F874EDB76D16}" presName="node" presStyleLbl="node1" presStyleIdx="1" presStyleCnt="4">
        <dgm:presLayoutVars>
          <dgm:bulletEnabled val="1"/>
        </dgm:presLayoutVars>
      </dgm:prSet>
      <dgm:spPr/>
    </dgm:pt>
    <dgm:pt modelId="{9F97F60C-2CA8-4AE2-9808-18EF521BF6E1}" type="pres">
      <dgm:prSet presAssocID="{127107D7-9C49-42EA-851E-F874EDB76D16}" presName="spNode" presStyleCnt="0"/>
      <dgm:spPr/>
    </dgm:pt>
    <dgm:pt modelId="{242C8762-05D7-4D8A-9183-6CAC853FE0ED}" type="pres">
      <dgm:prSet presAssocID="{1417F1FF-6A06-443F-9654-ACFABF0169CD}" presName="sibTrans" presStyleLbl="sibTrans1D1" presStyleIdx="1" presStyleCnt="4"/>
      <dgm:spPr/>
    </dgm:pt>
    <dgm:pt modelId="{34C2DCAE-3133-4766-85EF-EBE2EB924CF0}" type="pres">
      <dgm:prSet presAssocID="{AEBFD2C5-49A1-429F-BAA8-8CACA24939BC}" presName="node" presStyleLbl="node1" presStyleIdx="2" presStyleCnt="4">
        <dgm:presLayoutVars>
          <dgm:bulletEnabled val="1"/>
        </dgm:presLayoutVars>
      </dgm:prSet>
      <dgm:spPr/>
    </dgm:pt>
    <dgm:pt modelId="{0EB23481-1897-490B-AC30-4B7432A8D429}" type="pres">
      <dgm:prSet presAssocID="{AEBFD2C5-49A1-429F-BAA8-8CACA24939BC}" presName="spNode" presStyleCnt="0"/>
      <dgm:spPr/>
    </dgm:pt>
    <dgm:pt modelId="{A95A4E38-2626-4693-88A8-039EF5E8F97B}" type="pres">
      <dgm:prSet presAssocID="{890F305F-530D-4A42-912B-DF94B8B05AB2}" presName="sibTrans" presStyleLbl="sibTrans1D1" presStyleIdx="2" presStyleCnt="4"/>
      <dgm:spPr/>
    </dgm:pt>
    <dgm:pt modelId="{291FAC2A-378F-45CD-AA0F-D69B8C8F1A47}" type="pres">
      <dgm:prSet presAssocID="{48549B7A-E31A-49A7-8AB4-4A8820835681}" presName="node" presStyleLbl="node1" presStyleIdx="3" presStyleCnt="4" custScaleX="120567" custScaleY="127432">
        <dgm:presLayoutVars>
          <dgm:bulletEnabled val="1"/>
        </dgm:presLayoutVars>
      </dgm:prSet>
      <dgm:spPr/>
    </dgm:pt>
    <dgm:pt modelId="{357FAE67-658B-4E7B-9DFB-3112370AC124}" type="pres">
      <dgm:prSet presAssocID="{48549B7A-E31A-49A7-8AB4-4A8820835681}" presName="spNode" presStyleCnt="0"/>
      <dgm:spPr/>
    </dgm:pt>
    <dgm:pt modelId="{DC4CE6A9-9822-43EA-9B7E-9F08C7C6FECA}" type="pres">
      <dgm:prSet presAssocID="{DD102F5C-31C0-4A1C-B2CB-93E6E1B83939}" presName="sibTrans" presStyleLbl="sibTrans1D1" presStyleIdx="3" presStyleCnt="4"/>
      <dgm:spPr/>
    </dgm:pt>
  </dgm:ptLst>
  <dgm:cxnLst>
    <dgm:cxn modelId="{7C2E5112-9F5D-4644-934D-10FDD0F63234}" type="presOf" srcId="{DD102F5C-31C0-4A1C-B2CB-93E6E1B83939}" destId="{DC4CE6A9-9822-43EA-9B7E-9F08C7C6FECA}" srcOrd="0" destOrd="0" presId="urn:microsoft.com/office/officeart/2005/8/layout/cycle5"/>
    <dgm:cxn modelId="{B3BB4922-6F2C-450E-888D-A7944D55A770}" type="presOf" srcId="{83243A81-BDA7-4B7F-BF42-A441BC4484D9}" destId="{29291427-16F5-4BC9-A712-CA1175401C40}" srcOrd="0" destOrd="0" presId="urn:microsoft.com/office/officeart/2005/8/layout/cycle5"/>
    <dgm:cxn modelId="{B227C826-BF01-4324-BEF7-18CD42A985AE}" srcId="{37438970-7D4D-429F-B870-C73C01D08679}" destId="{DC9394FB-9F31-4F1E-9F50-A0B715E45F07}" srcOrd="0" destOrd="0" parTransId="{FC5FA7B8-B60E-450E-A944-54571167D7B7}" sibTransId="{83243A81-BDA7-4B7F-BF42-A441BC4484D9}"/>
    <dgm:cxn modelId="{8ED2C064-5BF4-4242-9926-0B237B832CB5}" type="presOf" srcId="{890F305F-530D-4A42-912B-DF94B8B05AB2}" destId="{A95A4E38-2626-4693-88A8-039EF5E8F97B}" srcOrd="0" destOrd="0" presId="urn:microsoft.com/office/officeart/2005/8/layout/cycle5"/>
    <dgm:cxn modelId="{A50B6076-C8A1-472C-8007-4067BDC01F5A}" srcId="{37438970-7D4D-429F-B870-C73C01D08679}" destId="{127107D7-9C49-42EA-851E-F874EDB76D16}" srcOrd="1" destOrd="0" parTransId="{0655A45D-60DA-4B45-A46B-BDE4D3460406}" sibTransId="{1417F1FF-6A06-443F-9654-ACFABF0169CD}"/>
    <dgm:cxn modelId="{24AC047D-0E55-4A50-ABD4-ADC9C4A49A29}" type="presOf" srcId="{DC9394FB-9F31-4F1E-9F50-A0B715E45F07}" destId="{219005D2-6841-4A07-8E8E-FB05A8539049}" srcOrd="0" destOrd="0" presId="urn:microsoft.com/office/officeart/2005/8/layout/cycle5"/>
    <dgm:cxn modelId="{63D47584-6F16-4B45-A368-A996747BC637}" type="presOf" srcId="{37438970-7D4D-429F-B870-C73C01D08679}" destId="{F64CF58F-189B-452F-88D4-09331760F665}" srcOrd="0" destOrd="0" presId="urn:microsoft.com/office/officeart/2005/8/layout/cycle5"/>
    <dgm:cxn modelId="{A79E4497-A637-4481-883D-EDA99DC92C5E}" srcId="{37438970-7D4D-429F-B870-C73C01D08679}" destId="{AEBFD2C5-49A1-429F-BAA8-8CACA24939BC}" srcOrd="2" destOrd="0" parTransId="{66E19318-1C35-4993-8FEB-302C6901970A}" sibTransId="{890F305F-530D-4A42-912B-DF94B8B05AB2}"/>
    <dgm:cxn modelId="{0ECBFDB1-883B-4D0D-8E0A-F25FF02F723E}" type="presOf" srcId="{1417F1FF-6A06-443F-9654-ACFABF0169CD}" destId="{242C8762-05D7-4D8A-9183-6CAC853FE0ED}" srcOrd="0" destOrd="0" presId="urn:microsoft.com/office/officeart/2005/8/layout/cycle5"/>
    <dgm:cxn modelId="{1B581ABB-16BC-48D1-83F8-080520A406F4}" type="presOf" srcId="{48549B7A-E31A-49A7-8AB4-4A8820835681}" destId="{291FAC2A-378F-45CD-AA0F-D69B8C8F1A47}" srcOrd="0" destOrd="0" presId="urn:microsoft.com/office/officeart/2005/8/layout/cycle5"/>
    <dgm:cxn modelId="{C64433DA-8EC9-4F8E-83CF-A1CE500C2BB9}" type="presOf" srcId="{AEBFD2C5-49A1-429F-BAA8-8CACA24939BC}" destId="{34C2DCAE-3133-4766-85EF-EBE2EB924CF0}" srcOrd="0" destOrd="0" presId="urn:microsoft.com/office/officeart/2005/8/layout/cycle5"/>
    <dgm:cxn modelId="{3ECE37DC-8AE1-4681-8709-74A3653134AA}" srcId="{37438970-7D4D-429F-B870-C73C01D08679}" destId="{48549B7A-E31A-49A7-8AB4-4A8820835681}" srcOrd="3" destOrd="0" parTransId="{DAB56188-035A-4EC7-8A12-53A17346EF72}" sibTransId="{DD102F5C-31C0-4A1C-B2CB-93E6E1B83939}"/>
    <dgm:cxn modelId="{A5EF34F5-7994-449D-953C-6B3322716B40}" type="presOf" srcId="{127107D7-9C49-42EA-851E-F874EDB76D16}" destId="{D9229AE4-0E67-4FC5-B3FA-C4F19AA888AB}" srcOrd="0" destOrd="0" presId="urn:microsoft.com/office/officeart/2005/8/layout/cycle5"/>
    <dgm:cxn modelId="{B1F4159A-B312-4468-9F28-EAE393DCA1AE}" type="presParOf" srcId="{F64CF58F-189B-452F-88D4-09331760F665}" destId="{219005D2-6841-4A07-8E8E-FB05A8539049}" srcOrd="0" destOrd="0" presId="urn:microsoft.com/office/officeart/2005/8/layout/cycle5"/>
    <dgm:cxn modelId="{C8D81DEE-F386-46ED-8AC5-C00130E6F6B8}" type="presParOf" srcId="{F64CF58F-189B-452F-88D4-09331760F665}" destId="{74A0B5AC-66B0-42AA-8493-DABD2CE8E65E}" srcOrd="1" destOrd="0" presId="urn:microsoft.com/office/officeart/2005/8/layout/cycle5"/>
    <dgm:cxn modelId="{F5606A6F-8D46-482A-85D3-0FE576DE7B2F}" type="presParOf" srcId="{F64CF58F-189B-452F-88D4-09331760F665}" destId="{29291427-16F5-4BC9-A712-CA1175401C40}" srcOrd="2" destOrd="0" presId="urn:microsoft.com/office/officeart/2005/8/layout/cycle5"/>
    <dgm:cxn modelId="{12B7DDCA-9200-4A07-BC72-F69C0C877E70}" type="presParOf" srcId="{F64CF58F-189B-452F-88D4-09331760F665}" destId="{D9229AE4-0E67-4FC5-B3FA-C4F19AA888AB}" srcOrd="3" destOrd="0" presId="urn:microsoft.com/office/officeart/2005/8/layout/cycle5"/>
    <dgm:cxn modelId="{7E204957-A730-4D86-A94A-1431BD1449ED}" type="presParOf" srcId="{F64CF58F-189B-452F-88D4-09331760F665}" destId="{9F97F60C-2CA8-4AE2-9808-18EF521BF6E1}" srcOrd="4" destOrd="0" presId="urn:microsoft.com/office/officeart/2005/8/layout/cycle5"/>
    <dgm:cxn modelId="{295A57D4-660E-44BC-96CC-5C3F8E4B3A6D}" type="presParOf" srcId="{F64CF58F-189B-452F-88D4-09331760F665}" destId="{242C8762-05D7-4D8A-9183-6CAC853FE0ED}" srcOrd="5" destOrd="0" presId="urn:microsoft.com/office/officeart/2005/8/layout/cycle5"/>
    <dgm:cxn modelId="{44107360-1CE2-4A4E-880A-96862D5DFAA0}" type="presParOf" srcId="{F64CF58F-189B-452F-88D4-09331760F665}" destId="{34C2DCAE-3133-4766-85EF-EBE2EB924CF0}" srcOrd="6" destOrd="0" presId="urn:microsoft.com/office/officeart/2005/8/layout/cycle5"/>
    <dgm:cxn modelId="{CB8D1B63-32EC-41C3-8DC5-2B0C055CCD5B}" type="presParOf" srcId="{F64CF58F-189B-452F-88D4-09331760F665}" destId="{0EB23481-1897-490B-AC30-4B7432A8D429}" srcOrd="7" destOrd="0" presId="urn:microsoft.com/office/officeart/2005/8/layout/cycle5"/>
    <dgm:cxn modelId="{9F509804-607B-472F-B862-C6D94BEEAE05}" type="presParOf" srcId="{F64CF58F-189B-452F-88D4-09331760F665}" destId="{A95A4E38-2626-4693-88A8-039EF5E8F97B}" srcOrd="8" destOrd="0" presId="urn:microsoft.com/office/officeart/2005/8/layout/cycle5"/>
    <dgm:cxn modelId="{86D82FFC-0A24-460D-A4FD-EC4A0638E9C3}" type="presParOf" srcId="{F64CF58F-189B-452F-88D4-09331760F665}" destId="{291FAC2A-378F-45CD-AA0F-D69B8C8F1A47}" srcOrd="9" destOrd="0" presId="urn:microsoft.com/office/officeart/2005/8/layout/cycle5"/>
    <dgm:cxn modelId="{2187991D-C691-4918-9228-36C3FF30EB86}" type="presParOf" srcId="{F64CF58F-189B-452F-88D4-09331760F665}" destId="{357FAE67-658B-4E7B-9DFB-3112370AC124}" srcOrd="10" destOrd="0" presId="urn:microsoft.com/office/officeart/2005/8/layout/cycle5"/>
    <dgm:cxn modelId="{9C89418F-9D63-4B77-8EF2-24F3B199776E}" type="presParOf" srcId="{F64CF58F-189B-452F-88D4-09331760F665}" destId="{DC4CE6A9-9822-43EA-9B7E-9F08C7C6FECA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98559C-5730-42B9-9621-BD43A2E5C5FE}" type="doc">
      <dgm:prSet loTypeId="urn:microsoft.com/office/officeart/2005/8/layout/chevron1" loCatId="process" qsTypeId="urn:microsoft.com/office/officeart/2005/8/quickstyle/simple1" qsCatId="simple" csTypeId="urn:microsoft.com/office/officeart/2005/8/colors/colorful4" csCatId="colorful" phldr="1"/>
      <dgm:spPr/>
    </dgm:pt>
    <dgm:pt modelId="{5ABE2CF9-F488-461D-97DE-017DB66F99B1}">
      <dgm:prSet phldrT="[Texto]"/>
      <dgm:spPr/>
      <dgm:t>
        <a:bodyPr/>
        <a:lstStyle/>
        <a:p>
          <a:r>
            <a:rPr lang="es-MX" dirty="0">
              <a:solidFill>
                <a:schemeClr val="tx1"/>
              </a:solidFill>
            </a:rPr>
            <a:t>SGC</a:t>
          </a:r>
          <a:endParaRPr lang="es-EC" dirty="0">
            <a:solidFill>
              <a:schemeClr val="tx1"/>
            </a:solidFill>
          </a:endParaRPr>
        </a:p>
      </dgm:t>
    </dgm:pt>
    <dgm:pt modelId="{A2C49AFD-AA9C-433A-A0F5-429FC55BD1C1}" type="parTrans" cxnId="{02D2DCC8-89CC-4B61-945E-07B25E6F7A5A}">
      <dgm:prSet/>
      <dgm:spPr/>
      <dgm:t>
        <a:bodyPr/>
        <a:lstStyle/>
        <a:p>
          <a:endParaRPr lang="es-EC"/>
        </a:p>
      </dgm:t>
    </dgm:pt>
    <dgm:pt modelId="{3568822B-3D34-489A-ACD3-A2849DA45923}" type="sibTrans" cxnId="{02D2DCC8-89CC-4B61-945E-07B25E6F7A5A}">
      <dgm:prSet/>
      <dgm:spPr/>
      <dgm:t>
        <a:bodyPr/>
        <a:lstStyle/>
        <a:p>
          <a:endParaRPr lang="es-EC"/>
        </a:p>
      </dgm:t>
    </dgm:pt>
    <dgm:pt modelId="{A1A6CDC8-3DB0-4718-AB41-597BC6450B20}">
      <dgm:prSet phldrT="[Texto]"/>
      <dgm:spPr/>
      <dgm:t>
        <a:bodyPr/>
        <a:lstStyle/>
        <a:p>
          <a:r>
            <a:rPr lang="es-MX" dirty="0">
              <a:solidFill>
                <a:schemeClr val="tx1"/>
              </a:solidFill>
            </a:rPr>
            <a:t>ISO</a:t>
          </a:r>
        </a:p>
        <a:p>
          <a:r>
            <a:rPr lang="es-MX" dirty="0">
              <a:solidFill>
                <a:schemeClr val="tx1"/>
              </a:solidFill>
            </a:rPr>
            <a:t>9001:2015</a:t>
          </a:r>
          <a:endParaRPr lang="es-EC" dirty="0">
            <a:solidFill>
              <a:schemeClr val="tx1"/>
            </a:solidFill>
          </a:endParaRPr>
        </a:p>
      </dgm:t>
    </dgm:pt>
    <dgm:pt modelId="{5EF82F89-B6E4-4241-BB59-BB5184638827}" type="parTrans" cxnId="{4129481B-DF29-4F49-8A59-AA76F19E53E5}">
      <dgm:prSet/>
      <dgm:spPr/>
      <dgm:t>
        <a:bodyPr/>
        <a:lstStyle/>
        <a:p>
          <a:endParaRPr lang="es-EC"/>
        </a:p>
      </dgm:t>
    </dgm:pt>
    <dgm:pt modelId="{D34E765F-78DF-4385-9E5C-555743EA06A6}" type="sibTrans" cxnId="{4129481B-DF29-4F49-8A59-AA76F19E53E5}">
      <dgm:prSet/>
      <dgm:spPr/>
      <dgm:t>
        <a:bodyPr/>
        <a:lstStyle/>
        <a:p>
          <a:endParaRPr lang="es-EC"/>
        </a:p>
      </dgm:t>
    </dgm:pt>
    <dgm:pt modelId="{6019AD95-1806-43B5-9CD8-B1FE7B8050AA}" type="pres">
      <dgm:prSet presAssocID="{BF98559C-5730-42B9-9621-BD43A2E5C5FE}" presName="Name0" presStyleCnt="0">
        <dgm:presLayoutVars>
          <dgm:dir/>
          <dgm:animLvl val="lvl"/>
          <dgm:resizeHandles val="exact"/>
        </dgm:presLayoutVars>
      </dgm:prSet>
      <dgm:spPr/>
    </dgm:pt>
    <dgm:pt modelId="{B634572F-3232-456E-899A-F02BCF25ADE1}" type="pres">
      <dgm:prSet presAssocID="{5ABE2CF9-F488-461D-97DE-017DB66F99B1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EAA14028-2545-47A7-998E-846964DEFB77}" type="pres">
      <dgm:prSet presAssocID="{3568822B-3D34-489A-ACD3-A2849DA45923}" presName="parTxOnlySpace" presStyleCnt="0"/>
      <dgm:spPr/>
    </dgm:pt>
    <dgm:pt modelId="{7D6582D4-EB62-4776-91FB-C90B0C3DA186}" type="pres">
      <dgm:prSet presAssocID="{A1A6CDC8-3DB0-4718-AB41-597BC6450B20}" presName="parTxOnly" presStyleLbl="node1" presStyleIdx="1" presStyleCnt="2" custLinFactNeighborX="-13383" custLinFactNeighborY="0">
        <dgm:presLayoutVars>
          <dgm:chMax val="0"/>
          <dgm:chPref val="0"/>
          <dgm:bulletEnabled val="1"/>
        </dgm:presLayoutVars>
      </dgm:prSet>
      <dgm:spPr/>
    </dgm:pt>
  </dgm:ptLst>
  <dgm:cxnLst>
    <dgm:cxn modelId="{4129481B-DF29-4F49-8A59-AA76F19E53E5}" srcId="{BF98559C-5730-42B9-9621-BD43A2E5C5FE}" destId="{A1A6CDC8-3DB0-4718-AB41-597BC6450B20}" srcOrd="1" destOrd="0" parTransId="{5EF82F89-B6E4-4241-BB59-BB5184638827}" sibTransId="{D34E765F-78DF-4385-9E5C-555743EA06A6}"/>
    <dgm:cxn modelId="{B9D84037-2E5C-4267-88AA-BB0449C4F5CA}" type="presOf" srcId="{A1A6CDC8-3DB0-4718-AB41-597BC6450B20}" destId="{7D6582D4-EB62-4776-91FB-C90B0C3DA186}" srcOrd="0" destOrd="0" presId="urn:microsoft.com/office/officeart/2005/8/layout/chevron1"/>
    <dgm:cxn modelId="{17F5126B-3E1F-4D58-8B45-291A50427D74}" type="presOf" srcId="{5ABE2CF9-F488-461D-97DE-017DB66F99B1}" destId="{B634572F-3232-456E-899A-F02BCF25ADE1}" srcOrd="0" destOrd="0" presId="urn:microsoft.com/office/officeart/2005/8/layout/chevron1"/>
    <dgm:cxn modelId="{F9DE30B8-5476-4A64-BB4C-84F7060164B6}" type="presOf" srcId="{BF98559C-5730-42B9-9621-BD43A2E5C5FE}" destId="{6019AD95-1806-43B5-9CD8-B1FE7B8050AA}" srcOrd="0" destOrd="0" presId="urn:microsoft.com/office/officeart/2005/8/layout/chevron1"/>
    <dgm:cxn modelId="{02D2DCC8-89CC-4B61-945E-07B25E6F7A5A}" srcId="{BF98559C-5730-42B9-9621-BD43A2E5C5FE}" destId="{5ABE2CF9-F488-461D-97DE-017DB66F99B1}" srcOrd="0" destOrd="0" parTransId="{A2C49AFD-AA9C-433A-A0F5-429FC55BD1C1}" sibTransId="{3568822B-3D34-489A-ACD3-A2849DA45923}"/>
    <dgm:cxn modelId="{6E02A418-0EA1-42E3-8B17-5CA0D9C31865}" type="presParOf" srcId="{6019AD95-1806-43B5-9CD8-B1FE7B8050AA}" destId="{B634572F-3232-456E-899A-F02BCF25ADE1}" srcOrd="0" destOrd="0" presId="urn:microsoft.com/office/officeart/2005/8/layout/chevron1"/>
    <dgm:cxn modelId="{383894B3-C5EA-4284-8FDF-2A0CC38B9C9B}" type="presParOf" srcId="{6019AD95-1806-43B5-9CD8-B1FE7B8050AA}" destId="{EAA14028-2545-47A7-998E-846964DEFB77}" srcOrd="1" destOrd="0" presId="urn:microsoft.com/office/officeart/2005/8/layout/chevron1"/>
    <dgm:cxn modelId="{FD3DE991-4383-47D8-931F-EE872BCADFE2}" type="presParOf" srcId="{6019AD95-1806-43B5-9CD8-B1FE7B8050AA}" destId="{7D6582D4-EB62-4776-91FB-C90B0C3DA186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FDCA091-354B-4C9D-8909-72A1C4E2E419}" type="doc">
      <dgm:prSet loTypeId="urn:microsoft.com/office/officeart/2005/8/layout/vList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A7E9B15D-B7CC-455B-8668-5A929146D298}">
      <dgm:prSet phldrT="[Texto]" custT="1"/>
      <dgm:spPr/>
      <dgm:t>
        <a:bodyPr/>
        <a:lstStyle/>
        <a:p>
          <a:r>
            <a:rPr lang="es-MX" sz="1800" dirty="0">
              <a:solidFill>
                <a:schemeClr val="tx1"/>
              </a:solidFill>
            </a:rPr>
            <a:t>Vacunación Fiebre Aftosa</a:t>
          </a:r>
          <a:endParaRPr lang="es-EC" sz="1800" dirty="0">
            <a:solidFill>
              <a:schemeClr val="tx1"/>
            </a:solidFill>
          </a:endParaRPr>
        </a:p>
      </dgm:t>
    </dgm:pt>
    <dgm:pt modelId="{8D13CB36-38EB-4AC3-BDA7-165EEC93A76E}" type="parTrans" cxnId="{D6535FCA-9DFA-4687-9FC7-F73808212E63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7BEB3A36-D7CE-4A9F-9637-588E44B9E589}" type="sibTrans" cxnId="{D6535FCA-9DFA-4687-9FC7-F73808212E63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B91ED234-D662-4726-A1D6-C0E2AD471DE2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Dosis aplicadas</a:t>
          </a:r>
          <a:endParaRPr lang="es-EC" sz="1400" dirty="0">
            <a:solidFill>
              <a:schemeClr val="tx1"/>
            </a:solidFill>
          </a:endParaRPr>
        </a:p>
      </dgm:t>
    </dgm:pt>
    <dgm:pt modelId="{5D4CADF1-FB3C-4B8B-8635-6D8D723CDE48}" type="parTrans" cxnId="{953C1B55-351D-45E2-875E-AAF33AD6227B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3133915C-8165-4DE1-B923-6114CF9839DB}" type="sibTrans" cxnId="{953C1B55-351D-45E2-875E-AAF33AD6227B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066D3491-9FF1-4A90-944E-05C3CFC0192E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Manabí:  </a:t>
          </a:r>
          <a:r>
            <a:rPr lang="es-EC" sz="1400" dirty="0">
              <a:solidFill>
                <a:schemeClr val="tx1"/>
              </a:solidFill>
            </a:rPr>
            <a:t>1´000.805</a:t>
          </a:r>
        </a:p>
      </dgm:t>
    </dgm:pt>
    <dgm:pt modelId="{F341F47C-737E-44B5-9B04-DA66B1F49138}" type="parTrans" cxnId="{60CE5DBE-30BB-4DD9-B275-6E228BF88D90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5B016A3E-A7A9-4415-BE52-5F4722677B7A}" type="sibTrans" cxnId="{60CE5DBE-30BB-4DD9-B275-6E228BF88D90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03F60E27-D967-40D8-B9CF-69CD3D429A06}">
      <dgm:prSet phldrT="[Texto]" custT="1"/>
      <dgm:spPr/>
      <dgm:t>
        <a:bodyPr/>
        <a:lstStyle/>
        <a:p>
          <a:r>
            <a:rPr lang="es-MX" sz="1800" dirty="0">
              <a:solidFill>
                <a:schemeClr val="tx1"/>
              </a:solidFill>
            </a:rPr>
            <a:t>Vacunación Peste Porcina Clásica</a:t>
          </a:r>
          <a:endParaRPr lang="es-EC" sz="1800" dirty="0">
            <a:solidFill>
              <a:schemeClr val="tx1"/>
            </a:solidFill>
          </a:endParaRPr>
        </a:p>
      </dgm:t>
    </dgm:pt>
    <dgm:pt modelId="{B91E3A0A-B03C-445C-BE5B-83038E6ACF59}" type="parTrans" cxnId="{14011E2F-EE7A-47E0-9B1D-3DB3BE786576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9669332E-BAA1-4879-B329-F48FA365762C}" type="sibTrans" cxnId="{14011E2F-EE7A-47E0-9B1D-3DB3BE786576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06D6D610-E3A4-41BE-9968-D9703EB36037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Dosis aplicadas</a:t>
          </a:r>
          <a:endParaRPr lang="es-EC" sz="1400" dirty="0">
            <a:solidFill>
              <a:schemeClr val="tx1"/>
            </a:solidFill>
          </a:endParaRPr>
        </a:p>
      </dgm:t>
    </dgm:pt>
    <dgm:pt modelId="{4E7D6493-FC19-42D6-942E-8BFB3667B2A5}" type="parTrans" cxnId="{E0CFA19F-9829-46E8-8C16-8EE196D19C27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EA7FCDE9-BA8D-4116-B058-A868453C9CDE}" type="sibTrans" cxnId="{E0CFA19F-9829-46E8-8C16-8EE196D19C27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C11AF79B-8E68-46E7-A43A-F181AC60CD94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Predios Catastrados</a:t>
          </a:r>
          <a:endParaRPr lang="es-EC" sz="1400" dirty="0">
            <a:solidFill>
              <a:schemeClr val="tx1"/>
            </a:solidFill>
          </a:endParaRPr>
        </a:p>
      </dgm:t>
    </dgm:pt>
    <dgm:pt modelId="{1CB01330-82EC-49E2-9B5C-73FE7EB47018}" type="parTrans" cxnId="{36886180-1068-4707-9178-F9D00BBB376B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78336851-A743-49BB-8632-F758382F4F69}" type="sibTrans" cxnId="{36886180-1068-4707-9178-F9D00BBB376B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3156EEE9-9E4A-4093-AB3B-2C3B6DE034D9}">
      <dgm:prSet phldrT="[Texto]" custT="1"/>
      <dgm:spPr/>
      <dgm:t>
        <a:bodyPr/>
        <a:lstStyle/>
        <a:p>
          <a:pPr>
            <a:buNone/>
          </a:pPr>
          <a:endParaRPr lang="es-EC" sz="1800" dirty="0">
            <a:solidFill>
              <a:schemeClr val="tx1"/>
            </a:solidFill>
            <a:latin typeface="Arial"/>
            <a:ea typeface="Arial"/>
            <a:cs typeface="Arial"/>
            <a:sym typeface="Arial"/>
          </a:endParaRPr>
        </a:p>
        <a:p>
          <a:pPr>
            <a:buNone/>
          </a:pPr>
          <a:r>
            <a:rPr lang="es-EC" sz="18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rPr>
            <a:t>Capacitados en temas zoosanitarios </a:t>
          </a:r>
          <a:endParaRPr lang="es-EC" sz="1800" dirty="0">
            <a:solidFill>
              <a:schemeClr val="tx1"/>
            </a:solidFill>
          </a:endParaRPr>
        </a:p>
      </dgm:t>
    </dgm:pt>
    <dgm:pt modelId="{A0464177-CC70-4EBC-87A1-DD0A0A1E37B5}" type="parTrans" cxnId="{C30E5D2B-F686-4202-82B0-5CB9028F3014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E8D84463-6889-4B30-A5F5-B35787D223CF}" type="sibTrans" cxnId="{C30E5D2B-F686-4202-82B0-5CB9028F3014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2F202163-469A-4AC4-AFA5-1EAE0D59657E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Santo Domingo: 1.362</a:t>
          </a:r>
          <a:endParaRPr lang="es-EC" sz="1400" dirty="0">
            <a:solidFill>
              <a:schemeClr val="tx1"/>
            </a:solidFill>
          </a:endParaRPr>
        </a:p>
      </dgm:t>
    </dgm:pt>
    <dgm:pt modelId="{0F081F0F-1A4F-4CC3-AB1C-01A9251206D4}" type="parTrans" cxnId="{D5272AD4-AF19-4F15-90C1-2ACB37327863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157B6439-BA7D-4070-9565-ABBD50B05379}" type="sibTrans" cxnId="{D5272AD4-AF19-4F15-90C1-2ACB37327863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5472019B-9A87-4D76-B46C-89B4A1F86E5F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Manabí: </a:t>
          </a:r>
          <a:r>
            <a:rPr lang="es-EC" sz="1400" dirty="0">
              <a:solidFill>
                <a:schemeClr val="tx1"/>
              </a:solidFill>
            </a:rPr>
            <a:t>1.854</a:t>
          </a:r>
        </a:p>
      </dgm:t>
    </dgm:pt>
    <dgm:pt modelId="{B07DEA83-E679-45D3-8BD9-FF2EE4F2B2D2}" type="parTrans" cxnId="{BA39FF1D-24D1-43E0-B209-ECFC9860BE31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2BBFC3EA-13B6-4518-9EF5-B0E83B782343}" type="sibTrans" cxnId="{BA39FF1D-24D1-43E0-B209-ECFC9860BE31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F18A5C07-7ED4-4458-8015-43FB6842281D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Santo Domingo:  228.180</a:t>
          </a:r>
          <a:endParaRPr lang="es-EC" sz="1400" dirty="0">
            <a:solidFill>
              <a:schemeClr val="tx1"/>
            </a:solidFill>
          </a:endParaRPr>
        </a:p>
      </dgm:t>
    </dgm:pt>
    <dgm:pt modelId="{DBDA0AA4-B091-478A-8163-011FFFE9947A}" type="parTrans" cxnId="{E8F87F09-80C6-4726-9E18-E2EEDFCCA54F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472CA418-3104-4CCA-B18C-B35DA1D2B182}" type="sibTrans" cxnId="{E8F87F09-80C6-4726-9E18-E2EEDFCCA54F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39B9B7C2-3365-4A8D-8980-2960FD24A0C0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Predios atendidos </a:t>
          </a:r>
          <a:endParaRPr lang="es-EC" sz="1400" dirty="0">
            <a:solidFill>
              <a:schemeClr val="tx1"/>
            </a:solidFill>
          </a:endParaRPr>
        </a:p>
      </dgm:t>
    </dgm:pt>
    <dgm:pt modelId="{6CD060E3-CA58-4757-8E1A-30B2377AC954}" type="parTrans" cxnId="{6E856276-E71B-4E94-BA04-2AFF7E2C816A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50A7B3DA-9124-4D91-B666-91918BA379D0}" type="sibTrans" cxnId="{6E856276-E71B-4E94-BA04-2AFF7E2C816A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05070334-4803-4410-9495-012C27E764EC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Santo Domingo: 7.610</a:t>
          </a:r>
          <a:endParaRPr lang="es-EC" sz="1400" dirty="0">
            <a:solidFill>
              <a:schemeClr val="tx1"/>
            </a:solidFill>
          </a:endParaRPr>
        </a:p>
      </dgm:t>
    </dgm:pt>
    <dgm:pt modelId="{69275E02-B8A9-4165-B148-E9F00B08BDA9}" type="parTrans" cxnId="{D9203BBF-78D5-4C65-ACF6-A9260EB7EF39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254EE17B-B3AE-40CD-BD3C-582C7DAB170F}" type="sibTrans" cxnId="{D9203BBF-78D5-4C65-ACF6-A9260EB7EF39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3A02FCBF-A765-43C0-A9D1-2BDBCEFBD8AC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Manabí: </a:t>
          </a:r>
          <a:r>
            <a:rPr lang="es-EC" sz="1400" dirty="0">
              <a:solidFill>
                <a:schemeClr val="tx1"/>
              </a:solidFill>
            </a:rPr>
            <a:t>32.577</a:t>
          </a:r>
        </a:p>
      </dgm:t>
    </dgm:pt>
    <dgm:pt modelId="{193FCBE8-E504-4569-BC82-358E10590A0D}" type="parTrans" cxnId="{56C9B12D-638C-4D11-B418-918116643C6C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16F5062E-6625-4239-8198-39E3A310E47A}" type="sibTrans" cxnId="{56C9B12D-638C-4D11-B418-918116643C6C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D5C5F87B-8940-432F-B9D4-4F15F13F49D8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Santo Domingo: 581.298</a:t>
          </a:r>
          <a:endParaRPr lang="es-EC" sz="1400" dirty="0">
            <a:solidFill>
              <a:schemeClr val="tx1"/>
            </a:solidFill>
          </a:endParaRPr>
        </a:p>
      </dgm:t>
    </dgm:pt>
    <dgm:pt modelId="{824DBAB9-F294-4BA0-B76C-90B753B4232F}" type="parTrans" cxnId="{EF3D92A3-50FC-4BA6-AE2E-2DF4A943885B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E254E0AF-D2A7-4FDD-9041-EFF782DCB569}" type="sibTrans" cxnId="{EF3D92A3-50FC-4BA6-AE2E-2DF4A943885B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B85CA6AF-36FE-4E04-B5E0-08F7C0F7C34D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Manabí: </a:t>
          </a:r>
          <a:r>
            <a:rPr lang="es-EC" sz="1400" dirty="0">
              <a:solidFill>
                <a:schemeClr val="tx1"/>
              </a:solidFill>
            </a:rPr>
            <a:t>199.618</a:t>
          </a:r>
        </a:p>
      </dgm:t>
    </dgm:pt>
    <dgm:pt modelId="{E7EB58DB-1D70-4369-8DAD-58B6E960EBAC}" type="parTrans" cxnId="{FF4F768A-84F9-4636-B9BF-2C0C8196D28D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240D824E-B758-4657-BE54-D132111680F2}" type="sibTrans" cxnId="{FF4F768A-84F9-4636-B9BF-2C0C8196D28D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671C3471-3E1D-48A9-A020-B04D1A42D841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Santo Domingo: 4.943</a:t>
          </a:r>
          <a:endParaRPr lang="es-EC" sz="1400" dirty="0">
            <a:solidFill>
              <a:schemeClr val="tx1"/>
            </a:solidFill>
          </a:endParaRPr>
        </a:p>
      </dgm:t>
    </dgm:pt>
    <dgm:pt modelId="{B01B9B6C-3ADA-4AD2-B1AF-66A53D77DA58}" type="parTrans" cxnId="{0C07C257-77B2-4762-8FF7-C90FD6B75E58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899B2E7F-F995-4C9F-BFBD-AD45971DE2FB}" type="sibTrans" cxnId="{0C07C257-77B2-4762-8FF7-C90FD6B75E58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4317083A-F76F-4F6D-B390-972788A61582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Manabí: </a:t>
          </a:r>
          <a:r>
            <a:rPr lang="es-EC" sz="1400" dirty="0">
              <a:solidFill>
                <a:schemeClr val="tx1"/>
              </a:solidFill>
            </a:rPr>
            <a:t>9.678</a:t>
          </a:r>
        </a:p>
      </dgm:t>
    </dgm:pt>
    <dgm:pt modelId="{84C039D6-B510-4544-B1EA-FE57D4CE8752}" type="parTrans" cxnId="{E7503C0D-154D-4588-BB89-2575EA409FEB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5F7495E3-516B-42DE-8038-9EE132F3C757}" type="sibTrans" cxnId="{E7503C0D-154D-4588-BB89-2575EA409FEB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857EC04D-8751-47FA-94B7-B7809F253948}" type="pres">
      <dgm:prSet presAssocID="{1FDCA091-354B-4C9D-8909-72A1C4E2E419}" presName="linear" presStyleCnt="0">
        <dgm:presLayoutVars>
          <dgm:dir/>
          <dgm:resizeHandles val="exact"/>
        </dgm:presLayoutVars>
      </dgm:prSet>
      <dgm:spPr/>
    </dgm:pt>
    <dgm:pt modelId="{5D870CEE-862E-4787-8F13-BE65623FFBE6}" type="pres">
      <dgm:prSet presAssocID="{A7E9B15D-B7CC-455B-8668-5A929146D298}" presName="comp" presStyleCnt="0"/>
      <dgm:spPr/>
    </dgm:pt>
    <dgm:pt modelId="{31551358-C544-4AE6-9F68-9CB994891D28}" type="pres">
      <dgm:prSet presAssocID="{A7E9B15D-B7CC-455B-8668-5A929146D298}" presName="box" presStyleLbl="node1" presStyleIdx="0" presStyleCnt="3"/>
      <dgm:spPr/>
    </dgm:pt>
    <dgm:pt modelId="{805A8385-EBE3-413D-94CF-9E6A8A1FCE62}" type="pres">
      <dgm:prSet presAssocID="{A7E9B15D-B7CC-455B-8668-5A929146D298}" presName="img" presStyleLbl="fgImgPlace1" presStyleIdx="0" presStyleCnt="3"/>
      <dgm:spPr>
        <a:blipFill>
          <a:blip xmlns:r="http://schemas.openxmlformats.org/officeDocument/2006/relationships" r:embed="rId1"/>
          <a:srcRect/>
          <a:stretch>
            <a:fillRect l="-5000" r="-5000"/>
          </a:stretch>
        </a:blipFill>
      </dgm:spPr>
    </dgm:pt>
    <dgm:pt modelId="{9F075110-BC95-4E19-BCE1-EBE1FC87FC8B}" type="pres">
      <dgm:prSet presAssocID="{A7E9B15D-B7CC-455B-8668-5A929146D298}" presName="text" presStyleLbl="node1" presStyleIdx="0" presStyleCnt="3">
        <dgm:presLayoutVars>
          <dgm:bulletEnabled val="1"/>
        </dgm:presLayoutVars>
      </dgm:prSet>
      <dgm:spPr/>
    </dgm:pt>
    <dgm:pt modelId="{E68F9E2F-EF86-4A44-AA4B-F5D60D2C684A}" type="pres">
      <dgm:prSet presAssocID="{7BEB3A36-D7CE-4A9F-9637-588E44B9E589}" presName="spacer" presStyleCnt="0"/>
      <dgm:spPr/>
    </dgm:pt>
    <dgm:pt modelId="{34A1CA03-DB20-4D28-8BB9-607A3C9505E3}" type="pres">
      <dgm:prSet presAssocID="{03F60E27-D967-40D8-B9CF-69CD3D429A06}" presName="comp" presStyleCnt="0"/>
      <dgm:spPr/>
    </dgm:pt>
    <dgm:pt modelId="{FD7963CB-2DEA-4455-AD29-DDB2B92BAAEC}" type="pres">
      <dgm:prSet presAssocID="{03F60E27-D967-40D8-B9CF-69CD3D429A06}" presName="box" presStyleLbl="node1" presStyleIdx="1" presStyleCnt="3"/>
      <dgm:spPr/>
    </dgm:pt>
    <dgm:pt modelId="{9BEE0076-ED54-496A-A6CC-455D9CEA1FB7}" type="pres">
      <dgm:prSet presAssocID="{03F60E27-D967-40D8-B9CF-69CD3D429A06}" presName="img" presStyleLbl="fgImgPlace1" presStyleIdx="1" presStyleCnt="3"/>
      <dgm:spPr>
        <a:blipFill>
          <a:blip xmlns:r="http://schemas.openxmlformats.org/officeDocument/2006/relationships" r:embed="rId2"/>
          <a:srcRect/>
          <a:stretch>
            <a:fillRect l="-5000" r="-5000"/>
          </a:stretch>
        </a:blipFill>
      </dgm:spPr>
    </dgm:pt>
    <dgm:pt modelId="{F21C2AE3-ADB7-46B3-BAFE-5A6B78BC58A3}" type="pres">
      <dgm:prSet presAssocID="{03F60E27-D967-40D8-B9CF-69CD3D429A06}" presName="text" presStyleLbl="node1" presStyleIdx="1" presStyleCnt="3">
        <dgm:presLayoutVars>
          <dgm:bulletEnabled val="1"/>
        </dgm:presLayoutVars>
      </dgm:prSet>
      <dgm:spPr/>
    </dgm:pt>
    <dgm:pt modelId="{3A933CCF-B678-44F1-A68A-26AA72C31A80}" type="pres">
      <dgm:prSet presAssocID="{9669332E-BAA1-4879-B329-F48FA365762C}" presName="spacer" presStyleCnt="0"/>
      <dgm:spPr/>
    </dgm:pt>
    <dgm:pt modelId="{FC6739A5-CC93-4EDD-ABB6-297B811ACFB3}" type="pres">
      <dgm:prSet presAssocID="{3156EEE9-9E4A-4093-AB3B-2C3B6DE034D9}" presName="comp" presStyleCnt="0"/>
      <dgm:spPr/>
    </dgm:pt>
    <dgm:pt modelId="{B92681C7-454C-47B6-BE95-D608659B17D1}" type="pres">
      <dgm:prSet presAssocID="{3156EEE9-9E4A-4093-AB3B-2C3B6DE034D9}" presName="box" presStyleLbl="node1" presStyleIdx="2" presStyleCnt="3"/>
      <dgm:spPr/>
    </dgm:pt>
    <dgm:pt modelId="{74B20F71-23A9-4AD6-863F-14AAFDBC79C8}" type="pres">
      <dgm:prSet presAssocID="{3156EEE9-9E4A-4093-AB3B-2C3B6DE034D9}" presName="img" presStyleLbl="fgImgPlace1" presStyleIdx="2" presStyleCnt="3"/>
      <dgm:spPr>
        <a:blipFill>
          <a:blip xmlns:r="http://schemas.openxmlformats.org/officeDocument/2006/relationships" r:embed="rId3"/>
          <a:srcRect/>
          <a:stretch>
            <a:fillRect l="-5000" r="-5000"/>
          </a:stretch>
        </a:blipFill>
      </dgm:spPr>
    </dgm:pt>
    <dgm:pt modelId="{D6CF0268-12C1-4E41-B331-8CBA82FF3B97}" type="pres">
      <dgm:prSet presAssocID="{3156EEE9-9E4A-4093-AB3B-2C3B6DE034D9}" presName="text" presStyleLbl="node1" presStyleIdx="2" presStyleCnt="3">
        <dgm:presLayoutVars>
          <dgm:bulletEnabled val="1"/>
        </dgm:presLayoutVars>
      </dgm:prSet>
      <dgm:spPr/>
    </dgm:pt>
  </dgm:ptLst>
  <dgm:cxnLst>
    <dgm:cxn modelId="{A9039108-0797-4841-B686-7370150CBFFF}" type="presOf" srcId="{3A02FCBF-A765-43C0-A9D1-2BDBCEFBD8AC}" destId="{31551358-C544-4AE6-9F68-9CB994891D28}" srcOrd="0" destOrd="6" presId="urn:microsoft.com/office/officeart/2005/8/layout/vList4"/>
    <dgm:cxn modelId="{B2F8CC08-41AF-47CA-84D4-154B3B23678E}" type="presOf" srcId="{B85CA6AF-36FE-4E04-B5E0-08F7C0F7C34D}" destId="{FD7963CB-2DEA-4455-AD29-DDB2B92BAAEC}" srcOrd="0" destOrd="3" presId="urn:microsoft.com/office/officeart/2005/8/layout/vList4"/>
    <dgm:cxn modelId="{21017A09-FF4D-4482-835B-2B819851EAA4}" type="presOf" srcId="{06D6D610-E3A4-41BE-9968-D9703EB36037}" destId="{F21C2AE3-ADB7-46B3-BAFE-5A6B78BC58A3}" srcOrd="1" destOrd="1" presId="urn:microsoft.com/office/officeart/2005/8/layout/vList4"/>
    <dgm:cxn modelId="{E8F87F09-80C6-4726-9E18-E2EEDFCCA54F}" srcId="{B91ED234-D662-4726-A1D6-C0E2AD471DE2}" destId="{F18A5C07-7ED4-4458-8015-43FB6842281D}" srcOrd="0" destOrd="0" parTransId="{DBDA0AA4-B091-478A-8163-011FFFE9947A}" sibTransId="{472CA418-3104-4CCA-B18C-B35DA1D2B182}"/>
    <dgm:cxn modelId="{E7503C0D-154D-4588-BB89-2575EA409FEB}" srcId="{C11AF79B-8E68-46E7-A43A-F181AC60CD94}" destId="{4317083A-F76F-4F6D-B390-972788A61582}" srcOrd="1" destOrd="0" parTransId="{84C039D6-B510-4544-B1EA-FE57D4CE8752}" sibTransId="{5F7495E3-516B-42DE-8038-9EE132F3C757}"/>
    <dgm:cxn modelId="{BA39FF1D-24D1-43E0-B209-ECFC9860BE31}" srcId="{3156EEE9-9E4A-4093-AB3B-2C3B6DE034D9}" destId="{5472019B-9A87-4D76-B46C-89B4A1F86E5F}" srcOrd="1" destOrd="0" parTransId="{B07DEA83-E679-45D3-8BD9-FF2EE4F2B2D2}" sibTransId="{2BBFC3EA-13B6-4518-9EF5-B0E83B782343}"/>
    <dgm:cxn modelId="{0707F323-80C5-439A-823E-8F0CE454519D}" type="presOf" srcId="{F18A5C07-7ED4-4458-8015-43FB6842281D}" destId="{31551358-C544-4AE6-9F68-9CB994891D28}" srcOrd="0" destOrd="2" presId="urn:microsoft.com/office/officeart/2005/8/layout/vList4"/>
    <dgm:cxn modelId="{C30E5D2B-F686-4202-82B0-5CB9028F3014}" srcId="{1FDCA091-354B-4C9D-8909-72A1C4E2E419}" destId="{3156EEE9-9E4A-4093-AB3B-2C3B6DE034D9}" srcOrd="2" destOrd="0" parTransId="{A0464177-CC70-4EBC-87A1-DD0A0A1E37B5}" sibTransId="{E8D84463-6889-4B30-A5F5-B35787D223CF}"/>
    <dgm:cxn modelId="{56C9B12D-638C-4D11-B418-918116643C6C}" srcId="{39B9B7C2-3365-4A8D-8980-2960FD24A0C0}" destId="{3A02FCBF-A765-43C0-A9D1-2BDBCEFBD8AC}" srcOrd="1" destOrd="0" parTransId="{193FCBE8-E504-4569-BC82-358E10590A0D}" sibTransId="{16F5062E-6625-4239-8198-39E3A310E47A}"/>
    <dgm:cxn modelId="{14011E2F-EE7A-47E0-9B1D-3DB3BE786576}" srcId="{1FDCA091-354B-4C9D-8909-72A1C4E2E419}" destId="{03F60E27-D967-40D8-B9CF-69CD3D429A06}" srcOrd="1" destOrd="0" parTransId="{B91E3A0A-B03C-445C-BE5B-83038E6ACF59}" sibTransId="{9669332E-BAA1-4879-B329-F48FA365762C}"/>
    <dgm:cxn modelId="{13620237-5A95-463D-8971-2FD59FF81E8D}" type="presOf" srcId="{B91ED234-D662-4726-A1D6-C0E2AD471DE2}" destId="{31551358-C544-4AE6-9F68-9CB994891D28}" srcOrd="0" destOrd="1" presId="urn:microsoft.com/office/officeart/2005/8/layout/vList4"/>
    <dgm:cxn modelId="{F1C3F138-280B-4747-96CD-632887F8257C}" type="presOf" srcId="{066D3491-9FF1-4A90-944E-05C3CFC0192E}" destId="{31551358-C544-4AE6-9F68-9CB994891D28}" srcOrd="0" destOrd="3" presId="urn:microsoft.com/office/officeart/2005/8/layout/vList4"/>
    <dgm:cxn modelId="{4616A539-A541-40F6-9BA7-DE0809000795}" type="presOf" srcId="{03F60E27-D967-40D8-B9CF-69CD3D429A06}" destId="{F21C2AE3-ADB7-46B3-BAFE-5A6B78BC58A3}" srcOrd="1" destOrd="0" presId="urn:microsoft.com/office/officeart/2005/8/layout/vList4"/>
    <dgm:cxn modelId="{E8586D3C-40A8-479E-BAFB-5C0367E809BD}" type="presOf" srcId="{C11AF79B-8E68-46E7-A43A-F181AC60CD94}" destId="{FD7963CB-2DEA-4455-AD29-DDB2B92BAAEC}" srcOrd="0" destOrd="4" presId="urn:microsoft.com/office/officeart/2005/8/layout/vList4"/>
    <dgm:cxn modelId="{693A683E-9722-46C4-9B45-111A0BAD1209}" type="presOf" srcId="{2F202163-469A-4AC4-AFA5-1EAE0D59657E}" destId="{B92681C7-454C-47B6-BE95-D608659B17D1}" srcOrd="0" destOrd="1" presId="urn:microsoft.com/office/officeart/2005/8/layout/vList4"/>
    <dgm:cxn modelId="{37D95A44-636B-4E7C-97F4-65CD971866D2}" type="presOf" srcId="{A7E9B15D-B7CC-455B-8668-5A929146D298}" destId="{31551358-C544-4AE6-9F68-9CB994891D28}" srcOrd="0" destOrd="0" presId="urn:microsoft.com/office/officeart/2005/8/layout/vList4"/>
    <dgm:cxn modelId="{953C1B55-351D-45E2-875E-AAF33AD6227B}" srcId="{A7E9B15D-B7CC-455B-8668-5A929146D298}" destId="{B91ED234-D662-4726-A1D6-C0E2AD471DE2}" srcOrd="0" destOrd="0" parTransId="{5D4CADF1-FB3C-4B8B-8635-6D8D723CDE48}" sibTransId="{3133915C-8165-4DE1-B923-6114CF9839DB}"/>
    <dgm:cxn modelId="{0C07C257-77B2-4762-8FF7-C90FD6B75E58}" srcId="{C11AF79B-8E68-46E7-A43A-F181AC60CD94}" destId="{671C3471-3E1D-48A9-A020-B04D1A42D841}" srcOrd="0" destOrd="0" parTransId="{B01B9B6C-3ADA-4AD2-B1AF-66A53D77DA58}" sibTransId="{899B2E7F-F995-4C9F-BFBD-AD45971DE2FB}"/>
    <dgm:cxn modelId="{76FBE758-401F-4306-AF0E-99F10DF7F21C}" type="presOf" srcId="{066D3491-9FF1-4A90-944E-05C3CFC0192E}" destId="{9F075110-BC95-4E19-BCE1-EBE1FC87FC8B}" srcOrd="1" destOrd="3" presId="urn:microsoft.com/office/officeart/2005/8/layout/vList4"/>
    <dgm:cxn modelId="{4D33155B-42C5-4F35-BBBE-BAF55C534D69}" type="presOf" srcId="{4317083A-F76F-4F6D-B390-972788A61582}" destId="{F21C2AE3-ADB7-46B3-BAFE-5A6B78BC58A3}" srcOrd="1" destOrd="6" presId="urn:microsoft.com/office/officeart/2005/8/layout/vList4"/>
    <dgm:cxn modelId="{B79EDE5B-0BCD-4452-AE80-6EED85930814}" type="presOf" srcId="{06D6D610-E3A4-41BE-9968-D9703EB36037}" destId="{FD7963CB-2DEA-4455-AD29-DDB2B92BAAEC}" srcOrd="0" destOrd="1" presId="urn:microsoft.com/office/officeart/2005/8/layout/vList4"/>
    <dgm:cxn modelId="{91AECC62-E6AE-43CD-AADA-0F8EFE76A472}" type="presOf" srcId="{C11AF79B-8E68-46E7-A43A-F181AC60CD94}" destId="{F21C2AE3-ADB7-46B3-BAFE-5A6B78BC58A3}" srcOrd="1" destOrd="4" presId="urn:microsoft.com/office/officeart/2005/8/layout/vList4"/>
    <dgm:cxn modelId="{CF28DF63-02FF-47AD-A00F-72E66B3065D6}" type="presOf" srcId="{B91ED234-D662-4726-A1D6-C0E2AD471DE2}" destId="{9F075110-BC95-4E19-BCE1-EBE1FC87FC8B}" srcOrd="1" destOrd="1" presId="urn:microsoft.com/office/officeart/2005/8/layout/vList4"/>
    <dgm:cxn modelId="{9B0C2465-8694-4034-B062-87D3ED5C3F23}" type="presOf" srcId="{2F202163-469A-4AC4-AFA5-1EAE0D59657E}" destId="{D6CF0268-12C1-4E41-B331-8CBA82FF3B97}" srcOrd="1" destOrd="1" presId="urn:microsoft.com/office/officeart/2005/8/layout/vList4"/>
    <dgm:cxn modelId="{1EB35167-48B8-4D91-89DD-3FCD6ED7BBC3}" type="presOf" srcId="{B85CA6AF-36FE-4E04-B5E0-08F7C0F7C34D}" destId="{F21C2AE3-ADB7-46B3-BAFE-5A6B78BC58A3}" srcOrd="1" destOrd="3" presId="urn:microsoft.com/office/officeart/2005/8/layout/vList4"/>
    <dgm:cxn modelId="{048CB069-5481-4B17-AA08-89E5AF24A83E}" type="presOf" srcId="{F18A5C07-7ED4-4458-8015-43FB6842281D}" destId="{9F075110-BC95-4E19-BCE1-EBE1FC87FC8B}" srcOrd="1" destOrd="2" presId="urn:microsoft.com/office/officeart/2005/8/layout/vList4"/>
    <dgm:cxn modelId="{1D410B6C-C5F9-42FD-9E77-BA1E26A2FC60}" type="presOf" srcId="{A7E9B15D-B7CC-455B-8668-5A929146D298}" destId="{9F075110-BC95-4E19-BCE1-EBE1FC87FC8B}" srcOrd="1" destOrd="0" presId="urn:microsoft.com/office/officeart/2005/8/layout/vList4"/>
    <dgm:cxn modelId="{B91D9C70-279B-4AF9-AC5E-AD594BCA0A1C}" type="presOf" srcId="{671C3471-3E1D-48A9-A020-B04D1A42D841}" destId="{FD7963CB-2DEA-4455-AD29-DDB2B92BAAEC}" srcOrd="0" destOrd="5" presId="urn:microsoft.com/office/officeart/2005/8/layout/vList4"/>
    <dgm:cxn modelId="{25E32872-8AE0-4996-BB84-0AD011F11E5F}" type="presOf" srcId="{39B9B7C2-3365-4A8D-8980-2960FD24A0C0}" destId="{31551358-C544-4AE6-9F68-9CB994891D28}" srcOrd="0" destOrd="4" presId="urn:microsoft.com/office/officeart/2005/8/layout/vList4"/>
    <dgm:cxn modelId="{6E856276-E71B-4E94-BA04-2AFF7E2C816A}" srcId="{A7E9B15D-B7CC-455B-8668-5A929146D298}" destId="{39B9B7C2-3365-4A8D-8980-2960FD24A0C0}" srcOrd="1" destOrd="0" parTransId="{6CD060E3-CA58-4757-8E1A-30B2377AC954}" sibTransId="{50A7B3DA-9124-4D91-B666-91918BA379D0}"/>
    <dgm:cxn modelId="{36886180-1068-4707-9178-F9D00BBB376B}" srcId="{03F60E27-D967-40D8-B9CF-69CD3D429A06}" destId="{C11AF79B-8E68-46E7-A43A-F181AC60CD94}" srcOrd="1" destOrd="0" parTransId="{1CB01330-82EC-49E2-9B5C-73FE7EB47018}" sibTransId="{78336851-A743-49BB-8632-F758382F4F69}"/>
    <dgm:cxn modelId="{49058680-7291-4560-8B03-CD82EAC5778E}" type="presOf" srcId="{5472019B-9A87-4D76-B46C-89B4A1F86E5F}" destId="{B92681C7-454C-47B6-BE95-D608659B17D1}" srcOrd="0" destOrd="2" presId="urn:microsoft.com/office/officeart/2005/8/layout/vList4"/>
    <dgm:cxn modelId="{0173A586-2ACB-458C-A04A-2E486CED0B26}" type="presOf" srcId="{3156EEE9-9E4A-4093-AB3B-2C3B6DE034D9}" destId="{D6CF0268-12C1-4E41-B331-8CBA82FF3B97}" srcOrd="1" destOrd="0" presId="urn:microsoft.com/office/officeart/2005/8/layout/vList4"/>
    <dgm:cxn modelId="{FF4F768A-84F9-4636-B9BF-2C0C8196D28D}" srcId="{06D6D610-E3A4-41BE-9968-D9703EB36037}" destId="{B85CA6AF-36FE-4E04-B5E0-08F7C0F7C34D}" srcOrd="1" destOrd="0" parTransId="{E7EB58DB-1D70-4369-8DAD-58B6E960EBAC}" sibTransId="{240D824E-B758-4657-BE54-D132111680F2}"/>
    <dgm:cxn modelId="{1EDD8C8B-99B4-4111-8591-0A7464EABCD5}" type="presOf" srcId="{03F60E27-D967-40D8-B9CF-69CD3D429A06}" destId="{FD7963CB-2DEA-4455-AD29-DDB2B92BAAEC}" srcOrd="0" destOrd="0" presId="urn:microsoft.com/office/officeart/2005/8/layout/vList4"/>
    <dgm:cxn modelId="{BEDBA491-31BB-40DE-9843-5AFEEFA2DD17}" type="presOf" srcId="{1FDCA091-354B-4C9D-8909-72A1C4E2E419}" destId="{857EC04D-8751-47FA-94B7-B7809F253948}" srcOrd="0" destOrd="0" presId="urn:microsoft.com/office/officeart/2005/8/layout/vList4"/>
    <dgm:cxn modelId="{AAF9DD99-2AF8-4D74-A6E4-F4E848851176}" type="presOf" srcId="{671C3471-3E1D-48A9-A020-B04D1A42D841}" destId="{F21C2AE3-ADB7-46B3-BAFE-5A6B78BC58A3}" srcOrd="1" destOrd="5" presId="urn:microsoft.com/office/officeart/2005/8/layout/vList4"/>
    <dgm:cxn modelId="{A9D0A49C-22BA-41A2-8250-A132A415C4AB}" type="presOf" srcId="{05070334-4803-4410-9495-012C27E764EC}" destId="{31551358-C544-4AE6-9F68-9CB994891D28}" srcOrd="0" destOrd="5" presId="urn:microsoft.com/office/officeart/2005/8/layout/vList4"/>
    <dgm:cxn modelId="{E0CFA19F-9829-46E8-8C16-8EE196D19C27}" srcId="{03F60E27-D967-40D8-B9CF-69CD3D429A06}" destId="{06D6D610-E3A4-41BE-9968-D9703EB36037}" srcOrd="0" destOrd="0" parTransId="{4E7D6493-FC19-42D6-942E-8BFB3667B2A5}" sibTransId="{EA7FCDE9-BA8D-4116-B058-A868453C9CDE}"/>
    <dgm:cxn modelId="{EF3D92A3-50FC-4BA6-AE2E-2DF4A943885B}" srcId="{06D6D610-E3A4-41BE-9968-D9703EB36037}" destId="{D5C5F87B-8940-432F-B9D4-4F15F13F49D8}" srcOrd="0" destOrd="0" parTransId="{824DBAB9-F294-4BA0-B76C-90B753B4232F}" sibTransId="{E254E0AF-D2A7-4FDD-9041-EFF782DCB569}"/>
    <dgm:cxn modelId="{FA7317A6-092C-4165-9648-02285233EB81}" type="presOf" srcId="{5472019B-9A87-4D76-B46C-89B4A1F86E5F}" destId="{D6CF0268-12C1-4E41-B331-8CBA82FF3B97}" srcOrd="1" destOrd="2" presId="urn:microsoft.com/office/officeart/2005/8/layout/vList4"/>
    <dgm:cxn modelId="{FE23B7AA-D43E-430D-9889-47CF9DEC11DA}" type="presOf" srcId="{39B9B7C2-3365-4A8D-8980-2960FD24A0C0}" destId="{9F075110-BC95-4E19-BCE1-EBE1FC87FC8B}" srcOrd="1" destOrd="4" presId="urn:microsoft.com/office/officeart/2005/8/layout/vList4"/>
    <dgm:cxn modelId="{20ACB7AC-18A0-452E-81C6-E999CD27237C}" type="presOf" srcId="{4317083A-F76F-4F6D-B390-972788A61582}" destId="{FD7963CB-2DEA-4455-AD29-DDB2B92BAAEC}" srcOrd="0" destOrd="6" presId="urn:microsoft.com/office/officeart/2005/8/layout/vList4"/>
    <dgm:cxn modelId="{8D469EBA-2F98-4AAB-A0D1-E3D83E7C71B2}" type="presOf" srcId="{3A02FCBF-A765-43C0-A9D1-2BDBCEFBD8AC}" destId="{9F075110-BC95-4E19-BCE1-EBE1FC87FC8B}" srcOrd="1" destOrd="6" presId="urn:microsoft.com/office/officeart/2005/8/layout/vList4"/>
    <dgm:cxn modelId="{60CE5DBE-30BB-4DD9-B275-6E228BF88D90}" srcId="{B91ED234-D662-4726-A1D6-C0E2AD471DE2}" destId="{066D3491-9FF1-4A90-944E-05C3CFC0192E}" srcOrd="1" destOrd="0" parTransId="{F341F47C-737E-44B5-9B04-DA66B1F49138}" sibTransId="{5B016A3E-A7A9-4415-BE52-5F4722677B7A}"/>
    <dgm:cxn modelId="{D9203BBF-78D5-4C65-ACF6-A9260EB7EF39}" srcId="{39B9B7C2-3365-4A8D-8980-2960FD24A0C0}" destId="{05070334-4803-4410-9495-012C27E764EC}" srcOrd="0" destOrd="0" parTransId="{69275E02-B8A9-4165-B148-E9F00B08BDA9}" sibTransId="{254EE17B-B3AE-40CD-BD3C-582C7DAB170F}"/>
    <dgm:cxn modelId="{D6535FCA-9DFA-4687-9FC7-F73808212E63}" srcId="{1FDCA091-354B-4C9D-8909-72A1C4E2E419}" destId="{A7E9B15D-B7CC-455B-8668-5A929146D298}" srcOrd="0" destOrd="0" parTransId="{8D13CB36-38EB-4AC3-BDA7-165EEC93A76E}" sibTransId="{7BEB3A36-D7CE-4A9F-9637-588E44B9E589}"/>
    <dgm:cxn modelId="{D5272AD4-AF19-4F15-90C1-2ACB37327863}" srcId="{3156EEE9-9E4A-4093-AB3B-2C3B6DE034D9}" destId="{2F202163-469A-4AC4-AFA5-1EAE0D59657E}" srcOrd="0" destOrd="0" parTransId="{0F081F0F-1A4F-4CC3-AB1C-01A9251206D4}" sibTransId="{157B6439-BA7D-4070-9565-ABBD50B05379}"/>
    <dgm:cxn modelId="{761132DE-4BC9-4951-98A7-BD5DB9CD2CF4}" type="presOf" srcId="{D5C5F87B-8940-432F-B9D4-4F15F13F49D8}" destId="{FD7963CB-2DEA-4455-AD29-DDB2B92BAAEC}" srcOrd="0" destOrd="2" presId="urn:microsoft.com/office/officeart/2005/8/layout/vList4"/>
    <dgm:cxn modelId="{E182A2E6-B70C-4128-8062-CF05860D19FA}" type="presOf" srcId="{D5C5F87B-8940-432F-B9D4-4F15F13F49D8}" destId="{F21C2AE3-ADB7-46B3-BAFE-5A6B78BC58A3}" srcOrd="1" destOrd="2" presId="urn:microsoft.com/office/officeart/2005/8/layout/vList4"/>
    <dgm:cxn modelId="{A8D4BDF9-0877-498A-AF1E-6790CF4C52D1}" type="presOf" srcId="{05070334-4803-4410-9495-012C27E764EC}" destId="{9F075110-BC95-4E19-BCE1-EBE1FC87FC8B}" srcOrd="1" destOrd="5" presId="urn:microsoft.com/office/officeart/2005/8/layout/vList4"/>
    <dgm:cxn modelId="{B34E4DFE-3599-4603-9939-91E874BD0EF4}" type="presOf" srcId="{3156EEE9-9E4A-4093-AB3B-2C3B6DE034D9}" destId="{B92681C7-454C-47B6-BE95-D608659B17D1}" srcOrd="0" destOrd="0" presId="urn:microsoft.com/office/officeart/2005/8/layout/vList4"/>
    <dgm:cxn modelId="{EB54AF23-F31C-45DD-8A7B-C0277350916A}" type="presParOf" srcId="{857EC04D-8751-47FA-94B7-B7809F253948}" destId="{5D870CEE-862E-4787-8F13-BE65623FFBE6}" srcOrd="0" destOrd="0" presId="urn:microsoft.com/office/officeart/2005/8/layout/vList4"/>
    <dgm:cxn modelId="{50410203-1885-43CA-A1E1-2F1B2521B6C3}" type="presParOf" srcId="{5D870CEE-862E-4787-8F13-BE65623FFBE6}" destId="{31551358-C544-4AE6-9F68-9CB994891D28}" srcOrd="0" destOrd="0" presId="urn:microsoft.com/office/officeart/2005/8/layout/vList4"/>
    <dgm:cxn modelId="{2D00D34C-55F8-41D7-892B-9105E3291AE6}" type="presParOf" srcId="{5D870CEE-862E-4787-8F13-BE65623FFBE6}" destId="{805A8385-EBE3-413D-94CF-9E6A8A1FCE62}" srcOrd="1" destOrd="0" presId="urn:microsoft.com/office/officeart/2005/8/layout/vList4"/>
    <dgm:cxn modelId="{B46E95FD-FB68-4DED-AB29-8E23C0C6085A}" type="presParOf" srcId="{5D870CEE-862E-4787-8F13-BE65623FFBE6}" destId="{9F075110-BC95-4E19-BCE1-EBE1FC87FC8B}" srcOrd="2" destOrd="0" presId="urn:microsoft.com/office/officeart/2005/8/layout/vList4"/>
    <dgm:cxn modelId="{48E0E821-09C6-4F83-8482-72E747ACB5CE}" type="presParOf" srcId="{857EC04D-8751-47FA-94B7-B7809F253948}" destId="{E68F9E2F-EF86-4A44-AA4B-F5D60D2C684A}" srcOrd="1" destOrd="0" presId="urn:microsoft.com/office/officeart/2005/8/layout/vList4"/>
    <dgm:cxn modelId="{56EE5FCE-32C4-49BB-B4E7-13398D6B3EA8}" type="presParOf" srcId="{857EC04D-8751-47FA-94B7-B7809F253948}" destId="{34A1CA03-DB20-4D28-8BB9-607A3C9505E3}" srcOrd="2" destOrd="0" presId="urn:microsoft.com/office/officeart/2005/8/layout/vList4"/>
    <dgm:cxn modelId="{E2203535-6721-455E-A2CF-16B1D1EEEFA7}" type="presParOf" srcId="{34A1CA03-DB20-4D28-8BB9-607A3C9505E3}" destId="{FD7963CB-2DEA-4455-AD29-DDB2B92BAAEC}" srcOrd="0" destOrd="0" presId="urn:microsoft.com/office/officeart/2005/8/layout/vList4"/>
    <dgm:cxn modelId="{88EE4359-919F-4D82-9507-13B6E5A80D9F}" type="presParOf" srcId="{34A1CA03-DB20-4D28-8BB9-607A3C9505E3}" destId="{9BEE0076-ED54-496A-A6CC-455D9CEA1FB7}" srcOrd="1" destOrd="0" presId="urn:microsoft.com/office/officeart/2005/8/layout/vList4"/>
    <dgm:cxn modelId="{99FED94F-3666-4739-9145-086737482B4B}" type="presParOf" srcId="{34A1CA03-DB20-4D28-8BB9-607A3C9505E3}" destId="{F21C2AE3-ADB7-46B3-BAFE-5A6B78BC58A3}" srcOrd="2" destOrd="0" presId="urn:microsoft.com/office/officeart/2005/8/layout/vList4"/>
    <dgm:cxn modelId="{B329B0F9-EA50-4D11-8B9C-777F706B911E}" type="presParOf" srcId="{857EC04D-8751-47FA-94B7-B7809F253948}" destId="{3A933CCF-B678-44F1-A68A-26AA72C31A80}" srcOrd="3" destOrd="0" presId="urn:microsoft.com/office/officeart/2005/8/layout/vList4"/>
    <dgm:cxn modelId="{2623CDE3-20DF-495B-88A9-10DFCD0A9290}" type="presParOf" srcId="{857EC04D-8751-47FA-94B7-B7809F253948}" destId="{FC6739A5-CC93-4EDD-ABB6-297B811ACFB3}" srcOrd="4" destOrd="0" presId="urn:microsoft.com/office/officeart/2005/8/layout/vList4"/>
    <dgm:cxn modelId="{BA9022AC-6130-486D-871C-5287586216F4}" type="presParOf" srcId="{FC6739A5-CC93-4EDD-ABB6-297B811ACFB3}" destId="{B92681C7-454C-47B6-BE95-D608659B17D1}" srcOrd="0" destOrd="0" presId="urn:microsoft.com/office/officeart/2005/8/layout/vList4"/>
    <dgm:cxn modelId="{3F3B5BD5-9A31-4FE5-8BDA-8E79C93ED844}" type="presParOf" srcId="{FC6739A5-CC93-4EDD-ABB6-297B811ACFB3}" destId="{74B20F71-23A9-4AD6-863F-14AAFDBC79C8}" srcOrd="1" destOrd="0" presId="urn:microsoft.com/office/officeart/2005/8/layout/vList4"/>
    <dgm:cxn modelId="{C41AB9FF-BC3A-4E20-9465-C2CF84C267FF}" type="presParOf" srcId="{FC6739A5-CC93-4EDD-ABB6-297B811ACFB3}" destId="{D6CF0268-12C1-4E41-B331-8CBA82FF3B9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FDCA091-354B-4C9D-8909-72A1C4E2E419}" type="doc">
      <dgm:prSet loTypeId="urn:microsoft.com/office/officeart/2005/8/layout/vList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A7E9B15D-B7CC-455B-8668-5A929146D298}">
      <dgm:prSet phldrT="[Texto]" custT="1"/>
      <dgm:spPr/>
      <dgm:t>
        <a:bodyPr/>
        <a:lstStyle/>
        <a:p>
          <a:endParaRPr lang="es-EC" sz="2400" dirty="0">
            <a:solidFill>
              <a:schemeClr val="tx1"/>
            </a:solidFill>
            <a:latin typeface="Arial"/>
            <a:ea typeface="Arial"/>
            <a:cs typeface="Arial"/>
            <a:sym typeface="Arial"/>
          </a:endParaRPr>
        </a:p>
        <a:p>
          <a:r>
            <a:rPr lang="es-EC" sz="24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rPr>
            <a:t>Notificaciones de enfermedades de animales terrestres priorizadas</a:t>
          </a:r>
          <a:endParaRPr lang="es-EC" sz="2400" dirty="0">
            <a:solidFill>
              <a:schemeClr val="tx1"/>
            </a:solidFill>
          </a:endParaRPr>
        </a:p>
      </dgm:t>
    </dgm:pt>
    <dgm:pt modelId="{8D13CB36-38EB-4AC3-BDA7-165EEC93A76E}" type="parTrans" cxnId="{D6535FCA-9DFA-4687-9FC7-F73808212E63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7BEB3A36-D7CE-4A9F-9637-588E44B9E589}" type="sibTrans" cxnId="{D6535FCA-9DFA-4687-9FC7-F73808212E63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B91ED234-D662-4726-A1D6-C0E2AD471DE2}">
      <dgm:prSet phldrT="[Texto]" custT="1"/>
      <dgm:spPr/>
      <dgm:t>
        <a:bodyPr/>
        <a:lstStyle/>
        <a:p>
          <a:r>
            <a:rPr lang="es-MX" sz="1800" dirty="0">
              <a:solidFill>
                <a:schemeClr val="tx1"/>
              </a:solidFill>
            </a:rPr>
            <a:t>Recibidas</a:t>
          </a:r>
          <a:endParaRPr lang="es-EC" sz="1800" dirty="0">
            <a:solidFill>
              <a:schemeClr val="tx1"/>
            </a:solidFill>
          </a:endParaRPr>
        </a:p>
      </dgm:t>
    </dgm:pt>
    <dgm:pt modelId="{5D4CADF1-FB3C-4B8B-8635-6D8D723CDE48}" type="parTrans" cxnId="{953C1B55-351D-45E2-875E-AAF33AD6227B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3133915C-8165-4DE1-B923-6114CF9839DB}" type="sibTrans" cxnId="{953C1B55-351D-45E2-875E-AAF33AD6227B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066D3491-9FF1-4A90-944E-05C3CFC0192E}">
      <dgm:prSet phldrT="[Texto]" custT="1"/>
      <dgm:spPr/>
      <dgm:t>
        <a:bodyPr/>
        <a:lstStyle/>
        <a:p>
          <a:r>
            <a:rPr lang="es-MX" sz="1800" dirty="0">
              <a:solidFill>
                <a:schemeClr val="tx1"/>
              </a:solidFill>
            </a:rPr>
            <a:t>Manabí:  </a:t>
          </a:r>
          <a:r>
            <a:rPr lang="es-EC" sz="1800" dirty="0">
              <a:solidFill>
                <a:schemeClr val="tx1"/>
              </a:solidFill>
            </a:rPr>
            <a:t>15</a:t>
          </a:r>
        </a:p>
      </dgm:t>
    </dgm:pt>
    <dgm:pt modelId="{F341F47C-737E-44B5-9B04-DA66B1F49138}" type="parTrans" cxnId="{60CE5DBE-30BB-4DD9-B275-6E228BF88D90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5B016A3E-A7A9-4415-BE52-5F4722677B7A}" type="sibTrans" cxnId="{60CE5DBE-30BB-4DD9-B275-6E228BF88D90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F18A5C07-7ED4-4458-8015-43FB6842281D}">
      <dgm:prSet phldrT="[Texto]" custT="1"/>
      <dgm:spPr/>
      <dgm:t>
        <a:bodyPr/>
        <a:lstStyle/>
        <a:p>
          <a:r>
            <a:rPr lang="es-MX" sz="1800" dirty="0">
              <a:solidFill>
                <a:schemeClr val="tx1"/>
              </a:solidFill>
            </a:rPr>
            <a:t>Santo Domingo: 45</a:t>
          </a:r>
          <a:endParaRPr lang="es-EC" sz="1800" dirty="0">
            <a:solidFill>
              <a:schemeClr val="tx1"/>
            </a:solidFill>
          </a:endParaRPr>
        </a:p>
      </dgm:t>
    </dgm:pt>
    <dgm:pt modelId="{DBDA0AA4-B091-478A-8163-011FFFE9947A}" type="parTrans" cxnId="{E8F87F09-80C6-4726-9E18-E2EEDFCCA54F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472CA418-3104-4CCA-B18C-B35DA1D2B182}" type="sibTrans" cxnId="{E8F87F09-80C6-4726-9E18-E2EEDFCCA54F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39B9B7C2-3365-4A8D-8980-2960FD24A0C0}">
      <dgm:prSet phldrT="[Texto]" custT="1"/>
      <dgm:spPr/>
      <dgm:t>
        <a:bodyPr/>
        <a:lstStyle/>
        <a:p>
          <a:r>
            <a:rPr lang="es-MX" sz="1800" dirty="0">
              <a:solidFill>
                <a:schemeClr val="tx1"/>
              </a:solidFill>
            </a:rPr>
            <a:t>Cerradas </a:t>
          </a:r>
          <a:endParaRPr lang="es-EC" sz="1800" dirty="0">
            <a:solidFill>
              <a:schemeClr val="tx1"/>
            </a:solidFill>
          </a:endParaRPr>
        </a:p>
      </dgm:t>
    </dgm:pt>
    <dgm:pt modelId="{6CD060E3-CA58-4757-8E1A-30B2377AC954}" type="parTrans" cxnId="{6E856276-E71B-4E94-BA04-2AFF7E2C816A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50A7B3DA-9124-4D91-B666-91918BA379D0}" type="sibTrans" cxnId="{6E856276-E71B-4E94-BA04-2AFF7E2C816A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05070334-4803-4410-9495-012C27E764EC}">
      <dgm:prSet phldrT="[Texto]" custT="1"/>
      <dgm:spPr/>
      <dgm:t>
        <a:bodyPr/>
        <a:lstStyle/>
        <a:p>
          <a:r>
            <a:rPr lang="es-MX" sz="1800" dirty="0">
              <a:solidFill>
                <a:schemeClr val="tx1"/>
              </a:solidFill>
            </a:rPr>
            <a:t>Santo Domingo: 36</a:t>
          </a:r>
          <a:endParaRPr lang="es-EC" sz="1800" dirty="0">
            <a:solidFill>
              <a:schemeClr val="tx1"/>
            </a:solidFill>
          </a:endParaRPr>
        </a:p>
      </dgm:t>
    </dgm:pt>
    <dgm:pt modelId="{69275E02-B8A9-4165-B148-E9F00B08BDA9}" type="parTrans" cxnId="{D9203BBF-78D5-4C65-ACF6-A9260EB7EF39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254EE17B-B3AE-40CD-BD3C-582C7DAB170F}" type="sibTrans" cxnId="{D9203BBF-78D5-4C65-ACF6-A9260EB7EF39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3A02FCBF-A765-43C0-A9D1-2BDBCEFBD8AC}">
      <dgm:prSet phldrT="[Texto]" custT="1"/>
      <dgm:spPr/>
      <dgm:t>
        <a:bodyPr/>
        <a:lstStyle/>
        <a:p>
          <a:r>
            <a:rPr lang="es-MX" sz="1800" dirty="0">
              <a:solidFill>
                <a:schemeClr val="tx1"/>
              </a:solidFill>
            </a:rPr>
            <a:t>Manabí: 9</a:t>
          </a:r>
          <a:endParaRPr lang="es-EC" sz="1800" dirty="0">
            <a:solidFill>
              <a:schemeClr val="tx1"/>
            </a:solidFill>
          </a:endParaRPr>
        </a:p>
      </dgm:t>
    </dgm:pt>
    <dgm:pt modelId="{193FCBE8-E504-4569-BC82-358E10590A0D}" type="parTrans" cxnId="{56C9B12D-638C-4D11-B418-918116643C6C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16F5062E-6625-4239-8198-39E3A310E47A}" type="sibTrans" cxnId="{56C9B12D-638C-4D11-B418-918116643C6C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857EC04D-8751-47FA-94B7-B7809F253948}" type="pres">
      <dgm:prSet presAssocID="{1FDCA091-354B-4C9D-8909-72A1C4E2E419}" presName="linear" presStyleCnt="0">
        <dgm:presLayoutVars>
          <dgm:dir/>
          <dgm:resizeHandles val="exact"/>
        </dgm:presLayoutVars>
      </dgm:prSet>
      <dgm:spPr/>
    </dgm:pt>
    <dgm:pt modelId="{5D870CEE-862E-4787-8F13-BE65623FFBE6}" type="pres">
      <dgm:prSet presAssocID="{A7E9B15D-B7CC-455B-8668-5A929146D298}" presName="comp" presStyleCnt="0"/>
      <dgm:spPr/>
    </dgm:pt>
    <dgm:pt modelId="{31551358-C544-4AE6-9F68-9CB994891D28}" type="pres">
      <dgm:prSet presAssocID="{A7E9B15D-B7CC-455B-8668-5A929146D298}" presName="box" presStyleLbl="node1" presStyleIdx="0" presStyleCnt="1" custLinFactNeighborX="-7180" custLinFactNeighborY="750"/>
      <dgm:spPr/>
    </dgm:pt>
    <dgm:pt modelId="{805A8385-EBE3-413D-94CF-9E6A8A1FCE62}" type="pres">
      <dgm:prSet presAssocID="{A7E9B15D-B7CC-455B-8668-5A929146D298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68000" r="-68000"/>
          </a:stretch>
        </a:blipFill>
      </dgm:spPr>
    </dgm:pt>
    <dgm:pt modelId="{9F075110-BC95-4E19-BCE1-EBE1FC87FC8B}" type="pres">
      <dgm:prSet presAssocID="{A7E9B15D-B7CC-455B-8668-5A929146D298}" presName="text" presStyleLbl="node1" presStyleIdx="0" presStyleCnt="1">
        <dgm:presLayoutVars>
          <dgm:bulletEnabled val="1"/>
        </dgm:presLayoutVars>
      </dgm:prSet>
      <dgm:spPr/>
    </dgm:pt>
  </dgm:ptLst>
  <dgm:cxnLst>
    <dgm:cxn modelId="{A9039108-0797-4841-B686-7370150CBFFF}" type="presOf" srcId="{3A02FCBF-A765-43C0-A9D1-2BDBCEFBD8AC}" destId="{31551358-C544-4AE6-9F68-9CB994891D28}" srcOrd="0" destOrd="6" presId="urn:microsoft.com/office/officeart/2005/8/layout/vList4"/>
    <dgm:cxn modelId="{E8F87F09-80C6-4726-9E18-E2EEDFCCA54F}" srcId="{B91ED234-D662-4726-A1D6-C0E2AD471DE2}" destId="{F18A5C07-7ED4-4458-8015-43FB6842281D}" srcOrd="0" destOrd="0" parTransId="{DBDA0AA4-B091-478A-8163-011FFFE9947A}" sibTransId="{472CA418-3104-4CCA-B18C-B35DA1D2B182}"/>
    <dgm:cxn modelId="{0707F323-80C5-439A-823E-8F0CE454519D}" type="presOf" srcId="{F18A5C07-7ED4-4458-8015-43FB6842281D}" destId="{31551358-C544-4AE6-9F68-9CB994891D28}" srcOrd="0" destOrd="2" presId="urn:microsoft.com/office/officeart/2005/8/layout/vList4"/>
    <dgm:cxn modelId="{56C9B12D-638C-4D11-B418-918116643C6C}" srcId="{39B9B7C2-3365-4A8D-8980-2960FD24A0C0}" destId="{3A02FCBF-A765-43C0-A9D1-2BDBCEFBD8AC}" srcOrd="1" destOrd="0" parTransId="{193FCBE8-E504-4569-BC82-358E10590A0D}" sibTransId="{16F5062E-6625-4239-8198-39E3A310E47A}"/>
    <dgm:cxn modelId="{13620237-5A95-463D-8971-2FD59FF81E8D}" type="presOf" srcId="{B91ED234-D662-4726-A1D6-C0E2AD471DE2}" destId="{31551358-C544-4AE6-9F68-9CB994891D28}" srcOrd="0" destOrd="1" presId="urn:microsoft.com/office/officeart/2005/8/layout/vList4"/>
    <dgm:cxn modelId="{F1C3F138-280B-4747-96CD-632887F8257C}" type="presOf" srcId="{066D3491-9FF1-4A90-944E-05C3CFC0192E}" destId="{31551358-C544-4AE6-9F68-9CB994891D28}" srcOrd="0" destOrd="3" presId="urn:microsoft.com/office/officeart/2005/8/layout/vList4"/>
    <dgm:cxn modelId="{37D95A44-636B-4E7C-97F4-65CD971866D2}" type="presOf" srcId="{A7E9B15D-B7CC-455B-8668-5A929146D298}" destId="{31551358-C544-4AE6-9F68-9CB994891D28}" srcOrd="0" destOrd="0" presId="urn:microsoft.com/office/officeart/2005/8/layout/vList4"/>
    <dgm:cxn modelId="{953C1B55-351D-45E2-875E-AAF33AD6227B}" srcId="{A7E9B15D-B7CC-455B-8668-5A929146D298}" destId="{B91ED234-D662-4726-A1D6-C0E2AD471DE2}" srcOrd="0" destOrd="0" parTransId="{5D4CADF1-FB3C-4B8B-8635-6D8D723CDE48}" sibTransId="{3133915C-8165-4DE1-B923-6114CF9839DB}"/>
    <dgm:cxn modelId="{76FBE758-401F-4306-AF0E-99F10DF7F21C}" type="presOf" srcId="{066D3491-9FF1-4A90-944E-05C3CFC0192E}" destId="{9F075110-BC95-4E19-BCE1-EBE1FC87FC8B}" srcOrd="1" destOrd="3" presId="urn:microsoft.com/office/officeart/2005/8/layout/vList4"/>
    <dgm:cxn modelId="{CF28DF63-02FF-47AD-A00F-72E66B3065D6}" type="presOf" srcId="{B91ED234-D662-4726-A1D6-C0E2AD471DE2}" destId="{9F075110-BC95-4E19-BCE1-EBE1FC87FC8B}" srcOrd="1" destOrd="1" presId="urn:microsoft.com/office/officeart/2005/8/layout/vList4"/>
    <dgm:cxn modelId="{048CB069-5481-4B17-AA08-89E5AF24A83E}" type="presOf" srcId="{F18A5C07-7ED4-4458-8015-43FB6842281D}" destId="{9F075110-BC95-4E19-BCE1-EBE1FC87FC8B}" srcOrd="1" destOrd="2" presId="urn:microsoft.com/office/officeart/2005/8/layout/vList4"/>
    <dgm:cxn modelId="{1D410B6C-C5F9-42FD-9E77-BA1E26A2FC60}" type="presOf" srcId="{A7E9B15D-B7CC-455B-8668-5A929146D298}" destId="{9F075110-BC95-4E19-BCE1-EBE1FC87FC8B}" srcOrd="1" destOrd="0" presId="urn:microsoft.com/office/officeart/2005/8/layout/vList4"/>
    <dgm:cxn modelId="{25E32872-8AE0-4996-BB84-0AD011F11E5F}" type="presOf" srcId="{39B9B7C2-3365-4A8D-8980-2960FD24A0C0}" destId="{31551358-C544-4AE6-9F68-9CB994891D28}" srcOrd="0" destOrd="4" presId="urn:microsoft.com/office/officeart/2005/8/layout/vList4"/>
    <dgm:cxn modelId="{6E856276-E71B-4E94-BA04-2AFF7E2C816A}" srcId="{A7E9B15D-B7CC-455B-8668-5A929146D298}" destId="{39B9B7C2-3365-4A8D-8980-2960FD24A0C0}" srcOrd="1" destOrd="0" parTransId="{6CD060E3-CA58-4757-8E1A-30B2377AC954}" sibTransId="{50A7B3DA-9124-4D91-B666-91918BA379D0}"/>
    <dgm:cxn modelId="{BEDBA491-31BB-40DE-9843-5AFEEFA2DD17}" type="presOf" srcId="{1FDCA091-354B-4C9D-8909-72A1C4E2E419}" destId="{857EC04D-8751-47FA-94B7-B7809F253948}" srcOrd="0" destOrd="0" presId="urn:microsoft.com/office/officeart/2005/8/layout/vList4"/>
    <dgm:cxn modelId="{A9D0A49C-22BA-41A2-8250-A132A415C4AB}" type="presOf" srcId="{05070334-4803-4410-9495-012C27E764EC}" destId="{31551358-C544-4AE6-9F68-9CB994891D28}" srcOrd="0" destOrd="5" presId="urn:microsoft.com/office/officeart/2005/8/layout/vList4"/>
    <dgm:cxn modelId="{FE23B7AA-D43E-430D-9889-47CF9DEC11DA}" type="presOf" srcId="{39B9B7C2-3365-4A8D-8980-2960FD24A0C0}" destId="{9F075110-BC95-4E19-BCE1-EBE1FC87FC8B}" srcOrd="1" destOrd="4" presId="urn:microsoft.com/office/officeart/2005/8/layout/vList4"/>
    <dgm:cxn modelId="{8D469EBA-2F98-4AAB-A0D1-E3D83E7C71B2}" type="presOf" srcId="{3A02FCBF-A765-43C0-A9D1-2BDBCEFBD8AC}" destId="{9F075110-BC95-4E19-BCE1-EBE1FC87FC8B}" srcOrd="1" destOrd="6" presId="urn:microsoft.com/office/officeart/2005/8/layout/vList4"/>
    <dgm:cxn modelId="{60CE5DBE-30BB-4DD9-B275-6E228BF88D90}" srcId="{B91ED234-D662-4726-A1D6-C0E2AD471DE2}" destId="{066D3491-9FF1-4A90-944E-05C3CFC0192E}" srcOrd="1" destOrd="0" parTransId="{F341F47C-737E-44B5-9B04-DA66B1F49138}" sibTransId="{5B016A3E-A7A9-4415-BE52-5F4722677B7A}"/>
    <dgm:cxn modelId="{D9203BBF-78D5-4C65-ACF6-A9260EB7EF39}" srcId="{39B9B7C2-3365-4A8D-8980-2960FD24A0C0}" destId="{05070334-4803-4410-9495-012C27E764EC}" srcOrd="0" destOrd="0" parTransId="{69275E02-B8A9-4165-B148-E9F00B08BDA9}" sibTransId="{254EE17B-B3AE-40CD-BD3C-582C7DAB170F}"/>
    <dgm:cxn modelId="{D6535FCA-9DFA-4687-9FC7-F73808212E63}" srcId="{1FDCA091-354B-4C9D-8909-72A1C4E2E419}" destId="{A7E9B15D-B7CC-455B-8668-5A929146D298}" srcOrd="0" destOrd="0" parTransId="{8D13CB36-38EB-4AC3-BDA7-165EEC93A76E}" sibTransId="{7BEB3A36-D7CE-4A9F-9637-588E44B9E589}"/>
    <dgm:cxn modelId="{A8D4BDF9-0877-498A-AF1E-6790CF4C52D1}" type="presOf" srcId="{05070334-4803-4410-9495-012C27E764EC}" destId="{9F075110-BC95-4E19-BCE1-EBE1FC87FC8B}" srcOrd="1" destOrd="5" presId="urn:microsoft.com/office/officeart/2005/8/layout/vList4"/>
    <dgm:cxn modelId="{EB54AF23-F31C-45DD-8A7B-C0277350916A}" type="presParOf" srcId="{857EC04D-8751-47FA-94B7-B7809F253948}" destId="{5D870CEE-862E-4787-8F13-BE65623FFBE6}" srcOrd="0" destOrd="0" presId="urn:microsoft.com/office/officeart/2005/8/layout/vList4"/>
    <dgm:cxn modelId="{50410203-1885-43CA-A1E1-2F1B2521B6C3}" type="presParOf" srcId="{5D870CEE-862E-4787-8F13-BE65623FFBE6}" destId="{31551358-C544-4AE6-9F68-9CB994891D28}" srcOrd="0" destOrd="0" presId="urn:microsoft.com/office/officeart/2005/8/layout/vList4"/>
    <dgm:cxn modelId="{2D00D34C-55F8-41D7-892B-9105E3291AE6}" type="presParOf" srcId="{5D870CEE-862E-4787-8F13-BE65623FFBE6}" destId="{805A8385-EBE3-413D-94CF-9E6A8A1FCE62}" srcOrd="1" destOrd="0" presId="urn:microsoft.com/office/officeart/2005/8/layout/vList4"/>
    <dgm:cxn modelId="{B46E95FD-FB68-4DED-AB29-8E23C0C6085A}" type="presParOf" srcId="{5D870CEE-862E-4787-8F13-BE65623FFBE6}" destId="{9F075110-BC95-4E19-BCE1-EBE1FC87FC8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FDCA091-354B-4C9D-8909-72A1C4E2E419}" type="doc">
      <dgm:prSet loTypeId="urn:microsoft.com/office/officeart/2005/8/layout/vList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A7E9B15D-B7CC-455B-8668-5A929146D298}">
      <dgm:prSet phldrT="[Texto]" custT="1"/>
      <dgm:spPr/>
      <dgm:t>
        <a:bodyPr/>
        <a:lstStyle/>
        <a:p>
          <a:r>
            <a:rPr lang="es-MX" sz="1800" dirty="0">
              <a:solidFill>
                <a:schemeClr val="tx1"/>
              </a:solidFill>
            </a:rPr>
            <a:t>Actividades en campo  </a:t>
          </a:r>
          <a:endParaRPr lang="es-EC" sz="1800" dirty="0">
            <a:solidFill>
              <a:schemeClr val="tx1"/>
            </a:solidFill>
          </a:endParaRPr>
        </a:p>
      </dgm:t>
    </dgm:pt>
    <dgm:pt modelId="{8D13CB36-38EB-4AC3-BDA7-165EEC93A76E}" type="parTrans" cxnId="{D6535FCA-9DFA-4687-9FC7-F73808212E63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7BEB3A36-D7CE-4A9F-9637-588E44B9E589}" type="sibTrans" cxnId="{D6535FCA-9DFA-4687-9FC7-F73808212E63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066D3491-9FF1-4A90-944E-05C3CFC0192E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Manabí:  </a:t>
          </a:r>
          <a:r>
            <a:rPr lang="es-EC" sz="1400" dirty="0">
              <a:solidFill>
                <a:schemeClr val="tx1"/>
              </a:solidFill>
            </a:rPr>
            <a:t>37.827</a:t>
          </a:r>
        </a:p>
      </dgm:t>
    </dgm:pt>
    <dgm:pt modelId="{F341F47C-737E-44B5-9B04-DA66B1F49138}" type="parTrans" cxnId="{60CE5DBE-30BB-4DD9-B275-6E228BF88D90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5B016A3E-A7A9-4415-BE52-5F4722677B7A}" type="sibTrans" cxnId="{60CE5DBE-30BB-4DD9-B275-6E228BF88D90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03F60E27-D967-40D8-B9CF-69CD3D429A06}">
      <dgm:prSet phldrT="[Texto]" custT="1"/>
      <dgm:spPr/>
      <dgm:t>
        <a:bodyPr/>
        <a:lstStyle/>
        <a:p>
          <a:r>
            <a:rPr lang="es-MX" sz="1800" dirty="0">
              <a:solidFill>
                <a:schemeClr val="tx1"/>
              </a:solidFill>
            </a:rPr>
            <a:t>Actividades en campo</a:t>
          </a:r>
          <a:endParaRPr lang="es-EC" sz="1800" dirty="0">
            <a:solidFill>
              <a:schemeClr val="tx1"/>
            </a:solidFill>
          </a:endParaRPr>
        </a:p>
      </dgm:t>
    </dgm:pt>
    <dgm:pt modelId="{B91E3A0A-B03C-445C-BE5B-83038E6ACF59}" type="parTrans" cxnId="{14011E2F-EE7A-47E0-9B1D-3DB3BE786576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9669332E-BAA1-4879-B329-F48FA365762C}" type="sibTrans" cxnId="{14011E2F-EE7A-47E0-9B1D-3DB3BE786576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06D6D610-E3A4-41BE-9968-D9703EB36037}">
      <dgm:prSet phldrT="[Texto]" custT="1"/>
      <dgm:spPr/>
      <dgm:t>
        <a:bodyPr/>
        <a:lstStyle/>
        <a:p>
          <a:r>
            <a:rPr lang="es-EC" sz="1400" dirty="0">
              <a:solidFill>
                <a:schemeClr val="tx1"/>
              </a:solidFill>
            </a:rPr>
            <a:t>Vigilancias en Fusarium </a:t>
          </a:r>
          <a:r>
            <a:rPr lang="es-EC" sz="1400" dirty="0" err="1">
              <a:solidFill>
                <a:schemeClr val="tx1"/>
              </a:solidFill>
            </a:rPr>
            <a:t>oxisporum</a:t>
          </a:r>
          <a:r>
            <a:rPr lang="es-EC" sz="1400" dirty="0">
              <a:solidFill>
                <a:schemeClr val="tx1"/>
              </a:solidFill>
            </a:rPr>
            <a:t> Raza 4 Tropical</a:t>
          </a:r>
        </a:p>
      </dgm:t>
    </dgm:pt>
    <dgm:pt modelId="{4E7D6493-FC19-42D6-942E-8BFB3667B2A5}" type="parTrans" cxnId="{E0CFA19F-9829-46E8-8C16-8EE196D19C27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EA7FCDE9-BA8D-4116-B058-A868453C9CDE}" type="sibTrans" cxnId="{E0CFA19F-9829-46E8-8C16-8EE196D19C27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C11AF79B-8E68-46E7-A43A-F181AC60CD94}">
      <dgm:prSet phldrT="[Texto]" custT="1"/>
      <dgm:spPr/>
      <dgm:t>
        <a:bodyPr/>
        <a:lstStyle/>
        <a:p>
          <a:r>
            <a:rPr lang="es-EC" sz="1400" dirty="0">
              <a:solidFill>
                <a:schemeClr val="tx1"/>
              </a:solidFill>
            </a:rPr>
            <a:t>Vigilancia en </a:t>
          </a:r>
          <a:r>
            <a:rPr lang="es-EC" sz="1400" dirty="0" err="1">
              <a:solidFill>
                <a:schemeClr val="tx1"/>
              </a:solidFill>
            </a:rPr>
            <a:t>Ralstonia</a:t>
          </a:r>
          <a:r>
            <a:rPr lang="es-EC" sz="1400" dirty="0">
              <a:solidFill>
                <a:schemeClr val="tx1"/>
              </a:solidFill>
            </a:rPr>
            <a:t> </a:t>
          </a:r>
          <a:r>
            <a:rPr lang="es-EC" sz="1400" dirty="0" err="1">
              <a:solidFill>
                <a:schemeClr val="tx1"/>
              </a:solidFill>
            </a:rPr>
            <a:t>solanacearum</a:t>
          </a:r>
          <a:r>
            <a:rPr lang="es-EC" sz="1400" dirty="0">
              <a:solidFill>
                <a:schemeClr val="tx1"/>
              </a:solidFill>
            </a:rPr>
            <a:t> Raza 2</a:t>
          </a:r>
        </a:p>
      </dgm:t>
    </dgm:pt>
    <dgm:pt modelId="{1CB01330-82EC-49E2-9B5C-73FE7EB47018}" type="parTrans" cxnId="{36886180-1068-4707-9178-F9D00BBB376B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78336851-A743-49BB-8632-F758382F4F69}" type="sibTrans" cxnId="{36886180-1068-4707-9178-F9D00BBB376B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3156EEE9-9E4A-4093-AB3B-2C3B6DE034D9}">
      <dgm:prSet phldrT="[Texto]" custT="1"/>
      <dgm:spPr/>
      <dgm:t>
        <a:bodyPr/>
        <a:lstStyle/>
        <a:p>
          <a:pPr>
            <a:buNone/>
          </a:pPr>
          <a:endParaRPr lang="es-MX" sz="1800" dirty="0">
            <a:solidFill>
              <a:schemeClr val="tx1"/>
            </a:solidFill>
          </a:endParaRPr>
        </a:p>
        <a:p>
          <a:pPr>
            <a:buNone/>
          </a:pPr>
          <a:r>
            <a:rPr lang="es-MX" sz="1800" dirty="0">
              <a:solidFill>
                <a:schemeClr val="tx1"/>
              </a:solidFill>
            </a:rPr>
            <a:t>Plan de intervención Ralstonia solanacearum  Raza 2</a:t>
          </a:r>
          <a:endParaRPr lang="es-EC" sz="1800" dirty="0">
            <a:solidFill>
              <a:schemeClr val="tx1"/>
            </a:solidFill>
          </a:endParaRPr>
        </a:p>
      </dgm:t>
    </dgm:pt>
    <dgm:pt modelId="{A0464177-CC70-4EBC-87A1-DD0A0A1E37B5}" type="parTrans" cxnId="{C30E5D2B-F686-4202-82B0-5CB9028F3014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E8D84463-6889-4B30-A5F5-B35787D223CF}" type="sibTrans" cxnId="{C30E5D2B-F686-4202-82B0-5CB9028F3014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2F202163-469A-4AC4-AFA5-1EAE0D59657E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Santo Domingo: 29</a:t>
          </a:r>
          <a:endParaRPr lang="es-EC" sz="1400" dirty="0">
            <a:solidFill>
              <a:schemeClr val="tx1"/>
            </a:solidFill>
          </a:endParaRPr>
        </a:p>
      </dgm:t>
    </dgm:pt>
    <dgm:pt modelId="{0F081F0F-1A4F-4CC3-AB1C-01A9251206D4}" type="parTrans" cxnId="{D5272AD4-AF19-4F15-90C1-2ACB37327863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157B6439-BA7D-4070-9565-ABBD50B05379}" type="sibTrans" cxnId="{D5272AD4-AF19-4F15-90C1-2ACB37327863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5472019B-9A87-4D76-B46C-89B4A1F86E5F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Manabí: 72</a:t>
          </a:r>
          <a:endParaRPr lang="es-EC" sz="1400" dirty="0">
            <a:solidFill>
              <a:schemeClr val="tx1"/>
            </a:solidFill>
          </a:endParaRPr>
        </a:p>
      </dgm:t>
    </dgm:pt>
    <dgm:pt modelId="{B07DEA83-E679-45D3-8BD9-FF2EE4F2B2D2}" type="parTrans" cxnId="{BA39FF1D-24D1-43E0-B209-ECFC9860BE31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2BBFC3EA-13B6-4518-9EF5-B0E83B782343}" type="sibTrans" cxnId="{BA39FF1D-24D1-43E0-B209-ECFC9860BE31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F18A5C07-7ED4-4458-8015-43FB6842281D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Santo Domingo: 1.351</a:t>
          </a:r>
          <a:endParaRPr lang="es-EC" sz="1400" dirty="0">
            <a:solidFill>
              <a:schemeClr val="tx1"/>
            </a:solidFill>
          </a:endParaRPr>
        </a:p>
      </dgm:t>
    </dgm:pt>
    <dgm:pt modelId="{DBDA0AA4-B091-478A-8163-011FFFE9947A}" type="parTrans" cxnId="{E8F87F09-80C6-4726-9E18-E2EEDFCCA54F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472CA418-3104-4CCA-B18C-B35DA1D2B182}" type="sibTrans" cxnId="{E8F87F09-80C6-4726-9E18-E2EEDFCCA54F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D5C5F87B-8940-432F-B9D4-4F15F13F49D8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Santo Domingo: 2.872</a:t>
          </a:r>
          <a:endParaRPr lang="es-EC" sz="1400" dirty="0">
            <a:solidFill>
              <a:schemeClr val="tx1"/>
            </a:solidFill>
          </a:endParaRPr>
        </a:p>
      </dgm:t>
    </dgm:pt>
    <dgm:pt modelId="{824DBAB9-F294-4BA0-B76C-90B753B4232F}" type="parTrans" cxnId="{EF3D92A3-50FC-4BA6-AE2E-2DF4A943885B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E254E0AF-D2A7-4FDD-9041-EFF782DCB569}" type="sibTrans" cxnId="{EF3D92A3-50FC-4BA6-AE2E-2DF4A943885B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B85CA6AF-36FE-4E04-B5E0-08F7C0F7C34D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Manabí: </a:t>
          </a:r>
          <a:r>
            <a:rPr lang="es-EC" sz="1400" dirty="0">
              <a:solidFill>
                <a:schemeClr val="tx1"/>
              </a:solidFill>
            </a:rPr>
            <a:t>11.491</a:t>
          </a:r>
        </a:p>
      </dgm:t>
    </dgm:pt>
    <dgm:pt modelId="{E7EB58DB-1D70-4369-8DAD-58B6E960EBAC}" type="parTrans" cxnId="{FF4F768A-84F9-4636-B9BF-2C0C8196D28D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240D824E-B758-4657-BE54-D132111680F2}" type="sibTrans" cxnId="{FF4F768A-84F9-4636-B9BF-2C0C8196D28D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671C3471-3E1D-48A9-A020-B04D1A42D841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Santo Domingo: 2.871</a:t>
          </a:r>
          <a:endParaRPr lang="es-EC" sz="1400" dirty="0">
            <a:solidFill>
              <a:schemeClr val="tx1"/>
            </a:solidFill>
          </a:endParaRPr>
        </a:p>
      </dgm:t>
    </dgm:pt>
    <dgm:pt modelId="{B01B9B6C-3ADA-4AD2-B1AF-66A53D77DA58}" type="parTrans" cxnId="{0C07C257-77B2-4762-8FF7-C90FD6B75E58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899B2E7F-F995-4C9F-BFBD-AD45971DE2FB}" type="sibTrans" cxnId="{0C07C257-77B2-4762-8FF7-C90FD6B75E58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4317083A-F76F-4F6D-B390-972788A61582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Manabí: </a:t>
          </a:r>
          <a:r>
            <a:rPr lang="es-EC" sz="1400" dirty="0">
              <a:solidFill>
                <a:schemeClr val="tx1"/>
              </a:solidFill>
            </a:rPr>
            <a:t>10.341</a:t>
          </a:r>
        </a:p>
      </dgm:t>
    </dgm:pt>
    <dgm:pt modelId="{84C039D6-B510-4544-B1EA-FE57D4CE8752}" type="parTrans" cxnId="{E7503C0D-154D-4588-BB89-2575EA409FEB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5F7495E3-516B-42DE-8038-9EE132F3C757}" type="sibTrans" cxnId="{E7503C0D-154D-4588-BB89-2575EA409FEB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39B9B7C2-3365-4A8D-8980-2960FD24A0C0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Muestras tomadas para análisis de laboratorio </a:t>
          </a:r>
          <a:endParaRPr lang="es-EC" sz="1400" dirty="0">
            <a:solidFill>
              <a:schemeClr val="tx1"/>
            </a:solidFill>
          </a:endParaRPr>
        </a:p>
      </dgm:t>
    </dgm:pt>
    <dgm:pt modelId="{50A7B3DA-9124-4D91-B666-91918BA379D0}" type="sibTrans" cxnId="{6E856276-E71B-4E94-BA04-2AFF7E2C816A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6CD060E3-CA58-4757-8E1A-30B2377AC954}" type="parTrans" cxnId="{6E856276-E71B-4E94-BA04-2AFF7E2C816A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05070334-4803-4410-9495-012C27E764EC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Santo Domingo: 507</a:t>
          </a:r>
          <a:endParaRPr lang="es-EC" sz="1400" dirty="0">
            <a:solidFill>
              <a:schemeClr val="tx1"/>
            </a:solidFill>
          </a:endParaRPr>
        </a:p>
      </dgm:t>
    </dgm:pt>
    <dgm:pt modelId="{254EE17B-B3AE-40CD-BD3C-582C7DAB170F}" type="sibTrans" cxnId="{D9203BBF-78D5-4C65-ACF6-A9260EB7EF39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69275E02-B8A9-4165-B148-E9F00B08BDA9}" type="parTrans" cxnId="{D9203BBF-78D5-4C65-ACF6-A9260EB7EF39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3A02FCBF-A765-43C0-A9D1-2BDBCEFBD8AC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Manabí: 423</a:t>
          </a:r>
          <a:endParaRPr lang="es-EC" sz="1400" dirty="0">
            <a:solidFill>
              <a:schemeClr val="tx1"/>
            </a:solidFill>
          </a:endParaRPr>
        </a:p>
      </dgm:t>
    </dgm:pt>
    <dgm:pt modelId="{16F5062E-6625-4239-8198-39E3A310E47A}" type="sibTrans" cxnId="{56C9B12D-638C-4D11-B418-918116643C6C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193FCBE8-E504-4569-BC82-358E10590A0D}" type="parTrans" cxnId="{56C9B12D-638C-4D11-B418-918116643C6C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B91ED234-D662-4726-A1D6-C0E2AD471DE2}">
      <dgm:prSet phldrT="[Texto]" custT="1"/>
      <dgm:spPr/>
      <dgm:t>
        <a:bodyPr/>
        <a:lstStyle/>
        <a:p>
          <a:r>
            <a:rPr lang="es-MX" sz="1400" dirty="0">
              <a:solidFill>
                <a:schemeClr val="tx1"/>
              </a:solidFill>
            </a:rPr>
            <a:t>Monitoreos realizados </a:t>
          </a:r>
          <a:endParaRPr lang="es-EC" sz="1400" dirty="0">
            <a:solidFill>
              <a:schemeClr val="tx1"/>
            </a:solidFill>
          </a:endParaRPr>
        </a:p>
      </dgm:t>
    </dgm:pt>
    <dgm:pt modelId="{3133915C-8165-4DE1-B923-6114CF9839DB}" type="sibTrans" cxnId="{953C1B55-351D-45E2-875E-AAF33AD6227B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5D4CADF1-FB3C-4B8B-8635-6D8D723CDE48}" type="parTrans" cxnId="{953C1B55-351D-45E2-875E-AAF33AD6227B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290B4375-3EB5-44EE-A6F3-6C43437EEB11}">
      <dgm:prSet phldrT="[Texto]" custT="1"/>
      <dgm:spPr/>
      <dgm:t>
        <a:bodyPr/>
        <a:lstStyle/>
        <a:p>
          <a:r>
            <a:rPr lang="es-EC" sz="1400" dirty="0">
              <a:solidFill>
                <a:schemeClr val="tx1"/>
              </a:solidFill>
            </a:rPr>
            <a:t>Predios intervenidos</a:t>
          </a:r>
        </a:p>
      </dgm:t>
    </dgm:pt>
    <dgm:pt modelId="{D215A89E-B21E-4211-8237-CF11448851B7}" type="parTrans" cxnId="{DB6299B5-4310-42F5-B6AB-27BA657BF3BE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83A5F82A-2662-48A0-908E-22CBCC8F8680}" type="sibTrans" cxnId="{DB6299B5-4310-42F5-B6AB-27BA657BF3BE}">
      <dgm:prSet/>
      <dgm:spPr/>
      <dgm:t>
        <a:bodyPr/>
        <a:lstStyle/>
        <a:p>
          <a:endParaRPr lang="es-EC" sz="2000">
            <a:solidFill>
              <a:schemeClr val="tx1"/>
            </a:solidFill>
          </a:endParaRPr>
        </a:p>
      </dgm:t>
    </dgm:pt>
    <dgm:pt modelId="{857EC04D-8751-47FA-94B7-B7809F253948}" type="pres">
      <dgm:prSet presAssocID="{1FDCA091-354B-4C9D-8909-72A1C4E2E419}" presName="linear" presStyleCnt="0">
        <dgm:presLayoutVars>
          <dgm:dir/>
          <dgm:resizeHandles val="exact"/>
        </dgm:presLayoutVars>
      </dgm:prSet>
      <dgm:spPr/>
    </dgm:pt>
    <dgm:pt modelId="{5D870CEE-862E-4787-8F13-BE65623FFBE6}" type="pres">
      <dgm:prSet presAssocID="{A7E9B15D-B7CC-455B-8668-5A929146D298}" presName="comp" presStyleCnt="0"/>
      <dgm:spPr/>
    </dgm:pt>
    <dgm:pt modelId="{31551358-C544-4AE6-9F68-9CB994891D28}" type="pres">
      <dgm:prSet presAssocID="{A7E9B15D-B7CC-455B-8668-5A929146D298}" presName="box" presStyleLbl="node1" presStyleIdx="0" presStyleCnt="3" custLinFactNeighborX="198" custLinFactNeighborY="-2886"/>
      <dgm:spPr/>
    </dgm:pt>
    <dgm:pt modelId="{805A8385-EBE3-413D-94CF-9E6A8A1FCE62}" type="pres">
      <dgm:prSet presAssocID="{A7E9B15D-B7CC-455B-8668-5A929146D298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9F075110-BC95-4E19-BCE1-EBE1FC87FC8B}" type="pres">
      <dgm:prSet presAssocID="{A7E9B15D-B7CC-455B-8668-5A929146D298}" presName="text" presStyleLbl="node1" presStyleIdx="0" presStyleCnt="3">
        <dgm:presLayoutVars>
          <dgm:bulletEnabled val="1"/>
        </dgm:presLayoutVars>
      </dgm:prSet>
      <dgm:spPr/>
    </dgm:pt>
    <dgm:pt modelId="{E68F9E2F-EF86-4A44-AA4B-F5D60D2C684A}" type="pres">
      <dgm:prSet presAssocID="{7BEB3A36-D7CE-4A9F-9637-588E44B9E589}" presName="spacer" presStyleCnt="0"/>
      <dgm:spPr/>
    </dgm:pt>
    <dgm:pt modelId="{34A1CA03-DB20-4D28-8BB9-607A3C9505E3}" type="pres">
      <dgm:prSet presAssocID="{03F60E27-D967-40D8-B9CF-69CD3D429A06}" presName="comp" presStyleCnt="0"/>
      <dgm:spPr/>
    </dgm:pt>
    <dgm:pt modelId="{FD7963CB-2DEA-4455-AD29-DDB2B92BAAEC}" type="pres">
      <dgm:prSet presAssocID="{03F60E27-D967-40D8-B9CF-69CD3D429A06}" presName="box" presStyleLbl="node1" presStyleIdx="1" presStyleCnt="3"/>
      <dgm:spPr/>
    </dgm:pt>
    <dgm:pt modelId="{9BEE0076-ED54-496A-A6CC-455D9CEA1FB7}" type="pres">
      <dgm:prSet presAssocID="{03F60E27-D967-40D8-B9CF-69CD3D429A06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F21C2AE3-ADB7-46B3-BAFE-5A6B78BC58A3}" type="pres">
      <dgm:prSet presAssocID="{03F60E27-D967-40D8-B9CF-69CD3D429A06}" presName="text" presStyleLbl="node1" presStyleIdx="1" presStyleCnt="3">
        <dgm:presLayoutVars>
          <dgm:bulletEnabled val="1"/>
        </dgm:presLayoutVars>
      </dgm:prSet>
      <dgm:spPr/>
    </dgm:pt>
    <dgm:pt modelId="{3A933CCF-B678-44F1-A68A-26AA72C31A80}" type="pres">
      <dgm:prSet presAssocID="{9669332E-BAA1-4879-B329-F48FA365762C}" presName="spacer" presStyleCnt="0"/>
      <dgm:spPr/>
    </dgm:pt>
    <dgm:pt modelId="{FC6739A5-CC93-4EDD-ABB6-297B811ACFB3}" type="pres">
      <dgm:prSet presAssocID="{3156EEE9-9E4A-4093-AB3B-2C3B6DE034D9}" presName="comp" presStyleCnt="0"/>
      <dgm:spPr/>
    </dgm:pt>
    <dgm:pt modelId="{B92681C7-454C-47B6-BE95-D608659B17D1}" type="pres">
      <dgm:prSet presAssocID="{3156EEE9-9E4A-4093-AB3B-2C3B6DE034D9}" presName="box" presStyleLbl="node1" presStyleIdx="2" presStyleCnt="3"/>
      <dgm:spPr/>
    </dgm:pt>
    <dgm:pt modelId="{74B20F71-23A9-4AD6-863F-14AAFDBC79C8}" type="pres">
      <dgm:prSet presAssocID="{3156EEE9-9E4A-4093-AB3B-2C3B6DE034D9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D6CF0268-12C1-4E41-B331-8CBA82FF3B97}" type="pres">
      <dgm:prSet presAssocID="{3156EEE9-9E4A-4093-AB3B-2C3B6DE034D9}" presName="text" presStyleLbl="node1" presStyleIdx="2" presStyleCnt="3">
        <dgm:presLayoutVars>
          <dgm:bulletEnabled val="1"/>
        </dgm:presLayoutVars>
      </dgm:prSet>
      <dgm:spPr/>
    </dgm:pt>
  </dgm:ptLst>
  <dgm:cxnLst>
    <dgm:cxn modelId="{A9039108-0797-4841-B686-7370150CBFFF}" type="presOf" srcId="{3A02FCBF-A765-43C0-A9D1-2BDBCEFBD8AC}" destId="{31551358-C544-4AE6-9F68-9CB994891D28}" srcOrd="0" destOrd="6" presId="urn:microsoft.com/office/officeart/2005/8/layout/vList4"/>
    <dgm:cxn modelId="{B2F8CC08-41AF-47CA-84D4-154B3B23678E}" type="presOf" srcId="{B85CA6AF-36FE-4E04-B5E0-08F7C0F7C34D}" destId="{FD7963CB-2DEA-4455-AD29-DDB2B92BAAEC}" srcOrd="0" destOrd="3" presId="urn:microsoft.com/office/officeart/2005/8/layout/vList4"/>
    <dgm:cxn modelId="{21017A09-FF4D-4482-835B-2B819851EAA4}" type="presOf" srcId="{06D6D610-E3A4-41BE-9968-D9703EB36037}" destId="{F21C2AE3-ADB7-46B3-BAFE-5A6B78BC58A3}" srcOrd="1" destOrd="1" presId="urn:microsoft.com/office/officeart/2005/8/layout/vList4"/>
    <dgm:cxn modelId="{E8F87F09-80C6-4726-9E18-E2EEDFCCA54F}" srcId="{B91ED234-D662-4726-A1D6-C0E2AD471DE2}" destId="{F18A5C07-7ED4-4458-8015-43FB6842281D}" srcOrd="0" destOrd="0" parTransId="{DBDA0AA4-B091-478A-8163-011FFFE9947A}" sibTransId="{472CA418-3104-4CCA-B18C-B35DA1D2B182}"/>
    <dgm:cxn modelId="{E7503C0D-154D-4588-BB89-2575EA409FEB}" srcId="{C11AF79B-8E68-46E7-A43A-F181AC60CD94}" destId="{4317083A-F76F-4F6D-B390-972788A61582}" srcOrd="1" destOrd="0" parTransId="{84C039D6-B510-4544-B1EA-FE57D4CE8752}" sibTransId="{5F7495E3-516B-42DE-8038-9EE132F3C757}"/>
    <dgm:cxn modelId="{BA39FF1D-24D1-43E0-B209-ECFC9860BE31}" srcId="{290B4375-3EB5-44EE-A6F3-6C43437EEB11}" destId="{5472019B-9A87-4D76-B46C-89B4A1F86E5F}" srcOrd="1" destOrd="0" parTransId="{B07DEA83-E679-45D3-8BD9-FF2EE4F2B2D2}" sibTransId="{2BBFC3EA-13B6-4518-9EF5-B0E83B782343}"/>
    <dgm:cxn modelId="{0707F323-80C5-439A-823E-8F0CE454519D}" type="presOf" srcId="{F18A5C07-7ED4-4458-8015-43FB6842281D}" destId="{31551358-C544-4AE6-9F68-9CB994891D28}" srcOrd="0" destOrd="2" presId="urn:microsoft.com/office/officeart/2005/8/layout/vList4"/>
    <dgm:cxn modelId="{C30E5D2B-F686-4202-82B0-5CB9028F3014}" srcId="{1FDCA091-354B-4C9D-8909-72A1C4E2E419}" destId="{3156EEE9-9E4A-4093-AB3B-2C3B6DE034D9}" srcOrd="2" destOrd="0" parTransId="{A0464177-CC70-4EBC-87A1-DD0A0A1E37B5}" sibTransId="{E8D84463-6889-4B30-A5F5-B35787D223CF}"/>
    <dgm:cxn modelId="{56C9B12D-638C-4D11-B418-918116643C6C}" srcId="{39B9B7C2-3365-4A8D-8980-2960FD24A0C0}" destId="{3A02FCBF-A765-43C0-A9D1-2BDBCEFBD8AC}" srcOrd="1" destOrd="0" parTransId="{193FCBE8-E504-4569-BC82-358E10590A0D}" sibTransId="{16F5062E-6625-4239-8198-39E3A310E47A}"/>
    <dgm:cxn modelId="{14011E2F-EE7A-47E0-9B1D-3DB3BE786576}" srcId="{1FDCA091-354B-4C9D-8909-72A1C4E2E419}" destId="{03F60E27-D967-40D8-B9CF-69CD3D429A06}" srcOrd="1" destOrd="0" parTransId="{B91E3A0A-B03C-445C-BE5B-83038E6ACF59}" sibTransId="{9669332E-BAA1-4879-B329-F48FA365762C}"/>
    <dgm:cxn modelId="{13620237-5A95-463D-8971-2FD59FF81E8D}" type="presOf" srcId="{B91ED234-D662-4726-A1D6-C0E2AD471DE2}" destId="{31551358-C544-4AE6-9F68-9CB994891D28}" srcOrd="0" destOrd="1" presId="urn:microsoft.com/office/officeart/2005/8/layout/vList4"/>
    <dgm:cxn modelId="{F1C3F138-280B-4747-96CD-632887F8257C}" type="presOf" srcId="{066D3491-9FF1-4A90-944E-05C3CFC0192E}" destId="{31551358-C544-4AE6-9F68-9CB994891D28}" srcOrd="0" destOrd="3" presId="urn:microsoft.com/office/officeart/2005/8/layout/vList4"/>
    <dgm:cxn modelId="{4616A539-A541-40F6-9BA7-DE0809000795}" type="presOf" srcId="{03F60E27-D967-40D8-B9CF-69CD3D429A06}" destId="{F21C2AE3-ADB7-46B3-BAFE-5A6B78BC58A3}" srcOrd="1" destOrd="0" presId="urn:microsoft.com/office/officeart/2005/8/layout/vList4"/>
    <dgm:cxn modelId="{E8586D3C-40A8-479E-BAFB-5C0367E809BD}" type="presOf" srcId="{C11AF79B-8E68-46E7-A43A-F181AC60CD94}" destId="{FD7963CB-2DEA-4455-AD29-DDB2B92BAAEC}" srcOrd="0" destOrd="4" presId="urn:microsoft.com/office/officeart/2005/8/layout/vList4"/>
    <dgm:cxn modelId="{693A683E-9722-46C4-9B45-111A0BAD1209}" type="presOf" srcId="{2F202163-469A-4AC4-AFA5-1EAE0D59657E}" destId="{B92681C7-454C-47B6-BE95-D608659B17D1}" srcOrd="0" destOrd="2" presId="urn:microsoft.com/office/officeart/2005/8/layout/vList4"/>
    <dgm:cxn modelId="{37D95A44-636B-4E7C-97F4-65CD971866D2}" type="presOf" srcId="{A7E9B15D-B7CC-455B-8668-5A929146D298}" destId="{31551358-C544-4AE6-9F68-9CB994891D28}" srcOrd="0" destOrd="0" presId="urn:microsoft.com/office/officeart/2005/8/layout/vList4"/>
    <dgm:cxn modelId="{953C1B55-351D-45E2-875E-AAF33AD6227B}" srcId="{A7E9B15D-B7CC-455B-8668-5A929146D298}" destId="{B91ED234-D662-4726-A1D6-C0E2AD471DE2}" srcOrd="0" destOrd="0" parTransId="{5D4CADF1-FB3C-4B8B-8635-6D8D723CDE48}" sibTransId="{3133915C-8165-4DE1-B923-6114CF9839DB}"/>
    <dgm:cxn modelId="{0C07C257-77B2-4762-8FF7-C90FD6B75E58}" srcId="{C11AF79B-8E68-46E7-A43A-F181AC60CD94}" destId="{671C3471-3E1D-48A9-A020-B04D1A42D841}" srcOrd="0" destOrd="0" parTransId="{B01B9B6C-3ADA-4AD2-B1AF-66A53D77DA58}" sibTransId="{899B2E7F-F995-4C9F-BFBD-AD45971DE2FB}"/>
    <dgm:cxn modelId="{76FBE758-401F-4306-AF0E-99F10DF7F21C}" type="presOf" srcId="{066D3491-9FF1-4A90-944E-05C3CFC0192E}" destId="{9F075110-BC95-4E19-BCE1-EBE1FC87FC8B}" srcOrd="1" destOrd="3" presId="urn:microsoft.com/office/officeart/2005/8/layout/vList4"/>
    <dgm:cxn modelId="{4D33155B-42C5-4F35-BBBE-BAF55C534D69}" type="presOf" srcId="{4317083A-F76F-4F6D-B390-972788A61582}" destId="{F21C2AE3-ADB7-46B3-BAFE-5A6B78BC58A3}" srcOrd="1" destOrd="6" presId="urn:microsoft.com/office/officeart/2005/8/layout/vList4"/>
    <dgm:cxn modelId="{B79EDE5B-0BCD-4452-AE80-6EED85930814}" type="presOf" srcId="{06D6D610-E3A4-41BE-9968-D9703EB36037}" destId="{FD7963CB-2DEA-4455-AD29-DDB2B92BAAEC}" srcOrd="0" destOrd="1" presId="urn:microsoft.com/office/officeart/2005/8/layout/vList4"/>
    <dgm:cxn modelId="{91AECC62-E6AE-43CD-AADA-0F8EFE76A472}" type="presOf" srcId="{C11AF79B-8E68-46E7-A43A-F181AC60CD94}" destId="{F21C2AE3-ADB7-46B3-BAFE-5A6B78BC58A3}" srcOrd="1" destOrd="4" presId="urn:microsoft.com/office/officeart/2005/8/layout/vList4"/>
    <dgm:cxn modelId="{CF28DF63-02FF-47AD-A00F-72E66B3065D6}" type="presOf" srcId="{B91ED234-D662-4726-A1D6-C0E2AD471DE2}" destId="{9F075110-BC95-4E19-BCE1-EBE1FC87FC8B}" srcOrd="1" destOrd="1" presId="urn:microsoft.com/office/officeart/2005/8/layout/vList4"/>
    <dgm:cxn modelId="{9B0C2465-8694-4034-B062-87D3ED5C3F23}" type="presOf" srcId="{2F202163-469A-4AC4-AFA5-1EAE0D59657E}" destId="{D6CF0268-12C1-4E41-B331-8CBA82FF3B97}" srcOrd="1" destOrd="2" presId="urn:microsoft.com/office/officeart/2005/8/layout/vList4"/>
    <dgm:cxn modelId="{1EB35167-48B8-4D91-89DD-3FCD6ED7BBC3}" type="presOf" srcId="{B85CA6AF-36FE-4E04-B5E0-08F7C0F7C34D}" destId="{F21C2AE3-ADB7-46B3-BAFE-5A6B78BC58A3}" srcOrd="1" destOrd="3" presId="urn:microsoft.com/office/officeart/2005/8/layout/vList4"/>
    <dgm:cxn modelId="{BA8B2B68-CC8D-494F-AD73-A772A4C3AF29}" type="presOf" srcId="{290B4375-3EB5-44EE-A6F3-6C43437EEB11}" destId="{D6CF0268-12C1-4E41-B331-8CBA82FF3B97}" srcOrd="1" destOrd="1" presId="urn:microsoft.com/office/officeart/2005/8/layout/vList4"/>
    <dgm:cxn modelId="{048CB069-5481-4B17-AA08-89E5AF24A83E}" type="presOf" srcId="{F18A5C07-7ED4-4458-8015-43FB6842281D}" destId="{9F075110-BC95-4E19-BCE1-EBE1FC87FC8B}" srcOrd="1" destOrd="2" presId="urn:microsoft.com/office/officeart/2005/8/layout/vList4"/>
    <dgm:cxn modelId="{1D410B6C-C5F9-42FD-9E77-BA1E26A2FC60}" type="presOf" srcId="{A7E9B15D-B7CC-455B-8668-5A929146D298}" destId="{9F075110-BC95-4E19-BCE1-EBE1FC87FC8B}" srcOrd="1" destOrd="0" presId="urn:microsoft.com/office/officeart/2005/8/layout/vList4"/>
    <dgm:cxn modelId="{B91D9C70-279B-4AF9-AC5E-AD594BCA0A1C}" type="presOf" srcId="{671C3471-3E1D-48A9-A020-B04D1A42D841}" destId="{FD7963CB-2DEA-4455-AD29-DDB2B92BAAEC}" srcOrd="0" destOrd="5" presId="urn:microsoft.com/office/officeart/2005/8/layout/vList4"/>
    <dgm:cxn modelId="{25E32872-8AE0-4996-BB84-0AD011F11E5F}" type="presOf" srcId="{39B9B7C2-3365-4A8D-8980-2960FD24A0C0}" destId="{31551358-C544-4AE6-9F68-9CB994891D28}" srcOrd="0" destOrd="4" presId="urn:microsoft.com/office/officeart/2005/8/layout/vList4"/>
    <dgm:cxn modelId="{6E856276-E71B-4E94-BA04-2AFF7E2C816A}" srcId="{A7E9B15D-B7CC-455B-8668-5A929146D298}" destId="{39B9B7C2-3365-4A8D-8980-2960FD24A0C0}" srcOrd="1" destOrd="0" parTransId="{6CD060E3-CA58-4757-8E1A-30B2377AC954}" sibTransId="{50A7B3DA-9124-4D91-B666-91918BA379D0}"/>
    <dgm:cxn modelId="{71F84E7C-1E26-4D86-8992-3E768EC2B4AE}" type="presOf" srcId="{290B4375-3EB5-44EE-A6F3-6C43437EEB11}" destId="{B92681C7-454C-47B6-BE95-D608659B17D1}" srcOrd="0" destOrd="1" presId="urn:microsoft.com/office/officeart/2005/8/layout/vList4"/>
    <dgm:cxn modelId="{36886180-1068-4707-9178-F9D00BBB376B}" srcId="{03F60E27-D967-40D8-B9CF-69CD3D429A06}" destId="{C11AF79B-8E68-46E7-A43A-F181AC60CD94}" srcOrd="1" destOrd="0" parTransId="{1CB01330-82EC-49E2-9B5C-73FE7EB47018}" sibTransId="{78336851-A743-49BB-8632-F758382F4F69}"/>
    <dgm:cxn modelId="{49058680-7291-4560-8B03-CD82EAC5778E}" type="presOf" srcId="{5472019B-9A87-4D76-B46C-89B4A1F86E5F}" destId="{B92681C7-454C-47B6-BE95-D608659B17D1}" srcOrd="0" destOrd="3" presId="urn:microsoft.com/office/officeart/2005/8/layout/vList4"/>
    <dgm:cxn modelId="{0173A586-2ACB-458C-A04A-2E486CED0B26}" type="presOf" srcId="{3156EEE9-9E4A-4093-AB3B-2C3B6DE034D9}" destId="{D6CF0268-12C1-4E41-B331-8CBA82FF3B97}" srcOrd="1" destOrd="0" presId="urn:microsoft.com/office/officeart/2005/8/layout/vList4"/>
    <dgm:cxn modelId="{FF4F768A-84F9-4636-B9BF-2C0C8196D28D}" srcId="{06D6D610-E3A4-41BE-9968-D9703EB36037}" destId="{B85CA6AF-36FE-4E04-B5E0-08F7C0F7C34D}" srcOrd="1" destOrd="0" parTransId="{E7EB58DB-1D70-4369-8DAD-58B6E960EBAC}" sibTransId="{240D824E-B758-4657-BE54-D132111680F2}"/>
    <dgm:cxn modelId="{1EDD8C8B-99B4-4111-8591-0A7464EABCD5}" type="presOf" srcId="{03F60E27-D967-40D8-B9CF-69CD3D429A06}" destId="{FD7963CB-2DEA-4455-AD29-DDB2B92BAAEC}" srcOrd="0" destOrd="0" presId="urn:microsoft.com/office/officeart/2005/8/layout/vList4"/>
    <dgm:cxn modelId="{BEDBA491-31BB-40DE-9843-5AFEEFA2DD17}" type="presOf" srcId="{1FDCA091-354B-4C9D-8909-72A1C4E2E419}" destId="{857EC04D-8751-47FA-94B7-B7809F253948}" srcOrd="0" destOrd="0" presId="urn:microsoft.com/office/officeart/2005/8/layout/vList4"/>
    <dgm:cxn modelId="{AAF9DD99-2AF8-4D74-A6E4-F4E848851176}" type="presOf" srcId="{671C3471-3E1D-48A9-A020-B04D1A42D841}" destId="{F21C2AE3-ADB7-46B3-BAFE-5A6B78BC58A3}" srcOrd="1" destOrd="5" presId="urn:microsoft.com/office/officeart/2005/8/layout/vList4"/>
    <dgm:cxn modelId="{A9D0A49C-22BA-41A2-8250-A132A415C4AB}" type="presOf" srcId="{05070334-4803-4410-9495-012C27E764EC}" destId="{31551358-C544-4AE6-9F68-9CB994891D28}" srcOrd="0" destOrd="5" presId="urn:microsoft.com/office/officeart/2005/8/layout/vList4"/>
    <dgm:cxn modelId="{E0CFA19F-9829-46E8-8C16-8EE196D19C27}" srcId="{03F60E27-D967-40D8-B9CF-69CD3D429A06}" destId="{06D6D610-E3A4-41BE-9968-D9703EB36037}" srcOrd="0" destOrd="0" parTransId="{4E7D6493-FC19-42D6-942E-8BFB3667B2A5}" sibTransId="{EA7FCDE9-BA8D-4116-B058-A868453C9CDE}"/>
    <dgm:cxn modelId="{EF3D92A3-50FC-4BA6-AE2E-2DF4A943885B}" srcId="{06D6D610-E3A4-41BE-9968-D9703EB36037}" destId="{D5C5F87B-8940-432F-B9D4-4F15F13F49D8}" srcOrd="0" destOrd="0" parTransId="{824DBAB9-F294-4BA0-B76C-90B753B4232F}" sibTransId="{E254E0AF-D2A7-4FDD-9041-EFF782DCB569}"/>
    <dgm:cxn modelId="{FA7317A6-092C-4165-9648-02285233EB81}" type="presOf" srcId="{5472019B-9A87-4D76-B46C-89B4A1F86E5F}" destId="{D6CF0268-12C1-4E41-B331-8CBA82FF3B97}" srcOrd="1" destOrd="3" presId="urn:microsoft.com/office/officeart/2005/8/layout/vList4"/>
    <dgm:cxn modelId="{FE23B7AA-D43E-430D-9889-47CF9DEC11DA}" type="presOf" srcId="{39B9B7C2-3365-4A8D-8980-2960FD24A0C0}" destId="{9F075110-BC95-4E19-BCE1-EBE1FC87FC8B}" srcOrd="1" destOrd="4" presId="urn:microsoft.com/office/officeart/2005/8/layout/vList4"/>
    <dgm:cxn modelId="{20ACB7AC-18A0-452E-81C6-E999CD27237C}" type="presOf" srcId="{4317083A-F76F-4F6D-B390-972788A61582}" destId="{FD7963CB-2DEA-4455-AD29-DDB2B92BAAEC}" srcOrd="0" destOrd="6" presId="urn:microsoft.com/office/officeart/2005/8/layout/vList4"/>
    <dgm:cxn modelId="{DB6299B5-4310-42F5-B6AB-27BA657BF3BE}" srcId="{3156EEE9-9E4A-4093-AB3B-2C3B6DE034D9}" destId="{290B4375-3EB5-44EE-A6F3-6C43437EEB11}" srcOrd="0" destOrd="0" parTransId="{D215A89E-B21E-4211-8237-CF11448851B7}" sibTransId="{83A5F82A-2662-48A0-908E-22CBCC8F8680}"/>
    <dgm:cxn modelId="{8D469EBA-2F98-4AAB-A0D1-E3D83E7C71B2}" type="presOf" srcId="{3A02FCBF-A765-43C0-A9D1-2BDBCEFBD8AC}" destId="{9F075110-BC95-4E19-BCE1-EBE1FC87FC8B}" srcOrd="1" destOrd="6" presId="urn:microsoft.com/office/officeart/2005/8/layout/vList4"/>
    <dgm:cxn modelId="{60CE5DBE-30BB-4DD9-B275-6E228BF88D90}" srcId="{B91ED234-D662-4726-A1D6-C0E2AD471DE2}" destId="{066D3491-9FF1-4A90-944E-05C3CFC0192E}" srcOrd="1" destOrd="0" parTransId="{F341F47C-737E-44B5-9B04-DA66B1F49138}" sibTransId="{5B016A3E-A7A9-4415-BE52-5F4722677B7A}"/>
    <dgm:cxn modelId="{D9203BBF-78D5-4C65-ACF6-A9260EB7EF39}" srcId="{39B9B7C2-3365-4A8D-8980-2960FD24A0C0}" destId="{05070334-4803-4410-9495-012C27E764EC}" srcOrd="0" destOrd="0" parTransId="{69275E02-B8A9-4165-B148-E9F00B08BDA9}" sibTransId="{254EE17B-B3AE-40CD-BD3C-582C7DAB170F}"/>
    <dgm:cxn modelId="{D6535FCA-9DFA-4687-9FC7-F73808212E63}" srcId="{1FDCA091-354B-4C9D-8909-72A1C4E2E419}" destId="{A7E9B15D-B7CC-455B-8668-5A929146D298}" srcOrd="0" destOrd="0" parTransId="{8D13CB36-38EB-4AC3-BDA7-165EEC93A76E}" sibTransId="{7BEB3A36-D7CE-4A9F-9637-588E44B9E589}"/>
    <dgm:cxn modelId="{D5272AD4-AF19-4F15-90C1-2ACB37327863}" srcId="{290B4375-3EB5-44EE-A6F3-6C43437EEB11}" destId="{2F202163-469A-4AC4-AFA5-1EAE0D59657E}" srcOrd="0" destOrd="0" parTransId="{0F081F0F-1A4F-4CC3-AB1C-01A9251206D4}" sibTransId="{157B6439-BA7D-4070-9565-ABBD50B05379}"/>
    <dgm:cxn modelId="{761132DE-4BC9-4951-98A7-BD5DB9CD2CF4}" type="presOf" srcId="{D5C5F87B-8940-432F-B9D4-4F15F13F49D8}" destId="{FD7963CB-2DEA-4455-AD29-DDB2B92BAAEC}" srcOrd="0" destOrd="2" presId="urn:microsoft.com/office/officeart/2005/8/layout/vList4"/>
    <dgm:cxn modelId="{E182A2E6-B70C-4128-8062-CF05860D19FA}" type="presOf" srcId="{D5C5F87B-8940-432F-B9D4-4F15F13F49D8}" destId="{F21C2AE3-ADB7-46B3-BAFE-5A6B78BC58A3}" srcOrd="1" destOrd="2" presId="urn:microsoft.com/office/officeart/2005/8/layout/vList4"/>
    <dgm:cxn modelId="{A8D4BDF9-0877-498A-AF1E-6790CF4C52D1}" type="presOf" srcId="{05070334-4803-4410-9495-012C27E764EC}" destId="{9F075110-BC95-4E19-BCE1-EBE1FC87FC8B}" srcOrd="1" destOrd="5" presId="urn:microsoft.com/office/officeart/2005/8/layout/vList4"/>
    <dgm:cxn modelId="{B34E4DFE-3599-4603-9939-91E874BD0EF4}" type="presOf" srcId="{3156EEE9-9E4A-4093-AB3B-2C3B6DE034D9}" destId="{B92681C7-454C-47B6-BE95-D608659B17D1}" srcOrd="0" destOrd="0" presId="urn:microsoft.com/office/officeart/2005/8/layout/vList4"/>
    <dgm:cxn modelId="{EB54AF23-F31C-45DD-8A7B-C0277350916A}" type="presParOf" srcId="{857EC04D-8751-47FA-94B7-B7809F253948}" destId="{5D870CEE-862E-4787-8F13-BE65623FFBE6}" srcOrd="0" destOrd="0" presId="urn:microsoft.com/office/officeart/2005/8/layout/vList4"/>
    <dgm:cxn modelId="{50410203-1885-43CA-A1E1-2F1B2521B6C3}" type="presParOf" srcId="{5D870CEE-862E-4787-8F13-BE65623FFBE6}" destId="{31551358-C544-4AE6-9F68-9CB994891D28}" srcOrd="0" destOrd="0" presId="urn:microsoft.com/office/officeart/2005/8/layout/vList4"/>
    <dgm:cxn modelId="{2D00D34C-55F8-41D7-892B-9105E3291AE6}" type="presParOf" srcId="{5D870CEE-862E-4787-8F13-BE65623FFBE6}" destId="{805A8385-EBE3-413D-94CF-9E6A8A1FCE62}" srcOrd="1" destOrd="0" presId="urn:microsoft.com/office/officeart/2005/8/layout/vList4"/>
    <dgm:cxn modelId="{B46E95FD-FB68-4DED-AB29-8E23C0C6085A}" type="presParOf" srcId="{5D870CEE-862E-4787-8F13-BE65623FFBE6}" destId="{9F075110-BC95-4E19-BCE1-EBE1FC87FC8B}" srcOrd="2" destOrd="0" presId="urn:microsoft.com/office/officeart/2005/8/layout/vList4"/>
    <dgm:cxn modelId="{48E0E821-09C6-4F83-8482-72E747ACB5CE}" type="presParOf" srcId="{857EC04D-8751-47FA-94B7-B7809F253948}" destId="{E68F9E2F-EF86-4A44-AA4B-F5D60D2C684A}" srcOrd="1" destOrd="0" presId="urn:microsoft.com/office/officeart/2005/8/layout/vList4"/>
    <dgm:cxn modelId="{56EE5FCE-32C4-49BB-B4E7-13398D6B3EA8}" type="presParOf" srcId="{857EC04D-8751-47FA-94B7-B7809F253948}" destId="{34A1CA03-DB20-4D28-8BB9-607A3C9505E3}" srcOrd="2" destOrd="0" presId="urn:microsoft.com/office/officeart/2005/8/layout/vList4"/>
    <dgm:cxn modelId="{E2203535-6721-455E-A2CF-16B1D1EEEFA7}" type="presParOf" srcId="{34A1CA03-DB20-4D28-8BB9-607A3C9505E3}" destId="{FD7963CB-2DEA-4455-AD29-DDB2B92BAAEC}" srcOrd="0" destOrd="0" presId="urn:microsoft.com/office/officeart/2005/8/layout/vList4"/>
    <dgm:cxn modelId="{88EE4359-919F-4D82-9507-13B6E5A80D9F}" type="presParOf" srcId="{34A1CA03-DB20-4D28-8BB9-607A3C9505E3}" destId="{9BEE0076-ED54-496A-A6CC-455D9CEA1FB7}" srcOrd="1" destOrd="0" presId="urn:microsoft.com/office/officeart/2005/8/layout/vList4"/>
    <dgm:cxn modelId="{99FED94F-3666-4739-9145-086737482B4B}" type="presParOf" srcId="{34A1CA03-DB20-4D28-8BB9-607A3C9505E3}" destId="{F21C2AE3-ADB7-46B3-BAFE-5A6B78BC58A3}" srcOrd="2" destOrd="0" presId="urn:microsoft.com/office/officeart/2005/8/layout/vList4"/>
    <dgm:cxn modelId="{B329B0F9-EA50-4D11-8B9C-777F706B911E}" type="presParOf" srcId="{857EC04D-8751-47FA-94B7-B7809F253948}" destId="{3A933CCF-B678-44F1-A68A-26AA72C31A80}" srcOrd="3" destOrd="0" presId="urn:microsoft.com/office/officeart/2005/8/layout/vList4"/>
    <dgm:cxn modelId="{2623CDE3-20DF-495B-88A9-10DFCD0A9290}" type="presParOf" srcId="{857EC04D-8751-47FA-94B7-B7809F253948}" destId="{FC6739A5-CC93-4EDD-ABB6-297B811ACFB3}" srcOrd="4" destOrd="0" presId="urn:microsoft.com/office/officeart/2005/8/layout/vList4"/>
    <dgm:cxn modelId="{BA9022AC-6130-486D-871C-5287586216F4}" type="presParOf" srcId="{FC6739A5-CC93-4EDD-ABB6-297B811ACFB3}" destId="{B92681C7-454C-47B6-BE95-D608659B17D1}" srcOrd="0" destOrd="0" presId="urn:microsoft.com/office/officeart/2005/8/layout/vList4"/>
    <dgm:cxn modelId="{3F3B5BD5-9A31-4FE5-8BDA-8E79C93ED844}" type="presParOf" srcId="{FC6739A5-CC93-4EDD-ABB6-297B811ACFB3}" destId="{74B20F71-23A9-4AD6-863F-14AAFDBC79C8}" srcOrd="1" destOrd="0" presId="urn:microsoft.com/office/officeart/2005/8/layout/vList4"/>
    <dgm:cxn modelId="{C41AB9FF-BC3A-4E20-9465-C2CF84C267FF}" type="presParOf" srcId="{FC6739A5-CC93-4EDD-ABB6-297B811ACFB3}" destId="{D6CF0268-12C1-4E41-B331-8CBA82FF3B9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503633D-5A69-4ED9-BA12-81EE69444E8B}" type="doc">
      <dgm:prSet loTypeId="urn:microsoft.com/office/officeart/2008/layout/AscendingPictureAccentProcess" loCatId="pictur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6CF5BA54-FD5D-4A60-811E-DE83579CC5A7}">
      <dgm:prSet phldrT="[Texto]" custT="1"/>
      <dgm:spPr/>
      <dgm:t>
        <a:bodyPr/>
        <a:lstStyle/>
        <a:p>
          <a:r>
            <a:rPr lang="es-MX" sz="1400" b="1" dirty="0">
              <a:solidFill>
                <a:schemeClr val="tx1"/>
              </a:solidFill>
            </a:rPr>
            <a:t>Santo Domingo:     17 TM</a:t>
          </a:r>
        </a:p>
        <a:p>
          <a:r>
            <a:rPr lang="es-MX" sz="1400" b="1" dirty="0">
              <a:solidFill>
                <a:schemeClr val="tx1"/>
              </a:solidFill>
            </a:rPr>
            <a:t>Manabí: </a:t>
          </a:r>
          <a:r>
            <a:rPr lang="es-EC" sz="1400" b="1" dirty="0">
              <a:solidFill>
                <a:schemeClr val="tx1"/>
              </a:solidFill>
            </a:rPr>
            <a:t>15.782 TM</a:t>
          </a:r>
        </a:p>
      </dgm:t>
    </dgm:pt>
    <dgm:pt modelId="{19A025DD-EC72-41BE-8679-41B32BE9842A}" type="parTrans" cxnId="{FAEDB8A5-8269-4E9B-9E8B-EEC69E6A1B2B}">
      <dgm:prSet/>
      <dgm:spPr/>
      <dgm:t>
        <a:bodyPr/>
        <a:lstStyle/>
        <a:p>
          <a:endParaRPr lang="es-EC" sz="2400" b="1">
            <a:solidFill>
              <a:schemeClr val="tx1"/>
            </a:solidFill>
          </a:endParaRPr>
        </a:p>
      </dgm:t>
    </dgm:pt>
    <dgm:pt modelId="{C5CBF477-9AA1-4C12-9009-5EA902448EBF}" type="sibTrans" cxnId="{FAEDB8A5-8269-4E9B-9E8B-EEC69E6A1B2B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  <dgm:t>
        <a:bodyPr/>
        <a:lstStyle/>
        <a:p>
          <a:endParaRPr lang="es-EC" sz="2400" b="1">
            <a:solidFill>
              <a:schemeClr val="tx1"/>
            </a:solidFill>
          </a:endParaRPr>
        </a:p>
      </dgm:t>
    </dgm:pt>
    <dgm:pt modelId="{A1449792-0F65-4E2C-8703-2185561D46B3}">
      <dgm:prSet phldrT="[Texto]" custT="1"/>
      <dgm:spPr/>
      <dgm:t>
        <a:bodyPr/>
        <a:lstStyle/>
        <a:p>
          <a:r>
            <a:rPr lang="es-MX" sz="1400" b="1" dirty="0">
              <a:solidFill>
                <a:schemeClr val="tx1"/>
              </a:solidFill>
            </a:rPr>
            <a:t>Santo Domingo: 8.019 TM</a:t>
          </a:r>
        </a:p>
        <a:p>
          <a:r>
            <a:rPr lang="es-MX" sz="1400" b="1" dirty="0">
              <a:solidFill>
                <a:schemeClr val="tx1"/>
              </a:solidFill>
            </a:rPr>
            <a:t>Manabí: </a:t>
          </a:r>
          <a:r>
            <a:rPr lang="es-EC" sz="1400" b="1" dirty="0">
              <a:solidFill>
                <a:schemeClr val="tx1"/>
              </a:solidFill>
            </a:rPr>
            <a:t>243.723 TM</a:t>
          </a:r>
        </a:p>
      </dgm:t>
    </dgm:pt>
    <dgm:pt modelId="{68F5FEC6-DE09-449A-BC9F-AED1A1BDAF62}" type="parTrans" cxnId="{59FA4C6E-FD25-455E-9F3D-2491E66D774F}">
      <dgm:prSet/>
      <dgm:spPr/>
      <dgm:t>
        <a:bodyPr/>
        <a:lstStyle/>
        <a:p>
          <a:endParaRPr lang="es-EC" sz="2400" b="1">
            <a:solidFill>
              <a:schemeClr val="tx1"/>
            </a:solidFill>
          </a:endParaRPr>
        </a:p>
      </dgm:t>
    </dgm:pt>
    <dgm:pt modelId="{6A297131-7BD3-4887-98DB-7541EAA0C222}" type="sibTrans" cxnId="{59FA4C6E-FD25-455E-9F3D-2491E66D774F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  <dgm:t>
        <a:bodyPr/>
        <a:lstStyle/>
        <a:p>
          <a:endParaRPr lang="es-EC" sz="2400" b="1">
            <a:solidFill>
              <a:schemeClr val="tx1"/>
            </a:solidFill>
          </a:endParaRPr>
        </a:p>
      </dgm:t>
    </dgm:pt>
    <dgm:pt modelId="{DDD688B2-561B-4E1D-B1FA-54BC0F632A5A}">
      <dgm:prSet phldrT="[Texto]" custT="1"/>
      <dgm:spPr/>
      <dgm:t>
        <a:bodyPr/>
        <a:lstStyle/>
        <a:p>
          <a:r>
            <a:rPr lang="es-MX" sz="1400" b="1" dirty="0">
              <a:solidFill>
                <a:schemeClr val="tx1"/>
              </a:solidFill>
            </a:rPr>
            <a:t>Manabí: 879 TM</a:t>
          </a:r>
          <a:endParaRPr lang="es-EC" sz="1800" b="1" dirty="0">
            <a:solidFill>
              <a:schemeClr val="tx1"/>
            </a:solidFill>
          </a:endParaRPr>
        </a:p>
      </dgm:t>
    </dgm:pt>
    <dgm:pt modelId="{13B71606-E3D1-4500-8554-AF422222A624}" type="parTrans" cxnId="{1CB7653B-C9B4-48FF-B903-0509E2CDF362}">
      <dgm:prSet/>
      <dgm:spPr/>
      <dgm:t>
        <a:bodyPr/>
        <a:lstStyle/>
        <a:p>
          <a:endParaRPr lang="es-EC" sz="2400" b="1">
            <a:solidFill>
              <a:schemeClr val="tx1"/>
            </a:solidFill>
          </a:endParaRPr>
        </a:p>
      </dgm:t>
    </dgm:pt>
    <dgm:pt modelId="{7AFDF8C4-2222-4776-91FF-4FA4AB69D451}" type="sibTrans" cxnId="{1CB7653B-C9B4-48FF-B903-0509E2CDF362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es-EC" sz="2400" b="1">
            <a:solidFill>
              <a:schemeClr val="tx1"/>
            </a:solidFill>
          </a:endParaRPr>
        </a:p>
      </dgm:t>
    </dgm:pt>
    <dgm:pt modelId="{7C788403-6A1C-4CE1-B812-80240CB82E4F}">
      <dgm:prSet phldrT="[Texto]" custT="1"/>
      <dgm:spPr/>
      <dgm:t>
        <a:bodyPr/>
        <a:lstStyle/>
        <a:p>
          <a:r>
            <a:rPr lang="es-MX" sz="1400" b="1" dirty="0">
              <a:solidFill>
                <a:schemeClr val="tx1"/>
              </a:solidFill>
            </a:rPr>
            <a:t>Santo Domingo: 10.561 TM                        Manabí: </a:t>
          </a:r>
          <a:r>
            <a:rPr lang="es-EC" sz="1400" b="1" dirty="0">
              <a:solidFill>
                <a:schemeClr val="tx1"/>
              </a:solidFill>
            </a:rPr>
            <a:t>26.202 TM</a:t>
          </a:r>
        </a:p>
      </dgm:t>
    </dgm:pt>
    <dgm:pt modelId="{C643758A-1164-449C-A094-B4955306B95F}" type="parTrans" cxnId="{CF9643CF-8E36-4561-B0F8-9D8D12FF4FF0}">
      <dgm:prSet/>
      <dgm:spPr/>
      <dgm:t>
        <a:bodyPr/>
        <a:lstStyle/>
        <a:p>
          <a:endParaRPr lang="es-EC" sz="2400" b="1">
            <a:solidFill>
              <a:schemeClr val="tx1"/>
            </a:solidFill>
          </a:endParaRPr>
        </a:p>
      </dgm:t>
    </dgm:pt>
    <dgm:pt modelId="{57719A44-D72F-4538-AAD8-42B28BA5216A}" type="sibTrans" cxnId="{CF9643CF-8E36-4561-B0F8-9D8D12FF4FF0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  <dgm:t>
        <a:bodyPr/>
        <a:lstStyle/>
        <a:p>
          <a:endParaRPr lang="es-EC" sz="2400" b="1">
            <a:solidFill>
              <a:schemeClr val="tx1"/>
            </a:solidFill>
          </a:endParaRPr>
        </a:p>
      </dgm:t>
    </dgm:pt>
    <dgm:pt modelId="{56683B02-3293-4EAD-8A84-AE7E5FAE6641}">
      <dgm:prSet phldrT="[Texto]" custT="1"/>
      <dgm:spPr/>
      <dgm:t>
        <a:bodyPr/>
        <a:lstStyle/>
        <a:p>
          <a:r>
            <a:rPr lang="es-MX" sz="1400" b="1" dirty="0">
              <a:solidFill>
                <a:schemeClr val="tx1"/>
              </a:solidFill>
            </a:rPr>
            <a:t>Santo Domingo: 45.555 TM</a:t>
          </a:r>
          <a:endParaRPr lang="es-EC" sz="1400" b="1" dirty="0">
            <a:solidFill>
              <a:schemeClr val="tx1"/>
            </a:solidFill>
          </a:endParaRPr>
        </a:p>
      </dgm:t>
    </dgm:pt>
    <dgm:pt modelId="{DAA31614-351A-4A5B-AE12-715D90EF5613}" type="parTrans" cxnId="{F288DB50-CCA5-4AA7-9325-BC297DECF638}">
      <dgm:prSet/>
      <dgm:spPr/>
      <dgm:t>
        <a:bodyPr/>
        <a:lstStyle/>
        <a:p>
          <a:endParaRPr lang="es-EC" sz="2400" b="1">
            <a:solidFill>
              <a:schemeClr val="tx1"/>
            </a:solidFill>
          </a:endParaRPr>
        </a:p>
      </dgm:t>
    </dgm:pt>
    <dgm:pt modelId="{5072DD6D-6B64-4C90-9217-25790FDCD5D8}" type="sibTrans" cxnId="{F288DB50-CCA5-4AA7-9325-BC297DECF638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1000" r="-61000"/>
          </a:stretch>
        </a:blipFill>
      </dgm:spPr>
      <dgm:t>
        <a:bodyPr/>
        <a:lstStyle/>
        <a:p>
          <a:endParaRPr lang="es-EC" sz="2400" b="1">
            <a:solidFill>
              <a:schemeClr val="tx1"/>
            </a:solidFill>
          </a:endParaRPr>
        </a:p>
      </dgm:t>
    </dgm:pt>
    <dgm:pt modelId="{AB901738-A393-413F-9FDA-18B534C7F6B5}" type="pres">
      <dgm:prSet presAssocID="{0503633D-5A69-4ED9-BA12-81EE69444E8B}" presName="Name0" presStyleCnt="0">
        <dgm:presLayoutVars>
          <dgm:chMax val="7"/>
          <dgm:chPref val="7"/>
          <dgm:dir/>
        </dgm:presLayoutVars>
      </dgm:prSet>
      <dgm:spPr/>
    </dgm:pt>
    <dgm:pt modelId="{CF5470AC-A31D-4282-8242-F5506A0BAC10}" type="pres">
      <dgm:prSet presAssocID="{0503633D-5A69-4ED9-BA12-81EE69444E8B}" presName="dot1" presStyleLbl="alignNode1" presStyleIdx="0" presStyleCnt="15"/>
      <dgm:spPr/>
    </dgm:pt>
    <dgm:pt modelId="{78811D6A-12B0-47B0-83C8-17D9294FEADE}" type="pres">
      <dgm:prSet presAssocID="{0503633D-5A69-4ED9-BA12-81EE69444E8B}" presName="dot2" presStyleLbl="alignNode1" presStyleIdx="1" presStyleCnt="15"/>
      <dgm:spPr/>
    </dgm:pt>
    <dgm:pt modelId="{98E03D00-16C3-4A9E-B027-30D731613794}" type="pres">
      <dgm:prSet presAssocID="{0503633D-5A69-4ED9-BA12-81EE69444E8B}" presName="dot3" presStyleLbl="alignNode1" presStyleIdx="2" presStyleCnt="15"/>
      <dgm:spPr/>
    </dgm:pt>
    <dgm:pt modelId="{4B25B3A4-7734-4073-BB4A-90FBB23408F1}" type="pres">
      <dgm:prSet presAssocID="{0503633D-5A69-4ED9-BA12-81EE69444E8B}" presName="dot4" presStyleLbl="alignNode1" presStyleIdx="3" presStyleCnt="15"/>
      <dgm:spPr/>
    </dgm:pt>
    <dgm:pt modelId="{72FF40C6-8C14-42A0-A3DD-8A558036C163}" type="pres">
      <dgm:prSet presAssocID="{0503633D-5A69-4ED9-BA12-81EE69444E8B}" presName="dot5" presStyleLbl="alignNode1" presStyleIdx="4" presStyleCnt="15"/>
      <dgm:spPr/>
    </dgm:pt>
    <dgm:pt modelId="{E1F1C596-0152-4245-B422-1C6EB141827D}" type="pres">
      <dgm:prSet presAssocID="{0503633D-5A69-4ED9-BA12-81EE69444E8B}" presName="dot6" presStyleLbl="alignNode1" presStyleIdx="5" presStyleCnt="15"/>
      <dgm:spPr/>
    </dgm:pt>
    <dgm:pt modelId="{57EE47E3-A4F1-43B4-8893-045FE9F47C38}" type="pres">
      <dgm:prSet presAssocID="{0503633D-5A69-4ED9-BA12-81EE69444E8B}" presName="dot7" presStyleLbl="alignNode1" presStyleIdx="6" presStyleCnt="15"/>
      <dgm:spPr/>
    </dgm:pt>
    <dgm:pt modelId="{8FB2F7EA-FFEC-4E90-9272-93CD2DD1EB78}" type="pres">
      <dgm:prSet presAssocID="{0503633D-5A69-4ED9-BA12-81EE69444E8B}" presName="dot8" presStyleLbl="alignNode1" presStyleIdx="7" presStyleCnt="15"/>
      <dgm:spPr/>
    </dgm:pt>
    <dgm:pt modelId="{C2FD896D-2740-479F-B487-CEC206C1C9BD}" type="pres">
      <dgm:prSet presAssocID="{0503633D-5A69-4ED9-BA12-81EE69444E8B}" presName="dotArrow1" presStyleLbl="alignNode1" presStyleIdx="8" presStyleCnt="15"/>
      <dgm:spPr/>
    </dgm:pt>
    <dgm:pt modelId="{8FFAFF52-9CFD-4996-89AE-B4A368318C07}" type="pres">
      <dgm:prSet presAssocID="{0503633D-5A69-4ED9-BA12-81EE69444E8B}" presName="dotArrow2" presStyleLbl="alignNode1" presStyleIdx="9" presStyleCnt="15"/>
      <dgm:spPr/>
    </dgm:pt>
    <dgm:pt modelId="{08C93D70-5006-4985-8054-7D7DD51C439E}" type="pres">
      <dgm:prSet presAssocID="{0503633D-5A69-4ED9-BA12-81EE69444E8B}" presName="dotArrow3" presStyleLbl="alignNode1" presStyleIdx="10" presStyleCnt="15"/>
      <dgm:spPr/>
    </dgm:pt>
    <dgm:pt modelId="{CA09BADB-7300-40FE-9BC5-01922C507C70}" type="pres">
      <dgm:prSet presAssocID="{0503633D-5A69-4ED9-BA12-81EE69444E8B}" presName="dotArrow4" presStyleLbl="alignNode1" presStyleIdx="11" presStyleCnt="15"/>
      <dgm:spPr/>
    </dgm:pt>
    <dgm:pt modelId="{B42703C0-DBF7-41E2-977E-20791CB7578E}" type="pres">
      <dgm:prSet presAssocID="{0503633D-5A69-4ED9-BA12-81EE69444E8B}" presName="dotArrow5" presStyleLbl="alignNode1" presStyleIdx="12" presStyleCnt="15"/>
      <dgm:spPr/>
    </dgm:pt>
    <dgm:pt modelId="{C046A3E9-1C5B-4490-8FDD-F32D4A2D344B}" type="pres">
      <dgm:prSet presAssocID="{0503633D-5A69-4ED9-BA12-81EE69444E8B}" presName="dotArrow6" presStyleLbl="alignNode1" presStyleIdx="13" presStyleCnt="15"/>
      <dgm:spPr/>
    </dgm:pt>
    <dgm:pt modelId="{99877638-37CB-4E26-9366-5E989C584C66}" type="pres">
      <dgm:prSet presAssocID="{0503633D-5A69-4ED9-BA12-81EE69444E8B}" presName="dotArrow7" presStyleLbl="alignNode1" presStyleIdx="14" presStyleCnt="15"/>
      <dgm:spPr/>
    </dgm:pt>
    <dgm:pt modelId="{8730275A-AD59-4108-805D-4E3302D389C0}" type="pres">
      <dgm:prSet presAssocID="{6CF5BA54-FD5D-4A60-811E-DE83579CC5A7}" presName="parTx1" presStyleLbl="node1" presStyleIdx="0" presStyleCnt="5"/>
      <dgm:spPr/>
    </dgm:pt>
    <dgm:pt modelId="{92B7E17C-C71B-4D08-BC2D-5E32BBCBEB54}" type="pres">
      <dgm:prSet presAssocID="{C5CBF477-9AA1-4C12-9009-5EA902448EBF}" presName="picture1" presStyleCnt="0"/>
      <dgm:spPr/>
    </dgm:pt>
    <dgm:pt modelId="{FFF908F2-8BE9-4CE1-8BEA-3305BFCEA9D0}" type="pres">
      <dgm:prSet presAssocID="{C5CBF477-9AA1-4C12-9009-5EA902448EBF}" presName="imageRepeatNode" presStyleLbl="fgImgPlace1" presStyleIdx="0" presStyleCnt="5"/>
      <dgm:spPr/>
    </dgm:pt>
    <dgm:pt modelId="{8DED37F2-B7E9-49FC-94ED-90868D4F30C7}" type="pres">
      <dgm:prSet presAssocID="{A1449792-0F65-4E2C-8703-2185561D46B3}" presName="parTx2" presStyleLbl="node1" presStyleIdx="1" presStyleCnt="5"/>
      <dgm:spPr/>
    </dgm:pt>
    <dgm:pt modelId="{7E232ABC-5137-4F5F-A96F-6C886ED6EEE6}" type="pres">
      <dgm:prSet presAssocID="{6A297131-7BD3-4887-98DB-7541EAA0C222}" presName="picture2" presStyleCnt="0"/>
      <dgm:spPr/>
    </dgm:pt>
    <dgm:pt modelId="{FEBBF3D1-5134-461E-ACC0-8C987598384E}" type="pres">
      <dgm:prSet presAssocID="{6A297131-7BD3-4887-98DB-7541EAA0C222}" presName="imageRepeatNode" presStyleLbl="fgImgPlace1" presStyleIdx="1" presStyleCnt="5"/>
      <dgm:spPr/>
    </dgm:pt>
    <dgm:pt modelId="{47D07E8B-B707-4BFE-972D-13516DDCB9D4}" type="pres">
      <dgm:prSet presAssocID="{7C788403-6A1C-4CE1-B812-80240CB82E4F}" presName="parTx3" presStyleLbl="node1" presStyleIdx="2" presStyleCnt="5"/>
      <dgm:spPr/>
    </dgm:pt>
    <dgm:pt modelId="{C9C49766-2BF5-454F-A6EB-4EAEC935EA54}" type="pres">
      <dgm:prSet presAssocID="{57719A44-D72F-4538-AAD8-42B28BA5216A}" presName="picture3" presStyleCnt="0"/>
      <dgm:spPr/>
    </dgm:pt>
    <dgm:pt modelId="{7FCD0904-9FDF-473F-B89B-59F6952928EB}" type="pres">
      <dgm:prSet presAssocID="{57719A44-D72F-4538-AAD8-42B28BA5216A}" presName="imageRepeatNode" presStyleLbl="fgImgPlace1" presStyleIdx="2" presStyleCnt="5"/>
      <dgm:spPr/>
    </dgm:pt>
    <dgm:pt modelId="{EC0235E4-87BA-49F5-9822-34916114B267}" type="pres">
      <dgm:prSet presAssocID="{DDD688B2-561B-4E1D-B1FA-54BC0F632A5A}" presName="parTx4" presStyleLbl="node1" presStyleIdx="3" presStyleCnt="5"/>
      <dgm:spPr/>
    </dgm:pt>
    <dgm:pt modelId="{9CF61A76-C6B6-402D-BF2A-DE2C5CB0F834}" type="pres">
      <dgm:prSet presAssocID="{7AFDF8C4-2222-4776-91FF-4FA4AB69D451}" presName="picture4" presStyleCnt="0"/>
      <dgm:spPr/>
    </dgm:pt>
    <dgm:pt modelId="{C449E8BA-CDD5-4AEF-8455-64CF5B09EE6A}" type="pres">
      <dgm:prSet presAssocID="{7AFDF8C4-2222-4776-91FF-4FA4AB69D451}" presName="imageRepeatNode" presStyleLbl="fgImgPlace1" presStyleIdx="3" presStyleCnt="5"/>
      <dgm:spPr/>
    </dgm:pt>
    <dgm:pt modelId="{18CFCDEE-9BC0-4727-90D9-BB30B99156BC}" type="pres">
      <dgm:prSet presAssocID="{56683B02-3293-4EAD-8A84-AE7E5FAE6641}" presName="parTx5" presStyleLbl="node1" presStyleIdx="4" presStyleCnt="5"/>
      <dgm:spPr/>
    </dgm:pt>
    <dgm:pt modelId="{9D0FCA60-6331-40E9-93CE-6E327C36AE40}" type="pres">
      <dgm:prSet presAssocID="{5072DD6D-6B64-4C90-9217-25790FDCD5D8}" presName="picture5" presStyleCnt="0"/>
      <dgm:spPr/>
    </dgm:pt>
    <dgm:pt modelId="{AF764AB2-5D77-4144-A18A-8930B8FBD87F}" type="pres">
      <dgm:prSet presAssocID="{5072DD6D-6B64-4C90-9217-25790FDCD5D8}" presName="imageRepeatNode" presStyleLbl="fgImgPlace1" presStyleIdx="4" presStyleCnt="5"/>
      <dgm:spPr/>
    </dgm:pt>
  </dgm:ptLst>
  <dgm:cxnLst>
    <dgm:cxn modelId="{057CA814-3E7F-48F4-8F6B-E0E20224FF81}" type="presOf" srcId="{56683B02-3293-4EAD-8A84-AE7E5FAE6641}" destId="{18CFCDEE-9BC0-4727-90D9-BB30B99156BC}" srcOrd="0" destOrd="0" presId="urn:microsoft.com/office/officeart/2008/layout/AscendingPictureAccentProcess"/>
    <dgm:cxn modelId="{13285626-1EF8-4E3D-8E57-9EEC01009BBB}" type="presOf" srcId="{A1449792-0F65-4E2C-8703-2185561D46B3}" destId="{8DED37F2-B7E9-49FC-94ED-90868D4F30C7}" srcOrd="0" destOrd="0" presId="urn:microsoft.com/office/officeart/2008/layout/AscendingPictureAccentProcess"/>
    <dgm:cxn modelId="{1CB7653B-C9B4-48FF-B903-0509E2CDF362}" srcId="{0503633D-5A69-4ED9-BA12-81EE69444E8B}" destId="{DDD688B2-561B-4E1D-B1FA-54BC0F632A5A}" srcOrd="3" destOrd="0" parTransId="{13B71606-E3D1-4500-8554-AF422222A624}" sibTransId="{7AFDF8C4-2222-4776-91FF-4FA4AB69D451}"/>
    <dgm:cxn modelId="{EEC9693C-D6AD-4BC5-B4B7-D99912BAE332}" type="presOf" srcId="{7AFDF8C4-2222-4776-91FF-4FA4AB69D451}" destId="{C449E8BA-CDD5-4AEF-8455-64CF5B09EE6A}" srcOrd="0" destOrd="0" presId="urn:microsoft.com/office/officeart/2008/layout/AscendingPictureAccentProcess"/>
    <dgm:cxn modelId="{F288DB50-CCA5-4AA7-9325-BC297DECF638}" srcId="{0503633D-5A69-4ED9-BA12-81EE69444E8B}" destId="{56683B02-3293-4EAD-8A84-AE7E5FAE6641}" srcOrd="4" destOrd="0" parTransId="{DAA31614-351A-4A5B-AE12-715D90EF5613}" sibTransId="{5072DD6D-6B64-4C90-9217-25790FDCD5D8}"/>
    <dgm:cxn modelId="{59FA4C6E-FD25-455E-9F3D-2491E66D774F}" srcId="{0503633D-5A69-4ED9-BA12-81EE69444E8B}" destId="{A1449792-0F65-4E2C-8703-2185561D46B3}" srcOrd="1" destOrd="0" parTransId="{68F5FEC6-DE09-449A-BC9F-AED1A1BDAF62}" sibTransId="{6A297131-7BD3-4887-98DB-7541EAA0C222}"/>
    <dgm:cxn modelId="{8CF7C074-8798-49FD-9D27-1C45071516FC}" type="presOf" srcId="{0503633D-5A69-4ED9-BA12-81EE69444E8B}" destId="{AB901738-A393-413F-9FDA-18B534C7F6B5}" srcOrd="0" destOrd="0" presId="urn:microsoft.com/office/officeart/2008/layout/AscendingPictureAccentProcess"/>
    <dgm:cxn modelId="{0C985E8E-DB34-4462-B707-99DCAC8B49FF}" type="presOf" srcId="{57719A44-D72F-4538-AAD8-42B28BA5216A}" destId="{7FCD0904-9FDF-473F-B89B-59F6952928EB}" srcOrd="0" destOrd="0" presId="urn:microsoft.com/office/officeart/2008/layout/AscendingPictureAccentProcess"/>
    <dgm:cxn modelId="{FAEDB8A5-8269-4E9B-9E8B-EEC69E6A1B2B}" srcId="{0503633D-5A69-4ED9-BA12-81EE69444E8B}" destId="{6CF5BA54-FD5D-4A60-811E-DE83579CC5A7}" srcOrd="0" destOrd="0" parTransId="{19A025DD-EC72-41BE-8679-41B32BE9842A}" sibTransId="{C5CBF477-9AA1-4C12-9009-5EA902448EBF}"/>
    <dgm:cxn modelId="{0D807CAC-81E0-41BD-ABF9-BED375918D23}" type="presOf" srcId="{DDD688B2-561B-4E1D-B1FA-54BC0F632A5A}" destId="{EC0235E4-87BA-49F5-9822-34916114B267}" srcOrd="0" destOrd="0" presId="urn:microsoft.com/office/officeart/2008/layout/AscendingPictureAccentProcess"/>
    <dgm:cxn modelId="{976150C2-CA97-45EE-86EA-6BFB887D04D8}" type="presOf" srcId="{C5CBF477-9AA1-4C12-9009-5EA902448EBF}" destId="{FFF908F2-8BE9-4CE1-8BEA-3305BFCEA9D0}" srcOrd="0" destOrd="0" presId="urn:microsoft.com/office/officeart/2008/layout/AscendingPictureAccentProcess"/>
    <dgm:cxn modelId="{CF9643CF-8E36-4561-B0F8-9D8D12FF4FF0}" srcId="{0503633D-5A69-4ED9-BA12-81EE69444E8B}" destId="{7C788403-6A1C-4CE1-B812-80240CB82E4F}" srcOrd="2" destOrd="0" parTransId="{C643758A-1164-449C-A094-B4955306B95F}" sibTransId="{57719A44-D72F-4538-AAD8-42B28BA5216A}"/>
    <dgm:cxn modelId="{FEC270D2-ED9C-4250-BA89-090522CE9DA5}" type="presOf" srcId="{6A297131-7BD3-4887-98DB-7541EAA0C222}" destId="{FEBBF3D1-5134-461E-ACC0-8C987598384E}" srcOrd="0" destOrd="0" presId="urn:microsoft.com/office/officeart/2008/layout/AscendingPictureAccentProcess"/>
    <dgm:cxn modelId="{A96F6CD6-197E-4E6C-9BE1-B0C58AF90270}" type="presOf" srcId="{5072DD6D-6B64-4C90-9217-25790FDCD5D8}" destId="{AF764AB2-5D77-4144-A18A-8930B8FBD87F}" srcOrd="0" destOrd="0" presId="urn:microsoft.com/office/officeart/2008/layout/AscendingPictureAccentProcess"/>
    <dgm:cxn modelId="{728B38F2-469C-438E-8E89-369D12EE8A7B}" type="presOf" srcId="{7C788403-6A1C-4CE1-B812-80240CB82E4F}" destId="{47D07E8B-B707-4BFE-972D-13516DDCB9D4}" srcOrd="0" destOrd="0" presId="urn:microsoft.com/office/officeart/2008/layout/AscendingPictureAccentProcess"/>
    <dgm:cxn modelId="{346E84F5-379B-479C-92BB-679C67A7F1F7}" type="presOf" srcId="{6CF5BA54-FD5D-4A60-811E-DE83579CC5A7}" destId="{8730275A-AD59-4108-805D-4E3302D389C0}" srcOrd="0" destOrd="0" presId="urn:microsoft.com/office/officeart/2008/layout/AscendingPictureAccentProcess"/>
    <dgm:cxn modelId="{D7E54688-F0F1-497A-B126-B69553283E57}" type="presParOf" srcId="{AB901738-A393-413F-9FDA-18B534C7F6B5}" destId="{CF5470AC-A31D-4282-8242-F5506A0BAC10}" srcOrd="0" destOrd="0" presId="urn:microsoft.com/office/officeart/2008/layout/AscendingPictureAccentProcess"/>
    <dgm:cxn modelId="{B77CB618-EF79-41CE-B1BF-725C8D363E5F}" type="presParOf" srcId="{AB901738-A393-413F-9FDA-18B534C7F6B5}" destId="{78811D6A-12B0-47B0-83C8-17D9294FEADE}" srcOrd="1" destOrd="0" presId="urn:microsoft.com/office/officeart/2008/layout/AscendingPictureAccentProcess"/>
    <dgm:cxn modelId="{1E744BC1-7344-4A96-A8BF-BFAA5AD654C5}" type="presParOf" srcId="{AB901738-A393-413F-9FDA-18B534C7F6B5}" destId="{98E03D00-16C3-4A9E-B027-30D731613794}" srcOrd="2" destOrd="0" presId="urn:microsoft.com/office/officeart/2008/layout/AscendingPictureAccentProcess"/>
    <dgm:cxn modelId="{62E09A8E-95B7-4BE0-BDC3-2D68757C59A2}" type="presParOf" srcId="{AB901738-A393-413F-9FDA-18B534C7F6B5}" destId="{4B25B3A4-7734-4073-BB4A-90FBB23408F1}" srcOrd="3" destOrd="0" presId="urn:microsoft.com/office/officeart/2008/layout/AscendingPictureAccentProcess"/>
    <dgm:cxn modelId="{43019908-F2EC-4661-931F-62A7BC6FADAA}" type="presParOf" srcId="{AB901738-A393-413F-9FDA-18B534C7F6B5}" destId="{72FF40C6-8C14-42A0-A3DD-8A558036C163}" srcOrd="4" destOrd="0" presId="urn:microsoft.com/office/officeart/2008/layout/AscendingPictureAccentProcess"/>
    <dgm:cxn modelId="{003C484E-FCAB-4510-BB29-44B419E6B083}" type="presParOf" srcId="{AB901738-A393-413F-9FDA-18B534C7F6B5}" destId="{E1F1C596-0152-4245-B422-1C6EB141827D}" srcOrd="5" destOrd="0" presId="urn:microsoft.com/office/officeart/2008/layout/AscendingPictureAccentProcess"/>
    <dgm:cxn modelId="{0E320F23-D569-4008-950F-C527D3A45587}" type="presParOf" srcId="{AB901738-A393-413F-9FDA-18B534C7F6B5}" destId="{57EE47E3-A4F1-43B4-8893-045FE9F47C38}" srcOrd="6" destOrd="0" presId="urn:microsoft.com/office/officeart/2008/layout/AscendingPictureAccentProcess"/>
    <dgm:cxn modelId="{8536CB60-1517-40B4-886C-EDFD328BCE06}" type="presParOf" srcId="{AB901738-A393-413F-9FDA-18B534C7F6B5}" destId="{8FB2F7EA-FFEC-4E90-9272-93CD2DD1EB78}" srcOrd="7" destOrd="0" presId="urn:microsoft.com/office/officeart/2008/layout/AscendingPictureAccentProcess"/>
    <dgm:cxn modelId="{C1373ED5-6398-458B-A423-837C05D7CFD8}" type="presParOf" srcId="{AB901738-A393-413F-9FDA-18B534C7F6B5}" destId="{C2FD896D-2740-479F-B487-CEC206C1C9BD}" srcOrd="8" destOrd="0" presId="urn:microsoft.com/office/officeart/2008/layout/AscendingPictureAccentProcess"/>
    <dgm:cxn modelId="{BFEC3789-3E1B-4315-B01A-731C30FF3956}" type="presParOf" srcId="{AB901738-A393-413F-9FDA-18B534C7F6B5}" destId="{8FFAFF52-9CFD-4996-89AE-B4A368318C07}" srcOrd="9" destOrd="0" presId="urn:microsoft.com/office/officeart/2008/layout/AscendingPictureAccentProcess"/>
    <dgm:cxn modelId="{0359B2B7-D3E7-43F8-8572-B664ECF07B52}" type="presParOf" srcId="{AB901738-A393-413F-9FDA-18B534C7F6B5}" destId="{08C93D70-5006-4985-8054-7D7DD51C439E}" srcOrd="10" destOrd="0" presId="urn:microsoft.com/office/officeart/2008/layout/AscendingPictureAccentProcess"/>
    <dgm:cxn modelId="{5FEEAB13-F120-4E29-98D3-DEE580CA8FE8}" type="presParOf" srcId="{AB901738-A393-413F-9FDA-18B534C7F6B5}" destId="{CA09BADB-7300-40FE-9BC5-01922C507C70}" srcOrd="11" destOrd="0" presId="urn:microsoft.com/office/officeart/2008/layout/AscendingPictureAccentProcess"/>
    <dgm:cxn modelId="{943AC547-0200-490E-9865-6D9C21A76AF3}" type="presParOf" srcId="{AB901738-A393-413F-9FDA-18B534C7F6B5}" destId="{B42703C0-DBF7-41E2-977E-20791CB7578E}" srcOrd="12" destOrd="0" presId="urn:microsoft.com/office/officeart/2008/layout/AscendingPictureAccentProcess"/>
    <dgm:cxn modelId="{CECDDEF0-A34C-4C72-86CD-C853F0C79C79}" type="presParOf" srcId="{AB901738-A393-413F-9FDA-18B534C7F6B5}" destId="{C046A3E9-1C5B-4490-8FDD-F32D4A2D344B}" srcOrd="13" destOrd="0" presId="urn:microsoft.com/office/officeart/2008/layout/AscendingPictureAccentProcess"/>
    <dgm:cxn modelId="{7BF9230A-4356-4B42-BCB3-D90A5A6088FE}" type="presParOf" srcId="{AB901738-A393-413F-9FDA-18B534C7F6B5}" destId="{99877638-37CB-4E26-9366-5E989C584C66}" srcOrd="14" destOrd="0" presId="urn:microsoft.com/office/officeart/2008/layout/AscendingPictureAccentProcess"/>
    <dgm:cxn modelId="{E387C856-B9A3-4DC3-A064-ADB77DC929BB}" type="presParOf" srcId="{AB901738-A393-413F-9FDA-18B534C7F6B5}" destId="{8730275A-AD59-4108-805D-4E3302D389C0}" srcOrd="15" destOrd="0" presId="urn:microsoft.com/office/officeart/2008/layout/AscendingPictureAccentProcess"/>
    <dgm:cxn modelId="{7A7991A0-8488-4EB2-B0F1-686AC7566F5F}" type="presParOf" srcId="{AB901738-A393-413F-9FDA-18B534C7F6B5}" destId="{92B7E17C-C71B-4D08-BC2D-5E32BBCBEB54}" srcOrd="16" destOrd="0" presId="urn:microsoft.com/office/officeart/2008/layout/AscendingPictureAccentProcess"/>
    <dgm:cxn modelId="{C66CF9DF-6E42-4741-B86C-7710CB981D6D}" type="presParOf" srcId="{92B7E17C-C71B-4D08-BC2D-5E32BBCBEB54}" destId="{FFF908F2-8BE9-4CE1-8BEA-3305BFCEA9D0}" srcOrd="0" destOrd="0" presId="urn:microsoft.com/office/officeart/2008/layout/AscendingPictureAccentProcess"/>
    <dgm:cxn modelId="{DC502561-EB07-4704-B154-C91194ADCB81}" type="presParOf" srcId="{AB901738-A393-413F-9FDA-18B534C7F6B5}" destId="{8DED37F2-B7E9-49FC-94ED-90868D4F30C7}" srcOrd="17" destOrd="0" presId="urn:microsoft.com/office/officeart/2008/layout/AscendingPictureAccentProcess"/>
    <dgm:cxn modelId="{0439C4E4-6805-4F3B-B7E2-284FDE413EEA}" type="presParOf" srcId="{AB901738-A393-413F-9FDA-18B534C7F6B5}" destId="{7E232ABC-5137-4F5F-A96F-6C886ED6EEE6}" srcOrd="18" destOrd="0" presId="urn:microsoft.com/office/officeart/2008/layout/AscendingPictureAccentProcess"/>
    <dgm:cxn modelId="{DD79EB2C-5B04-4F92-90A2-5BD6D119A4F5}" type="presParOf" srcId="{7E232ABC-5137-4F5F-A96F-6C886ED6EEE6}" destId="{FEBBF3D1-5134-461E-ACC0-8C987598384E}" srcOrd="0" destOrd="0" presId="urn:microsoft.com/office/officeart/2008/layout/AscendingPictureAccentProcess"/>
    <dgm:cxn modelId="{5BA738D3-561D-463A-B019-A1CC81DC15DA}" type="presParOf" srcId="{AB901738-A393-413F-9FDA-18B534C7F6B5}" destId="{47D07E8B-B707-4BFE-972D-13516DDCB9D4}" srcOrd="19" destOrd="0" presId="urn:microsoft.com/office/officeart/2008/layout/AscendingPictureAccentProcess"/>
    <dgm:cxn modelId="{4170447C-FBBD-4F6C-B510-46EDAF667989}" type="presParOf" srcId="{AB901738-A393-413F-9FDA-18B534C7F6B5}" destId="{C9C49766-2BF5-454F-A6EB-4EAEC935EA54}" srcOrd="20" destOrd="0" presId="urn:microsoft.com/office/officeart/2008/layout/AscendingPictureAccentProcess"/>
    <dgm:cxn modelId="{3A26BF79-5233-4EA2-83C2-14E7F76AF6E5}" type="presParOf" srcId="{C9C49766-2BF5-454F-A6EB-4EAEC935EA54}" destId="{7FCD0904-9FDF-473F-B89B-59F6952928EB}" srcOrd="0" destOrd="0" presId="urn:microsoft.com/office/officeart/2008/layout/AscendingPictureAccentProcess"/>
    <dgm:cxn modelId="{FA6AA5C4-587F-429C-AFE5-4F767F11D671}" type="presParOf" srcId="{AB901738-A393-413F-9FDA-18B534C7F6B5}" destId="{EC0235E4-87BA-49F5-9822-34916114B267}" srcOrd="21" destOrd="0" presId="urn:microsoft.com/office/officeart/2008/layout/AscendingPictureAccentProcess"/>
    <dgm:cxn modelId="{3473492E-59CA-472E-BBD5-CF03CE5137B1}" type="presParOf" srcId="{AB901738-A393-413F-9FDA-18B534C7F6B5}" destId="{9CF61A76-C6B6-402D-BF2A-DE2C5CB0F834}" srcOrd="22" destOrd="0" presId="urn:microsoft.com/office/officeart/2008/layout/AscendingPictureAccentProcess"/>
    <dgm:cxn modelId="{6E670D3B-6532-447D-8BF6-EA3952BAAB42}" type="presParOf" srcId="{9CF61A76-C6B6-402D-BF2A-DE2C5CB0F834}" destId="{C449E8BA-CDD5-4AEF-8455-64CF5B09EE6A}" srcOrd="0" destOrd="0" presId="urn:microsoft.com/office/officeart/2008/layout/AscendingPictureAccentProcess"/>
    <dgm:cxn modelId="{1B2AD466-3A09-4790-B7DF-A9A3D51565D1}" type="presParOf" srcId="{AB901738-A393-413F-9FDA-18B534C7F6B5}" destId="{18CFCDEE-9BC0-4727-90D9-BB30B99156BC}" srcOrd="23" destOrd="0" presId="urn:microsoft.com/office/officeart/2008/layout/AscendingPictureAccentProcess"/>
    <dgm:cxn modelId="{D5B11956-F353-46C9-88C6-51FBBF10B885}" type="presParOf" srcId="{AB901738-A393-413F-9FDA-18B534C7F6B5}" destId="{9D0FCA60-6331-40E9-93CE-6E327C36AE40}" srcOrd="24" destOrd="0" presId="urn:microsoft.com/office/officeart/2008/layout/AscendingPictureAccentProcess"/>
    <dgm:cxn modelId="{B85A9DDD-C05F-4358-986C-8B9E496F1344}" type="presParOf" srcId="{9D0FCA60-6331-40E9-93CE-6E327C36AE40}" destId="{AF764AB2-5D77-4144-A18A-8930B8FBD87F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46E6931-0187-4926-9F06-B9C44EC9C16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03B02C56-B2AC-4418-BF18-CC53A625B58A}">
      <dgm:prSet phldrT="[Texto]"/>
      <dgm:spPr/>
      <dgm:t>
        <a:bodyPr/>
        <a:lstStyle/>
        <a:p>
          <a:r>
            <a:rPr lang="es-MX" dirty="0"/>
            <a:t>Predio Libre de mosca de la fruta </a:t>
          </a:r>
        </a:p>
        <a:p>
          <a:r>
            <a:rPr lang="es-MX" dirty="0"/>
            <a:t>Santo Domingo:19</a:t>
          </a:r>
        </a:p>
        <a:p>
          <a:r>
            <a:rPr lang="es-MX" dirty="0"/>
            <a:t>Manabí: 172</a:t>
          </a:r>
          <a:endParaRPr lang="es-EC" dirty="0"/>
        </a:p>
      </dgm:t>
    </dgm:pt>
    <dgm:pt modelId="{4F1A5B0B-10A4-4885-A44D-6CCB7481CDE5}" type="parTrans" cxnId="{B6A2B81C-CD5E-424E-943A-9F69EDFC398D}">
      <dgm:prSet/>
      <dgm:spPr/>
      <dgm:t>
        <a:bodyPr/>
        <a:lstStyle/>
        <a:p>
          <a:endParaRPr lang="es-EC"/>
        </a:p>
      </dgm:t>
    </dgm:pt>
    <dgm:pt modelId="{F5BB823C-D58A-4491-B02B-A567ACA07022}" type="sibTrans" cxnId="{B6A2B81C-CD5E-424E-943A-9F69EDFC398D}">
      <dgm:prSet/>
      <dgm:spPr/>
      <dgm:t>
        <a:bodyPr/>
        <a:lstStyle/>
        <a:p>
          <a:endParaRPr lang="es-EC"/>
        </a:p>
      </dgm:t>
    </dgm:pt>
    <dgm:pt modelId="{ADCFD3A6-0CE1-4FC4-AC51-59555361AE70}" type="pres">
      <dgm:prSet presAssocID="{246E6931-0187-4926-9F06-B9C44EC9C161}" presName="Name0" presStyleCnt="0">
        <dgm:presLayoutVars>
          <dgm:dir/>
          <dgm:resizeHandles val="exact"/>
        </dgm:presLayoutVars>
      </dgm:prSet>
      <dgm:spPr/>
    </dgm:pt>
    <dgm:pt modelId="{519C21A7-E7E3-48AE-9EC4-9392427C347E}" type="pres">
      <dgm:prSet presAssocID="{03B02C56-B2AC-4418-BF18-CC53A625B58A}" presName="composite" presStyleCnt="0"/>
      <dgm:spPr/>
    </dgm:pt>
    <dgm:pt modelId="{678D6BAB-732C-4379-AC50-A30B88EC4D2C}" type="pres">
      <dgm:prSet presAssocID="{03B02C56-B2AC-4418-BF18-CC53A625B58A}" presName="rect1" presStyleLbl="bgShp" presStyleIdx="0" presStyleCnt="1" custLinFactNeighborX="56137" custLinFactNeighborY="731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BD7247F1-21C2-4FB7-8BAC-F2EB0645143C}" type="pres">
      <dgm:prSet presAssocID="{03B02C56-B2AC-4418-BF18-CC53A625B58A}" presName="rect2" presStyleLbl="trBgShp" presStyleIdx="0" presStyleCnt="1" custScaleX="116569">
        <dgm:presLayoutVars>
          <dgm:bulletEnabled val="1"/>
        </dgm:presLayoutVars>
      </dgm:prSet>
      <dgm:spPr/>
    </dgm:pt>
  </dgm:ptLst>
  <dgm:cxnLst>
    <dgm:cxn modelId="{B6A2B81C-CD5E-424E-943A-9F69EDFC398D}" srcId="{246E6931-0187-4926-9F06-B9C44EC9C161}" destId="{03B02C56-B2AC-4418-BF18-CC53A625B58A}" srcOrd="0" destOrd="0" parTransId="{4F1A5B0B-10A4-4885-A44D-6CCB7481CDE5}" sibTransId="{F5BB823C-D58A-4491-B02B-A567ACA07022}"/>
    <dgm:cxn modelId="{14E74727-CA04-4E7F-9514-477F09F76D23}" type="presOf" srcId="{246E6931-0187-4926-9F06-B9C44EC9C161}" destId="{ADCFD3A6-0CE1-4FC4-AC51-59555361AE70}" srcOrd="0" destOrd="0" presId="urn:microsoft.com/office/officeart/2008/layout/BendingPictureSemiTransparentText"/>
    <dgm:cxn modelId="{9AA0DB68-9636-46DD-8A89-BAE260C2A4C4}" type="presOf" srcId="{03B02C56-B2AC-4418-BF18-CC53A625B58A}" destId="{BD7247F1-21C2-4FB7-8BAC-F2EB0645143C}" srcOrd="0" destOrd="0" presId="urn:microsoft.com/office/officeart/2008/layout/BendingPictureSemiTransparentText"/>
    <dgm:cxn modelId="{F66915D4-175A-41D5-AFCC-2DB38B762653}" type="presParOf" srcId="{ADCFD3A6-0CE1-4FC4-AC51-59555361AE70}" destId="{519C21A7-E7E3-48AE-9EC4-9392427C347E}" srcOrd="0" destOrd="0" presId="urn:microsoft.com/office/officeart/2008/layout/BendingPictureSemiTransparentText"/>
    <dgm:cxn modelId="{7B067785-CF1C-42B7-A843-327731781FC5}" type="presParOf" srcId="{519C21A7-E7E3-48AE-9EC4-9392427C347E}" destId="{678D6BAB-732C-4379-AC50-A30B88EC4D2C}" srcOrd="0" destOrd="0" presId="urn:microsoft.com/office/officeart/2008/layout/BendingPictureSemiTransparentText"/>
    <dgm:cxn modelId="{AC70CD75-0937-4624-AF97-2010C724C6B4}" type="presParOf" srcId="{519C21A7-E7E3-48AE-9EC4-9392427C347E}" destId="{BD7247F1-21C2-4FB7-8BAC-F2EB0645143C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15F7969-C1B0-4296-A4F3-97B6D0B4F189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1F7C3603-B263-4F28-9E82-D1264DF8E0D3}">
      <dgm:prSet phldrT="[Texto]" custT="1"/>
      <dgm:spPr/>
      <dgm:t>
        <a:bodyPr/>
        <a:lstStyle/>
        <a:p>
          <a:r>
            <a:rPr lang="es-EC" sz="1200" dirty="0">
              <a:solidFill>
                <a:schemeClr val="tx1"/>
              </a:solidFill>
            </a:rPr>
            <a:t>BPA Nacionales y Equivalentes</a:t>
          </a:r>
        </a:p>
        <a:p>
          <a:r>
            <a:rPr lang="es-EC" sz="1200" dirty="0">
              <a:solidFill>
                <a:schemeClr val="tx1"/>
              </a:solidFill>
            </a:rPr>
            <a:t>Santo Domingo: 29</a:t>
          </a:r>
        </a:p>
        <a:p>
          <a:r>
            <a:rPr lang="es-EC" sz="1200" dirty="0">
              <a:solidFill>
                <a:schemeClr val="tx1"/>
              </a:solidFill>
            </a:rPr>
            <a:t>Manabí: 36</a:t>
          </a:r>
        </a:p>
      </dgm:t>
    </dgm:pt>
    <dgm:pt modelId="{1B6F54D7-268D-4272-B5AD-53346D5A8B38}" type="parTrans" cxnId="{25458B34-9CAD-4E38-A4F1-3A49296DC79C}">
      <dgm:prSet/>
      <dgm:spPr/>
      <dgm:t>
        <a:bodyPr/>
        <a:lstStyle/>
        <a:p>
          <a:endParaRPr lang="es-EC" sz="2800">
            <a:solidFill>
              <a:schemeClr val="tx1"/>
            </a:solidFill>
          </a:endParaRPr>
        </a:p>
      </dgm:t>
    </dgm:pt>
    <dgm:pt modelId="{51D7E94C-7D3D-46E3-8AF3-04DBCCAF56E0}" type="sibTrans" cxnId="{25458B34-9CAD-4E38-A4F1-3A49296DC79C}">
      <dgm:prSet custT="1"/>
      <dgm:spPr/>
      <dgm:t>
        <a:bodyPr/>
        <a:lstStyle/>
        <a:p>
          <a:endParaRPr lang="es-EC" sz="1050">
            <a:solidFill>
              <a:schemeClr val="tx1"/>
            </a:solidFill>
          </a:endParaRPr>
        </a:p>
      </dgm:t>
    </dgm:pt>
    <dgm:pt modelId="{13DD0355-92FD-481E-A68D-A85609E1BCAB}">
      <dgm:prSet phldrT="[Texto]" custT="1"/>
      <dgm:spPr/>
      <dgm:t>
        <a:bodyPr/>
        <a:lstStyle/>
        <a:p>
          <a:r>
            <a:rPr lang="es-MX" sz="1200" dirty="0">
              <a:solidFill>
                <a:schemeClr val="tx1"/>
              </a:solidFill>
            </a:rPr>
            <a:t>Centros de faenamiento industriales y artesanales MABIO</a:t>
          </a:r>
        </a:p>
        <a:p>
          <a:r>
            <a:rPr lang="es-MX" sz="1200" dirty="0">
              <a:solidFill>
                <a:schemeClr val="tx1"/>
              </a:solidFill>
            </a:rPr>
            <a:t>Santo Domingo: 21</a:t>
          </a:r>
        </a:p>
        <a:p>
          <a:r>
            <a:rPr lang="es-MX" sz="1200" dirty="0">
              <a:solidFill>
                <a:schemeClr val="tx1"/>
              </a:solidFill>
            </a:rPr>
            <a:t>Manabí: 19</a:t>
          </a:r>
          <a:endParaRPr lang="es-EC" sz="1200" dirty="0">
            <a:solidFill>
              <a:schemeClr val="tx1"/>
            </a:solidFill>
          </a:endParaRPr>
        </a:p>
      </dgm:t>
    </dgm:pt>
    <dgm:pt modelId="{0F23CFAE-1F6A-4C88-ABE8-674C9853BC17}" type="parTrans" cxnId="{3FC615B0-F195-4474-8E1F-CA4418D39539}">
      <dgm:prSet/>
      <dgm:spPr/>
      <dgm:t>
        <a:bodyPr/>
        <a:lstStyle/>
        <a:p>
          <a:endParaRPr lang="es-EC" sz="2800">
            <a:solidFill>
              <a:schemeClr val="tx1"/>
            </a:solidFill>
          </a:endParaRPr>
        </a:p>
      </dgm:t>
    </dgm:pt>
    <dgm:pt modelId="{2D981EE6-7CBA-4185-B5BE-8F780B53B165}" type="sibTrans" cxnId="{3FC615B0-F195-4474-8E1F-CA4418D39539}">
      <dgm:prSet custT="1"/>
      <dgm:spPr/>
      <dgm:t>
        <a:bodyPr/>
        <a:lstStyle/>
        <a:p>
          <a:endParaRPr lang="es-EC" sz="1050">
            <a:solidFill>
              <a:schemeClr val="tx1"/>
            </a:solidFill>
          </a:endParaRPr>
        </a:p>
      </dgm:t>
    </dgm:pt>
    <dgm:pt modelId="{BCB2938F-4C00-44F6-88DC-DCB0FF3A203C}">
      <dgm:prSet phldrT="[Texto]" custT="1"/>
      <dgm:spPr/>
      <dgm:t>
        <a:bodyPr/>
        <a:lstStyle/>
        <a:p>
          <a:r>
            <a:rPr lang="es-MX" sz="1200" dirty="0">
              <a:solidFill>
                <a:schemeClr val="tx1"/>
              </a:solidFill>
            </a:rPr>
            <a:t>Centros de faenamiento En funcionamiento</a:t>
          </a:r>
        </a:p>
        <a:p>
          <a:r>
            <a:rPr lang="es-MX" sz="1200" dirty="0">
              <a:solidFill>
                <a:schemeClr val="tx1"/>
              </a:solidFill>
            </a:rPr>
            <a:t>Santo Domingo: 24</a:t>
          </a:r>
        </a:p>
        <a:p>
          <a:r>
            <a:rPr lang="es-MX" sz="1200" dirty="0">
              <a:solidFill>
                <a:schemeClr val="tx1"/>
              </a:solidFill>
            </a:rPr>
            <a:t>Manabí: 82</a:t>
          </a:r>
          <a:endParaRPr lang="es-EC" sz="1200" dirty="0">
            <a:solidFill>
              <a:schemeClr val="tx1"/>
            </a:solidFill>
          </a:endParaRPr>
        </a:p>
      </dgm:t>
    </dgm:pt>
    <dgm:pt modelId="{72944CAF-DB0E-4CD8-94FE-5D568A7C15E4}" type="parTrans" cxnId="{43228507-6066-41D2-A403-E8EED1E1E3E1}">
      <dgm:prSet/>
      <dgm:spPr/>
      <dgm:t>
        <a:bodyPr/>
        <a:lstStyle/>
        <a:p>
          <a:endParaRPr lang="es-EC" sz="2800">
            <a:solidFill>
              <a:schemeClr val="tx1"/>
            </a:solidFill>
          </a:endParaRPr>
        </a:p>
      </dgm:t>
    </dgm:pt>
    <dgm:pt modelId="{16196D65-73F4-451E-96DB-4E21837BA198}" type="sibTrans" cxnId="{43228507-6066-41D2-A403-E8EED1E1E3E1}">
      <dgm:prSet custT="1"/>
      <dgm:spPr/>
      <dgm:t>
        <a:bodyPr/>
        <a:lstStyle/>
        <a:p>
          <a:endParaRPr lang="es-EC" sz="1050">
            <a:solidFill>
              <a:schemeClr val="tx1"/>
            </a:solidFill>
          </a:endParaRPr>
        </a:p>
      </dgm:t>
    </dgm:pt>
    <dgm:pt modelId="{6141512E-ED64-4E30-9FE6-B64861278473}">
      <dgm:prSet phldrT="[Texto]" custT="1"/>
      <dgm:spPr/>
      <dgm:t>
        <a:bodyPr/>
        <a:lstStyle/>
        <a:p>
          <a:r>
            <a:rPr lang="es-EC" sz="1200" dirty="0">
              <a:solidFill>
                <a:schemeClr val="tx1"/>
              </a:solidFill>
            </a:rPr>
            <a:t>Muestras tomadas en PNVCC</a:t>
          </a:r>
        </a:p>
        <a:p>
          <a:r>
            <a:rPr lang="es-EC" sz="1200" dirty="0">
              <a:solidFill>
                <a:schemeClr val="tx1"/>
              </a:solidFill>
            </a:rPr>
            <a:t>Santo Domingo: 28</a:t>
          </a:r>
        </a:p>
        <a:p>
          <a:r>
            <a:rPr lang="es-EC" sz="1200" dirty="0">
              <a:solidFill>
                <a:schemeClr val="tx1"/>
              </a:solidFill>
            </a:rPr>
            <a:t>Manabí: 42</a:t>
          </a:r>
        </a:p>
      </dgm:t>
    </dgm:pt>
    <dgm:pt modelId="{8EED7B97-61C1-4181-AFA2-FA453DCF77A8}" type="parTrans" cxnId="{46C19F8F-4CB1-4135-835B-3C452E4DBF07}">
      <dgm:prSet/>
      <dgm:spPr/>
      <dgm:t>
        <a:bodyPr/>
        <a:lstStyle/>
        <a:p>
          <a:endParaRPr lang="es-EC" sz="2800">
            <a:solidFill>
              <a:schemeClr val="tx1"/>
            </a:solidFill>
          </a:endParaRPr>
        </a:p>
      </dgm:t>
    </dgm:pt>
    <dgm:pt modelId="{3CF616C5-6D45-4E25-8436-A173464D6247}" type="sibTrans" cxnId="{46C19F8F-4CB1-4135-835B-3C452E4DBF07}">
      <dgm:prSet custT="1"/>
      <dgm:spPr/>
      <dgm:t>
        <a:bodyPr/>
        <a:lstStyle/>
        <a:p>
          <a:endParaRPr lang="es-EC" sz="1050">
            <a:solidFill>
              <a:schemeClr val="tx1"/>
            </a:solidFill>
          </a:endParaRPr>
        </a:p>
      </dgm:t>
    </dgm:pt>
    <dgm:pt modelId="{075FF23D-4D83-4BCA-8976-27A6C9D7EC76}" type="pres">
      <dgm:prSet presAssocID="{D15F7969-C1B0-4296-A4F3-97B6D0B4F189}" presName="cycle" presStyleCnt="0">
        <dgm:presLayoutVars>
          <dgm:dir/>
          <dgm:resizeHandles val="exact"/>
        </dgm:presLayoutVars>
      </dgm:prSet>
      <dgm:spPr/>
    </dgm:pt>
    <dgm:pt modelId="{75014D6B-F59A-4442-9F65-A3E681879679}" type="pres">
      <dgm:prSet presAssocID="{1F7C3603-B263-4F28-9E82-D1264DF8E0D3}" presName="node" presStyleLbl="node1" presStyleIdx="0" presStyleCnt="4" custRadScaleRad="98610" custRadScaleInc="0">
        <dgm:presLayoutVars>
          <dgm:bulletEnabled val="1"/>
        </dgm:presLayoutVars>
      </dgm:prSet>
      <dgm:spPr/>
    </dgm:pt>
    <dgm:pt modelId="{B24EABF0-4808-4A97-80FF-38E6EC55C96B}" type="pres">
      <dgm:prSet presAssocID="{51D7E94C-7D3D-46E3-8AF3-04DBCCAF56E0}" presName="sibTrans" presStyleLbl="sibTrans2D1" presStyleIdx="0" presStyleCnt="4"/>
      <dgm:spPr/>
    </dgm:pt>
    <dgm:pt modelId="{B4120C31-E359-4073-99EB-55A6B4ACA1FB}" type="pres">
      <dgm:prSet presAssocID="{51D7E94C-7D3D-46E3-8AF3-04DBCCAF56E0}" presName="connectorText" presStyleLbl="sibTrans2D1" presStyleIdx="0" presStyleCnt="4"/>
      <dgm:spPr/>
    </dgm:pt>
    <dgm:pt modelId="{824DF9C4-F821-4B39-946E-A7F7D2C0F905}" type="pres">
      <dgm:prSet presAssocID="{13DD0355-92FD-481E-A68D-A85609E1BCAB}" presName="node" presStyleLbl="node1" presStyleIdx="1" presStyleCnt="4">
        <dgm:presLayoutVars>
          <dgm:bulletEnabled val="1"/>
        </dgm:presLayoutVars>
      </dgm:prSet>
      <dgm:spPr/>
    </dgm:pt>
    <dgm:pt modelId="{DFA60155-55CA-45A6-984F-FCDC4C6F139A}" type="pres">
      <dgm:prSet presAssocID="{2D981EE6-7CBA-4185-B5BE-8F780B53B165}" presName="sibTrans" presStyleLbl="sibTrans2D1" presStyleIdx="1" presStyleCnt="4"/>
      <dgm:spPr/>
    </dgm:pt>
    <dgm:pt modelId="{9BDCDE49-FFF6-4CBF-8346-6DA99DCDBAAF}" type="pres">
      <dgm:prSet presAssocID="{2D981EE6-7CBA-4185-B5BE-8F780B53B165}" presName="connectorText" presStyleLbl="sibTrans2D1" presStyleIdx="1" presStyleCnt="4"/>
      <dgm:spPr/>
    </dgm:pt>
    <dgm:pt modelId="{779097A9-13C8-4AA5-A802-A7DA1785ACA9}" type="pres">
      <dgm:prSet presAssocID="{BCB2938F-4C00-44F6-88DC-DCB0FF3A203C}" presName="node" presStyleLbl="node1" presStyleIdx="2" presStyleCnt="4">
        <dgm:presLayoutVars>
          <dgm:bulletEnabled val="1"/>
        </dgm:presLayoutVars>
      </dgm:prSet>
      <dgm:spPr/>
    </dgm:pt>
    <dgm:pt modelId="{AC2140A5-1C4F-421E-A1A8-74D5CF23BDC2}" type="pres">
      <dgm:prSet presAssocID="{16196D65-73F4-451E-96DB-4E21837BA198}" presName="sibTrans" presStyleLbl="sibTrans2D1" presStyleIdx="2" presStyleCnt="4"/>
      <dgm:spPr/>
    </dgm:pt>
    <dgm:pt modelId="{1C053A4E-ECD1-467A-A7DB-3A914D6E8348}" type="pres">
      <dgm:prSet presAssocID="{16196D65-73F4-451E-96DB-4E21837BA198}" presName="connectorText" presStyleLbl="sibTrans2D1" presStyleIdx="2" presStyleCnt="4"/>
      <dgm:spPr/>
    </dgm:pt>
    <dgm:pt modelId="{1FB782AA-5D2E-4A12-A47B-ED5158DC2A3C}" type="pres">
      <dgm:prSet presAssocID="{6141512E-ED64-4E30-9FE6-B64861278473}" presName="node" presStyleLbl="node1" presStyleIdx="3" presStyleCnt="4">
        <dgm:presLayoutVars>
          <dgm:bulletEnabled val="1"/>
        </dgm:presLayoutVars>
      </dgm:prSet>
      <dgm:spPr/>
    </dgm:pt>
    <dgm:pt modelId="{D25932EE-6424-44F6-9B15-10E8F60E6421}" type="pres">
      <dgm:prSet presAssocID="{3CF616C5-6D45-4E25-8436-A173464D6247}" presName="sibTrans" presStyleLbl="sibTrans2D1" presStyleIdx="3" presStyleCnt="4"/>
      <dgm:spPr/>
    </dgm:pt>
    <dgm:pt modelId="{CFC7C5B0-A79C-4392-A0FF-1540E98CFE20}" type="pres">
      <dgm:prSet presAssocID="{3CF616C5-6D45-4E25-8436-A173464D6247}" presName="connectorText" presStyleLbl="sibTrans2D1" presStyleIdx="3" presStyleCnt="4"/>
      <dgm:spPr/>
    </dgm:pt>
  </dgm:ptLst>
  <dgm:cxnLst>
    <dgm:cxn modelId="{B95FAB00-87C5-43CB-AA61-39D5302D87E2}" type="presOf" srcId="{51D7E94C-7D3D-46E3-8AF3-04DBCCAF56E0}" destId="{B24EABF0-4808-4A97-80FF-38E6EC55C96B}" srcOrd="0" destOrd="0" presId="urn:microsoft.com/office/officeart/2005/8/layout/cycle2"/>
    <dgm:cxn modelId="{43228507-6066-41D2-A403-E8EED1E1E3E1}" srcId="{D15F7969-C1B0-4296-A4F3-97B6D0B4F189}" destId="{BCB2938F-4C00-44F6-88DC-DCB0FF3A203C}" srcOrd="2" destOrd="0" parTransId="{72944CAF-DB0E-4CD8-94FE-5D568A7C15E4}" sibTransId="{16196D65-73F4-451E-96DB-4E21837BA198}"/>
    <dgm:cxn modelId="{072AB811-13F3-4740-9A62-700C8AD1D6A4}" type="presOf" srcId="{2D981EE6-7CBA-4185-B5BE-8F780B53B165}" destId="{9BDCDE49-FFF6-4CBF-8346-6DA99DCDBAAF}" srcOrd="1" destOrd="0" presId="urn:microsoft.com/office/officeart/2005/8/layout/cycle2"/>
    <dgm:cxn modelId="{ED3AEB1F-C088-4EA6-B374-22D6265A8DC1}" type="presOf" srcId="{BCB2938F-4C00-44F6-88DC-DCB0FF3A203C}" destId="{779097A9-13C8-4AA5-A802-A7DA1785ACA9}" srcOrd="0" destOrd="0" presId="urn:microsoft.com/office/officeart/2005/8/layout/cycle2"/>
    <dgm:cxn modelId="{BA9DAB2E-743E-482E-A87D-D083F24F2F1C}" type="presOf" srcId="{13DD0355-92FD-481E-A68D-A85609E1BCAB}" destId="{824DF9C4-F821-4B39-946E-A7F7D2C0F905}" srcOrd="0" destOrd="0" presId="urn:microsoft.com/office/officeart/2005/8/layout/cycle2"/>
    <dgm:cxn modelId="{25458B34-9CAD-4E38-A4F1-3A49296DC79C}" srcId="{D15F7969-C1B0-4296-A4F3-97B6D0B4F189}" destId="{1F7C3603-B263-4F28-9E82-D1264DF8E0D3}" srcOrd="0" destOrd="0" parTransId="{1B6F54D7-268D-4272-B5AD-53346D5A8B38}" sibTransId="{51D7E94C-7D3D-46E3-8AF3-04DBCCAF56E0}"/>
    <dgm:cxn modelId="{AB6DA336-530B-4AF0-9B95-90BAC40BA006}" type="presOf" srcId="{2D981EE6-7CBA-4185-B5BE-8F780B53B165}" destId="{DFA60155-55CA-45A6-984F-FCDC4C6F139A}" srcOrd="0" destOrd="0" presId="urn:microsoft.com/office/officeart/2005/8/layout/cycle2"/>
    <dgm:cxn modelId="{7650713F-51EA-4A08-ABCE-436FCC8FACD7}" type="presOf" srcId="{D15F7969-C1B0-4296-A4F3-97B6D0B4F189}" destId="{075FF23D-4D83-4BCA-8976-27A6C9D7EC76}" srcOrd="0" destOrd="0" presId="urn:microsoft.com/office/officeart/2005/8/layout/cycle2"/>
    <dgm:cxn modelId="{11BE4D70-1921-4FAF-A735-35567D42D2F9}" type="presOf" srcId="{16196D65-73F4-451E-96DB-4E21837BA198}" destId="{1C053A4E-ECD1-467A-A7DB-3A914D6E8348}" srcOrd="1" destOrd="0" presId="urn:microsoft.com/office/officeart/2005/8/layout/cycle2"/>
    <dgm:cxn modelId="{D1BF1379-A02F-4D6A-88B4-8587C35B0233}" type="presOf" srcId="{1F7C3603-B263-4F28-9E82-D1264DF8E0D3}" destId="{75014D6B-F59A-4442-9F65-A3E681879679}" srcOrd="0" destOrd="0" presId="urn:microsoft.com/office/officeart/2005/8/layout/cycle2"/>
    <dgm:cxn modelId="{5F959486-0954-4F2E-BD55-A72FD41AC800}" type="presOf" srcId="{3CF616C5-6D45-4E25-8436-A173464D6247}" destId="{CFC7C5B0-A79C-4392-A0FF-1540E98CFE20}" srcOrd="1" destOrd="0" presId="urn:microsoft.com/office/officeart/2005/8/layout/cycle2"/>
    <dgm:cxn modelId="{46C19F8F-4CB1-4135-835B-3C452E4DBF07}" srcId="{D15F7969-C1B0-4296-A4F3-97B6D0B4F189}" destId="{6141512E-ED64-4E30-9FE6-B64861278473}" srcOrd="3" destOrd="0" parTransId="{8EED7B97-61C1-4181-AFA2-FA453DCF77A8}" sibTransId="{3CF616C5-6D45-4E25-8436-A173464D6247}"/>
    <dgm:cxn modelId="{A32FB993-0098-4B32-B51E-F8A00FB73267}" type="presOf" srcId="{3CF616C5-6D45-4E25-8436-A173464D6247}" destId="{D25932EE-6424-44F6-9B15-10E8F60E6421}" srcOrd="0" destOrd="0" presId="urn:microsoft.com/office/officeart/2005/8/layout/cycle2"/>
    <dgm:cxn modelId="{22292DAF-3AD4-4CE4-8FCC-FB1DAF8E254C}" type="presOf" srcId="{51D7E94C-7D3D-46E3-8AF3-04DBCCAF56E0}" destId="{B4120C31-E359-4073-99EB-55A6B4ACA1FB}" srcOrd="1" destOrd="0" presId="urn:microsoft.com/office/officeart/2005/8/layout/cycle2"/>
    <dgm:cxn modelId="{3FC615B0-F195-4474-8E1F-CA4418D39539}" srcId="{D15F7969-C1B0-4296-A4F3-97B6D0B4F189}" destId="{13DD0355-92FD-481E-A68D-A85609E1BCAB}" srcOrd="1" destOrd="0" parTransId="{0F23CFAE-1F6A-4C88-ABE8-674C9853BC17}" sibTransId="{2D981EE6-7CBA-4185-B5BE-8F780B53B165}"/>
    <dgm:cxn modelId="{A6A7B1E4-10BB-41DC-9865-DE75C63ED274}" type="presOf" srcId="{16196D65-73F4-451E-96DB-4E21837BA198}" destId="{AC2140A5-1C4F-421E-A1A8-74D5CF23BDC2}" srcOrd="0" destOrd="0" presId="urn:microsoft.com/office/officeart/2005/8/layout/cycle2"/>
    <dgm:cxn modelId="{91B1EFFB-BC90-4507-AB30-E03BCB76F0BF}" type="presOf" srcId="{6141512E-ED64-4E30-9FE6-B64861278473}" destId="{1FB782AA-5D2E-4A12-A47B-ED5158DC2A3C}" srcOrd="0" destOrd="0" presId="urn:microsoft.com/office/officeart/2005/8/layout/cycle2"/>
    <dgm:cxn modelId="{4BDD79EE-61C0-4738-A08D-C06A3D7AEC2B}" type="presParOf" srcId="{075FF23D-4D83-4BCA-8976-27A6C9D7EC76}" destId="{75014D6B-F59A-4442-9F65-A3E681879679}" srcOrd="0" destOrd="0" presId="urn:microsoft.com/office/officeart/2005/8/layout/cycle2"/>
    <dgm:cxn modelId="{A87B7A56-E357-4448-A605-F11E5D7BFF55}" type="presParOf" srcId="{075FF23D-4D83-4BCA-8976-27A6C9D7EC76}" destId="{B24EABF0-4808-4A97-80FF-38E6EC55C96B}" srcOrd="1" destOrd="0" presId="urn:microsoft.com/office/officeart/2005/8/layout/cycle2"/>
    <dgm:cxn modelId="{1C056883-1F9A-4C75-9980-3C7DDD693A7D}" type="presParOf" srcId="{B24EABF0-4808-4A97-80FF-38E6EC55C96B}" destId="{B4120C31-E359-4073-99EB-55A6B4ACA1FB}" srcOrd="0" destOrd="0" presId="urn:microsoft.com/office/officeart/2005/8/layout/cycle2"/>
    <dgm:cxn modelId="{723AC35D-1372-42E7-A8DE-404AB3554C43}" type="presParOf" srcId="{075FF23D-4D83-4BCA-8976-27A6C9D7EC76}" destId="{824DF9C4-F821-4B39-946E-A7F7D2C0F905}" srcOrd="2" destOrd="0" presId="urn:microsoft.com/office/officeart/2005/8/layout/cycle2"/>
    <dgm:cxn modelId="{29843E92-2133-49E9-A98D-E186725B1B00}" type="presParOf" srcId="{075FF23D-4D83-4BCA-8976-27A6C9D7EC76}" destId="{DFA60155-55CA-45A6-984F-FCDC4C6F139A}" srcOrd="3" destOrd="0" presId="urn:microsoft.com/office/officeart/2005/8/layout/cycle2"/>
    <dgm:cxn modelId="{8459E50D-21B1-4EDC-9B06-CCF73E706CF9}" type="presParOf" srcId="{DFA60155-55CA-45A6-984F-FCDC4C6F139A}" destId="{9BDCDE49-FFF6-4CBF-8346-6DA99DCDBAAF}" srcOrd="0" destOrd="0" presId="urn:microsoft.com/office/officeart/2005/8/layout/cycle2"/>
    <dgm:cxn modelId="{7125DB3B-CD3F-40BE-AEDD-90CAF2D19C7E}" type="presParOf" srcId="{075FF23D-4D83-4BCA-8976-27A6C9D7EC76}" destId="{779097A9-13C8-4AA5-A802-A7DA1785ACA9}" srcOrd="4" destOrd="0" presId="urn:microsoft.com/office/officeart/2005/8/layout/cycle2"/>
    <dgm:cxn modelId="{1AFFC4A6-548A-4875-92D6-8D3429DF73F4}" type="presParOf" srcId="{075FF23D-4D83-4BCA-8976-27A6C9D7EC76}" destId="{AC2140A5-1C4F-421E-A1A8-74D5CF23BDC2}" srcOrd="5" destOrd="0" presId="urn:microsoft.com/office/officeart/2005/8/layout/cycle2"/>
    <dgm:cxn modelId="{E247F595-D5F4-4570-8F5D-1AB066B5454D}" type="presParOf" srcId="{AC2140A5-1C4F-421E-A1A8-74D5CF23BDC2}" destId="{1C053A4E-ECD1-467A-A7DB-3A914D6E8348}" srcOrd="0" destOrd="0" presId="urn:microsoft.com/office/officeart/2005/8/layout/cycle2"/>
    <dgm:cxn modelId="{8BD2B873-87A5-4328-A949-12783044ED32}" type="presParOf" srcId="{075FF23D-4D83-4BCA-8976-27A6C9D7EC76}" destId="{1FB782AA-5D2E-4A12-A47B-ED5158DC2A3C}" srcOrd="6" destOrd="0" presId="urn:microsoft.com/office/officeart/2005/8/layout/cycle2"/>
    <dgm:cxn modelId="{ACD3DDBE-D077-4DA4-B6A8-234658F41AEA}" type="presParOf" srcId="{075FF23D-4D83-4BCA-8976-27A6C9D7EC76}" destId="{D25932EE-6424-44F6-9B15-10E8F60E6421}" srcOrd="7" destOrd="0" presId="urn:microsoft.com/office/officeart/2005/8/layout/cycle2"/>
    <dgm:cxn modelId="{332BA8E0-F050-4B41-9F2A-D3BE9BD64460}" type="presParOf" srcId="{D25932EE-6424-44F6-9B15-10E8F60E6421}" destId="{CFC7C5B0-A79C-4392-A0FF-1540E98CFE2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49CFAB4-3A15-4749-A418-EA82CEE57AFB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57FC5C60-CA10-47DE-9940-549E361856C6}">
      <dgm:prSet phldrT="[Texto]"/>
      <dgm:spPr/>
      <dgm:t>
        <a:bodyPr/>
        <a:lstStyle/>
        <a:p>
          <a:r>
            <a:rPr lang="es-EC" b="1" i="1" dirty="0">
              <a:solidFill>
                <a:schemeClr val="tx1"/>
              </a:solidFill>
              <a:latin typeface="Arial Narrow" panose="020B0606020202030204" pitchFamily="34" charset="0"/>
            </a:rPr>
            <a:t>Habilitación de centro de faenamiento de exportación privados de cerdos y aves, con el cual se logro exportar 22,5 toneladas de carne de cerdo a Costa de Marfil (abril 2023)</a:t>
          </a:r>
          <a:endParaRPr lang="es-EC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1598DB96-F9EB-40BF-89CE-AE5F5FB79ADC}" type="parTrans" cxnId="{67504CA2-6A0B-4C49-B6AF-5D5643F3637C}">
      <dgm:prSet/>
      <dgm:spPr/>
      <dgm:t>
        <a:bodyPr/>
        <a:lstStyle/>
        <a:p>
          <a:endParaRPr lang="es-EC"/>
        </a:p>
      </dgm:t>
    </dgm:pt>
    <dgm:pt modelId="{8236C850-3F06-4D59-9C4A-27FABC094E17}" type="sibTrans" cxnId="{67504CA2-6A0B-4C49-B6AF-5D5643F3637C}">
      <dgm:prSet/>
      <dgm:spPr/>
      <dgm:t>
        <a:bodyPr/>
        <a:lstStyle/>
        <a:p>
          <a:endParaRPr lang="es-EC"/>
        </a:p>
      </dgm:t>
    </dgm:pt>
    <dgm:pt modelId="{322CDFD0-B4AE-477E-88A4-3777B6DFFA31}" type="pres">
      <dgm:prSet presAssocID="{249CFAB4-3A15-4749-A418-EA82CEE57AFB}" presName="Name0" presStyleCnt="0">
        <dgm:presLayoutVars>
          <dgm:dir/>
          <dgm:resizeHandles val="exact"/>
        </dgm:presLayoutVars>
      </dgm:prSet>
      <dgm:spPr/>
    </dgm:pt>
    <dgm:pt modelId="{9A350CB9-CCF2-41C0-93DF-42DED72CDCBA}" type="pres">
      <dgm:prSet presAssocID="{57FC5C60-CA10-47DE-9940-549E361856C6}" presName="composite" presStyleCnt="0"/>
      <dgm:spPr/>
    </dgm:pt>
    <dgm:pt modelId="{9AD56DED-70D6-4877-8AF6-3BDB3C8AC2AA}" type="pres">
      <dgm:prSet presAssocID="{57FC5C60-CA10-47DE-9940-549E361856C6}" presName="rect1" presStyleLbl="bgImgPlace1" presStyleIdx="0" presStyleCnt="1" custLinFactNeighborX="-6924" custLinFactNeighborY="-47"/>
      <dgm:spPr>
        <a:blipFill>
          <a:blip xmlns:r="http://schemas.openxmlformats.org/officeDocument/2006/relationships" r:embed="rId1"/>
          <a:srcRect/>
          <a:stretch>
            <a:fillRect t="-33000" b="-33000"/>
          </a:stretch>
        </a:blipFill>
      </dgm:spPr>
    </dgm:pt>
    <dgm:pt modelId="{AB48635E-EB08-42E2-985E-11A06623207C}" type="pres">
      <dgm:prSet presAssocID="{57FC5C60-CA10-47DE-9940-549E361856C6}" presName="wedgeRectCallout1" presStyleLbl="node1" presStyleIdx="0" presStyleCnt="1">
        <dgm:presLayoutVars>
          <dgm:bulletEnabled val="1"/>
        </dgm:presLayoutVars>
      </dgm:prSet>
      <dgm:spPr/>
    </dgm:pt>
  </dgm:ptLst>
  <dgm:cxnLst>
    <dgm:cxn modelId="{21C6854E-0A87-44F8-AF24-26CB6430303F}" type="presOf" srcId="{249CFAB4-3A15-4749-A418-EA82CEE57AFB}" destId="{322CDFD0-B4AE-477E-88A4-3777B6DFFA31}" srcOrd="0" destOrd="0" presId="urn:microsoft.com/office/officeart/2008/layout/BendingPictureCaptionList"/>
    <dgm:cxn modelId="{67504CA2-6A0B-4C49-B6AF-5D5643F3637C}" srcId="{249CFAB4-3A15-4749-A418-EA82CEE57AFB}" destId="{57FC5C60-CA10-47DE-9940-549E361856C6}" srcOrd="0" destOrd="0" parTransId="{1598DB96-F9EB-40BF-89CE-AE5F5FB79ADC}" sibTransId="{8236C850-3F06-4D59-9C4A-27FABC094E17}"/>
    <dgm:cxn modelId="{08160CE7-6659-4BB3-A9D7-2A312B344B20}" type="presOf" srcId="{57FC5C60-CA10-47DE-9940-549E361856C6}" destId="{AB48635E-EB08-42E2-985E-11A06623207C}" srcOrd="0" destOrd="0" presId="urn:microsoft.com/office/officeart/2008/layout/BendingPictureCaptionList"/>
    <dgm:cxn modelId="{86F561AA-0C9E-4E9F-8B39-1A26F7A120ED}" type="presParOf" srcId="{322CDFD0-B4AE-477E-88A4-3777B6DFFA31}" destId="{9A350CB9-CCF2-41C0-93DF-42DED72CDCBA}" srcOrd="0" destOrd="0" presId="urn:microsoft.com/office/officeart/2008/layout/BendingPictureCaptionList"/>
    <dgm:cxn modelId="{1188F915-6CE2-4AEB-A76C-27922AA7821A}" type="presParOf" srcId="{9A350CB9-CCF2-41C0-93DF-42DED72CDCBA}" destId="{9AD56DED-70D6-4877-8AF6-3BDB3C8AC2AA}" srcOrd="0" destOrd="0" presId="urn:microsoft.com/office/officeart/2008/layout/BendingPictureCaptionList"/>
    <dgm:cxn modelId="{E8193499-A33F-4C92-A3CD-A2AA30039EE9}" type="presParOf" srcId="{9A350CB9-CCF2-41C0-93DF-42DED72CDCBA}" destId="{AB48635E-EB08-42E2-985E-11A06623207C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C0A5082-8219-4BB1-9DC7-2680136AF52D}" type="doc">
      <dgm:prSet loTypeId="urn:microsoft.com/office/officeart/2005/8/layout/process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63BF4532-CA17-44FA-973E-16A7F04C58C7}">
      <dgm:prSet phldrT="[Texto]"/>
      <dgm:spPr/>
      <dgm:t>
        <a:bodyPr/>
        <a:lstStyle/>
        <a:p>
          <a:pPr>
            <a:buNone/>
          </a:pPr>
          <a:r>
            <a:rPr lang="es-EC" b="1" dirty="0">
              <a:solidFill>
                <a:schemeClr val="tx1"/>
              </a:solidFill>
            </a:rPr>
            <a:t>Litros de leche cruda controlada</a:t>
          </a:r>
          <a:endParaRPr lang="es-EC" dirty="0">
            <a:solidFill>
              <a:schemeClr val="tx1"/>
            </a:solidFill>
          </a:endParaRPr>
        </a:p>
      </dgm:t>
    </dgm:pt>
    <dgm:pt modelId="{4EE0D70B-3B5E-4B99-A5F0-BB3820E7F421}" type="parTrans" cxnId="{0CF9376D-23DC-42B8-A1E3-F9A087D2E01A}">
      <dgm:prSet/>
      <dgm:spPr/>
      <dgm:t>
        <a:bodyPr/>
        <a:lstStyle/>
        <a:p>
          <a:endParaRPr lang="es-EC"/>
        </a:p>
      </dgm:t>
    </dgm:pt>
    <dgm:pt modelId="{86C17C05-C925-4E77-92FE-51CB7D8494F1}" type="sibTrans" cxnId="{0CF9376D-23DC-42B8-A1E3-F9A087D2E01A}">
      <dgm:prSet/>
      <dgm:spPr/>
      <dgm:t>
        <a:bodyPr/>
        <a:lstStyle/>
        <a:p>
          <a:endParaRPr lang="es-EC"/>
        </a:p>
      </dgm:t>
    </dgm:pt>
    <dgm:pt modelId="{6CCDE9D1-9913-4735-81DF-9D76427B355A}">
      <dgm:prSet phldrT="[Texto]"/>
      <dgm:spPr/>
      <dgm:t>
        <a:bodyPr/>
        <a:lstStyle/>
        <a:p>
          <a:r>
            <a:rPr lang="es-EC" dirty="0">
              <a:solidFill>
                <a:schemeClr val="tx1"/>
              </a:solidFill>
            </a:rPr>
            <a:t>Santo Domingo: 466.323</a:t>
          </a:r>
        </a:p>
      </dgm:t>
    </dgm:pt>
    <dgm:pt modelId="{0B94D327-F576-4CA5-8839-5794971DD5D1}" type="parTrans" cxnId="{78B72065-0592-4D8F-B21A-4423ADC1677F}">
      <dgm:prSet/>
      <dgm:spPr/>
      <dgm:t>
        <a:bodyPr/>
        <a:lstStyle/>
        <a:p>
          <a:endParaRPr lang="es-EC"/>
        </a:p>
      </dgm:t>
    </dgm:pt>
    <dgm:pt modelId="{6CD2B379-C2A3-4831-9C5B-B31BD2BD2478}" type="sibTrans" cxnId="{78B72065-0592-4D8F-B21A-4423ADC1677F}">
      <dgm:prSet/>
      <dgm:spPr/>
      <dgm:t>
        <a:bodyPr/>
        <a:lstStyle/>
        <a:p>
          <a:endParaRPr lang="es-EC"/>
        </a:p>
      </dgm:t>
    </dgm:pt>
    <dgm:pt modelId="{B49F95AF-3B98-4D39-8E9C-368E92E890B0}">
      <dgm:prSet phldrT="[Texto]"/>
      <dgm:spPr/>
      <dgm:t>
        <a:bodyPr/>
        <a:lstStyle/>
        <a:p>
          <a:pPr>
            <a:buNone/>
          </a:pPr>
          <a:r>
            <a:rPr lang="es-EC" b="1" dirty="0">
              <a:solidFill>
                <a:schemeClr val="tx1"/>
              </a:solidFill>
            </a:rPr>
            <a:t>Litros de leche cruda decomisada</a:t>
          </a:r>
          <a:endParaRPr lang="es-EC" dirty="0">
            <a:solidFill>
              <a:schemeClr val="tx1"/>
            </a:solidFill>
          </a:endParaRPr>
        </a:p>
      </dgm:t>
    </dgm:pt>
    <dgm:pt modelId="{21C71C2D-E9FA-42FC-9C34-3CB057839853}" type="parTrans" cxnId="{C8E0758A-AD64-41BC-88DF-AE6A6FD11298}">
      <dgm:prSet/>
      <dgm:spPr/>
      <dgm:t>
        <a:bodyPr/>
        <a:lstStyle/>
        <a:p>
          <a:endParaRPr lang="es-EC"/>
        </a:p>
      </dgm:t>
    </dgm:pt>
    <dgm:pt modelId="{977E3C13-0D13-4159-B569-42BD2F91AF3F}" type="sibTrans" cxnId="{C8E0758A-AD64-41BC-88DF-AE6A6FD11298}">
      <dgm:prSet/>
      <dgm:spPr/>
      <dgm:t>
        <a:bodyPr/>
        <a:lstStyle/>
        <a:p>
          <a:endParaRPr lang="es-EC"/>
        </a:p>
      </dgm:t>
    </dgm:pt>
    <dgm:pt modelId="{3D0F5E4F-AC71-4C03-9601-BADCF18926B5}">
      <dgm:prSet phldrT="[Texto]"/>
      <dgm:spPr/>
      <dgm:t>
        <a:bodyPr/>
        <a:lstStyle/>
        <a:p>
          <a:r>
            <a:rPr lang="es-EC" dirty="0"/>
            <a:t>Santo Domingo: 84.753</a:t>
          </a:r>
        </a:p>
      </dgm:t>
    </dgm:pt>
    <dgm:pt modelId="{82B44861-F849-4EA2-B4F0-ADFB105E7468}" type="parTrans" cxnId="{AEB42C10-210D-4485-B67D-C044038276FB}">
      <dgm:prSet/>
      <dgm:spPr/>
      <dgm:t>
        <a:bodyPr/>
        <a:lstStyle/>
        <a:p>
          <a:endParaRPr lang="es-EC"/>
        </a:p>
      </dgm:t>
    </dgm:pt>
    <dgm:pt modelId="{3106E0A2-328E-45E2-A2C3-69333E44D231}" type="sibTrans" cxnId="{AEB42C10-210D-4485-B67D-C044038276FB}">
      <dgm:prSet/>
      <dgm:spPr/>
      <dgm:t>
        <a:bodyPr/>
        <a:lstStyle/>
        <a:p>
          <a:endParaRPr lang="es-EC"/>
        </a:p>
      </dgm:t>
    </dgm:pt>
    <dgm:pt modelId="{A487BEB6-2F19-4ED1-A4B0-D4428601AD8C}" type="pres">
      <dgm:prSet presAssocID="{0C0A5082-8219-4BB1-9DC7-2680136AF52D}" presName="Name0" presStyleCnt="0">
        <dgm:presLayoutVars>
          <dgm:dir/>
          <dgm:animLvl val="lvl"/>
          <dgm:resizeHandles val="exact"/>
        </dgm:presLayoutVars>
      </dgm:prSet>
      <dgm:spPr/>
    </dgm:pt>
    <dgm:pt modelId="{476658E0-3D93-4510-8AE0-BA1799694DB9}" type="pres">
      <dgm:prSet presAssocID="{B49F95AF-3B98-4D39-8E9C-368E92E890B0}" presName="boxAndChildren" presStyleCnt="0"/>
      <dgm:spPr/>
    </dgm:pt>
    <dgm:pt modelId="{52ADF47F-1620-4596-B9F9-6A70582897DE}" type="pres">
      <dgm:prSet presAssocID="{B49F95AF-3B98-4D39-8E9C-368E92E890B0}" presName="parentTextBox" presStyleLbl="node1" presStyleIdx="0" presStyleCnt="2"/>
      <dgm:spPr/>
    </dgm:pt>
    <dgm:pt modelId="{5480F2B2-AB78-48E6-9196-72AB5AAD527C}" type="pres">
      <dgm:prSet presAssocID="{B49F95AF-3B98-4D39-8E9C-368E92E890B0}" presName="entireBox" presStyleLbl="node1" presStyleIdx="0" presStyleCnt="2"/>
      <dgm:spPr/>
    </dgm:pt>
    <dgm:pt modelId="{50869E75-45E9-4FD6-A834-ADC5E5C476BF}" type="pres">
      <dgm:prSet presAssocID="{B49F95AF-3B98-4D39-8E9C-368E92E890B0}" presName="descendantBox" presStyleCnt="0"/>
      <dgm:spPr/>
    </dgm:pt>
    <dgm:pt modelId="{DD4C8D84-3B32-4011-ADF7-B5C159F3AEBF}" type="pres">
      <dgm:prSet presAssocID="{3D0F5E4F-AC71-4C03-9601-BADCF18926B5}" presName="childTextBox" presStyleLbl="fgAccFollowNode1" presStyleIdx="0" presStyleCnt="2">
        <dgm:presLayoutVars>
          <dgm:bulletEnabled val="1"/>
        </dgm:presLayoutVars>
      </dgm:prSet>
      <dgm:spPr/>
    </dgm:pt>
    <dgm:pt modelId="{B7F2152B-76E2-493D-B40E-249451268DFB}" type="pres">
      <dgm:prSet presAssocID="{86C17C05-C925-4E77-92FE-51CB7D8494F1}" presName="sp" presStyleCnt="0"/>
      <dgm:spPr/>
    </dgm:pt>
    <dgm:pt modelId="{3BE309E2-FACF-468E-AB80-A95796B5ECE9}" type="pres">
      <dgm:prSet presAssocID="{63BF4532-CA17-44FA-973E-16A7F04C58C7}" presName="arrowAndChildren" presStyleCnt="0"/>
      <dgm:spPr/>
    </dgm:pt>
    <dgm:pt modelId="{75CFC9DF-F4AF-4C25-816B-1687AB88D6D2}" type="pres">
      <dgm:prSet presAssocID="{63BF4532-CA17-44FA-973E-16A7F04C58C7}" presName="parentTextArrow" presStyleLbl="node1" presStyleIdx="0" presStyleCnt="2"/>
      <dgm:spPr/>
    </dgm:pt>
    <dgm:pt modelId="{0C9B5D9A-D5A6-4F19-8DFD-A6AA8356568F}" type="pres">
      <dgm:prSet presAssocID="{63BF4532-CA17-44FA-973E-16A7F04C58C7}" presName="arrow" presStyleLbl="node1" presStyleIdx="1" presStyleCnt="2" custLinFactNeighborX="-29873" custLinFactNeighborY="-55361"/>
      <dgm:spPr/>
    </dgm:pt>
    <dgm:pt modelId="{84C8A964-A405-40D4-AFDD-426ED825DFE8}" type="pres">
      <dgm:prSet presAssocID="{63BF4532-CA17-44FA-973E-16A7F04C58C7}" presName="descendantArrow" presStyleCnt="0"/>
      <dgm:spPr/>
    </dgm:pt>
    <dgm:pt modelId="{76DBC1BB-14E5-4DC7-A389-46EE2E334B3A}" type="pres">
      <dgm:prSet presAssocID="{6CCDE9D1-9913-4735-81DF-9D76427B355A}" presName="childTextArrow" presStyleLbl="fgAccFollowNode1" presStyleIdx="1" presStyleCnt="2">
        <dgm:presLayoutVars>
          <dgm:bulletEnabled val="1"/>
        </dgm:presLayoutVars>
      </dgm:prSet>
      <dgm:spPr/>
    </dgm:pt>
  </dgm:ptLst>
  <dgm:cxnLst>
    <dgm:cxn modelId="{795E3304-8297-4809-A82C-E48A5785B9F8}" type="presOf" srcId="{63BF4532-CA17-44FA-973E-16A7F04C58C7}" destId="{0C9B5D9A-D5A6-4F19-8DFD-A6AA8356568F}" srcOrd="1" destOrd="0" presId="urn:microsoft.com/office/officeart/2005/8/layout/process4"/>
    <dgm:cxn modelId="{AEB42C10-210D-4485-B67D-C044038276FB}" srcId="{B49F95AF-3B98-4D39-8E9C-368E92E890B0}" destId="{3D0F5E4F-AC71-4C03-9601-BADCF18926B5}" srcOrd="0" destOrd="0" parTransId="{82B44861-F849-4EA2-B4F0-ADFB105E7468}" sibTransId="{3106E0A2-328E-45E2-A2C3-69333E44D231}"/>
    <dgm:cxn modelId="{82118747-E583-4A86-98B4-B1D59022B2ED}" type="presOf" srcId="{B49F95AF-3B98-4D39-8E9C-368E92E890B0}" destId="{5480F2B2-AB78-48E6-9196-72AB5AAD527C}" srcOrd="1" destOrd="0" presId="urn:microsoft.com/office/officeart/2005/8/layout/process4"/>
    <dgm:cxn modelId="{78B72065-0592-4D8F-B21A-4423ADC1677F}" srcId="{63BF4532-CA17-44FA-973E-16A7F04C58C7}" destId="{6CCDE9D1-9913-4735-81DF-9D76427B355A}" srcOrd="0" destOrd="0" parTransId="{0B94D327-F576-4CA5-8839-5794971DD5D1}" sibTransId="{6CD2B379-C2A3-4831-9C5B-B31BD2BD2478}"/>
    <dgm:cxn modelId="{0CF9376D-23DC-42B8-A1E3-F9A087D2E01A}" srcId="{0C0A5082-8219-4BB1-9DC7-2680136AF52D}" destId="{63BF4532-CA17-44FA-973E-16A7F04C58C7}" srcOrd="0" destOrd="0" parTransId="{4EE0D70B-3B5E-4B99-A5F0-BB3820E7F421}" sibTransId="{86C17C05-C925-4E77-92FE-51CB7D8494F1}"/>
    <dgm:cxn modelId="{7A87FC74-A6EA-4AC5-BE93-C30576FA4D7F}" type="presOf" srcId="{63BF4532-CA17-44FA-973E-16A7F04C58C7}" destId="{75CFC9DF-F4AF-4C25-816B-1687AB88D6D2}" srcOrd="0" destOrd="0" presId="urn:microsoft.com/office/officeart/2005/8/layout/process4"/>
    <dgm:cxn modelId="{655E0F7D-72AF-4A16-8E3A-C0F33FCFF5D1}" type="presOf" srcId="{3D0F5E4F-AC71-4C03-9601-BADCF18926B5}" destId="{DD4C8D84-3B32-4011-ADF7-B5C159F3AEBF}" srcOrd="0" destOrd="0" presId="urn:microsoft.com/office/officeart/2005/8/layout/process4"/>
    <dgm:cxn modelId="{C8E0758A-AD64-41BC-88DF-AE6A6FD11298}" srcId="{0C0A5082-8219-4BB1-9DC7-2680136AF52D}" destId="{B49F95AF-3B98-4D39-8E9C-368E92E890B0}" srcOrd="1" destOrd="0" parTransId="{21C71C2D-E9FA-42FC-9C34-3CB057839853}" sibTransId="{977E3C13-0D13-4159-B569-42BD2F91AF3F}"/>
    <dgm:cxn modelId="{1060D59C-07BE-4ECB-B79D-63E9EBA038BC}" type="presOf" srcId="{B49F95AF-3B98-4D39-8E9C-368E92E890B0}" destId="{52ADF47F-1620-4596-B9F9-6A70582897DE}" srcOrd="0" destOrd="0" presId="urn:microsoft.com/office/officeart/2005/8/layout/process4"/>
    <dgm:cxn modelId="{BEC61EC3-FE6F-4AE9-A1D3-8826EB8B35EF}" type="presOf" srcId="{0C0A5082-8219-4BB1-9DC7-2680136AF52D}" destId="{A487BEB6-2F19-4ED1-A4B0-D4428601AD8C}" srcOrd="0" destOrd="0" presId="urn:microsoft.com/office/officeart/2005/8/layout/process4"/>
    <dgm:cxn modelId="{C8ED04F3-177F-44FB-B42C-23F8F76080E1}" type="presOf" srcId="{6CCDE9D1-9913-4735-81DF-9D76427B355A}" destId="{76DBC1BB-14E5-4DC7-A389-46EE2E334B3A}" srcOrd="0" destOrd="0" presId="urn:microsoft.com/office/officeart/2005/8/layout/process4"/>
    <dgm:cxn modelId="{2E868185-E3BA-4B0F-B463-0B53F39EED5E}" type="presParOf" srcId="{A487BEB6-2F19-4ED1-A4B0-D4428601AD8C}" destId="{476658E0-3D93-4510-8AE0-BA1799694DB9}" srcOrd="0" destOrd="0" presId="urn:microsoft.com/office/officeart/2005/8/layout/process4"/>
    <dgm:cxn modelId="{17303DA5-7AB6-4D94-B071-0FE3A2D55318}" type="presParOf" srcId="{476658E0-3D93-4510-8AE0-BA1799694DB9}" destId="{52ADF47F-1620-4596-B9F9-6A70582897DE}" srcOrd="0" destOrd="0" presId="urn:microsoft.com/office/officeart/2005/8/layout/process4"/>
    <dgm:cxn modelId="{2A2CDA1B-D045-4D94-BA1C-C1A99E60037D}" type="presParOf" srcId="{476658E0-3D93-4510-8AE0-BA1799694DB9}" destId="{5480F2B2-AB78-48E6-9196-72AB5AAD527C}" srcOrd="1" destOrd="0" presId="urn:microsoft.com/office/officeart/2005/8/layout/process4"/>
    <dgm:cxn modelId="{2876315A-2963-4FA2-B53E-ABDF70F74670}" type="presParOf" srcId="{476658E0-3D93-4510-8AE0-BA1799694DB9}" destId="{50869E75-45E9-4FD6-A834-ADC5E5C476BF}" srcOrd="2" destOrd="0" presId="urn:microsoft.com/office/officeart/2005/8/layout/process4"/>
    <dgm:cxn modelId="{FAF8CDE5-AB6F-4030-B788-CE2AF551125A}" type="presParOf" srcId="{50869E75-45E9-4FD6-A834-ADC5E5C476BF}" destId="{DD4C8D84-3B32-4011-ADF7-B5C159F3AEBF}" srcOrd="0" destOrd="0" presId="urn:microsoft.com/office/officeart/2005/8/layout/process4"/>
    <dgm:cxn modelId="{9B4AC89B-0A6F-40B8-8C78-39271E822EF2}" type="presParOf" srcId="{A487BEB6-2F19-4ED1-A4B0-D4428601AD8C}" destId="{B7F2152B-76E2-493D-B40E-249451268DFB}" srcOrd="1" destOrd="0" presId="urn:microsoft.com/office/officeart/2005/8/layout/process4"/>
    <dgm:cxn modelId="{F914899A-A6D9-4240-948A-DE9549AE2439}" type="presParOf" srcId="{A487BEB6-2F19-4ED1-A4B0-D4428601AD8C}" destId="{3BE309E2-FACF-468E-AB80-A95796B5ECE9}" srcOrd="2" destOrd="0" presId="urn:microsoft.com/office/officeart/2005/8/layout/process4"/>
    <dgm:cxn modelId="{5488DF12-C155-4607-90EA-813E5EF018A0}" type="presParOf" srcId="{3BE309E2-FACF-468E-AB80-A95796B5ECE9}" destId="{75CFC9DF-F4AF-4C25-816B-1687AB88D6D2}" srcOrd="0" destOrd="0" presId="urn:microsoft.com/office/officeart/2005/8/layout/process4"/>
    <dgm:cxn modelId="{A9C69EA4-3AA7-45D3-82E6-3DFC7854E520}" type="presParOf" srcId="{3BE309E2-FACF-468E-AB80-A95796B5ECE9}" destId="{0C9B5D9A-D5A6-4F19-8DFD-A6AA8356568F}" srcOrd="1" destOrd="0" presId="urn:microsoft.com/office/officeart/2005/8/layout/process4"/>
    <dgm:cxn modelId="{D72529B3-DC0E-47A8-AF04-EA69F8438D06}" type="presParOf" srcId="{3BE309E2-FACF-468E-AB80-A95796B5ECE9}" destId="{84C8A964-A405-40D4-AFDD-426ED825DFE8}" srcOrd="2" destOrd="0" presId="urn:microsoft.com/office/officeart/2005/8/layout/process4"/>
    <dgm:cxn modelId="{CD4CD8A9-41C0-4C73-A33E-84F286DD78E5}" type="presParOf" srcId="{84C8A964-A405-40D4-AFDD-426ED825DFE8}" destId="{76DBC1BB-14E5-4DC7-A389-46EE2E334B3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FA073E7-AB24-4B22-BCC4-040995FC02CD}" type="doc">
      <dgm:prSet loTypeId="urn:microsoft.com/office/officeart/2008/layout/BendingPictureCaption" loCatId="pictur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2DB4F121-14B3-46E8-AF21-F60806D9573A}">
      <dgm:prSet phldrT="[Texto]"/>
      <dgm:spPr/>
      <dgm:t>
        <a:bodyPr/>
        <a:lstStyle/>
        <a:p>
          <a:r>
            <a:rPr lang="es-US" b="1" i="1" dirty="0">
              <a:solidFill>
                <a:schemeClr val="tx1"/>
              </a:solidFill>
            </a:rPr>
            <a:t>I</a:t>
          </a:r>
          <a:r>
            <a:rPr lang="es-EC" b="1" i="1" dirty="0" err="1">
              <a:solidFill>
                <a:schemeClr val="tx1"/>
              </a:solidFill>
            </a:rPr>
            <a:t>mplementación</a:t>
          </a:r>
          <a:r>
            <a:rPr lang="es-EC" b="1" i="1" dirty="0">
              <a:solidFill>
                <a:schemeClr val="tx1"/>
              </a:solidFill>
            </a:rPr>
            <a:t> del Área de Microbiología. </a:t>
          </a:r>
        </a:p>
        <a:p>
          <a:endParaRPr lang="es-EC" b="1" i="1" dirty="0">
            <a:solidFill>
              <a:schemeClr val="tx1"/>
            </a:solidFill>
          </a:endParaRPr>
        </a:p>
        <a:p>
          <a:r>
            <a:rPr lang="es-EC" b="1" i="1" dirty="0">
              <a:solidFill>
                <a:schemeClr val="tx1"/>
              </a:solidFill>
            </a:rPr>
            <a:t>Equipos nuevos para las áreas analíticas, garantizando condiciones ambientales adecuadas y potenciando la capacidad analítica del LDR STO DGO.</a:t>
          </a:r>
          <a:endParaRPr lang="es-EC" dirty="0">
            <a:solidFill>
              <a:schemeClr val="tx1"/>
            </a:solidFill>
          </a:endParaRPr>
        </a:p>
      </dgm:t>
    </dgm:pt>
    <dgm:pt modelId="{9CFDF660-06F9-485C-8DB8-2B99E6605E83}" type="parTrans" cxnId="{C3709103-D186-48C4-9F0C-3DC72F31DA7B}">
      <dgm:prSet/>
      <dgm:spPr/>
      <dgm:t>
        <a:bodyPr/>
        <a:lstStyle/>
        <a:p>
          <a:endParaRPr lang="es-EC"/>
        </a:p>
      </dgm:t>
    </dgm:pt>
    <dgm:pt modelId="{6DDEC4F0-214B-498B-B295-799D47B1164F}" type="sibTrans" cxnId="{C3709103-D186-48C4-9F0C-3DC72F31DA7B}">
      <dgm:prSet/>
      <dgm:spPr/>
      <dgm:t>
        <a:bodyPr/>
        <a:lstStyle/>
        <a:p>
          <a:endParaRPr lang="es-EC"/>
        </a:p>
      </dgm:t>
    </dgm:pt>
    <dgm:pt modelId="{9C31E848-DC57-416C-B425-9BE843ECCB5E}" type="pres">
      <dgm:prSet presAssocID="{8FA073E7-AB24-4B22-BCC4-040995FC02CD}" presName="diagram" presStyleCnt="0">
        <dgm:presLayoutVars>
          <dgm:dir/>
        </dgm:presLayoutVars>
      </dgm:prSet>
      <dgm:spPr/>
    </dgm:pt>
    <dgm:pt modelId="{34F2B384-BB98-4A13-8573-3184B93F2B68}" type="pres">
      <dgm:prSet presAssocID="{2DB4F121-14B3-46E8-AF21-F60806D9573A}" presName="composite" presStyleCnt="0"/>
      <dgm:spPr/>
    </dgm:pt>
    <dgm:pt modelId="{68C0F504-ECBB-4397-8E80-FA24D5C9DAFD}" type="pres">
      <dgm:prSet presAssocID="{2DB4F121-14B3-46E8-AF21-F60806D9573A}" presName="Image" presStyleLbl="bgShp" presStyleIdx="0" presStyleCnt="1" custLinFactX="3385" custLinFactNeighborX="100000" custLinFactNeighborY="-32403"/>
      <dgm:spPr>
        <a:blipFill>
          <a:blip xmlns:r="http://schemas.openxmlformats.org/officeDocument/2006/relationships" r:embed="rId1"/>
          <a:srcRect/>
          <a:stretch>
            <a:fillRect l="-16000" r="-16000"/>
          </a:stretch>
        </a:blipFill>
      </dgm:spPr>
    </dgm:pt>
    <dgm:pt modelId="{F8AE2492-057A-4FB1-901B-9171324649A1}" type="pres">
      <dgm:prSet presAssocID="{2DB4F121-14B3-46E8-AF21-F60806D9573A}" presName="Parent" presStyleLbl="node0" presStyleIdx="0" presStyleCnt="1" custScaleX="118067" custScaleY="130530" custLinFactNeighborX="1442" custLinFactNeighborY="49200">
        <dgm:presLayoutVars>
          <dgm:bulletEnabled val="1"/>
        </dgm:presLayoutVars>
      </dgm:prSet>
      <dgm:spPr/>
    </dgm:pt>
  </dgm:ptLst>
  <dgm:cxnLst>
    <dgm:cxn modelId="{C3709103-D186-48C4-9F0C-3DC72F31DA7B}" srcId="{8FA073E7-AB24-4B22-BCC4-040995FC02CD}" destId="{2DB4F121-14B3-46E8-AF21-F60806D9573A}" srcOrd="0" destOrd="0" parTransId="{9CFDF660-06F9-485C-8DB8-2B99E6605E83}" sibTransId="{6DDEC4F0-214B-498B-B295-799D47B1164F}"/>
    <dgm:cxn modelId="{C5C968EE-8BC6-4126-8565-18883F311CE6}" type="presOf" srcId="{8FA073E7-AB24-4B22-BCC4-040995FC02CD}" destId="{9C31E848-DC57-416C-B425-9BE843ECCB5E}" srcOrd="0" destOrd="0" presId="urn:microsoft.com/office/officeart/2008/layout/BendingPictureCaption"/>
    <dgm:cxn modelId="{DB2AE6F7-C8CB-4914-9DDD-F25E40ABA887}" type="presOf" srcId="{2DB4F121-14B3-46E8-AF21-F60806D9573A}" destId="{F8AE2492-057A-4FB1-901B-9171324649A1}" srcOrd="0" destOrd="0" presId="urn:microsoft.com/office/officeart/2008/layout/BendingPictureCaption"/>
    <dgm:cxn modelId="{5C7E002E-893D-4347-B2BE-2934B374A158}" type="presParOf" srcId="{9C31E848-DC57-416C-B425-9BE843ECCB5E}" destId="{34F2B384-BB98-4A13-8573-3184B93F2B68}" srcOrd="0" destOrd="0" presId="urn:microsoft.com/office/officeart/2008/layout/BendingPictureCaption"/>
    <dgm:cxn modelId="{1D3FECF9-40B6-4751-9652-1338D66C52BA}" type="presParOf" srcId="{34F2B384-BB98-4A13-8573-3184B93F2B68}" destId="{68C0F504-ECBB-4397-8E80-FA24D5C9DAFD}" srcOrd="0" destOrd="0" presId="urn:microsoft.com/office/officeart/2008/layout/BendingPictureCaption"/>
    <dgm:cxn modelId="{2BF1D9D6-6C91-4054-B64F-C43F1D8569C3}" type="presParOf" srcId="{34F2B384-BB98-4A13-8573-3184B93F2B68}" destId="{F8AE2492-057A-4FB1-901B-9171324649A1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5F43E5-04BB-41CB-8E34-73171440B5F3}">
      <dsp:nvSpPr>
        <dsp:cNvPr id="0" name=""/>
        <dsp:cNvSpPr/>
      </dsp:nvSpPr>
      <dsp:spPr>
        <a:xfrm>
          <a:off x="2187470" y="1574"/>
          <a:ext cx="4387085" cy="3254252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300" kern="1200" dirty="0"/>
            <a:t>La Agencia de Regulación y </a:t>
          </a:r>
          <a:r>
            <a:rPr lang="es-EC" sz="1300" kern="1200" dirty="0"/>
            <a:t>Control Fito y Zoosanitario  AGROCALIDAD es la encargada </a:t>
          </a:r>
          <a:r>
            <a:rPr lang="es-MX" sz="1300" kern="1200" dirty="0"/>
            <a:t>de la regulación y control de la </a:t>
          </a:r>
          <a:r>
            <a:rPr lang="es-EC" sz="1300" kern="1200" dirty="0"/>
            <a:t>sanidad del sector agropecuario </a:t>
          </a:r>
          <a:r>
            <a:rPr lang="es-MX" sz="1300" kern="1200" dirty="0"/>
            <a:t>y la inocuidad de los alimentos </a:t>
          </a:r>
          <a:r>
            <a:rPr lang="es-EC" sz="1300" kern="1200" dirty="0"/>
            <a:t>en la producción primaria, impulsando la productividad y competitividad para el desarrollo </a:t>
          </a:r>
          <a:r>
            <a:rPr lang="es-MX" sz="1300" kern="1200" dirty="0"/>
            <a:t>del sector y mejorar la calidad de </a:t>
          </a:r>
          <a:r>
            <a:rPr lang="es-EC" sz="1300" kern="1200" dirty="0"/>
            <a:t>vida de los productores agropecuarios.</a:t>
          </a:r>
        </a:p>
      </dsp:txBody>
      <dsp:txXfrm>
        <a:off x="2187470" y="408356"/>
        <a:ext cx="3166741" cy="2440689"/>
      </dsp:txXfrm>
    </dsp:sp>
    <dsp:sp modelId="{AA18B18B-7B63-4025-8D0F-150AC6D1CF16}">
      <dsp:nvSpPr>
        <dsp:cNvPr id="0" name=""/>
        <dsp:cNvSpPr/>
      </dsp:nvSpPr>
      <dsp:spPr>
        <a:xfrm>
          <a:off x="230104" y="1291440"/>
          <a:ext cx="1957366" cy="6745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300" kern="1200" dirty="0"/>
            <a:t>MISIÓN </a:t>
          </a:r>
          <a:endParaRPr lang="es-EC" sz="3300" kern="1200" dirty="0"/>
        </a:p>
      </dsp:txBody>
      <dsp:txXfrm>
        <a:off x="263031" y="1324367"/>
        <a:ext cx="1891512" cy="608666"/>
      </dsp:txXfrm>
    </dsp:sp>
    <dsp:sp modelId="{D2F4C37A-48AF-4BAC-8B25-98A6333EF6C9}">
      <dsp:nvSpPr>
        <dsp:cNvPr id="0" name=""/>
        <dsp:cNvSpPr/>
      </dsp:nvSpPr>
      <dsp:spPr>
        <a:xfrm>
          <a:off x="2721864" y="3436295"/>
          <a:ext cx="4082796" cy="18046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300" kern="1200" dirty="0"/>
            <a:t>Al 2025 la Agencia de </a:t>
          </a:r>
          <a:r>
            <a:rPr lang="es-EC" sz="1300" kern="1200" dirty="0"/>
            <a:t>Regulación y Control Fito y Zoosanitario  AGROCALIDAD será reconocida nacional e internacionalmente por su alto grado de eficiencia en su gestión</a:t>
          </a:r>
        </a:p>
      </dsp:txBody>
      <dsp:txXfrm>
        <a:off x="2721864" y="3661881"/>
        <a:ext cx="3406038" cy="1353517"/>
      </dsp:txXfrm>
    </dsp:sp>
    <dsp:sp modelId="{6C64584E-7F8F-4E6A-8DE0-C02CFD727A6E}">
      <dsp:nvSpPr>
        <dsp:cNvPr id="0" name=""/>
        <dsp:cNvSpPr/>
      </dsp:nvSpPr>
      <dsp:spPr>
        <a:xfrm>
          <a:off x="0" y="3436295"/>
          <a:ext cx="2721864" cy="1804689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300" kern="1200" dirty="0"/>
            <a:t>VISIÓN </a:t>
          </a:r>
          <a:endParaRPr lang="es-EC" sz="3300" kern="1200" dirty="0"/>
        </a:p>
      </dsp:txBody>
      <dsp:txXfrm>
        <a:off x="88098" y="3524393"/>
        <a:ext cx="2545668" cy="16284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9005D2-6841-4A07-8E8E-FB05A8539049}">
      <dsp:nvSpPr>
        <dsp:cNvPr id="0" name=""/>
        <dsp:cNvSpPr/>
      </dsp:nvSpPr>
      <dsp:spPr>
        <a:xfrm>
          <a:off x="3723097" y="2633"/>
          <a:ext cx="2040671" cy="132643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solidFill>
                <a:schemeClr val="tx1"/>
              </a:solidFill>
              <a:latin typeface="Arial Narrow" panose="020B0606020202030204" pitchFamily="34" charset="0"/>
            </a:rPr>
            <a:t>Incrementar el desarrollo del talento humano</a:t>
          </a:r>
          <a:endParaRPr lang="es-EC" sz="18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3787848" y="67384"/>
        <a:ext cx="1911169" cy="1196934"/>
      </dsp:txXfrm>
    </dsp:sp>
    <dsp:sp modelId="{29291427-16F5-4BC9-A712-CA1175401C40}">
      <dsp:nvSpPr>
        <dsp:cNvPr id="0" name=""/>
        <dsp:cNvSpPr/>
      </dsp:nvSpPr>
      <dsp:spPr>
        <a:xfrm>
          <a:off x="2553975" y="665851"/>
          <a:ext cx="4378915" cy="4378915"/>
        </a:xfrm>
        <a:custGeom>
          <a:avLst/>
          <a:gdLst/>
          <a:ahLst/>
          <a:cxnLst/>
          <a:rect l="0" t="0" r="0" b="0"/>
          <a:pathLst>
            <a:path>
              <a:moveTo>
                <a:pt x="3490912" y="428792"/>
              </a:moveTo>
              <a:arcTo wR="2189457" hR="2189457" stAng="18388272" swAng="1632076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229AE4-0E67-4FC5-B3FA-C4F19AA888AB}">
      <dsp:nvSpPr>
        <dsp:cNvPr id="0" name=""/>
        <dsp:cNvSpPr/>
      </dsp:nvSpPr>
      <dsp:spPr>
        <a:xfrm>
          <a:off x="5912555" y="2192090"/>
          <a:ext cx="2040671" cy="132643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solidFill>
                <a:schemeClr val="tx1"/>
              </a:solidFill>
              <a:latin typeface="Arial Narrow" panose="020B0606020202030204" pitchFamily="34" charset="0"/>
            </a:rPr>
            <a:t>Incrementar el uso eficiente del presupuesto</a:t>
          </a:r>
          <a:endParaRPr lang="es-EC" sz="18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5977306" y="2256841"/>
        <a:ext cx="1911169" cy="1196934"/>
      </dsp:txXfrm>
    </dsp:sp>
    <dsp:sp modelId="{242C8762-05D7-4D8A-9183-6CAC853FE0ED}">
      <dsp:nvSpPr>
        <dsp:cNvPr id="0" name=""/>
        <dsp:cNvSpPr/>
      </dsp:nvSpPr>
      <dsp:spPr>
        <a:xfrm>
          <a:off x="2553975" y="665851"/>
          <a:ext cx="4378915" cy="4378915"/>
        </a:xfrm>
        <a:custGeom>
          <a:avLst/>
          <a:gdLst/>
          <a:ahLst/>
          <a:cxnLst/>
          <a:rect l="0" t="0" r="0" b="0"/>
          <a:pathLst>
            <a:path>
              <a:moveTo>
                <a:pt x="4151810" y="3160486"/>
              </a:moveTo>
              <a:arcTo wR="2189457" hR="2189457" stAng="1579652" swAng="1632076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C2DCAE-3133-4766-85EF-EBE2EB924CF0}">
      <dsp:nvSpPr>
        <dsp:cNvPr id="0" name=""/>
        <dsp:cNvSpPr/>
      </dsp:nvSpPr>
      <dsp:spPr>
        <a:xfrm>
          <a:off x="3723097" y="4381548"/>
          <a:ext cx="2040671" cy="132643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solidFill>
                <a:schemeClr val="tx1"/>
              </a:solidFill>
              <a:latin typeface="Arial Narrow" panose="020B0606020202030204" pitchFamily="34" charset="0"/>
            </a:rPr>
            <a:t>Incrementar la eficiencia operacional</a:t>
          </a:r>
          <a:endParaRPr lang="es-EC" sz="18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3787848" y="4446299"/>
        <a:ext cx="1911169" cy="1196934"/>
      </dsp:txXfrm>
    </dsp:sp>
    <dsp:sp modelId="{A95A4E38-2626-4693-88A8-039EF5E8F97B}">
      <dsp:nvSpPr>
        <dsp:cNvPr id="0" name=""/>
        <dsp:cNvSpPr/>
      </dsp:nvSpPr>
      <dsp:spPr>
        <a:xfrm>
          <a:off x="2553975" y="665851"/>
          <a:ext cx="4378915" cy="4378915"/>
        </a:xfrm>
        <a:custGeom>
          <a:avLst/>
          <a:gdLst/>
          <a:ahLst/>
          <a:cxnLst/>
          <a:rect l="0" t="0" r="0" b="0"/>
          <a:pathLst>
            <a:path>
              <a:moveTo>
                <a:pt x="917283" y="3971394"/>
              </a:moveTo>
              <a:arcTo wR="2189457" hR="2189457" stAng="7531446" swAng="1441304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1FAC2A-378F-45CD-AA0F-D69B8C8F1A47}">
      <dsp:nvSpPr>
        <dsp:cNvPr id="0" name=""/>
        <dsp:cNvSpPr/>
      </dsp:nvSpPr>
      <dsp:spPr>
        <a:xfrm>
          <a:off x="1323787" y="2010156"/>
          <a:ext cx="2460376" cy="169030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solidFill>
                <a:schemeClr val="tx1"/>
              </a:solidFill>
              <a:latin typeface="Arial Narrow" panose="020B0606020202030204" pitchFamily="34" charset="0"/>
            </a:rPr>
            <a:t>Incrementar la calidad fitosanitaria, zoosanitaria y la inocuidad de los alimentos</a:t>
          </a:r>
          <a:endParaRPr lang="es-EC" sz="18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1406301" y="2092670"/>
        <a:ext cx="2295348" cy="1525276"/>
      </dsp:txXfrm>
    </dsp:sp>
    <dsp:sp modelId="{DC4CE6A9-9822-43EA-9B7E-9F08C7C6FECA}">
      <dsp:nvSpPr>
        <dsp:cNvPr id="0" name=""/>
        <dsp:cNvSpPr/>
      </dsp:nvSpPr>
      <dsp:spPr>
        <a:xfrm>
          <a:off x="2553975" y="665851"/>
          <a:ext cx="4378915" cy="4378915"/>
        </a:xfrm>
        <a:custGeom>
          <a:avLst/>
          <a:gdLst/>
          <a:ahLst/>
          <a:cxnLst/>
          <a:rect l="0" t="0" r="0" b="0"/>
          <a:pathLst>
            <a:path>
              <a:moveTo>
                <a:pt x="302068" y="1079733"/>
              </a:moveTo>
              <a:arcTo wR="2189457" hR="2189457" stAng="12627249" swAng="1441304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34572F-3232-456E-899A-F02BCF25ADE1}">
      <dsp:nvSpPr>
        <dsp:cNvPr id="0" name=""/>
        <dsp:cNvSpPr/>
      </dsp:nvSpPr>
      <dsp:spPr>
        <a:xfrm>
          <a:off x="7143" y="1855258"/>
          <a:ext cx="4270374" cy="1708149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52007" rIns="52007" bIns="52007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900" kern="1200" dirty="0">
              <a:solidFill>
                <a:schemeClr val="tx1"/>
              </a:solidFill>
            </a:rPr>
            <a:t>SGC</a:t>
          </a:r>
          <a:endParaRPr lang="es-EC" sz="3900" kern="1200" dirty="0">
            <a:solidFill>
              <a:schemeClr val="tx1"/>
            </a:solidFill>
          </a:endParaRPr>
        </a:p>
      </dsp:txBody>
      <dsp:txXfrm>
        <a:off x="861218" y="1855258"/>
        <a:ext cx="2562225" cy="1708149"/>
      </dsp:txXfrm>
    </dsp:sp>
    <dsp:sp modelId="{7D6582D4-EB62-4776-91FB-C90B0C3DA186}">
      <dsp:nvSpPr>
        <dsp:cNvPr id="0" name=""/>
        <dsp:cNvSpPr/>
      </dsp:nvSpPr>
      <dsp:spPr>
        <a:xfrm>
          <a:off x="3793330" y="1855258"/>
          <a:ext cx="4270374" cy="1708149"/>
        </a:xfrm>
        <a:prstGeom prst="chevron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52007" rIns="52007" bIns="52007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900" kern="1200" dirty="0">
              <a:solidFill>
                <a:schemeClr val="tx1"/>
              </a:solidFill>
            </a:rPr>
            <a:t>ISO</a:t>
          </a:r>
        </a:p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900" kern="1200" dirty="0">
              <a:solidFill>
                <a:schemeClr val="tx1"/>
              </a:solidFill>
            </a:rPr>
            <a:t>9001:2015</a:t>
          </a:r>
          <a:endParaRPr lang="es-EC" sz="3900" kern="1200" dirty="0">
            <a:solidFill>
              <a:schemeClr val="tx1"/>
            </a:solidFill>
          </a:endParaRPr>
        </a:p>
      </dsp:txBody>
      <dsp:txXfrm>
        <a:off x="4647405" y="1855258"/>
        <a:ext cx="2562225" cy="17081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51358-C544-4AE6-9F68-9CB994891D28}">
      <dsp:nvSpPr>
        <dsp:cNvPr id="0" name=""/>
        <dsp:cNvSpPr/>
      </dsp:nvSpPr>
      <dsp:spPr>
        <a:xfrm>
          <a:off x="0" y="0"/>
          <a:ext cx="8336280" cy="168029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solidFill>
                <a:schemeClr val="tx1"/>
              </a:solidFill>
            </a:rPr>
            <a:t>Vacunación Fiebre Aftosa</a:t>
          </a:r>
          <a:endParaRPr lang="es-EC" sz="18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Dosis aplicadas</a:t>
          </a:r>
          <a:endParaRPr lang="es-EC" sz="1400" kern="1200" dirty="0">
            <a:solidFill>
              <a:schemeClr val="tx1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Santo Domingo:  228.180</a:t>
          </a:r>
          <a:endParaRPr lang="es-EC" sz="1400" kern="1200" dirty="0">
            <a:solidFill>
              <a:schemeClr val="tx1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Manabí:  </a:t>
          </a:r>
          <a:r>
            <a:rPr lang="es-EC" sz="1400" kern="1200" dirty="0">
              <a:solidFill>
                <a:schemeClr val="tx1"/>
              </a:solidFill>
            </a:rPr>
            <a:t>1´000.805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Predios atendidos </a:t>
          </a:r>
          <a:endParaRPr lang="es-EC" sz="1400" kern="1200" dirty="0">
            <a:solidFill>
              <a:schemeClr val="tx1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Santo Domingo: 7.610</a:t>
          </a:r>
          <a:endParaRPr lang="es-EC" sz="1400" kern="1200" dirty="0">
            <a:solidFill>
              <a:schemeClr val="tx1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Manabí: </a:t>
          </a:r>
          <a:r>
            <a:rPr lang="es-EC" sz="1400" kern="1200" dirty="0">
              <a:solidFill>
                <a:schemeClr val="tx1"/>
              </a:solidFill>
            </a:rPr>
            <a:t>32.577</a:t>
          </a:r>
        </a:p>
      </dsp:txBody>
      <dsp:txXfrm>
        <a:off x="1835285" y="0"/>
        <a:ext cx="6500994" cy="1680297"/>
      </dsp:txXfrm>
    </dsp:sp>
    <dsp:sp modelId="{805A8385-EBE3-413D-94CF-9E6A8A1FCE62}">
      <dsp:nvSpPr>
        <dsp:cNvPr id="0" name=""/>
        <dsp:cNvSpPr/>
      </dsp:nvSpPr>
      <dsp:spPr>
        <a:xfrm>
          <a:off x="168029" y="168029"/>
          <a:ext cx="1667256" cy="134423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5000" r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7963CB-2DEA-4455-AD29-DDB2B92BAAEC}">
      <dsp:nvSpPr>
        <dsp:cNvPr id="0" name=""/>
        <dsp:cNvSpPr/>
      </dsp:nvSpPr>
      <dsp:spPr>
        <a:xfrm>
          <a:off x="0" y="1848326"/>
          <a:ext cx="8336280" cy="168029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solidFill>
                <a:schemeClr val="tx1"/>
              </a:solidFill>
            </a:rPr>
            <a:t>Vacunación Peste Porcina Clásica</a:t>
          </a:r>
          <a:endParaRPr lang="es-EC" sz="18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Dosis aplicadas</a:t>
          </a:r>
          <a:endParaRPr lang="es-EC" sz="1400" kern="1200" dirty="0">
            <a:solidFill>
              <a:schemeClr val="tx1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Santo Domingo: 581.298</a:t>
          </a:r>
          <a:endParaRPr lang="es-EC" sz="1400" kern="1200" dirty="0">
            <a:solidFill>
              <a:schemeClr val="tx1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Manabí: </a:t>
          </a:r>
          <a:r>
            <a:rPr lang="es-EC" sz="1400" kern="1200" dirty="0">
              <a:solidFill>
                <a:schemeClr val="tx1"/>
              </a:solidFill>
            </a:rPr>
            <a:t>199.618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Predios Catastrados</a:t>
          </a:r>
          <a:endParaRPr lang="es-EC" sz="1400" kern="1200" dirty="0">
            <a:solidFill>
              <a:schemeClr val="tx1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Santo Domingo: 4.943</a:t>
          </a:r>
          <a:endParaRPr lang="es-EC" sz="1400" kern="1200" dirty="0">
            <a:solidFill>
              <a:schemeClr val="tx1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Manabí: </a:t>
          </a:r>
          <a:r>
            <a:rPr lang="es-EC" sz="1400" kern="1200" dirty="0">
              <a:solidFill>
                <a:schemeClr val="tx1"/>
              </a:solidFill>
            </a:rPr>
            <a:t>9.678</a:t>
          </a:r>
        </a:p>
      </dsp:txBody>
      <dsp:txXfrm>
        <a:off x="1835285" y="1848326"/>
        <a:ext cx="6500994" cy="1680297"/>
      </dsp:txXfrm>
    </dsp:sp>
    <dsp:sp modelId="{9BEE0076-ED54-496A-A6CC-455D9CEA1FB7}">
      <dsp:nvSpPr>
        <dsp:cNvPr id="0" name=""/>
        <dsp:cNvSpPr/>
      </dsp:nvSpPr>
      <dsp:spPr>
        <a:xfrm>
          <a:off x="168029" y="2016356"/>
          <a:ext cx="1667256" cy="134423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l="-5000" r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2681C7-454C-47B6-BE95-D608659B17D1}">
      <dsp:nvSpPr>
        <dsp:cNvPr id="0" name=""/>
        <dsp:cNvSpPr/>
      </dsp:nvSpPr>
      <dsp:spPr>
        <a:xfrm>
          <a:off x="0" y="3696653"/>
          <a:ext cx="8336280" cy="168029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800" kern="1200" dirty="0">
            <a:solidFill>
              <a:schemeClr val="tx1"/>
            </a:solidFill>
            <a:latin typeface="Arial"/>
            <a:ea typeface="Arial"/>
            <a:cs typeface="Arial"/>
            <a:sym typeface="Arial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rPr>
            <a:t>Capacitados en temas zoosanitarios </a:t>
          </a:r>
          <a:endParaRPr lang="es-EC" sz="18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Santo Domingo: 1.362</a:t>
          </a:r>
          <a:endParaRPr lang="es-EC" sz="14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Manabí: </a:t>
          </a:r>
          <a:r>
            <a:rPr lang="es-EC" sz="1400" kern="1200" dirty="0">
              <a:solidFill>
                <a:schemeClr val="tx1"/>
              </a:solidFill>
            </a:rPr>
            <a:t>1.854</a:t>
          </a:r>
        </a:p>
      </dsp:txBody>
      <dsp:txXfrm>
        <a:off x="1835285" y="3696653"/>
        <a:ext cx="6500994" cy="1680297"/>
      </dsp:txXfrm>
    </dsp:sp>
    <dsp:sp modelId="{74B20F71-23A9-4AD6-863F-14AAFDBC79C8}">
      <dsp:nvSpPr>
        <dsp:cNvPr id="0" name=""/>
        <dsp:cNvSpPr/>
      </dsp:nvSpPr>
      <dsp:spPr>
        <a:xfrm>
          <a:off x="168029" y="3864683"/>
          <a:ext cx="1667256" cy="134423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l="-5000" r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51358-C544-4AE6-9F68-9CB994891D28}">
      <dsp:nvSpPr>
        <dsp:cNvPr id="0" name=""/>
        <dsp:cNvSpPr/>
      </dsp:nvSpPr>
      <dsp:spPr>
        <a:xfrm>
          <a:off x="0" y="0"/>
          <a:ext cx="11462635" cy="346676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400" kern="1200" dirty="0">
            <a:solidFill>
              <a:schemeClr val="tx1"/>
            </a:solidFill>
            <a:latin typeface="Arial"/>
            <a:ea typeface="Arial"/>
            <a:cs typeface="Arial"/>
            <a:sym typeface="Arial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rPr>
            <a:t>Notificaciones de enfermedades de animales terrestres priorizadas</a:t>
          </a:r>
          <a:endParaRPr lang="es-EC" sz="24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800" kern="1200" dirty="0">
              <a:solidFill>
                <a:schemeClr val="tx1"/>
              </a:solidFill>
            </a:rPr>
            <a:t>Recibidas</a:t>
          </a:r>
          <a:endParaRPr lang="es-EC" sz="1800" kern="1200" dirty="0">
            <a:solidFill>
              <a:schemeClr val="tx1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800" kern="1200" dirty="0">
              <a:solidFill>
                <a:schemeClr val="tx1"/>
              </a:solidFill>
            </a:rPr>
            <a:t>Santo Domingo: 45</a:t>
          </a:r>
          <a:endParaRPr lang="es-EC" sz="1800" kern="1200" dirty="0">
            <a:solidFill>
              <a:schemeClr val="tx1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800" kern="1200" dirty="0">
              <a:solidFill>
                <a:schemeClr val="tx1"/>
              </a:solidFill>
            </a:rPr>
            <a:t>Manabí:  </a:t>
          </a:r>
          <a:r>
            <a:rPr lang="es-EC" sz="1800" kern="1200" dirty="0">
              <a:solidFill>
                <a:schemeClr val="tx1"/>
              </a:solidFill>
            </a:rPr>
            <a:t>15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800" kern="1200" dirty="0">
              <a:solidFill>
                <a:schemeClr val="tx1"/>
              </a:solidFill>
            </a:rPr>
            <a:t>Cerradas </a:t>
          </a:r>
          <a:endParaRPr lang="es-EC" sz="1800" kern="1200" dirty="0">
            <a:solidFill>
              <a:schemeClr val="tx1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800" kern="1200" dirty="0">
              <a:solidFill>
                <a:schemeClr val="tx1"/>
              </a:solidFill>
            </a:rPr>
            <a:t>Santo Domingo: 36</a:t>
          </a:r>
          <a:endParaRPr lang="es-EC" sz="1800" kern="1200" dirty="0">
            <a:solidFill>
              <a:schemeClr val="tx1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800" kern="1200" dirty="0">
              <a:solidFill>
                <a:schemeClr val="tx1"/>
              </a:solidFill>
            </a:rPr>
            <a:t>Manabí: 9</a:t>
          </a:r>
          <a:endParaRPr lang="es-EC" sz="1800" kern="1200" dirty="0">
            <a:solidFill>
              <a:schemeClr val="tx1"/>
            </a:solidFill>
          </a:endParaRPr>
        </a:p>
      </dsp:txBody>
      <dsp:txXfrm>
        <a:off x="2639203" y="0"/>
        <a:ext cx="8823431" cy="3466768"/>
      </dsp:txXfrm>
    </dsp:sp>
    <dsp:sp modelId="{805A8385-EBE3-413D-94CF-9E6A8A1FCE62}">
      <dsp:nvSpPr>
        <dsp:cNvPr id="0" name=""/>
        <dsp:cNvSpPr/>
      </dsp:nvSpPr>
      <dsp:spPr>
        <a:xfrm>
          <a:off x="346676" y="346676"/>
          <a:ext cx="2292527" cy="277341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68000" r="-6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51358-C544-4AE6-9F68-9CB994891D28}">
      <dsp:nvSpPr>
        <dsp:cNvPr id="0" name=""/>
        <dsp:cNvSpPr/>
      </dsp:nvSpPr>
      <dsp:spPr>
        <a:xfrm>
          <a:off x="0" y="0"/>
          <a:ext cx="7713345" cy="163791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solidFill>
                <a:schemeClr val="tx1"/>
              </a:solidFill>
            </a:rPr>
            <a:t>Actividades en campo  </a:t>
          </a:r>
          <a:endParaRPr lang="es-EC" sz="18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Monitoreos realizados </a:t>
          </a:r>
          <a:endParaRPr lang="es-EC" sz="1400" kern="1200" dirty="0">
            <a:solidFill>
              <a:schemeClr val="tx1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Santo Domingo: 1.351</a:t>
          </a:r>
          <a:endParaRPr lang="es-EC" sz="1400" kern="1200" dirty="0">
            <a:solidFill>
              <a:schemeClr val="tx1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Manabí:  </a:t>
          </a:r>
          <a:r>
            <a:rPr lang="es-EC" sz="1400" kern="1200" dirty="0">
              <a:solidFill>
                <a:schemeClr val="tx1"/>
              </a:solidFill>
            </a:rPr>
            <a:t>37.827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Muestras tomadas para análisis de laboratorio </a:t>
          </a:r>
          <a:endParaRPr lang="es-EC" sz="1400" kern="1200" dirty="0">
            <a:solidFill>
              <a:schemeClr val="tx1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Santo Domingo: 507</a:t>
          </a:r>
          <a:endParaRPr lang="es-EC" sz="1400" kern="1200" dirty="0">
            <a:solidFill>
              <a:schemeClr val="tx1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Manabí: 423</a:t>
          </a:r>
          <a:endParaRPr lang="es-EC" sz="1400" kern="1200" dirty="0">
            <a:solidFill>
              <a:schemeClr val="tx1"/>
            </a:solidFill>
          </a:endParaRPr>
        </a:p>
      </dsp:txBody>
      <dsp:txXfrm>
        <a:off x="1706460" y="0"/>
        <a:ext cx="6006884" cy="1637919"/>
      </dsp:txXfrm>
    </dsp:sp>
    <dsp:sp modelId="{805A8385-EBE3-413D-94CF-9E6A8A1FCE62}">
      <dsp:nvSpPr>
        <dsp:cNvPr id="0" name=""/>
        <dsp:cNvSpPr/>
      </dsp:nvSpPr>
      <dsp:spPr>
        <a:xfrm>
          <a:off x="163791" y="163791"/>
          <a:ext cx="1542669" cy="131033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7963CB-2DEA-4455-AD29-DDB2B92BAAEC}">
      <dsp:nvSpPr>
        <dsp:cNvPr id="0" name=""/>
        <dsp:cNvSpPr/>
      </dsp:nvSpPr>
      <dsp:spPr>
        <a:xfrm>
          <a:off x="0" y="1801711"/>
          <a:ext cx="7713345" cy="163791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solidFill>
                <a:schemeClr val="tx1"/>
              </a:solidFill>
            </a:rPr>
            <a:t>Actividades en campo</a:t>
          </a:r>
          <a:endParaRPr lang="es-EC" sz="18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400" kern="1200" dirty="0">
              <a:solidFill>
                <a:schemeClr val="tx1"/>
              </a:solidFill>
            </a:rPr>
            <a:t>Vigilancias en Fusarium </a:t>
          </a:r>
          <a:r>
            <a:rPr lang="es-EC" sz="1400" kern="1200" dirty="0" err="1">
              <a:solidFill>
                <a:schemeClr val="tx1"/>
              </a:solidFill>
            </a:rPr>
            <a:t>oxisporum</a:t>
          </a:r>
          <a:r>
            <a:rPr lang="es-EC" sz="1400" kern="1200" dirty="0">
              <a:solidFill>
                <a:schemeClr val="tx1"/>
              </a:solidFill>
            </a:rPr>
            <a:t> Raza 4 Tropical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Santo Domingo: 2.872</a:t>
          </a:r>
          <a:endParaRPr lang="es-EC" sz="1400" kern="1200" dirty="0">
            <a:solidFill>
              <a:schemeClr val="tx1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Manabí: </a:t>
          </a:r>
          <a:r>
            <a:rPr lang="es-EC" sz="1400" kern="1200" dirty="0">
              <a:solidFill>
                <a:schemeClr val="tx1"/>
              </a:solidFill>
            </a:rPr>
            <a:t>11.491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400" kern="1200" dirty="0">
              <a:solidFill>
                <a:schemeClr val="tx1"/>
              </a:solidFill>
            </a:rPr>
            <a:t>Vigilancia en </a:t>
          </a:r>
          <a:r>
            <a:rPr lang="es-EC" sz="1400" kern="1200" dirty="0" err="1">
              <a:solidFill>
                <a:schemeClr val="tx1"/>
              </a:solidFill>
            </a:rPr>
            <a:t>Ralstonia</a:t>
          </a:r>
          <a:r>
            <a:rPr lang="es-EC" sz="1400" kern="1200" dirty="0">
              <a:solidFill>
                <a:schemeClr val="tx1"/>
              </a:solidFill>
            </a:rPr>
            <a:t> </a:t>
          </a:r>
          <a:r>
            <a:rPr lang="es-EC" sz="1400" kern="1200" dirty="0" err="1">
              <a:solidFill>
                <a:schemeClr val="tx1"/>
              </a:solidFill>
            </a:rPr>
            <a:t>solanacearum</a:t>
          </a:r>
          <a:r>
            <a:rPr lang="es-EC" sz="1400" kern="1200" dirty="0">
              <a:solidFill>
                <a:schemeClr val="tx1"/>
              </a:solidFill>
            </a:rPr>
            <a:t> Raza 2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Santo Domingo: 2.871</a:t>
          </a:r>
          <a:endParaRPr lang="es-EC" sz="1400" kern="1200" dirty="0">
            <a:solidFill>
              <a:schemeClr val="tx1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Manabí: </a:t>
          </a:r>
          <a:r>
            <a:rPr lang="es-EC" sz="1400" kern="1200" dirty="0">
              <a:solidFill>
                <a:schemeClr val="tx1"/>
              </a:solidFill>
            </a:rPr>
            <a:t>10.341</a:t>
          </a:r>
        </a:p>
      </dsp:txBody>
      <dsp:txXfrm>
        <a:off x="1706460" y="1801711"/>
        <a:ext cx="6006884" cy="1637919"/>
      </dsp:txXfrm>
    </dsp:sp>
    <dsp:sp modelId="{9BEE0076-ED54-496A-A6CC-455D9CEA1FB7}">
      <dsp:nvSpPr>
        <dsp:cNvPr id="0" name=""/>
        <dsp:cNvSpPr/>
      </dsp:nvSpPr>
      <dsp:spPr>
        <a:xfrm>
          <a:off x="163791" y="1965503"/>
          <a:ext cx="1542669" cy="131033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2681C7-454C-47B6-BE95-D608659B17D1}">
      <dsp:nvSpPr>
        <dsp:cNvPr id="0" name=""/>
        <dsp:cNvSpPr/>
      </dsp:nvSpPr>
      <dsp:spPr>
        <a:xfrm>
          <a:off x="0" y="3603423"/>
          <a:ext cx="7713345" cy="163791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800" kern="1200" dirty="0">
            <a:solidFill>
              <a:schemeClr val="tx1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solidFill>
                <a:schemeClr val="tx1"/>
              </a:solidFill>
            </a:rPr>
            <a:t>Plan de intervención Ralstonia solanacearum  Raza 2</a:t>
          </a:r>
          <a:endParaRPr lang="es-EC" sz="18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400" kern="1200" dirty="0">
              <a:solidFill>
                <a:schemeClr val="tx1"/>
              </a:solidFill>
            </a:rPr>
            <a:t>Predios intervenidos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Santo Domingo: 29</a:t>
          </a:r>
          <a:endParaRPr lang="es-EC" sz="1400" kern="1200" dirty="0">
            <a:solidFill>
              <a:schemeClr val="tx1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Manabí: 72</a:t>
          </a:r>
          <a:endParaRPr lang="es-EC" sz="1400" kern="1200" dirty="0">
            <a:solidFill>
              <a:schemeClr val="tx1"/>
            </a:solidFill>
          </a:endParaRPr>
        </a:p>
      </dsp:txBody>
      <dsp:txXfrm>
        <a:off x="1706460" y="3603423"/>
        <a:ext cx="6006884" cy="1637919"/>
      </dsp:txXfrm>
    </dsp:sp>
    <dsp:sp modelId="{74B20F71-23A9-4AD6-863F-14AAFDBC79C8}">
      <dsp:nvSpPr>
        <dsp:cNvPr id="0" name=""/>
        <dsp:cNvSpPr/>
      </dsp:nvSpPr>
      <dsp:spPr>
        <a:xfrm>
          <a:off x="163791" y="3767215"/>
          <a:ext cx="1542669" cy="131033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5470AC-A31D-4282-8242-F5506A0BAC10}">
      <dsp:nvSpPr>
        <dsp:cNvPr id="0" name=""/>
        <dsp:cNvSpPr/>
      </dsp:nvSpPr>
      <dsp:spPr>
        <a:xfrm>
          <a:off x="3040767" y="4950035"/>
          <a:ext cx="93278" cy="9327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811D6A-12B0-47B0-83C8-17D9294FEADE}">
      <dsp:nvSpPr>
        <dsp:cNvPr id="0" name=""/>
        <dsp:cNvSpPr/>
      </dsp:nvSpPr>
      <dsp:spPr>
        <a:xfrm>
          <a:off x="2833988" y="5034073"/>
          <a:ext cx="93278" cy="9327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E03D00-16C3-4A9E-B027-30D731613794}">
      <dsp:nvSpPr>
        <dsp:cNvPr id="0" name=""/>
        <dsp:cNvSpPr/>
      </dsp:nvSpPr>
      <dsp:spPr>
        <a:xfrm>
          <a:off x="2622643" y="5103544"/>
          <a:ext cx="93278" cy="9327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25B3A4-7734-4073-BB4A-90FBB23408F1}">
      <dsp:nvSpPr>
        <dsp:cNvPr id="0" name=""/>
        <dsp:cNvSpPr/>
      </dsp:nvSpPr>
      <dsp:spPr>
        <a:xfrm>
          <a:off x="2408036" y="5157328"/>
          <a:ext cx="93278" cy="9327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FF40C6-8C14-42A0-A3DD-8A558036C163}">
      <dsp:nvSpPr>
        <dsp:cNvPr id="0" name=""/>
        <dsp:cNvSpPr/>
      </dsp:nvSpPr>
      <dsp:spPr>
        <a:xfrm>
          <a:off x="4169244" y="4136552"/>
          <a:ext cx="93278" cy="9327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F1C596-0152-4245-B422-1C6EB141827D}">
      <dsp:nvSpPr>
        <dsp:cNvPr id="0" name=""/>
        <dsp:cNvSpPr/>
      </dsp:nvSpPr>
      <dsp:spPr>
        <a:xfrm>
          <a:off x="4005517" y="4302386"/>
          <a:ext cx="93278" cy="9327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EE47E3-A4F1-43B4-8893-045FE9F47C38}">
      <dsp:nvSpPr>
        <dsp:cNvPr id="0" name=""/>
        <dsp:cNvSpPr/>
      </dsp:nvSpPr>
      <dsp:spPr>
        <a:xfrm>
          <a:off x="4846982" y="3128103"/>
          <a:ext cx="93278" cy="9327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B2F7EA-FFEC-4E90-9272-93CD2DD1EB78}">
      <dsp:nvSpPr>
        <dsp:cNvPr id="0" name=""/>
        <dsp:cNvSpPr/>
      </dsp:nvSpPr>
      <dsp:spPr>
        <a:xfrm>
          <a:off x="5210965" y="1899474"/>
          <a:ext cx="93278" cy="9327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FD896D-2740-479F-B487-CEC206C1C9BD}">
      <dsp:nvSpPr>
        <dsp:cNvPr id="0" name=""/>
        <dsp:cNvSpPr/>
      </dsp:nvSpPr>
      <dsp:spPr>
        <a:xfrm>
          <a:off x="5028974" y="446186"/>
          <a:ext cx="93278" cy="9327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FAFF52-9CFD-4996-89AE-B4A368318C07}">
      <dsp:nvSpPr>
        <dsp:cNvPr id="0" name=""/>
        <dsp:cNvSpPr/>
      </dsp:nvSpPr>
      <dsp:spPr>
        <a:xfrm>
          <a:off x="5164652" y="341419"/>
          <a:ext cx="93278" cy="9327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C93D70-5006-4985-8054-7D7DD51C439E}">
      <dsp:nvSpPr>
        <dsp:cNvPr id="0" name=""/>
        <dsp:cNvSpPr/>
      </dsp:nvSpPr>
      <dsp:spPr>
        <a:xfrm>
          <a:off x="5300330" y="236092"/>
          <a:ext cx="93278" cy="9327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09BADB-7300-40FE-9BC5-01922C507C70}">
      <dsp:nvSpPr>
        <dsp:cNvPr id="0" name=""/>
        <dsp:cNvSpPr/>
      </dsp:nvSpPr>
      <dsp:spPr>
        <a:xfrm>
          <a:off x="5436661" y="341419"/>
          <a:ext cx="93278" cy="9327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703C0-DBF7-41E2-977E-20791CB7578E}">
      <dsp:nvSpPr>
        <dsp:cNvPr id="0" name=""/>
        <dsp:cNvSpPr/>
      </dsp:nvSpPr>
      <dsp:spPr>
        <a:xfrm>
          <a:off x="5572339" y="446186"/>
          <a:ext cx="93278" cy="9327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46A3E9-1C5B-4490-8FDD-F32D4A2D344B}">
      <dsp:nvSpPr>
        <dsp:cNvPr id="0" name=""/>
        <dsp:cNvSpPr/>
      </dsp:nvSpPr>
      <dsp:spPr>
        <a:xfrm>
          <a:off x="5300330" y="457951"/>
          <a:ext cx="93278" cy="9327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877638-37CB-4E26-9366-5E989C584C66}">
      <dsp:nvSpPr>
        <dsp:cNvPr id="0" name=""/>
        <dsp:cNvSpPr/>
      </dsp:nvSpPr>
      <dsp:spPr>
        <a:xfrm>
          <a:off x="5300330" y="679810"/>
          <a:ext cx="93278" cy="9327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30275A-AD59-4108-805D-4E3302D389C0}">
      <dsp:nvSpPr>
        <dsp:cNvPr id="0" name=""/>
        <dsp:cNvSpPr/>
      </dsp:nvSpPr>
      <dsp:spPr>
        <a:xfrm>
          <a:off x="1889785" y="5336186"/>
          <a:ext cx="2009733" cy="538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94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chemeClr val="tx1"/>
              </a:solidFill>
            </a:rPr>
            <a:t>Santo Domingo:     17 TM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chemeClr val="tx1"/>
              </a:solidFill>
            </a:rPr>
            <a:t>Manabí: </a:t>
          </a:r>
          <a:r>
            <a:rPr lang="es-EC" sz="1400" b="1" kern="1200" dirty="0">
              <a:solidFill>
                <a:schemeClr val="tx1"/>
              </a:solidFill>
            </a:rPr>
            <a:t>15.782 TM</a:t>
          </a:r>
        </a:p>
      </dsp:txBody>
      <dsp:txXfrm>
        <a:off x="1916095" y="5362496"/>
        <a:ext cx="1957113" cy="486340"/>
      </dsp:txXfrm>
    </dsp:sp>
    <dsp:sp modelId="{FFF908F2-8BE9-4CE1-8BEA-3305BFCEA9D0}">
      <dsp:nvSpPr>
        <dsp:cNvPr id="0" name=""/>
        <dsp:cNvSpPr/>
      </dsp:nvSpPr>
      <dsp:spPr>
        <a:xfrm>
          <a:off x="1332395" y="4808151"/>
          <a:ext cx="932135" cy="93169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ED37F2-B7E9-49FC-94ED-90868D4F30C7}">
      <dsp:nvSpPr>
        <dsp:cNvPr id="0" name=""/>
        <dsp:cNvSpPr/>
      </dsp:nvSpPr>
      <dsp:spPr>
        <a:xfrm>
          <a:off x="3655558" y="4699182"/>
          <a:ext cx="2009733" cy="5389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94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chemeClr val="tx1"/>
              </a:solidFill>
            </a:rPr>
            <a:t>Santo Domingo: 8.019 TM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chemeClr val="tx1"/>
              </a:solidFill>
            </a:rPr>
            <a:t>Manabí: </a:t>
          </a:r>
          <a:r>
            <a:rPr lang="es-EC" sz="1400" b="1" kern="1200" dirty="0">
              <a:solidFill>
                <a:schemeClr val="tx1"/>
              </a:solidFill>
            </a:rPr>
            <a:t>243.723 TM</a:t>
          </a:r>
        </a:p>
      </dsp:txBody>
      <dsp:txXfrm>
        <a:off x="3681868" y="4725492"/>
        <a:ext cx="1957113" cy="486340"/>
      </dsp:txXfrm>
    </dsp:sp>
    <dsp:sp modelId="{FEBBF3D1-5134-461E-ACC0-8C987598384E}">
      <dsp:nvSpPr>
        <dsp:cNvPr id="0" name=""/>
        <dsp:cNvSpPr/>
      </dsp:nvSpPr>
      <dsp:spPr>
        <a:xfrm>
          <a:off x="3098169" y="4171146"/>
          <a:ext cx="932135" cy="931695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D07E8B-B707-4BFE-972D-13516DDCB9D4}">
      <dsp:nvSpPr>
        <dsp:cNvPr id="0" name=""/>
        <dsp:cNvSpPr/>
      </dsp:nvSpPr>
      <dsp:spPr>
        <a:xfrm>
          <a:off x="4613133" y="3778691"/>
          <a:ext cx="2009733" cy="5389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94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chemeClr val="tx1"/>
              </a:solidFill>
            </a:rPr>
            <a:t>Santo Domingo: 10.561 TM                        Manabí: </a:t>
          </a:r>
          <a:r>
            <a:rPr lang="es-EC" sz="1400" b="1" kern="1200" dirty="0">
              <a:solidFill>
                <a:schemeClr val="tx1"/>
              </a:solidFill>
            </a:rPr>
            <a:t>26.202 TM</a:t>
          </a:r>
        </a:p>
      </dsp:txBody>
      <dsp:txXfrm>
        <a:off x="4639443" y="3805001"/>
        <a:ext cx="1957113" cy="486340"/>
      </dsp:txXfrm>
    </dsp:sp>
    <dsp:sp modelId="{7FCD0904-9FDF-473F-B89B-59F6952928EB}">
      <dsp:nvSpPr>
        <dsp:cNvPr id="0" name=""/>
        <dsp:cNvSpPr/>
      </dsp:nvSpPr>
      <dsp:spPr>
        <a:xfrm>
          <a:off x="4055744" y="3250656"/>
          <a:ext cx="932135" cy="93169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0235E4-87BA-49F5-9822-34916114B267}">
      <dsp:nvSpPr>
        <dsp:cNvPr id="0" name=""/>
        <dsp:cNvSpPr/>
      </dsp:nvSpPr>
      <dsp:spPr>
        <a:xfrm>
          <a:off x="5113447" y="2595443"/>
          <a:ext cx="2009733" cy="5389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94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chemeClr val="tx1"/>
              </a:solidFill>
            </a:rPr>
            <a:t>Manabí: 879 TM</a:t>
          </a:r>
          <a:endParaRPr lang="es-EC" sz="1800" b="1" kern="1200" dirty="0">
            <a:solidFill>
              <a:schemeClr val="tx1"/>
            </a:solidFill>
          </a:endParaRPr>
        </a:p>
      </dsp:txBody>
      <dsp:txXfrm>
        <a:off x="5139757" y="2621753"/>
        <a:ext cx="1957113" cy="486340"/>
      </dsp:txXfrm>
    </dsp:sp>
    <dsp:sp modelId="{C449E8BA-CDD5-4AEF-8455-64CF5B09EE6A}">
      <dsp:nvSpPr>
        <dsp:cNvPr id="0" name=""/>
        <dsp:cNvSpPr/>
      </dsp:nvSpPr>
      <dsp:spPr>
        <a:xfrm>
          <a:off x="4556057" y="2067408"/>
          <a:ext cx="932135" cy="931695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CFCDEE-9BC0-4727-90D9-BB30B99156BC}">
      <dsp:nvSpPr>
        <dsp:cNvPr id="0" name=""/>
        <dsp:cNvSpPr/>
      </dsp:nvSpPr>
      <dsp:spPr>
        <a:xfrm>
          <a:off x="5391978" y="1390906"/>
          <a:ext cx="2009733" cy="53896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94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chemeClr val="tx1"/>
              </a:solidFill>
            </a:rPr>
            <a:t>Santo Domingo: 45.555 TM</a:t>
          </a:r>
          <a:endParaRPr lang="es-EC" sz="1400" b="1" kern="1200" dirty="0">
            <a:solidFill>
              <a:schemeClr val="tx1"/>
            </a:solidFill>
          </a:endParaRPr>
        </a:p>
      </dsp:txBody>
      <dsp:txXfrm>
        <a:off x="5418288" y="1417216"/>
        <a:ext cx="1957113" cy="486340"/>
      </dsp:txXfrm>
    </dsp:sp>
    <dsp:sp modelId="{AF764AB2-5D77-4144-A18A-8930B8FBD87F}">
      <dsp:nvSpPr>
        <dsp:cNvPr id="0" name=""/>
        <dsp:cNvSpPr/>
      </dsp:nvSpPr>
      <dsp:spPr>
        <a:xfrm>
          <a:off x="4834589" y="862871"/>
          <a:ext cx="932135" cy="931695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1000" r="-6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D6BAB-732C-4379-AC50-A30B88EC4D2C}">
      <dsp:nvSpPr>
        <dsp:cNvPr id="0" name=""/>
        <dsp:cNvSpPr/>
      </dsp:nvSpPr>
      <dsp:spPr>
        <a:xfrm>
          <a:off x="527989" y="0"/>
          <a:ext cx="2669235" cy="22878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7247F1-21C2-4FB7-8BAC-F2EB0645143C}">
      <dsp:nvSpPr>
        <dsp:cNvPr id="0" name=""/>
        <dsp:cNvSpPr/>
      </dsp:nvSpPr>
      <dsp:spPr>
        <a:xfrm>
          <a:off x="42861" y="1601495"/>
          <a:ext cx="3111501" cy="549084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/>
            <a:t>Predio Libre de mosca de la fruta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/>
            <a:t>Santo Domingo:19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/>
            <a:t>Manabí: 172</a:t>
          </a:r>
          <a:endParaRPr lang="es-EC" sz="1000" kern="1200" dirty="0"/>
        </a:p>
      </dsp:txBody>
      <dsp:txXfrm>
        <a:off x="42861" y="1601495"/>
        <a:ext cx="3111501" cy="54908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014D6B-F59A-4442-9F65-A3E681879679}">
      <dsp:nvSpPr>
        <dsp:cNvPr id="0" name=""/>
        <dsp:cNvSpPr/>
      </dsp:nvSpPr>
      <dsp:spPr>
        <a:xfrm>
          <a:off x="3226612" y="25919"/>
          <a:ext cx="1659853" cy="165985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>
              <a:solidFill>
                <a:schemeClr val="tx1"/>
              </a:solidFill>
            </a:rPr>
            <a:t>BPA Nacionales y Equivalentes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>
              <a:solidFill>
                <a:schemeClr val="tx1"/>
              </a:solidFill>
            </a:rPr>
            <a:t>Santo Domingo: 29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>
              <a:solidFill>
                <a:schemeClr val="tx1"/>
              </a:solidFill>
            </a:rPr>
            <a:t>Manabí: 36</a:t>
          </a:r>
        </a:p>
      </dsp:txBody>
      <dsp:txXfrm>
        <a:off x="3469692" y="268999"/>
        <a:ext cx="1173693" cy="1173693"/>
      </dsp:txXfrm>
    </dsp:sp>
    <dsp:sp modelId="{B24EABF0-4808-4A97-80FF-38E6EC55C96B}">
      <dsp:nvSpPr>
        <dsp:cNvPr id="0" name=""/>
        <dsp:cNvSpPr/>
      </dsp:nvSpPr>
      <dsp:spPr>
        <a:xfrm rot="2675941">
          <a:off x="4713066" y="1436484"/>
          <a:ext cx="432689" cy="560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050" kern="1200">
            <a:solidFill>
              <a:schemeClr val="tx1"/>
            </a:solidFill>
          </a:endParaRPr>
        </a:p>
      </dsp:txBody>
      <dsp:txXfrm>
        <a:off x="4731756" y="1502953"/>
        <a:ext cx="302882" cy="336120"/>
      </dsp:txXfrm>
    </dsp:sp>
    <dsp:sp modelId="{824DF9C4-F821-4B39-946E-A7F7D2C0F905}">
      <dsp:nvSpPr>
        <dsp:cNvPr id="0" name=""/>
        <dsp:cNvSpPr/>
      </dsp:nvSpPr>
      <dsp:spPr>
        <a:xfrm>
          <a:off x="4989795" y="1764594"/>
          <a:ext cx="1659853" cy="165985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solidFill>
                <a:schemeClr val="tx1"/>
              </a:solidFill>
            </a:rPr>
            <a:t>Centros de faenamiento industriales y artesanales MABIO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solidFill>
                <a:schemeClr val="tx1"/>
              </a:solidFill>
            </a:rPr>
            <a:t>Santo Domingo: 21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solidFill>
                <a:schemeClr val="tx1"/>
              </a:solidFill>
            </a:rPr>
            <a:t>Manabí: 19</a:t>
          </a:r>
          <a:endParaRPr lang="es-EC" sz="1200" kern="1200" dirty="0">
            <a:solidFill>
              <a:schemeClr val="tx1"/>
            </a:solidFill>
          </a:endParaRPr>
        </a:p>
      </dsp:txBody>
      <dsp:txXfrm>
        <a:off x="5232875" y="2007674"/>
        <a:ext cx="1173693" cy="1173693"/>
      </dsp:txXfrm>
    </dsp:sp>
    <dsp:sp modelId="{DFA60155-55CA-45A6-984F-FCDC4C6F139A}">
      <dsp:nvSpPr>
        <dsp:cNvPr id="0" name=""/>
        <dsp:cNvSpPr/>
      </dsp:nvSpPr>
      <dsp:spPr>
        <a:xfrm rot="8100000">
          <a:off x="4726051" y="3187169"/>
          <a:ext cx="441841" cy="560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050" kern="1200">
            <a:solidFill>
              <a:schemeClr val="tx1"/>
            </a:solidFill>
          </a:endParaRPr>
        </a:p>
      </dsp:txBody>
      <dsp:txXfrm rot="10800000">
        <a:off x="4839191" y="3252345"/>
        <a:ext cx="309289" cy="336120"/>
      </dsp:txXfrm>
    </dsp:sp>
    <dsp:sp modelId="{779097A9-13C8-4AA5-A802-A7DA1785ACA9}">
      <dsp:nvSpPr>
        <dsp:cNvPr id="0" name=""/>
        <dsp:cNvSpPr/>
      </dsp:nvSpPr>
      <dsp:spPr>
        <a:xfrm>
          <a:off x="3226612" y="3527777"/>
          <a:ext cx="1659853" cy="165985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solidFill>
                <a:schemeClr val="tx1"/>
              </a:solidFill>
            </a:rPr>
            <a:t>Centros de faenamiento En funcionamiento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solidFill>
                <a:schemeClr val="tx1"/>
              </a:solidFill>
            </a:rPr>
            <a:t>Santo Domingo: 24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solidFill>
                <a:schemeClr val="tx1"/>
              </a:solidFill>
            </a:rPr>
            <a:t>Manabí: 82</a:t>
          </a:r>
          <a:endParaRPr lang="es-EC" sz="1200" kern="1200" dirty="0">
            <a:solidFill>
              <a:schemeClr val="tx1"/>
            </a:solidFill>
          </a:endParaRPr>
        </a:p>
      </dsp:txBody>
      <dsp:txXfrm>
        <a:off x="3469692" y="3770857"/>
        <a:ext cx="1173693" cy="1173693"/>
      </dsp:txXfrm>
    </dsp:sp>
    <dsp:sp modelId="{AC2140A5-1C4F-421E-A1A8-74D5CF23BDC2}">
      <dsp:nvSpPr>
        <dsp:cNvPr id="0" name=""/>
        <dsp:cNvSpPr/>
      </dsp:nvSpPr>
      <dsp:spPr>
        <a:xfrm rot="13500000">
          <a:off x="2962868" y="3204854"/>
          <a:ext cx="441841" cy="560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050" kern="1200">
            <a:solidFill>
              <a:schemeClr val="tx1"/>
            </a:solidFill>
          </a:endParaRPr>
        </a:p>
      </dsp:txBody>
      <dsp:txXfrm rot="10800000">
        <a:off x="3076008" y="3363758"/>
        <a:ext cx="309289" cy="336120"/>
      </dsp:txXfrm>
    </dsp:sp>
    <dsp:sp modelId="{1FB782AA-5D2E-4A12-A47B-ED5158DC2A3C}">
      <dsp:nvSpPr>
        <dsp:cNvPr id="0" name=""/>
        <dsp:cNvSpPr/>
      </dsp:nvSpPr>
      <dsp:spPr>
        <a:xfrm>
          <a:off x="1463429" y="1764594"/>
          <a:ext cx="1659853" cy="165985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>
              <a:solidFill>
                <a:schemeClr val="tx1"/>
              </a:solidFill>
            </a:rPr>
            <a:t>Muestras tomadas en PNVCC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>
              <a:solidFill>
                <a:schemeClr val="tx1"/>
              </a:solidFill>
            </a:rPr>
            <a:t>Santo Domingo: 28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>
              <a:solidFill>
                <a:schemeClr val="tx1"/>
              </a:solidFill>
            </a:rPr>
            <a:t>Manabí: 42</a:t>
          </a:r>
        </a:p>
      </dsp:txBody>
      <dsp:txXfrm>
        <a:off x="1706509" y="2007674"/>
        <a:ext cx="1173693" cy="1173693"/>
      </dsp:txXfrm>
    </dsp:sp>
    <dsp:sp modelId="{D25932EE-6424-44F6-9B15-10E8F60E6421}">
      <dsp:nvSpPr>
        <dsp:cNvPr id="0" name=""/>
        <dsp:cNvSpPr/>
      </dsp:nvSpPr>
      <dsp:spPr>
        <a:xfrm rot="18924059">
          <a:off x="2949883" y="1453681"/>
          <a:ext cx="432689" cy="560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050" kern="1200">
            <a:solidFill>
              <a:schemeClr val="tx1"/>
            </a:solidFill>
          </a:endParaRPr>
        </a:p>
      </dsp:txBody>
      <dsp:txXfrm>
        <a:off x="2968573" y="1611292"/>
        <a:ext cx="302882" cy="3361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D56DED-70D6-4877-8AF6-3BDB3C8AC2AA}">
      <dsp:nvSpPr>
        <dsp:cNvPr id="0" name=""/>
        <dsp:cNvSpPr/>
      </dsp:nvSpPr>
      <dsp:spPr>
        <a:xfrm>
          <a:off x="831693" y="11"/>
          <a:ext cx="4473340" cy="3578672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t="-33000" b="-3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48635E-EB08-42E2-985E-11A06623207C}">
      <dsp:nvSpPr>
        <dsp:cNvPr id="0" name=""/>
        <dsp:cNvSpPr/>
      </dsp:nvSpPr>
      <dsp:spPr>
        <a:xfrm>
          <a:off x="1544028" y="3222498"/>
          <a:ext cx="3981272" cy="1252535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i="1" kern="1200" dirty="0">
              <a:solidFill>
                <a:schemeClr val="tx1"/>
              </a:solidFill>
              <a:latin typeface="Arial Narrow" panose="020B0606020202030204" pitchFamily="34" charset="0"/>
            </a:rPr>
            <a:t>Habilitación de centro de faenamiento de exportación privados de cerdos y aves, con el cual se logro exportar 22,5 toneladas de carne de cerdo a Costa de Marfil (abril 2023)</a:t>
          </a:r>
          <a:endParaRPr lang="es-EC" sz="17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1544028" y="3222498"/>
        <a:ext cx="3981272" cy="125253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0F2B2-AB78-48E6-9196-72AB5AAD527C}">
      <dsp:nvSpPr>
        <dsp:cNvPr id="0" name=""/>
        <dsp:cNvSpPr/>
      </dsp:nvSpPr>
      <dsp:spPr>
        <a:xfrm>
          <a:off x="0" y="1094626"/>
          <a:ext cx="1604416" cy="7181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900" b="1" kern="1200" dirty="0">
              <a:solidFill>
                <a:schemeClr val="tx1"/>
              </a:solidFill>
            </a:rPr>
            <a:t>Litros de leche cruda decomisada</a:t>
          </a:r>
          <a:endParaRPr lang="es-EC" sz="900" kern="1200" dirty="0">
            <a:solidFill>
              <a:schemeClr val="tx1"/>
            </a:solidFill>
          </a:endParaRPr>
        </a:p>
      </dsp:txBody>
      <dsp:txXfrm>
        <a:off x="0" y="1094626"/>
        <a:ext cx="1604416" cy="387824"/>
      </dsp:txXfrm>
    </dsp:sp>
    <dsp:sp modelId="{DD4C8D84-3B32-4011-ADF7-B5C159F3AEBF}">
      <dsp:nvSpPr>
        <dsp:cNvPr id="0" name=""/>
        <dsp:cNvSpPr/>
      </dsp:nvSpPr>
      <dsp:spPr>
        <a:xfrm>
          <a:off x="0" y="1468086"/>
          <a:ext cx="1604416" cy="33036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100" kern="1200" dirty="0"/>
            <a:t>Santo Domingo: 84.753</a:t>
          </a:r>
        </a:p>
      </dsp:txBody>
      <dsp:txXfrm>
        <a:off x="0" y="1468086"/>
        <a:ext cx="1604416" cy="330368"/>
      </dsp:txXfrm>
    </dsp:sp>
    <dsp:sp modelId="{0C9B5D9A-D5A6-4F19-8DFD-A6AA8356568F}">
      <dsp:nvSpPr>
        <dsp:cNvPr id="0" name=""/>
        <dsp:cNvSpPr/>
      </dsp:nvSpPr>
      <dsp:spPr>
        <a:xfrm rot="10800000">
          <a:off x="0" y="0"/>
          <a:ext cx="1604416" cy="1104581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900" b="1" kern="1200" dirty="0">
              <a:solidFill>
                <a:schemeClr val="tx1"/>
              </a:solidFill>
            </a:rPr>
            <a:t>Litros de leche cruda controlada</a:t>
          </a:r>
          <a:endParaRPr lang="es-EC" sz="900" kern="1200" dirty="0">
            <a:solidFill>
              <a:schemeClr val="tx1"/>
            </a:solidFill>
          </a:endParaRPr>
        </a:p>
      </dsp:txBody>
      <dsp:txXfrm rot="-10800000">
        <a:off x="0" y="0"/>
        <a:ext cx="1604416" cy="387707"/>
      </dsp:txXfrm>
    </dsp:sp>
    <dsp:sp modelId="{76DBC1BB-14E5-4DC7-A389-46EE2E334B3A}">
      <dsp:nvSpPr>
        <dsp:cNvPr id="0" name=""/>
        <dsp:cNvSpPr/>
      </dsp:nvSpPr>
      <dsp:spPr>
        <a:xfrm>
          <a:off x="0" y="388525"/>
          <a:ext cx="1604416" cy="33026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100" kern="1200" dirty="0">
              <a:solidFill>
                <a:schemeClr val="tx1"/>
              </a:solidFill>
            </a:rPr>
            <a:t>Santo Domingo: 466.323</a:t>
          </a:r>
        </a:p>
      </dsp:txBody>
      <dsp:txXfrm>
        <a:off x="0" y="388525"/>
        <a:ext cx="1604416" cy="33026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C0F504-ECBB-4397-8E80-FA24D5C9DAFD}">
      <dsp:nvSpPr>
        <dsp:cNvPr id="0" name=""/>
        <dsp:cNvSpPr/>
      </dsp:nvSpPr>
      <dsp:spPr>
        <a:xfrm>
          <a:off x="734751" y="0"/>
          <a:ext cx="5178368" cy="3826795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16000" r="-1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AE2492-057A-4FB1-901B-9171324649A1}">
      <dsp:nvSpPr>
        <dsp:cNvPr id="0" name=""/>
        <dsp:cNvSpPr/>
      </dsp:nvSpPr>
      <dsp:spPr>
        <a:xfrm>
          <a:off x="644721" y="3461829"/>
          <a:ext cx="5268398" cy="13997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s-US" sz="1600" b="1" i="1" kern="1200" dirty="0">
              <a:solidFill>
                <a:schemeClr val="tx1"/>
              </a:solidFill>
            </a:rPr>
            <a:t>I</a:t>
          </a:r>
          <a:r>
            <a:rPr lang="es-EC" sz="1600" b="1" i="1" kern="1200" dirty="0" err="1">
              <a:solidFill>
                <a:schemeClr val="tx1"/>
              </a:solidFill>
            </a:rPr>
            <a:t>mplementación</a:t>
          </a:r>
          <a:r>
            <a:rPr lang="es-EC" sz="1600" b="1" i="1" kern="1200" dirty="0">
              <a:solidFill>
                <a:schemeClr val="tx1"/>
              </a:solidFill>
            </a:rPr>
            <a:t> del Área de Microbiología.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endParaRPr lang="es-EC" sz="1600" b="1" i="1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s-EC" sz="1600" b="1" i="1" kern="1200" dirty="0">
              <a:solidFill>
                <a:schemeClr val="tx1"/>
              </a:solidFill>
            </a:rPr>
            <a:t>Equipos nuevos para las áreas analíticas, garantizando condiciones ambientales adecuadas y potenciando la capacidad analítica del LDR STO DGO.</a:t>
          </a:r>
          <a:endParaRPr lang="es-EC" sz="1600" kern="1200" dirty="0">
            <a:solidFill>
              <a:schemeClr val="tx1"/>
            </a:solidFill>
          </a:endParaRPr>
        </a:p>
      </dsp:txBody>
      <dsp:txXfrm>
        <a:off x="644721" y="3461829"/>
        <a:ext cx="5268398" cy="13997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PORTADA 1: SOLO AGREGAR EL TÍTULO DE LA PRESENTACIÓN Y CAMBIAR EL NOMBRE DE LA INSTITUCIÓN</a:t>
            </a: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CAMBIAR EL NOMBRE DE LA INSTITUCIÓN</a:t>
            </a:r>
            <a:endParaRPr/>
          </a:p>
        </p:txBody>
      </p:sp>
      <p:sp>
        <p:nvSpPr>
          <p:cNvPr id="97" name="Google Shape;9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4753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CAMBIAR EL NOMBRE DE LA INSTITUCIÓN</a:t>
            </a:r>
            <a:endParaRPr/>
          </a:p>
        </p:txBody>
      </p:sp>
      <p:sp>
        <p:nvSpPr>
          <p:cNvPr id="97" name="Google Shape;9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CAMBIAR EL NOMBRE DE LA INSTITUCIÓN</a:t>
            </a:r>
            <a:endParaRPr/>
          </a:p>
        </p:txBody>
      </p:sp>
      <p:sp>
        <p:nvSpPr>
          <p:cNvPr id="97" name="Google Shape;9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4135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CAMBIAR EL NOMBRE DE LA INSTITUCIÓN</a:t>
            </a:r>
            <a:endParaRPr/>
          </a:p>
        </p:txBody>
      </p:sp>
      <p:sp>
        <p:nvSpPr>
          <p:cNvPr id="97" name="Google Shape;9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113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CAMBIAR EL NOMBRE DE LA INSTITUCIÓN</a:t>
            </a:r>
            <a:endParaRPr/>
          </a:p>
        </p:txBody>
      </p:sp>
      <p:sp>
        <p:nvSpPr>
          <p:cNvPr id="97" name="Google Shape;9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5717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CAMBIAR EL NOMBRE DE LA INSTITUCIÓN</a:t>
            </a:r>
            <a:endParaRPr/>
          </a:p>
        </p:txBody>
      </p:sp>
      <p:sp>
        <p:nvSpPr>
          <p:cNvPr id="97" name="Google Shape;9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6034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CAMBIAR EL NOMBRE DE LA INSTITUCIÓN</a:t>
            </a:r>
            <a:endParaRPr/>
          </a:p>
        </p:txBody>
      </p:sp>
      <p:sp>
        <p:nvSpPr>
          <p:cNvPr id="97" name="Google Shape;9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3245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97" name="Google Shape;9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7547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CAMBIAR EL NOMBRE DE LA INSTITUCIÓN</a:t>
            </a:r>
            <a:endParaRPr/>
          </a:p>
        </p:txBody>
      </p:sp>
      <p:sp>
        <p:nvSpPr>
          <p:cNvPr id="97" name="Google Shape;9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67195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CAMBIAR EL NOMBRE DE LA INSTITUCIÓN</a:t>
            </a:r>
            <a:endParaRPr/>
          </a:p>
        </p:txBody>
      </p:sp>
      <p:sp>
        <p:nvSpPr>
          <p:cNvPr id="97" name="Google Shape;9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2423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CIERRE: EL CIERRE DEBERÁ SER DISEÑADO POR CADA INSTITUCIÓN DE ACUERDO AL MODELO</a:t>
            </a:r>
            <a:endParaRPr/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microsoft.com/office/2007/relationships/diagramDrawing" Target="../diagrams/drawing10.xml"/><Relationship Id="rId18" Type="http://schemas.microsoft.com/office/2007/relationships/diagramDrawing" Target="../diagrams/drawing11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openxmlformats.org/officeDocument/2006/relationships/diagramColors" Target="../diagrams/colors10.xml"/><Relationship Id="rId17" Type="http://schemas.openxmlformats.org/officeDocument/2006/relationships/diagramColors" Target="../diagrams/colors11.xml"/><Relationship Id="rId2" Type="http://schemas.openxmlformats.org/officeDocument/2006/relationships/notesSlide" Target="../notesSlides/notesSlide9.xml"/><Relationship Id="rId16" Type="http://schemas.openxmlformats.org/officeDocument/2006/relationships/diagramQuickStyle" Target="../diagrams/quickStyl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11" Type="http://schemas.openxmlformats.org/officeDocument/2006/relationships/diagramQuickStyle" Target="../diagrams/quickStyle10.xml"/><Relationship Id="rId5" Type="http://schemas.openxmlformats.org/officeDocument/2006/relationships/diagramQuickStyle" Target="../diagrams/quickStyle9.xml"/><Relationship Id="rId15" Type="http://schemas.openxmlformats.org/officeDocument/2006/relationships/diagramLayout" Target="../diagrams/layout11.xml"/><Relationship Id="rId10" Type="http://schemas.openxmlformats.org/officeDocument/2006/relationships/diagramLayout" Target="../diagrams/layout10.xml"/><Relationship Id="rId4" Type="http://schemas.openxmlformats.org/officeDocument/2006/relationships/diagramLayout" Target="../diagrams/layout9.xml"/><Relationship Id="rId9" Type="http://schemas.openxmlformats.org/officeDocument/2006/relationships/diagramData" Target="../diagrams/data10.xml"/><Relationship Id="rId14" Type="http://schemas.openxmlformats.org/officeDocument/2006/relationships/diagramData" Target="../diagrams/data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222ABB7-4B7D-1686-1381-9C5C80462F2F}"/>
              </a:ext>
            </a:extLst>
          </p:cNvPr>
          <p:cNvSpPr txBox="1"/>
          <p:nvPr/>
        </p:nvSpPr>
        <p:spPr>
          <a:xfrm>
            <a:off x="5609519" y="1632101"/>
            <a:ext cx="5645504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3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Zona 4 </a:t>
            </a:r>
          </a:p>
          <a:p>
            <a:r>
              <a:rPr lang="es-EC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Santo Domingo de los Tsáchilas, Manabí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312158" y="348716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Valores institucionales</a:t>
            </a:r>
            <a:endParaRPr sz="25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FAB762B-09D4-0CE7-81B9-75DAC7E53E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7005592"/>
              </p:ext>
            </p:extLst>
          </p:nvPr>
        </p:nvGraphicFramePr>
        <p:xfrm>
          <a:off x="853440" y="1082040"/>
          <a:ext cx="6804660" cy="5242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D7EEC0A0-0C56-F106-3A53-D0E92E21A3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8911" y="1314451"/>
            <a:ext cx="3911599" cy="229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066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312158" y="348716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Objetivos estratégicos</a:t>
            </a:r>
            <a:endParaRPr sz="25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48D142B-3633-4479-8067-179823AE1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046" y="3027376"/>
            <a:ext cx="2078994" cy="803248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23B58E5D-73FE-F5D1-2FC5-CD95D040F1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5051943"/>
              </p:ext>
            </p:extLst>
          </p:nvPr>
        </p:nvGraphicFramePr>
        <p:xfrm>
          <a:off x="728998" y="587222"/>
          <a:ext cx="9277014" cy="5710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312158" y="348716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Sistema de calidad</a:t>
            </a:r>
            <a:endParaRPr sz="25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CFBE99F-9819-0C80-CBF1-76AF3BAC6E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33120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26240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312158" y="348716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Sanidad Animal </a:t>
            </a:r>
            <a:endParaRPr sz="25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821C5393-1867-0BE0-F03C-A342BFB165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4754129"/>
              </p:ext>
            </p:extLst>
          </p:nvPr>
        </p:nvGraphicFramePr>
        <p:xfrm>
          <a:off x="1417320" y="825729"/>
          <a:ext cx="8336280" cy="53769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5199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312158" y="348716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Sanidad Animal </a:t>
            </a:r>
            <a:endParaRPr sz="25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821C5393-1867-0BE0-F03C-A342BFB165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6253918"/>
              </p:ext>
            </p:extLst>
          </p:nvPr>
        </p:nvGraphicFramePr>
        <p:xfrm>
          <a:off x="500063" y="1728787"/>
          <a:ext cx="11462635" cy="3466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85822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312158" y="348716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Sanidad </a:t>
            </a:r>
            <a:r>
              <a:rPr lang="es-EC" sz="25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Vegetal</a:t>
            </a:r>
            <a:r>
              <a:rPr lang="es-EC" sz="25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 </a:t>
            </a:r>
            <a:endParaRPr sz="25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821C5393-1867-0BE0-F03C-A342BFB165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798869"/>
              </p:ext>
            </p:extLst>
          </p:nvPr>
        </p:nvGraphicFramePr>
        <p:xfrm>
          <a:off x="1859280" y="825729"/>
          <a:ext cx="7713345" cy="5241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1916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312158" y="348716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Sanidad </a:t>
            </a:r>
            <a:r>
              <a:rPr lang="es-EC" sz="25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Vegetal</a:t>
            </a:r>
            <a:r>
              <a:rPr lang="es-EC" sz="25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 </a:t>
            </a:r>
            <a:endParaRPr sz="25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3B16F1C-2B2B-8058-4553-21CCCFC57C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0252877"/>
              </p:ext>
            </p:extLst>
          </p:nvPr>
        </p:nvGraphicFramePr>
        <p:xfrm>
          <a:off x="150812" y="228600"/>
          <a:ext cx="8734108" cy="6111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ángulo: esquinas diagonales redondeadas 5">
            <a:extLst>
              <a:ext uri="{FF2B5EF4-FFF2-40B4-BE49-F238E27FC236}">
                <a16:creationId xmlns:a16="http://schemas.microsoft.com/office/drawing/2014/main" id="{20CCB7AE-EC7D-F8CD-AE54-890CCD0E285C}"/>
              </a:ext>
            </a:extLst>
          </p:cNvPr>
          <p:cNvSpPr/>
          <p:nvPr/>
        </p:nvSpPr>
        <p:spPr>
          <a:xfrm>
            <a:off x="495528" y="2410467"/>
            <a:ext cx="3072943" cy="1071563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b="1" dirty="0">
                <a:latin typeface="Arial Narrow" panose="020B0606020202030204" pitchFamily="34" charset="0"/>
              </a:rPr>
              <a:t>PRODUCTOS EXPORTADOS </a:t>
            </a:r>
            <a:endParaRPr lang="es-EC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D38128C9-52E1-A9C6-3CDF-B52FAB298D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2179793"/>
              </p:ext>
            </p:extLst>
          </p:nvPr>
        </p:nvGraphicFramePr>
        <p:xfrm>
          <a:off x="8499247" y="3375659"/>
          <a:ext cx="3197225" cy="2287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10" name="Conector: angular 9">
            <a:extLst>
              <a:ext uri="{FF2B5EF4-FFF2-40B4-BE49-F238E27FC236}">
                <a16:creationId xmlns:a16="http://schemas.microsoft.com/office/drawing/2014/main" id="{0BC35396-15F0-E06C-6387-DF2934342602}"/>
              </a:ext>
            </a:extLst>
          </p:cNvPr>
          <p:cNvCxnSpPr>
            <a:cxnSpLocks/>
          </p:cNvCxnSpPr>
          <p:nvPr/>
        </p:nvCxnSpPr>
        <p:spPr>
          <a:xfrm flipV="1">
            <a:off x="4214813" y="5300663"/>
            <a:ext cx="3043237" cy="301888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848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-255649" y="272254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Inocuidad de Alimentos</a:t>
            </a:r>
            <a:endParaRPr sz="25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285DA365-4F8D-7597-48D6-E4F389EA9D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6896695"/>
              </p:ext>
            </p:extLst>
          </p:nvPr>
        </p:nvGraphicFramePr>
        <p:xfrm>
          <a:off x="-1034415" y="1035018"/>
          <a:ext cx="8113078" cy="5189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2C2D0F63-1BD7-65A8-1BAD-692B643612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2044" y="3083453"/>
            <a:ext cx="1409700" cy="1057275"/>
          </a:xfrm>
          <a:prstGeom prst="rect">
            <a:avLst/>
          </a:prstGeom>
        </p:spPr>
      </p:pic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BCE675F6-FC1D-A021-A0B0-E62B27AEEC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6160846"/>
              </p:ext>
            </p:extLst>
          </p:nvPr>
        </p:nvGraphicFramePr>
        <p:xfrm>
          <a:off x="6266631" y="1285875"/>
          <a:ext cx="6756195" cy="4476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9862CD5-FB6B-CEFD-A7A0-91057C3466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5184149"/>
              </p:ext>
            </p:extLst>
          </p:nvPr>
        </p:nvGraphicFramePr>
        <p:xfrm>
          <a:off x="5293792" y="272253"/>
          <a:ext cx="1604416" cy="1813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1297188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312158" y="272253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5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R</a:t>
            </a:r>
            <a:r>
              <a:rPr lang="es-EC" sz="2500" b="1" dirty="0" err="1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egistro</a:t>
            </a:r>
            <a:r>
              <a:rPr lang="es-EC" sz="25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 de Insumos Agropecuarios</a:t>
            </a:r>
            <a:endParaRPr sz="25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2DE33AE-5100-53BF-FF90-9B4811909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833" y="749266"/>
            <a:ext cx="3675062" cy="2069607"/>
          </a:xfrm>
          <a:prstGeom prst="rect">
            <a:avLst/>
          </a:prstGeom>
        </p:spPr>
      </p:pic>
      <p:sp>
        <p:nvSpPr>
          <p:cNvPr id="4" name="Google Shape;265;p21">
            <a:extLst>
              <a:ext uri="{FF2B5EF4-FFF2-40B4-BE49-F238E27FC236}">
                <a16:creationId xmlns:a16="http://schemas.microsoft.com/office/drawing/2014/main" id="{C50ADAB2-5ADB-392C-18B2-05C8C4003787}"/>
              </a:ext>
            </a:extLst>
          </p:cNvPr>
          <p:cNvSpPr/>
          <p:nvPr/>
        </p:nvSpPr>
        <p:spPr>
          <a:xfrm>
            <a:off x="2336244" y="2883879"/>
            <a:ext cx="6850539" cy="3146926"/>
          </a:xfrm>
          <a:prstGeom prst="roundRect">
            <a:avLst>
              <a:gd name="adj" fmla="val 16667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Productos inspeccionados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Santo Domingo: 234</a:t>
            </a:r>
          </a:p>
          <a:p>
            <a:pPr algn="ctr"/>
            <a:r>
              <a:rPr lang="es-EC" sz="18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</a:rPr>
              <a:t>Manabí: 87</a:t>
            </a:r>
          </a:p>
          <a:p>
            <a:pPr algn="ctr"/>
            <a:endParaRPr lang="es-EC" sz="1800" b="1" dirty="0">
              <a:solidFill>
                <a:schemeClr val="tx1"/>
              </a:solidFill>
              <a:latin typeface="Arial Narrow" panose="020B0606020202030204" pitchFamily="34" charset="0"/>
              <a:ea typeface="Arial"/>
              <a:cs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Trámites fertilizantes, agrícolas y pecuarios recibidos y atendidos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</a:rPr>
              <a:t>Santo Domingo: 59</a:t>
            </a:r>
          </a:p>
          <a:p>
            <a:pPr algn="ctr"/>
            <a:r>
              <a:rPr lang="es-EC" sz="18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Manabí: 333</a:t>
            </a:r>
          </a:p>
          <a:p>
            <a:pPr algn="ctr"/>
            <a:endParaRPr lang="es-EC" sz="1800" b="1" dirty="0">
              <a:solidFill>
                <a:schemeClr val="tx1"/>
              </a:solidFill>
              <a:latin typeface="Arial Narrow" panose="020B0606020202030204" pitchFamily="34" charset="0"/>
              <a:ea typeface="Arial"/>
              <a:cs typeface="Arial"/>
            </a:endParaRPr>
          </a:p>
          <a:p>
            <a:pPr algn="ctr"/>
            <a:r>
              <a:rPr lang="es-MX" sz="18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Inspección </a:t>
            </a:r>
            <a:r>
              <a:rPr lang="es-MX" sz="1800" b="1" dirty="0" err="1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pos-registro</a:t>
            </a:r>
            <a:r>
              <a:rPr lang="es-MX" sz="18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 a almacenes y empresas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</a:rPr>
              <a:t>Santo Domingo: 59</a:t>
            </a:r>
          </a:p>
          <a:p>
            <a:pPr algn="ctr"/>
            <a:endParaRPr sz="1800" b="1" dirty="0">
              <a:solidFill>
                <a:schemeClr val="tx1"/>
              </a:solidFill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9932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312158" y="272253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5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Laboratorios</a:t>
            </a:r>
            <a:endParaRPr sz="25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EE451155-2BC8-F58E-FC0A-31BA867D7E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9074370"/>
              </p:ext>
            </p:extLst>
          </p:nvPr>
        </p:nvGraphicFramePr>
        <p:xfrm>
          <a:off x="5715000" y="1097280"/>
          <a:ext cx="5913120" cy="4861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17C0791E-9E53-89FD-8CF0-6D394CC0DB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6800" y="1228725"/>
            <a:ext cx="3623733" cy="2717800"/>
          </a:xfrm>
          <a:prstGeom prst="rect">
            <a:avLst/>
          </a:prstGeom>
        </p:spPr>
      </p:pic>
      <p:sp>
        <p:nvSpPr>
          <p:cNvPr id="5" name="Google Shape;265;p21">
            <a:extLst>
              <a:ext uri="{FF2B5EF4-FFF2-40B4-BE49-F238E27FC236}">
                <a16:creationId xmlns:a16="http://schemas.microsoft.com/office/drawing/2014/main" id="{3932F346-AE00-EA8E-9853-566C655AFD4A}"/>
              </a:ext>
            </a:extLst>
          </p:cNvPr>
          <p:cNvSpPr/>
          <p:nvPr/>
        </p:nvSpPr>
        <p:spPr>
          <a:xfrm>
            <a:off x="563880" y="4074667"/>
            <a:ext cx="4373880" cy="265855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C" sz="1600" b="1" dirty="0">
              <a:solidFill>
                <a:schemeClr val="tx1"/>
              </a:solidFill>
              <a:latin typeface="Arial Narrow" panose="020B0606020202030204" pitchFamily="34" charset="0"/>
              <a:ea typeface="Arial"/>
              <a:cs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C" sz="1600" b="1" dirty="0">
              <a:solidFill>
                <a:schemeClr val="tx1"/>
              </a:solidFill>
              <a:latin typeface="Arial Narrow" panose="020B0606020202030204" pitchFamily="34" charset="0"/>
              <a:ea typeface="Arial"/>
              <a:cs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C" sz="1600" b="1" dirty="0">
              <a:solidFill>
                <a:schemeClr val="tx1"/>
              </a:solidFill>
              <a:latin typeface="Arial Narrow" panose="020B0606020202030204" pitchFamily="34" charset="0"/>
              <a:ea typeface="Arial"/>
              <a:cs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C" sz="1600" b="1" dirty="0">
              <a:solidFill>
                <a:schemeClr val="tx1"/>
              </a:solidFill>
              <a:latin typeface="Arial Narrow" panose="020B0606020202030204" pitchFamily="34" charset="0"/>
              <a:ea typeface="Arial"/>
              <a:cs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6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</a:rPr>
              <a:t>Análisis diagnostico vegetal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6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Manabí: </a:t>
            </a:r>
            <a:r>
              <a:rPr lang="es-EC" sz="16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</a:rPr>
              <a:t>1.039</a:t>
            </a:r>
            <a:endParaRPr lang="es-EC" sz="1600" b="1" dirty="0">
              <a:solidFill>
                <a:schemeClr val="tx1"/>
              </a:solidFill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6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</a:rPr>
              <a:t>Santo Domingo: 497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C" sz="1600" b="1" dirty="0">
              <a:solidFill>
                <a:schemeClr val="tx1"/>
              </a:solidFill>
              <a:latin typeface="Arial Narrow" panose="020B0606020202030204" pitchFamily="34" charset="0"/>
              <a:ea typeface="Arial"/>
              <a:cs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6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</a:rPr>
              <a:t>Análisis diagnostico animal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6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Manabí: 445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6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</a:rPr>
              <a:t>Santo Domingo: 2.956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C" sz="1600" b="1" dirty="0">
              <a:solidFill>
                <a:schemeClr val="tx1"/>
              </a:solidFill>
              <a:latin typeface="Arial Narrow" panose="020B0606020202030204" pitchFamily="34" charset="0"/>
              <a:ea typeface="Arial"/>
              <a:cs typeface="Arial"/>
            </a:endParaRPr>
          </a:p>
          <a:p>
            <a:pPr algn="ctr"/>
            <a:r>
              <a:rPr lang="es-EC" sz="16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</a:rPr>
              <a:t>Análisis diagnostico calidad de la leche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6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Manabí: </a:t>
            </a:r>
            <a:r>
              <a:rPr lang="es-EC" sz="16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</a:rPr>
              <a:t>1</a:t>
            </a:r>
            <a:endParaRPr lang="es-EC" sz="1600" b="1" dirty="0">
              <a:solidFill>
                <a:schemeClr val="tx1"/>
              </a:solidFill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600" b="1" dirty="0">
                <a:solidFill>
                  <a:schemeClr val="tx1"/>
                </a:solidFill>
                <a:latin typeface="Arial Narrow" panose="020B0606020202030204" pitchFamily="34" charset="0"/>
                <a:ea typeface="Arial"/>
                <a:cs typeface="Arial"/>
              </a:rPr>
              <a:t>Santo Domingo: 86</a:t>
            </a:r>
          </a:p>
          <a:p>
            <a:pPr algn="ctr"/>
            <a:endParaRPr lang="es-EC" sz="1600" b="1" dirty="0">
              <a:solidFill>
                <a:schemeClr val="tx1"/>
              </a:solidFill>
              <a:latin typeface="Arial Narrow" panose="020B0606020202030204" pitchFamily="34" charset="0"/>
              <a:ea typeface="Arial"/>
              <a:cs typeface="Arial"/>
            </a:endParaRPr>
          </a:p>
          <a:p>
            <a:pPr algn="ctr"/>
            <a:endParaRPr lang="es-EC" sz="1600" b="1" dirty="0">
              <a:solidFill>
                <a:schemeClr val="tx1"/>
              </a:solidFill>
              <a:latin typeface="Arial Narrow" panose="020B0606020202030204" pitchFamily="34" charset="0"/>
              <a:ea typeface="Arial"/>
              <a:cs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C" sz="1600" b="1" dirty="0">
              <a:solidFill>
                <a:schemeClr val="tx1"/>
              </a:solidFill>
              <a:latin typeface="Arial Narrow" panose="020B0606020202030204" pitchFamily="34" charset="0"/>
              <a:ea typeface="Arial"/>
              <a:cs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tx1"/>
              </a:solidFill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2467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715</Words>
  <Application>Microsoft Macintosh PowerPoint</Application>
  <PresentationFormat>Panorámica</PresentationFormat>
  <Paragraphs>149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Aharoni</vt:lpstr>
      <vt:lpstr>Arial</vt:lpstr>
      <vt:lpstr>Arial Narrow</vt:lpstr>
      <vt:lpstr>Barlow Condensed Medium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Microsoft Office User</cp:lastModifiedBy>
  <cp:revision>20</cp:revision>
  <dcterms:modified xsi:type="dcterms:W3CDTF">2024-02-23T19:20:25Z</dcterms:modified>
</cp:coreProperties>
</file>