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68" r:id="rId4"/>
    <p:sldId id="258" r:id="rId5"/>
    <p:sldId id="267" r:id="rId6"/>
    <p:sldId id="266" r:id="rId7"/>
    <p:sldId id="265" r:id="rId8"/>
    <p:sldId id="264" r:id="rId9"/>
    <p:sldId id="260" r:id="rId10"/>
    <p:sldId id="271" r:id="rId11"/>
    <p:sldId id="273" r:id="rId12"/>
    <p:sldId id="272" r:id="rId13"/>
    <p:sldId id="270" r:id="rId14"/>
    <p:sldId id="269" r:id="rId15"/>
    <p:sldId id="261" r:id="rId16"/>
    <p:sldId id="262" r:id="rId17"/>
    <p:sldId id="263" r:id="rId18"/>
    <p:sldId id="274" r:id="rId19"/>
    <p:sldId id="259" r:id="rId20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898"/>
    <a:srgbClr val="7CA5FF"/>
    <a:srgbClr val="ED7E33"/>
    <a:srgbClr val="4472C4"/>
    <a:srgbClr val="E9EBF5"/>
    <a:srgbClr val="44546A"/>
    <a:srgbClr val="57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3310" autoAdjust="0"/>
  </p:normalViewPr>
  <p:slideViewPr>
    <p:cSldViewPr snapToGrid="0">
      <p:cViewPr varScale="1">
        <p:scale>
          <a:sx n="115" d="100"/>
          <a:sy n="115" d="100"/>
        </p:scale>
        <p:origin x="4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'Acciones Foc  R4T'!$A$5</c:f>
              <c:strCache>
                <c:ptCount val="1"/>
                <c:pt idx="0">
                  <c:v>EL ORO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65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F51D286-DA9C-4D13-9877-1C8873E4B1E8}" type="VALUE">
                      <a:rPr lang="en-US" smtClean="0"/>
                      <a:pPr/>
                      <a:t>[VALOR]</a:t>
                    </a:fld>
                    <a:endParaRPr lang="es-EC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C15-47CC-8398-C9E7E18255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'Acciones Foc  R4T'!$B$4:$G$4</c:f>
              <c:strCache>
                <c:ptCount val="6"/>
                <c:pt idx="0">
                  <c:v>N° de desinfección de vehículos </c:v>
                </c:pt>
                <c:pt idx="1">
                  <c:v>N° de desinfección de calzado</c:v>
                </c:pt>
                <c:pt idx="2">
                  <c:v>N° de monitoreo de musáceas</c:v>
                </c:pt>
                <c:pt idx="3">
                  <c:v>N° de Puntos de Desinfección</c:v>
                </c:pt>
                <c:pt idx="4">
                  <c:v>N° de Envío de Muestras</c:v>
                </c:pt>
                <c:pt idx="5">
                  <c:v>N° Operativos de carretera</c:v>
                </c:pt>
              </c:strCache>
            </c:strRef>
          </c:cat>
          <c:val>
            <c:numRef>
              <c:f>'Acciones Foc  R4T'!$B$5:$G$5</c:f>
              <c:numCache>
                <c:formatCode>General</c:formatCode>
                <c:ptCount val="6"/>
                <c:pt idx="0">
                  <c:v>188610</c:v>
                </c:pt>
                <c:pt idx="1">
                  <c:v>201559</c:v>
                </c:pt>
                <c:pt idx="2">
                  <c:v>7784</c:v>
                </c:pt>
                <c:pt idx="3">
                  <c:v>4</c:v>
                </c:pt>
                <c:pt idx="4">
                  <c:v>17</c:v>
                </c:pt>
                <c:pt idx="5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9-4CB9-9599-9AFDF719E8F5}"/>
            </c:ext>
          </c:extLst>
        </c:ser>
        <c:ser>
          <c:idx val="1"/>
          <c:order val="1"/>
          <c:tx>
            <c:strRef>
              <c:f>'Acciones Foc  R4T'!$A$6</c:f>
              <c:strCache>
                <c:ptCount val="1"/>
                <c:pt idx="0">
                  <c:v>LOJA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'Acciones Foc  R4T'!$B$4:$G$4</c:f>
              <c:strCache>
                <c:ptCount val="6"/>
                <c:pt idx="0">
                  <c:v>N° de desinfección de vehículos </c:v>
                </c:pt>
                <c:pt idx="1">
                  <c:v>N° de desinfección de calzado</c:v>
                </c:pt>
                <c:pt idx="2">
                  <c:v>N° de monitoreo de musáceas</c:v>
                </c:pt>
                <c:pt idx="3">
                  <c:v>N° de Puntos de Desinfección</c:v>
                </c:pt>
                <c:pt idx="4">
                  <c:v>N° de Envío de Muestras</c:v>
                </c:pt>
                <c:pt idx="5">
                  <c:v>N° Operativos de carretera</c:v>
                </c:pt>
              </c:strCache>
            </c:strRef>
          </c:cat>
          <c:val>
            <c:numRef>
              <c:f>'Acciones Foc  R4T'!$B$6:$G$6</c:f>
              <c:numCache>
                <c:formatCode>General</c:formatCode>
                <c:ptCount val="6"/>
                <c:pt idx="0">
                  <c:v>78441</c:v>
                </c:pt>
                <c:pt idx="1">
                  <c:v>22099</c:v>
                </c:pt>
                <c:pt idx="2">
                  <c:v>720</c:v>
                </c:pt>
                <c:pt idx="3">
                  <c:v>3</c:v>
                </c:pt>
                <c:pt idx="4">
                  <c:v>6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39-4CB9-9599-9AFDF719E8F5}"/>
            </c:ext>
          </c:extLst>
        </c:ser>
        <c:ser>
          <c:idx val="2"/>
          <c:order val="2"/>
          <c:tx>
            <c:strRef>
              <c:f>'Acciones Foc  R4T'!$A$7</c:f>
              <c:strCache>
                <c:ptCount val="1"/>
                <c:pt idx="0">
                  <c:v>ZAMORA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shade val="65000"/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layout>
                <c:manualLayout>
                  <c:x val="1.5903100447175519E-2"/>
                  <c:y val="-1.14175503031494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5D-4894-BF29-382E06C61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'Acciones Foc  R4T'!$B$4:$G$4</c:f>
              <c:strCache>
                <c:ptCount val="6"/>
                <c:pt idx="0">
                  <c:v>N° de desinfección de vehículos </c:v>
                </c:pt>
                <c:pt idx="1">
                  <c:v>N° de desinfección de calzado</c:v>
                </c:pt>
                <c:pt idx="2">
                  <c:v>N° de monitoreo de musáceas</c:v>
                </c:pt>
                <c:pt idx="3">
                  <c:v>N° de Puntos de Desinfección</c:v>
                </c:pt>
                <c:pt idx="4">
                  <c:v>N° de Envío de Muestras</c:v>
                </c:pt>
                <c:pt idx="5">
                  <c:v>N° Operativos de carretera</c:v>
                </c:pt>
              </c:strCache>
            </c:strRef>
          </c:cat>
          <c:val>
            <c:numRef>
              <c:f>'Acciones Foc  R4T'!$B$7:$G$7</c:f>
              <c:numCache>
                <c:formatCode>General</c:formatCode>
                <c:ptCount val="6"/>
                <c:pt idx="0">
                  <c:v>2745</c:v>
                </c:pt>
                <c:pt idx="1">
                  <c:v>20157</c:v>
                </c:pt>
                <c:pt idx="2">
                  <c:v>603</c:v>
                </c:pt>
                <c:pt idx="3">
                  <c:v>1</c:v>
                </c:pt>
                <c:pt idx="4">
                  <c:v>7</c:v>
                </c:pt>
                <c:pt idx="5">
                  <c:v>2756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39-4CB9-9599-9AFDF719E8F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50776968"/>
        <c:axId val="450780208"/>
      </c:barChart>
      <c:catAx>
        <c:axId val="45077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50780208"/>
        <c:crosses val="autoZero"/>
        <c:auto val="1"/>
        <c:lblAlgn val="ctr"/>
        <c:lblOffset val="100"/>
        <c:noMultiLvlLbl val="0"/>
      </c:catAx>
      <c:valAx>
        <c:axId val="45078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50776968"/>
        <c:crosses val="autoZero"/>
        <c:crossBetween val="between"/>
      </c:valAx>
      <c:spPr>
        <a:solidFill>
          <a:schemeClr val="tx2">
            <a:lumMod val="75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>
          <a:solidFill>
            <a:schemeClr val="tx1">
              <a:lumMod val="65000"/>
              <a:lumOff val="35000"/>
            </a:schemeClr>
          </a:solidFill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'Acciones Moko'!$B$4</c:f>
              <c:strCache>
                <c:ptCount val="1"/>
                <c:pt idx="0">
                  <c:v>EL ORO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'Acciones Moko'!$C$3:$H$3</c:f>
              <c:strCache>
                <c:ptCount val="6"/>
                <c:pt idx="0">
                  <c:v>Monitoreo de Musáceas </c:v>
                </c:pt>
                <c:pt idx="1">
                  <c:v>N° de Muestras</c:v>
                </c:pt>
                <c:pt idx="2">
                  <c:v>N° de seguimiento a fincas afectadas</c:v>
                </c:pt>
                <c:pt idx="3">
                  <c:v>N° de Inspección de pasajeros y equipaje</c:v>
                </c:pt>
                <c:pt idx="4">
                  <c:v>N° de Inspección de Vehículo</c:v>
                </c:pt>
                <c:pt idx="5">
                  <c:v>N° Decomiso del Producto</c:v>
                </c:pt>
              </c:strCache>
            </c:strRef>
          </c:cat>
          <c:val>
            <c:numRef>
              <c:f>'Acciones Moko'!$C$4:$H$4</c:f>
              <c:numCache>
                <c:formatCode>General</c:formatCode>
                <c:ptCount val="6"/>
                <c:pt idx="0">
                  <c:v>7536</c:v>
                </c:pt>
                <c:pt idx="1">
                  <c:v>23</c:v>
                </c:pt>
                <c:pt idx="2">
                  <c:v>131</c:v>
                </c:pt>
                <c:pt idx="3">
                  <c:v>81566</c:v>
                </c:pt>
                <c:pt idx="4">
                  <c:v>32024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AB-40E9-B47D-227BDEDFBA4C}"/>
            </c:ext>
          </c:extLst>
        </c:ser>
        <c:ser>
          <c:idx val="1"/>
          <c:order val="1"/>
          <c:tx>
            <c:strRef>
              <c:f>'Acciones Moko'!$B$5</c:f>
              <c:strCache>
                <c:ptCount val="1"/>
                <c:pt idx="0">
                  <c:v>LOJA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'Acciones Moko'!$C$3:$H$3</c:f>
              <c:strCache>
                <c:ptCount val="6"/>
                <c:pt idx="0">
                  <c:v>Monitoreo de Musáceas </c:v>
                </c:pt>
                <c:pt idx="1">
                  <c:v>N° de Muestras</c:v>
                </c:pt>
                <c:pt idx="2">
                  <c:v>N° de seguimiento a fincas afectadas</c:v>
                </c:pt>
                <c:pt idx="3">
                  <c:v>N° de Inspección de pasajeros y equipaje</c:v>
                </c:pt>
                <c:pt idx="4">
                  <c:v>N° de Inspección de Vehículo</c:v>
                </c:pt>
                <c:pt idx="5">
                  <c:v>N° Decomiso del Producto</c:v>
                </c:pt>
              </c:strCache>
            </c:strRef>
          </c:cat>
          <c:val>
            <c:numRef>
              <c:f>'Acciones Moko'!$C$5:$H$5</c:f>
              <c:numCache>
                <c:formatCode>General</c:formatCode>
                <c:ptCount val="6"/>
                <c:pt idx="0">
                  <c:v>8</c:v>
                </c:pt>
                <c:pt idx="1">
                  <c:v>2</c:v>
                </c:pt>
                <c:pt idx="2">
                  <c:v>6</c:v>
                </c:pt>
                <c:pt idx="3">
                  <c:v>56160</c:v>
                </c:pt>
                <c:pt idx="4">
                  <c:v>37440</c:v>
                </c:pt>
                <c:pt idx="5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AB-40E9-B47D-227BDEDFBA4C}"/>
            </c:ext>
          </c:extLst>
        </c:ser>
        <c:ser>
          <c:idx val="2"/>
          <c:order val="2"/>
          <c:tx>
            <c:strRef>
              <c:f>'Acciones Moko'!$B$6</c:f>
              <c:strCache>
                <c:ptCount val="1"/>
                <c:pt idx="0">
                  <c:v>ZAMORA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100000"/>
                    <a:shade val="100000"/>
                    <a:satMod val="13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'Acciones Moko'!$C$3:$H$3</c:f>
              <c:strCache>
                <c:ptCount val="6"/>
                <c:pt idx="0">
                  <c:v>Monitoreo de Musáceas </c:v>
                </c:pt>
                <c:pt idx="1">
                  <c:v>N° de Muestras</c:v>
                </c:pt>
                <c:pt idx="2">
                  <c:v>N° de seguimiento a fincas afectadas</c:v>
                </c:pt>
                <c:pt idx="3">
                  <c:v>N° de Inspección de pasajeros y equipaje</c:v>
                </c:pt>
                <c:pt idx="4">
                  <c:v>N° de Inspección de Vehículo</c:v>
                </c:pt>
                <c:pt idx="5">
                  <c:v>N° Decomiso del Producto</c:v>
                </c:pt>
              </c:strCache>
            </c:strRef>
          </c:cat>
          <c:val>
            <c:numRef>
              <c:f>'Acciones Moko'!$C$6:$H$6</c:f>
              <c:numCache>
                <c:formatCode>General</c:formatCode>
                <c:ptCount val="6"/>
                <c:pt idx="0">
                  <c:v>93</c:v>
                </c:pt>
                <c:pt idx="1">
                  <c:v>6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AB-40E9-B47D-227BDEDFB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14773648"/>
        <c:axId val="514774008"/>
      </c:barChart>
      <c:catAx>
        <c:axId val="51477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4774008"/>
        <c:crosses val="autoZero"/>
        <c:auto val="1"/>
        <c:lblAlgn val="ctr"/>
        <c:lblOffset val="100"/>
        <c:noMultiLvlLbl val="0"/>
      </c:catAx>
      <c:valAx>
        <c:axId val="514774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477364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13000"/>
      </a:blip>
      <a:srcRect/>
      <a:stretch>
        <a:fillRect/>
      </a:stretch>
    </a:blipFill>
    <a:ln w="25400">
      <a:noFill/>
    </a:ln>
    <a:effectLst/>
  </c:spPr>
  <c:txPr>
    <a:bodyPr/>
    <a:lstStyle/>
    <a:p>
      <a:pPr>
        <a:defRPr/>
      </a:pPr>
      <a:endParaRPr lang="es-EC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'AFTOSA-PPA-PPC'!$B$4</c:f>
              <c:strCache>
                <c:ptCount val="1"/>
                <c:pt idx="0">
                  <c:v>El Oro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'AFTOSA-PPA-PPC'!$C$3:$E$3</c:f>
              <c:strCache>
                <c:ptCount val="3"/>
                <c:pt idx="0">
                  <c:v>Cuantos animales inmunizados</c:v>
                </c:pt>
                <c:pt idx="1">
                  <c:v>N° de predios</c:v>
                </c:pt>
                <c:pt idx="2">
                  <c:v>Meta</c:v>
                </c:pt>
              </c:strCache>
            </c:strRef>
          </c:cat>
          <c:val>
            <c:numRef>
              <c:f>'AFTOSA-PPA-PPC'!$C$4:$E$4</c:f>
              <c:numCache>
                <c:formatCode>General</c:formatCode>
                <c:ptCount val="3"/>
                <c:pt idx="0">
                  <c:v>157536</c:v>
                </c:pt>
                <c:pt idx="1">
                  <c:v>4985</c:v>
                </c:pt>
                <c:pt idx="2">
                  <c:v>161000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27-4BCA-BA90-0B0117FCAC8F}"/>
            </c:ext>
          </c:extLst>
        </c:ser>
        <c:ser>
          <c:idx val="1"/>
          <c:order val="1"/>
          <c:tx>
            <c:strRef>
              <c:f>'AFTOSA-PPA-PPC'!$B$5</c:f>
              <c:strCache>
                <c:ptCount val="1"/>
                <c:pt idx="0">
                  <c:v>Loja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'AFTOSA-PPA-PPC'!$C$3:$E$3</c:f>
              <c:strCache>
                <c:ptCount val="3"/>
                <c:pt idx="0">
                  <c:v>Cuantos animales inmunizados</c:v>
                </c:pt>
                <c:pt idx="1">
                  <c:v>N° de predios</c:v>
                </c:pt>
                <c:pt idx="2">
                  <c:v>Meta</c:v>
                </c:pt>
              </c:strCache>
            </c:strRef>
          </c:cat>
          <c:val>
            <c:numRef>
              <c:f>'AFTOSA-PPA-PPC'!$C$5:$E$5</c:f>
              <c:numCache>
                <c:formatCode>General</c:formatCode>
                <c:ptCount val="3"/>
                <c:pt idx="0" formatCode="#,##0">
                  <c:v>198320</c:v>
                </c:pt>
                <c:pt idx="1">
                  <c:v>11051</c:v>
                </c:pt>
                <c:pt idx="2" formatCode="#,##0">
                  <c:v>195000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27-4BCA-BA90-0B0117FCAC8F}"/>
            </c:ext>
          </c:extLst>
        </c:ser>
        <c:ser>
          <c:idx val="2"/>
          <c:order val="2"/>
          <c:tx>
            <c:strRef>
              <c:f>'AFTOSA-PPA-PPC'!$B$6</c:f>
              <c:strCache>
                <c:ptCount val="1"/>
                <c:pt idx="0">
                  <c:v>Zamora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'AFTOSA-PPA-PPC'!$C$3:$E$3</c:f>
              <c:strCache>
                <c:ptCount val="3"/>
                <c:pt idx="0">
                  <c:v>Cuantos animales inmunizados</c:v>
                </c:pt>
                <c:pt idx="1">
                  <c:v>N° de predios</c:v>
                </c:pt>
                <c:pt idx="2">
                  <c:v>Meta</c:v>
                </c:pt>
              </c:strCache>
            </c:strRef>
          </c:cat>
          <c:val>
            <c:numRef>
              <c:f>'AFTOSA-PPA-PPC'!$C$6:$E$6</c:f>
              <c:numCache>
                <c:formatCode>General</c:formatCode>
                <c:ptCount val="3"/>
                <c:pt idx="0">
                  <c:v>135054</c:v>
                </c:pt>
                <c:pt idx="1">
                  <c:v>6779</c:v>
                </c:pt>
                <c:pt idx="2">
                  <c:v>134500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27-4BCA-BA90-0B0117FCAC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436320504"/>
        <c:axId val="436319424"/>
      </c:barChart>
      <c:catAx>
        <c:axId val="436320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6319424"/>
        <c:crosses val="autoZero"/>
        <c:auto val="1"/>
        <c:lblAlgn val="ctr"/>
        <c:lblOffset val="100"/>
        <c:noMultiLvlLbl val="0"/>
      </c:catAx>
      <c:valAx>
        <c:axId val="43631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632050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278598-30AF-4A3F-B740-E7CB8319CF4C}" type="doc">
      <dgm:prSet loTypeId="urn:microsoft.com/office/officeart/2005/8/layout/pList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3014418-5151-41A4-8E7A-CDB92B4A91CE}">
      <dgm:prSet phldrT="[Texto]" custT="1"/>
      <dgm:spPr/>
      <dgm:t>
        <a:bodyPr/>
        <a:lstStyle/>
        <a:p>
          <a:pPr algn="ctr">
            <a:buNone/>
          </a:pPr>
          <a:r>
            <a:rPr lang="es-ES" sz="1600" b="0" i="0" u="none" strike="noStrike" cap="none" dirty="0">
              <a:latin typeface="Arial"/>
              <a:ea typeface="Arial"/>
              <a:cs typeface="Arial"/>
              <a:sym typeface="Arial"/>
            </a:rPr>
            <a:t>Garantizar la inocuidad de los productos agropecuarios</a:t>
          </a:r>
          <a:endParaRPr lang="es-EC" sz="2000" dirty="0"/>
        </a:p>
      </dgm:t>
    </dgm:pt>
    <dgm:pt modelId="{BFFFD6F8-085B-4C4A-96FF-CE3BEDF33E6F}" type="parTrans" cxnId="{E7EC5CAC-8C7C-48C2-8371-B2133C26FD56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04967A76-1ADB-44EF-8121-9CC6023F94C1}" type="sibTrans" cxnId="{E7EC5CAC-8C7C-48C2-8371-B2133C26FD56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6AAD84E-AE53-471A-85F2-83994460FBD5}">
      <dgm:prSet phldrT="[Texto]"/>
      <dgm:spPr/>
      <dgm:t>
        <a:bodyPr/>
        <a:lstStyle/>
        <a:p>
          <a:pPr>
            <a:buNone/>
          </a:pPr>
          <a:r>
            <a:rPr lang="es-ES" b="0" i="0" u="none" strike="noStrike" cap="none" dirty="0">
              <a:latin typeface="Arial"/>
              <a:ea typeface="Arial"/>
              <a:cs typeface="Arial"/>
              <a:sym typeface="Arial"/>
            </a:rPr>
            <a:t>Garantizar la calidad, seguridad y eficacia de los insumos agropecuarios </a:t>
          </a:r>
          <a:endParaRPr lang="es-EC" dirty="0"/>
        </a:p>
      </dgm:t>
    </dgm:pt>
    <dgm:pt modelId="{BBE130B8-EEC7-44DB-AF1D-F4378FEB5AAF}" type="parTrans" cxnId="{AA58626F-A0E7-4898-B1A1-4D96F616671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28720D39-995E-43AD-8FE8-4D6B7C3DF498}" type="sibTrans" cxnId="{AA58626F-A0E7-4898-B1A1-4D96F6166714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39961EA9-BC2C-40A9-A657-CCBECC53A1C9}">
      <dgm:prSet/>
      <dgm:spPr/>
      <dgm:t>
        <a:bodyPr/>
        <a:lstStyle/>
        <a:p>
          <a:r>
            <a:rPr lang="es-EC" b="0" i="0" u="none" strike="noStrike" cap="none" dirty="0">
              <a:latin typeface="Arial"/>
              <a:ea typeface="Arial"/>
              <a:cs typeface="Arial"/>
              <a:sym typeface="Arial"/>
            </a:rPr>
            <a:t>Uso eficiente del presupuesto</a:t>
          </a:r>
        </a:p>
      </dgm:t>
    </dgm:pt>
    <dgm:pt modelId="{26A13549-E283-484E-8596-58CFB91299B4}" type="parTrans" cxnId="{61CB502D-EA4F-41C0-BC41-AF0D9C215D51}">
      <dgm:prSet/>
      <dgm:spPr/>
      <dgm:t>
        <a:bodyPr/>
        <a:lstStyle/>
        <a:p>
          <a:endParaRPr lang="es-EC"/>
        </a:p>
      </dgm:t>
    </dgm:pt>
    <dgm:pt modelId="{0C44DAEF-B24F-4455-BFDC-13B36E141D1D}" type="sibTrans" cxnId="{61CB502D-EA4F-41C0-BC41-AF0D9C215D51}">
      <dgm:prSet/>
      <dgm:spPr/>
      <dgm:t>
        <a:bodyPr/>
        <a:lstStyle/>
        <a:p>
          <a:endParaRPr lang="es-EC"/>
        </a:p>
      </dgm:t>
    </dgm:pt>
    <dgm:pt modelId="{49CEE1F9-2AD2-43BF-9C69-A338FCA2E123}">
      <dgm:prSet/>
      <dgm:spPr/>
      <dgm:t>
        <a:bodyPr/>
        <a:lstStyle/>
        <a:p>
          <a:r>
            <a:rPr lang="es-EC" b="0" i="0" u="none" strike="noStrike" cap="none" dirty="0">
              <a:latin typeface="Arial"/>
              <a:ea typeface="Arial"/>
              <a:cs typeface="Arial"/>
              <a:sym typeface="Arial"/>
            </a:rPr>
            <a:t>Eficiencia institucional </a:t>
          </a:r>
          <a:endParaRPr lang="es-EC" dirty="0"/>
        </a:p>
      </dgm:t>
    </dgm:pt>
    <dgm:pt modelId="{2227FF7B-C796-4FE7-9414-370862343A2F}" type="parTrans" cxnId="{AACA00BB-00B5-4F15-AD29-8A20C9FACE9F}">
      <dgm:prSet/>
      <dgm:spPr/>
      <dgm:t>
        <a:bodyPr/>
        <a:lstStyle/>
        <a:p>
          <a:endParaRPr lang="es-EC"/>
        </a:p>
      </dgm:t>
    </dgm:pt>
    <dgm:pt modelId="{D898EEED-CF27-4F3D-8052-5FD0F85CAB46}" type="sibTrans" cxnId="{AACA00BB-00B5-4F15-AD29-8A20C9FACE9F}">
      <dgm:prSet/>
      <dgm:spPr/>
      <dgm:t>
        <a:bodyPr/>
        <a:lstStyle/>
        <a:p>
          <a:endParaRPr lang="es-EC"/>
        </a:p>
      </dgm:t>
    </dgm:pt>
    <dgm:pt modelId="{15119B8D-3564-4160-ADC6-45EEF5C450F8}">
      <dgm:prSet phldrT="[Texto]"/>
      <dgm:spPr/>
      <dgm:t>
        <a:bodyPr/>
        <a:lstStyle/>
        <a:p>
          <a:pPr>
            <a:buNone/>
          </a:pPr>
          <a:r>
            <a:rPr lang="es-EC" b="0" i="0" u="none" strike="noStrike" cap="none" dirty="0">
              <a:latin typeface="Arial"/>
              <a:ea typeface="Arial"/>
              <a:cs typeface="Arial"/>
              <a:sym typeface="Arial"/>
            </a:rPr>
            <a:t>Desarrollo del talento humano</a:t>
          </a:r>
          <a:endParaRPr lang="es-EC" dirty="0"/>
        </a:p>
      </dgm:t>
    </dgm:pt>
    <dgm:pt modelId="{27028DC9-1614-4EA6-9474-ACC58E2EF1E5}" type="sibTrans" cxnId="{EDAD265E-A730-41D3-A729-EDE367BCF57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FB11C6B5-1D18-490B-B322-BD62991B81A5}" type="parTrans" cxnId="{EDAD265E-A730-41D3-A729-EDE367BCF571}">
      <dgm:prSet/>
      <dgm:spPr/>
      <dgm:t>
        <a:bodyPr/>
        <a:lstStyle/>
        <a:p>
          <a:endParaRPr lang="es-EC">
            <a:solidFill>
              <a:schemeClr val="bg1"/>
            </a:solidFill>
          </a:endParaRPr>
        </a:p>
      </dgm:t>
    </dgm:pt>
    <dgm:pt modelId="{DAC28496-31BB-4E58-8142-32CE75BFC114}" type="pres">
      <dgm:prSet presAssocID="{94278598-30AF-4A3F-B740-E7CB8319CF4C}" presName="Name0" presStyleCnt="0">
        <dgm:presLayoutVars>
          <dgm:dir/>
          <dgm:resizeHandles val="exact"/>
        </dgm:presLayoutVars>
      </dgm:prSet>
      <dgm:spPr/>
    </dgm:pt>
    <dgm:pt modelId="{473FB1BE-808D-4B49-BADE-1C963A00B0E5}" type="pres">
      <dgm:prSet presAssocID="{94278598-30AF-4A3F-B740-E7CB8319CF4C}" presName="bkgdShp" presStyleLbl="alignAccFollowNode1" presStyleIdx="0" presStyleCnt="1" custLinFactNeighborY="649"/>
      <dgm:spPr>
        <a:solidFill>
          <a:schemeClr val="accent6">
            <a:lumMod val="40000"/>
            <a:lumOff val="60000"/>
            <a:alpha val="24000"/>
          </a:schemeClr>
        </a:solidFill>
      </dgm:spPr>
    </dgm:pt>
    <dgm:pt modelId="{37A77098-D24B-40E4-A869-BEB067893C0E}" type="pres">
      <dgm:prSet presAssocID="{94278598-30AF-4A3F-B740-E7CB8319CF4C}" presName="linComp" presStyleCnt="0"/>
      <dgm:spPr/>
    </dgm:pt>
    <dgm:pt modelId="{7DC819D6-5C5A-4526-9B9B-BD05E1DE0BE6}" type="pres">
      <dgm:prSet presAssocID="{B3014418-5151-41A4-8E7A-CDB92B4A91CE}" presName="compNode" presStyleCnt="0"/>
      <dgm:spPr/>
    </dgm:pt>
    <dgm:pt modelId="{65DE6AEA-0CD3-4376-9D22-78E365BC9531}" type="pres">
      <dgm:prSet presAssocID="{B3014418-5151-41A4-8E7A-CDB92B4A91CE}" presName="node" presStyleLbl="node1" presStyleIdx="0" presStyleCnt="5" custScaleX="97942">
        <dgm:presLayoutVars>
          <dgm:bulletEnabled val="1"/>
        </dgm:presLayoutVars>
      </dgm:prSet>
      <dgm:spPr/>
    </dgm:pt>
    <dgm:pt modelId="{A8BE13BA-6844-4709-84EE-5F8A446E1049}" type="pres">
      <dgm:prSet presAssocID="{B3014418-5151-41A4-8E7A-CDB92B4A91CE}" presName="invisiNode" presStyleLbl="node1" presStyleIdx="0" presStyleCnt="5"/>
      <dgm:spPr/>
    </dgm:pt>
    <dgm:pt modelId="{E6201F6D-BD46-4A5D-9EB6-5190E502864D}" type="pres">
      <dgm:prSet presAssocID="{B3014418-5151-41A4-8E7A-CDB92B4A91CE}" presName="imagNode" presStyleLbl="fgImgPlace1" presStyleIdx="0" presStyleCnt="5"/>
      <dgm:spPr>
        <a:blipFill dpi="0" rotWithShape="1">
          <a:blip xmlns:r="http://schemas.openxmlformats.org/officeDocument/2006/relationships" r:embed="rId1"/>
          <a:srcRect/>
          <a:stretch>
            <a:fillRect l="10000" t="10000" r="10000" b="10000"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250D4470-C0E0-49A5-94D7-BDE71942D214}" type="pres">
      <dgm:prSet presAssocID="{04967A76-1ADB-44EF-8121-9CC6023F94C1}" presName="sibTrans" presStyleLbl="sibTrans2D1" presStyleIdx="0" presStyleCnt="0"/>
      <dgm:spPr/>
    </dgm:pt>
    <dgm:pt modelId="{439E6DFE-51C4-4707-B5AA-F62AFD677DC3}" type="pres">
      <dgm:prSet presAssocID="{D6AAD84E-AE53-471A-85F2-83994460FBD5}" presName="compNode" presStyleCnt="0"/>
      <dgm:spPr/>
    </dgm:pt>
    <dgm:pt modelId="{C3E3CAAC-63C6-4ECA-9CE1-B277CE38B122}" type="pres">
      <dgm:prSet presAssocID="{D6AAD84E-AE53-471A-85F2-83994460FBD5}" presName="node" presStyleLbl="node1" presStyleIdx="1" presStyleCnt="5">
        <dgm:presLayoutVars>
          <dgm:bulletEnabled val="1"/>
        </dgm:presLayoutVars>
      </dgm:prSet>
      <dgm:spPr/>
    </dgm:pt>
    <dgm:pt modelId="{D35403C6-F85F-446F-A192-AF2919573B0A}" type="pres">
      <dgm:prSet presAssocID="{D6AAD84E-AE53-471A-85F2-83994460FBD5}" presName="invisiNode" presStyleLbl="node1" presStyleIdx="1" presStyleCnt="5"/>
      <dgm:spPr/>
    </dgm:pt>
    <dgm:pt modelId="{56DB3331-095A-4438-A5F5-1F22BC9C933D}" type="pres">
      <dgm:prSet presAssocID="{D6AAD84E-AE53-471A-85F2-83994460FBD5}" presName="imagNode" presStyleLbl="fgImgPlace1" presStyleIdx="1" presStyleCnt="5"/>
      <dgm:spPr>
        <a:blipFill dpi="0" rotWithShape="1">
          <a:blip xmlns:r="http://schemas.openxmlformats.org/officeDocument/2006/relationships" r:embed="rId2"/>
          <a:srcRect/>
          <a:stretch>
            <a:fillRect l="10000" t="10000" r="10000" b="10000"/>
          </a:stretch>
        </a:blipFill>
        <a:ln>
          <a:solidFill>
            <a:schemeClr val="accent3">
              <a:lumMod val="75000"/>
            </a:schemeClr>
          </a:solidFill>
        </a:ln>
      </dgm:spPr>
    </dgm:pt>
    <dgm:pt modelId="{F2A1FB19-1E21-46D1-ABA7-86306145CCF9}" type="pres">
      <dgm:prSet presAssocID="{28720D39-995E-43AD-8FE8-4D6B7C3DF498}" presName="sibTrans" presStyleLbl="sibTrans2D1" presStyleIdx="0" presStyleCnt="0"/>
      <dgm:spPr/>
    </dgm:pt>
    <dgm:pt modelId="{2C4C5597-56EF-4090-8B13-56A7E45EB38F}" type="pres">
      <dgm:prSet presAssocID="{39961EA9-BC2C-40A9-A657-CCBECC53A1C9}" presName="compNode" presStyleCnt="0"/>
      <dgm:spPr/>
    </dgm:pt>
    <dgm:pt modelId="{01D4816F-B612-4504-B347-EFFA5597BD1C}" type="pres">
      <dgm:prSet presAssocID="{39961EA9-BC2C-40A9-A657-CCBECC53A1C9}" presName="node" presStyleLbl="node1" presStyleIdx="2" presStyleCnt="5">
        <dgm:presLayoutVars>
          <dgm:bulletEnabled val="1"/>
        </dgm:presLayoutVars>
      </dgm:prSet>
      <dgm:spPr/>
    </dgm:pt>
    <dgm:pt modelId="{7EF4A23A-7003-4CF6-AAE3-6EBFAA7854F5}" type="pres">
      <dgm:prSet presAssocID="{39961EA9-BC2C-40A9-A657-CCBECC53A1C9}" presName="invisiNode" presStyleLbl="node1" presStyleIdx="2" presStyleCnt="5"/>
      <dgm:spPr/>
    </dgm:pt>
    <dgm:pt modelId="{6A744AE8-E4A9-43E3-BC6D-7DF96CD1457D}" type="pres">
      <dgm:prSet presAssocID="{39961EA9-BC2C-40A9-A657-CCBECC53A1C9}" presName="imagNode" presStyleLbl="fgImgPlace1" presStyleIdx="2" presStyleCnt="5"/>
      <dgm:spPr>
        <a:blipFill dpi="0" rotWithShape="1">
          <a:blip xmlns:r="http://schemas.openxmlformats.org/officeDocument/2006/relationships" r:embed="rId3"/>
          <a:srcRect/>
          <a:stretch>
            <a:fillRect l="10000" t="10000" r="10000" b="10000"/>
          </a:stretch>
        </a:blipFill>
        <a:ln>
          <a:solidFill>
            <a:srgbClr val="FFC000"/>
          </a:solidFill>
        </a:ln>
      </dgm:spPr>
    </dgm:pt>
    <dgm:pt modelId="{2CE2F610-3EDE-42BA-9E0F-E8CA12FC5BD7}" type="pres">
      <dgm:prSet presAssocID="{0C44DAEF-B24F-4455-BFDC-13B36E141D1D}" presName="sibTrans" presStyleLbl="sibTrans2D1" presStyleIdx="0" presStyleCnt="0"/>
      <dgm:spPr/>
    </dgm:pt>
    <dgm:pt modelId="{494D74DC-9AC5-43FE-B8DF-E3079244F217}" type="pres">
      <dgm:prSet presAssocID="{15119B8D-3564-4160-ADC6-45EEF5C450F8}" presName="compNode" presStyleCnt="0"/>
      <dgm:spPr/>
    </dgm:pt>
    <dgm:pt modelId="{1E0F3ECA-4716-417E-93C8-1CD2A42C2F99}" type="pres">
      <dgm:prSet presAssocID="{15119B8D-3564-4160-ADC6-45EEF5C450F8}" presName="node" presStyleLbl="node1" presStyleIdx="3" presStyleCnt="5">
        <dgm:presLayoutVars>
          <dgm:bulletEnabled val="1"/>
        </dgm:presLayoutVars>
      </dgm:prSet>
      <dgm:spPr/>
    </dgm:pt>
    <dgm:pt modelId="{2F5BFE21-A812-4576-BC8A-3D442CF1AA56}" type="pres">
      <dgm:prSet presAssocID="{15119B8D-3564-4160-ADC6-45EEF5C450F8}" presName="invisiNode" presStyleLbl="node1" presStyleIdx="3" presStyleCnt="5"/>
      <dgm:spPr/>
    </dgm:pt>
    <dgm:pt modelId="{F8A832B3-513D-4E91-BD0A-886F8B89413A}" type="pres">
      <dgm:prSet presAssocID="{15119B8D-3564-4160-ADC6-45EEF5C450F8}" presName="imagNode" presStyleLbl="fgImgPlace1" presStyleIdx="3" presStyleCnt="5"/>
      <dgm:spPr>
        <a:blipFill dpi="0" rotWithShape="1">
          <a:blip xmlns:r="http://schemas.openxmlformats.org/officeDocument/2006/relationships" r:embed="rId4"/>
          <a:srcRect/>
          <a:stretch>
            <a:fillRect l="15000" t="10000" r="10000" b="10000"/>
          </a:stretch>
        </a:blipFill>
        <a:ln>
          <a:solidFill>
            <a:srgbClr val="00B0F0"/>
          </a:solidFill>
        </a:ln>
      </dgm:spPr>
    </dgm:pt>
    <dgm:pt modelId="{27EB4827-D6AE-4286-AD4A-5E1781C8B4F1}" type="pres">
      <dgm:prSet presAssocID="{27028DC9-1614-4EA6-9474-ACC58E2EF1E5}" presName="sibTrans" presStyleLbl="sibTrans2D1" presStyleIdx="0" presStyleCnt="0"/>
      <dgm:spPr/>
    </dgm:pt>
    <dgm:pt modelId="{6A279142-254C-4147-8603-3C73D8138807}" type="pres">
      <dgm:prSet presAssocID="{49CEE1F9-2AD2-43BF-9C69-A338FCA2E123}" presName="compNode" presStyleCnt="0"/>
      <dgm:spPr/>
    </dgm:pt>
    <dgm:pt modelId="{68E92D86-77A3-47CC-8EDB-FF8951B2BFD9}" type="pres">
      <dgm:prSet presAssocID="{49CEE1F9-2AD2-43BF-9C69-A338FCA2E123}" presName="node" presStyleLbl="node1" presStyleIdx="4" presStyleCnt="5">
        <dgm:presLayoutVars>
          <dgm:bulletEnabled val="1"/>
        </dgm:presLayoutVars>
      </dgm:prSet>
      <dgm:spPr/>
    </dgm:pt>
    <dgm:pt modelId="{539F9348-00D9-44DD-BCC9-9D75BD56F6F2}" type="pres">
      <dgm:prSet presAssocID="{49CEE1F9-2AD2-43BF-9C69-A338FCA2E123}" presName="invisiNode" presStyleLbl="node1" presStyleIdx="4" presStyleCnt="5"/>
      <dgm:spPr/>
    </dgm:pt>
    <dgm:pt modelId="{44A24018-6251-4625-969F-F26AED5EF0C0}" type="pres">
      <dgm:prSet presAssocID="{49CEE1F9-2AD2-43BF-9C69-A338FCA2E123}" presName="imagNode" presStyleLbl="fgImgPlace1" presStyleIdx="4" presStyleCnt="5"/>
      <dgm:spPr>
        <a:blipFill dpi="0" rotWithShape="1">
          <a:blip xmlns:r="http://schemas.openxmlformats.org/officeDocument/2006/relationships" r:embed="rId5"/>
          <a:srcRect/>
          <a:stretch>
            <a:fillRect l="10000" t="10000" r="10000" b="10000"/>
          </a:stretch>
        </a:blipFill>
        <a:ln>
          <a:solidFill>
            <a:srgbClr val="92D050"/>
          </a:solidFill>
        </a:ln>
      </dgm:spPr>
    </dgm:pt>
  </dgm:ptLst>
  <dgm:cxnLst>
    <dgm:cxn modelId="{61CB502D-EA4F-41C0-BC41-AF0D9C215D51}" srcId="{94278598-30AF-4A3F-B740-E7CB8319CF4C}" destId="{39961EA9-BC2C-40A9-A657-CCBECC53A1C9}" srcOrd="2" destOrd="0" parTransId="{26A13549-E283-484E-8596-58CFB91299B4}" sibTransId="{0C44DAEF-B24F-4455-BFDC-13B36E141D1D}"/>
    <dgm:cxn modelId="{D458F749-1A42-472A-819D-E77372E1E2B3}" type="presOf" srcId="{28720D39-995E-43AD-8FE8-4D6B7C3DF498}" destId="{F2A1FB19-1E21-46D1-ABA7-86306145CCF9}" srcOrd="0" destOrd="0" presId="urn:microsoft.com/office/officeart/2005/8/layout/pList2"/>
    <dgm:cxn modelId="{1380225E-BF14-40BC-BCB0-388060E052DD}" type="presOf" srcId="{15119B8D-3564-4160-ADC6-45EEF5C450F8}" destId="{1E0F3ECA-4716-417E-93C8-1CD2A42C2F99}" srcOrd="0" destOrd="0" presId="urn:microsoft.com/office/officeart/2005/8/layout/pList2"/>
    <dgm:cxn modelId="{EDAD265E-A730-41D3-A729-EDE367BCF571}" srcId="{94278598-30AF-4A3F-B740-E7CB8319CF4C}" destId="{15119B8D-3564-4160-ADC6-45EEF5C450F8}" srcOrd="3" destOrd="0" parTransId="{FB11C6B5-1D18-490B-B322-BD62991B81A5}" sibTransId="{27028DC9-1614-4EA6-9474-ACC58E2EF1E5}"/>
    <dgm:cxn modelId="{6F0EE763-64CB-4BFA-8DBA-BFA3246017D2}" type="presOf" srcId="{04967A76-1ADB-44EF-8121-9CC6023F94C1}" destId="{250D4470-C0E0-49A5-94D7-BDE71942D214}" srcOrd="0" destOrd="0" presId="urn:microsoft.com/office/officeart/2005/8/layout/pList2"/>
    <dgm:cxn modelId="{7A75AC64-B437-4E53-A9B7-1A62E73A5928}" type="presOf" srcId="{D6AAD84E-AE53-471A-85F2-83994460FBD5}" destId="{C3E3CAAC-63C6-4ECA-9CE1-B277CE38B122}" srcOrd="0" destOrd="0" presId="urn:microsoft.com/office/officeart/2005/8/layout/pList2"/>
    <dgm:cxn modelId="{51A77866-DB3B-44A7-9180-70C33489B712}" type="presOf" srcId="{94278598-30AF-4A3F-B740-E7CB8319CF4C}" destId="{DAC28496-31BB-4E58-8142-32CE75BFC114}" srcOrd="0" destOrd="0" presId="urn:microsoft.com/office/officeart/2005/8/layout/pList2"/>
    <dgm:cxn modelId="{AA58626F-A0E7-4898-B1A1-4D96F6166714}" srcId="{94278598-30AF-4A3F-B740-E7CB8319CF4C}" destId="{D6AAD84E-AE53-471A-85F2-83994460FBD5}" srcOrd="1" destOrd="0" parTransId="{BBE130B8-EEC7-44DB-AF1D-F4378FEB5AAF}" sibTransId="{28720D39-995E-43AD-8FE8-4D6B7C3DF498}"/>
    <dgm:cxn modelId="{F299DD78-3A85-4051-BD73-B4F88CCDB2F3}" type="presOf" srcId="{39961EA9-BC2C-40A9-A657-CCBECC53A1C9}" destId="{01D4816F-B612-4504-B347-EFFA5597BD1C}" srcOrd="0" destOrd="0" presId="urn:microsoft.com/office/officeart/2005/8/layout/pList2"/>
    <dgm:cxn modelId="{B7503DA9-D07F-42A9-808A-277C035BA0BD}" type="presOf" srcId="{B3014418-5151-41A4-8E7A-CDB92B4A91CE}" destId="{65DE6AEA-0CD3-4376-9D22-78E365BC9531}" srcOrd="0" destOrd="0" presId="urn:microsoft.com/office/officeart/2005/8/layout/pList2"/>
    <dgm:cxn modelId="{E7EC5CAC-8C7C-48C2-8371-B2133C26FD56}" srcId="{94278598-30AF-4A3F-B740-E7CB8319CF4C}" destId="{B3014418-5151-41A4-8E7A-CDB92B4A91CE}" srcOrd="0" destOrd="0" parTransId="{BFFFD6F8-085B-4C4A-96FF-CE3BEDF33E6F}" sibTransId="{04967A76-1ADB-44EF-8121-9CC6023F94C1}"/>
    <dgm:cxn modelId="{DB6E7BB6-04DD-49F9-844A-2328220E9E88}" type="presOf" srcId="{0C44DAEF-B24F-4455-BFDC-13B36E141D1D}" destId="{2CE2F610-3EDE-42BA-9E0F-E8CA12FC5BD7}" srcOrd="0" destOrd="0" presId="urn:microsoft.com/office/officeart/2005/8/layout/pList2"/>
    <dgm:cxn modelId="{A32876B7-3EFE-49AF-8F52-6B4ED3E61AC5}" type="presOf" srcId="{27028DC9-1614-4EA6-9474-ACC58E2EF1E5}" destId="{27EB4827-D6AE-4286-AD4A-5E1781C8B4F1}" srcOrd="0" destOrd="0" presId="urn:microsoft.com/office/officeart/2005/8/layout/pList2"/>
    <dgm:cxn modelId="{AACA00BB-00B5-4F15-AD29-8A20C9FACE9F}" srcId="{94278598-30AF-4A3F-B740-E7CB8319CF4C}" destId="{49CEE1F9-2AD2-43BF-9C69-A338FCA2E123}" srcOrd="4" destOrd="0" parTransId="{2227FF7B-C796-4FE7-9414-370862343A2F}" sibTransId="{D898EEED-CF27-4F3D-8052-5FD0F85CAB46}"/>
    <dgm:cxn modelId="{B679E4F6-373C-447A-816E-D8BADD116BF9}" type="presOf" srcId="{49CEE1F9-2AD2-43BF-9C69-A338FCA2E123}" destId="{68E92D86-77A3-47CC-8EDB-FF8951B2BFD9}" srcOrd="0" destOrd="0" presId="urn:microsoft.com/office/officeart/2005/8/layout/pList2"/>
    <dgm:cxn modelId="{0A8EBD1D-DBCA-4BB8-AB60-001F6E8BFD2B}" type="presParOf" srcId="{DAC28496-31BB-4E58-8142-32CE75BFC114}" destId="{473FB1BE-808D-4B49-BADE-1C963A00B0E5}" srcOrd="0" destOrd="0" presId="urn:microsoft.com/office/officeart/2005/8/layout/pList2"/>
    <dgm:cxn modelId="{1E519042-45A7-42EC-ACBF-0FF4B0DC67FF}" type="presParOf" srcId="{DAC28496-31BB-4E58-8142-32CE75BFC114}" destId="{37A77098-D24B-40E4-A869-BEB067893C0E}" srcOrd="1" destOrd="0" presId="urn:microsoft.com/office/officeart/2005/8/layout/pList2"/>
    <dgm:cxn modelId="{2C478FB9-8322-42A5-86B4-BB4A9E78C904}" type="presParOf" srcId="{37A77098-D24B-40E4-A869-BEB067893C0E}" destId="{7DC819D6-5C5A-4526-9B9B-BD05E1DE0BE6}" srcOrd="0" destOrd="0" presId="urn:microsoft.com/office/officeart/2005/8/layout/pList2"/>
    <dgm:cxn modelId="{B088CFB6-D243-4867-918D-649BDC1B6BE3}" type="presParOf" srcId="{7DC819D6-5C5A-4526-9B9B-BD05E1DE0BE6}" destId="{65DE6AEA-0CD3-4376-9D22-78E365BC9531}" srcOrd="0" destOrd="0" presId="urn:microsoft.com/office/officeart/2005/8/layout/pList2"/>
    <dgm:cxn modelId="{B7C4E7A1-C55F-4F24-ACC2-CD11B43FC90B}" type="presParOf" srcId="{7DC819D6-5C5A-4526-9B9B-BD05E1DE0BE6}" destId="{A8BE13BA-6844-4709-84EE-5F8A446E1049}" srcOrd="1" destOrd="0" presId="urn:microsoft.com/office/officeart/2005/8/layout/pList2"/>
    <dgm:cxn modelId="{121A03DD-4A35-4F49-89F5-B8B58B12590A}" type="presParOf" srcId="{7DC819D6-5C5A-4526-9B9B-BD05E1DE0BE6}" destId="{E6201F6D-BD46-4A5D-9EB6-5190E502864D}" srcOrd="2" destOrd="0" presId="urn:microsoft.com/office/officeart/2005/8/layout/pList2"/>
    <dgm:cxn modelId="{FBC0BED8-C183-4DCE-BB42-F6544BF6D2BF}" type="presParOf" srcId="{37A77098-D24B-40E4-A869-BEB067893C0E}" destId="{250D4470-C0E0-49A5-94D7-BDE71942D214}" srcOrd="1" destOrd="0" presId="urn:microsoft.com/office/officeart/2005/8/layout/pList2"/>
    <dgm:cxn modelId="{A6034DEE-11FA-4F27-94D1-55DC08B7EDBE}" type="presParOf" srcId="{37A77098-D24B-40E4-A869-BEB067893C0E}" destId="{439E6DFE-51C4-4707-B5AA-F62AFD677DC3}" srcOrd="2" destOrd="0" presId="urn:microsoft.com/office/officeart/2005/8/layout/pList2"/>
    <dgm:cxn modelId="{6B4E3868-2B19-4045-AB7D-B66CCCF2FF3E}" type="presParOf" srcId="{439E6DFE-51C4-4707-B5AA-F62AFD677DC3}" destId="{C3E3CAAC-63C6-4ECA-9CE1-B277CE38B122}" srcOrd="0" destOrd="0" presId="urn:microsoft.com/office/officeart/2005/8/layout/pList2"/>
    <dgm:cxn modelId="{5E6FE162-AB6A-4496-BEC2-625170499A35}" type="presParOf" srcId="{439E6DFE-51C4-4707-B5AA-F62AFD677DC3}" destId="{D35403C6-F85F-446F-A192-AF2919573B0A}" srcOrd="1" destOrd="0" presId="urn:microsoft.com/office/officeart/2005/8/layout/pList2"/>
    <dgm:cxn modelId="{BBD98716-DA1C-4BD5-BD58-13DA5F241795}" type="presParOf" srcId="{439E6DFE-51C4-4707-B5AA-F62AFD677DC3}" destId="{56DB3331-095A-4438-A5F5-1F22BC9C933D}" srcOrd="2" destOrd="0" presId="urn:microsoft.com/office/officeart/2005/8/layout/pList2"/>
    <dgm:cxn modelId="{9E9BBC36-9845-4898-96DB-C4217CC85E0B}" type="presParOf" srcId="{37A77098-D24B-40E4-A869-BEB067893C0E}" destId="{F2A1FB19-1E21-46D1-ABA7-86306145CCF9}" srcOrd="3" destOrd="0" presId="urn:microsoft.com/office/officeart/2005/8/layout/pList2"/>
    <dgm:cxn modelId="{51C0C7C8-40CF-45FC-9FE2-E3E04C374200}" type="presParOf" srcId="{37A77098-D24B-40E4-A869-BEB067893C0E}" destId="{2C4C5597-56EF-4090-8B13-56A7E45EB38F}" srcOrd="4" destOrd="0" presId="urn:microsoft.com/office/officeart/2005/8/layout/pList2"/>
    <dgm:cxn modelId="{CC0F6120-3BA0-43A3-9307-52BC94B479DA}" type="presParOf" srcId="{2C4C5597-56EF-4090-8B13-56A7E45EB38F}" destId="{01D4816F-B612-4504-B347-EFFA5597BD1C}" srcOrd="0" destOrd="0" presId="urn:microsoft.com/office/officeart/2005/8/layout/pList2"/>
    <dgm:cxn modelId="{947AE643-0AC3-488F-9A3F-EB093EA95CB5}" type="presParOf" srcId="{2C4C5597-56EF-4090-8B13-56A7E45EB38F}" destId="{7EF4A23A-7003-4CF6-AAE3-6EBFAA7854F5}" srcOrd="1" destOrd="0" presId="urn:microsoft.com/office/officeart/2005/8/layout/pList2"/>
    <dgm:cxn modelId="{D5F34112-CC26-4A6D-BD7E-CBCC385A350E}" type="presParOf" srcId="{2C4C5597-56EF-4090-8B13-56A7E45EB38F}" destId="{6A744AE8-E4A9-43E3-BC6D-7DF96CD1457D}" srcOrd="2" destOrd="0" presId="urn:microsoft.com/office/officeart/2005/8/layout/pList2"/>
    <dgm:cxn modelId="{E9942DF0-2F6C-4F9B-BAC6-11C6A6981C54}" type="presParOf" srcId="{37A77098-D24B-40E4-A869-BEB067893C0E}" destId="{2CE2F610-3EDE-42BA-9E0F-E8CA12FC5BD7}" srcOrd="5" destOrd="0" presId="urn:microsoft.com/office/officeart/2005/8/layout/pList2"/>
    <dgm:cxn modelId="{3D819337-7741-4752-95AD-AE274E8C280D}" type="presParOf" srcId="{37A77098-D24B-40E4-A869-BEB067893C0E}" destId="{494D74DC-9AC5-43FE-B8DF-E3079244F217}" srcOrd="6" destOrd="0" presId="urn:microsoft.com/office/officeart/2005/8/layout/pList2"/>
    <dgm:cxn modelId="{11E8E357-0640-46C8-9255-CF5911616E80}" type="presParOf" srcId="{494D74DC-9AC5-43FE-B8DF-E3079244F217}" destId="{1E0F3ECA-4716-417E-93C8-1CD2A42C2F99}" srcOrd="0" destOrd="0" presId="urn:microsoft.com/office/officeart/2005/8/layout/pList2"/>
    <dgm:cxn modelId="{89F6A52B-24E7-4EFC-8F71-1EF51A9BAC53}" type="presParOf" srcId="{494D74DC-9AC5-43FE-B8DF-E3079244F217}" destId="{2F5BFE21-A812-4576-BC8A-3D442CF1AA56}" srcOrd="1" destOrd="0" presId="urn:microsoft.com/office/officeart/2005/8/layout/pList2"/>
    <dgm:cxn modelId="{B9AD9D84-04AA-4299-8D3E-256322B87F2C}" type="presParOf" srcId="{494D74DC-9AC5-43FE-B8DF-E3079244F217}" destId="{F8A832B3-513D-4E91-BD0A-886F8B89413A}" srcOrd="2" destOrd="0" presId="urn:microsoft.com/office/officeart/2005/8/layout/pList2"/>
    <dgm:cxn modelId="{08A371AF-F3B4-48A2-990F-A122C12CE3B2}" type="presParOf" srcId="{37A77098-D24B-40E4-A869-BEB067893C0E}" destId="{27EB4827-D6AE-4286-AD4A-5E1781C8B4F1}" srcOrd="7" destOrd="0" presId="urn:microsoft.com/office/officeart/2005/8/layout/pList2"/>
    <dgm:cxn modelId="{844F07B3-B0C1-4240-AFE6-6B8D91D344A5}" type="presParOf" srcId="{37A77098-D24B-40E4-A869-BEB067893C0E}" destId="{6A279142-254C-4147-8603-3C73D8138807}" srcOrd="8" destOrd="0" presId="urn:microsoft.com/office/officeart/2005/8/layout/pList2"/>
    <dgm:cxn modelId="{CD24DC4D-C9C2-4C3E-8FD1-1A5D9BAFCA81}" type="presParOf" srcId="{6A279142-254C-4147-8603-3C73D8138807}" destId="{68E92D86-77A3-47CC-8EDB-FF8951B2BFD9}" srcOrd="0" destOrd="0" presId="urn:microsoft.com/office/officeart/2005/8/layout/pList2"/>
    <dgm:cxn modelId="{05FDD957-890D-4A0C-B6DF-B52C0F49F65A}" type="presParOf" srcId="{6A279142-254C-4147-8603-3C73D8138807}" destId="{539F9348-00D9-44DD-BCC9-9D75BD56F6F2}" srcOrd="1" destOrd="0" presId="urn:microsoft.com/office/officeart/2005/8/layout/pList2"/>
    <dgm:cxn modelId="{66257364-D54A-4B7C-AEA1-F433333E2CF3}" type="presParOf" srcId="{6A279142-254C-4147-8603-3C73D8138807}" destId="{44A24018-6251-4625-969F-F26AED5EF0C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B0335C-D3D7-4D54-889E-0C6A325B7986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</dgm:pt>
    <dgm:pt modelId="{AA46209B-B25F-4C0F-9508-9E3B0D3C5F6F}">
      <dgm:prSet phldrT="[Texto]" custT="1"/>
      <dgm:spPr>
        <a:solidFill>
          <a:schemeClr val="accent1"/>
        </a:solidFill>
      </dgm:spPr>
      <dgm:t>
        <a:bodyPr/>
        <a:lstStyle/>
        <a:p>
          <a:pPr algn="ctr"/>
          <a:r>
            <a:rPr lang="es-ES" sz="1600" dirty="0"/>
            <a:t>Difusión masiva de problemas sanitarios en animales relacionado a enfermedades zoonóticas enfocados a la salud pública.</a:t>
          </a:r>
        </a:p>
      </dgm:t>
    </dgm:pt>
    <dgm:pt modelId="{57A27A8B-89AF-40EA-83F7-F8C0A2DDF57C}" type="parTrans" cxnId="{6C3CF2A9-892A-4C72-845A-574F24AA7FDE}">
      <dgm:prSet/>
      <dgm:spPr/>
      <dgm:t>
        <a:bodyPr/>
        <a:lstStyle/>
        <a:p>
          <a:endParaRPr lang="es-ES"/>
        </a:p>
      </dgm:t>
    </dgm:pt>
    <dgm:pt modelId="{ED8BB600-5B86-4478-888F-FB70FBC163AA}" type="sibTrans" cxnId="{6C3CF2A9-892A-4C72-845A-574F24AA7FDE}">
      <dgm:prSet/>
      <dgm:spPr/>
      <dgm:t>
        <a:bodyPr/>
        <a:lstStyle/>
        <a:p>
          <a:endParaRPr lang="es-ES"/>
        </a:p>
      </dgm:t>
    </dgm:pt>
    <dgm:pt modelId="{780A3A9B-1B3D-41EF-92A4-DD1A0A6BA336}">
      <dgm:prSet phldrT="[Texto]" custT="1"/>
      <dgm:spPr>
        <a:solidFill>
          <a:schemeClr val="accent2">
            <a:alpha val="88000"/>
          </a:schemeClr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Revisión y certificación de salida de animales de compañía, con el fin de garantizar que los propietarios cumplan los requisitos establecidos por el país de destino.</a:t>
          </a:r>
        </a:p>
      </dgm:t>
    </dgm:pt>
    <dgm:pt modelId="{650D06BC-797F-405B-B40A-024C3785D0FB}" type="parTrans" cxnId="{D352AD37-5462-4FB9-B530-A8F28D72AEA0}">
      <dgm:prSet/>
      <dgm:spPr/>
      <dgm:t>
        <a:bodyPr/>
        <a:lstStyle/>
        <a:p>
          <a:endParaRPr lang="es-ES"/>
        </a:p>
      </dgm:t>
    </dgm:pt>
    <dgm:pt modelId="{20A400E9-84D5-4DD2-93E5-EA199033B6D4}" type="sibTrans" cxnId="{D352AD37-5462-4FB9-B530-A8F28D72AEA0}">
      <dgm:prSet/>
      <dgm:spPr/>
      <dgm:t>
        <a:bodyPr/>
        <a:lstStyle/>
        <a:p>
          <a:endParaRPr lang="es-ES"/>
        </a:p>
      </dgm:t>
    </dgm:pt>
    <dgm:pt modelId="{4CA673C8-C367-472A-B2DD-DD505B00CAD2}">
      <dgm:prSet phldrT="[Texto]" custT="1"/>
      <dgm:spPr>
        <a:solidFill>
          <a:srgbClr val="92D050">
            <a:alpha val="81000"/>
          </a:srgbClr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ea"/>
              <a:cs typeface="+mn-cs"/>
            </a:rPr>
            <a:t>Conocimiento sobre las medidas de exclusión , bioseguridad y erradicación de plagas que afectan a las musáceas lo que va dirigido a productores y personas que trabajan directa o indirectamente en esta cadena productiva. </a:t>
          </a:r>
        </a:p>
      </dgm:t>
    </dgm:pt>
    <dgm:pt modelId="{825C8540-6D98-4204-B51B-1D2BF554C514}" type="parTrans" cxnId="{C70F7263-D9D7-443E-BA33-3666C6AF6B80}">
      <dgm:prSet/>
      <dgm:spPr/>
      <dgm:t>
        <a:bodyPr/>
        <a:lstStyle/>
        <a:p>
          <a:endParaRPr lang="es-ES"/>
        </a:p>
      </dgm:t>
    </dgm:pt>
    <dgm:pt modelId="{562CFE3F-E7EA-4791-9E18-227F2E71F476}" type="sibTrans" cxnId="{C70F7263-D9D7-443E-BA33-3666C6AF6B80}">
      <dgm:prSet/>
      <dgm:spPr/>
      <dgm:t>
        <a:bodyPr/>
        <a:lstStyle/>
        <a:p>
          <a:endParaRPr lang="es-ES"/>
        </a:p>
      </dgm:t>
    </dgm:pt>
    <dgm:pt modelId="{5625F9E8-8679-4C66-87B1-6149B32BC596}">
      <dgm:prSet custT="1"/>
      <dgm:spPr>
        <a:solidFill>
          <a:srgbClr val="FFFF00">
            <a:alpha val="92000"/>
          </a:srgbClr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/>
              <a:ea typeface="+mn-ea"/>
              <a:cs typeface="+mn-cs"/>
            </a:rPr>
            <a:t>Capacitar a los productores sobre la importancia de la sanidad de las plantas y lo que ocasiona el ingreso de plagas que podrían afectar a la economía de quienes la producen.</a:t>
          </a:r>
        </a:p>
      </dgm:t>
    </dgm:pt>
    <dgm:pt modelId="{E608DE54-EFEB-4373-A48D-053ED7A9D441}" type="parTrans" cxnId="{57EA21E7-6AAF-465C-9BA3-AFB98B3D399A}">
      <dgm:prSet/>
      <dgm:spPr/>
      <dgm:t>
        <a:bodyPr/>
        <a:lstStyle/>
        <a:p>
          <a:endParaRPr lang="es-ES"/>
        </a:p>
      </dgm:t>
    </dgm:pt>
    <dgm:pt modelId="{0D4CFE75-147B-4ADB-9D0B-AD7A859AA84E}" type="sibTrans" cxnId="{57EA21E7-6AAF-465C-9BA3-AFB98B3D399A}">
      <dgm:prSet/>
      <dgm:spPr/>
      <dgm:t>
        <a:bodyPr/>
        <a:lstStyle/>
        <a:p>
          <a:endParaRPr lang="es-ES"/>
        </a:p>
      </dgm:t>
    </dgm:pt>
    <dgm:pt modelId="{70136EA9-38E9-4FD1-8583-55A417270708}">
      <dgm:prSet custT="1"/>
      <dgm:spPr>
        <a:solidFill>
          <a:srgbClr val="4472C4">
            <a:alpha val="40000"/>
          </a:srgbClr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ea"/>
              <a:cs typeface="+mn-cs"/>
            </a:rPr>
            <a:t>Realización de las campañas de vacunación en porcinos y bovinos lo cual permite  mantener al país libre de enfermedades exóticas que pueden afectar el estatus zoosanitario del territorio. </a:t>
          </a:r>
        </a:p>
      </dgm:t>
    </dgm:pt>
    <dgm:pt modelId="{A69B4451-A9E2-48F6-8301-F9CC2530AF42}" type="parTrans" cxnId="{50CB0B95-EAA1-46AD-8834-7469DC20D980}">
      <dgm:prSet/>
      <dgm:spPr/>
      <dgm:t>
        <a:bodyPr/>
        <a:lstStyle/>
        <a:p>
          <a:endParaRPr lang="es-ES"/>
        </a:p>
      </dgm:t>
    </dgm:pt>
    <dgm:pt modelId="{31D883AE-D429-4327-A4F1-DB06CF139154}" type="sibTrans" cxnId="{50CB0B95-EAA1-46AD-8834-7469DC20D980}">
      <dgm:prSet/>
      <dgm:spPr/>
      <dgm:t>
        <a:bodyPr/>
        <a:lstStyle/>
        <a:p>
          <a:endParaRPr lang="es-ES"/>
        </a:p>
      </dgm:t>
    </dgm:pt>
    <dgm:pt modelId="{FC0C404A-1425-407D-BFCD-89E0E0B8C120}" type="pres">
      <dgm:prSet presAssocID="{2AB0335C-D3D7-4D54-889E-0C6A325B7986}" presName="Name0" presStyleCnt="0">
        <dgm:presLayoutVars>
          <dgm:chMax val="7"/>
          <dgm:chPref val="7"/>
          <dgm:dir/>
        </dgm:presLayoutVars>
      </dgm:prSet>
      <dgm:spPr/>
    </dgm:pt>
    <dgm:pt modelId="{1A9F772C-1159-4EF8-B7F1-74D12DB35C87}" type="pres">
      <dgm:prSet presAssocID="{2AB0335C-D3D7-4D54-889E-0C6A325B7986}" presName="Name1" presStyleCnt="0"/>
      <dgm:spPr/>
    </dgm:pt>
    <dgm:pt modelId="{7474128D-212B-429D-84C3-B3159437CAF6}" type="pres">
      <dgm:prSet presAssocID="{2AB0335C-D3D7-4D54-889E-0C6A325B7986}" presName="cycle" presStyleCnt="0"/>
      <dgm:spPr/>
    </dgm:pt>
    <dgm:pt modelId="{CC783A50-24F5-40AD-BDEB-982E4F1CBD51}" type="pres">
      <dgm:prSet presAssocID="{2AB0335C-D3D7-4D54-889E-0C6A325B7986}" presName="srcNode" presStyleLbl="node1" presStyleIdx="0" presStyleCnt="5"/>
      <dgm:spPr/>
    </dgm:pt>
    <dgm:pt modelId="{3DE28444-EE79-451D-8BBD-AEC7584466A6}" type="pres">
      <dgm:prSet presAssocID="{2AB0335C-D3D7-4D54-889E-0C6A325B7986}" presName="conn" presStyleLbl="parChTrans1D2" presStyleIdx="0" presStyleCnt="1"/>
      <dgm:spPr/>
    </dgm:pt>
    <dgm:pt modelId="{907733B4-ACF1-4027-B5E1-6AB108AC9867}" type="pres">
      <dgm:prSet presAssocID="{2AB0335C-D3D7-4D54-889E-0C6A325B7986}" presName="extraNode" presStyleLbl="node1" presStyleIdx="0" presStyleCnt="5"/>
      <dgm:spPr/>
    </dgm:pt>
    <dgm:pt modelId="{D59D33CC-9D1F-4B04-8870-6E5F2B9BAC0A}" type="pres">
      <dgm:prSet presAssocID="{2AB0335C-D3D7-4D54-889E-0C6A325B7986}" presName="dstNode" presStyleLbl="node1" presStyleIdx="0" presStyleCnt="5"/>
      <dgm:spPr/>
    </dgm:pt>
    <dgm:pt modelId="{449E14EA-4FEE-445F-AD40-58A551B63F76}" type="pres">
      <dgm:prSet presAssocID="{AA46209B-B25F-4C0F-9508-9E3B0D3C5F6F}" presName="text_1" presStyleLbl="node1" presStyleIdx="0" presStyleCnt="5">
        <dgm:presLayoutVars>
          <dgm:bulletEnabled val="1"/>
        </dgm:presLayoutVars>
      </dgm:prSet>
      <dgm:spPr/>
    </dgm:pt>
    <dgm:pt modelId="{1EA3512E-B98F-49EB-848D-C0E31D867C93}" type="pres">
      <dgm:prSet presAssocID="{AA46209B-B25F-4C0F-9508-9E3B0D3C5F6F}" presName="accent_1" presStyleCnt="0"/>
      <dgm:spPr/>
    </dgm:pt>
    <dgm:pt modelId="{4D4CB7E7-9553-437B-8896-D8CA3C934933}" type="pres">
      <dgm:prSet presAssocID="{AA46209B-B25F-4C0F-9508-9E3B0D3C5F6F}" presName="accentRepeatNode" presStyleLbl="solidFgAcc1" presStyleIdx="0" presStyleCnt="5"/>
      <dgm:spPr/>
    </dgm:pt>
    <dgm:pt modelId="{05085781-D784-4BC0-B758-C58F8EA4FF94}" type="pres">
      <dgm:prSet presAssocID="{780A3A9B-1B3D-41EF-92A4-DD1A0A6BA336}" presName="text_2" presStyleLbl="node1" presStyleIdx="1" presStyleCnt="5" custScaleY="122998">
        <dgm:presLayoutVars>
          <dgm:bulletEnabled val="1"/>
        </dgm:presLayoutVars>
      </dgm:prSet>
      <dgm:spPr/>
    </dgm:pt>
    <dgm:pt modelId="{C00BA4E6-68F2-4373-BE9B-E176CE84C80A}" type="pres">
      <dgm:prSet presAssocID="{780A3A9B-1B3D-41EF-92A4-DD1A0A6BA336}" presName="accent_2" presStyleCnt="0"/>
      <dgm:spPr/>
    </dgm:pt>
    <dgm:pt modelId="{E2C63735-DDDC-4942-A718-0EE0BB0F6DCB}" type="pres">
      <dgm:prSet presAssocID="{780A3A9B-1B3D-41EF-92A4-DD1A0A6BA336}" presName="accentRepeatNode" presStyleLbl="solidFgAcc1" presStyleIdx="1" presStyleCnt="5"/>
      <dgm:spPr/>
    </dgm:pt>
    <dgm:pt modelId="{35875A1E-0467-4D61-9A8F-618A9FCE5293}" type="pres">
      <dgm:prSet presAssocID="{5625F9E8-8679-4C66-87B1-6149B32BC596}" presName="text_3" presStyleLbl="node1" presStyleIdx="2" presStyleCnt="5">
        <dgm:presLayoutVars>
          <dgm:bulletEnabled val="1"/>
        </dgm:presLayoutVars>
      </dgm:prSet>
      <dgm:spPr/>
    </dgm:pt>
    <dgm:pt modelId="{90DEBD12-AB93-4FD5-B4EE-7B7098A23531}" type="pres">
      <dgm:prSet presAssocID="{5625F9E8-8679-4C66-87B1-6149B32BC596}" presName="accent_3" presStyleCnt="0"/>
      <dgm:spPr/>
    </dgm:pt>
    <dgm:pt modelId="{7113F2AE-11AC-4DB0-AEE4-B095141F7842}" type="pres">
      <dgm:prSet presAssocID="{5625F9E8-8679-4C66-87B1-6149B32BC596}" presName="accentRepeatNode" presStyleLbl="solidFgAcc1" presStyleIdx="2" presStyleCnt="5"/>
      <dgm:spPr/>
    </dgm:pt>
    <dgm:pt modelId="{004C9530-2A20-4126-A3E1-F385C519C43A}" type="pres">
      <dgm:prSet presAssocID="{4CA673C8-C367-472A-B2DD-DD505B00CAD2}" presName="text_4" presStyleLbl="node1" presStyleIdx="3" presStyleCnt="5" custScaleY="128870">
        <dgm:presLayoutVars>
          <dgm:bulletEnabled val="1"/>
        </dgm:presLayoutVars>
      </dgm:prSet>
      <dgm:spPr/>
    </dgm:pt>
    <dgm:pt modelId="{5CDDAE61-B84F-487D-AFF6-0175ABB49AC0}" type="pres">
      <dgm:prSet presAssocID="{4CA673C8-C367-472A-B2DD-DD505B00CAD2}" presName="accent_4" presStyleCnt="0"/>
      <dgm:spPr/>
    </dgm:pt>
    <dgm:pt modelId="{A8051BBA-2EDF-4306-9BCE-23749467A6E4}" type="pres">
      <dgm:prSet presAssocID="{4CA673C8-C367-472A-B2DD-DD505B00CAD2}" presName="accentRepeatNode" presStyleLbl="solidFgAcc1" presStyleIdx="3" presStyleCnt="5"/>
      <dgm:spPr/>
    </dgm:pt>
    <dgm:pt modelId="{942629FB-46E5-44ED-82EC-FE900639621B}" type="pres">
      <dgm:prSet presAssocID="{70136EA9-38E9-4FD1-8583-55A417270708}" presName="text_5" presStyleLbl="node1" presStyleIdx="4" presStyleCnt="5" custScaleY="128808">
        <dgm:presLayoutVars>
          <dgm:bulletEnabled val="1"/>
        </dgm:presLayoutVars>
      </dgm:prSet>
      <dgm:spPr/>
    </dgm:pt>
    <dgm:pt modelId="{72D99F7F-EF31-40FA-8DCA-4DB6A555E2C1}" type="pres">
      <dgm:prSet presAssocID="{70136EA9-38E9-4FD1-8583-55A417270708}" presName="accent_5" presStyleCnt="0"/>
      <dgm:spPr/>
    </dgm:pt>
    <dgm:pt modelId="{B1308EC9-6EBE-4C91-B46C-1E6C9A7BB48D}" type="pres">
      <dgm:prSet presAssocID="{70136EA9-38E9-4FD1-8583-55A417270708}" presName="accentRepeatNode" presStyleLbl="solidFgAcc1" presStyleIdx="4" presStyleCnt="5"/>
      <dgm:spPr/>
    </dgm:pt>
  </dgm:ptLst>
  <dgm:cxnLst>
    <dgm:cxn modelId="{A5955416-A287-447F-BECB-9C519D986D9F}" type="presOf" srcId="{70136EA9-38E9-4FD1-8583-55A417270708}" destId="{942629FB-46E5-44ED-82EC-FE900639621B}" srcOrd="0" destOrd="0" presId="urn:microsoft.com/office/officeart/2008/layout/VerticalCurvedList"/>
    <dgm:cxn modelId="{52AE5727-50C1-4E62-AA40-AB9A23EC81B9}" type="presOf" srcId="{AA46209B-B25F-4C0F-9508-9E3B0D3C5F6F}" destId="{449E14EA-4FEE-445F-AD40-58A551B63F76}" srcOrd="0" destOrd="0" presId="urn:microsoft.com/office/officeart/2008/layout/VerticalCurvedList"/>
    <dgm:cxn modelId="{D352AD37-5462-4FB9-B530-A8F28D72AEA0}" srcId="{2AB0335C-D3D7-4D54-889E-0C6A325B7986}" destId="{780A3A9B-1B3D-41EF-92A4-DD1A0A6BA336}" srcOrd="1" destOrd="0" parTransId="{650D06BC-797F-405B-B40A-024C3785D0FB}" sibTransId="{20A400E9-84D5-4DD2-93E5-EA199033B6D4}"/>
    <dgm:cxn modelId="{7C3BC537-2BB8-4412-82A3-B4EE0F1E4DE2}" type="presOf" srcId="{ED8BB600-5B86-4478-888F-FB70FBC163AA}" destId="{3DE28444-EE79-451D-8BBD-AEC7584466A6}" srcOrd="0" destOrd="0" presId="urn:microsoft.com/office/officeart/2008/layout/VerticalCurvedList"/>
    <dgm:cxn modelId="{6C1CDF4B-1AB9-4C9E-9A8C-299239C5798E}" type="presOf" srcId="{780A3A9B-1B3D-41EF-92A4-DD1A0A6BA336}" destId="{05085781-D784-4BC0-B758-C58F8EA4FF94}" srcOrd="0" destOrd="0" presId="urn:microsoft.com/office/officeart/2008/layout/VerticalCurvedList"/>
    <dgm:cxn modelId="{C70F7263-D9D7-443E-BA33-3666C6AF6B80}" srcId="{2AB0335C-D3D7-4D54-889E-0C6A325B7986}" destId="{4CA673C8-C367-472A-B2DD-DD505B00CAD2}" srcOrd="3" destOrd="0" parTransId="{825C8540-6D98-4204-B51B-1D2BF554C514}" sibTransId="{562CFE3F-E7EA-4791-9E18-227F2E71F476}"/>
    <dgm:cxn modelId="{50CB0B95-EAA1-46AD-8834-7469DC20D980}" srcId="{2AB0335C-D3D7-4D54-889E-0C6A325B7986}" destId="{70136EA9-38E9-4FD1-8583-55A417270708}" srcOrd="4" destOrd="0" parTransId="{A69B4451-A9E2-48F6-8301-F9CC2530AF42}" sibTransId="{31D883AE-D429-4327-A4F1-DB06CF139154}"/>
    <dgm:cxn modelId="{3893DAA8-79A8-48C9-9C15-52794F011B74}" type="presOf" srcId="{5625F9E8-8679-4C66-87B1-6149B32BC596}" destId="{35875A1E-0467-4D61-9A8F-618A9FCE5293}" srcOrd="0" destOrd="0" presId="urn:microsoft.com/office/officeart/2008/layout/VerticalCurvedList"/>
    <dgm:cxn modelId="{6C3CF2A9-892A-4C72-845A-574F24AA7FDE}" srcId="{2AB0335C-D3D7-4D54-889E-0C6A325B7986}" destId="{AA46209B-B25F-4C0F-9508-9E3B0D3C5F6F}" srcOrd="0" destOrd="0" parTransId="{57A27A8B-89AF-40EA-83F7-F8C0A2DDF57C}" sibTransId="{ED8BB600-5B86-4478-888F-FB70FBC163AA}"/>
    <dgm:cxn modelId="{FA7C51C1-D608-4494-A380-6309D649CC54}" type="presOf" srcId="{2AB0335C-D3D7-4D54-889E-0C6A325B7986}" destId="{FC0C404A-1425-407D-BFCD-89E0E0B8C120}" srcOrd="0" destOrd="0" presId="urn:microsoft.com/office/officeart/2008/layout/VerticalCurvedList"/>
    <dgm:cxn modelId="{420432DF-E6D2-445C-94EE-02C70BD90690}" type="presOf" srcId="{4CA673C8-C367-472A-B2DD-DD505B00CAD2}" destId="{004C9530-2A20-4126-A3E1-F385C519C43A}" srcOrd="0" destOrd="0" presId="urn:microsoft.com/office/officeart/2008/layout/VerticalCurvedList"/>
    <dgm:cxn modelId="{57EA21E7-6AAF-465C-9BA3-AFB98B3D399A}" srcId="{2AB0335C-D3D7-4D54-889E-0C6A325B7986}" destId="{5625F9E8-8679-4C66-87B1-6149B32BC596}" srcOrd="2" destOrd="0" parTransId="{E608DE54-EFEB-4373-A48D-053ED7A9D441}" sibTransId="{0D4CFE75-147B-4ADB-9D0B-AD7A859AA84E}"/>
    <dgm:cxn modelId="{FAB64699-AE28-4534-8AA1-76F3DF2F5C75}" type="presParOf" srcId="{FC0C404A-1425-407D-BFCD-89E0E0B8C120}" destId="{1A9F772C-1159-4EF8-B7F1-74D12DB35C87}" srcOrd="0" destOrd="0" presId="urn:microsoft.com/office/officeart/2008/layout/VerticalCurvedList"/>
    <dgm:cxn modelId="{9C391B9F-B18D-4F39-8AEA-79C0C42DDE16}" type="presParOf" srcId="{1A9F772C-1159-4EF8-B7F1-74D12DB35C87}" destId="{7474128D-212B-429D-84C3-B3159437CAF6}" srcOrd="0" destOrd="0" presId="urn:microsoft.com/office/officeart/2008/layout/VerticalCurvedList"/>
    <dgm:cxn modelId="{ABD4DF83-E816-4CCE-BEB2-B27FE49F92B3}" type="presParOf" srcId="{7474128D-212B-429D-84C3-B3159437CAF6}" destId="{CC783A50-24F5-40AD-BDEB-982E4F1CBD51}" srcOrd="0" destOrd="0" presId="urn:microsoft.com/office/officeart/2008/layout/VerticalCurvedList"/>
    <dgm:cxn modelId="{9E432FE9-C2F5-4B08-B4E8-BB445484B225}" type="presParOf" srcId="{7474128D-212B-429D-84C3-B3159437CAF6}" destId="{3DE28444-EE79-451D-8BBD-AEC7584466A6}" srcOrd="1" destOrd="0" presId="urn:microsoft.com/office/officeart/2008/layout/VerticalCurvedList"/>
    <dgm:cxn modelId="{E925FFC3-5934-4A67-B52E-81E6AF11CB7E}" type="presParOf" srcId="{7474128D-212B-429D-84C3-B3159437CAF6}" destId="{907733B4-ACF1-4027-B5E1-6AB108AC9867}" srcOrd="2" destOrd="0" presId="urn:microsoft.com/office/officeart/2008/layout/VerticalCurvedList"/>
    <dgm:cxn modelId="{73226E70-270C-4233-9A93-435903C233D9}" type="presParOf" srcId="{7474128D-212B-429D-84C3-B3159437CAF6}" destId="{D59D33CC-9D1F-4B04-8870-6E5F2B9BAC0A}" srcOrd="3" destOrd="0" presId="urn:microsoft.com/office/officeart/2008/layout/VerticalCurvedList"/>
    <dgm:cxn modelId="{E7935F3B-1A4D-4FDE-B070-ECE4991CC254}" type="presParOf" srcId="{1A9F772C-1159-4EF8-B7F1-74D12DB35C87}" destId="{449E14EA-4FEE-445F-AD40-58A551B63F76}" srcOrd="1" destOrd="0" presId="urn:microsoft.com/office/officeart/2008/layout/VerticalCurvedList"/>
    <dgm:cxn modelId="{43533652-A983-4880-AB59-E08025C4FB64}" type="presParOf" srcId="{1A9F772C-1159-4EF8-B7F1-74D12DB35C87}" destId="{1EA3512E-B98F-49EB-848D-C0E31D867C93}" srcOrd="2" destOrd="0" presId="urn:microsoft.com/office/officeart/2008/layout/VerticalCurvedList"/>
    <dgm:cxn modelId="{CFB1571E-30F8-412A-86A9-675BEE518B83}" type="presParOf" srcId="{1EA3512E-B98F-49EB-848D-C0E31D867C93}" destId="{4D4CB7E7-9553-437B-8896-D8CA3C934933}" srcOrd="0" destOrd="0" presId="urn:microsoft.com/office/officeart/2008/layout/VerticalCurvedList"/>
    <dgm:cxn modelId="{9794E366-98B7-4FE5-BC76-183023875AD9}" type="presParOf" srcId="{1A9F772C-1159-4EF8-B7F1-74D12DB35C87}" destId="{05085781-D784-4BC0-B758-C58F8EA4FF94}" srcOrd="3" destOrd="0" presId="urn:microsoft.com/office/officeart/2008/layout/VerticalCurvedList"/>
    <dgm:cxn modelId="{801021D1-1731-4A60-9508-7A54B6BE5471}" type="presParOf" srcId="{1A9F772C-1159-4EF8-B7F1-74D12DB35C87}" destId="{C00BA4E6-68F2-4373-BE9B-E176CE84C80A}" srcOrd="4" destOrd="0" presId="urn:microsoft.com/office/officeart/2008/layout/VerticalCurvedList"/>
    <dgm:cxn modelId="{493A71EF-DC2D-4E99-8695-D8085E58B39B}" type="presParOf" srcId="{C00BA4E6-68F2-4373-BE9B-E176CE84C80A}" destId="{E2C63735-DDDC-4942-A718-0EE0BB0F6DCB}" srcOrd="0" destOrd="0" presId="urn:microsoft.com/office/officeart/2008/layout/VerticalCurvedList"/>
    <dgm:cxn modelId="{2A4C12B4-CA14-4B45-A758-514C2AADE1AE}" type="presParOf" srcId="{1A9F772C-1159-4EF8-B7F1-74D12DB35C87}" destId="{35875A1E-0467-4D61-9A8F-618A9FCE5293}" srcOrd="5" destOrd="0" presId="urn:microsoft.com/office/officeart/2008/layout/VerticalCurvedList"/>
    <dgm:cxn modelId="{3AA322B6-C38A-44F2-B0DA-6519DAC143CE}" type="presParOf" srcId="{1A9F772C-1159-4EF8-B7F1-74D12DB35C87}" destId="{90DEBD12-AB93-4FD5-B4EE-7B7098A23531}" srcOrd="6" destOrd="0" presId="urn:microsoft.com/office/officeart/2008/layout/VerticalCurvedList"/>
    <dgm:cxn modelId="{9771C541-EF18-4966-98E9-BD6A1F7D5BF4}" type="presParOf" srcId="{90DEBD12-AB93-4FD5-B4EE-7B7098A23531}" destId="{7113F2AE-11AC-4DB0-AEE4-B095141F7842}" srcOrd="0" destOrd="0" presId="urn:microsoft.com/office/officeart/2008/layout/VerticalCurvedList"/>
    <dgm:cxn modelId="{6A9C6ECB-6D2B-4EF5-BDEA-692B0AE9BD03}" type="presParOf" srcId="{1A9F772C-1159-4EF8-B7F1-74D12DB35C87}" destId="{004C9530-2A20-4126-A3E1-F385C519C43A}" srcOrd="7" destOrd="0" presId="urn:microsoft.com/office/officeart/2008/layout/VerticalCurvedList"/>
    <dgm:cxn modelId="{8153E79A-EB77-40D1-874D-411605EB9448}" type="presParOf" srcId="{1A9F772C-1159-4EF8-B7F1-74D12DB35C87}" destId="{5CDDAE61-B84F-487D-AFF6-0175ABB49AC0}" srcOrd="8" destOrd="0" presId="urn:microsoft.com/office/officeart/2008/layout/VerticalCurvedList"/>
    <dgm:cxn modelId="{E44BFA2B-0F02-453C-8460-D3ABAEA1EC74}" type="presParOf" srcId="{5CDDAE61-B84F-487D-AFF6-0175ABB49AC0}" destId="{A8051BBA-2EDF-4306-9BCE-23749467A6E4}" srcOrd="0" destOrd="0" presId="urn:microsoft.com/office/officeart/2008/layout/VerticalCurvedList"/>
    <dgm:cxn modelId="{11819D89-D591-4524-98C4-C1DA4DF9060F}" type="presParOf" srcId="{1A9F772C-1159-4EF8-B7F1-74D12DB35C87}" destId="{942629FB-46E5-44ED-82EC-FE900639621B}" srcOrd="9" destOrd="0" presId="urn:microsoft.com/office/officeart/2008/layout/VerticalCurvedList"/>
    <dgm:cxn modelId="{500E253B-5644-4132-813A-8742878FA582}" type="presParOf" srcId="{1A9F772C-1159-4EF8-B7F1-74D12DB35C87}" destId="{72D99F7F-EF31-40FA-8DCA-4DB6A555E2C1}" srcOrd="10" destOrd="0" presId="urn:microsoft.com/office/officeart/2008/layout/VerticalCurvedList"/>
    <dgm:cxn modelId="{CB9443B0-4764-4002-9FE4-D37EF7EC275F}" type="presParOf" srcId="{72D99F7F-EF31-40FA-8DCA-4DB6A555E2C1}" destId="{B1308EC9-6EBE-4C91-B46C-1E6C9A7BB4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C4AF97-F869-476D-B2CD-B6EBB724330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</dgm:pt>
    <dgm:pt modelId="{85ABF75E-FB53-4523-BF96-3A3B8ABEB58C}">
      <dgm:prSet phldrT="[Texto]" custT="1"/>
      <dgm:spPr/>
      <dgm:t>
        <a:bodyPr/>
        <a:lstStyle/>
        <a:p>
          <a:pPr algn="l"/>
          <a:r>
            <a:rPr lang="es-EC" sz="1600" dirty="0"/>
            <a:t>Refuerzo de las medidas de bioseguridad en los pasos fronterizos. </a:t>
          </a:r>
        </a:p>
      </dgm:t>
    </dgm:pt>
    <dgm:pt modelId="{C95AD77B-ECCF-4B2D-89F3-116C2F07C93F}" type="parTrans" cxnId="{101C8A0A-EED2-4C29-B820-EE015C5E142A}">
      <dgm:prSet/>
      <dgm:spPr/>
      <dgm:t>
        <a:bodyPr/>
        <a:lstStyle/>
        <a:p>
          <a:endParaRPr lang="es-EC"/>
        </a:p>
      </dgm:t>
    </dgm:pt>
    <dgm:pt modelId="{F470C679-EF0F-4B64-8A05-47F78386783C}" type="sibTrans" cxnId="{101C8A0A-EED2-4C29-B820-EE015C5E142A}">
      <dgm:prSet/>
      <dgm:spPr/>
      <dgm:t>
        <a:bodyPr/>
        <a:lstStyle/>
        <a:p>
          <a:endParaRPr lang="es-EC"/>
        </a:p>
      </dgm:t>
    </dgm:pt>
    <dgm:pt modelId="{256CAB70-1A68-42F8-82C5-19968E46FEF4}">
      <dgm:prSet phldrT="[Texto]" custT="1"/>
      <dgm:spPr/>
      <dgm:t>
        <a:bodyPr/>
        <a:lstStyle/>
        <a:p>
          <a:pPr algn="l"/>
          <a:r>
            <a:rPr lang="es-EC" sz="1600" dirty="0"/>
            <a:t>Inicio de la vacunación contra Fiebre Aftosa.</a:t>
          </a:r>
        </a:p>
      </dgm:t>
    </dgm:pt>
    <dgm:pt modelId="{006CC648-5729-4FC9-A0D7-41FB5D621DE7}" type="parTrans" cxnId="{04AC793C-23FB-473A-8C7E-B8A0AF0AC81A}">
      <dgm:prSet/>
      <dgm:spPr/>
      <dgm:t>
        <a:bodyPr/>
        <a:lstStyle/>
        <a:p>
          <a:endParaRPr lang="es-EC"/>
        </a:p>
      </dgm:t>
    </dgm:pt>
    <dgm:pt modelId="{1EFD826B-71EE-4AC0-A130-FDCEE4028811}" type="sibTrans" cxnId="{04AC793C-23FB-473A-8C7E-B8A0AF0AC81A}">
      <dgm:prSet/>
      <dgm:spPr/>
      <dgm:t>
        <a:bodyPr/>
        <a:lstStyle/>
        <a:p>
          <a:endParaRPr lang="es-EC"/>
        </a:p>
      </dgm:t>
    </dgm:pt>
    <dgm:pt modelId="{4711BD89-8F7E-4EA4-A587-B6612269FB28}">
      <dgm:prSet phldrT="[Texto]" custT="1"/>
      <dgm:spPr/>
      <dgm:t>
        <a:bodyPr/>
        <a:lstStyle/>
        <a:p>
          <a:pPr algn="l"/>
          <a:r>
            <a:rPr lang="es-EC" sz="1600" dirty="0"/>
            <a:t>Intensificación de los sobrevuelos con drones en cultivos de importancia económica.</a:t>
          </a:r>
        </a:p>
      </dgm:t>
    </dgm:pt>
    <dgm:pt modelId="{0BC66EE5-B062-49BA-A2D8-CE63BAFFEC30}" type="parTrans" cxnId="{AAF6FC41-951E-4F71-83B4-43E385D853E8}">
      <dgm:prSet/>
      <dgm:spPr/>
      <dgm:t>
        <a:bodyPr/>
        <a:lstStyle/>
        <a:p>
          <a:endParaRPr lang="es-EC"/>
        </a:p>
      </dgm:t>
    </dgm:pt>
    <dgm:pt modelId="{9E86FE77-AADB-47DE-B048-9AFF4AD22549}" type="sibTrans" cxnId="{AAF6FC41-951E-4F71-83B4-43E385D853E8}">
      <dgm:prSet/>
      <dgm:spPr/>
      <dgm:t>
        <a:bodyPr/>
        <a:lstStyle/>
        <a:p>
          <a:endParaRPr lang="es-EC"/>
        </a:p>
      </dgm:t>
    </dgm:pt>
    <dgm:pt modelId="{EFBE99CE-047D-43D2-AE4C-F314ADBF02A8}">
      <dgm:prSet custT="1"/>
      <dgm:spPr/>
      <dgm:t>
        <a:bodyPr/>
        <a:lstStyle/>
        <a:p>
          <a:pPr algn="l"/>
          <a:r>
            <a:rPr lang="es-EC" sz="1600" dirty="0"/>
            <a:t>Simulacro Zonal  de actuación para evitar el ingreso de </a:t>
          </a:r>
          <a:r>
            <a:rPr lang="es-EC" sz="1600" dirty="0" err="1"/>
            <a:t>Foc</a:t>
          </a:r>
          <a:r>
            <a:rPr lang="es-EC" sz="1600" dirty="0"/>
            <a:t> R4T. </a:t>
          </a:r>
        </a:p>
      </dgm:t>
    </dgm:pt>
    <dgm:pt modelId="{F172A12C-0989-4E3C-B213-3B58C0A24F04}" type="parTrans" cxnId="{F88E89AD-4145-4767-9019-ABBF7DE24220}">
      <dgm:prSet/>
      <dgm:spPr/>
      <dgm:t>
        <a:bodyPr/>
        <a:lstStyle/>
        <a:p>
          <a:endParaRPr lang="es-EC"/>
        </a:p>
      </dgm:t>
    </dgm:pt>
    <dgm:pt modelId="{5D0B53B8-2B4C-45D9-A108-AA2FD900BFDA}" type="sibTrans" cxnId="{F88E89AD-4145-4767-9019-ABBF7DE24220}">
      <dgm:prSet/>
      <dgm:spPr/>
      <dgm:t>
        <a:bodyPr/>
        <a:lstStyle/>
        <a:p>
          <a:endParaRPr lang="es-EC"/>
        </a:p>
      </dgm:t>
    </dgm:pt>
    <dgm:pt modelId="{6120022C-882F-4BF7-894C-6A63C79DC84B}">
      <dgm:prSet phldrT="[Texto]" custT="1"/>
      <dgm:spPr/>
      <dgm:t>
        <a:bodyPr/>
        <a:lstStyle/>
        <a:p>
          <a:pPr algn="l"/>
          <a:r>
            <a:rPr lang="es-EC" sz="1600" dirty="0"/>
            <a:t>Repotenciación del laboratorio de referencia en la ciudad de Loja. </a:t>
          </a:r>
        </a:p>
      </dgm:t>
    </dgm:pt>
    <dgm:pt modelId="{92A01483-CEB4-413B-9C64-F9650B35CC4D}" type="parTrans" cxnId="{ACFBB6A3-4E4B-45D2-869E-DC1424166306}">
      <dgm:prSet/>
      <dgm:spPr/>
      <dgm:t>
        <a:bodyPr/>
        <a:lstStyle/>
        <a:p>
          <a:endParaRPr lang="es-MX"/>
        </a:p>
      </dgm:t>
    </dgm:pt>
    <dgm:pt modelId="{006C5CB5-8C92-4BA5-A8A8-0FF9CAA68ADE}" type="sibTrans" cxnId="{ACFBB6A3-4E4B-45D2-869E-DC1424166306}">
      <dgm:prSet/>
      <dgm:spPr/>
      <dgm:t>
        <a:bodyPr/>
        <a:lstStyle/>
        <a:p>
          <a:endParaRPr lang="es-MX"/>
        </a:p>
      </dgm:t>
    </dgm:pt>
    <dgm:pt modelId="{165E6B92-DF81-4F79-801F-E6A902998047}">
      <dgm:prSet phldrT="[Texto]" custT="1"/>
      <dgm:spPr/>
      <dgm:t>
        <a:bodyPr/>
        <a:lstStyle/>
        <a:p>
          <a:pPr algn="l"/>
          <a:r>
            <a:rPr lang="es-EC" sz="1600" dirty="0"/>
            <a:t> Reforzar la vacunación  para evitar PPC en porcinos. </a:t>
          </a:r>
        </a:p>
      </dgm:t>
    </dgm:pt>
    <dgm:pt modelId="{59811A9C-25A3-4750-BC9C-AB51A9A9A4CD}" type="parTrans" cxnId="{7A507A55-8D30-4208-ACC0-0656AF87FA1C}">
      <dgm:prSet/>
      <dgm:spPr/>
      <dgm:t>
        <a:bodyPr/>
        <a:lstStyle/>
        <a:p>
          <a:endParaRPr lang="es-MX"/>
        </a:p>
      </dgm:t>
    </dgm:pt>
    <dgm:pt modelId="{34354ABA-20F6-4B8C-AEEF-36D03CC8EC6D}" type="sibTrans" cxnId="{7A507A55-8D30-4208-ACC0-0656AF87FA1C}">
      <dgm:prSet/>
      <dgm:spPr/>
      <dgm:t>
        <a:bodyPr/>
        <a:lstStyle/>
        <a:p>
          <a:endParaRPr lang="es-MX"/>
        </a:p>
      </dgm:t>
    </dgm:pt>
    <dgm:pt modelId="{C3EB7C1D-79DE-4F37-B84E-0067ACF4631D}" type="pres">
      <dgm:prSet presAssocID="{01C4AF97-F869-476D-B2CD-B6EBB7243304}" presName="linear" presStyleCnt="0">
        <dgm:presLayoutVars>
          <dgm:dir/>
          <dgm:animLvl val="lvl"/>
          <dgm:resizeHandles val="exact"/>
        </dgm:presLayoutVars>
      </dgm:prSet>
      <dgm:spPr/>
    </dgm:pt>
    <dgm:pt modelId="{B2D7B392-2ECC-4034-B0B5-4A3F7BC4689A}" type="pres">
      <dgm:prSet presAssocID="{EFBE99CE-047D-43D2-AE4C-F314ADBF02A8}" presName="parentLin" presStyleCnt="0"/>
      <dgm:spPr/>
    </dgm:pt>
    <dgm:pt modelId="{627B8962-8259-459F-A65A-B6ED145604FF}" type="pres">
      <dgm:prSet presAssocID="{EFBE99CE-047D-43D2-AE4C-F314ADBF02A8}" presName="parentLeftMargin" presStyleLbl="node1" presStyleIdx="0" presStyleCnt="6"/>
      <dgm:spPr/>
    </dgm:pt>
    <dgm:pt modelId="{58E85666-096A-4C9D-ABA8-342BEEFE957C}" type="pres">
      <dgm:prSet presAssocID="{EFBE99CE-047D-43D2-AE4C-F314ADBF02A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5ECFCFE-5526-4A62-8C63-0C023B4A0CBD}" type="pres">
      <dgm:prSet presAssocID="{EFBE99CE-047D-43D2-AE4C-F314ADBF02A8}" presName="negativeSpace" presStyleCnt="0"/>
      <dgm:spPr/>
    </dgm:pt>
    <dgm:pt modelId="{5FF88561-571C-4A28-A95A-2F64B733BA15}" type="pres">
      <dgm:prSet presAssocID="{EFBE99CE-047D-43D2-AE4C-F314ADBF02A8}" presName="childText" presStyleLbl="conFgAcc1" presStyleIdx="0" presStyleCnt="6">
        <dgm:presLayoutVars>
          <dgm:bulletEnabled val="1"/>
        </dgm:presLayoutVars>
      </dgm:prSet>
      <dgm:spPr/>
    </dgm:pt>
    <dgm:pt modelId="{15F7E93F-8526-462F-8A97-E487C03DD94B}" type="pres">
      <dgm:prSet presAssocID="{5D0B53B8-2B4C-45D9-A108-AA2FD900BFDA}" presName="spaceBetweenRectangles" presStyleCnt="0"/>
      <dgm:spPr/>
    </dgm:pt>
    <dgm:pt modelId="{4502C179-9E40-4E89-9E1A-FE535E4906BA}" type="pres">
      <dgm:prSet presAssocID="{85ABF75E-FB53-4523-BF96-3A3B8ABEB58C}" presName="parentLin" presStyleCnt="0"/>
      <dgm:spPr/>
    </dgm:pt>
    <dgm:pt modelId="{3EEFEB87-320F-4C4E-B3F5-9F6ADECF23D8}" type="pres">
      <dgm:prSet presAssocID="{85ABF75E-FB53-4523-BF96-3A3B8ABEB58C}" presName="parentLeftMargin" presStyleLbl="node1" presStyleIdx="0" presStyleCnt="6"/>
      <dgm:spPr/>
    </dgm:pt>
    <dgm:pt modelId="{0F6E7755-FD4B-40BF-8D32-EF28D97506FC}" type="pres">
      <dgm:prSet presAssocID="{85ABF75E-FB53-4523-BF96-3A3B8ABEB58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4269B67-D974-4D00-AFA9-0C7AA47C87AA}" type="pres">
      <dgm:prSet presAssocID="{85ABF75E-FB53-4523-BF96-3A3B8ABEB58C}" presName="negativeSpace" presStyleCnt="0"/>
      <dgm:spPr/>
    </dgm:pt>
    <dgm:pt modelId="{8119289F-351B-4A7E-8721-9E3C7660F116}" type="pres">
      <dgm:prSet presAssocID="{85ABF75E-FB53-4523-BF96-3A3B8ABEB58C}" presName="childText" presStyleLbl="conFgAcc1" presStyleIdx="1" presStyleCnt="6">
        <dgm:presLayoutVars>
          <dgm:bulletEnabled val="1"/>
        </dgm:presLayoutVars>
      </dgm:prSet>
      <dgm:spPr/>
    </dgm:pt>
    <dgm:pt modelId="{491F707F-A212-4DEC-98E3-1AE0A526C056}" type="pres">
      <dgm:prSet presAssocID="{F470C679-EF0F-4B64-8A05-47F78386783C}" presName="spaceBetweenRectangles" presStyleCnt="0"/>
      <dgm:spPr/>
    </dgm:pt>
    <dgm:pt modelId="{54BCE68F-D064-4718-B2CB-EFBE33F910EE}" type="pres">
      <dgm:prSet presAssocID="{256CAB70-1A68-42F8-82C5-19968E46FEF4}" presName="parentLin" presStyleCnt="0"/>
      <dgm:spPr/>
    </dgm:pt>
    <dgm:pt modelId="{998EF8B3-8027-4C6D-9581-BA0968736F46}" type="pres">
      <dgm:prSet presAssocID="{256CAB70-1A68-42F8-82C5-19968E46FEF4}" presName="parentLeftMargin" presStyleLbl="node1" presStyleIdx="1" presStyleCnt="6"/>
      <dgm:spPr/>
    </dgm:pt>
    <dgm:pt modelId="{8A81F34C-08F6-43CF-A851-61BB21965E39}" type="pres">
      <dgm:prSet presAssocID="{256CAB70-1A68-42F8-82C5-19968E46FEF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5D893C8-B007-48EB-BA65-141C60872372}" type="pres">
      <dgm:prSet presAssocID="{256CAB70-1A68-42F8-82C5-19968E46FEF4}" presName="negativeSpace" presStyleCnt="0"/>
      <dgm:spPr/>
    </dgm:pt>
    <dgm:pt modelId="{EAD670E7-A117-46F2-94F6-4DA19458BC11}" type="pres">
      <dgm:prSet presAssocID="{256CAB70-1A68-42F8-82C5-19968E46FEF4}" presName="childText" presStyleLbl="conFgAcc1" presStyleIdx="2" presStyleCnt="6">
        <dgm:presLayoutVars>
          <dgm:bulletEnabled val="1"/>
        </dgm:presLayoutVars>
      </dgm:prSet>
      <dgm:spPr/>
    </dgm:pt>
    <dgm:pt modelId="{77AE1EE8-B70A-49ED-BADC-23D59A19D6B8}" type="pres">
      <dgm:prSet presAssocID="{1EFD826B-71EE-4AC0-A130-FDCEE4028811}" presName="spaceBetweenRectangles" presStyleCnt="0"/>
      <dgm:spPr/>
    </dgm:pt>
    <dgm:pt modelId="{8AEBA55E-0487-456A-9CDE-DA1739A6AD0E}" type="pres">
      <dgm:prSet presAssocID="{4711BD89-8F7E-4EA4-A587-B6612269FB28}" presName="parentLin" presStyleCnt="0"/>
      <dgm:spPr/>
    </dgm:pt>
    <dgm:pt modelId="{CABBF9FB-9B9A-44A4-A043-B04F0197F0D2}" type="pres">
      <dgm:prSet presAssocID="{4711BD89-8F7E-4EA4-A587-B6612269FB28}" presName="parentLeftMargin" presStyleLbl="node1" presStyleIdx="2" presStyleCnt="6"/>
      <dgm:spPr/>
    </dgm:pt>
    <dgm:pt modelId="{EF5D403D-9B64-4745-B69F-AB9B13485E63}" type="pres">
      <dgm:prSet presAssocID="{4711BD89-8F7E-4EA4-A587-B6612269FB2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3C74E9C-DEA1-4ADF-A5FD-1999D3C4455C}" type="pres">
      <dgm:prSet presAssocID="{4711BD89-8F7E-4EA4-A587-B6612269FB28}" presName="negativeSpace" presStyleCnt="0"/>
      <dgm:spPr/>
    </dgm:pt>
    <dgm:pt modelId="{C36D3415-B00D-4FCE-9C74-AB2893D76107}" type="pres">
      <dgm:prSet presAssocID="{4711BD89-8F7E-4EA4-A587-B6612269FB28}" presName="childText" presStyleLbl="conFgAcc1" presStyleIdx="3" presStyleCnt="6" custLinFactNeighborX="881" custLinFactNeighborY="9799">
        <dgm:presLayoutVars>
          <dgm:bulletEnabled val="1"/>
        </dgm:presLayoutVars>
      </dgm:prSet>
      <dgm:spPr/>
    </dgm:pt>
    <dgm:pt modelId="{DC169D6D-D854-4A77-93BF-69BFA7C83FC1}" type="pres">
      <dgm:prSet presAssocID="{9E86FE77-AADB-47DE-B048-9AFF4AD22549}" presName="spaceBetweenRectangles" presStyleCnt="0"/>
      <dgm:spPr/>
    </dgm:pt>
    <dgm:pt modelId="{3284513F-19CE-4793-BE28-6EDE6CF4E402}" type="pres">
      <dgm:prSet presAssocID="{6120022C-882F-4BF7-894C-6A63C79DC84B}" presName="parentLin" presStyleCnt="0"/>
      <dgm:spPr/>
    </dgm:pt>
    <dgm:pt modelId="{E6308B3B-1634-4151-9DB4-93DB32743C72}" type="pres">
      <dgm:prSet presAssocID="{6120022C-882F-4BF7-894C-6A63C79DC84B}" presName="parentLeftMargin" presStyleLbl="node1" presStyleIdx="3" presStyleCnt="6"/>
      <dgm:spPr/>
    </dgm:pt>
    <dgm:pt modelId="{569511E1-A534-4E12-A582-BB30D5AED1DF}" type="pres">
      <dgm:prSet presAssocID="{6120022C-882F-4BF7-894C-6A63C79DC84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F185E4B-456D-499B-8505-1984A33846F9}" type="pres">
      <dgm:prSet presAssocID="{6120022C-882F-4BF7-894C-6A63C79DC84B}" presName="negativeSpace" presStyleCnt="0"/>
      <dgm:spPr/>
    </dgm:pt>
    <dgm:pt modelId="{C037ED4E-04AB-4586-9B32-4DA798CD07FA}" type="pres">
      <dgm:prSet presAssocID="{6120022C-882F-4BF7-894C-6A63C79DC84B}" presName="childText" presStyleLbl="conFgAcc1" presStyleIdx="4" presStyleCnt="6">
        <dgm:presLayoutVars>
          <dgm:bulletEnabled val="1"/>
        </dgm:presLayoutVars>
      </dgm:prSet>
      <dgm:spPr/>
    </dgm:pt>
    <dgm:pt modelId="{037C270A-E74F-4358-B82C-3D3D363C939F}" type="pres">
      <dgm:prSet presAssocID="{006C5CB5-8C92-4BA5-A8A8-0FF9CAA68ADE}" presName="spaceBetweenRectangles" presStyleCnt="0"/>
      <dgm:spPr/>
    </dgm:pt>
    <dgm:pt modelId="{86975CB3-90E8-49C4-87A7-ABE5CFA127E8}" type="pres">
      <dgm:prSet presAssocID="{165E6B92-DF81-4F79-801F-E6A902998047}" presName="parentLin" presStyleCnt="0"/>
      <dgm:spPr/>
    </dgm:pt>
    <dgm:pt modelId="{6F9A8916-6209-47C5-93EA-47A108C58781}" type="pres">
      <dgm:prSet presAssocID="{165E6B92-DF81-4F79-801F-E6A902998047}" presName="parentLeftMargin" presStyleLbl="node1" presStyleIdx="4" presStyleCnt="6"/>
      <dgm:spPr/>
    </dgm:pt>
    <dgm:pt modelId="{4A38754C-5E1A-4369-8F75-5AE198B67197}" type="pres">
      <dgm:prSet presAssocID="{165E6B92-DF81-4F79-801F-E6A902998047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641C5B7E-3E30-4E8B-9990-B5E375FCB553}" type="pres">
      <dgm:prSet presAssocID="{165E6B92-DF81-4F79-801F-E6A902998047}" presName="negativeSpace" presStyleCnt="0"/>
      <dgm:spPr/>
    </dgm:pt>
    <dgm:pt modelId="{5BAC0A74-2C72-4241-A164-E95DFD110068}" type="pres">
      <dgm:prSet presAssocID="{165E6B92-DF81-4F79-801F-E6A90299804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01C8A0A-EED2-4C29-B820-EE015C5E142A}" srcId="{01C4AF97-F869-476D-B2CD-B6EBB7243304}" destId="{85ABF75E-FB53-4523-BF96-3A3B8ABEB58C}" srcOrd="1" destOrd="0" parTransId="{C95AD77B-ECCF-4B2D-89F3-116C2F07C93F}" sibTransId="{F470C679-EF0F-4B64-8A05-47F78386783C}"/>
    <dgm:cxn modelId="{7EAA1D36-4C5B-4960-93DE-5819E7B8454F}" type="presOf" srcId="{85ABF75E-FB53-4523-BF96-3A3B8ABEB58C}" destId="{0F6E7755-FD4B-40BF-8D32-EF28D97506FC}" srcOrd="1" destOrd="0" presId="urn:microsoft.com/office/officeart/2005/8/layout/list1"/>
    <dgm:cxn modelId="{04AC793C-23FB-473A-8C7E-B8A0AF0AC81A}" srcId="{01C4AF97-F869-476D-B2CD-B6EBB7243304}" destId="{256CAB70-1A68-42F8-82C5-19968E46FEF4}" srcOrd="2" destOrd="0" parTransId="{006CC648-5729-4FC9-A0D7-41FB5D621DE7}" sibTransId="{1EFD826B-71EE-4AC0-A130-FDCEE4028811}"/>
    <dgm:cxn modelId="{AAF6FC41-951E-4F71-83B4-43E385D853E8}" srcId="{01C4AF97-F869-476D-B2CD-B6EBB7243304}" destId="{4711BD89-8F7E-4EA4-A587-B6612269FB28}" srcOrd="3" destOrd="0" parTransId="{0BC66EE5-B062-49BA-A2D8-CE63BAFFEC30}" sibTransId="{9E86FE77-AADB-47DE-B048-9AFF4AD22549}"/>
    <dgm:cxn modelId="{7A507A55-8D30-4208-ACC0-0656AF87FA1C}" srcId="{01C4AF97-F869-476D-B2CD-B6EBB7243304}" destId="{165E6B92-DF81-4F79-801F-E6A902998047}" srcOrd="5" destOrd="0" parTransId="{59811A9C-25A3-4750-BC9C-AB51A9A9A4CD}" sibTransId="{34354ABA-20F6-4B8C-AEEF-36D03CC8EC6D}"/>
    <dgm:cxn modelId="{1A636D62-1AF5-4B97-95FB-9E89C390A489}" type="presOf" srcId="{EFBE99CE-047D-43D2-AE4C-F314ADBF02A8}" destId="{58E85666-096A-4C9D-ABA8-342BEEFE957C}" srcOrd="1" destOrd="0" presId="urn:microsoft.com/office/officeart/2005/8/layout/list1"/>
    <dgm:cxn modelId="{D3CF716C-7137-4C40-B07D-4FDE57CDBFBF}" type="presOf" srcId="{6120022C-882F-4BF7-894C-6A63C79DC84B}" destId="{569511E1-A534-4E12-A582-BB30D5AED1DF}" srcOrd="1" destOrd="0" presId="urn:microsoft.com/office/officeart/2005/8/layout/list1"/>
    <dgm:cxn modelId="{ED743E72-7D9B-4910-BE25-F6B9F2D5F483}" type="presOf" srcId="{4711BD89-8F7E-4EA4-A587-B6612269FB28}" destId="{EF5D403D-9B64-4745-B69F-AB9B13485E63}" srcOrd="1" destOrd="0" presId="urn:microsoft.com/office/officeart/2005/8/layout/list1"/>
    <dgm:cxn modelId="{1E858C89-7670-4EC5-96AD-099D6F56A774}" type="presOf" srcId="{256CAB70-1A68-42F8-82C5-19968E46FEF4}" destId="{998EF8B3-8027-4C6D-9581-BA0968736F46}" srcOrd="0" destOrd="0" presId="urn:microsoft.com/office/officeart/2005/8/layout/list1"/>
    <dgm:cxn modelId="{ACFBB6A3-4E4B-45D2-869E-DC1424166306}" srcId="{01C4AF97-F869-476D-B2CD-B6EBB7243304}" destId="{6120022C-882F-4BF7-894C-6A63C79DC84B}" srcOrd="4" destOrd="0" parTransId="{92A01483-CEB4-413B-9C64-F9650B35CC4D}" sibTransId="{006C5CB5-8C92-4BA5-A8A8-0FF9CAA68ADE}"/>
    <dgm:cxn modelId="{BC6281AB-ACC6-4773-8D31-2C55239CFAC5}" type="presOf" srcId="{EFBE99CE-047D-43D2-AE4C-F314ADBF02A8}" destId="{627B8962-8259-459F-A65A-B6ED145604FF}" srcOrd="0" destOrd="0" presId="urn:microsoft.com/office/officeart/2005/8/layout/list1"/>
    <dgm:cxn modelId="{F88E89AD-4145-4767-9019-ABBF7DE24220}" srcId="{01C4AF97-F869-476D-B2CD-B6EBB7243304}" destId="{EFBE99CE-047D-43D2-AE4C-F314ADBF02A8}" srcOrd="0" destOrd="0" parTransId="{F172A12C-0989-4E3C-B213-3B58C0A24F04}" sibTransId="{5D0B53B8-2B4C-45D9-A108-AA2FD900BFDA}"/>
    <dgm:cxn modelId="{C52FEFAD-87E5-445B-A772-1CDE780641E9}" type="presOf" srcId="{01C4AF97-F869-476D-B2CD-B6EBB7243304}" destId="{C3EB7C1D-79DE-4F37-B84E-0067ACF4631D}" srcOrd="0" destOrd="0" presId="urn:microsoft.com/office/officeart/2005/8/layout/list1"/>
    <dgm:cxn modelId="{4043A5BC-DF89-4A9C-816B-674BFC5D77D0}" type="presOf" srcId="{165E6B92-DF81-4F79-801F-E6A902998047}" destId="{4A38754C-5E1A-4369-8F75-5AE198B67197}" srcOrd="1" destOrd="0" presId="urn:microsoft.com/office/officeart/2005/8/layout/list1"/>
    <dgm:cxn modelId="{7E55DDC8-DC59-4BB1-AF7E-2274D2B95CA4}" type="presOf" srcId="{165E6B92-DF81-4F79-801F-E6A902998047}" destId="{6F9A8916-6209-47C5-93EA-47A108C58781}" srcOrd="0" destOrd="0" presId="urn:microsoft.com/office/officeart/2005/8/layout/list1"/>
    <dgm:cxn modelId="{A557E6D4-D5A2-46E6-AE37-0D0168A6902C}" type="presOf" srcId="{85ABF75E-FB53-4523-BF96-3A3B8ABEB58C}" destId="{3EEFEB87-320F-4C4E-B3F5-9F6ADECF23D8}" srcOrd="0" destOrd="0" presId="urn:microsoft.com/office/officeart/2005/8/layout/list1"/>
    <dgm:cxn modelId="{0A6362D5-884B-45B0-9ED1-DE1A643A036D}" type="presOf" srcId="{4711BD89-8F7E-4EA4-A587-B6612269FB28}" destId="{CABBF9FB-9B9A-44A4-A043-B04F0197F0D2}" srcOrd="0" destOrd="0" presId="urn:microsoft.com/office/officeart/2005/8/layout/list1"/>
    <dgm:cxn modelId="{152CDEDC-6116-49BA-BB23-5099A20889F1}" type="presOf" srcId="{6120022C-882F-4BF7-894C-6A63C79DC84B}" destId="{E6308B3B-1634-4151-9DB4-93DB32743C72}" srcOrd="0" destOrd="0" presId="urn:microsoft.com/office/officeart/2005/8/layout/list1"/>
    <dgm:cxn modelId="{338BDEFA-701B-4067-BB93-595DE59FFF3E}" type="presOf" srcId="{256CAB70-1A68-42F8-82C5-19968E46FEF4}" destId="{8A81F34C-08F6-43CF-A851-61BB21965E39}" srcOrd="1" destOrd="0" presId="urn:microsoft.com/office/officeart/2005/8/layout/list1"/>
    <dgm:cxn modelId="{C9E0B807-1DDB-48D7-91DA-FE27835D8B33}" type="presParOf" srcId="{C3EB7C1D-79DE-4F37-B84E-0067ACF4631D}" destId="{B2D7B392-2ECC-4034-B0B5-4A3F7BC4689A}" srcOrd="0" destOrd="0" presId="urn:microsoft.com/office/officeart/2005/8/layout/list1"/>
    <dgm:cxn modelId="{552BC244-E417-4D1C-B371-2686E46BD2F6}" type="presParOf" srcId="{B2D7B392-2ECC-4034-B0B5-4A3F7BC4689A}" destId="{627B8962-8259-459F-A65A-B6ED145604FF}" srcOrd="0" destOrd="0" presId="urn:microsoft.com/office/officeart/2005/8/layout/list1"/>
    <dgm:cxn modelId="{6F7F0B51-CAC6-4E72-BC31-8286C9D1BE85}" type="presParOf" srcId="{B2D7B392-2ECC-4034-B0B5-4A3F7BC4689A}" destId="{58E85666-096A-4C9D-ABA8-342BEEFE957C}" srcOrd="1" destOrd="0" presId="urn:microsoft.com/office/officeart/2005/8/layout/list1"/>
    <dgm:cxn modelId="{C622132D-24F7-463E-9BA5-A103DAE6A8FC}" type="presParOf" srcId="{C3EB7C1D-79DE-4F37-B84E-0067ACF4631D}" destId="{E5ECFCFE-5526-4A62-8C63-0C023B4A0CBD}" srcOrd="1" destOrd="0" presId="urn:microsoft.com/office/officeart/2005/8/layout/list1"/>
    <dgm:cxn modelId="{FFE8A86D-F21B-4152-8AB8-4A18E5068C2A}" type="presParOf" srcId="{C3EB7C1D-79DE-4F37-B84E-0067ACF4631D}" destId="{5FF88561-571C-4A28-A95A-2F64B733BA15}" srcOrd="2" destOrd="0" presId="urn:microsoft.com/office/officeart/2005/8/layout/list1"/>
    <dgm:cxn modelId="{5145490E-129E-44A7-B671-ACF8F22AA055}" type="presParOf" srcId="{C3EB7C1D-79DE-4F37-B84E-0067ACF4631D}" destId="{15F7E93F-8526-462F-8A97-E487C03DD94B}" srcOrd="3" destOrd="0" presId="urn:microsoft.com/office/officeart/2005/8/layout/list1"/>
    <dgm:cxn modelId="{F05D2229-9EAE-4756-88FC-F3DC4E1B4BDC}" type="presParOf" srcId="{C3EB7C1D-79DE-4F37-B84E-0067ACF4631D}" destId="{4502C179-9E40-4E89-9E1A-FE535E4906BA}" srcOrd="4" destOrd="0" presId="urn:microsoft.com/office/officeart/2005/8/layout/list1"/>
    <dgm:cxn modelId="{06205193-E064-4FBF-8C03-C674C9E746FB}" type="presParOf" srcId="{4502C179-9E40-4E89-9E1A-FE535E4906BA}" destId="{3EEFEB87-320F-4C4E-B3F5-9F6ADECF23D8}" srcOrd="0" destOrd="0" presId="urn:microsoft.com/office/officeart/2005/8/layout/list1"/>
    <dgm:cxn modelId="{FBBC0617-958D-496A-AA38-45A81BA2C206}" type="presParOf" srcId="{4502C179-9E40-4E89-9E1A-FE535E4906BA}" destId="{0F6E7755-FD4B-40BF-8D32-EF28D97506FC}" srcOrd="1" destOrd="0" presId="urn:microsoft.com/office/officeart/2005/8/layout/list1"/>
    <dgm:cxn modelId="{E8031A82-F2AA-477A-A272-6AA80F01BF6D}" type="presParOf" srcId="{C3EB7C1D-79DE-4F37-B84E-0067ACF4631D}" destId="{84269B67-D974-4D00-AFA9-0C7AA47C87AA}" srcOrd="5" destOrd="0" presId="urn:microsoft.com/office/officeart/2005/8/layout/list1"/>
    <dgm:cxn modelId="{F5D49419-AF3B-48D2-89A4-E3A67B58B30E}" type="presParOf" srcId="{C3EB7C1D-79DE-4F37-B84E-0067ACF4631D}" destId="{8119289F-351B-4A7E-8721-9E3C7660F116}" srcOrd="6" destOrd="0" presId="urn:microsoft.com/office/officeart/2005/8/layout/list1"/>
    <dgm:cxn modelId="{E115AD5E-FCA1-4BEA-8C38-FA5308B1F83E}" type="presParOf" srcId="{C3EB7C1D-79DE-4F37-B84E-0067ACF4631D}" destId="{491F707F-A212-4DEC-98E3-1AE0A526C056}" srcOrd="7" destOrd="0" presId="urn:microsoft.com/office/officeart/2005/8/layout/list1"/>
    <dgm:cxn modelId="{AE1EEF34-A197-4969-A5F2-260908E26236}" type="presParOf" srcId="{C3EB7C1D-79DE-4F37-B84E-0067ACF4631D}" destId="{54BCE68F-D064-4718-B2CB-EFBE33F910EE}" srcOrd="8" destOrd="0" presId="urn:microsoft.com/office/officeart/2005/8/layout/list1"/>
    <dgm:cxn modelId="{6BEC577D-B9D0-47C0-BAB3-9F56E07EAF4C}" type="presParOf" srcId="{54BCE68F-D064-4718-B2CB-EFBE33F910EE}" destId="{998EF8B3-8027-4C6D-9581-BA0968736F46}" srcOrd="0" destOrd="0" presId="urn:microsoft.com/office/officeart/2005/8/layout/list1"/>
    <dgm:cxn modelId="{315EA5CB-CBD0-4F77-9C7B-0D82C35350B4}" type="presParOf" srcId="{54BCE68F-D064-4718-B2CB-EFBE33F910EE}" destId="{8A81F34C-08F6-43CF-A851-61BB21965E39}" srcOrd="1" destOrd="0" presId="urn:microsoft.com/office/officeart/2005/8/layout/list1"/>
    <dgm:cxn modelId="{47AE194E-7083-4422-8089-1262BB20BB1C}" type="presParOf" srcId="{C3EB7C1D-79DE-4F37-B84E-0067ACF4631D}" destId="{F5D893C8-B007-48EB-BA65-141C60872372}" srcOrd="9" destOrd="0" presId="urn:microsoft.com/office/officeart/2005/8/layout/list1"/>
    <dgm:cxn modelId="{A5F392E6-1EFC-4BFA-BCE0-2F85CF0164F7}" type="presParOf" srcId="{C3EB7C1D-79DE-4F37-B84E-0067ACF4631D}" destId="{EAD670E7-A117-46F2-94F6-4DA19458BC11}" srcOrd="10" destOrd="0" presId="urn:microsoft.com/office/officeart/2005/8/layout/list1"/>
    <dgm:cxn modelId="{2FC14AED-4AE5-4514-A1DC-332D887B60E7}" type="presParOf" srcId="{C3EB7C1D-79DE-4F37-B84E-0067ACF4631D}" destId="{77AE1EE8-B70A-49ED-BADC-23D59A19D6B8}" srcOrd="11" destOrd="0" presId="urn:microsoft.com/office/officeart/2005/8/layout/list1"/>
    <dgm:cxn modelId="{876532B6-F310-46A1-AAA2-E3EC2E140BEA}" type="presParOf" srcId="{C3EB7C1D-79DE-4F37-B84E-0067ACF4631D}" destId="{8AEBA55E-0487-456A-9CDE-DA1739A6AD0E}" srcOrd="12" destOrd="0" presId="urn:microsoft.com/office/officeart/2005/8/layout/list1"/>
    <dgm:cxn modelId="{EDA867A2-A528-4D22-B842-E99F10C3FF20}" type="presParOf" srcId="{8AEBA55E-0487-456A-9CDE-DA1739A6AD0E}" destId="{CABBF9FB-9B9A-44A4-A043-B04F0197F0D2}" srcOrd="0" destOrd="0" presId="urn:microsoft.com/office/officeart/2005/8/layout/list1"/>
    <dgm:cxn modelId="{BBF5FD82-8ACC-4E9B-8F57-FDA5698F1A49}" type="presParOf" srcId="{8AEBA55E-0487-456A-9CDE-DA1739A6AD0E}" destId="{EF5D403D-9B64-4745-B69F-AB9B13485E63}" srcOrd="1" destOrd="0" presId="urn:microsoft.com/office/officeart/2005/8/layout/list1"/>
    <dgm:cxn modelId="{C24E60BB-BDC6-44C1-AA84-73FB557361B9}" type="presParOf" srcId="{C3EB7C1D-79DE-4F37-B84E-0067ACF4631D}" destId="{53C74E9C-DEA1-4ADF-A5FD-1999D3C4455C}" srcOrd="13" destOrd="0" presId="urn:microsoft.com/office/officeart/2005/8/layout/list1"/>
    <dgm:cxn modelId="{2F6B4EA2-9E65-4254-99F3-8215A849852A}" type="presParOf" srcId="{C3EB7C1D-79DE-4F37-B84E-0067ACF4631D}" destId="{C36D3415-B00D-4FCE-9C74-AB2893D76107}" srcOrd="14" destOrd="0" presId="urn:microsoft.com/office/officeart/2005/8/layout/list1"/>
    <dgm:cxn modelId="{7EF81DE0-9FF6-4D4B-9D95-B8396C8A6DFF}" type="presParOf" srcId="{C3EB7C1D-79DE-4F37-B84E-0067ACF4631D}" destId="{DC169D6D-D854-4A77-93BF-69BFA7C83FC1}" srcOrd="15" destOrd="0" presId="urn:microsoft.com/office/officeart/2005/8/layout/list1"/>
    <dgm:cxn modelId="{9AFA52BF-5B70-4F00-A7B2-A09595FEB86F}" type="presParOf" srcId="{C3EB7C1D-79DE-4F37-B84E-0067ACF4631D}" destId="{3284513F-19CE-4793-BE28-6EDE6CF4E402}" srcOrd="16" destOrd="0" presId="urn:microsoft.com/office/officeart/2005/8/layout/list1"/>
    <dgm:cxn modelId="{52E43967-9E70-453F-871A-6016A4E23325}" type="presParOf" srcId="{3284513F-19CE-4793-BE28-6EDE6CF4E402}" destId="{E6308B3B-1634-4151-9DB4-93DB32743C72}" srcOrd="0" destOrd="0" presId="urn:microsoft.com/office/officeart/2005/8/layout/list1"/>
    <dgm:cxn modelId="{95FBD587-557F-49E3-BB31-BF906C51AC7C}" type="presParOf" srcId="{3284513F-19CE-4793-BE28-6EDE6CF4E402}" destId="{569511E1-A534-4E12-A582-BB30D5AED1DF}" srcOrd="1" destOrd="0" presId="urn:microsoft.com/office/officeart/2005/8/layout/list1"/>
    <dgm:cxn modelId="{453203A2-5556-48AD-84ED-E7E2A8D997C4}" type="presParOf" srcId="{C3EB7C1D-79DE-4F37-B84E-0067ACF4631D}" destId="{2F185E4B-456D-499B-8505-1984A33846F9}" srcOrd="17" destOrd="0" presId="urn:microsoft.com/office/officeart/2005/8/layout/list1"/>
    <dgm:cxn modelId="{081651E8-7916-4A90-9CB5-0DE1C497AD7D}" type="presParOf" srcId="{C3EB7C1D-79DE-4F37-B84E-0067ACF4631D}" destId="{C037ED4E-04AB-4586-9B32-4DA798CD07FA}" srcOrd="18" destOrd="0" presId="urn:microsoft.com/office/officeart/2005/8/layout/list1"/>
    <dgm:cxn modelId="{6E5C23B4-DB64-4F93-95FF-7A4BC0E0028C}" type="presParOf" srcId="{C3EB7C1D-79DE-4F37-B84E-0067ACF4631D}" destId="{037C270A-E74F-4358-B82C-3D3D363C939F}" srcOrd="19" destOrd="0" presId="urn:microsoft.com/office/officeart/2005/8/layout/list1"/>
    <dgm:cxn modelId="{D59E8502-C926-480A-B30B-50A1C345068D}" type="presParOf" srcId="{C3EB7C1D-79DE-4F37-B84E-0067ACF4631D}" destId="{86975CB3-90E8-49C4-87A7-ABE5CFA127E8}" srcOrd="20" destOrd="0" presId="urn:microsoft.com/office/officeart/2005/8/layout/list1"/>
    <dgm:cxn modelId="{E69A15DE-5E66-4A9A-9865-4FA24B0CFB14}" type="presParOf" srcId="{86975CB3-90E8-49C4-87A7-ABE5CFA127E8}" destId="{6F9A8916-6209-47C5-93EA-47A108C58781}" srcOrd="0" destOrd="0" presId="urn:microsoft.com/office/officeart/2005/8/layout/list1"/>
    <dgm:cxn modelId="{633F8565-83C7-4239-9F4E-DED637B75110}" type="presParOf" srcId="{86975CB3-90E8-49C4-87A7-ABE5CFA127E8}" destId="{4A38754C-5E1A-4369-8F75-5AE198B67197}" srcOrd="1" destOrd="0" presId="urn:microsoft.com/office/officeart/2005/8/layout/list1"/>
    <dgm:cxn modelId="{50032B08-B712-4EEF-BE75-008B95976E0E}" type="presParOf" srcId="{C3EB7C1D-79DE-4F37-B84E-0067ACF4631D}" destId="{641C5B7E-3E30-4E8B-9990-B5E375FCB553}" srcOrd="21" destOrd="0" presId="urn:microsoft.com/office/officeart/2005/8/layout/list1"/>
    <dgm:cxn modelId="{F777E46B-D698-4217-B8C9-496D3EF2BFA1}" type="presParOf" srcId="{C3EB7C1D-79DE-4F37-B84E-0067ACF4631D}" destId="{5BAC0A74-2C72-4241-A164-E95DFD11006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278598-30AF-4A3F-B740-E7CB8319CF4C}" type="doc">
      <dgm:prSet loTypeId="urn:microsoft.com/office/officeart/2005/8/layout/default" loCatId="list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s-EC"/>
        </a:p>
      </dgm:t>
    </dgm:pt>
    <dgm:pt modelId="{B3014418-5151-41A4-8E7A-CDB92B4A91CE}">
      <dgm:prSet phldrT="[Texto]" custT="1"/>
      <dgm:spPr/>
      <dgm:t>
        <a:bodyPr/>
        <a:lstStyle/>
        <a:p>
          <a:r>
            <a:rPr lang="es-EC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Resultado encuesta satisfacción al usuario externo</a:t>
          </a:r>
          <a:r>
            <a:rPr lang="es-EC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  <a:p>
          <a:r>
            <a:rPr lang="es-EC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Meta: 84%</a:t>
          </a:r>
        </a:p>
        <a:p>
          <a:r>
            <a:rPr lang="es-EC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Resultado: 92%</a:t>
          </a:r>
        </a:p>
      </dgm:t>
    </dgm:pt>
    <dgm:pt modelId="{BFFFD6F8-085B-4C4A-96FF-CE3BEDF33E6F}" type="parTrans" cxnId="{E7EC5CAC-8C7C-48C2-8371-B2133C26FD56}">
      <dgm:prSet/>
      <dgm:spPr/>
      <dgm:t>
        <a:bodyPr/>
        <a:lstStyle/>
        <a:p>
          <a:endParaRPr lang="es-EC"/>
        </a:p>
      </dgm:t>
    </dgm:pt>
    <dgm:pt modelId="{04967A76-1ADB-44EF-8121-9CC6023F94C1}" type="sibTrans" cxnId="{E7EC5CAC-8C7C-48C2-8371-B2133C26FD56}">
      <dgm:prSet/>
      <dgm:spPr/>
      <dgm:t>
        <a:bodyPr/>
        <a:lstStyle/>
        <a:p>
          <a:endParaRPr lang="es-EC"/>
        </a:p>
      </dgm:t>
    </dgm:pt>
    <dgm:pt modelId="{47CC92D9-9B0F-4D1F-B801-A574D082E2FF}" type="pres">
      <dgm:prSet presAssocID="{94278598-30AF-4A3F-B740-E7CB8319CF4C}" presName="diagram" presStyleCnt="0">
        <dgm:presLayoutVars>
          <dgm:dir/>
          <dgm:resizeHandles val="exact"/>
        </dgm:presLayoutVars>
      </dgm:prSet>
      <dgm:spPr/>
    </dgm:pt>
    <dgm:pt modelId="{F70FA654-12FB-4A65-8DBF-63CC2B4F5704}" type="pres">
      <dgm:prSet presAssocID="{B3014418-5151-41A4-8E7A-CDB92B4A91CE}" presName="node" presStyleLbl="node1" presStyleIdx="0" presStyleCnt="1" custScaleX="81940" custScaleY="123703" custLinFactNeighborX="2613" custLinFactNeighborY="-14764">
        <dgm:presLayoutVars>
          <dgm:bulletEnabled val="1"/>
        </dgm:presLayoutVars>
      </dgm:prSet>
      <dgm:spPr/>
    </dgm:pt>
  </dgm:ptLst>
  <dgm:cxnLst>
    <dgm:cxn modelId="{D071B578-7BC7-486B-AE2A-A859A0CB1878}" type="presOf" srcId="{B3014418-5151-41A4-8E7A-CDB92B4A91CE}" destId="{F70FA654-12FB-4A65-8DBF-63CC2B4F5704}" srcOrd="0" destOrd="0" presId="urn:microsoft.com/office/officeart/2005/8/layout/default"/>
    <dgm:cxn modelId="{CA0F0388-26BD-42C1-A050-C82F6646C7C2}" type="presOf" srcId="{94278598-30AF-4A3F-B740-E7CB8319CF4C}" destId="{47CC92D9-9B0F-4D1F-B801-A574D082E2FF}" srcOrd="0" destOrd="0" presId="urn:microsoft.com/office/officeart/2005/8/layout/default"/>
    <dgm:cxn modelId="{E7EC5CAC-8C7C-48C2-8371-B2133C26FD56}" srcId="{94278598-30AF-4A3F-B740-E7CB8319CF4C}" destId="{B3014418-5151-41A4-8E7A-CDB92B4A91CE}" srcOrd="0" destOrd="0" parTransId="{BFFFD6F8-085B-4C4A-96FF-CE3BEDF33E6F}" sibTransId="{04967A76-1ADB-44EF-8121-9CC6023F94C1}"/>
    <dgm:cxn modelId="{FFB86EFF-5B3F-4B73-A8E7-4A698DE1E966}" type="presParOf" srcId="{47CC92D9-9B0F-4D1F-B801-A574D082E2FF}" destId="{F70FA654-12FB-4A65-8DBF-63CC2B4F570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0C2D6-31F6-4A44-9C6E-9757F7ABE3F1}" type="doc">
      <dgm:prSet loTypeId="urn:microsoft.com/office/officeart/2005/8/layout/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FA7FDDC-07D9-4497-B45F-EE78AEBE7ED0}">
      <dgm:prSet phldrT="[Texto]" custT="1"/>
      <dgm:spPr>
        <a:scene3d>
          <a:camera prst="orthographicFront"/>
          <a:lightRig rig="threePt" dir="t"/>
        </a:scene3d>
        <a:sp3d>
          <a:bevelT prst="convex"/>
        </a:sp3d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rPr>
            <a:t>El Oro : GIZ, IICA, FAO, GAD Provincial, </a:t>
          </a:r>
          <a:r>
            <a:rPr lang="es-EC" sz="2400" kern="1200" dirty="0" err="1">
              <a:solidFill>
                <a:schemeClr val="tx1"/>
              </a:solidFill>
              <a:effectLst/>
              <a:latin typeface="Arial"/>
              <a:ea typeface="+mn-ea"/>
              <a:cs typeface="+mn-cs"/>
            </a:rPr>
            <a:t>GADs</a:t>
          </a:r>
          <a:r>
            <a:rPr lang="es-EC" sz="24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rPr>
            <a:t> cantonales , APPOR</a:t>
          </a:r>
        </a:p>
      </dgm:t>
    </dgm:pt>
    <dgm:pt modelId="{DBEA9035-6781-4EF2-BD8C-CDC08ECEE331}" type="parTrans" cxnId="{6E20FE3A-5F5D-43DC-AA35-3BEDD365ACB5}">
      <dgm:prSet/>
      <dgm:spPr/>
      <dgm:t>
        <a:bodyPr/>
        <a:lstStyle/>
        <a:p>
          <a:endParaRPr lang="es-EC"/>
        </a:p>
      </dgm:t>
    </dgm:pt>
    <dgm:pt modelId="{DED39416-B615-4018-B7BD-344D17D4F8BD}" type="sibTrans" cxnId="{6E20FE3A-5F5D-43DC-AA35-3BEDD365ACB5}">
      <dgm:prSet/>
      <dgm:spPr/>
      <dgm:t>
        <a:bodyPr/>
        <a:lstStyle/>
        <a:p>
          <a:endParaRPr lang="es-EC"/>
        </a:p>
      </dgm:t>
    </dgm:pt>
    <dgm:pt modelId="{1CAF96DF-3609-4AE1-A69E-70B44ED40303}">
      <dgm:prSet phldrT="[Texto]" custT="1"/>
      <dgm:spPr>
        <a:scene3d>
          <a:camera prst="orthographicFront"/>
          <a:lightRig rig="threePt" dir="t"/>
        </a:scene3d>
        <a:sp3d>
          <a:bevelT prst="convex"/>
        </a:sp3d>
      </dgm:spPr>
      <dgm:t>
        <a:bodyPr spcFirstLastPara="0" vert="horz" wrap="square" lIns="25400" tIns="25400" rIns="25400" bIns="25400" numCol="1" spcCol="1270" anchor="ctr" anchorCtr="0"/>
        <a:lstStyle/>
        <a:p>
          <a:pPr algn="ctr"/>
          <a:r>
            <a:rPr lang="es-EC" sz="2400" dirty="0">
              <a:solidFill>
                <a:schemeClr val="tx1"/>
              </a:solidFill>
              <a:effectLst/>
            </a:rPr>
            <a:t>Loja: GAD Provincial, MAG,UTPL, UNL</a:t>
          </a:r>
        </a:p>
      </dgm:t>
    </dgm:pt>
    <dgm:pt modelId="{C6965C5C-0F0E-40F5-8E90-080E378B3177}" type="parTrans" cxnId="{B67AE2CB-697A-4883-A792-436A19BC6696}">
      <dgm:prSet/>
      <dgm:spPr/>
      <dgm:t>
        <a:bodyPr/>
        <a:lstStyle/>
        <a:p>
          <a:endParaRPr lang="es-EC"/>
        </a:p>
      </dgm:t>
    </dgm:pt>
    <dgm:pt modelId="{E5256888-3F4F-4673-9B2D-EC5E28DAC124}" type="sibTrans" cxnId="{B67AE2CB-697A-4883-A792-436A19BC6696}">
      <dgm:prSet/>
      <dgm:spPr/>
      <dgm:t>
        <a:bodyPr/>
        <a:lstStyle/>
        <a:p>
          <a:endParaRPr lang="es-EC"/>
        </a:p>
      </dgm:t>
    </dgm:pt>
    <dgm:pt modelId="{39171162-CC5E-464B-90F7-C7FA5BBA0D1E}">
      <dgm:prSet phldrT="[Texto]" custT="1"/>
      <dgm:spPr>
        <a:solidFill>
          <a:schemeClr val="accent6"/>
        </a:solidFill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pPr algn="ctr"/>
          <a:r>
            <a:rPr lang="es-EC" sz="2400" dirty="0">
              <a:solidFill>
                <a:schemeClr val="tx1"/>
              </a:solidFill>
              <a:effectLst/>
            </a:rPr>
            <a:t>Zamora:  MAG, AGROPZACHIN EP, Gobernación, GAD parroquiales, GAD cantonales</a:t>
          </a:r>
        </a:p>
      </dgm:t>
    </dgm:pt>
    <dgm:pt modelId="{C5C619B0-F694-4412-87C2-79F05134A6D2}" type="sibTrans" cxnId="{563C560C-E616-4536-94BB-2E04EA72D2F6}">
      <dgm:prSet/>
      <dgm:spPr/>
      <dgm:t>
        <a:bodyPr/>
        <a:lstStyle/>
        <a:p>
          <a:endParaRPr lang="es-EC"/>
        </a:p>
      </dgm:t>
    </dgm:pt>
    <dgm:pt modelId="{D07B9FC4-99EF-4739-9308-6E6FFD3E10B1}" type="parTrans" cxnId="{563C560C-E616-4536-94BB-2E04EA72D2F6}">
      <dgm:prSet/>
      <dgm:spPr/>
      <dgm:t>
        <a:bodyPr/>
        <a:lstStyle/>
        <a:p>
          <a:endParaRPr lang="es-EC"/>
        </a:p>
      </dgm:t>
    </dgm:pt>
    <dgm:pt modelId="{F93C73CF-F6D5-4DD6-9EB1-B6463F82293E}" type="pres">
      <dgm:prSet presAssocID="{F440C2D6-31F6-4A44-9C6E-9757F7ABE3F1}" presName="linear" presStyleCnt="0">
        <dgm:presLayoutVars>
          <dgm:dir/>
          <dgm:animLvl val="lvl"/>
          <dgm:resizeHandles val="exact"/>
        </dgm:presLayoutVars>
      </dgm:prSet>
      <dgm:spPr/>
    </dgm:pt>
    <dgm:pt modelId="{A3C16ED4-651D-4941-8282-C3601F64E592}" type="pres">
      <dgm:prSet presAssocID="{1FA7FDDC-07D9-4497-B45F-EE78AEBE7ED0}" presName="parentLin" presStyleCnt="0"/>
      <dgm:spPr/>
    </dgm:pt>
    <dgm:pt modelId="{7EBC16F4-7E7C-42BB-B388-7ACD6F5EFEA8}" type="pres">
      <dgm:prSet presAssocID="{1FA7FDDC-07D9-4497-B45F-EE78AEBE7ED0}" presName="parentLeftMargin" presStyleLbl="node1" presStyleIdx="0" presStyleCnt="3"/>
      <dgm:spPr/>
    </dgm:pt>
    <dgm:pt modelId="{66282933-2367-4627-BD43-24E2D82DE3EC}" type="pres">
      <dgm:prSet presAssocID="{1FA7FDDC-07D9-4497-B45F-EE78AEBE7ED0}" presName="parentText" presStyleLbl="node1" presStyleIdx="0" presStyleCnt="3" custLinFactX="-412" custLinFactNeighborX="-100000" custLinFactNeighborY="-6126">
        <dgm:presLayoutVars>
          <dgm:chMax val="0"/>
          <dgm:bulletEnabled val="1"/>
        </dgm:presLayoutVars>
      </dgm:prSet>
      <dgm:spPr/>
    </dgm:pt>
    <dgm:pt modelId="{D413F11E-6674-4542-95CB-AA69763B1C77}" type="pres">
      <dgm:prSet presAssocID="{1FA7FDDC-07D9-4497-B45F-EE78AEBE7ED0}" presName="negativeSpace" presStyleCnt="0"/>
      <dgm:spPr/>
    </dgm:pt>
    <dgm:pt modelId="{291FA076-FE81-4ECC-B799-87FD4CC55BA6}" type="pres">
      <dgm:prSet presAssocID="{1FA7FDDC-07D9-4497-B45F-EE78AEBE7ED0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4">
              <a:lumMod val="60000"/>
              <a:lumOff val="40000"/>
            </a:schemeClr>
          </a:solidFill>
        </a:ln>
      </dgm:spPr>
    </dgm:pt>
    <dgm:pt modelId="{D28A4DB5-FF1A-46B7-A22D-5E851DED61A3}" type="pres">
      <dgm:prSet presAssocID="{DED39416-B615-4018-B7BD-344D17D4F8BD}" presName="spaceBetweenRectangles" presStyleCnt="0"/>
      <dgm:spPr/>
    </dgm:pt>
    <dgm:pt modelId="{BED66B54-3BC1-4353-95D8-62A53A81BBE2}" type="pres">
      <dgm:prSet presAssocID="{39171162-CC5E-464B-90F7-C7FA5BBA0D1E}" presName="parentLin" presStyleCnt="0"/>
      <dgm:spPr/>
    </dgm:pt>
    <dgm:pt modelId="{56934D1E-F301-4D20-A934-1672B72196DD}" type="pres">
      <dgm:prSet presAssocID="{39171162-CC5E-464B-90F7-C7FA5BBA0D1E}" presName="parentLeftMargin" presStyleLbl="node1" presStyleIdx="0" presStyleCnt="3"/>
      <dgm:spPr/>
    </dgm:pt>
    <dgm:pt modelId="{006FC1CB-6302-487A-8B23-EB6E9EE1346F}" type="pres">
      <dgm:prSet presAssocID="{39171162-CC5E-464B-90F7-C7FA5BBA0D1E}" presName="parentText" presStyleLbl="node1" presStyleIdx="1" presStyleCnt="3" custLinFactX="-503" custLinFactY="54613" custLinFactNeighborX="-100000" custLinFactNeighborY="100000">
        <dgm:presLayoutVars>
          <dgm:chMax val="0"/>
          <dgm:bulletEnabled val="1"/>
        </dgm:presLayoutVars>
      </dgm:prSet>
      <dgm:spPr/>
    </dgm:pt>
    <dgm:pt modelId="{F16D05E4-54DC-4809-A887-71D810017A3B}" type="pres">
      <dgm:prSet presAssocID="{39171162-CC5E-464B-90F7-C7FA5BBA0D1E}" presName="negativeSpace" presStyleCnt="0"/>
      <dgm:spPr/>
    </dgm:pt>
    <dgm:pt modelId="{1403243F-021A-4CB1-8D92-8D08624525CE}" type="pres">
      <dgm:prSet presAssocID="{39171162-CC5E-464B-90F7-C7FA5BBA0D1E}" presName="childText" presStyleLbl="conFgAcc1" presStyleIdx="1" presStyleCnt="3" custLinFactY="154259" custLinFactNeighborX="0" custLinFactNeighborY="200000">
        <dgm:presLayoutVars>
          <dgm:bulletEnabled val="1"/>
        </dgm:presLayoutVars>
      </dgm:prSet>
      <dgm:spPr/>
    </dgm:pt>
    <dgm:pt modelId="{9EE3C0EA-7BAB-422A-85A4-B10596E2ED69}" type="pres">
      <dgm:prSet presAssocID="{C5C619B0-F694-4412-87C2-79F05134A6D2}" presName="spaceBetweenRectangles" presStyleCnt="0"/>
      <dgm:spPr/>
    </dgm:pt>
    <dgm:pt modelId="{98114282-B7FB-4AE9-8631-EC0A35C68C37}" type="pres">
      <dgm:prSet presAssocID="{1CAF96DF-3609-4AE1-A69E-70B44ED40303}" presName="parentLin" presStyleCnt="0"/>
      <dgm:spPr/>
    </dgm:pt>
    <dgm:pt modelId="{DC4BC2DA-3048-462D-BA55-6EC0F21034AE}" type="pres">
      <dgm:prSet presAssocID="{1CAF96DF-3609-4AE1-A69E-70B44ED40303}" presName="parentLeftMargin" presStyleLbl="node1" presStyleIdx="1" presStyleCnt="3"/>
      <dgm:spPr/>
    </dgm:pt>
    <dgm:pt modelId="{4B8B2B77-66C8-440C-8BFF-66695F08EAE9}" type="pres">
      <dgm:prSet presAssocID="{1CAF96DF-3609-4AE1-A69E-70B44ED40303}" presName="parentText" presStyleLbl="node1" presStyleIdx="2" presStyleCnt="3" custLinFactY="-48717" custLinFactNeighborX="-100000" custLinFactNeighborY="-100000">
        <dgm:presLayoutVars>
          <dgm:chMax val="0"/>
          <dgm:bulletEnabled val="1"/>
        </dgm:presLayoutVars>
      </dgm:prSet>
      <dgm:spPr/>
    </dgm:pt>
    <dgm:pt modelId="{D0DCE8F5-1D7F-40F5-B4FF-0B47C79A07E2}" type="pres">
      <dgm:prSet presAssocID="{1CAF96DF-3609-4AE1-A69E-70B44ED40303}" presName="negativeSpace" presStyleCnt="0"/>
      <dgm:spPr/>
    </dgm:pt>
    <dgm:pt modelId="{F2501363-1C10-447C-9489-F24DA89A6309}" type="pres">
      <dgm:prSet presAssocID="{1CAF96DF-3609-4AE1-A69E-70B44ED40303}" presName="childText" presStyleLbl="conFgAcc1" presStyleIdx="2" presStyleCnt="3" custLinFactY="-100000" custLinFactNeighborX="0" custLinFactNeighborY="-130079">
        <dgm:presLayoutVars>
          <dgm:bulletEnabled val="1"/>
        </dgm:presLayoutVars>
      </dgm:prSet>
      <dgm:spPr/>
    </dgm:pt>
  </dgm:ptLst>
  <dgm:cxnLst>
    <dgm:cxn modelId="{5A2DA903-384C-42B9-9660-1B1D2A667DFB}" type="presOf" srcId="{1CAF96DF-3609-4AE1-A69E-70B44ED40303}" destId="{DC4BC2DA-3048-462D-BA55-6EC0F21034AE}" srcOrd="0" destOrd="0" presId="urn:microsoft.com/office/officeart/2005/8/layout/list1"/>
    <dgm:cxn modelId="{563C560C-E616-4536-94BB-2E04EA72D2F6}" srcId="{F440C2D6-31F6-4A44-9C6E-9757F7ABE3F1}" destId="{39171162-CC5E-464B-90F7-C7FA5BBA0D1E}" srcOrd="1" destOrd="0" parTransId="{D07B9FC4-99EF-4739-9308-6E6FFD3E10B1}" sibTransId="{C5C619B0-F694-4412-87C2-79F05134A6D2}"/>
    <dgm:cxn modelId="{6E20FE3A-5F5D-43DC-AA35-3BEDD365ACB5}" srcId="{F440C2D6-31F6-4A44-9C6E-9757F7ABE3F1}" destId="{1FA7FDDC-07D9-4497-B45F-EE78AEBE7ED0}" srcOrd="0" destOrd="0" parTransId="{DBEA9035-6781-4EF2-BD8C-CDC08ECEE331}" sibTransId="{DED39416-B615-4018-B7BD-344D17D4F8BD}"/>
    <dgm:cxn modelId="{5DABBC42-8B3F-4E7E-BC1D-88DEFA34F8C2}" type="presOf" srcId="{39171162-CC5E-464B-90F7-C7FA5BBA0D1E}" destId="{56934D1E-F301-4D20-A934-1672B72196DD}" srcOrd="0" destOrd="0" presId="urn:microsoft.com/office/officeart/2005/8/layout/list1"/>
    <dgm:cxn modelId="{9E5E0B47-8D81-44E0-A418-D354B71331B4}" type="presOf" srcId="{39171162-CC5E-464B-90F7-C7FA5BBA0D1E}" destId="{006FC1CB-6302-487A-8B23-EB6E9EE1346F}" srcOrd="1" destOrd="0" presId="urn:microsoft.com/office/officeart/2005/8/layout/list1"/>
    <dgm:cxn modelId="{F1C50386-66D8-4781-9CA2-03C1D61E1D53}" type="presOf" srcId="{1FA7FDDC-07D9-4497-B45F-EE78AEBE7ED0}" destId="{7EBC16F4-7E7C-42BB-B388-7ACD6F5EFEA8}" srcOrd="0" destOrd="0" presId="urn:microsoft.com/office/officeart/2005/8/layout/list1"/>
    <dgm:cxn modelId="{5393509E-9A7D-40D5-B460-A2498603CC27}" type="presOf" srcId="{1CAF96DF-3609-4AE1-A69E-70B44ED40303}" destId="{4B8B2B77-66C8-440C-8BFF-66695F08EAE9}" srcOrd="1" destOrd="0" presId="urn:microsoft.com/office/officeart/2005/8/layout/list1"/>
    <dgm:cxn modelId="{948035CA-8596-4608-96CB-C8488A9A8579}" type="presOf" srcId="{1FA7FDDC-07D9-4497-B45F-EE78AEBE7ED0}" destId="{66282933-2367-4627-BD43-24E2D82DE3EC}" srcOrd="1" destOrd="0" presId="urn:microsoft.com/office/officeart/2005/8/layout/list1"/>
    <dgm:cxn modelId="{B67AE2CB-697A-4883-A792-436A19BC6696}" srcId="{F440C2D6-31F6-4A44-9C6E-9757F7ABE3F1}" destId="{1CAF96DF-3609-4AE1-A69E-70B44ED40303}" srcOrd="2" destOrd="0" parTransId="{C6965C5C-0F0E-40F5-8E90-080E378B3177}" sibTransId="{E5256888-3F4F-4673-9B2D-EC5E28DAC124}"/>
    <dgm:cxn modelId="{CBDC95F2-619F-489A-942F-1FC6D8391E88}" type="presOf" srcId="{F440C2D6-31F6-4A44-9C6E-9757F7ABE3F1}" destId="{F93C73CF-F6D5-4DD6-9EB1-B6463F82293E}" srcOrd="0" destOrd="0" presId="urn:microsoft.com/office/officeart/2005/8/layout/list1"/>
    <dgm:cxn modelId="{FECD8058-7EA0-43F2-989D-A043BBB9659F}" type="presParOf" srcId="{F93C73CF-F6D5-4DD6-9EB1-B6463F82293E}" destId="{A3C16ED4-651D-4941-8282-C3601F64E592}" srcOrd="0" destOrd="0" presId="urn:microsoft.com/office/officeart/2005/8/layout/list1"/>
    <dgm:cxn modelId="{156C84E5-5500-433A-B634-ED1F331319C7}" type="presParOf" srcId="{A3C16ED4-651D-4941-8282-C3601F64E592}" destId="{7EBC16F4-7E7C-42BB-B388-7ACD6F5EFEA8}" srcOrd="0" destOrd="0" presId="urn:microsoft.com/office/officeart/2005/8/layout/list1"/>
    <dgm:cxn modelId="{129D2362-C5D2-410D-84EE-409C371F9873}" type="presParOf" srcId="{A3C16ED4-651D-4941-8282-C3601F64E592}" destId="{66282933-2367-4627-BD43-24E2D82DE3EC}" srcOrd="1" destOrd="0" presId="urn:microsoft.com/office/officeart/2005/8/layout/list1"/>
    <dgm:cxn modelId="{1CFE86FA-4E97-4857-BD90-600DABE4F007}" type="presParOf" srcId="{F93C73CF-F6D5-4DD6-9EB1-B6463F82293E}" destId="{D413F11E-6674-4542-95CB-AA69763B1C77}" srcOrd="1" destOrd="0" presId="urn:microsoft.com/office/officeart/2005/8/layout/list1"/>
    <dgm:cxn modelId="{725AA525-4078-4163-8ECF-A305DC80DD09}" type="presParOf" srcId="{F93C73CF-F6D5-4DD6-9EB1-B6463F82293E}" destId="{291FA076-FE81-4ECC-B799-87FD4CC55BA6}" srcOrd="2" destOrd="0" presId="urn:microsoft.com/office/officeart/2005/8/layout/list1"/>
    <dgm:cxn modelId="{FDA8F841-10DD-4FB4-9E2E-64B01AA487F6}" type="presParOf" srcId="{F93C73CF-F6D5-4DD6-9EB1-B6463F82293E}" destId="{D28A4DB5-FF1A-46B7-A22D-5E851DED61A3}" srcOrd="3" destOrd="0" presId="urn:microsoft.com/office/officeart/2005/8/layout/list1"/>
    <dgm:cxn modelId="{362F08D3-8C4A-4E0F-873B-36BD65E92E95}" type="presParOf" srcId="{F93C73CF-F6D5-4DD6-9EB1-B6463F82293E}" destId="{BED66B54-3BC1-4353-95D8-62A53A81BBE2}" srcOrd="4" destOrd="0" presId="urn:microsoft.com/office/officeart/2005/8/layout/list1"/>
    <dgm:cxn modelId="{27D0A33C-FE57-4E2F-809F-5A353C3534E1}" type="presParOf" srcId="{BED66B54-3BC1-4353-95D8-62A53A81BBE2}" destId="{56934D1E-F301-4D20-A934-1672B72196DD}" srcOrd="0" destOrd="0" presId="urn:microsoft.com/office/officeart/2005/8/layout/list1"/>
    <dgm:cxn modelId="{C2977D21-8561-4A06-9056-3CD5ED3A99EC}" type="presParOf" srcId="{BED66B54-3BC1-4353-95D8-62A53A81BBE2}" destId="{006FC1CB-6302-487A-8B23-EB6E9EE1346F}" srcOrd="1" destOrd="0" presId="urn:microsoft.com/office/officeart/2005/8/layout/list1"/>
    <dgm:cxn modelId="{B2BDEF91-5490-4A9F-938D-2471DDA86894}" type="presParOf" srcId="{F93C73CF-F6D5-4DD6-9EB1-B6463F82293E}" destId="{F16D05E4-54DC-4809-A887-71D810017A3B}" srcOrd="5" destOrd="0" presId="urn:microsoft.com/office/officeart/2005/8/layout/list1"/>
    <dgm:cxn modelId="{A83F5D70-1476-4526-ACCA-AD5682B9C1FB}" type="presParOf" srcId="{F93C73CF-F6D5-4DD6-9EB1-B6463F82293E}" destId="{1403243F-021A-4CB1-8D92-8D08624525CE}" srcOrd="6" destOrd="0" presId="urn:microsoft.com/office/officeart/2005/8/layout/list1"/>
    <dgm:cxn modelId="{B936C998-7785-4B14-9F9B-7E96B0B6EEFF}" type="presParOf" srcId="{F93C73CF-F6D5-4DD6-9EB1-B6463F82293E}" destId="{9EE3C0EA-7BAB-422A-85A4-B10596E2ED69}" srcOrd="7" destOrd="0" presId="urn:microsoft.com/office/officeart/2005/8/layout/list1"/>
    <dgm:cxn modelId="{582D3B4F-4B3C-4A55-946B-2457FA2B56C3}" type="presParOf" srcId="{F93C73CF-F6D5-4DD6-9EB1-B6463F82293E}" destId="{98114282-B7FB-4AE9-8631-EC0A35C68C37}" srcOrd="8" destOrd="0" presId="urn:microsoft.com/office/officeart/2005/8/layout/list1"/>
    <dgm:cxn modelId="{45BAD2BF-BD36-4022-BF28-F47AC516F1F9}" type="presParOf" srcId="{98114282-B7FB-4AE9-8631-EC0A35C68C37}" destId="{DC4BC2DA-3048-462D-BA55-6EC0F21034AE}" srcOrd="0" destOrd="0" presId="urn:microsoft.com/office/officeart/2005/8/layout/list1"/>
    <dgm:cxn modelId="{8D6B089E-6ABD-4802-B3FE-F937B77ED5CA}" type="presParOf" srcId="{98114282-B7FB-4AE9-8631-EC0A35C68C37}" destId="{4B8B2B77-66C8-440C-8BFF-66695F08EAE9}" srcOrd="1" destOrd="0" presId="urn:microsoft.com/office/officeart/2005/8/layout/list1"/>
    <dgm:cxn modelId="{B25861FC-F457-457F-AD26-8157D5ED5E1F}" type="presParOf" srcId="{F93C73CF-F6D5-4DD6-9EB1-B6463F82293E}" destId="{D0DCE8F5-1D7F-40F5-B4FF-0B47C79A07E2}" srcOrd="9" destOrd="0" presId="urn:microsoft.com/office/officeart/2005/8/layout/list1"/>
    <dgm:cxn modelId="{3D40D8FA-CCDC-4300-A7DF-15E05BC3F470}" type="presParOf" srcId="{F93C73CF-F6D5-4DD6-9EB1-B6463F82293E}" destId="{F2501363-1C10-447C-9489-F24DA89A63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289B6F-3A54-4F5E-84E6-CEDDCC5E0138}" type="doc">
      <dgm:prSet loTypeId="urn:microsoft.com/office/officeart/2005/8/layout/hList7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43768E17-3D0B-4ACB-AA2F-5B605E29E13D}">
      <dgm:prSet phldrT="[Texto]"/>
      <dgm:spPr/>
      <dgm:t>
        <a:bodyPr/>
        <a:lstStyle/>
        <a:p>
          <a:pPr>
            <a:buNone/>
          </a:pPr>
          <a:r>
            <a:rPr lang="es-ES" b="1" dirty="0"/>
            <a:t>Servicio Nacional de Aduanas del Ecuador</a:t>
          </a:r>
          <a:endParaRPr lang="es-EC" dirty="0"/>
        </a:p>
      </dgm:t>
    </dgm:pt>
    <dgm:pt modelId="{F7C7FEE6-A883-4539-892E-C21323A11262}" type="parTrans" cxnId="{23C550F8-CE1A-4935-A9D5-69B1A4101BD6}">
      <dgm:prSet/>
      <dgm:spPr/>
      <dgm:t>
        <a:bodyPr/>
        <a:lstStyle/>
        <a:p>
          <a:endParaRPr lang="es-EC"/>
        </a:p>
      </dgm:t>
    </dgm:pt>
    <dgm:pt modelId="{30D34794-D88C-4940-9755-2D69291FF1DC}" type="sibTrans" cxnId="{23C550F8-CE1A-4935-A9D5-69B1A4101BD6}">
      <dgm:prSet/>
      <dgm:spPr/>
      <dgm:t>
        <a:bodyPr/>
        <a:lstStyle/>
        <a:p>
          <a:endParaRPr lang="es-EC"/>
        </a:p>
      </dgm:t>
    </dgm:pt>
    <dgm:pt modelId="{EA5D0147-C0EA-4612-B7B1-0B79E2AECB08}">
      <dgm:prSet phldrT="[Texto]"/>
      <dgm:spPr/>
      <dgm:t>
        <a:bodyPr/>
        <a:lstStyle/>
        <a:p>
          <a:pPr>
            <a:buNone/>
          </a:pPr>
          <a:r>
            <a:rPr lang="es-ES" b="1" dirty="0"/>
            <a:t>Servicios de Rentas Internas</a:t>
          </a:r>
          <a:endParaRPr lang="es-EC" dirty="0"/>
        </a:p>
      </dgm:t>
    </dgm:pt>
    <dgm:pt modelId="{3F8E3244-8DF0-42CF-8949-A1C2B62089AB}" type="parTrans" cxnId="{09D09C14-0FF8-45C2-B45A-12303F1777A0}">
      <dgm:prSet/>
      <dgm:spPr/>
      <dgm:t>
        <a:bodyPr/>
        <a:lstStyle/>
        <a:p>
          <a:endParaRPr lang="es-EC"/>
        </a:p>
      </dgm:t>
    </dgm:pt>
    <dgm:pt modelId="{2391756B-520F-40EF-B40A-606B4EF3E869}" type="sibTrans" cxnId="{09D09C14-0FF8-45C2-B45A-12303F1777A0}">
      <dgm:prSet/>
      <dgm:spPr/>
      <dgm:t>
        <a:bodyPr/>
        <a:lstStyle/>
        <a:p>
          <a:endParaRPr lang="es-EC"/>
        </a:p>
      </dgm:t>
    </dgm:pt>
    <dgm:pt modelId="{C923BC29-3A39-4CCF-8118-2A1FEB80439E}">
      <dgm:prSet phldrT="[Texto]"/>
      <dgm:spPr/>
      <dgm:t>
        <a:bodyPr/>
        <a:lstStyle/>
        <a:p>
          <a:pPr>
            <a:buNone/>
          </a:pPr>
          <a:r>
            <a:rPr lang="es-ES" b="1" dirty="0"/>
            <a:t>Agencia Nacional de Regulación, Control y Vigilancia Sanitaria</a:t>
          </a:r>
          <a:endParaRPr lang="es-EC" dirty="0"/>
        </a:p>
      </dgm:t>
    </dgm:pt>
    <dgm:pt modelId="{429CF677-C252-4DFE-83AA-DDA01BAF8AB0}" type="parTrans" cxnId="{78B01DDF-0BB3-4F9F-8DA8-720F072408B1}">
      <dgm:prSet/>
      <dgm:spPr/>
      <dgm:t>
        <a:bodyPr/>
        <a:lstStyle/>
        <a:p>
          <a:endParaRPr lang="es-EC"/>
        </a:p>
      </dgm:t>
    </dgm:pt>
    <dgm:pt modelId="{EB8E3C06-753B-47AB-AAAD-04F54482C777}" type="sibTrans" cxnId="{78B01DDF-0BB3-4F9F-8DA8-720F072408B1}">
      <dgm:prSet/>
      <dgm:spPr/>
      <dgm:t>
        <a:bodyPr/>
        <a:lstStyle/>
        <a:p>
          <a:endParaRPr lang="es-EC"/>
        </a:p>
      </dgm:t>
    </dgm:pt>
    <dgm:pt modelId="{ADA03474-B61C-4B1D-A3A3-D21DF3A15D18}">
      <dgm:prSet/>
      <dgm:spPr/>
      <dgm:t>
        <a:bodyPr/>
        <a:lstStyle/>
        <a:p>
          <a:r>
            <a:rPr lang="es-ES" b="1" dirty="0"/>
            <a:t>Ministerio de Agricultura y Ganadería </a:t>
          </a:r>
          <a:endParaRPr lang="es-ES" dirty="0"/>
        </a:p>
      </dgm:t>
    </dgm:pt>
    <dgm:pt modelId="{6CC9A575-7190-4EF5-B64D-746D3661685A}" type="parTrans" cxnId="{DAC24E6D-49EC-4EA4-95F3-7E15986F44A9}">
      <dgm:prSet/>
      <dgm:spPr/>
      <dgm:t>
        <a:bodyPr/>
        <a:lstStyle/>
        <a:p>
          <a:endParaRPr lang="es-EC"/>
        </a:p>
      </dgm:t>
    </dgm:pt>
    <dgm:pt modelId="{77AEDBE7-034A-4FC9-9C3C-8A1C3825391B}" type="sibTrans" cxnId="{DAC24E6D-49EC-4EA4-95F3-7E15986F44A9}">
      <dgm:prSet/>
      <dgm:spPr/>
      <dgm:t>
        <a:bodyPr/>
        <a:lstStyle/>
        <a:p>
          <a:endParaRPr lang="es-EC"/>
        </a:p>
      </dgm:t>
    </dgm:pt>
    <dgm:pt modelId="{FD4A4BC6-EFD4-40AC-945B-C2848C10E175}">
      <dgm:prSet/>
      <dgm:spPr/>
      <dgm:t>
        <a:bodyPr/>
        <a:lstStyle/>
        <a:p>
          <a:r>
            <a:rPr lang="es-ES" b="1" dirty="0"/>
            <a:t>Ministerio de Salud Pública</a:t>
          </a:r>
          <a:endParaRPr lang="es-ES" dirty="0"/>
        </a:p>
      </dgm:t>
    </dgm:pt>
    <dgm:pt modelId="{DA4F752A-C90A-4587-A4A6-6021B607613C}" type="parTrans" cxnId="{5E192265-82C2-4472-A532-FC3218ED7F8B}">
      <dgm:prSet/>
      <dgm:spPr/>
      <dgm:t>
        <a:bodyPr/>
        <a:lstStyle/>
        <a:p>
          <a:endParaRPr lang="es-EC"/>
        </a:p>
      </dgm:t>
    </dgm:pt>
    <dgm:pt modelId="{86A1FAF2-AA8B-421C-9541-9947574A5703}" type="sibTrans" cxnId="{5E192265-82C2-4472-A532-FC3218ED7F8B}">
      <dgm:prSet/>
      <dgm:spPr/>
      <dgm:t>
        <a:bodyPr/>
        <a:lstStyle/>
        <a:p>
          <a:endParaRPr lang="es-EC"/>
        </a:p>
      </dgm:t>
    </dgm:pt>
    <dgm:pt modelId="{4A6B19CB-EF42-4160-B923-039CFF22235D}">
      <dgm:prSet/>
      <dgm:spPr/>
      <dgm:t>
        <a:bodyPr/>
        <a:lstStyle/>
        <a:p>
          <a:r>
            <a:rPr lang="es-EC" b="1" dirty="0"/>
            <a:t>Universidad Técnica Particular de Loja</a:t>
          </a:r>
        </a:p>
      </dgm:t>
    </dgm:pt>
    <dgm:pt modelId="{0799E402-8D42-477C-8B9B-D4E8178B0599}" type="parTrans" cxnId="{2219AB8C-C4A6-4ADF-9F8B-B4FBCC90AD6F}">
      <dgm:prSet/>
      <dgm:spPr/>
      <dgm:t>
        <a:bodyPr/>
        <a:lstStyle/>
        <a:p>
          <a:endParaRPr lang="es-EC"/>
        </a:p>
      </dgm:t>
    </dgm:pt>
    <dgm:pt modelId="{5C38AC52-D0A0-44DF-927D-0E73FE9B8B6E}" type="sibTrans" cxnId="{2219AB8C-C4A6-4ADF-9F8B-B4FBCC90AD6F}">
      <dgm:prSet/>
      <dgm:spPr/>
      <dgm:t>
        <a:bodyPr/>
        <a:lstStyle/>
        <a:p>
          <a:endParaRPr lang="es-EC"/>
        </a:p>
      </dgm:t>
    </dgm:pt>
    <dgm:pt modelId="{D1C5C00E-35E6-481C-97D2-F0EC6E88E531}">
      <dgm:prSet/>
      <dgm:spPr/>
      <dgm:t>
        <a:bodyPr/>
        <a:lstStyle/>
        <a:p>
          <a:r>
            <a:rPr lang="es-ES" b="1" dirty="0"/>
            <a:t>Fuerzas Armadas del Ecuador</a:t>
          </a:r>
        </a:p>
      </dgm:t>
    </dgm:pt>
    <dgm:pt modelId="{934AC463-0605-45E8-AAC5-451122D255B8}" type="parTrans" cxnId="{15CAA0F6-20DA-4F3A-95D6-F434E75A9C09}">
      <dgm:prSet/>
      <dgm:spPr/>
      <dgm:t>
        <a:bodyPr/>
        <a:lstStyle/>
        <a:p>
          <a:endParaRPr lang="es-EC"/>
        </a:p>
      </dgm:t>
    </dgm:pt>
    <dgm:pt modelId="{8DEA23F4-2B3D-44A7-B882-69171F33CE09}" type="sibTrans" cxnId="{15CAA0F6-20DA-4F3A-95D6-F434E75A9C09}">
      <dgm:prSet/>
      <dgm:spPr/>
      <dgm:t>
        <a:bodyPr/>
        <a:lstStyle/>
        <a:p>
          <a:endParaRPr lang="es-EC"/>
        </a:p>
      </dgm:t>
    </dgm:pt>
    <dgm:pt modelId="{DA9EC7A1-ECC9-4B1C-977B-2F91FF7EF952}" type="pres">
      <dgm:prSet presAssocID="{2F289B6F-3A54-4F5E-84E6-CEDDCC5E0138}" presName="Name0" presStyleCnt="0">
        <dgm:presLayoutVars>
          <dgm:dir/>
          <dgm:resizeHandles val="exact"/>
        </dgm:presLayoutVars>
      </dgm:prSet>
      <dgm:spPr/>
    </dgm:pt>
    <dgm:pt modelId="{F7EF2ACD-D331-4531-90B6-243AE94C6A6E}" type="pres">
      <dgm:prSet presAssocID="{2F289B6F-3A54-4F5E-84E6-CEDDCC5E0138}" presName="fgShape" presStyleLbl="fgShp" presStyleIdx="0" presStyleCnt="1"/>
      <dgm:spPr/>
    </dgm:pt>
    <dgm:pt modelId="{03721F3E-BDE1-4EE8-B0F7-CA1D299EAF60}" type="pres">
      <dgm:prSet presAssocID="{2F289B6F-3A54-4F5E-84E6-CEDDCC5E0138}" presName="linComp" presStyleCnt="0"/>
      <dgm:spPr/>
    </dgm:pt>
    <dgm:pt modelId="{19FF31C4-9B88-470E-BD2D-1661280B8B1B}" type="pres">
      <dgm:prSet presAssocID="{43768E17-3D0B-4ACB-AA2F-5B605E29E13D}" presName="compNode" presStyleCnt="0"/>
      <dgm:spPr/>
    </dgm:pt>
    <dgm:pt modelId="{8B883D90-60BF-4C04-B053-E4033BDABDB4}" type="pres">
      <dgm:prSet presAssocID="{43768E17-3D0B-4ACB-AA2F-5B605E29E13D}" presName="bkgdShape" presStyleLbl="node1" presStyleIdx="0" presStyleCnt="7"/>
      <dgm:spPr/>
    </dgm:pt>
    <dgm:pt modelId="{8EE9C493-E964-4D06-969F-82FC95C6C006}" type="pres">
      <dgm:prSet presAssocID="{43768E17-3D0B-4ACB-AA2F-5B605E29E13D}" presName="nodeTx" presStyleLbl="node1" presStyleIdx="0" presStyleCnt="7">
        <dgm:presLayoutVars>
          <dgm:bulletEnabled val="1"/>
        </dgm:presLayoutVars>
      </dgm:prSet>
      <dgm:spPr/>
    </dgm:pt>
    <dgm:pt modelId="{FE841E65-5D61-4997-B62D-F1D94E8BEFF3}" type="pres">
      <dgm:prSet presAssocID="{43768E17-3D0B-4ACB-AA2F-5B605E29E13D}" presName="invisiNode" presStyleLbl="node1" presStyleIdx="0" presStyleCnt="7"/>
      <dgm:spPr/>
    </dgm:pt>
    <dgm:pt modelId="{AF534687-1E54-4000-A0A8-495A2CE9FAB7}" type="pres">
      <dgm:prSet presAssocID="{43768E17-3D0B-4ACB-AA2F-5B605E29E13D}" presName="imagNode" presStyleLbl="fgImgPlace1" presStyleIdx="0" presStyleCnt="7"/>
      <dgm:spPr>
        <a:blipFill dpi="0" rotWithShape="1">
          <a:blip xmlns:r="http://schemas.openxmlformats.org/officeDocument/2006/relationships" r:embed="rId1">
            <a:alphaModFix amt="98000"/>
          </a:blip>
          <a:srcRect/>
          <a:stretch>
            <a:fillRect l="3088" t="1450" r="3088" b="1450"/>
          </a:stretch>
        </a:blipFill>
      </dgm:spPr>
    </dgm:pt>
    <dgm:pt modelId="{386451F0-79BC-49AC-AB66-852C5E624B7A}" type="pres">
      <dgm:prSet presAssocID="{30D34794-D88C-4940-9755-2D69291FF1DC}" presName="sibTrans" presStyleLbl="sibTrans2D1" presStyleIdx="0" presStyleCnt="0"/>
      <dgm:spPr/>
    </dgm:pt>
    <dgm:pt modelId="{5024E5C2-634F-4714-9B7F-31166BDEF050}" type="pres">
      <dgm:prSet presAssocID="{EA5D0147-C0EA-4612-B7B1-0B79E2AECB08}" presName="compNode" presStyleCnt="0"/>
      <dgm:spPr/>
    </dgm:pt>
    <dgm:pt modelId="{3A81F56B-D1C8-4ED7-8D0B-FC65A2FF5389}" type="pres">
      <dgm:prSet presAssocID="{EA5D0147-C0EA-4612-B7B1-0B79E2AECB08}" presName="bkgdShape" presStyleLbl="node1" presStyleIdx="1" presStyleCnt="7"/>
      <dgm:spPr/>
    </dgm:pt>
    <dgm:pt modelId="{C65D084F-738E-44F6-937A-A684077590E2}" type="pres">
      <dgm:prSet presAssocID="{EA5D0147-C0EA-4612-B7B1-0B79E2AECB08}" presName="nodeTx" presStyleLbl="node1" presStyleIdx="1" presStyleCnt="7">
        <dgm:presLayoutVars>
          <dgm:bulletEnabled val="1"/>
        </dgm:presLayoutVars>
      </dgm:prSet>
      <dgm:spPr/>
    </dgm:pt>
    <dgm:pt modelId="{55CCB52F-8A21-4479-8CAA-3307E2799DBE}" type="pres">
      <dgm:prSet presAssocID="{EA5D0147-C0EA-4612-B7B1-0B79E2AECB08}" presName="invisiNode" presStyleLbl="node1" presStyleIdx="1" presStyleCnt="7"/>
      <dgm:spPr/>
    </dgm:pt>
    <dgm:pt modelId="{387DEBAA-84CF-4C6A-8D66-D319276ACB98}" type="pres">
      <dgm:prSet presAssocID="{EA5D0147-C0EA-4612-B7B1-0B79E2AECB08}" presName="imagNode" presStyleLbl="fgImgPlace1" presStyleIdx="1" presStyleCnt="7"/>
      <dgm:spPr>
        <a:blipFill dpi="0" rotWithShape="1">
          <a:blip xmlns:r="http://schemas.openxmlformats.org/officeDocument/2006/relationships" r:embed="rId2"/>
          <a:srcRect/>
          <a:stretch>
            <a:fillRect l="3088" t="1450" r="3088" b="1450"/>
          </a:stretch>
        </a:blipFill>
      </dgm:spPr>
    </dgm:pt>
    <dgm:pt modelId="{CBCCC240-145A-48CB-874D-885C3264114A}" type="pres">
      <dgm:prSet presAssocID="{2391756B-520F-40EF-B40A-606B4EF3E869}" presName="sibTrans" presStyleLbl="sibTrans2D1" presStyleIdx="0" presStyleCnt="0"/>
      <dgm:spPr/>
    </dgm:pt>
    <dgm:pt modelId="{BE9FD612-9452-43F2-AA9D-ED24F68328FB}" type="pres">
      <dgm:prSet presAssocID="{C923BC29-3A39-4CCF-8118-2A1FEB80439E}" presName="compNode" presStyleCnt="0"/>
      <dgm:spPr/>
    </dgm:pt>
    <dgm:pt modelId="{4319CE0D-6FE3-48D6-849D-0766FC6D6D63}" type="pres">
      <dgm:prSet presAssocID="{C923BC29-3A39-4CCF-8118-2A1FEB80439E}" presName="bkgdShape" presStyleLbl="node1" presStyleIdx="2" presStyleCnt="7"/>
      <dgm:spPr/>
    </dgm:pt>
    <dgm:pt modelId="{62B35D7E-7FB3-4090-A135-E45DC682917D}" type="pres">
      <dgm:prSet presAssocID="{C923BC29-3A39-4CCF-8118-2A1FEB80439E}" presName="nodeTx" presStyleLbl="node1" presStyleIdx="2" presStyleCnt="7">
        <dgm:presLayoutVars>
          <dgm:bulletEnabled val="1"/>
        </dgm:presLayoutVars>
      </dgm:prSet>
      <dgm:spPr/>
    </dgm:pt>
    <dgm:pt modelId="{51012120-3763-4019-9827-756EB5D38499}" type="pres">
      <dgm:prSet presAssocID="{C923BC29-3A39-4CCF-8118-2A1FEB80439E}" presName="invisiNode" presStyleLbl="node1" presStyleIdx="2" presStyleCnt="7"/>
      <dgm:spPr/>
    </dgm:pt>
    <dgm:pt modelId="{9B10A8D7-D850-473E-AFA5-817A5D28BAC7}" type="pres">
      <dgm:prSet presAssocID="{C923BC29-3A39-4CCF-8118-2A1FEB80439E}" presName="imagNode" presStyleLbl="fgImgPlace1" presStyleIdx="2" presStyleCnt="7"/>
      <dgm:spPr>
        <a:blipFill dpi="0" rotWithShape="1">
          <a:blip xmlns:r="http://schemas.openxmlformats.org/officeDocument/2006/relationships" r:embed="rId3"/>
          <a:srcRect/>
          <a:stretch>
            <a:fillRect l="-5787" r="-5787"/>
          </a:stretch>
        </a:blipFill>
      </dgm:spPr>
    </dgm:pt>
    <dgm:pt modelId="{DD47BCB0-0E73-446A-B781-CAFF0996FD7D}" type="pres">
      <dgm:prSet presAssocID="{EB8E3C06-753B-47AB-AAAD-04F54482C777}" presName="sibTrans" presStyleLbl="sibTrans2D1" presStyleIdx="0" presStyleCnt="0"/>
      <dgm:spPr/>
    </dgm:pt>
    <dgm:pt modelId="{5F1E4A62-6060-44D6-9C53-5CCABE92743D}" type="pres">
      <dgm:prSet presAssocID="{ADA03474-B61C-4B1D-A3A3-D21DF3A15D18}" presName="compNode" presStyleCnt="0"/>
      <dgm:spPr/>
    </dgm:pt>
    <dgm:pt modelId="{C119F0A8-0774-40C1-A22A-0D439CAF6202}" type="pres">
      <dgm:prSet presAssocID="{ADA03474-B61C-4B1D-A3A3-D21DF3A15D18}" presName="bkgdShape" presStyleLbl="node1" presStyleIdx="3" presStyleCnt="7"/>
      <dgm:spPr/>
    </dgm:pt>
    <dgm:pt modelId="{1C0992C4-1BC2-41EB-93A9-9C1C9BE244EE}" type="pres">
      <dgm:prSet presAssocID="{ADA03474-B61C-4B1D-A3A3-D21DF3A15D18}" presName="nodeTx" presStyleLbl="node1" presStyleIdx="3" presStyleCnt="7">
        <dgm:presLayoutVars>
          <dgm:bulletEnabled val="1"/>
        </dgm:presLayoutVars>
      </dgm:prSet>
      <dgm:spPr/>
    </dgm:pt>
    <dgm:pt modelId="{80084474-54CB-4FE9-9BA4-4DDEE167DDDD}" type="pres">
      <dgm:prSet presAssocID="{ADA03474-B61C-4B1D-A3A3-D21DF3A15D18}" presName="invisiNode" presStyleLbl="node1" presStyleIdx="3" presStyleCnt="7"/>
      <dgm:spPr/>
    </dgm:pt>
    <dgm:pt modelId="{D81E1025-1A78-430D-B022-7B4D045E6C47}" type="pres">
      <dgm:prSet presAssocID="{ADA03474-B61C-4B1D-A3A3-D21DF3A15D18}" presName="imagNode" presStyleLbl="fgImgPlace1" presStyleIdx="3" presStyleCnt="7"/>
      <dgm:spPr>
        <a:blipFill dpi="0" rotWithShape="1">
          <a:blip xmlns:r="http://schemas.openxmlformats.org/officeDocument/2006/relationships" r:embed="rId4"/>
          <a:srcRect/>
          <a:stretch>
            <a:fillRect l="-28609" r="-28609"/>
          </a:stretch>
        </a:blipFill>
      </dgm:spPr>
    </dgm:pt>
    <dgm:pt modelId="{28C0389D-8AD3-4CBE-A45C-9B66AB2FDC64}" type="pres">
      <dgm:prSet presAssocID="{77AEDBE7-034A-4FC9-9C3C-8A1C3825391B}" presName="sibTrans" presStyleLbl="sibTrans2D1" presStyleIdx="0" presStyleCnt="0"/>
      <dgm:spPr/>
    </dgm:pt>
    <dgm:pt modelId="{A90AD5F6-DCFE-4AD0-BC92-121F53AE4139}" type="pres">
      <dgm:prSet presAssocID="{FD4A4BC6-EFD4-40AC-945B-C2848C10E175}" presName="compNode" presStyleCnt="0"/>
      <dgm:spPr/>
    </dgm:pt>
    <dgm:pt modelId="{D9FE244E-6123-4FB4-99EC-50544C80A62D}" type="pres">
      <dgm:prSet presAssocID="{FD4A4BC6-EFD4-40AC-945B-C2848C10E175}" presName="bkgdShape" presStyleLbl="node1" presStyleIdx="4" presStyleCnt="7"/>
      <dgm:spPr/>
    </dgm:pt>
    <dgm:pt modelId="{02BD4A50-F9C4-4AF2-8428-443E26A51310}" type="pres">
      <dgm:prSet presAssocID="{FD4A4BC6-EFD4-40AC-945B-C2848C10E175}" presName="nodeTx" presStyleLbl="node1" presStyleIdx="4" presStyleCnt="7">
        <dgm:presLayoutVars>
          <dgm:bulletEnabled val="1"/>
        </dgm:presLayoutVars>
      </dgm:prSet>
      <dgm:spPr/>
    </dgm:pt>
    <dgm:pt modelId="{420DE8AD-4AE5-4B8B-A258-5D116D561059}" type="pres">
      <dgm:prSet presAssocID="{FD4A4BC6-EFD4-40AC-945B-C2848C10E175}" presName="invisiNode" presStyleLbl="node1" presStyleIdx="4" presStyleCnt="7"/>
      <dgm:spPr/>
    </dgm:pt>
    <dgm:pt modelId="{BABFFCD6-7320-4FA4-9BC0-E635893E9F7C}" type="pres">
      <dgm:prSet presAssocID="{FD4A4BC6-EFD4-40AC-945B-C2848C10E175}" presName="imagNode" presStyleLbl="fgImgPlace1" presStyleIdx="4" presStyleCnt="7"/>
      <dgm:spPr>
        <a:blipFill dpi="0" rotWithShape="1">
          <a:blip xmlns:r="http://schemas.openxmlformats.org/officeDocument/2006/relationships" r:embed="rId5"/>
          <a:srcRect/>
          <a:stretch>
            <a:fillRect l="-10858" t="1450" r="-10858" b="1450"/>
          </a:stretch>
        </a:blipFill>
      </dgm:spPr>
    </dgm:pt>
    <dgm:pt modelId="{A8F372C2-7DD5-46B5-AEC9-D3328B91BF22}" type="pres">
      <dgm:prSet presAssocID="{86A1FAF2-AA8B-421C-9541-9947574A5703}" presName="sibTrans" presStyleLbl="sibTrans2D1" presStyleIdx="0" presStyleCnt="0"/>
      <dgm:spPr/>
    </dgm:pt>
    <dgm:pt modelId="{F707A7DA-869C-4352-8357-711D493E7A4D}" type="pres">
      <dgm:prSet presAssocID="{4A6B19CB-EF42-4160-B923-039CFF22235D}" presName="compNode" presStyleCnt="0"/>
      <dgm:spPr/>
    </dgm:pt>
    <dgm:pt modelId="{3D4C9AC4-8A35-48EF-9621-42578C85A24E}" type="pres">
      <dgm:prSet presAssocID="{4A6B19CB-EF42-4160-B923-039CFF22235D}" presName="bkgdShape" presStyleLbl="node1" presStyleIdx="5" presStyleCnt="7"/>
      <dgm:spPr/>
    </dgm:pt>
    <dgm:pt modelId="{4D7FBB08-6393-4E04-B1E7-9FBDB3DBE726}" type="pres">
      <dgm:prSet presAssocID="{4A6B19CB-EF42-4160-B923-039CFF22235D}" presName="nodeTx" presStyleLbl="node1" presStyleIdx="5" presStyleCnt="7">
        <dgm:presLayoutVars>
          <dgm:bulletEnabled val="1"/>
        </dgm:presLayoutVars>
      </dgm:prSet>
      <dgm:spPr/>
    </dgm:pt>
    <dgm:pt modelId="{B5D984BB-342E-44D3-9118-612451C693B8}" type="pres">
      <dgm:prSet presAssocID="{4A6B19CB-EF42-4160-B923-039CFF22235D}" presName="invisiNode" presStyleLbl="node1" presStyleIdx="5" presStyleCnt="7"/>
      <dgm:spPr/>
    </dgm:pt>
    <dgm:pt modelId="{2B5FDDCE-2C9E-4232-9060-4B79DEE14587}" type="pres">
      <dgm:prSet presAssocID="{4A6B19CB-EF42-4160-B923-039CFF22235D}" presName="imagNode" presStyleLbl="fgImgPlace1" presStyleIdx="5" presStyleCnt="7"/>
      <dgm:spPr>
        <a:blipFill dpi="0" rotWithShape="1">
          <a:blip xmlns:r="http://schemas.openxmlformats.org/officeDocument/2006/relationships" r:embed="rId6"/>
          <a:srcRect/>
          <a:stretch>
            <a:fillRect l="1821" t="1450" r="1821" b="1450"/>
          </a:stretch>
        </a:blipFill>
      </dgm:spPr>
    </dgm:pt>
    <dgm:pt modelId="{7E7BE186-C454-4DE5-948C-645FA62A21B8}" type="pres">
      <dgm:prSet presAssocID="{5C38AC52-D0A0-44DF-927D-0E73FE9B8B6E}" presName="sibTrans" presStyleLbl="sibTrans2D1" presStyleIdx="0" presStyleCnt="0"/>
      <dgm:spPr/>
    </dgm:pt>
    <dgm:pt modelId="{15D82542-F397-4575-9172-939CF9E7FFB4}" type="pres">
      <dgm:prSet presAssocID="{D1C5C00E-35E6-481C-97D2-F0EC6E88E531}" presName="compNode" presStyleCnt="0"/>
      <dgm:spPr/>
    </dgm:pt>
    <dgm:pt modelId="{769DAA05-79DC-45CC-BE7F-55DCF45E5D88}" type="pres">
      <dgm:prSet presAssocID="{D1C5C00E-35E6-481C-97D2-F0EC6E88E531}" presName="bkgdShape" presStyleLbl="node1" presStyleIdx="6" presStyleCnt="7"/>
      <dgm:spPr/>
    </dgm:pt>
    <dgm:pt modelId="{83AE9CB2-6E32-4D2E-9895-9C1188761DEE}" type="pres">
      <dgm:prSet presAssocID="{D1C5C00E-35E6-481C-97D2-F0EC6E88E531}" presName="nodeTx" presStyleLbl="node1" presStyleIdx="6" presStyleCnt="7">
        <dgm:presLayoutVars>
          <dgm:bulletEnabled val="1"/>
        </dgm:presLayoutVars>
      </dgm:prSet>
      <dgm:spPr/>
    </dgm:pt>
    <dgm:pt modelId="{17DB5AFF-B64C-4EC8-957C-23C6BA3CF1A9}" type="pres">
      <dgm:prSet presAssocID="{D1C5C00E-35E6-481C-97D2-F0EC6E88E531}" presName="invisiNode" presStyleLbl="node1" presStyleIdx="6" presStyleCnt="7"/>
      <dgm:spPr/>
    </dgm:pt>
    <dgm:pt modelId="{80B40826-8526-4AEA-AB81-FB552911BA28}" type="pres">
      <dgm:prSet presAssocID="{D1C5C00E-35E6-481C-97D2-F0EC6E88E531}" presName="imagNode" presStyleLbl="fgImgPlace1" presStyleIdx="6" presStyleCnt="7"/>
      <dgm:spPr>
        <a:blipFill dpi="0" rotWithShape="1">
          <a:blip xmlns:r="http://schemas.openxmlformats.org/officeDocument/2006/relationships" r:embed="rId7"/>
          <a:srcRect/>
          <a:stretch>
            <a:fillRect l="3088" t="1450" r="3088" b="1450"/>
          </a:stretch>
        </a:blipFill>
      </dgm:spPr>
    </dgm:pt>
  </dgm:ptLst>
  <dgm:cxnLst>
    <dgm:cxn modelId="{4655E301-1E7C-49A5-AFB8-F3E63F458757}" type="presOf" srcId="{FD4A4BC6-EFD4-40AC-945B-C2848C10E175}" destId="{02BD4A50-F9C4-4AF2-8428-443E26A51310}" srcOrd="1" destOrd="0" presId="urn:microsoft.com/office/officeart/2005/8/layout/hList7"/>
    <dgm:cxn modelId="{2A2D6C0F-2FEF-4E82-B1FC-57ECA28AFCC6}" type="presOf" srcId="{4A6B19CB-EF42-4160-B923-039CFF22235D}" destId="{3D4C9AC4-8A35-48EF-9621-42578C85A24E}" srcOrd="0" destOrd="0" presId="urn:microsoft.com/office/officeart/2005/8/layout/hList7"/>
    <dgm:cxn modelId="{09D09C14-0FF8-45C2-B45A-12303F1777A0}" srcId="{2F289B6F-3A54-4F5E-84E6-CEDDCC5E0138}" destId="{EA5D0147-C0EA-4612-B7B1-0B79E2AECB08}" srcOrd="1" destOrd="0" parTransId="{3F8E3244-8DF0-42CF-8949-A1C2B62089AB}" sibTransId="{2391756B-520F-40EF-B40A-606B4EF3E869}"/>
    <dgm:cxn modelId="{86E9371E-8B5C-49FB-A5CE-498863A1EC9D}" type="presOf" srcId="{EB8E3C06-753B-47AB-AAAD-04F54482C777}" destId="{DD47BCB0-0E73-446A-B781-CAFF0996FD7D}" srcOrd="0" destOrd="0" presId="urn:microsoft.com/office/officeart/2005/8/layout/hList7"/>
    <dgm:cxn modelId="{4B71002A-7015-419A-9D42-D2BD155F221E}" type="presOf" srcId="{2391756B-520F-40EF-B40A-606B4EF3E869}" destId="{CBCCC240-145A-48CB-874D-885C3264114A}" srcOrd="0" destOrd="0" presId="urn:microsoft.com/office/officeart/2005/8/layout/hList7"/>
    <dgm:cxn modelId="{2A422C3A-023D-4C02-A349-744A15DA14A2}" type="presOf" srcId="{43768E17-3D0B-4ACB-AA2F-5B605E29E13D}" destId="{8EE9C493-E964-4D06-969F-82FC95C6C006}" srcOrd="1" destOrd="0" presId="urn:microsoft.com/office/officeart/2005/8/layout/hList7"/>
    <dgm:cxn modelId="{76EBA843-D79E-4BDF-AB67-8FBD1DB29B21}" type="presOf" srcId="{30D34794-D88C-4940-9755-2D69291FF1DC}" destId="{386451F0-79BC-49AC-AB66-852C5E624B7A}" srcOrd="0" destOrd="0" presId="urn:microsoft.com/office/officeart/2005/8/layout/hList7"/>
    <dgm:cxn modelId="{BD114848-38DA-4C03-8223-CED469D071A4}" type="presOf" srcId="{EA5D0147-C0EA-4612-B7B1-0B79E2AECB08}" destId="{C65D084F-738E-44F6-937A-A684077590E2}" srcOrd="1" destOrd="0" presId="urn:microsoft.com/office/officeart/2005/8/layout/hList7"/>
    <dgm:cxn modelId="{C5025C4F-31BD-4029-8444-950154619ADE}" type="presOf" srcId="{77AEDBE7-034A-4FC9-9C3C-8A1C3825391B}" destId="{28C0389D-8AD3-4CBE-A45C-9B66AB2FDC64}" srcOrd="0" destOrd="0" presId="urn:microsoft.com/office/officeart/2005/8/layout/hList7"/>
    <dgm:cxn modelId="{5FA52B51-7BD6-4C47-B905-0C8470FB471C}" type="presOf" srcId="{C923BC29-3A39-4CCF-8118-2A1FEB80439E}" destId="{62B35D7E-7FB3-4090-A135-E45DC682917D}" srcOrd="1" destOrd="0" presId="urn:microsoft.com/office/officeart/2005/8/layout/hList7"/>
    <dgm:cxn modelId="{8513DA54-0643-4198-89A3-3351F94020C7}" type="presOf" srcId="{ADA03474-B61C-4B1D-A3A3-D21DF3A15D18}" destId="{C119F0A8-0774-40C1-A22A-0D439CAF6202}" srcOrd="0" destOrd="0" presId="urn:microsoft.com/office/officeart/2005/8/layout/hList7"/>
    <dgm:cxn modelId="{5E192265-82C2-4472-A532-FC3218ED7F8B}" srcId="{2F289B6F-3A54-4F5E-84E6-CEDDCC5E0138}" destId="{FD4A4BC6-EFD4-40AC-945B-C2848C10E175}" srcOrd="4" destOrd="0" parTransId="{DA4F752A-C90A-4587-A4A6-6021B607613C}" sibTransId="{86A1FAF2-AA8B-421C-9541-9947574A5703}"/>
    <dgm:cxn modelId="{AA5CCF65-0C01-4388-9402-30900D41AFE6}" type="presOf" srcId="{EA5D0147-C0EA-4612-B7B1-0B79E2AECB08}" destId="{3A81F56B-D1C8-4ED7-8D0B-FC65A2FF5389}" srcOrd="0" destOrd="0" presId="urn:microsoft.com/office/officeart/2005/8/layout/hList7"/>
    <dgm:cxn modelId="{645A9E66-C098-444A-AD02-BBE6E1B9123E}" type="presOf" srcId="{86A1FAF2-AA8B-421C-9541-9947574A5703}" destId="{A8F372C2-7DD5-46B5-AEC9-D3328B91BF22}" srcOrd="0" destOrd="0" presId="urn:microsoft.com/office/officeart/2005/8/layout/hList7"/>
    <dgm:cxn modelId="{DAC24E6D-49EC-4EA4-95F3-7E15986F44A9}" srcId="{2F289B6F-3A54-4F5E-84E6-CEDDCC5E0138}" destId="{ADA03474-B61C-4B1D-A3A3-D21DF3A15D18}" srcOrd="3" destOrd="0" parTransId="{6CC9A575-7190-4EF5-B64D-746D3661685A}" sibTransId="{77AEDBE7-034A-4FC9-9C3C-8A1C3825391B}"/>
    <dgm:cxn modelId="{17618E72-31F5-46FF-A4D7-3F1F785BE504}" type="presOf" srcId="{5C38AC52-D0A0-44DF-927D-0E73FE9B8B6E}" destId="{7E7BE186-C454-4DE5-948C-645FA62A21B8}" srcOrd="0" destOrd="0" presId="urn:microsoft.com/office/officeart/2005/8/layout/hList7"/>
    <dgm:cxn modelId="{6E5EA076-85E2-4CA9-9EC8-D9D475C5C1E2}" type="presOf" srcId="{ADA03474-B61C-4B1D-A3A3-D21DF3A15D18}" destId="{1C0992C4-1BC2-41EB-93A9-9C1C9BE244EE}" srcOrd="1" destOrd="0" presId="urn:microsoft.com/office/officeart/2005/8/layout/hList7"/>
    <dgm:cxn modelId="{2219AB8C-C4A6-4ADF-9F8B-B4FBCC90AD6F}" srcId="{2F289B6F-3A54-4F5E-84E6-CEDDCC5E0138}" destId="{4A6B19CB-EF42-4160-B923-039CFF22235D}" srcOrd="5" destOrd="0" parTransId="{0799E402-8D42-477C-8B9B-D4E8178B0599}" sibTransId="{5C38AC52-D0A0-44DF-927D-0E73FE9B8B6E}"/>
    <dgm:cxn modelId="{8F69E18D-4934-45AB-BF16-28B56B0C3684}" type="presOf" srcId="{FD4A4BC6-EFD4-40AC-945B-C2848C10E175}" destId="{D9FE244E-6123-4FB4-99EC-50544C80A62D}" srcOrd="0" destOrd="0" presId="urn:microsoft.com/office/officeart/2005/8/layout/hList7"/>
    <dgm:cxn modelId="{31290CA4-4B5C-49F3-BE87-DD3FD58ABDC0}" type="presOf" srcId="{D1C5C00E-35E6-481C-97D2-F0EC6E88E531}" destId="{769DAA05-79DC-45CC-BE7F-55DCF45E5D88}" srcOrd="0" destOrd="0" presId="urn:microsoft.com/office/officeart/2005/8/layout/hList7"/>
    <dgm:cxn modelId="{6DA672B6-7E52-42BD-ABA4-3A01278A04E8}" type="presOf" srcId="{4A6B19CB-EF42-4160-B923-039CFF22235D}" destId="{4D7FBB08-6393-4E04-B1E7-9FBDB3DBE726}" srcOrd="1" destOrd="0" presId="urn:microsoft.com/office/officeart/2005/8/layout/hList7"/>
    <dgm:cxn modelId="{668D68B7-225A-4413-9AD8-843FF1A79BD8}" type="presOf" srcId="{2F289B6F-3A54-4F5E-84E6-CEDDCC5E0138}" destId="{DA9EC7A1-ECC9-4B1C-977B-2F91FF7EF952}" srcOrd="0" destOrd="0" presId="urn:microsoft.com/office/officeart/2005/8/layout/hList7"/>
    <dgm:cxn modelId="{269754BD-2C78-4098-B84E-6FF13D96FA3D}" type="presOf" srcId="{43768E17-3D0B-4ACB-AA2F-5B605E29E13D}" destId="{8B883D90-60BF-4C04-B053-E4033BDABDB4}" srcOrd="0" destOrd="0" presId="urn:microsoft.com/office/officeart/2005/8/layout/hList7"/>
    <dgm:cxn modelId="{CEBE02D3-AF50-42F6-A0C4-8882C38FE9B6}" type="presOf" srcId="{C923BC29-3A39-4CCF-8118-2A1FEB80439E}" destId="{4319CE0D-6FE3-48D6-849D-0766FC6D6D63}" srcOrd="0" destOrd="0" presId="urn:microsoft.com/office/officeart/2005/8/layout/hList7"/>
    <dgm:cxn modelId="{78B01DDF-0BB3-4F9F-8DA8-720F072408B1}" srcId="{2F289B6F-3A54-4F5E-84E6-CEDDCC5E0138}" destId="{C923BC29-3A39-4CCF-8118-2A1FEB80439E}" srcOrd="2" destOrd="0" parTransId="{429CF677-C252-4DFE-83AA-DDA01BAF8AB0}" sibTransId="{EB8E3C06-753B-47AB-AAAD-04F54482C777}"/>
    <dgm:cxn modelId="{DAE9AEE2-A80A-456F-885E-498A76058B0F}" type="presOf" srcId="{D1C5C00E-35E6-481C-97D2-F0EC6E88E531}" destId="{83AE9CB2-6E32-4D2E-9895-9C1188761DEE}" srcOrd="1" destOrd="0" presId="urn:microsoft.com/office/officeart/2005/8/layout/hList7"/>
    <dgm:cxn modelId="{15CAA0F6-20DA-4F3A-95D6-F434E75A9C09}" srcId="{2F289B6F-3A54-4F5E-84E6-CEDDCC5E0138}" destId="{D1C5C00E-35E6-481C-97D2-F0EC6E88E531}" srcOrd="6" destOrd="0" parTransId="{934AC463-0605-45E8-AAC5-451122D255B8}" sibTransId="{8DEA23F4-2B3D-44A7-B882-69171F33CE09}"/>
    <dgm:cxn modelId="{23C550F8-CE1A-4935-A9D5-69B1A4101BD6}" srcId="{2F289B6F-3A54-4F5E-84E6-CEDDCC5E0138}" destId="{43768E17-3D0B-4ACB-AA2F-5B605E29E13D}" srcOrd="0" destOrd="0" parTransId="{F7C7FEE6-A883-4539-892E-C21323A11262}" sibTransId="{30D34794-D88C-4940-9755-2D69291FF1DC}"/>
    <dgm:cxn modelId="{389DA7C6-B716-4B0C-9C31-152CB50AD1EB}" type="presParOf" srcId="{DA9EC7A1-ECC9-4B1C-977B-2F91FF7EF952}" destId="{F7EF2ACD-D331-4531-90B6-243AE94C6A6E}" srcOrd="0" destOrd="0" presId="urn:microsoft.com/office/officeart/2005/8/layout/hList7"/>
    <dgm:cxn modelId="{69B98404-42DF-4B6A-ACE2-2DF47087DFCB}" type="presParOf" srcId="{DA9EC7A1-ECC9-4B1C-977B-2F91FF7EF952}" destId="{03721F3E-BDE1-4EE8-B0F7-CA1D299EAF60}" srcOrd="1" destOrd="0" presId="urn:microsoft.com/office/officeart/2005/8/layout/hList7"/>
    <dgm:cxn modelId="{7C7711C8-7804-4406-A0C6-BDFE79751A32}" type="presParOf" srcId="{03721F3E-BDE1-4EE8-B0F7-CA1D299EAF60}" destId="{19FF31C4-9B88-470E-BD2D-1661280B8B1B}" srcOrd="0" destOrd="0" presId="urn:microsoft.com/office/officeart/2005/8/layout/hList7"/>
    <dgm:cxn modelId="{8ACD042E-9470-42CB-B0B2-0D1CE4124339}" type="presParOf" srcId="{19FF31C4-9B88-470E-BD2D-1661280B8B1B}" destId="{8B883D90-60BF-4C04-B053-E4033BDABDB4}" srcOrd="0" destOrd="0" presId="urn:microsoft.com/office/officeart/2005/8/layout/hList7"/>
    <dgm:cxn modelId="{018BD53A-456A-420F-AC10-BFDC89BA2677}" type="presParOf" srcId="{19FF31C4-9B88-470E-BD2D-1661280B8B1B}" destId="{8EE9C493-E964-4D06-969F-82FC95C6C006}" srcOrd="1" destOrd="0" presId="urn:microsoft.com/office/officeart/2005/8/layout/hList7"/>
    <dgm:cxn modelId="{E9C6E0C2-DA7D-497E-8BD0-FD9E3304331D}" type="presParOf" srcId="{19FF31C4-9B88-470E-BD2D-1661280B8B1B}" destId="{FE841E65-5D61-4997-B62D-F1D94E8BEFF3}" srcOrd="2" destOrd="0" presId="urn:microsoft.com/office/officeart/2005/8/layout/hList7"/>
    <dgm:cxn modelId="{E19FBF5A-2ADC-4953-8242-92F6B93CD0BE}" type="presParOf" srcId="{19FF31C4-9B88-470E-BD2D-1661280B8B1B}" destId="{AF534687-1E54-4000-A0A8-495A2CE9FAB7}" srcOrd="3" destOrd="0" presId="urn:microsoft.com/office/officeart/2005/8/layout/hList7"/>
    <dgm:cxn modelId="{0D542165-1C30-4C9F-A6E4-0C25F3805C87}" type="presParOf" srcId="{03721F3E-BDE1-4EE8-B0F7-CA1D299EAF60}" destId="{386451F0-79BC-49AC-AB66-852C5E624B7A}" srcOrd="1" destOrd="0" presId="urn:microsoft.com/office/officeart/2005/8/layout/hList7"/>
    <dgm:cxn modelId="{7ADF45C6-7C3B-4A83-AAC5-FA75361C2F2B}" type="presParOf" srcId="{03721F3E-BDE1-4EE8-B0F7-CA1D299EAF60}" destId="{5024E5C2-634F-4714-9B7F-31166BDEF050}" srcOrd="2" destOrd="0" presId="urn:microsoft.com/office/officeart/2005/8/layout/hList7"/>
    <dgm:cxn modelId="{D08054FD-B107-40D2-A2C6-46D8078C8866}" type="presParOf" srcId="{5024E5C2-634F-4714-9B7F-31166BDEF050}" destId="{3A81F56B-D1C8-4ED7-8D0B-FC65A2FF5389}" srcOrd="0" destOrd="0" presId="urn:microsoft.com/office/officeart/2005/8/layout/hList7"/>
    <dgm:cxn modelId="{CCEBBB89-080B-42E1-AEA4-A1B0AC72C7D8}" type="presParOf" srcId="{5024E5C2-634F-4714-9B7F-31166BDEF050}" destId="{C65D084F-738E-44F6-937A-A684077590E2}" srcOrd="1" destOrd="0" presId="urn:microsoft.com/office/officeart/2005/8/layout/hList7"/>
    <dgm:cxn modelId="{7DDEC40F-559F-4A33-833A-FDA8A84BD6F5}" type="presParOf" srcId="{5024E5C2-634F-4714-9B7F-31166BDEF050}" destId="{55CCB52F-8A21-4479-8CAA-3307E2799DBE}" srcOrd="2" destOrd="0" presId="urn:microsoft.com/office/officeart/2005/8/layout/hList7"/>
    <dgm:cxn modelId="{D9BE051A-6C82-4113-A362-73EFE5BB0C03}" type="presParOf" srcId="{5024E5C2-634F-4714-9B7F-31166BDEF050}" destId="{387DEBAA-84CF-4C6A-8D66-D319276ACB98}" srcOrd="3" destOrd="0" presId="urn:microsoft.com/office/officeart/2005/8/layout/hList7"/>
    <dgm:cxn modelId="{061D10AF-A8D9-4121-93EC-9E711380BA78}" type="presParOf" srcId="{03721F3E-BDE1-4EE8-B0F7-CA1D299EAF60}" destId="{CBCCC240-145A-48CB-874D-885C3264114A}" srcOrd="3" destOrd="0" presId="urn:microsoft.com/office/officeart/2005/8/layout/hList7"/>
    <dgm:cxn modelId="{BEC57BE5-00F7-4294-A653-001D6C9F98EA}" type="presParOf" srcId="{03721F3E-BDE1-4EE8-B0F7-CA1D299EAF60}" destId="{BE9FD612-9452-43F2-AA9D-ED24F68328FB}" srcOrd="4" destOrd="0" presId="urn:microsoft.com/office/officeart/2005/8/layout/hList7"/>
    <dgm:cxn modelId="{B91F84E0-7BF4-49B3-BD81-5C75086F5E04}" type="presParOf" srcId="{BE9FD612-9452-43F2-AA9D-ED24F68328FB}" destId="{4319CE0D-6FE3-48D6-849D-0766FC6D6D63}" srcOrd="0" destOrd="0" presId="urn:microsoft.com/office/officeart/2005/8/layout/hList7"/>
    <dgm:cxn modelId="{2430331B-F682-4788-94D7-1C49F065A8DE}" type="presParOf" srcId="{BE9FD612-9452-43F2-AA9D-ED24F68328FB}" destId="{62B35D7E-7FB3-4090-A135-E45DC682917D}" srcOrd="1" destOrd="0" presId="urn:microsoft.com/office/officeart/2005/8/layout/hList7"/>
    <dgm:cxn modelId="{F3181294-62AD-450B-9761-0D739C90C48C}" type="presParOf" srcId="{BE9FD612-9452-43F2-AA9D-ED24F68328FB}" destId="{51012120-3763-4019-9827-756EB5D38499}" srcOrd="2" destOrd="0" presId="urn:microsoft.com/office/officeart/2005/8/layout/hList7"/>
    <dgm:cxn modelId="{C78B38D4-3587-40F5-A80F-9C2EA16EA5C6}" type="presParOf" srcId="{BE9FD612-9452-43F2-AA9D-ED24F68328FB}" destId="{9B10A8D7-D850-473E-AFA5-817A5D28BAC7}" srcOrd="3" destOrd="0" presId="urn:microsoft.com/office/officeart/2005/8/layout/hList7"/>
    <dgm:cxn modelId="{B214C29D-53AD-4DE5-966B-6989D7C2868F}" type="presParOf" srcId="{03721F3E-BDE1-4EE8-B0F7-CA1D299EAF60}" destId="{DD47BCB0-0E73-446A-B781-CAFF0996FD7D}" srcOrd="5" destOrd="0" presId="urn:microsoft.com/office/officeart/2005/8/layout/hList7"/>
    <dgm:cxn modelId="{A2F01AAC-1B0E-4D2C-B65D-EE8663DFE3D6}" type="presParOf" srcId="{03721F3E-BDE1-4EE8-B0F7-CA1D299EAF60}" destId="{5F1E4A62-6060-44D6-9C53-5CCABE92743D}" srcOrd="6" destOrd="0" presId="urn:microsoft.com/office/officeart/2005/8/layout/hList7"/>
    <dgm:cxn modelId="{0CCE477D-F806-4B14-81F1-A0CEE1E9EDF1}" type="presParOf" srcId="{5F1E4A62-6060-44D6-9C53-5CCABE92743D}" destId="{C119F0A8-0774-40C1-A22A-0D439CAF6202}" srcOrd="0" destOrd="0" presId="urn:microsoft.com/office/officeart/2005/8/layout/hList7"/>
    <dgm:cxn modelId="{81C4F8F2-5F08-41AC-B139-8C758EEE0583}" type="presParOf" srcId="{5F1E4A62-6060-44D6-9C53-5CCABE92743D}" destId="{1C0992C4-1BC2-41EB-93A9-9C1C9BE244EE}" srcOrd="1" destOrd="0" presId="urn:microsoft.com/office/officeart/2005/8/layout/hList7"/>
    <dgm:cxn modelId="{C435FC36-C995-48FA-BDFB-45DFABA3A7D3}" type="presParOf" srcId="{5F1E4A62-6060-44D6-9C53-5CCABE92743D}" destId="{80084474-54CB-4FE9-9BA4-4DDEE167DDDD}" srcOrd="2" destOrd="0" presId="urn:microsoft.com/office/officeart/2005/8/layout/hList7"/>
    <dgm:cxn modelId="{32AB98E6-7932-47B6-BCAB-3DA835FFF209}" type="presParOf" srcId="{5F1E4A62-6060-44D6-9C53-5CCABE92743D}" destId="{D81E1025-1A78-430D-B022-7B4D045E6C47}" srcOrd="3" destOrd="0" presId="urn:microsoft.com/office/officeart/2005/8/layout/hList7"/>
    <dgm:cxn modelId="{CF16BF40-2014-4DA3-989F-B5D8C35F52DE}" type="presParOf" srcId="{03721F3E-BDE1-4EE8-B0F7-CA1D299EAF60}" destId="{28C0389D-8AD3-4CBE-A45C-9B66AB2FDC64}" srcOrd="7" destOrd="0" presId="urn:microsoft.com/office/officeart/2005/8/layout/hList7"/>
    <dgm:cxn modelId="{8673BE13-A0D2-4A7A-9F56-93A7DAEC9B96}" type="presParOf" srcId="{03721F3E-BDE1-4EE8-B0F7-CA1D299EAF60}" destId="{A90AD5F6-DCFE-4AD0-BC92-121F53AE4139}" srcOrd="8" destOrd="0" presId="urn:microsoft.com/office/officeart/2005/8/layout/hList7"/>
    <dgm:cxn modelId="{6016D203-9171-40A5-BEA5-2EB968D73DB3}" type="presParOf" srcId="{A90AD5F6-DCFE-4AD0-BC92-121F53AE4139}" destId="{D9FE244E-6123-4FB4-99EC-50544C80A62D}" srcOrd="0" destOrd="0" presId="urn:microsoft.com/office/officeart/2005/8/layout/hList7"/>
    <dgm:cxn modelId="{9A05F5FE-3624-4FBE-9D53-AFB350E7632E}" type="presParOf" srcId="{A90AD5F6-DCFE-4AD0-BC92-121F53AE4139}" destId="{02BD4A50-F9C4-4AF2-8428-443E26A51310}" srcOrd="1" destOrd="0" presId="urn:microsoft.com/office/officeart/2005/8/layout/hList7"/>
    <dgm:cxn modelId="{CE3DF920-4B7D-43D0-B0EF-FC408D125409}" type="presParOf" srcId="{A90AD5F6-DCFE-4AD0-BC92-121F53AE4139}" destId="{420DE8AD-4AE5-4B8B-A258-5D116D561059}" srcOrd="2" destOrd="0" presId="urn:microsoft.com/office/officeart/2005/8/layout/hList7"/>
    <dgm:cxn modelId="{DFF73A8D-BE12-4C55-B09F-4F8A7ED38440}" type="presParOf" srcId="{A90AD5F6-DCFE-4AD0-BC92-121F53AE4139}" destId="{BABFFCD6-7320-4FA4-9BC0-E635893E9F7C}" srcOrd="3" destOrd="0" presId="urn:microsoft.com/office/officeart/2005/8/layout/hList7"/>
    <dgm:cxn modelId="{3EACCA6D-EC96-4BBD-9071-D91A8421466B}" type="presParOf" srcId="{03721F3E-BDE1-4EE8-B0F7-CA1D299EAF60}" destId="{A8F372C2-7DD5-46B5-AEC9-D3328B91BF22}" srcOrd="9" destOrd="0" presId="urn:microsoft.com/office/officeart/2005/8/layout/hList7"/>
    <dgm:cxn modelId="{21CCE108-01E3-4D56-80A3-34A5BD760E3D}" type="presParOf" srcId="{03721F3E-BDE1-4EE8-B0F7-CA1D299EAF60}" destId="{F707A7DA-869C-4352-8357-711D493E7A4D}" srcOrd="10" destOrd="0" presId="urn:microsoft.com/office/officeart/2005/8/layout/hList7"/>
    <dgm:cxn modelId="{1E5AC464-9CA3-4740-9AB8-96587BE0F804}" type="presParOf" srcId="{F707A7DA-869C-4352-8357-711D493E7A4D}" destId="{3D4C9AC4-8A35-48EF-9621-42578C85A24E}" srcOrd="0" destOrd="0" presId="urn:microsoft.com/office/officeart/2005/8/layout/hList7"/>
    <dgm:cxn modelId="{8E56F2F6-10CC-4350-BC3C-4D632E5890E3}" type="presParOf" srcId="{F707A7DA-869C-4352-8357-711D493E7A4D}" destId="{4D7FBB08-6393-4E04-B1E7-9FBDB3DBE726}" srcOrd="1" destOrd="0" presId="urn:microsoft.com/office/officeart/2005/8/layout/hList7"/>
    <dgm:cxn modelId="{9ACEB842-F78C-4421-873F-EFE2BAFC13E7}" type="presParOf" srcId="{F707A7DA-869C-4352-8357-711D493E7A4D}" destId="{B5D984BB-342E-44D3-9118-612451C693B8}" srcOrd="2" destOrd="0" presId="urn:microsoft.com/office/officeart/2005/8/layout/hList7"/>
    <dgm:cxn modelId="{04E67ED4-5B92-4F75-A2C4-01434E50CF77}" type="presParOf" srcId="{F707A7DA-869C-4352-8357-711D493E7A4D}" destId="{2B5FDDCE-2C9E-4232-9060-4B79DEE14587}" srcOrd="3" destOrd="0" presId="urn:microsoft.com/office/officeart/2005/8/layout/hList7"/>
    <dgm:cxn modelId="{4AA84F97-20AA-4212-958D-D3CDDE054962}" type="presParOf" srcId="{03721F3E-BDE1-4EE8-B0F7-CA1D299EAF60}" destId="{7E7BE186-C454-4DE5-948C-645FA62A21B8}" srcOrd="11" destOrd="0" presId="urn:microsoft.com/office/officeart/2005/8/layout/hList7"/>
    <dgm:cxn modelId="{32EBF0D4-4BCA-469C-AB72-C55198B92312}" type="presParOf" srcId="{03721F3E-BDE1-4EE8-B0F7-CA1D299EAF60}" destId="{15D82542-F397-4575-9172-939CF9E7FFB4}" srcOrd="12" destOrd="0" presId="urn:microsoft.com/office/officeart/2005/8/layout/hList7"/>
    <dgm:cxn modelId="{646DF3D7-08F4-4EA7-86ED-D2D33EF759E3}" type="presParOf" srcId="{15D82542-F397-4575-9172-939CF9E7FFB4}" destId="{769DAA05-79DC-45CC-BE7F-55DCF45E5D88}" srcOrd="0" destOrd="0" presId="urn:microsoft.com/office/officeart/2005/8/layout/hList7"/>
    <dgm:cxn modelId="{00DE8959-A56E-46E8-B4B4-B5BED91A25D8}" type="presParOf" srcId="{15D82542-F397-4575-9172-939CF9E7FFB4}" destId="{83AE9CB2-6E32-4D2E-9895-9C1188761DEE}" srcOrd="1" destOrd="0" presId="urn:microsoft.com/office/officeart/2005/8/layout/hList7"/>
    <dgm:cxn modelId="{8A354D18-30C9-473B-9ED6-709E6179BE98}" type="presParOf" srcId="{15D82542-F397-4575-9172-939CF9E7FFB4}" destId="{17DB5AFF-B64C-4EC8-957C-23C6BA3CF1A9}" srcOrd="2" destOrd="0" presId="urn:microsoft.com/office/officeart/2005/8/layout/hList7"/>
    <dgm:cxn modelId="{7FB31C9B-B472-424E-A0A2-43C135AADE8B}" type="presParOf" srcId="{15D82542-F397-4575-9172-939CF9E7FFB4}" destId="{80B40826-8526-4AEA-AB81-FB552911BA2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1D5A51-2D7E-4136-9763-A67E96EC236A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54ADE5A2-FA03-4573-ACE3-1963B60881BC}">
      <dgm:prSet phldrT="[Texto]" custT="1"/>
      <dgm:spPr/>
      <dgm:t>
        <a:bodyPr/>
        <a:lstStyle/>
        <a:p>
          <a:r>
            <a:rPr lang="es-ES" sz="4800" dirty="0"/>
            <a:t>Cooperación Internacional</a:t>
          </a:r>
          <a:endParaRPr lang="es-EC" sz="4800" dirty="0"/>
        </a:p>
      </dgm:t>
    </dgm:pt>
    <dgm:pt modelId="{10D50323-A85C-4B53-B6CE-9BE5089D9B24}" type="parTrans" cxnId="{C1559C5B-D0F7-4000-A794-7E547D3CA860}">
      <dgm:prSet/>
      <dgm:spPr/>
      <dgm:t>
        <a:bodyPr/>
        <a:lstStyle/>
        <a:p>
          <a:endParaRPr lang="es-EC"/>
        </a:p>
      </dgm:t>
    </dgm:pt>
    <dgm:pt modelId="{4B89A75C-6191-4A39-A587-02316662664E}" type="sibTrans" cxnId="{C1559C5B-D0F7-4000-A794-7E547D3CA860}">
      <dgm:prSet/>
      <dgm:spPr/>
      <dgm:t>
        <a:bodyPr/>
        <a:lstStyle/>
        <a:p>
          <a:endParaRPr lang="es-EC"/>
        </a:p>
      </dgm:t>
    </dgm:pt>
    <dgm:pt modelId="{252CE530-45B9-45CD-897B-E1DB3A5ECA3B}">
      <dgm:prSet phldrT="[Texto]" custT="1"/>
      <dgm:spPr>
        <a:solidFill>
          <a:srgbClr val="5B9BD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25730" tIns="125730" rIns="125730" bIns="125730" numCol="1" spcCol="1270" anchor="ctr" anchorCtr="0"/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FAO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241343A-084E-4567-AA1F-2208545DAF11}" type="parTrans" cxnId="{BC46E7FB-9268-45D7-833D-EC7AEB7559FF}">
      <dgm:prSet/>
      <dgm:spPr/>
      <dgm:t>
        <a:bodyPr/>
        <a:lstStyle/>
        <a:p>
          <a:endParaRPr lang="es-EC"/>
        </a:p>
      </dgm:t>
    </dgm:pt>
    <dgm:pt modelId="{4C26CDA0-2E02-4929-BFC5-A102A4A33D31}" type="sibTrans" cxnId="{BC46E7FB-9268-45D7-833D-EC7AEB7559FF}">
      <dgm:prSet/>
      <dgm:spPr/>
      <dgm:t>
        <a:bodyPr/>
        <a:lstStyle/>
        <a:p>
          <a:endParaRPr lang="es-EC"/>
        </a:p>
      </dgm:t>
    </dgm:pt>
    <dgm:pt modelId="{47D377F3-BFDB-4ED4-8EE0-5EB80BA6EC1E}">
      <dgm:prSet phldrT="[Texto]" custT="1"/>
      <dgm:spPr/>
      <dgm:t>
        <a:bodyPr/>
        <a:lstStyle/>
        <a:p>
          <a:pPr algn="l"/>
          <a:r>
            <a:rPr lang="es-ES" sz="1600" dirty="0"/>
            <a:t>- Eventos con productores.</a:t>
          </a:r>
        </a:p>
        <a:p>
          <a:pPr algn="l"/>
          <a:r>
            <a:rPr lang="es-ES" sz="1600" dirty="0"/>
            <a:t>- Cooperación en BPA.</a:t>
          </a:r>
        </a:p>
        <a:p>
          <a:pPr algn="l"/>
          <a:r>
            <a:rPr lang="es-ES" sz="1600" dirty="0"/>
            <a:t>- Apoyo en prevención de </a:t>
          </a:r>
          <a:r>
            <a:rPr lang="es-ES" sz="1600" dirty="0" err="1"/>
            <a:t>Foc</a:t>
          </a:r>
          <a:r>
            <a:rPr lang="es-ES" sz="1600" dirty="0"/>
            <a:t> R4T.</a:t>
          </a:r>
          <a:endParaRPr lang="es-EC" sz="1600" dirty="0"/>
        </a:p>
      </dgm:t>
    </dgm:pt>
    <dgm:pt modelId="{4B8D497E-80E8-4686-A782-61F77682FFCB}" type="parTrans" cxnId="{0B9ADC4A-2EF0-4F45-BF10-975D2579A67C}">
      <dgm:prSet/>
      <dgm:spPr/>
      <dgm:t>
        <a:bodyPr/>
        <a:lstStyle/>
        <a:p>
          <a:endParaRPr lang="es-EC"/>
        </a:p>
      </dgm:t>
    </dgm:pt>
    <dgm:pt modelId="{C207A7FA-FA60-4481-BA04-710ED2B6092E}" type="sibTrans" cxnId="{0B9ADC4A-2EF0-4F45-BF10-975D2579A67C}">
      <dgm:prSet/>
      <dgm:spPr/>
      <dgm:t>
        <a:bodyPr/>
        <a:lstStyle/>
        <a:p>
          <a:endParaRPr lang="es-EC"/>
        </a:p>
      </dgm:t>
    </dgm:pt>
    <dgm:pt modelId="{DE5F3224-EE72-41B7-84B9-74ABDB8A9D63}">
      <dgm:prSet custT="1"/>
      <dgm:spPr/>
      <dgm:t>
        <a:bodyPr/>
        <a:lstStyle/>
        <a:p>
          <a:r>
            <a:rPr lang="es-ES" sz="6000" dirty="0"/>
            <a:t>IICA</a:t>
          </a:r>
          <a:endParaRPr lang="es-EC" sz="6000" dirty="0"/>
        </a:p>
      </dgm:t>
    </dgm:pt>
    <dgm:pt modelId="{A078526C-86C0-402F-8619-AA9F6DDAF947}" type="parTrans" cxnId="{10B37C5D-03BC-4AA6-A99A-E1D81E254975}">
      <dgm:prSet/>
      <dgm:spPr/>
      <dgm:t>
        <a:bodyPr/>
        <a:lstStyle/>
        <a:p>
          <a:endParaRPr lang="es-EC"/>
        </a:p>
      </dgm:t>
    </dgm:pt>
    <dgm:pt modelId="{E4D211A2-A1D9-4916-B398-334C532FB8B9}" type="sibTrans" cxnId="{10B37C5D-03BC-4AA6-A99A-E1D81E254975}">
      <dgm:prSet/>
      <dgm:spPr/>
      <dgm:t>
        <a:bodyPr/>
        <a:lstStyle/>
        <a:p>
          <a:endParaRPr lang="es-EC"/>
        </a:p>
      </dgm:t>
    </dgm:pt>
    <dgm:pt modelId="{2D5E3DD7-DFE7-446B-9C84-7160C5F7C336}">
      <dgm:prSet custT="1"/>
      <dgm:spPr/>
      <dgm:t>
        <a:bodyPr/>
        <a:lstStyle/>
        <a:p>
          <a:r>
            <a:rPr lang="es-ES" sz="6000" dirty="0"/>
            <a:t>GIZ</a:t>
          </a:r>
          <a:endParaRPr lang="es-EC" sz="6000" dirty="0"/>
        </a:p>
      </dgm:t>
    </dgm:pt>
    <dgm:pt modelId="{50D31A96-B05C-4D55-BA41-AAB4506EE228}" type="parTrans" cxnId="{9480A893-6112-4BBB-A61A-D20045F24F41}">
      <dgm:prSet/>
      <dgm:spPr/>
      <dgm:t>
        <a:bodyPr/>
        <a:lstStyle/>
        <a:p>
          <a:endParaRPr lang="es-EC"/>
        </a:p>
      </dgm:t>
    </dgm:pt>
    <dgm:pt modelId="{04A2EF44-C8F8-42F8-B3C2-9260AE432D69}" type="sibTrans" cxnId="{9480A893-6112-4BBB-A61A-D20045F24F41}">
      <dgm:prSet/>
      <dgm:spPr/>
      <dgm:t>
        <a:bodyPr/>
        <a:lstStyle/>
        <a:p>
          <a:endParaRPr lang="es-EC"/>
        </a:p>
      </dgm:t>
    </dgm:pt>
    <dgm:pt modelId="{EC84F120-977A-4033-A717-D40D6092BC13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s-ES" sz="1600" dirty="0"/>
            <a:t>- Entrega de kits de bioseguridad.</a:t>
          </a:r>
        </a:p>
        <a:p>
          <a:pPr algn="l">
            <a:buFont typeface="Arial" panose="020B0604020202020204" pitchFamily="34" charset="0"/>
            <a:buChar char="•"/>
          </a:pPr>
          <a:r>
            <a:rPr lang="es-ES" sz="1600" dirty="0"/>
            <a:t>- Intercambio de experiencia internacional.</a:t>
          </a:r>
        </a:p>
        <a:p>
          <a:pPr algn="l">
            <a:buFont typeface="Arial" panose="020B0604020202020204" pitchFamily="34" charset="0"/>
            <a:buChar char="•"/>
          </a:pPr>
          <a:r>
            <a:rPr lang="es-ES" sz="1600" dirty="0"/>
            <a:t>- Simulacro de actuación </a:t>
          </a:r>
          <a:r>
            <a:rPr lang="es-ES" sz="1600" dirty="0" err="1"/>
            <a:t>Foc</a:t>
          </a:r>
          <a:r>
            <a:rPr lang="es-ES" sz="1600" dirty="0"/>
            <a:t> R4T.</a:t>
          </a:r>
          <a:endParaRPr lang="es-EC" sz="1600" dirty="0"/>
        </a:p>
      </dgm:t>
    </dgm:pt>
    <dgm:pt modelId="{ED3E65FD-D760-422C-A614-5EECC0CDBB50}" type="parTrans" cxnId="{6B8A504D-69C2-4E7D-B525-C4178BA3D16C}">
      <dgm:prSet/>
      <dgm:spPr/>
      <dgm:t>
        <a:bodyPr/>
        <a:lstStyle/>
        <a:p>
          <a:endParaRPr lang="es-EC"/>
        </a:p>
      </dgm:t>
    </dgm:pt>
    <dgm:pt modelId="{DF9C7C72-F0C9-4FCD-AA53-617706CA5AED}" type="sibTrans" cxnId="{6B8A504D-69C2-4E7D-B525-C4178BA3D16C}">
      <dgm:prSet/>
      <dgm:spPr/>
      <dgm:t>
        <a:bodyPr/>
        <a:lstStyle/>
        <a:p>
          <a:endParaRPr lang="es-EC"/>
        </a:p>
      </dgm:t>
    </dgm:pt>
    <dgm:pt modelId="{3B03C3C3-B3C1-49C0-98FE-A5317216E8ED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s-ES" sz="1600" dirty="0"/>
            <a:t>- Capacitaciones.</a:t>
          </a:r>
        </a:p>
        <a:p>
          <a:pPr algn="l">
            <a:buFont typeface="Arial" panose="020B0604020202020204" pitchFamily="34" charset="0"/>
            <a:buChar char="•"/>
          </a:pPr>
          <a:r>
            <a:rPr lang="es-ES" sz="1600" dirty="0"/>
            <a:t>- Talleres.</a:t>
          </a:r>
        </a:p>
        <a:p>
          <a:pPr algn="l">
            <a:buFont typeface="Arial" panose="020B0604020202020204" pitchFamily="34" charset="0"/>
            <a:buChar char="•"/>
          </a:pPr>
          <a:r>
            <a:rPr lang="es-ES" sz="1600" dirty="0"/>
            <a:t>- Entrega de materiales divulgativos.</a:t>
          </a:r>
          <a:endParaRPr lang="es-EC" sz="1600" dirty="0"/>
        </a:p>
      </dgm:t>
    </dgm:pt>
    <dgm:pt modelId="{E59A4BCD-AA34-4087-9CBC-8C194B7C9E38}" type="parTrans" cxnId="{91B70D0C-72CC-4077-8C66-85731999F372}">
      <dgm:prSet/>
      <dgm:spPr/>
      <dgm:t>
        <a:bodyPr/>
        <a:lstStyle/>
        <a:p>
          <a:endParaRPr lang="es-EC"/>
        </a:p>
      </dgm:t>
    </dgm:pt>
    <dgm:pt modelId="{33B4D73D-5A4C-45D2-A038-D9A11B1F0364}" type="sibTrans" cxnId="{91B70D0C-72CC-4077-8C66-85731999F372}">
      <dgm:prSet/>
      <dgm:spPr/>
      <dgm:t>
        <a:bodyPr/>
        <a:lstStyle/>
        <a:p>
          <a:endParaRPr lang="es-EC"/>
        </a:p>
      </dgm:t>
    </dgm:pt>
    <dgm:pt modelId="{97A04ABB-6187-4AF2-B986-C0DF49E3BD98}" type="pres">
      <dgm:prSet presAssocID="{A51D5A51-2D7E-4136-9763-A67E96EC236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8887E32-E725-46D9-9766-8A6F491B0095}" type="pres">
      <dgm:prSet presAssocID="{54ADE5A2-FA03-4573-ACE3-1963B60881BC}" presName="vertOne" presStyleCnt="0"/>
      <dgm:spPr/>
    </dgm:pt>
    <dgm:pt modelId="{021A9A13-A7BD-441D-AF7F-CAF480119F6F}" type="pres">
      <dgm:prSet presAssocID="{54ADE5A2-FA03-4573-ACE3-1963B60881BC}" presName="txOne" presStyleLbl="node0" presStyleIdx="0" presStyleCnt="1">
        <dgm:presLayoutVars>
          <dgm:chPref val="3"/>
        </dgm:presLayoutVars>
      </dgm:prSet>
      <dgm:spPr/>
    </dgm:pt>
    <dgm:pt modelId="{BEBBF723-1939-4F87-9CF4-C627C0D1E46A}" type="pres">
      <dgm:prSet presAssocID="{54ADE5A2-FA03-4573-ACE3-1963B60881BC}" presName="parTransOne" presStyleCnt="0"/>
      <dgm:spPr/>
    </dgm:pt>
    <dgm:pt modelId="{C6D6CEC0-FAB9-4F14-BC46-048C937917E6}" type="pres">
      <dgm:prSet presAssocID="{54ADE5A2-FA03-4573-ACE3-1963B60881BC}" presName="horzOne" presStyleCnt="0"/>
      <dgm:spPr/>
    </dgm:pt>
    <dgm:pt modelId="{9A5C7D98-B295-4D2F-BFA4-806612289C2A}" type="pres">
      <dgm:prSet presAssocID="{252CE530-45B9-45CD-897B-E1DB3A5ECA3B}" presName="vertTwo" presStyleCnt="0"/>
      <dgm:spPr/>
    </dgm:pt>
    <dgm:pt modelId="{5A3918EB-D43B-486B-AB0D-7660B25073F7}" type="pres">
      <dgm:prSet presAssocID="{252CE530-45B9-45CD-897B-E1DB3A5ECA3B}" presName="txTwo" presStyleLbl="node2" presStyleIdx="0" presStyleCnt="3" custScaleY="74329">
        <dgm:presLayoutVars>
          <dgm:chPref val="3"/>
        </dgm:presLayoutVars>
      </dgm:prSet>
      <dgm:spPr>
        <a:xfrm>
          <a:off x="3346" y="1553924"/>
          <a:ext cx="2937537" cy="1390295"/>
        </a:xfrm>
        <a:prstGeom prst="roundRect">
          <a:avLst>
            <a:gd name="adj" fmla="val 10000"/>
          </a:avLst>
        </a:prstGeom>
      </dgm:spPr>
    </dgm:pt>
    <dgm:pt modelId="{432D9373-BCEB-46F3-A2A1-0F3FEC3DAC50}" type="pres">
      <dgm:prSet presAssocID="{252CE530-45B9-45CD-897B-E1DB3A5ECA3B}" presName="parTransTwo" presStyleCnt="0"/>
      <dgm:spPr/>
    </dgm:pt>
    <dgm:pt modelId="{BBF90AA6-C38E-486C-B95B-04B4B5AEFE6F}" type="pres">
      <dgm:prSet presAssocID="{252CE530-45B9-45CD-897B-E1DB3A5ECA3B}" presName="horzTwo" presStyleCnt="0"/>
      <dgm:spPr/>
    </dgm:pt>
    <dgm:pt modelId="{72A57F10-9D7C-4A14-9E4A-276EF2940EA5}" type="pres">
      <dgm:prSet presAssocID="{EC84F120-977A-4033-A717-D40D6092BC13}" presName="vertThree" presStyleCnt="0"/>
      <dgm:spPr/>
    </dgm:pt>
    <dgm:pt modelId="{6A5231ED-AE3F-4988-9851-403AD33DDF8A}" type="pres">
      <dgm:prSet presAssocID="{EC84F120-977A-4033-A717-D40D6092BC13}" presName="txThree" presStyleLbl="node3" presStyleIdx="0" presStyleCnt="3">
        <dgm:presLayoutVars>
          <dgm:chPref val="3"/>
        </dgm:presLayoutVars>
      </dgm:prSet>
      <dgm:spPr/>
    </dgm:pt>
    <dgm:pt modelId="{755C2C22-FDC8-4A81-9D08-59F08F952298}" type="pres">
      <dgm:prSet presAssocID="{EC84F120-977A-4033-A717-D40D6092BC13}" presName="horzThree" presStyleCnt="0"/>
      <dgm:spPr/>
    </dgm:pt>
    <dgm:pt modelId="{6AAE7ECD-9A41-4AC2-BE33-7B3D71194C86}" type="pres">
      <dgm:prSet presAssocID="{4C26CDA0-2E02-4929-BFC5-A102A4A33D31}" presName="sibSpaceTwo" presStyleCnt="0"/>
      <dgm:spPr/>
    </dgm:pt>
    <dgm:pt modelId="{6A07066B-F9A4-4808-B8AB-F79FD5B23130}" type="pres">
      <dgm:prSet presAssocID="{2D5E3DD7-DFE7-446B-9C84-7160C5F7C336}" presName="vertTwo" presStyleCnt="0"/>
      <dgm:spPr/>
    </dgm:pt>
    <dgm:pt modelId="{727EAA17-D191-48BD-98FD-1AC3146C1CCA}" type="pres">
      <dgm:prSet presAssocID="{2D5E3DD7-DFE7-446B-9C84-7160C5F7C336}" presName="txTwo" presStyleLbl="node2" presStyleIdx="1" presStyleCnt="3" custScaleY="75336">
        <dgm:presLayoutVars>
          <dgm:chPref val="3"/>
        </dgm:presLayoutVars>
      </dgm:prSet>
      <dgm:spPr/>
    </dgm:pt>
    <dgm:pt modelId="{5DFEC558-1FDB-4C44-A97C-31BAFA1CB2C6}" type="pres">
      <dgm:prSet presAssocID="{2D5E3DD7-DFE7-446B-9C84-7160C5F7C336}" presName="parTransTwo" presStyleCnt="0"/>
      <dgm:spPr/>
    </dgm:pt>
    <dgm:pt modelId="{78D4C83C-6CE1-45A8-94DC-CFEB179CA354}" type="pres">
      <dgm:prSet presAssocID="{2D5E3DD7-DFE7-446B-9C84-7160C5F7C336}" presName="horzTwo" presStyleCnt="0"/>
      <dgm:spPr/>
    </dgm:pt>
    <dgm:pt modelId="{67DB7CFE-ADA1-4429-8BC3-7881E736921E}" type="pres">
      <dgm:prSet presAssocID="{3B03C3C3-B3C1-49C0-98FE-A5317216E8ED}" presName="vertThree" presStyleCnt="0"/>
      <dgm:spPr/>
    </dgm:pt>
    <dgm:pt modelId="{31C74356-C1B0-49B1-AD28-75895F6D4CAA}" type="pres">
      <dgm:prSet presAssocID="{3B03C3C3-B3C1-49C0-98FE-A5317216E8ED}" presName="txThree" presStyleLbl="node3" presStyleIdx="1" presStyleCnt="3">
        <dgm:presLayoutVars>
          <dgm:chPref val="3"/>
        </dgm:presLayoutVars>
      </dgm:prSet>
      <dgm:spPr/>
    </dgm:pt>
    <dgm:pt modelId="{105B51B9-5C31-4FC9-AF26-AB49DA79E7A1}" type="pres">
      <dgm:prSet presAssocID="{3B03C3C3-B3C1-49C0-98FE-A5317216E8ED}" presName="horzThree" presStyleCnt="0"/>
      <dgm:spPr/>
    </dgm:pt>
    <dgm:pt modelId="{E978D399-3320-4A9B-BA1D-D6D895F8B5AC}" type="pres">
      <dgm:prSet presAssocID="{04A2EF44-C8F8-42F8-B3C2-9260AE432D69}" presName="sibSpaceTwo" presStyleCnt="0"/>
      <dgm:spPr/>
    </dgm:pt>
    <dgm:pt modelId="{E2AA799C-0DB8-460B-9C8B-F34643D931C3}" type="pres">
      <dgm:prSet presAssocID="{DE5F3224-EE72-41B7-84B9-74ABDB8A9D63}" presName="vertTwo" presStyleCnt="0"/>
      <dgm:spPr/>
    </dgm:pt>
    <dgm:pt modelId="{A65533D8-4C75-4F4A-976A-390C69022F81}" type="pres">
      <dgm:prSet presAssocID="{DE5F3224-EE72-41B7-84B9-74ABDB8A9D63}" presName="txTwo" presStyleLbl="node2" presStyleIdx="2" presStyleCnt="3" custScaleY="73805">
        <dgm:presLayoutVars>
          <dgm:chPref val="3"/>
        </dgm:presLayoutVars>
      </dgm:prSet>
      <dgm:spPr/>
    </dgm:pt>
    <dgm:pt modelId="{C8914CEF-E885-4D6E-9740-FC9C72F50135}" type="pres">
      <dgm:prSet presAssocID="{DE5F3224-EE72-41B7-84B9-74ABDB8A9D63}" presName="parTransTwo" presStyleCnt="0"/>
      <dgm:spPr/>
    </dgm:pt>
    <dgm:pt modelId="{C7CC29F0-7A5C-47DD-A897-34F670787AF1}" type="pres">
      <dgm:prSet presAssocID="{DE5F3224-EE72-41B7-84B9-74ABDB8A9D63}" presName="horzTwo" presStyleCnt="0"/>
      <dgm:spPr/>
    </dgm:pt>
    <dgm:pt modelId="{7D09142C-5E54-4344-832E-33EE6DC36D56}" type="pres">
      <dgm:prSet presAssocID="{47D377F3-BFDB-4ED4-8EE0-5EB80BA6EC1E}" presName="vertThree" presStyleCnt="0"/>
      <dgm:spPr/>
    </dgm:pt>
    <dgm:pt modelId="{DF775B7C-1A8C-49B3-A751-098C21A84488}" type="pres">
      <dgm:prSet presAssocID="{47D377F3-BFDB-4ED4-8EE0-5EB80BA6EC1E}" presName="txThree" presStyleLbl="node3" presStyleIdx="2" presStyleCnt="3">
        <dgm:presLayoutVars>
          <dgm:chPref val="3"/>
        </dgm:presLayoutVars>
      </dgm:prSet>
      <dgm:spPr/>
    </dgm:pt>
    <dgm:pt modelId="{E0DD1267-4DAA-4E2A-9893-EDA00F48AF97}" type="pres">
      <dgm:prSet presAssocID="{47D377F3-BFDB-4ED4-8EE0-5EB80BA6EC1E}" presName="horzThree" presStyleCnt="0"/>
      <dgm:spPr/>
    </dgm:pt>
  </dgm:ptLst>
  <dgm:cxnLst>
    <dgm:cxn modelId="{91B70D0C-72CC-4077-8C66-85731999F372}" srcId="{2D5E3DD7-DFE7-446B-9C84-7160C5F7C336}" destId="{3B03C3C3-B3C1-49C0-98FE-A5317216E8ED}" srcOrd="0" destOrd="0" parTransId="{E59A4BCD-AA34-4087-9CBC-8C194B7C9E38}" sibTransId="{33B4D73D-5A4C-45D2-A038-D9A11B1F0364}"/>
    <dgm:cxn modelId="{0B9ADC4A-2EF0-4F45-BF10-975D2579A67C}" srcId="{DE5F3224-EE72-41B7-84B9-74ABDB8A9D63}" destId="{47D377F3-BFDB-4ED4-8EE0-5EB80BA6EC1E}" srcOrd="0" destOrd="0" parTransId="{4B8D497E-80E8-4686-A782-61F77682FFCB}" sibTransId="{C207A7FA-FA60-4481-BA04-710ED2B6092E}"/>
    <dgm:cxn modelId="{DDA0D24C-B2FB-464D-A35D-92B0B1AF2CD5}" type="presOf" srcId="{A51D5A51-2D7E-4136-9763-A67E96EC236A}" destId="{97A04ABB-6187-4AF2-B986-C0DF49E3BD98}" srcOrd="0" destOrd="0" presId="urn:microsoft.com/office/officeart/2005/8/layout/hierarchy4"/>
    <dgm:cxn modelId="{6B8A504D-69C2-4E7D-B525-C4178BA3D16C}" srcId="{252CE530-45B9-45CD-897B-E1DB3A5ECA3B}" destId="{EC84F120-977A-4033-A717-D40D6092BC13}" srcOrd="0" destOrd="0" parTransId="{ED3E65FD-D760-422C-A614-5EECC0CDBB50}" sibTransId="{DF9C7C72-F0C9-4FCD-AA53-617706CA5AED}"/>
    <dgm:cxn modelId="{C1559C5B-D0F7-4000-A794-7E547D3CA860}" srcId="{A51D5A51-2D7E-4136-9763-A67E96EC236A}" destId="{54ADE5A2-FA03-4573-ACE3-1963B60881BC}" srcOrd="0" destOrd="0" parTransId="{10D50323-A85C-4B53-B6CE-9BE5089D9B24}" sibTransId="{4B89A75C-6191-4A39-A587-02316662664E}"/>
    <dgm:cxn modelId="{10B37C5D-03BC-4AA6-A99A-E1D81E254975}" srcId="{54ADE5A2-FA03-4573-ACE3-1963B60881BC}" destId="{DE5F3224-EE72-41B7-84B9-74ABDB8A9D63}" srcOrd="2" destOrd="0" parTransId="{A078526C-86C0-402F-8619-AA9F6DDAF947}" sibTransId="{E4D211A2-A1D9-4916-B398-334C532FB8B9}"/>
    <dgm:cxn modelId="{C612D262-D91F-4DE7-8822-49F2244A010E}" type="presOf" srcId="{2D5E3DD7-DFE7-446B-9C84-7160C5F7C336}" destId="{727EAA17-D191-48BD-98FD-1AC3146C1CCA}" srcOrd="0" destOrd="0" presId="urn:microsoft.com/office/officeart/2005/8/layout/hierarchy4"/>
    <dgm:cxn modelId="{11E5C77A-745A-419F-968B-B8494C375B6B}" type="presOf" srcId="{54ADE5A2-FA03-4573-ACE3-1963B60881BC}" destId="{021A9A13-A7BD-441D-AF7F-CAF480119F6F}" srcOrd="0" destOrd="0" presId="urn:microsoft.com/office/officeart/2005/8/layout/hierarchy4"/>
    <dgm:cxn modelId="{AA015287-9332-41D4-BD6E-3EACB196B563}" type="presOf" srcId="{EC84F120-977A-4033-A717-D40D6092BC13}" destId="{6A5231ED-AE3F-4988-9851-403AD33DDF8A}" srcOrd="0" destOrd="0" presId="urn:microsoft.com/office/officeart/2005/8/layout/hierarchy4"/>
    <dgm:cxn modelId="{9480A893-6112-4BBB-A61A-D20045F24F41}" srcId="{54ADE5A2-FA03-4573-ACE3-1963B60881BC}" destId="{2D5E3DD7-DFE7-446B-9C84-7160C5F7C336}" srcOrd="1" destOrd="0" parTransId="{50D31A96-B05C-4D55-BA41-AAB4506EE228}" sibTransId="{04A2EF44-C8F8-42F8-B3C2-9260AE432D69}"/>
    <dgm:cxn modelId="{78FE85A0-40FB-4E3D-8E5B-B97993F341C0}" type="presOf" srcId="{3B03C3C3-B3C1-49C0-98FE-A5317216E8ED}" destId="{31C74356-C1B0-49B1-AD28-75895F6D4CAA}" srcOrd="0" destOrd="0" presId="urn:microsoft.com/office/officeart/2005/8/layout/hierarchy4"/>
    <dgm:cxn modelId="{CAA8DCBE-BC75-4932-BB9F-0EC40602523B}" type="presOf" srcId="{252CE530-45B9-45CD-897B-E1DB3A5ECA3B}" destId="{5A3918EB-D43B-486B-AB0D-7660B25073F7}" srcOrd="0" destOrd="0" presId="urn:microsoft.com/office/officeart/2005/8/layout/hierarchy4"/>
    <dgm:cxn modelId="{5A76ABF5-48FE-49AC-AF92-7DD06976FB42}" type="presOf" srcId="{47D377F3-BFDB-4ED4-8EE0-5EB80BA6EC1E}" destId="{DF775B7C-1A8C-49B3-A751-098C21A84488}" srcOrd="0" destOrd="0" presId="urn:microsoft.com/office/officeart/2005/8/layout/hierarchy4"/>
    <dgm:cxn modelId="{4DEA23F6-2F53-4EEC-BFF8-452D2470E39A}" type="presOf" srcId="{DE5F3224-EE72-41B7-84B9-74ABDB8A9D63}" destId="{A65533D8-4C75-4F4A-976A-390C69022F81}" srcOrd="0" destOrd="0" presId="urn:microsoft.com/office/officeart/2005/8/layout/hierarchy4"/>
    <dgm:cxn modelId="{BC46E7FB-9268-45D7-833D-EC7AEB7559FF}" srcId="{54ADE5A2-FA03-4573-ACE3-1963B60881BC}" destId="{252CE530-45B9-45CD-897B-E1DB3A5ECA3B}" srcOrd="0" destOrd="0" parTransId="{1241343A-084E-4567-AA1F-2208545DAF11}" sibTransId="{4C26CDA0-2E02-4929-BFC5-A102A4A33D31}"/>
    <dgm:cxn modelId="{14460277-6260-42FE-B214-49378C08D182}" type="presParOf" srcId="{97A04ABB-6187-4AF2-B986-C0DF49E3BD98}" destId="{38887E32-E725-46D9-9766-8A6F491B0095}" srcOrd="0" destOrd="0" presId="urn:microsoft.com/office/officeart/2005/8/layout/hierarchy4"/>
    <dgm:cxn modelId="{60DBE141-182E-4886-AB57-84C0FD166847}" type="presParOf" srcId="{38887E32-E725-46D9-9766-8A6F491B0095}" destId="{021A9A13-A7BD-441D-AF7F-CAF480119F6F}" srcOrd="0" destOrd="0" presId="urn:microsoft.com/office/officeart/2005/8/layout/hierarchy4"/>
    <dgm:cxn modelId="{E1F5CD26-C906-4BAE-A78E-A59F689248D0}" type="presParOf" srcId="{38887E32-E725-46D9-9766-8A6F491B0095}" destId="{BEBBF723-1939-4F87-9CF4-C627C0D1E46A}" srcOrd="1" destOrd="0" presId="urn:microsoft.com/office/officeart/2005/8/layout/hierarchy4"/>
    <dgm:cxn modelId="{F35F654C-319E-4A5C-9107-1FF10ECA3191}" type="presParOf" srcId="{38887E32-E725-46D9-9766-8A6F491B0095}" destId="{C6D6CEC0-FAB9-4F14-BC46-048C937917E6}" srcOrd="2" destOrd="0" presId="urn:microsoft.com/office/officeart/2005/8/layout/hierarchy4"/>
    <dgm:cxn modelId="{EAF62506-477B-4AC9-A38C-57CB6B78290F}" type="presParOf" srcId="{C6D6CEC0-FAB9-4F14-BC46-048C937917E6}" destId="{9A5C7D98-B295-4D2F-BFA4-806612289C2A}" srcOrd="0" destOrd="0" presId="urn:microsoft.com/office/officeart/2005/8/layout/hierarchy4"/>
    <dgm:cxn modelId="{E938E05E-5F06-4A6A-800C-F2583184E0C3}" type="presParOf" srcId="{9A5C7D98-B295-4D2F-BFA4-806612289C2A}" destId="{5A3918EB-D43B-486B-AB0D-7660B25073F7}" srcOrd="0" destOrd="0" presId="urn:microsoft.com/office/officeart/2005/8/layout/hierarchy4"/>
    <dgm:cxn modelId="{D4F5C96D-83BF-4AC7-A122-9A40A97308B3}" type="presParOf" srcId="{9A5C7D98-B295-4D2F-BFA4-806612289C2A}" destId="{432D9373-BCEB-46F3-A2A1-0F3FEC3DAC50}" srcOrd="1" destOrd="0" presId="urn:microsoft.com/office/officeart/2005/8/layout/hierarchy4"/>
    <dgm:cxn modelId="{03B724D3-8D38-45B3-A223-9033EAA783A8}" type="presParOf" srcId="{9A5C7D98-B295-4D2F-BFA4-806612289C2A}" destId="{BBF90AA6-C38E-486C-B95B-04B4B5AEFE6F}" srcOrd="2" destOrd="0" presId="urn:microsoft.com/office/officeart/2005/8/layout/hierarchy4"/>
    <dgm:cxn modelId="{327799E0-DCDA-4015-8F77-D843A96109C4}" type="presParOf" srcId="{BBF90AA6-C38E-486C-B95B-04B4B5AEFE6F}" destId="{72A57F10-9D7C-4A14-9E4A-276EF2940EA5}" srcOrd="0" destOrd="0" presId="urn:microsoft.com/office/officeart/2005/8/layout/hierarchy4"/>
    <dgm:cxn modelId="{B860229D-E112-4783-9721-007110A44CDB}" type="presParOf" srcId="{72A57F10-9D7C-4A14-9E4A-276EF2940EA5}" destId="{6A5231ED-AE3F-4988-9851-403AD33DDF8A}" srcOrd="0" destOrd="0" presId="urn:microsoft.com/office/officeart/2005/8/layout/hierarchy4"/>
    <dgm:cxn modelId="{2B7B60FB-1CEC-4243-9636-B89C3B84B9C0}" type="presParOf" srcId="{72A57F10-9D7C-4A14-9E4A-276EF2940EA5}" destId="{755C2C22-FDC8-4A81-9D08-59F08F952298}" srcOrd="1" destOrd="0" presId="urn:microsoft.com/office/officeart/2005/8/layout/hierarchy4"/>
    <dgm:cxn modelId="{6E3F4596-3968-4A70-9A26-BEC33B08A123}" type="presParOf" srcId="{C6D6CEC0-FAB9-4F14-BC46-048C937917E6}" destId="{6AAE7ECD-9A41-4AC2-BE33-7B3D71194C86}" srcOrd="1" destOrd="0" presId="urn:microsoft.com/office/officeart/2005/8/layout/hierarchy4"/>
    <dgm:cxn modelId="{DCD8B59A-63E1-4D83-B244-0EC25A568619}" type="presParOf" srcId="{C6D6CEC0-FAB9-4F14-BC46-048C937917E6}" destId="{6A07066B-F9A4-4808-B8AB-F79FD5B23130}" srcOrd="2" destOrd="0" presId="urn:microsoft.com/office/officeart/2005/8/layout/hierarchy4"/>
    <dgm:cxn modelId="{219616F4-DC5A-4FAE-965C-56307FE5AF8E}" type="presParOf" srcId="{6A07066B-F9A4-4808-B8AB-F79FD5B23130}" destId="{727EAA17-D191-48BD-98FD-1AC3146C1CCA}" srcOrd="0" destOrd="0" presId="urn:microsoft.com/office/officeart/2005/8/layout/hierarchy4"/>
    <dgm:cxn modelId="{DF34A5D0-31B1-451E-AD6E-806A006AEEEC}" type="presParOf" srcId="{6A07066B-F9A4-4808-B8AB-F79FD5B23130}" destId="{5DFEC558-1FDB-4C44-A97C-31BAFA1CB2C6}" srcOrd="1" destOrd="0" presId="urn:microsoft.com/office/officeart/2005/8/layout/hierarchy4"/>
    <dgm:cxn modelId="{03C995AD-5D23-4F7C-8504-43E933603A0B}" type="presParOf" srcId="{6A07066B-F9A4-4808-B8AB-F79FD5B23130}" destId="{78D4C83C-6CE1-45A8-94DC-CFEB179CA354}" srcOrd="2" destOrd="0" presId="urn:microsoft.com/office/officeart/2005/8/layout/hierarchy4"/>
    <dgm:cxn modelId="{758D541E-FFE5-458B-A6F9-9B5AD5E37CAC}" type="presParOf" srcId="{78D4C83C-6CE1-45A8-94DC-CFEB179CA354}" destId="{67DB7CFE-ADA1-4429-8BC3-7881E736921E}" srcOrd="0" destOrd="0" presId="urn:microsoft.com/office/officeart/2005/8/layout/hierarchy4"/>
    <dgm:cxn modelId="{58D7BAD1-7C90-4044-97F4-A07A4E0B175C}" type="presParOf" srcId="{67DB7CFE-ADA1-4429-8BC3-7881E736921E}" destId="{31C74356-C1B0-49B1-AD28-75895F6D4CAA}" srcOrd="0" destOrd="0" presId="urn:microsoft.com/office/officeart/2005/8/layout/hierarchy4"/>
    <dgm:cxn modelId="{9E7888C8-632B-4545-9399-44C9CC82CF61}" type="presParOf" srcId="{67DB7CFE-ADA1-4429-8BC3-7881E736921E}" destId="{105B51B9-5C31-4FC9-AF26-AB49DA79E7A1}" srcOrd="1" destOrd="0" presId="urn:microsoft.com/office/officeart/2005/8/layout/hierarchy4"/>
    <dgm:cxn modelId="{A0D9411A-B369-4570-AE40-8C8F0509A143}" type="presParOf" srcId="{C6D6CEC0-FAB9-4F14-BC46-048C937917E6}" destId="{E978D399-3320-4A9B-BA1D-D6D895F8B5AC}" srcOrd="3" destOrd="0" presId="urn:microsoft.com/office/officeart/2005/8/layout/hierarchy4"/>
    <dgm:cxn modelId="{129F1AF5-0306-4674-B151-33080FE9816E}" type="presParOf" srcId="{C6D6CEC0-FAB9-4F14-BC46-048C937917E6}" destId="{E2AA799C-0DB8-460B-9C8B-F34643D931C3}" srcOrd="4" destOrd="0" presId="urn:microsoft.com/office/officeart/2005/8/layout/hierarchy4"/>
    <dgm:cxn modelId="{0AF42B9F-D977-4D5E-B992-B72229A8660B}" type="presParOf" srcId="{E2AA799C-0DB8-460B-9C8B-F34643D931C3}" destId="{A65533D8-4C75-4F4A-976A-390C69022F81}" srcOrd="0" destOrd="0" presId="urn:microsoft.com/office/officeart/2005/8/layout/hierarchy4"/>
    <dgm:cxn modelId="{0239AF52-46A3-4DA6-AAE7-1366945D9879}" type="presParOf" srcId="{E2AA799C-0DB8-460B-9C8B-F34643D931C3}" destId="{C8914CEF-E885-4D6E-9740-FC9C72F50135}" srcOrd="1" destOrd="0" presId="urn:microsoft.com/office/officeart/2005/8/layout/hierarchy4"/>
    <dgm:cxn modelId="{059CE364-D2E8-4B08-87ED-59D19FE83C01}" type="presParOf" srcId="{E2AA799C-0DB8-460B-9C8B-F34643D931C3}" destId="{C7CC29F0-7A5C-47DD-A897-34F670787AF1}" srcOrd="2" destOrd="0" presId="urn:microsoft.com/office/officeart/2005/8/layout/hierarchy4"/>
    <dgm:cxn modelId="{6716095D-56E0-4082-9B57-1BCBF34F5134}" type="presParOf" srcId="{C7CC29F0-7A5C-47DD-A897-34F670787AF1}" destId="{7D09142C-5E54-4344-832E-33EE6DC36D56}" srcOrd="0" destOrd="0" presId="urn:microsoft.com/office/officeart/2005/8/layout/hierarchy4"/>
    <dgm:cxn modelId="{644E5038-ADB0-41DC-AD2E-7F6FA1167A03}" type="presParOf" srcId="{7D09142C-5E54-4344-832E-33EE6DC36D56}" destId="{DF775B7C-1A8C-49B3-A751-098C21A84488}" srcOrd="0" destOrd="0" presId="urn:microsoft.com/office/officeart/2005/8/layout/hierarchy4"/>
    <dgm:cxn modelId="{5277557E-CFDE-4875-B8A7-53B59274019C}" type="presParOf" srcId="{7D09142C-5E54-4344-832E-33EE6DC36D56}" destId="{E0DD1267-4DAA-4E2A-9893-EDA00F48AF9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21E231-52A4-48ED-83A6-6D6C714E08DD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31D612A6-7156-4DDE-A497-0302B40F0D45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>
                  <a:lumMod val="65000"/>
                  <a:lumOff val="35000"/>
                </a:schemeClr>
              </a:solidFill>
            </a:rPr>
            <a:t>El Oro: CEBAF, Peaje La Avanzada, Peaje El Garrido y Puerto Bolívar</a:t>
          </a:r>
          <a:endParaRPr lang="es-EC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425D566-58D8-496D-9930-4DEF4431574D}" type="parTrans" cxnId="{82828BE8-836D-458E-8ACA-2D2EA14455C4}">
      <dgm:prSet/>
      <dgm:spPr/>
      <dgm:t>
        <a:bodyPr/>
        <a:lstStyle/>
        <a:p>
          <a:endParaRPr lang="es-EC"/>
        </a:p>
      </dgm:t>
    </dgm:pt>
    <dgm:pt modelId="{FAF90CCC-47E7-4F3D-BF65-6FC34139EA87}" type="sibTrans" cxnId="{82828BE8-836D-458E-8ACA-2D2EA14455C4}">
      <dgm:prSet/>
      <dgm:spPr/>
      <dgm:t>
        <a:bodyPr/>
        <a:lstStyle/>
        <a:p>
          <a:endParaRPr lang="es-EC"/>
        </a:p>
      </dgm:t>
    </dgm:pt>
    <dgm:pt modelId="{4B1BD72A-38ED-4135-BF93-30273AF3878F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>
                  <a:lumMod val="65000"/>
                  <a:lumOff val="35000"/>
                </a:schemeClr>
              </a:solidFill>
            </a:rPr>
            <a:t>Loja: </a:t>
          </a:r>
          <a:r>
            <a:rPr lang="es-ES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Puente Internacional Alamor y Puente de Bosque Petrificado Puyango</a:t>
          </a:r>
          <a:r>
            <a:rPr lang="es-ES" dirty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endParaRPr lang="es-EC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07468D0-3A1E-4D29-9809-E29571330505}" type="parTrans" cxnId="{BC602A2A-0256-47AB-85B3-C80A1E9119CC}">
      <dgm:prSet/>
      <dgm:spPr/>
      <dgm:t>
        <a:bodyPr/>
        <a:lstStyle/>
        <a:p>
          <a:endParaRPr lang="es-EC"/>
        </a:p>
      </dgm:t>
    </dgm:pt>
    <dgm:pt modelId="{D1F0592B-4A6E-4696-80AC-6C247AEFFB24}" type="sibTrans" cxnId="{BC602A2A-0256-47AB-85B3-C80A1E9119CC}">
      <dgm:prSet/>
      <dgm:spPr/>
      <dgm:t>
        <a:bodyPr/>
        <a:lstStyle/>
        <a:p>
          <a:endParaRPr lang="es-EC"/>
        </a:p>
      </dgm:t>
    </dgm:pt>
    <dgm:pt modelId="{87D05CFB-FA9C-4E61-99C9-89C402789D4F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dirty="0">
              <a:solidFill>
                <a:schemeClr val="tx1">
                  <a:lumMod val="65000"/>
                  <a:lumOff val="35000"/>
                </a:schemeClr>
              </a:solidFill>
            </a:rPr>
            <a:t>Zamora: </a:t>
          </a:r>
          <a:r>
            <a:rPr lang="es-EC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Puente Internacional La Balsa</a:t>
          </a:r>
          <a:r>
            <a:rPr lang="es-ES" dirty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endParaRPr lang="es-EC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80C4FDF-3E49-4F2F-B307-5E2E87905883}" type="parTrans" cxnId="{A6A4E48F-0C28-4D0C-BEDE-F1E2208F212D}">
      <dgm:prSet/>
      <dgm:spPr/>
      <dgm:t>
        <a:bodyPr/>
        <a:lstStyle/>
        <a:p>
          <a:endParaRPr lang="es-EC"/>
        </a:p>
      </dgm:t>
    </dgm:pt>
    <dgm:pt modelId="{EB6EC4C4-AC34-4616-8665-40AF58A863DA}" type="sibTrans" cxnId="{A6A4E48F-0C28-4D0C-BEDE-F1E2208F212D}">
      <dgm:prSet/>
      <dgm:spPr/>
      <dgm:t>
        <a:bodyPr/>
        <a:lstStyle/>
        <a:p>
          <a:endParaRPr lang="es-EC"/>
        </a:p>
      </dgm:t>
    </dgm:pt>
    <dgm:pt modelId="{A8CF4F59-B3FF-42D5-9001-DF9F6870BAEF}" type="pres">
      <dgm:prSet presAssocID="{B721E231-52A4-48ED-83A6-6D6C714E08DD}" presName="CompostProcess" presStyleCnt="0">
        <dgm:presLayoutVars>
          <dgm:dir/>
          <dgm:resizeHandles val="exact"/>
        </dgm:presLayoutVars>
      </dgm:prSet>
      <dgm:spPr/>
    </dgm:pt>
    <dgm:pt modelId="{6EB2AC7C-6381-47EC-93C2-5501D934EA1E}" type="pres">
      <dgm:prSet presAssocID="{B721E231-52A4-48ED-83A6-6D6C714E08DD}" presName="arrow" presStyleLbl="bgShp" presStyleIdx="0" presStyleCnt="1" custLinFactNeighborX="1147" custLinFactNeighborY="0"/>
      <dgm:spPr/>
    </dgm:pt>
    <dgm:pt modelId="{25E83176-2AB9-4E3A-AA72-3899EC842DB3}" type="pres">
      <dgm:prSet presAssocID="{B721E231-52A4-48ED-83A6-6D6C714E08DD}" presName="linearProcess" presStyleCnt="0"/>
      <dgm:spPr/>
    </dgm:pt>
    <dgm:pt modelId="{D46530CE-CAE4-489B-98A5-2E6A4CFF1FCD}" type="pres">
      <dgm:prSet presAssocID="{31D612A6-7156-4DDE-A497-0302B40F0D45}" presName="textNode" presStyleLbl="node1" presStyleIdx="0" presStyleCnt="3">
        <dgm:presLayoutVars>
          <dgm:bulletEnabled val="1"/>
        </dgm:presLayoutVars>
      </dgm:prSet>
      <dgm:spPr/>
    </dgm:pt>
    <dgm:pt modelId="{E5EECC78-822A-42FD-AD39-F348CF56CAEB}" type="pres">
      <dgm:prSet presAssocID="{FAF90CCC-47E7-4F3D-BF65-6FC34139EA87}" presName="sibTrans" presStyleCnt="0"/>
      <dgm:spPr/>
    </dgm:pt>
    <dgm:pt modelId="{431BCA67-4670-4385-93EB-10B8DD6F2153}" type="pres">
      <dgm:prSet presAssocID="{4B1BD72A-38ED-4135-BF93-30273AF3878F}" presName="textNode" presStyleLbl="node1" presStyleIdx="1" presStyleCnt="3" custLinFactNeighborX="-61244">
        <dgm:presLayoutVars>
          <dgm:bulletEnabled val="1"/>
        </dgm:presLayoutVars>
      </dgm:prSet>
      <dgm:spPr/>
    </dgm:pt>
    <dgm:pt modelId="{EB8D76E2-61B6-4B5B-B9CE-4CE562C1ED2F}" type="pres">
      <dgm:prSet presAssocID="{D1F0592B-4A6E-4696-80AC-6C247AEFFB24}" presName="sibTrans" presStyleCnt="0"/>
      <dgm:spPr/>
    </dgm:pt>
    <dgm:pt modelId="{7B51F2D0-FE34-4E52-8A08-729D89A926FB}" type="pres">
      <dgm:prSet presAssocID="{87D05CFB-FA9C-4E61-99C9-89C402789D4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C602A2A-0256-47AB-85B3-C80A1E9119CC}" srcId="{B721E231-52A4-48ED-83A6-6D6C714E08DD}" destId="{4B1BD72A-38ED-4135-BF93-30273AF3878F}" srcOrd="1" destOrd="0" parTransId="{907468D0-3A1E-4D29-9809-E29571330505}" sibTransId="{D1F0592B-4A6E-4696-80AC-6C247AEFFB24}"/>
    <dgm:cxn modelId="{E3BA1445-BCE9-4F1B-9DF8-5ABA9FC090E2}" type="presOf" srcId="{87D05CFB-FA9C-4E61-99C9-89C402789D4F}" destId="{7B51F2D0-FE34-4E52-8A08-729D89A926FB}" srcOrd="0" destOrd="0" presId="urn:microsoft.com/office/officeart/2005/8/layout/hProcess9"/>
    <dgm:cxn modelId="{5F05614D-ECA5-457C-9081-91B3BDCA4CE9}" type="presOf" srcId="{B721E231-52A4-48ED-83A6-6D6C714E08DD}" destId="{A8CF4F59-B3FF-42D5-9001-DF9F6870BAEF}" srcOrd="0" destOrd="0" presId="urn:microsoft.com/office/officeart/2005/8/layout/hProcess9"/>
    <dgm:cxn modelId="{D0803E65-8B22-4E71-9B57-DAEEE843CC6B}" type="presOf" srcId="{4B1BD72A-38ED-4135-BF93-30273AF3878F}" destId="{431BCA67-4670-4385-93EB-10B8DD6F2153}" srcOrd="0" destOrd="0" presId="urn:microsoft.com/office/officeart/2005/8/layout/hProcess9"/>
    <dgm:cxn modelId="{73D27565-C105-4A68-BAA0-F22238F15A9E}" type="presOf" srcId="{31D612A6-7156-4DDE-A497-0302B40F0D45}" destId="{D46530CE-CAE4-489B-98A5-2E6A4CFF1FCD}" srcOrd="0" destOrd="0" presId="urn:microsoft.com/office/officeart/2005/8/layout/hProcess9"/>
    <dgm:cxn modelId="{A6A4E48F-0C28-4D0C-BEDE-F1E2208F212D}" srcId="{B721E231-52A4-48ED-83A6-6D6C714E08DD}" destId="{87D05CFB-FA9C-4E61-99C9-89C402789D4F}" srcOrd="2" destOrd="0" parTransId="{780C4FDF-3E49-4F2F-B307-5E2E87905883}" sibTransId="{EB6EC4C4-AC34-4616-8665-40AF58A863DA}"/>
    <dgm:cxn modelId="{82828BE8-836D-458E-8ACA-2D2EA14455C4}" srcId="{B721E231-52A4-48ED-83A6-6D6C714E08DD}" destId="{31D612A6-7156-4DDE-A497-0302B40F0D45}" srcOrd="0" destOrd="0" parTransId="{9425D566-58D8-496D-9930-4DEF4431574D}" sibTransId="{FAF90CCC-47E7-4F3D-BF65-6FC34139EA87}"/>
    <dgm:cxn modelId="{A34B1720-1A66-4971-9AE3-91CA936F32EE}" type="presParOf" srcId="{A8CF4F59-B3FF-42D5-9001-DF9F6870BAEF}" destId="{6EB2AC7C-6381-47EC-93C2-5501D934EA1E}" srcOrd="0" destOrd="0" presId="urn:microsoft.com/office/officeart/2005/8/layout/hProcess9"/>
    <dgm:cxn modelId="{91497835-52EE-4FFE-BABB-9D7F8F8AFEAE}" type="presParOf" srcId="{A8CF4F59-B3FF-42D5-9001-DF9F6870BAEF}" destId="{25E83176-2AB9-4E3A-AA72-3899EC842DB3}" srcOrd="1" destOrd="0" presId="urn:microsoft.com/office/officeart/2005/8/layout/hProcess9"/>
    <dgm:cxn modelId="{277FBEFF-661F-49B4-8AEF-BA18C20DE11C}" type="presParOf" srcId="{25E83176-2AB9-4E3A-AA72-3899EC842DB3}" destId="{D46530CE-CAE4-489B-98A5-2E6A4CFF1FCD}" srcOrd="0" destOrd="0" presId="urn:microsoft.com/office/officeart/2005/8/layout/hProcess9"/>
    <dgm:cxn modelId="{16391094-8036-4078-AEBE-4D9E246D0A08}" type="presParOf" srcId="{25E83176-2AB9-4E3A-AA72-3899EC842DB3}" destId="{E5EECC78-822A-42FD-AD39-F348CF56CAEB}" srcOrd="1" destOrd="0" presId="urn:microsoft.com/office/officeart/2005/8/layout/hProcess9"/>
    <dgm:cxn modelId="{7120A12A-CE3E-43EB-8B5E-384112B42DD8}" type="presParOf" srcId="{25E83176-2AB9-4E3A-AA72-3899EC842DB3}" destId="{431BCA67-4670-4385-93EB-10B8DD6F2153}" srcOrd="2" destOrd="0" presId="urn:microsoft.com/office/officeart/2005/8/layout/hProcess9"/>
    <dgm:cxn modelId="{8ABE72D3-A97D-4912-B7B9-A896E8BB0DA0}" type="presParOf" srcId="{25E83176-2AB9-4E3A-AA72-3899EC842DB3}" destId="{EB8D76E2-61B6-4B5B-B9CE-4CE562C1ED2F}" srcOrd="3" destOrd="0" presId="urn:microsoft.com/office/officeart/2005/8/layout/hProcess9"/>
    <dgm:cxn modelId="{420BA22E-3CAF-425F-B109-D42151639143}" type="presParOf" srcId="{25E83176-2AB9-4E3A-AA72-3899EC842DB3}" destId="{7B51F2D0-FE34-4E52-8A08-729D89A926F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DFE10DA-AEF6-4F03-A8F2-2AFBBB9BBE8A}" type="doc">
      <dgm:prSet loTypeId="urn:microsoft.com/office/officeart/2005/8/layout/lProcess3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78AB962-B0A0-4016-A42E-C11244B3A064}">
      <dgm:prSet phldrT="[Texto]" custT="1"/>
      <dgm:spPr/>
      <dgm:t>
        <a:bodyPr/>
        <a:lstStyle/>
        <a:p>
          <a:r>
            <a:rPr lang="es-ES" sz="2800" dirty="0"/>
            <a:t>El Oro</a:t>
          </a:r>
          <a:endParaRPr lang="es-EC" sz="2800" dirty="0"/>
        </a:p>
      </dgm:t>
    </dgm:pt>
    <dgm:pt modelId="{6CD6BF2D-D3BC-466F-8A46-3903493FD866}" type="parTrans" cxnId="{F1F150C6-B79A-49C0-848F-D40F4FEB2872}">
      <dgm:prSet/>
      <dgm:spPr/>
      <dgm:t>
        <a:bodyPr/>
        <a:lstStyle/>
        <a:p>
          <a:endParaRPr lang="es-EC"/>
        </a:p>
      </dgm:t>
    </dgm:pt>
    <dgm:pt modelId="{47A015D9-988C-4D08-8DBC-24A82F9C9387}" type="sibTrans" cxnId="{F1F150C6-B79A-49C0-848F-D40F4FEB2872}">
      <dgm:prSet/>
      <dgm:spPr/>
      <dgm:t>
        <a:bodyPr/>
        <a:lstStyle/>
        <a:p>
          <a:endParaRPr lang="es-EC"/>
        </a:p>
      </dgm:t>
    </dgm:pt>
    <dgm:pt modelId="{D5FB1B4A-BE76-44C4-9EFC-578C28EE7B3E}">
      <dgm:prSet phldrT="[Texto]"/>
      <dgm:spPr/>
      <dgm:t>
        <a:bodyPr/>
        <a:lstStyle/>
        <a:p>
          <a:r>
            <a:rPr lang="es-ES" dirty="0" err="1"/>
            <a:t>N°</a:t>
          </a:r>
          <a:r>
            <a:rPr lang="es-ES" dirty="0"/>
            <a:t> de Predios Certificados</a:t>
          </a:r>
        </a:p>
        <a:p>
          <a:r>
            <a:rPr lang="es-ES" dirty="0"/>
            <a:t>283</a:t>
          </a:r>
          <a:endParaRPr lang="es-EC" dirty="0"/>
        </a:p>
      </dgm:t>
    </dgm:pt>
    <dgm:pt modelId="{1CFC81B6-42A4-47F8-A3A5-F5304DB00CFB}" type="parTrans" cxnId="{8E61010B-DC99-462B-A8DB-AA9B95571EBC}">
      <dgm:prSet/>
      <dgm:spPr/>
      <dgm:t>
        <a:bodyPr/>
        <a:lstStyle/>
        <a:p>
          <a:endParaRPr lang="es-EC"/>
        </a:p>
      </dgm:t>
    </dgm:pt>
    <dgm:pt modelId="{D9C03BAE-3273-4C78-874D-6CEFBBBFB3B8}" type="sibTrans" cxnId="{8E61010B-DC99-462B-A8DB-AA9B95571EBC}">
      <dgm:prSet/>
      <dgm:spPr/>
      <dgm:t>
        <a:bodyPr/>
        <a:lstStyle/>
        <a:p>
          <a:endParaRPr lang="es-EC"/>
        </a:p>
      </dgm:t>
    </dgm:pt>
    <dgm:pt modelId="{3F9E03BD-FA6F-4D57-BDC0-FACCD71B61C6}">
      <dgm:prSet phldrT="[Texto]"/>
      <dgm:spPr/>
      <dgm:t>
        <a:bodyPr/>
        <a:lstStyle/>
        <a:p>
          <a:r>
            <a:rPr lang="es-EC" dirty="0" err="1"/>
            <a:t>N°</a:t>
          </a:r>
          <a:r>
            <a:rPr lang="es-EC" dirty="0"/>
            <a:t> de capacitados</a:t>
          </a:r>
        </a:p>
        <a:p>
          <a:r>
            <a:rPr lang="es-EC" dirty="0"/>
            <a:t>240</a:t>
          </a:r>
        </a:p>
      </dgm:t>
    </dgm:pt>
    <dgm:pt modelId="{5E3F2E1F-E29F-46C7-BCFA-CA274F58159B}" type="parTrans" cxnId="{F3928411-EF2F-4D77-9894-94757916F970}">
      <dgm:prSet/>
      <dgm:spPr/>
      <dgm:t>
        <a:bodyPr/>
        <a:lstStyle/>
        <a:p>
          <a:endParaRPr lang="es-EC"/>
        </a:p>
      </dgm:t>
    </dgm:pt>
    <dgm:pt modelId="{EEC35E3E-3BAF-41B6-8954-07846AEC1387}" type="sibTrans" cxnId="{F3928411-EF2F-4D77-9894-94757916F970}">
      <dgm:prSet/>
      <dgm:spPr/>
      <dgm:t>
        <a:bodyPr/>
        <a:lstStyle/>
        <a:p>
          <a:endParaRPr lang="es-EC"/>
        </a:p>
      </dgm:t>
    </dgm:pt>
    <dgm:pt modelId="{F3A09BE2-8DCA-4350-AC7C-5D11A9E7B511}">
      <dgm:prSet phldrT="[Texto]" custT="1"/>
      <dgm:spPr/>
      <dgm:t>
        <a:bodyPr/>
        <a:lstStyle/>
        <a:p>
          <a:r>
            <a:rPr lang="es-ES" sz="2800" dirty="0"/>
            <a:t>Zamora</a:t>
          </a:r>
          <a:endParaRPr lang="es-EC" sz="2800" dirty="0"/>
        </a:p>
      </dgm:t>
    </dgm:pt>
    <dgm:pt modelId="{4F8EB3E9-3A2B-42F6-A4DE-3FCFB145B0A5}" type="parTrans" cxnId="{6DAB3166-8803-4C61-A1F5-5B808A2921C3}">
      <dgm:prSet/>
      <dgm:spPr/>
      <dgm:t>
        <a:bodyPr/>
        <a:lstStyle/>
        <a:p>
          <a:endParaRPr lang="es-EC"/>
        </a:p>
      </dgm:t>
    </dgm:pt>
    <dgm:pt modelId="{7E25DD95-5544-48A6-9876-EF9BA8505458}" type="sibTrans" cxnId="{6DAB3166-8803-4C61-A1F5-5B808A2921C3}">
      <dgm:prSet/>
      <dgm:spPr/>
      <dgm:t>
        <a:bodyPr/>
        <a:lstStyle/>
        <a:p>
          <a:endParaRPr lang="es-EC"/>
        </a:p>
      </dgm:t>
    </dgm:pt>
    <dgm:pt modelId="{4DB159D9-13C6-4B54-AA87-EFC081DAAD11}">
      <dgm:prSet phldrT="[Texto]"/>
      <dgm:spPr/>
      <dgm:t>
        <a:bodyPr/>
        <a:lstStyle/>
        <a:p>
          <a:r>
            <a:rPr lang="es-ES" dirty="0" err="1"/>
            <a:t>N°</a:t>
          </a:r>
          <a:r>
            <a:rPr lang="es-ES" dirty="0"/>
            <a:t> de Predios Certificados</a:t>
          </a:r>
        </a:p>
        <a:p>
          <a:r>
            <a:rPr lang="es-ES" dirty="0"/>
            <a:t>7</a:t>
          </a:r>
          <a:endParaRPr lang="es-EC" dirty="0"/>
        </a:p>
      </dgm:t>
    </dgm:pt>
    <dgm:pt modelId="{C0E6CFB5-A710-422B-8F7D-A802EE4D0FC4}" type="parTrans" cxnId="{7818B0B0-D8F2-4ECB-A471-01EAC4CA6658}">
      <dgm:prSet/>
      <dgm:spPr/>
      <dgm:t>
        <a:bodyPr/>
        <a:lstStyle/>
        <a:p>
          <a:endParaRPr lang="es-EC"/>
        </a:p>
      </dgm:t>
    </dgm:pt>
    <dgm:pt modelId="{6A17893E-8C7E-4F54-87D4-019408D71CA8}" type="sibTrans" cxnId="{7818B0B0-D8F2-4ECB-A471-01EAC4CA6658}">
      <dgm:prSet/>
      <dgm:spPr/>
      <dgm:t>
        <a:bodyPr/>
        <a:lstStyle/>
        <a:p>
          <a:endParaRPr lang="es-EC"/>
        </a:p>
      </dgm:t>
    </dgm:pt>
    <dgm:pt modelId="{76B680BC-A8AA-41B0-9663-16E26F8BDA82}">
      <dgm:prSet phldrT="[Texto]"/>
      <dgm:spPr/>
      <dgm:t>
        <a:bodyPr/>
        <a:lstStyle/>
        <a:p>
          <a:r>
            <a:rPr lang="es-EC" dirty="0" err="1"/>
            <a:t>N°</a:t>
          </a:r>
          <a:r>
            <a:rPr lang="es-EC" dirty="0"/>
            <a:t> de capacitados</a:t>
          </a:r>
        </a:p>
        <a:p>
          <a:r>
            <a:rPr lang="es-EC" dirty="0"/>
            <a:t>1236</a:t>
          </a:r>
        </a:p>
      </dgm:t>
    </dgm:pt>
    <dgm:pt modelId="{391BD0BC-0761-489D-9D72-F66E8C401299}" type="parTrans" cxnId="{4603AA71-08D4-4075-B807-AF9E60AC5489}">
      <dgm:prSet/>
      <dgm:spPr/>
      <dgm:t>
        <a:bodyPr/>
        <a:lstStyle/>
        <a:p>
          <a:endParaRPr lang="es-EC"/>
        </a:p>
      </dgm:t>
    </dgm:pt>
    <dgm:pt modelId="{48E3685D-BF2B-4B98-9789-7864CD379065}" type="sibTrans" cxnId="{4603AA71-08D4-4075-B807-AF9E60AC5489}">
      <dgm:prSet/>
      <dgm:spPr/>
      <dgm:t>
        <a:bodyPr/>
        <a:lstStyle/>
        <a:p>
          <a:endParaRPr lang="es-EC"/>
        </a:p>
      </dgm:t>
    </dgm:pt>
    <dgm:pt modelId="{E7952CF6-D2DE-4593-95C7-9E37085D9031}">
      <dgm:prSet phldrT="[Texto]" custT="1"/>
      <dgm:spPr/>
      <dgm:t>
        <a:bodyPr/>
        <a:lstStyle/>
        <a:p>
          <a:r>
            <a:rPr lang="es-ES" sz="2800" dirty="0"/>
            <a:t>Loja</a:t>
          </a:r>
          <a:endParaRPr lang="es-EC" sz="2800" dirty="0"/>
        </a:p>
      </dgm:t>
    </dgm:pt>
    <dgm:pt modelId="{59288F68-D649-4CE7-A180-CA92628BEAED}" type="parTrans" cxnId="{C0CC63A6-3051-41A0-A2CF-15C5EACF0143}">
      <dgm:prSet/>
      <dgm:spPr/>
      <dgm:t>
        <a:bodyPr/>
        <a:lstStyle/>
        <a:p>
          <a:endParaRPr lang="es-EC"/>
        </a:p>
      </dgm:t>
    </dgm:pt>
    <dgm:pt modelId="{AE39FC0C-D7D7-43A3-9A4C-C17C06BBD5D8}" type="sibTrans" cxnId="{C0CC63A6-3051-41A0-A2CF-15C5EACF0143}">
      <dgm:prSet/>
      <dgm:spPr/>
      <dgm:t>
        <a:bodyPr/>
        <a:lstStyle/>
        <a:p>
          <a:endParaRPr lang="es-EC"/>
        </a:p>
      </dgm:t>
    </dgm:pt>
    <dgm:pt modelId="{E2D03339-C25E-4764-B29F-268EB56A51DB}">
      <dgm:prSet phldrT="[Texto]"/>
      <dgm:spPr/>
      <dgm:t>
        <a:bodyPr/>
        <a:lstStyle/>
        <a:p>
          <a:r>
            <a:rPr lang="es-ES" dirty="0" err="1"/>
            <a:t>N°</a:t>
          </a:r>
          <a:r>
            <a:rPr lang="es-ES" dirty="0"/>
            <a:t> de Predios Certificados</a:t>
          </a:r>
        </a:p>
        <a:p>
          <a:r>
            <a:rPr lang="es-ES" dirty="0"/>
            <a:t>2</a:t>
          </a:r>
          <a:endParaRPr lang="es-EC" dirty="0"/>
        </a:p>
      </dgm:t>
    </dgm:pt>
    <dgm:pt modelId="{0D5C4045-90AF-4692-8FF9-01FA0E982EBD}" type="parTrans" cxnId="{F41FF240-F63E-46CC-95DA-F9A06449B682}">
      <dgm:prSet/>
      <dgm:spPr/>
      <dgm:t>
        <a:bodyPr/>
        <a:lstStyle/>
        <a:p>
          <a:endParaRPr lang="es-EC"/>
        </a:p>
      </dgm:t>
    </dgm:pt>
    <dgm:pt modelId="{284AFAD9-CBD2-4175-A1E7-12B868534B45}" type="sibTrans" cxnId="{F41FF240-F63E-46CC-95DA-F9A06449B682}">
      <dgm:prSet/>
      <dgm:spPr/>
      <dgm:t>
        <a:bodyPr/>
        <a:lstStyle/>
        <a:p>
          <a:endParaRPr lang="es-EC"/>
        </a:p>
      </dgm:t>
    </dgm:pt>
    <dgm:pt modelId="{D2596EFD-A039-42DF-A24C-F69869C2E72C}">
      <dgm:prSet phldrT="[Texto]"/>
      <dgm:spPr/>
      <dgm:t>
        <a:bodyPr/>
        <a:lstStyle/>
        <a:p>
          <a:r>
            <a:rPr lang="es-EC" dirty="0" err="1"/>
            <a:t>N°</a:t>
          </a:r>
          <a:r>
            <a:rPr lang="es-EC" dirty="0"/>
            <a:t> de capacitados</a:t>
          </a:r>
        </a:p>
        <a:p>
          <a:r>
            <a:rPr lang="es-EC" dirty="0"/>
            <a:t>364</a:t>
          </a:r>
        </a:p>
      </dgm:t>
    </dgm:pt>
    <dgm:pt modelId="{4FB21D77-2ADE-4F3B-BA45-8FE5F69E1BB6}" type="parTrans" cxnId="{62A0C166-2EAF-4A00-BC3C-CB4283A365A3}">
      <dgm:prSet/>
      <dgm:spPr/>
      <dgm:t>
        <a:bodyPr/>
        <a:lstStyle/>
        <a:p>
          <a:endParaRPr lang="es-EC"/>
        </a:p>
      </dgm:t>
    </dgm:pt>
    <dgm:pt modelId="{B5D369F2-2789-4023-877A-361525F98143}" type="sibTrans" cxnId="{62A0C166-2EAF-4A00-BC3C-CB4283A365A3}">
      <dgm:prSet/>
      <dgm:spPr/>
      <dgm:t>
        <a:bodyPr/>
        <a:lstStyle/>
        <a:p>
          <a:endParaRPr lang="es-EC"/>
        </a:p>
      </dgm:t>
    </dgm:pt>
    <dgm:pt modelId="{E2A4F711-049D-4F3A-B5BD-928E5DD3642F}">
      <dgm:prSet/>
      <dgm:spPr/>
      <dgm:t>
        <a:bodyPr/>
        <a:lstStyle/>
        <a:p>
          <a:r>
            <a:rPr lang="es-ES" dirty="0" err="1"/>
            <a:t>N°</a:t>
          </a:r>
          <a:r>
            <a:rPr lang="es-ES" dirty="0"/>
            <a:t> de Capacitaciones</a:t>
          </a:r>
        </a:p>
        <a:p>
          <a:r>
            <a:rPr lang="es-ES" dirty="0"/>
            <a:t>10</a:t>
          </a:r>
          <a:endParaRPr lang="es-EC" dirty="0"/>
        </a:p>
      </dgm:t>
    </dgm:pt>
    <dgm:pt modelId="{CAFC84A4-B2F3-4335-B4C3-2AE52CB99506}" type="parTrans" cxnId="{0790721B-BC7C-4982-B7D7-63E6D7D67252}">
      <dgm:prSet/>
      <dgm:spPr/>
      <dgm:t>
        <a:bodyPr/>
        <a:lstStyle/>
        <a:p>
          <a:endParaRPr lang="es-EC"/>
        </a:p>
      </dgm:t>
    </dgm:pt>
    <dgm:pt modelId="{53A616FA-C8D9-4E37-A8CF-558C88BB47AB}" type="sibTrans" cxnId="{0790721B-BC7C-4982-B7D7-63E6D7D67252}">
      <dgm:prSet/>
      <dgm:spPr/>
      <dgm:t>
        <a:bodyPr/>
        <a:lstStyle/>
        <a:p>
          <a:endParaRPr lang="es-EC"/>
        </a:p>
      </dgm:t>
    </dgm:pt>
    <dgm:pt modelId="{051AF321-3692-46D3-BC51-AA401CC6D6B5}">
      <dgm:prSet/>
      <dgm:spPr/>
      <dgm:t>
        <a:bodyPr/>
        <a:lstStyle/>
        <a:p>
          <a:r>
            <a:rPr lang="es-ES" dirty="0" err="1"/>
            <a:t>N°</a:t>
          </a:r>
          <a:r>
            <a:rPr lang="es-ES" dirty="0"/>
            <a:t> de Capacitaciones</a:t>
          </a:r>
        </a:p>
        <a:p>
          <a:r>
            <a:rPr lang="es-ES" dirty="0"/>
            <a:t>50</a:t>
          </a:r>
        </a:p>
      </dgm:t>
    </dgm:pt>
    <dgm:pt modelId="{48FA6933-FC64-4456-9EBC-981DC4A92283}" type="parTrans" cxnId="{B0A11068-F27A-4D62-BAC3-2F4913A29E6E}">
      <dgm:prSet/>
      <dgm:spPr/>
      <dgm:t>
        <a:bodyPr/>
        <a:lstStyle/>
        <a:p>
          <a:endParaRPr lang="es-EC"/>
        </a:p>
      </dgm:t>
    </dgm:pt>
    <dgm:pt modelId="{5F5BB75D-4C3E-4EB2-8A5C-C1E3C7815CA1}" type="sibTrans" cxnId="{B0A11068-F27A-4D62-BAC3-2F4913A29E6E}">
      <dgm:prSet/>
      <dgm:spPr/>
      <dgm:t>
        <a:bodyPr/>
        <a:lstStyle/>
        <a:p>
          <a:endParaRPr lang="es-EC"/>
        </a:p>
      </dgm:t>
    </dgm:pt>
    <dgm:pt modelId="{5C8087E6-2E7A-47CC-A891-DD6D2F101256}">
      <dgm:prSet/>
      <dgm:spPr/>
      <dgm:t>
        <a:bodyPr/>
        <a:lstStyle/>
        <a:p>
          <a:r>
            <a:rPr lang="es-ES" dirty="0" err="1"/>
            <a:t>N°</a:t>
          </a:r>
          <a:r>
            <a:rPr lang="es-ES" dirty="0"/>
            <a:t> de Capacitaciones</a:t>
          </a:r>
        </a:p>
        <a:p>
          <a:r>
            <a:rPr lang="es-ES" dirty="0"/>
            <a:t>16</a:t>
          </a:r>
        </a:p>
      </dgm:t>
    </dgm:pt>
    <dgm:pt modelId="{5D52D29A-9843-4044-B7B9-0E71A2C3D3A8}" type="parTrans" cxnId="{711357FD-B9CA-42C8-9393-8A690F6C89D2}">
      <dgm:prSet/>
      <dgm:spPr/>
      <dgm:t>
        <a:bodyPr/>
        <a:lstStyle/>
        <a:p>
          <a:endParaRPr lang="es-EC"/>
        </a:p>
      </dgm:t>
    </dgm:pt>
    <dgm:pt modelId="{8BAC88D3-D274-4729-9A81-770D2C3DBFED}" type="sibTrans" cxnId="{711357FD-B9CA-42C8-9393-8A690F6C89D2}">
      <dgm:prSet/>
      <dgm:spPr/>
      <dgm:t>
        <a:bodyPr/>
        <a:lstStyle/>
        <a:p>
          <a:endParaRPr lang="es-EC"/>
        </a:p>
      </dgm:t>
    </dgm:pt>
    <dgm:pt modelId="{0D2E21F2-9381-4550-9837-87D29B3F3EE9}" type="pres">
      <dgm:prSet presAssocID="{0DFE10DA-AEF6-4F03-A8F2-2AFBBB9BBE8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E640888-E0D9-408D-9F2E-6A3B1EBC607C}" type="pres">
      <dgm:prSet presAssocID="{D78AB962-B0A0-4016-A42E-C11244B3A064}" presName="horFlow" presStyleCnt="0"/>
      <dgm:spPr/>
    </dgm:pt>
    <dgm:pt modelId="{1B8BEE60-7D76-4506-A467-07056A8EEC4A}" type="pres">
      <dgm:prSet presAssocID="{D78AB962-B0A0-4016-A42E-C11244B3A064}" presName="bigChev" presStyleLbl="node1" presStyleIdx="0" presStyleCnt="3"/>
      <dgm:spPr/>
    </dgm:pt>
    <dgm:pt modelId="{A2E72E8F-BDF3-447A-A4C4-EAB449AE03F2}" type="pres">
      <dgm:prSet presAssocID="{1CFC81B6-42A4-47F8-A3A5-F5304DB00CFB}" presName="parTrans" presStyleCnt="0"/>
      <dgm:spPr/>
    </dgm:pt>
    <dgm:pt modelId="{B8B81083-BA26-473E-8A3F-089F462BA5A3}" type="pres">
      <dgm:prSet presAssocID="{D5FB1B4A-BE76-44C4-9EFC-578C28EE7B3E}" presName="node" presStyleLbl="alignAccFollowNode1" presStyleIdx="0" presStyleCnt="9">
        <dgm:presLayoutVars>
          <dgm:bulletEnabled val="1"/>
        </dgm:presLayoutVars>
      </dgm:prSet>
      <dgm:spPr/>
    </dgm:pt>
    <dgm:pt modelId="{B71DC487-B66A-44F1-AD97-0235866289F2}" type="pres">
      <dgm:prSet presAssocID="{D9C03BAE-3273-4C78-874D-6CEFBBBFB3B8}" presName="sibTrans" presStyleCnt="0"/>
      <dgm:spPr/>
    </dgm:pt>
    <dgm:pt modelId="{84276597-7DAE-4304-A60A-2138D3A10313}" type="pres">
      <dgm:prSet presAssocID="{E2A4F711-049D-4F3A-B5BD-928E5DD3642F}" presName="node" presStyleLbl="alignAccFollowNode1" presStyleIdx="1" presStyleCnt="9">
        <dgm:presLayoutVars>
          <dgm:bulletEnabled val="1"/>
        </dgm:presLayoutVars>
      </dgm:prSet>
      <dgm:spPr/>
    </dgm:pt>
    <dgm:pt modelId="{7A4A9B8B-9B5E-41D3-B1B6-CA565242B76E}" type="pres">
      <dgm:prSet presAssocID="{53A616FA-C8D9-4E37-A8CF-558C88BB47AB}" presName="sibTrans" presStyleCnt="0"/>
      <dgm:spPr/>
    </dgm:pt>
    <dgm:pt modelId="{38704A7F-E0CB-4F7E-AEF2-FDB957AE34EE}" type="pres">
      <dgm:prSet presAssocID="{3F9E03BD-FA6F-4D57-BDC0-FACCD71B61C6}" presName="node" presStyleLbl="alignAccFollowNode1" presStyleIdx="2" presStyleCnt="9">
        <dgm:presLayoutVars>
          <dgm:bulletEnabled val="1"/>
        </dgm:presLayoutVars>
      </dgm:prSet>
      <dgm:spPr/>
    </dgm:pt>
    <dgm:pt modelId="{E7317CD8-6190-47CF-A91B-6F8305A4AFB6}" type="pres">
      <dgm:prSet presAssocID="{D78AB962-B0A0-4016-A42E-C11244B3A064}" presName="vSp" presStyleCnt="0"/>
      <dgm:spPr/>
    </dgm:pt>
    <dgm:pt modelId="{3BDBCB57-AAEB-4590-AF71-367BBEF10070}" type="pres">
      <dgm:prSet presAssocID="{F3A09BE2-8DCA-4350-AC7C-5D11A9E7B511}" presName="horFlow" presStyleCnt="0"/>
      <dgm:spPr/>
    </dgm:pt>
    <dgm:pt modelId="{1C5178DE-8B9F-4C40-9193-197FCBFB5ADA}" type="pres">
      <dgm:prSet presAssocID="{F3A09BE2-8DCA-4350-AC7C-5D11A9E7B511}" presName="bigChev" presStyleLbl="node1" presStyleIdx="1" presStyleCnt="3" custLinFactY="14467" custLinFactNeighborX="-2479" custLinFactNeighborY="100000"/>
      <dgm:spPr/>
    </dgm:pt>
    <dgm:pt modelId="{573BF9F6-F56E-404D-92F1-863ABDB2C848}" type="pres">
      <dgm:prSet presAssocID="{C0E6CFB5-A710-422B-8F7D-A802EE4D0FC4}" presName="parTrans" presStyleCnt="0"/>
      <dgm:spPr/>
    </dgm:pt>
    <dgm:pt modelId="{DBE62114-5BEC-40EB-870B-A07F2EADE300}" type="pres">
      <dgm:prSet presAssocID="{4DB159D9-13C6-4B54-AA87-EFC081DAAD11}" presName="node" presStyleLbl="alignAccFollowNode1" presStyleIdx="3" presStyleCnt="9">
        <dgm:presLayoutVars>
          <dgm:bulletEnabled val="1"/>
        </dgm:presLayoutVars>
      </dgm:prSet>
      <dgm:spPr/>
    </dgm:pt>
    <dgm:pt modelId="{309F6CD4-CE4D-4CC9-9CC2-F3B4D0FB3FBD}" type="pres">
      <dgm:prSet presAssocID="{6A17893E-8C7E-4F54-87D4-019408D71CA8}" presName="sibTrans" presStyleCnt="0"/>
      <dgm:spPr/>
    </dgm:pt>
    <dgm:pt modelId="{57BB5D1C-8CA1-450A-9B0D-6C6E97C35B13}" type="pres">
      <dgm:prSet presAssocID="{051AF321-3692-46D3-BC51-AA401CC6D6B5}" presName="node" presStyleLbl="alignAccFollowNode1" presStyleIdx="4" presStyleCnt="9">
        <dgm:presLayoutVars>
          <dgm:bulletEnabled val="1"/>
        </dgm:presLayoutVars>
      </dgm:prSet>
      <dgm:spPr/>
    </dgm:pt>
    <dgm:pt modelId="{73EF9FC6-CA16-4F70-8F55-C452CED01A28}" type="pres">
      <dgm:prSet presAssocID="{5F5BB75D-4C3E-4EB2-8A5C-C1E3C7815CA1}" presName="sibTrans" presStyleCnt="0"/>
      <dgm:spPr/>
    </dgm:pt>
    <dgm:pt modelId="{A424B890-2D87-4510-8680-F15B53903F1A}" type="pres">
      <dgm:prSet presAssocID="{76B680BC-A8AA-41B0-9663-16E26F8BDA82}" presName="node" presStyleLbl="alignAccFollowNode1" presStyleIdx="5" presStyleCnt="9">
        <dgm:presLayoutVars>
          <dgm:bulletEnabled val="1"/>
        </dgm:presLayoutVars>
      </dgm:prSet>
      <dgm:spPr/>
    </dgm:pt>
    <dgm:pt modelId="{AC22241A-3D2C-47A7-B8AB-3129701EA75A}" type="pres">
      <dgm:prSet presAssocID="{F3A09BE2-8DCA-4350-AC7C-5D11A9E7B511}" presName="vSp" presStyleCnt="0"/>
      <dgm:spPr/>
    </dgm:pt>
    <dgm:pt modelId="{6D28561D-B0A7-478F-BAE6-CDA57089B656}" type="pres">
      <dgm:prSet presAssocID="{E7952CF6-D2DE-4593-95C7-9E37085D9031}" presName="horFlow" presStyleCnt="0"/>
      <dgm:spPr/>
    </dgm:pt>
    <dgm:pt modelId="{9B35BD93-E351-44AC-8B2C-2E972DEE6BF7}" type="pres">
      <dgm:prSet presAssocID="{E7952CF6-D2DE-4593-95C7-9E37085D9031}" presName="bigChev" presStyleLbl="node1" presStyleIdx="2" presStyleCnt="3" custLinFactY="-14467" custLinFactNeighborX="-2480" custLinFactNeighborY="-100000"/>
      <dgm:spPr/>
    </dgm:pt>
    <dgm:pt modelId="{969D6353-F7CA-45A3-8493-1F1E37B556DA}" type="pres">
      <dgm:prSet presAssocID="{0D5C4045-90AF-4692-8FF9-01FA0E982EBD}" presName="parTrans" presStyleCnt="0"/>
      <dgm:spPr/>
    </dgm:pt>
    <dgm:pt modelId="{86D43B84-F986-408C-991A-2BA639D4E3E0}" type="pres">
      <dgm:prSet presAssocID="{E2D03339-C25E-4764-B29F-268EB56A51DB}" presName="node" presStyleLbl="alignAccFollowNode1" presStyleIdx="6" presStyleCnt="9">
        <dgm:presLayoutVars>
          <dgm:bulletEnabled val="1"/>
        </dgm:presLayoutVars>
      </dgm:prSet>
      <dgm:spPr/>
    </dgm:pt>
    <dgm:pt modelId="{B909BC6F-4EBE-4246-B4DE-72629067528A}" type="pres">
      <dgm:prSet presAssocID="{284AFAD9-CBD2-4175-A1E7-12B868534B45}" presName="sibTrans" presStyleCnt="0"/>
      <dgm:spPr/>
    </dgm:pt>
    <dgm:pt modelId="{AC50C3D8-110E-47A3-AC56-A9527599020B}" type="pres">
      <dgm:prSet presAssocID="{5C8087E6-2E7A-47CC-A891-DD6D2F101256}" presName="node" presStyleLbl="alignAccFollowNode1" presStyleIdx="7" presStyleCnt="9">
        <dgm:presLayoutVars>
          <dgm:bulletEnabled val="1"/>
        </dgm:presLayoutVars>
      </dgm:prSet>
      <dgm:spPr/>
    </dgm:pt>
    <dgm:pt modelId="{1DC98CA7-92AF-42F2-843C-B8EDD588E7BF}" type="pres">
      <dgm:prSet presAssocID="{8BAC88D3-D274-4729-9A81-770D2C3DBFED}" presName="sibTrans" presStyleCnt="0"/>
      <dgm:spPr/>
    </dgm:pt>
    <dgm:pt modelId="{9D7FBE3F-8A4F-41E3-AAC1-34B7495F285A}" type="pres">
      <dgm:prSet presAssocID="{D2596EFD-A039-42DF-A24C-F69869C2E72C}" presName="node" presStyleLbl="alignAccFollowNode1" presStyleIdx="8" presStyleCnt="9">
        <dgm:presLayoutVars>
          <dgm:bulletEnabled val="1"/>
        </dgm:presLayoutVars>
      </dgm:prSet>
      <dgm:spPr/>
    </dgm:pt>
  </dgm:ptLst>
  <dgm:cxnLst>
    <dgm:cxn modelId="{0406B305-FDBD-4B52-ABDF-ADA5E8ABA3D5}" type="presOf" srcId="{4DB159D9-13C6-4B54-AA87-EFC081DAAD11}" destId="{DBE62114-5BEC-40EB-870B-A07F2EADE300}" srcOrd="0" destOrd="0" presId="urn:microsoft.com/office/officeart/2005/8/layout/lProcess3"/>
    <dgm:cxn modelId="{F06E6A09-7C88-48B8-8225-764C790097F8}" type="presOf" srcId="{0DFE10DA-AEF6-4F03-A8F2-2AFBBB9BBE8A}" destId="{0D2E21F2-9381-4550-9837-87D29B3F3EE9}" srcOrd="0" destOrd="0" presId="urn:microsoft.com/office/officeart/2005/8/layout/lProcess3"/>
    <dgm:cxn modelId="{8E61010B-DC99-462B-A8DB-AA9B95571EBC}" srcId="{D78AB962-B0A0-4016-A42E-C11244B3A064}" destId="{D5FB1B4A-BE76-44C4-9EFC-578C28EE7B3E}" srcOrd="0" destOrd="0" parTransId="{1CFC81B6-42A4-47F8-A3A5-F5304DB00CFB}" sibTransId="{D9C03BAE-3273-4C78-874D-6CEFBBBFB3B8}"/>
    <dgm:cxn modelId="{9788D60C-4250-4A60-86A6-A1D667CFA6AC}" type="presOf" srcId="{D5FB1B4A-BE76-44C4-9EFC-578C28EE7B3E}" destId="{B8B81083-BA26-473E-8A3F-089F462BA5A3}" srcOrd="0" destOrd="0" presId="urn:microsoft.com/office/officeart/2005/8/layout/lProcess3"/>
    <dgm:cxn modelId="{F3928411-EF2F-4D77-9894-94757916F970}" srcId="{D78AB962-B0A0-4016-A42E-C11244B3A064}" destId="{3F9E03BD-FA6F-4D57-BDC0-FACCD71B61C6}" srcOrd="2" destOrd="0" parTransId="{5E3F2E1F-E29F-46C7-BCFA-CA274F58159B}" sibTransId="{EEC35E3E-3BAF-41B6-8954-07846AEC1387}"/>
    <dgm:cxn modelId="{0790721B-BC7C-4982-B7D7-63E6D7D67252}" srcId="{D78AB962-B0A0-4016-A42E-C11244B3A064}" destId="{E2A4F711-049D-4F3A-B5BD-928E5DD3642F}" srcOrd="1" destOrd="0" parTransId="{CAFC84A4-B2F3-4335-B4C3-2AE52CB99506}" sibTransId="{53A616FA-C8D9-4E37-A8CF-558C88BB47AB}"/>
    <dgm:cxn modelId="{F41FF240-F63E-46CC-95DA-F9A06449B682}" srcId="{E7952CF6-D2DE-4593-95C7-9E37085D9031}" destId="{E2D03339-C25E-4764-B29F-268EB56A51DB}" srcOrd="0" destOrd="0" parTransId="{0D5C4045-90AF-4692-8FF9-01FA0E982EBD}" sibTransId="{284AFAD9-CBD2-4175-A1E7-12B868534B45}"/>
    <dgm:cxn modelId="{2994374A-98C2-48AC-86B1-48D901F43D36}" type="presOf" srcId="{051AF321-3692-46D3-BC51-AA401CC6D6B5}" destId="{57BB5D1C-8CA1-450A-9B0D-6C6E97C35B13}" srcOrd="0" destOrd="0" presId="urn:microsoft.com/office/officeart/2005/8/layout/lProcess3"/>
    <dgm:cxn modelId="{0C58E960-2389-45C4-948A-BB5AD0D4DA4B}" type="presOf" srcId="{3F9E03BD-FA6F-4D57-BDC0-FACCD71B61C6}" destId="{38704A7F-E0CB-4F7E-AEF2-FDB957AE34EE}" srcOrd="0" destOrd="0" presId="urn:microsoft.com/office/officeart/2005/8/layout/lProcess3"/>
    <dgm:cxn modelId="{6DAB3166-8803-4C61-A1F5-5B808A2921C3}" srcId="{0DFE10DA-AEF6-4F03-A8F2-2AFBBB9BBE8A}" destId="{F3A09BE2-8DCA-4350-AC7C-5D11A9E7B511}" srcOrd="1" destOrd="0" parTransId="{4F8EB3E9-3A2B-42F6-A4DE-3FCFB145B0A5}" sibTransId="{7E25DD95-5544-48A6-9876-EF9BA8505458}"/>
    <dgm:cxn modelId="{62A0C166-2EAF-4A00-BC3C-CB4283A365A3}" srcId="{E7952CF6-D2DE-4593-95C7-9E37085D9031}" destId="{D2596EFD-A039-42DF-A24C-F69869C2E72C}" srcOrd="2" destOrd="0" parTransId="{4FB21D77-2ADE-4F3B-BA45-8FE5F69E1BB6}" sibTransId="{B5D369F2-2789-4023-877A-361525F98143}"/>
    <dgm:cxn modelId="{B0A11068-F27A-4D62-BAC3-2F4913A29E6E}" srcId="{F3A09BE2-8DCA-4350-AC7C-5D11A9E7B511}" destId="{051AF321-3692-46D3-BC51-AA401CC6D6B5}" srcOrd="1" destOrd="0" parTransId="{48FA6933-FC64-4456-9EBC-981DC4A92283}" sibTransId="{5F5BB75D-4C3E-4EB2-8A5C-C1E3C7815CA1}"/>
    <dgm:cxn modelId="{4603AA71-08D4-4075-B807-AF9E60AC5489}" srcId="{F3A09BE2-8DCA-4350-AC7C-5D11A9E7B511}" destId="{76B680BC-A8AA-41B0-9663-16E26F8BDA82}" srcOrd="2" destOrd="0" parTransId="{391BD0BC-0761-489D-9D72-F66E8C401299}" sibTransId="{48E3685D-BF2B-4B98-9789-7864CD379065}"/>
    <dgm:cxn modelId="{B6B2D47C-5055-4E15-971E-ECAC42F41552}" type="presOf" srcId="{5C8087E6-2E7A-47CC-A891-DD6D2F101256}" destId="{AC50C3D8-110E-47A3-AC56-A9527599020B}" srcOrd="0" destOrd="0" presId="urn:microsoft.com/office/officeart/2005/8/layout/lProcess3"/>
    <dgm:cxn modelId="{B68F238D-9EBF-4D21-B89B-4A969C493C6D}" type="presOf" srcId="{F3A09BE2-8DCA-4350-AC7C-5D11A9E7B511}" destId="{1C5178DE-8B9F-4C40-9193-197FCBFB5ADA}" srcOrd="0" destOrd="0" presId="urn:microsoft.com/office/officeart/2005/8/layout/lProcess3"/>
    <dgm:cxn modelId="{5ADF4D95-A449-46C7-9D9A-31FDB3F7ECBE}" type="presOf" srcId="{D2596EFD-A039-42DF-A24C-F69869C2E72C}" destId="{9D7FBE3F-8A4F-41E3-AAC1-34B7495F285A}" srcOrd="0" destOrd="0" presId="urn:microsoft.com/office/officeart/2005/8/layout/lProcess3"/>
    <dgm:cxn modelId="{C0CC63A6-3051-41A0-A2CF-15C5EACF0143}" srcId="{0DFE10DA-AEF6-4F03-A8F2-2AFBBB9BBE8A}" destId="{E7952CF6-D2DE-4593-95C7-9E37085D9031}" srcOrd="2" destOrd="0" parTransId="{59288F68-D649-4CE7-A180-CA92628BEAED}" sibTransId="{AE39FC0C-D7D7-43A3-9A4C-C17C06BBD5D8}"/>
    <dgm:cxn modelId="{7818B0B0-D8F2-4ECB-A471-01EAC4CA6658}" srcId="{F3A09BE2-8DCA-4350-AC7C-5D11A9E7B511}" destId="{4DB159D9-13C6-4B54-AA87-EFC081DAAD11}" srcOrd="0" destOrd="0" parTransId="{C0E6CFB5-A710-422B-8F7D-A802EE4D0FC4}" sibTransId="{6A17893E-8C7E-4F54-87D4-019408D71CA8}"/>
    <dgm:cxn modelId="{313FCFB6-B4BE-4878-94C2-03A484E54E60}" type="presOf" srcId="{E2D03339-C25E-4764-B29F-268EB56A51DB}" destId="{86D43B84-F986-408C-991A-2BA639D4E3E0}" srcOrd="0" destOrd="0" presId="urn:microsoft.com/office/officeart/2005/8/layout/lProcess3"/>
    <dgm:cxn modelId="{65DA78C0-410A-4495-BEC2-27D294801722}" type="presOf" srcId="{76B680BC-A8AA-41B0-9663-16E26F8BDA82}" destId="{A424B890-2D87-4510-8680-F15B53903F1A}" srcOrd="0" destOrd="0" presId="urn:microsoft.com/office/officeart/2005/8/layout/lProcess3"/>
    <dgm:cxn modelId="{0CD146C1-611F-4DFA-AB35-4137AFD8245B}" type="presOf" srcId="{D78AB962-B0A0-4016-A42E-C11244B3A064}" destId="{1B8BEE60-7D76-4506-A467-07056A8EEC4A}" srcOrd="0" destOrd="0" presId="urn:microsoft.com/office/officeart/2005/8/layout/lProcess3"/>
    <dgm:cxn modelId="{F1F150C6-B79A-49C0-848F-D40F4FEB2872}" srcId="{0DFE10DA-AEF6-4F03-A8F2-2AFBBB9BBE8A}" destId="{D78AB962-B0A0-4016-A42E-C11244B3A064}" srcOrd="0" destOrd="0" parTransId="{6CD6BF2D-D3BC-466F-8A46-3903493FD866}" sibTransId="{47A015D9-988C-4D08-8DBC-24A82F9C9387}"/>
    <dgm:cxn modelId="{FA3240CA-5216-4161-B679-9D31DBB98918}" type="presOf" srcId="{E7952CF6-D2DE-4593-95C7-9E37085D9031}" destId="{9B35BD93-E351-44AC-8B2C-2E972DEE6BF7}" srcOrd="0" destOrd="0" presId="urn:microsoft.com/office/officeart/2005/8/layout/lProcess3"/>
    <dgm:cxn modelId="{FE0630EF-688D-4A7B-B811-17C99A04D907}" type="presOf" srcId="{E2A4F711-049D-4F3A-B5BD-928E5DD3642F}" destId="{84276597-7DAE-4304-A60A-2138D3A10313}" srcOrd="0" destOrd="0" presId="urn:microsoft.com/office/officeart/2005/8/layout/lProcess3"/>
    <dgm:cxn modelId="{711357FD-B9CA-42C8-9393-8A690F6C89D2}" srcId="{E7952CF6-D2DE-4593-95C7-9E37085D9031}" destId="{5C8087E6-2E7A-47CC-A891-DD6D2F101256}" srcOrd="1" destOrd="0" parTransId="{5D52D29A-9843-4044-B7B9-0E71A2C3D3A8}" sibTransId="{8BAC88D3-D274-4729-9A81-770D2C3DBFED}"/>
    <dgm:cxn modelId="{67A69DA7-D6A6-445A-A51E-102F41D303F9}" type="presParOf" srcId="{0D2E21F2-9381-4550-9837-87D29B3F3EE9}" destId="{AE640888-E0D9-408D-9F2E-6A3B1EBC607C}" srcOrd="0" destOrd="0" presId="urn:microsoft.com/office/officeart/2005/8/layout/lProcess3"/>
    <dgm:cxn modelId="{885A8055-997B-4E3F-BC32-A18D0E506AB0}" type="presParOf" srcId="{AE640888-E0D9-408D-9F2E-6A3B1EBC607C}" destId="{1B8BEE60-7D76-4506-A467-07056A8EEC4A}" srcOrd="0" destOrd="0" presId="urn:microsoft.com/office/officeart/2005/8/layout/lProcess3"/>
    <dgm:cxn modelId="{64FCC51B-44A7-4815-96AB-6EF0946BE27C}" type="presParOf" srcId="{AE640888-E0D9-408D-9F2E-6A3B1EBC607C}" destId="{A2E72E8F-BDF3-447A-A4C4-EAB449AE03F2}" srcOrd="1" destOrd="0" presId="urn:microsoft.com/office/officeart/2005/8/layout/lProcess3"/>
    <dgm:cxn modelId="{7DFBD4CF-DE6D-4D9A-AA81-240AD460BD9C}" type="presParOf" srcId="{AE640888-E0D9-408D-9F2E-6A3B1EBC607C}" destId="{B8B81083-BA26-473E-8A3F-089F462BA5A3}" srcOrd="2" destOrd="0" presId="urn:microsoft.com/office/officeart/2005/8/layout/lProcess3"/>
    <dgm:cxn modelId="{66417730-F30E-4A79-A116-063D5A04BA85}" type="presParOf" srcId="{AE640888-E0D9-408D-9F2E-6A3B1EBC607C}" destId="{B71DC487-B66A-44F1-AD97-0235866289F2}" srcOrd="3" destOrd="0" presId="urn:microsoft.com/office/officeart/2005/8/layout/lProcess3"/>
    <dgm:cxn modelId="{096A00E0-268D-4A75-B569-7D1A811A93BC}" type="presParOf" srcId="{AE640888-E0D9-408D-9F2E-6A3B1EBC607C}" destId="{84276597-7DAE-4304-A60A-2138D3A10313}" srcOrd="4" destOrd="0" presId="urn:microsoft.com/office/officeart/2005/8/layout/lProcess3"/>
    <dgm:cxn modelId="{1EF73BAE-92D8-4082-9D79-E6C029C2EBED}" type="presParOf" srcId="{AE640888-E0D9-408D-9F2E-6A3B1EBC607C}" destId="{7A4A9B8B-9B5E-41D3-B1B6-CA565242B76E}" srcOrd="5" destOrd="0" presId="urn:microsoft.com/office/officeart/2005/8/layout/lProcess3"/>
    <dgm:cxn modelId="{B4A86F9C-F558-4FF6-BB82-46E818BE5725}" type="presParOf" srcId="{AE640888-E0D9-408D-9F2E-6A3B1EBC607C}" destId="{38704A7F-E0CB-4F7E-AEF2-FDB957AE34EE}" srcOrd="6" destOrd="0" presId="urn:microsoft.com/office/officeart/2005/8/layout/lProcess3"/>
    <dgm:cxn modelId="{907F96B1-DDE7-492E-AE27-70950DEA001E}" type="presParOf" srcId="{0D2E21F2-9381-4550-9837-87D29B3F3EE9}" destId="{E7317CD8-6190-47CF-A91B-6F8305A4AFB6}" srcOrd="1" destOrd="0" presId="urn:microsoft.com/office/officeart/2005/8/layout/lProcess3"/>
    <dgm:cxn modelId="{EE3539CA-B7E7-4A1B-9BF0-D0AEE25FC1BE}" type="presParOf" srcId="{0D2E21F2-9381-4550-9837-87D29B3F3EE9}" destId="{3BDBCB57-AAEB-4590-AF71-367BBEF10070}" srcOrd="2" destOrd="0" presId="urn:microsoft.com/office/officeart/2005/8/layout/lProcess3"/>
    <dgm:cxn modelId="{0B036314-B595-41D2-9D8D-E4E2437608DD}" type="presParOf" srcId="{3BDBCB57-AAEB-4590-AF71-367BBEF10070}" destId="{1C5178DE-8B9F-4C40-9193-197FCBFB5ADA}" srcOrd="0" destOrd="0" presId="urn:microsoft.com/office/officeart/2005/8/layout/lProcess3"/>
    <dgm:cxn modelId="{CD69769E-A4BA-400C-86B5-3106923292AC}" type="presParOf" srcId="{3BDBCB57-AAEB-4590-AF71-367BBEF10070}" destId="{573BF9F6-F56E-404D-92F1-863ABDB2C848}" srcOrd="1" destOrd="0" presId="urn:microsoft.com/office/officeart/2005/8/layout/lProcess3"/>
    <dgm:cxn modelId="{4284A5E9-7EA6-4029-98EF-6B104A96E8CB}" type="presParOf" srcId="{3BDBCB57-AAEB-4590-AF71-367BBEF10070}" destId="{DBE62114-5BEC-40EB-870B-A07F2EADE300}" srcOrd="2" destOrd="0" presId="urn:microsoft.com/office/officeart/2005/8/layout/lProcess3"/>
    <dgm:cxn modelId="{17081594-5D51-40F4-A636-EFCD06AF3537}" type="presParOf" srcId="{3BDBCB57-AAEB-4590-AF71-367BBEF10070}" destId="{309F6CD4-CE4D-4CC9-9CC2-F3B4D0FB3FBD}" srcOrd="3" destOrd="0" presId="urn:microsoft.com/office/officeart/2005/8/layout/lProcess3"/>
    <dgm:cxn modelId="{08C59A5C-0697-4F14-8A40-49E493BC51DC}" type="presParOf" srcId="{3BDBCB57-AAEB-4590-AF71-367BBEF10070}" destId="{57BB5D1C-8CA1-450A-9B0D-6C6E97C35B13}" srcOrd="4" destOrd="0" presId="urn:microsoft.com/office/officeart/2005/8/layout/lProcess3"/>
    <dgm:cxn modelId="{A164A9EC-9CA4-46B2-ACA8-DD00F092625A}" type="presParOf" srcId="{3BDBCB57-AAEB-4590-AF71-367BBEF10070}" destId="{73EF9FC6-CA16-4F70-8F55-C452CED01A28}" srcOrd="5" destOrd="0" presId="urn:microsoft.com/office/officeart/2005/8/layout/lProcess3"/>
    <dgm:cxn modelId="{797C9244-5A34-4F8D-B145-69A6BC4ABA11}" type="presParOf" srcId="{3BDBCB57-AAEB-4590-AF71-367BBEF10070}" destId="{A424B890-2D87-4510-8680-F15B53903F1A}" srcOrd="6" destOrd="0" presId="urn:microsoft.com/office/officeart/2005/8/layout/lProcess3"/>
    <dgm:cxn modelId="{CFEDE16E-AC75-44EA-913E-3DEB099B306B}" type="presParOf" srcId="{0D2E21F2-9381-4550-9837-87D29B3F3EE9}" destId="{AC22241A-3D2C-47A7-B8AB-3129701EA75A}" srcOrd="3" destOrd="0" presId="urn:microsoft.com/office/officeart/2005/8/layout/lProcess3"/>
    <dgm:cxn modelId="{A9E6ECBE-49D6-46A6-9C23-63796572ADCC}" type="presParOf" srcId="{0D2E21F2-9381-4550-9837-87D29B3F3EE9}" destId="{6D28561D-B0A7-478F-BAE6-CDA57089B656}" srcOrd="4" destOrd="0" presId="urn:microsoft.com/office/officeart/2005/8/layout/lProcess3"/>
    <dgm:cxn modelId="{5016C527-3FCB-47B7-A773-A56C09D1DE81}" type="presParOf" srcId="{6D28561D-B0A7-478F-BAE6-CDA57089B656}" destId="{9B35BD93-E351-44AC-8B2C-2E972DEE6BF7}" srcOrd="0" destOrd="0" presId="urn:microsoft.com/office/officeart/2005/8/layout/lProcess3"/>
    <dgm:cxn modelId="{09F2281A-3E11-4AFE-A863-07A992245F41}" type="presParOf" srcId="{6D28561D-B0A7-478F-BAE6-CDA57089B656}" destId="{969D6353-F7CA-45A3-8493-1F1E37B556DA}" srcOrd="1" destOrd="0" presId="urn:microsoft.com/office/officeart/2005/8/layout/lProcess3"/>
    <dgm:cxn modelId="{9D1AA158-50D0-4D39-9C87-7A2FD66A8136}" type="presParOf" srcId="{6D28561D-B0A7-478F-BAE6-CDA57089B656}" destId="{86D43B84-F986-408C-991A-2BA639D4E3E0}" srcOrd="2" destOrd="0" presId="urn:microsoft.com/office/officeart/2005/8/layout/lProcess3"/>
    <dgm:cxn modelId="{38FFCD04-D9A6-4A66-967D-5BE6D43D3450}" type="presParOf" srcId="{6D28561D-B0A7-478F-BAE6-CDA57089B656}" destId="{B909BC6F-4EBE-4246-B4DE-72629067528A}" srcOrd="3" destOrd="0" presId="urn:microsoft.com/office/officeart/2005/8/layout/lProcess3"/>
    <dgm:cxn modelId="{9834CFCC-A0B0-411C-976A-7159F129716C}" type="presParOf" srcId="{6D28561D-B0A7-478F-BAE6-CDA57089B656}" destId="{AC50C3D8-110E-47A3-AC56-A9527599020B}" srcOrd="4" destOrd="0" presId="urn:microsoft.com/office/officeart/2005/8/layout/lProcess3"/>
    <dgm:cxn modelId="{A7C96D6C-8DCE-422D-834F-1D9F059C0833}" type="presParOf" srcId="{6D28561D-B0A7-478F-BAE6-CDA57089B656}" destId="{1DC98CA7-92AF-42F2-843C-B8EDD588E7BF}" srcOrd="5" destOrd="0" presId="urn:microsoft.com/office/officeart/2005/8/layout/lProcess3"/>
    <dgm:cxn modelId="{C55AFD51-F960-4771-8C4D-6C2886225F24}" type="presParOf" srcId="{6D28561D-B0A7-478F-BAE6-CDA57089B656}" destId="{9D7FBE3F-8A4F-41E3-AAC1-34B7495F285A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01953B-0391-424B-AB79-05463B682A1F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6AAD3DA4-1595-4C48-BDD2-E84020889FE9}">
      <dgm:prSet phldrT="[Texto]"/>
      <dgm:spPr/>
      <dgm:t>
        <a:bodyPr/>
        <a:lstStyle/>
        <a:p>
          <a:r>
            <a:rPr lang="es-ES" dirty="0"/>
            <a:t>Zamora :     Monitoreo realizados 1.605  Rutas 1 – sitios libres de mosca de la fruta 21</a:t>
          </a:r>
          <a:endParaRPr lang="es-EC" dirty="0"/>
        </a:p>
      </dgm:t>
    </dgm:pt>
    <dgm:pt modelId="{597CC3FC-45BE-4B37-802D-2EAB232ECD40}" type="parTrans" cxnId="{C60483AD-9135-4A8D-B466-A42D04901696}">
      <dgm:prSet/>
      <dgm:spPr/>
      <dgm:t>
        <a:bodyPr/>
        <a:lstStyle/>
        <a:p>
          <a:endParaRPr lang="es-EC"/>
        </a:p>
      </dgm:t>
    </dgm:pt>
    <dgm:pt modelId="{5A9D3F55-8559-4D95-9BB9-83085408E042}" type="sibTrans" cxnId="{C60483AD-9135-4A8D-B466-A42D04901696}">
      <dgm:prSet/>
      <dgm:spPr/>
      <dgm:t>
        <a:bodyPr/>
        <a:lstStyle/>
        <a:p>
          <a:endParaRPr lang="es-EC"/>
        </a:p>
      </dgm:t>
    </dgm:pt>
    <dgm:pt modelId="{1D7BE80E-D66B-4ABE-AAF9-2D6389F65DF7}">
      <dgm:prSet phldrT="[Texto]"/>
      <dgm:spPr/>
      <dgm:t>
        <a:bodyPr/>
        <a:lstStyle/>
        <a:p>
          <a:r>
            <a:rPr lang="es-ES" dirty="0"/>
            <a:t>Loja :     Monitoreo realizados 157 – Rutas 3 – sitios libres de mosca de la fruta 1</a:t>
          </a:r>
          <a:endParaRPr lang="es-EC" dirty="0"/>
        </a:p>
      </dgm:t>
    </dgm:pt>
    <dgm:pt modelId="{334E9B46-6B94-4E5F-8ED5-D6FC97373BDC}" type="parTrans" cxnId="{103CE400-50A0-4C99-8D99-D702E11E738F}">
      <dgm:prSet/>
      <dgm:spPr/>
      <dgm:t>
        <a:bodyPr/>
        <a:lstStyle/>
        <a:p>
          <a:endParaRPr lang="es-EC"/>
        </a:p>
      </dgm:t>
    </dgm:pt>
    <dgm:pt modelId="{983F8B15-F29C-4F04-966B-6C7E25AC7D36}" type="sibTrans" cxnId="{103CE400-50A0-4C99-8D99-D702E11E738F}">
      <dgm:prSet/>
      <dgm:spPr/>
      <dgm:t>
        <a:bodyPr/>
        <a:lstStyle/>
        <a:p>
          <a:endParaRPr lang="es-EC"/>
        </a:p>
      </dgm:t>
    </dgm:pt>
    <dgm:pt modelId="{1CB2D6D8-9058-45A5-8022-A6622F825470}">
      <dgm:prSet/>
      <dgm:spPr/>
      <dgm:t>
        <a:bodyPr/>
        <a:lstStyle/>
        <a:p>
          <a:r>
            <a:rPr lang="es-ES" dirty="0"/>
            <a:t>El Oro :     Monitoreo realizados 5.772 – Rutas 3 – sitios libres de mosca de la fruta 3</a:t>
          </a:r>
          <a:endParaRPr lang="es-EC" dirty="0"/>
        </a:p>
      </dgm:t>
    </dgm:pt>
    <dgm:pt modelId="{8D017C40-CB8B-42FA-B780-DE1D249C7E9D}" type="parTrans" cxnId="{46414C3B-F07E-4380-A422-B0898A1A7FF1}">
      <dgm:prSet/>
      <dgm:spPr/>
      <dgm:t>
        <a:bodyPr/>
        <a:lstStyle/>
        <a:p>
          <a:endParaRPr lang="es-EC"/>
        </a:p>
      </dgm:t>
    </dgm:pt>
    <dgm:pt modelId="{D3E46015-563B-4DF8-9298-5E529495D895}" type="sibTrans" cxnId="{46414C3B-F07E-4380-A422-B0898A1A7FF1}">
      <dgm:prSet/>
      <dgm:spPr/>
      <dgm:t>
        <a:bodyPr/>
        <a:lstStyle/>
        <a:p>
          <a:endParaRPr lang="es-EC"/>
        </a:p>
      </dgm:t>
    </dgm:pt>
    <dgm:pt modelId="{49275054-FC33-4319-AFC8-A075159A125E}" type="pres">
      <dgm:prSet presAssocID="{2A01953B-0391-424B-AB79-05463B682A1F}" presName="Name0" presStyleCnt="0">
        <dgm:presLayoutVars>
          <dgm:chMax val="7"/>
          <dgm:chPref val="7"/>
          <dgm:dir/>
        </dgm:presLayoutVars>
      </dgm:prSet>
      <dgm:spPr/>
    </dgm:pt>
    <dgm:pt modelId="{26AE581A-49BE-4766-B406-D220DE7683BD}" type="pres">
      <dgm:prSet presAssocID="{2A01953B-0391-424B-AB79-05463B682A1F}" presName="Name1" presStyleCnt="0"/>
      <dgm:spPr/>
    </dgm:pt>
    <dgm:pt modelId="{1C1012C2-D516-4303-9DF8-087338C77A34}" type="pres">
      <dgm:prSet presAssocID="{2A01953B-0391-424B-AB79-05463B682A1F}" presName="cycle" presStyleCnt="0"/>
      <dgm:spPr/>
    </dgm:pt>
    <dgm:pt modelId="{CAB2834B-874F-4451-819E-210EDEFC05DF}" type="pres">
      <dgm:prSet presAssocID="{2A01953B-0391-424B-AB79-05463B682A1F}" presName="srcNode" presStyleLbl="node1" presStyleIdx="0" presStyleCnt="3"/>
      <dgm:spPr/>
    </dgm:pt>
    <dgm:pt modelId="{967EF392-06BE-4E48-86ED-0079F16B5EF3}" type="pres">
      <dgm:prSet presAssocID="{2A01953B-0391-424B-AB79-05463B682A1F}" presName="conn" presStyleLbl="parChTrans1D2" presStyleIdx="0" presStyleCnt="1"/>
      <dgm:spPr/>
    </dgm:pt>
    <dgm:pt modelId="{113B6646-F545-4F97-A1B2-3F45257EF29E}" type="pres">
      <dgm:prSet presAssocID="{2A01953B-0391-424B-AB79-05463B682A1F}" presName="extraNode" presStyleLbl="node1" presStyleIdx="0" presStyleCnt="3"/>
      <dgm:spPr/>
    </dgm:pt>
    <dgm:pt modelId="{2DDC838C-7636-4220-8D96-4B1ADDFA162C}" type="pres">
      <dgm:prSet presAssocID="{2A01953B-0391-424B-AB79-05463B682A1F}" presName="dstNode" presStyleLbl="node1" presStyleIdx="0" presStyleCnt="3"/>
      <dgm:spPr/>
    </dgm:pt>
    <dgm:pt modelId="{BD0D3031-3F85-4045-8577-F7EF9CE402D7}" type="pres">
      <dgm:prSet presAssocID="{1CB2D6D8-9058-45A5-8022-A6622F825470}" presName="text_1" presStyleLbl="node1" presStyleIdx="0" presStyleCnt="3">
        <dgm:presLayoutVars>
          <dgm:bulletEnabled val="1"/>
        </dgm:presLayoutVars>
      </dgm:prSet>
      <dgm:spPr/>
    </dgm:pt>
    <dgm:pt modelId="{5C864B6C-D7AB-487D-989F-D5CA205301E5}" type="pres">
      <dgm:prSet presAssocID="{1CB2D6D8-9058-45A5-8022-A6622F825470}" presName="accent_1" presStyleCnt="0"/>
      <dgm:spPr/>
    </dgm:pt>
    <dgm:pt modelId="{2DA36B2A-633C-40FE-BD27-A8C84B0C150A}" type="pres">
      <dgm:prSet presAssocID="{1CB2D6D8-9058-45A5-8022-A6622F825470}" presName="accentRepeatNode" presStyleLbl="solidFgAcc1" presStyleIdx="0" presStyleCnt="3"/>
      <dgm:spPr/>
    </dgm:pt>
    <dgm:pt modelId="{ADC4C3D3-3DB7-4E90-BCF5-A3F55957BA42}" type="pres">
      <dgm:prSet presAssocID="{6AAD3DA4-1595-4C48-BDD2-E84020889FE9}" presName="text_2" presStyleLbl="node1" presStyleIdx="1" presStyleCnt="3">
        <dgm:presLayoutVars>
          <dgm:bulletEnabled val="1"/>
        </dgm:presLayoutVars>
      </dgm:prSet>
      <dgm:spPr/>
    </dgm:pt>
    <dgm:pt modelId="{5F94DB32-2C11-4480-9F15-8EEF57A20A3C}" type="pres">
      <dgm:prSet presAssocID="{6AAD3DA4-1595-4C48-BDD2-E84020889FE9}" presName="accent_2" presStyleCnt="0"/>
      <dgm:spPr/>
    </dgm:pt>
    <dgm:pt modelId="{4B1F29CC-9A6C-4E6F-A18B-83B55A629448}" type="pres">
      <dgm:prSet presAssocID="{6AAD3DA4-1595-4C48-BDD2-E84020889FE9}" presName="accentRepeatNode" presStyleLbl="solidFgAcc1" presStyleIdx="1" presStyleCnt="3"/>
      <dgm:spPr/>
    </dgm:pt>
    <dgm:pt modelId="{5D09E48A-4BE3-4F43-BFA6-33ADC04013E8}" type="pres">
      <dgm:prSet presAssocID="{1D7BE80E-D66B-4ABE-AAF9-2D6389F65DF7}" presName="text_3" presStyleLbl="node1" presStyleIdx="2" presStyleCnt="3">
        <dgm:presLayoutVars>
          <dgm:bulletEnabled val="1"/>
        </dgm:presLayoutVars>
      </dgm:prSet>
      <dgm:spPr/>
    </dgm:pt>
    <dgm:pt modelId="{F44DD371-EF1C-471C-B05A-03178929799C}" type="pres">
      <dgm:prSet presAssocID="{1D7BE80E-D66B-4ABE-AAF9-2D6389F65DF7}" presName="accent_3" presStyleCnt="0"/>
      <dgm:spPr/>
    </dgm:pt>
    <dgm:pt modelId="{D9D76461-2C8A-4EF3-A148-F6D88F17EF59}" type="pres">
      <dgm:prSet presAssocID="{1D7BE80E-D66B-4ABE-AAF9-2D6389F65DF7}" presName="accentRepeatNode" presStyleLbl="solidFgAcc1" presStyleIdx="2" presStyleCnt="3"/>
      <dgm:spPr/>
    </dgm:pt>
  </dgm:ptLst>
  <dgm:cxnLst>
    <dgm:cxn modelId="{103CE400-50A0-4C99-8D99-D702E11E738F}" srcId="{2A01953B-0391-424B-AB79-05463B682A1F}" destId="{1D7BE80E-D66B-4ABE-AAF9-2D6389F65DF7}" srcOrd="2" destOrd="0" parTransId="{334E9B46-6B94-4E5F-8ED5-D6FC97373BDC}" sibTransId="{983F8B15-F29C-4F04-966B-6C7E25AC7D36}"/>
    <dgm:cxn modelId="{46414C3B-F07E-4380-A422-B0898A1A7FF1}" srcId="{2A01953B-0391-424B-AB79-05463B682A1F}" destId="{1CB2D6D8-9058-45A5-8022-A6622F825470}" srcOrd="0" destOrd="0" parTransId="{8D017C40-CB8B-42FA-B780-DE1D249C7E9D}" sibTransId="{D3E46015-563B-4DF8-9298-5E529495D895}"/>
    <dgm:cxn modelId="{3CF68B52-780E-4842-A1F1-1DD8674140A9}" type="presOf" srcId="{1D7BE80E-D66B-4ABE-AAF9-2D6389F65DF7}" destId="{5D09E48A-4BE3-4F43-BFA6-33ADC04013E8}" srcOrd="0" destOrd="0" presId="urn:microsoft.com/office/officeart/2008/layout/VerticalCurvedList"/>
    <dgm:cxn modelId="{55DDD07F-8BE6-43D9-962C-168AD3233CF3}" type="presOf" srcId="{1CB2D6D8-9058-45A5-8022-A6622F825470}" destId="{BD0D3031-3F85-4045-8577-F7EF9CE402D7}" srcOrd="0" destOrd="0" presId="urn:microsoft.com/office/officeart/2008/layout/VerticalCurvedList"/>
    <dgm:cxn modelId="{65985389-7F9B-464A-86FB-E19256D84F73}" type="presOf" srcId="{2A01953B-0391-424B-AB79-05463B682A1F}" destId="{49275054-FC33-4319-AFC8-A075159A125E}" srcOrd="0" destOrd="0" presId="urn:microsoft.com/office/officeart/2008/layout/VerticalCurvedList"/>
    <dgm:cxn modelId="{F317428D-89DE-4A04-B2F8-982F30BFEAB4}" type="presOf" srcId="{D3E46015-563B-4DF8-9298-5E529495D895}" destId="{967EF392-06BE-4E48-86ED-0079F16B5EF3}" srcOrd="0" destOrd="0" presId="urn:microsoft.com/office/officeart/2008/layout/VerticalCurvedList"/>
    <dgm:cxn modelId="{C60483AD-9135-4A8D-B466-A42D04901696}" srcId="{2A01953B-0391-424B-AB79-05463B682A1F}" destId="{6AAD3DA4-1595-4C48-BDD2-E84020889FE9}" srcOrd="1" destOrd="0" parTransId="{597CC3FC-45BE-4B37-802D-2EAB232ECD40}" sibTransId="{5A9D3F55-8559-4D95-9BB9-83085408E042}"/>
    <dgm:cxn modelId="{343ADDDE-923E-41CF-BCBD-EE5D026BC436}" type="presOf" srcId="{6AAD3DA4-1595-4C48-BDD2-E84020889FE9}" destId="{ADC4C3D3-3DB7-4E90-BCF5-A3F55957BA42}" srcOrd="0" destOrd="0" presId="urn:microsoft.com/office/officeart/2008/layout/VerticalCurvedList"/>
    <dgm:cxn modelId="{BC0ACA3D-573E-4D77-B35A-9CD79CD733F2}" type="presParOf" srcId="{49275054-FC33-4319-AFC8-A075159A125E}" destId="{26AE581A-49BE-4766-B406-D220DE7683BD}" srcOrd="0" destOrd="0" presId="urn:microsoft.com/office/officeart/2008/layout/VerticalCurvedList"/>
    <dgm:cxn modelId="{0CF2FFE5-638E-4339-90EF-1679178F7005}" type="presParOf" srcId="{26AE581A-49BE-4766-B406-D220DE7683BD}" destId="{1C1012C2-D516-4303-9DF8-087338C77A34}" srcOrd="0" destOrd="0" presId="urn:microsoft.com/office/officeart/2008/layout/VerticalCurvedList"/>
    <dgm:cxn modelId="{7C77F220-B5E1-4C6C-9DF1-03D88B420B34}" type="presParOf" srcId="{1C1012C2-D516-4303-9DF8-087338C77A34}" destId="{CAB2834B-874F-4451-819E-210EDEFC05DF}" srcOrd="0" destOrd="0" presId="urn:microsoft.com/office/officeart/2008/layout/VerticalCurvedList"/>
    <dgm:cxn modelId="{4A598ED9-6F16-4FB3-BB2D-B4F11B61AC14}" type="presParOf" srcId="{1C1012C2-D516-4303-9DF8-087338C77A34}" destId="{967EF392-06BE-4E48-86ED-0079F16B5EF3}" srcOrd="1" destOrd="0" presId="urn:microsoft.com/office/officeart/2008/layout/VerticalCurvedList"/>
    <dgm:cxn modelId="{499CBB8F-032D-429D-BCBD-005E1BAC7179}" type="presParOf" srcId="{1C1012C2-D516-4303-9DF8-087338C77A34}" destId="{113B6646-F545-4F97-A1B2-3F45257EF29E}" srcOrd="2" destOrd="0" presId="urn:microsoft.com/office/officeart/2008/layout/VerticalCurvedList"/>
    <dgm:cxn modelId="{AC74ABEF-C54A-4B55-B000-E4FA80DF65A0}" type="presParOf" srcId="{1C1012C2-D516-4303-9DF8-087338C77A34}" destId="{2DDC838C-7636-4220-8D96-4B1ADDFA162C}" srcOrd="3" destOrd="0" presId="urn:microsoft.com/office/officeart/2008/layout/VerticalCurvedList"/>
    <dgm:cxn modelId="{D204634A-E9BF-4716-A1C9-58E4BAFD435E}" type="presParOf" srcId="{26AE581A-49BE-4766-B406-D220DE7683BD}" destId="{BD0D3031-3F85-4045-8577-F7EF9CE402D7}" srcOrd="1" destOrd="0" presId="urn:microsoft.com/office/officeart/2008/layout/VerticalCurvedList"/>
    <dgm:cxn modelId="{455ED965-5067-4248-BB12-29F7234500CA}" type="presParOf" srcId="{26AE581A-49BE-4766-B406-D220DE7683BD}" destId="{5C864B6C-D7AB-487D-989F-D5CA205301E5}" srcOrd="2" destOrd="0" presId="urn:microsoft.com/office/officeart/2008/layout/VerticalCurvedList"/>
    <dgm:cxn modelId="{BD3AB412-32C4-449A-96E5-C21BA5E3B563}" type="presParOf" srcId="{5C864B6C-D7AB-487D-989F-D5CA205301E5}" destId="{2DA36B2A-633C-40FE-BD27-A8C84B0C150A}" srcOrd="0" destOrd="0" presId="urn:microsoft.com/office/officeart/2008/layout/VerticalCurvedList"/>
    <dgm:cxn modelId="{1A42C435-6A69-4FB1-9FB0-FE9AD080C2C1}" type="presParOf" srcId="{26AE581A-49BE-4766-B406-D220DE7683BD}" destId="{ADC4C3D3-3DB7-4E90-BCF5-A3F55957BA42}" srcOrd="3" destOrd="0" presId="urn:microsoft.com/office/officeart/2008/layout/VerticalCurvedList"/>
    <dgm:cxn modelId="{F40BCBD6-0C43-4903-AE6B-5EC93042ECE9}" type="presParOf" srcId="{26AE581A-49BE-4766-B406-D220DE7683BD}" destId="{5F94DB32-2C11-4480-9F15-8EEF57A20A3C}" srcOrd="4" destOrd="0" presId="urn:microsoft.com/office/officeart/2008/layout/VerticalCurvedList"/>
    <dgm:cxn modelId="{C4ABD933-C8EF-4326-8401-2A134B5EF776}" type="presParOf" srcId="{5F94DB32-2C11-4480-9F15-8EEF57A20A3C}" destId="{4B1F29CC-9A6C-4E6F-A18B-83B55A629448}" srcOrd="0" destOrd="0" presId="urn:microsoft.com/office/officeart/2008/layout/VerticalCurvedList"/>
    <dgm:cxn modelId="{8CB1F68D-55DD-44C0-B10F-06E32857D9DC}" type="presParOf" srcId="{26AE581A-49BE-4766-B406-D220DE7683BD}" destId="{5D09E48A-4BE3-4F43-BFA6-33ADC04013E8}" srcOrd="5" destOrd="0" presId="urn:microsoft.com/office/officeart/2008/layout/VerticalCurvedList"/>
    <dgm:cxn modelId="{46786E9D-1A4A-459C-91E2-C068C2441345}" type="presParOf" srcId="{26AE581A-49BE-4766-B406-D220DE7683BD}" destId="{F44DD371-EF1C-471C-B05A-03178929799C}" srcOrd="6" destOrd="0" presId="urn:microsoft.com/office/officeart/2008/layout/VerticalCurvedList"/>
    <dgm:cxn modelId="{1D82056F-70B5-4133-870F-69A2685A1DAA}" type="presParOf" srcId="{F44DD371-EF1C-471C-B05A-03178929799C}" destId="{D9D76461-2C8A-4EF3-A148-F6D88F17EF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5D68DB-4EB0-4B35-9509-CFC2EEEF8084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611A091F-0B96-44CA-8916-E4CE223EB16B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ES" dirty="0"/>
            <a:t>Protocolo de escamas y cochinillas</a:t>
          </a:r>
          <a:endParaRPr lang="es-EC" dirty="0"/>
        </a:p>
      </dgm:t>
    </dgm:pt>
    <dgm:pt modelId="{42479CE5-983C-4E7E-B426-2F8407F57D44}" type="sibTrans" cxnId="{4CEEE096-DF97-465C-B1F0-04C763E25F72}">
      <dgm:prSet/>
      <dgm:spPr>
        <a:solidFill>
          <a:schemeClr val="accent4"/>
        </a:solidFill>
      </dgm:spPr>
      <dgm:t>
        <a:bodyPr/>
        <a:lstStyle/>
        <a:p>
          <a:r>
            <a:rPr lang="es-ES" dirty="0"/>
            <a:t>El Oro</a:t>
          </a:r>
        </a:p>
        <a:p>
          <a:r>
            <a:rPr lang="es-ES" dirty="0"/>
            <a:t>941</a:t>
          </a:r>
          <a:endParaRPr lang="es-EC" dirty="0"/>
        </a:p>
      </dgm:t>
    </dgm:pt>
    <dgm:pt modelId="{193FCA28-85B2-44F3-A040-AD9678046569}" type="parTrans" cxnId="{4CEEE096-DF97-465C-B1F0-04C763E25F72}">
      <dgm:prSet/>
      <dgm:spPr/>
      <dgm:t>
        <a:bodyPr/>
        <a:lstStyle/>
        <a:p>
          <a:endParaRPr lang="es-EC"/>
        </a:p>
      </dgm:t>
    </dgm:pt>
    <dgm:pt modelId="{F92F78E3-BACE-456F-BCD8-B67C45A49D9E}" type="pres">
      <dgm:prSet presAssocID="{C95D68DB-4EB0-4B35-9509-CFC2EEEF8084}" presName="Name0" presStyleCnt="0">
        <dgm:presLayoutVars>
          <dgm:chMax/>
          <dgm:chPref/>
          <dgm:dir/>
          <dgm:animLvl val="lvl"/>
        </dgm:presLayoutVars>
      </dgm:prSet>
      <dgm:spPr/>
    </dgm:pt>
    <dgm:pt modelId="{93B0D72A-9CA9-417D-8669-70D09093FD44}" type="pres">
      <dgm:prSet presAssocID="{611A091F-0B96-44CA-8916-E4CE223EB16B}" presName="composite" presStyleCnt="0"/>
      <dgm:spPr/>
    </dgm:pt>
    <dgm:pt modelId="{AD8D0BC0-928C-4222-AADC-E7D933F53B1E}" type="pres">
      <dgm:prSet presAssocID="{611A091F-0B96-44CA-8916-E4CE223EB16B}" presName="Parent1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7650B154-033D-45D9-A35C-9A3080313750}" type="pres">
      <dgm:prSet presAssocID="{611A091F-0B96-44CA-8916-E4CE223EB16B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24FB4E68-F395-4108-A9B0-6E844045EE8D}" type="pres">
      <dgm:prSet presAssocID="{611A091F-0B96-44CA-8916-E4CE223EB16B}" presName="BalanceSpacing" presStyleCnt="0"/>
      <dgm:spPr/>
    </dgm:pt>
    <dgm:pt modelId="{6FC42330-154A-4399-8A0D-6446DD4FC895}" type="pres">
      <dgm:prSet presAssocID="{611A091F-0B96-44CA-8916-E4CE223EB16B}" presName="BalanceSpacing1" presStyleCnt="0"/>
      <dgm:spPr/>
    </dgm:pt>
    <dgm:pt modelId="{65BE847A-B840-45FF-8F41-A989A2CCBF30}" type="pres">
      <dgm:prSet presAssocID="{42479CE5-983C-4E7E-B426-2F8407F57D44}" presName="Accent1Text" presStyleLbl="node1" presStyleIdx="1" presStyleCnt="2"/>
      <dgm:spPr/>
    </dgm:pt>
  </dgm:ptLst>
  <dgm:cxnLst>
    <dgm:cxn modelId="{A6372608-BB83-4659-9552-E87081CECD2B}" type="presOf" srcId="{42479CE5-983C-4E7E-B426-2F8407F57D44}" destId="{65BE847A-B840-45FF-8F41-A989A2CCBF30}" srcOrd="0" destOrd="0" presId="urn:microsoft.com/office/officeart/2008/layout/AlternatingHexagons"/>
    <dgm:cxn modelId="{4CEEE096-DF97-465C-B1F0-04C763E25F72}" srcId="{C95D68DB-4EB0-4B35-9509-CFC2EEEF8084}" destId="{611A091F-0B96-44CA-8916-E4CE223EB16B}" srcOrd="0" destOrd="0" parTransId="{193FCA28-85B2-44F3-A040-AD9678046569}" sibTransId="{42479CE5-983C-4E7E-B426-2F8407F57D44}"/>
    <dgm:cxn modelId="{404196B3-FD11-4829-A960-F5BB87F805A6}" type="presOf" srcId="{611A091F-0B96-44CA-8916-E4CE223EB16B}" destId="{AD8D0BC0-928C-4222-AADC-E7D933F53B1E}" srcOrd="0" destOrd="0" presId="urn:microsoft.com/office/officeart/2008/layout/AlternatingHexagons"/>
    <dgm:cxn modelId="{E130D2B6-24B4-4D52-A63D-CBCACBD5BD83}" type="presOf" srcId="{C95D68DB-4EB0-4B35-9509-CFC2EEEF8084}" destId="{F92F78E3-BACE-456F-BCD8-B67C45A49D9E}" srcOrd="0" destOrd="0" presId="urn:microsoft.com/office/officeart/2008/layout/AlternatingHexagons"/>
    <dgm:cxn modelId="{89B3F937-D73B-4469-8791-01DA7D546BB0}" type="presParOf" srcId="{F92F78E3-BACE-456F-BCD8-B67C45A49D9E}" destId="{93B0D72A-9CA9-417D-8669-70D09093FD44}" srcOrd="0" destOrd="0" presId="urn:microsoft.com/office/officeart/2008/layout/AlternatingHexagons"/>
    <dgm:cxn modelId="{2C2BCE88-910A-4316-B45A-D7E3665B3EB4}" type="presParOf" srcId="{93B0D72A-9CA9-417D-8669-70D09093FD44}" destId="{AD8D0BC0-928C-4222-AADC-E7D933F53B1E}" srcOrd="0" destOrd="0" presId="urn:microsoft.com/office/officeart/2008/layout/AlternatingHexagons"/>
    <dgm:cxn modelId="{0FE69972-743C-487B-B461-9BBB8DB9F1F6}" type="presParOf" srcId="{93B0D72A-9CA9-417D-8669-70D09093FD44}" destId="{7650B154-033D-45D9-A35C-9A3080313750}" srcOrd="1" destOrd="0" presId="urn:microsoft.com/office/officeart/2008/layout/AlternatingHexagons"/>
    <dgm:cxn modelId="{68938C9E-BCDA-4C21-A19B-9562A76E2F1F}" type="presParOf" srcId="{93B0D72A-9CA9-417D-8669-70D09093FD44}" destId="{24FB4E68-F395-4108-A9B0-6E844045EE8D}" srcOrd="2" destOrd="0" presId="urn:microsoft.com/office/officeart/2008/layout/AlternatingHexagons"/>
    <dgm:cxn modelId="{28D8AE3D-2AFC-4C7E-9DD3-A2AF53B3D2C7}" type="presParOf" srcId="{93B0D72A-9CA9-417D-8669-70D09093FD44}" destId="{6FC42330-154A-4399-8A0D-6446DD4FC895}" srcOrd="3" destOrd="0" presId="urn:microsoft.com/office/officeart/2008/layout/AlternatingHexagons"/>
    <dgm:cxn modelId="{949F86DB-8189-400E-B35E-BB832C47DBB9}" type="presParOf" srcId="{93B0D72A-9CA9-417D-8669-70D09093FD44}" destId="{65BE847A-B840-45FF-8F41-A989A2CCBF3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FB1BE-808D-4B49-BADE-1C963A00B0E5}">
      <dsp:nvSpPr>
        <dsp:cNvPr id="0" name=""/>
        <dsp:cNvSpPr/>
      </dsp:nvSpPr>
      <dsp:spPr>
        <a:xfrm>
          <a:off x="0" y="14738"/>
          <a:ext cx="10120405" cy="2271024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2400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01F6D-BD46-4A5D-9EB6-5190E502864D}">
      <dsp:nvSpPr>
        <dsp:cNvPr id="0" name=""/>
        <dsp:cNvSpPr/>
      </dsp:nvSpPr>
      <dsp:spPr>
        <a:xfrm>
          <a:off x="306863" y="302803"/>
          <a:ext cx="1760495" cy="166541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10000" t="10000" r="10000" b="10000"/>
          </a:stretch>
        </a:blip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DE6AEA-0CD3-4376-9D22-78E365BC9531}">
      <dsp:nvSpPr>
        <dsp:cNvPr id="0" name=""/>
        <dsp:cNvSpPr/>
      </dsp:nvSpPr>
      <dsp:spPr>
        <a:xfrm rot="10800000">
          <a:off x="324979" y="2271024"/>
          <a:ext cx="1724264" cy="27756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i="0" u="none" strike="noStrike" kern="1200" cap="none" dirty="0">
              <a:latin typeface="Arial"/>
              <a:ea typeface="Arial"/>
              <a:cs typeface="Arial"/>
              <a:sym typeface="Arial"/>
            </a:rPr>
            <a:t>Garantizar la inocuidad de los productos agropecuarios</a:t>
          </a:r>
          <a:endParaRPr lang="es-EC" sz="2000" kern="1200" dirty="0"/>
        </a:p>
      </dsp:txBody>
      <dsp:txXfrm rot="10800000">
        <a:off x="378006" y="2271024"/>
        <a:ext cx="1618210" cy="2722670"/>
      </dsp:txXfrm>
    </dsp:sp>
    <dsp:sp modelId="{56DB3331-095A-4438-A5F5-1F22BC9C933D}">
      <dsp:nvSpPr>
        <dsp:cNvPr id="0" name=""/>
        <dsp:cNvSpPr/>
      </dsp:nvSpPr>
      <dsp:spPr>
        <a:xfrm>
          <a:off x="2243409" y="302803"/>
          <a:ext cx="1760495" cy="166541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10000" t="10000" r="10000" b="10000"/>
          </a:stretch>
        </a:blipFill>
        <a:ln w="38100" cap="flat" cmpd="sng" algn="ctr">
          <a:solidFill>
            <a:schemeClr val="accent3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E3CAAC-63C6-4ECA-9CE1-B277CE38B122}">
      <dsp:nvSpPr>
        <dsp:cNvPr id="0" name=""/>
        <dsp:cNvSpPr/>
      </dsp:nvSpPr>
      <dsp:spPr>
        <a:xfrm rot="10800000">
          <a:off x="2243409" y="2271024"/>
          <a:ext cx="1760495" cy="27756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0" i="0" u="none" strike="noStrike" kern="1200" cap="none" dirty="0">
              <a:latin typeface="Arial"/>
              <a:ea typeface="Arial"/>
              <a:cs typeface="Arial"/>
              <a:sym typeface="Arial"/>
            </a:rPr>
            <a:t>Garantizar la calidad, seguridad y eficacia de los insumos agropecuarios </a:t>
          </a:r>
          <a:endParaRPr lang="es-EC" sz="1700" kern="1200" dirty="0"/>
        </a:p>
      </dsp:txBody>
      <dsp:txXfrm rot="10800000">
        <a:off x="2297550" y="2271024"/>
        <a:ext cx="1652213" cy="2721556"/>
      </dsp:txXfrm>
    </dsp:sp>
    <dsp:sp modelId="{6A744AE8-E4A9-43E3-BC6D-7DF96CD1457D}">
      <dsp:nvSpPr>
        <dsp:cNvPr id="0" name=""/>
        <dsp:cNvSpPr/>
      </dsp:nvSpPr>
      <dsp:spPr>
        <a:xfrm>
          <a:off x="4179954" y="302803"/>
          <a:ext cx="1760495" cy="166541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10000" t="10000" r="10000" b="10000"/>
          </a:stretch>
        </a:blipFill>
        <a:ln w="38100" cap="flat" cmpd="sng" algn="ctr">
          <a:solidFill>
            <a:srgbClr val="FFC0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D4816F-B612-4504-B347-EFFA5597BD1C}">
      <dsp:nvSpPr>
        <dsp:cNvPr id="0" name=""/>
        <dsp:cNvSpPr/>
      </dsp:nvSpPr>
      <dsp:spPr>
        <a:xfrm rot="10800000">
          <a:off x="4179954" y="2271024"/>
          <a:ext cx="1760495" cy="27756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i="0" u="none" strike="noStrike" kern="1200" cap="none" dirty="0">
              <a:latin typeface="Arial"/>
              <a:ea typeface="Arial"/>
              <a:cs typeface="Arial"/>
              <a:sym typeface="Arial"/>
            </a:rPr>
            <a:t>Uso eficiente del presupuesto</a:t>
          </a:r>
        </a:p>
      </dsp:txBody>
      <dsp:txXfrm rot="10800000">
        <a:off x="4234095" y="2271024"/>
        <a:ext cx="1652213" cy="2721556"/>
      </dsp:txXfrm>
    </dsp:sp>
    <dsp:sp modelId="{F8A832B3-513D-4E91-BD0A-886F8B89413A}">
      <dsp:nvSpPr>
        <dsp:cNvPr id="0" name=""/>
        <dsp:cNvSpPr/>
      </dsp:nvSpPr>
      <dsp:spPr>
        <a:xfrm>
          <a:off x="6116500" y="302803"/>
          <a:ext cx="1760495" cy="166541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/>
          <a:srcRect/>
          <a:stretch>
            <a:fillRect l="15000" t="10000" r="10000" b="10000"/>
          </a:stretch>
        </a:blipFill>
        <a:ln w="38100" cap="flat" cmpd="sng" algn="ctr">
          <a:solidFill>
            <a:srgbClr val="00B0F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0F3ECA-4716-417E-93C8-1CD2A42C2F99}">
      <dsp:nvSpPr>
        <dsp:cNvPr id="0" name=""/>
        <dsp:cNvSpPr/>
      </dsp:nvSpPr>
      <dsp:spPr>
        <a:xfrm rot="10800000">
          <a:off x="6116500" y="2271024"/>
          <a:ext cx="1760495" cy="27756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i="0" u="none" strike="noStrike" kern="1200" cap="none" dirty="0">
              <a:latin typeface="Arial"/>
              <a:ea typeface="Arial"/>
              <a:cs typeface="Arial"/>
              <a:sym typeface="Arial"/>
            </a:rPr>
            <a:t>Desarrollo del talento humano</a:t>
          </a:r>
          <a:endParaRPr lang="es-EC" sz="1700" kern="1200" dirty="0"/>
        </a:p>
      </dsp:txBody>
      <dsp:txXfrm rot="10800000">
        <a:off x="6170641" y="2271024"/>
        <a:ext cx="1652213" cy="2721556"/>
      </dsp:txXfrm>
    </dsp:sp>
    <dsp:sp modelId="{44A24018-6251-4625-969F-F26AED5EF0C0}">
      <dsp:nvSpPr>
        <dsp:cNvPr id="0" name=""/>
        <dsp:cNvSpPr/>
      </dsp:nvSpPr>
      <dsp:spPr>
        <a:xfrm>
          <a:off x="8053045" y="302803"/>
          <a:ext cx="1760495" cy="166541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/>
          <a:srcRect/>
          <a:stretch>
            <a:fillRect l="10000" t="10000" r="10000" b="10000"/>
          </a:stretch>
        </a:blipFill>
        <a:ln w="38100" cap="flat" cmpd="sng" algn="ctr">
          <a:solidFill>
            <a:srgbClr val="92D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E92D86-77A3-47CC-8EDB-FF8951B2BFD9}">
      <dsp:nvSpPr>
        <dsp:cNvPr id="0" name=""/>
        <dsp:cNvSpPr/>
      </dsp:nvSpPr>
      <dsp:spPr>
        <a:xfrm rot="10800000">
          <a:off x="8053045" y="2271024"/>
          <a:ext cx="1760495" cy="2775697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i="0" u="none" strike="noStrike" kern="1200" cap="none" dirty="0">
              <a:latin typeface="Arial"/>
              <a:ea typeface="Arial"/>
              <a:cs typeface="Arial"/>
              <a:sym typeface="Arial"/>
            </a:rPr>
            <a:t>Eficiencia institucional </a:t>
          </a:r>
          <a:endParaRPr lang="es-EC" sz="1700" kern="1200" dirty="0"/>
        </a:p>
      </dsp:txBody>
      <dsp:txXfrm rot="10800000">
        <a:off x="8107186" y="2271024"/>
        <a:ext cx="1652213" cy="27215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28444-EE79-451D-8BBD-AEC7584466A6}">
      <dsp:nvSpPr>
        <dsp:cNvPr id="0" name=""/>
        <dsp:cNvSpPr/>
      </dsp:nvSpPr>
      <dsp:spPr>
        <a:xfrm>
          <a:off x="-5745017" y="-879342"/>
          <a:ext cx="6839743" cy="6839743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E14EA-4FEE-445F-AD40-58A551B63F76}">
      <dsp:nvSpPr>
        <dsp:cNvPr id="0" name=""/>
        <dsp:cNvSpPr/>
      </dsp:nvSpPr>
      <dsp:spPr>
        <a:xfrm>
          <a:off x="478520" y="317464"/>
          <a:ext cx="9022854" cy="635335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4298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Difusión masiva de problemas sanitarios en animales relacionado a enfermedades zoonóticas enfocados a la salud pública.</a:t>
          </a:r>
        </a:p>
      </dsp:txBody>
      <dsp:txXfrm>
        <a:off x="478520" y="317464"/>
        <a:ext cx="9022854" cy="635335"/>
      </dsp:txXfrm>
    </dsp:sp>
    <dsp:sp modelId="{4D4CB7E7-9553-437B-8896-D8CA3C934933}">
      <dsp:nvSpPr>
        <dsp:cNvPr id="0" name=""/>
        <dsp:cNvSpPr/>
      </dsp:nvSpPr>
      <dsp:spPr>
        <a:xfrm>
          <a:off x="81435" y="238047"/>
          <a:ext cx="794169" cy="79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085781-D784-4BC0-B758-C58F8EA4FF94}">
      <dsp:nvSpPr>
        <dsp:cNvPr id="0" name=""/>
        <dsp:cNvSpPr/>
      </dsp:nvSpPr>
      <dsp:spPr>
        <a:xfrm>
          <a:off x="933783" y="1197105"/>
          <a:ext cx="8567591" cy="781450"/>
        </a:xfrm>
        <a:prstGeom prst="rect">
          <a:avLst/>
        </a:prstGeom>
        <a:solidFill>
          <a:schemeClr val="accent2">
            <a:alpha val="88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4298" tIns="40640" rIns="40640" bIns="406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Revisión y certificación de salida de animales de compañía, con el fin de garantizar que los propietarios cumplan los requisitos establecidos por el país de destino.</a:t>
          </a:r>
        </a:p>
      </dsp:txBody>
      <dsp:txXfrm>
        <a:off x="933783" y="1197105"/>
        <a:ext cx="8567591" cy="781450"/>
      </dsp:txXfrm>
    </dsp:sp>
    <dsp:sp modelId="{E2C63735-DDDC-4942-A718-0EE0BB0F6DCB}">
      <dsp:nvSpPr>
        <dsp:cNvPr id="0" name=""/>
        <dsp:cNvSpPr/>
      </dsp:nvSpPr>
      <dsp:spPr>
        <a:xfrm>
          <a:off x="536698" y="1190746"/>
          <a:ext cx="794169" cy="79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75A1E-0467-4D61-9A8F-618A9FCE5293}">
      <dsp:nvSpPr>
        <dsp:cNvPr id="0" name=""/>
        <dsp:cNvSpPr/>
      </dsp:nvSpPr>
      <dsp:spPr>
        <a:xfrm>
          <a:off x="1073512" y="2222861"/>
          <a:ext cx="8427862" cy="635335"/>
        </a:xfrm>
        <a:prstGeom prst="rect">
          <a:avLst/>
        </a:prstGeom>
        <a:solidFill>
          <a:srgbClr val="FFFF00">
            <a:alpha val="92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4298" tIns="40640" rIns="40640" bIns="406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/>
              <a:ea typeface="+mn-ea"/>
              <a:cs typeface="+mn-cs"/>
            </a:rPr>
            <a:t>Capacitar a los productores sobre la importancia de la sanidad de las plantas y lo que ocasiona el ingreso de plagas que podrían afectar a la economía de quienes la producen.</a:t>
          </a:r>
        </a:p>
      </dsp:txBody>
      <dsp:txXfrm>
        <a:off x="1073512" y="2222861"/>
        <a:ext cx="8427862" cy="635335"/>
      </dsp:txXfrm>
    </dsp:sp>
    <dsp:sp modelId="{7113F2AE-11AC-4DB0-AEE4-B095141F7842}">
      <dsp:nvSpPr>
        <dsp:cNvPr id="0" name=""/>
        <dsp:cNvSpPr/>
      </dsp:nvSpPr>
      <dsp:spPr>
        <a:xfrm>
          <a:off x="676427" y="2143444"/>
          <a:ext cx="794169" cy="79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C9530-2A20-4126-A3E1-F385C519C43A}">
      <dsp:nvSpPr>
        <dsp:cNvPr id="0" name=""/>
        <dsp:cNvSpPr/>
      </dsp:nvSpPr>
      <dsp:spPr>
        <a:xfrm>
          <a:off x="933783" y="3083849"/>
          <a:ext cx="8567591" cy="818757"/>
        </a:xfrm>
        <a:prstGeom prst="rect">
          <a:avLst/>
        </a:prstGeom>
        <a:solidFill>
          <a:srgbClr val="92D050">
            <a:alpha val="81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4298" tIns="40640" rIns="40640" bIns="406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ea"/>
              <a:cs typeface="+mn-cs"/>
            </a:rPr>
            <a:t>Conocimiento sobre las medidas de exclusión , bioseguridad y erradicación de plagas que afectan a las musáceas lo que va dirigido a productores y personas que trabajan directa o indirectamente en esta cadena productiva. </a:t>
          </a:r>
        </a:p>
      </dsp:txBody>
      <dsp:txXfrm>
        <a:off x="933783" y="3083849"/>
        <a:ext cx="8567591" cy="818757"/>
      </dsp:txXfrm>
    </dsp:sp>
    <dsp:sp modelId="{A8051BBA-2EDF-4306-9BCE-23749467A6E4}">
      <dsp:nvSpPr>
        <dsp:cNvPr id="0" name=""/>
        <dsp:cNvSpPr/>
      </dsp:nvSpPr>
      <dsp:spPr>
        <a:xfrm>
          <a:off x="536698" y="3096143"/>
          <a:ext cx="794169" cy="79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629FB-46E5-44ED-82EC-FE900639621B}">
      <dsp:nvSpPr>
        <dsp:cNvPr id="0" name=""/>
        <dsp:cNvSpPr/>
      </dsp:nvSpPr>
      <dsp:spPr>
        <a:xfrm>
          <a:off x="478520" y="4036745"/>
          <a:ext cx="9022854" cy="818363"/>
        </a:xfrm>
        <a:prstGeom prst="rect">
          <a:avLst/>
        </a:prstGeom>
        <a:solidFill>
          <a:srgbClr val="4472C4">
            <a:alpha val="4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4298" tIns="40640" rIns="40640" bIns="4064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ea"/>
              <a:cs typeface="+mn-cs"/>
            </a:rPr>
            <a:t>Realización de las campañas de vacunación en porcinos y bovinos lo cual permite  mantener al país libre de enfermedades exóticas que pueden afectar el estatus zoosanitario del territorio. </a:t>
          </a:r>
        </a:p>
      </dsp:txBody>
      <dsp:txXfrm>
        <a:off x="478520" y="4036745"/>
        <a:ext cx="9022854" cy="818363"/>
      </dsp:txXfrm>
    </dsp:sp>
    <dsp:sp modelId="{B1308EC9-6EBE-4C91-B46C-1E6C9A7BB48D}">
      <dsp:nvSpPr>
        <dsp:cNvPr id="0" name=""/>
        <dsp:cNvSpPr/>
      </dsp:nvSpPr>
      <dsp:spPr>
        <a:xfrm>
          <a:off x="81435" y="4048841"/>
          <a:ext cx="794169" cy="79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88561-571C-4A28-A95A-2F64B733BA15}">
      <dsp:nvSpPr>
        <dsp:cNvPr id="0" name=""/>
        <dsp:cNvSpPr/>
      </dsp:nvSpPr>
      <dsp:spPr>
        <a:xfrm>
          <a:off x="0" y="351638"/>
          <a:ext cx="840627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85666-096A-4C9D-ABA8-342BEEFE957C}">
      <dsp:nvSpPr>
        <dsp:cNvPr id="0" name=""/>
        <dsp:cNvSpPr/>
      </dsp:nvSpPr>
      <dsp:spPr>
        <a:xfrm>
          <a:off x="420313" y="41678"/>
          <a:ext cx="588438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16" tIns="0" rIns="2224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Simulacro Zonal  de actuación para evitar el ingreso de </a:t>
          </a:r>
          <a:r>
            <a:rPr lang="es-EC" sz="1600" kern="1200" dirty="0" err="1"/>
            <a:t>Foc</a:t>
          </a:r>
          <a:r>
            <a:rPr lang="es-EC" sz="1600" kern="1200" dirty="0"/>
            <a:t> R4T. </a:t>
          </a:r>
        </a:p>
      </dsp:txBody>
      <dsp:txXfrm>
        <a:off x="450575" y="71940"/>
        <a:ext cx="5823864" cy="559396"/>
      </dsp:txXfrm>
    </dsp:sp>
    <dsp:sp modelId="{8119289F-351B-4A7E-8721-9E3C7660F116}">
      <dsp:nvSpPr>
        <dsp:cNvPr id="0" name=""/>
        <dsp:cNvSpPr/>
      </dsp:nvSpPr>
      <dsp:spPr>
        <a:xfrm>
          <a:off x="0" y="1304198"/>
          <a:ext cx="840627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E7755-FD4B-40BF-8D32-EF28D97506FC}">
      <dsp:nvSpPr>
        <dsp:cNvPr id="0" name=""/>
        <dsp:cNvSpPr/>
      </dsp:nvSpPr>
      <dsp:spPr>
        <a:xfrm>
          <a:off x="420313" y="994238"/>
          <a:ext cx="588438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16" tIns="0" rIns="2224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Refuerzo de las medidas de bioseguridad en los pasos fronterizos. </a:t>
          </a:r>
        </a:p>
      </dsp:txBody>
      <dsp:txXfrm>
        <a:off x="450575" y="1024500"/>
        <a:ext cx="5823864" cy="559396"/>
      </dsp:txXfrm>
    </dsp:sp>
    <dsp:sp modelId="{EAD670E7-A117-46F2-94F6-4DA19458BC11}">
      <dsp:nvSpPr>
        <dsp:cNvPr id="0" name=""/>
        <dsp:cNvSpPr/>
      </dsp:nvSpPr>
      <dsp:spPr>
        <a:xfrm>
          <a:off x="0" y="2256758"/>
          <a:ext cx="840627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1F34C-08F6-43CF-A851-61BB21965E39}">
      <dsp:nvSpPr>
        <dsp:cNvPr id="0" name=""/>
        <dsp:cNvSpPr/>
      </dsp:nvSpPr>
      <dsp:spPr>
        <a:xfrm>
          <a:off x="420313" y="1946798"/>
          <a:ext cx="588438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16" tIns="0" rIns="2224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Inicio de la vacunación contra Fiebre Aftosa.</a:t>
          </a:r>
        </a:p>
      </dsp:txBody>
      <dsp:txXfrm>
        <a:off x="450575" y="1977060"/>
        <a:ext cx="5823864" cy="559396"/>
      </dsp:txXfrm>
    </dsp:sp>
    <dsp:sp modelId="{C36D3415-B00D-4FCE-9C74-AB2893D76107}">
      <dsp:nvSpPr>
        <dsp:cNvPr id="0" name=""/>
        <dsp:cNvSpPr/>
      </dsp:nvSpPr>
      <dsp:spPr>
        <a:xfrm>
          <a:off x="0" y="3220431"/>
          <a:ext cx="840627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D403D-9B64-4745-B69F-AB9B13485E63}">
      <dsp:nvSpPr>
        <dsp:cNvPr id="0" name=""/>
        <dsp:cNvSpPr/>
      </dsp:nvSpPr>
      <dsp:spPr>
        <a:xfrm>
          <a:off x="420313" y="2899358"/>
          <a:ext cx="588438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16" tIns="0" rIns="2224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Intensificación de los sobrevuelos con drones en cultivos de importancia económica.</a:t>
          </a:r>
        </a:p>
      </dsp:txBody>
      <dsp:txXfrm>
        <a:off x="450575" y="2929620"/>
        <a:ext cx="5823864" cy="559396"/>
      </dsp:txXfrm>
    </dsp:sp>
    <dsp:sp modelId="{C037ED4E-04AB-4586-9B32-4DA798CD07FA}">
      <dsp:nvSpPr>
        <dsp:cNvPr id="0" name=""/>
        <dsp:cNvSpPr/>
      </dsp:nvSpPr>
      <dsp:spPr>
        <a:xfrm>
          <a:off x="0" y="4161879"/>
          <a:ext cx="840627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511E1-A534-4E12-A582-BB30D5AED1DF}">
      <dsp:nvSpPr>
        <dsp:cNvPr id="0" name=""/>
        <dsp:cNvSpPr/>
      </dsp:nvSpPr>
      <dsp:spPr>
        <a:xfrm>
          <a:off x="420313" y="3851919"/>
          <a:ext cx="588438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16" tIns="0" rIns="2224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Repotenciación del laboratorio de referencia en la ciudad de Loja. </a:t>
          </a:r>
        </a:p>
      </dsp:txBody>
      <dsp:txXfrm>
        <a:off x="450575" y="3882181"/>
        <a:ext cx="5823864" cy="559396"/>
      </dsp:txXfrm>
    </dsp:sp>
    <dsp:sp modelId="{5BAC0A74-2C72-4241-A164-E95DFD110068}">
      <dsp:nvSpPr>
        <dsp:cNvPr id="0" name=""/>
        <dsp:cNvSpPr/>
      </dsp:nvSpPr>
      <dsp:spPr>
        <a:xfrm>
          <a:off x="0" y="5114439"/>
          <a:ext cx="840627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8754C-5E1A-4369-8F75-5AE198B67197}">
      <dsp:nvSpPr>
        <dsp:cNvPr id="0" name=""/>
        <dsp:cNvSpPr/>
      </dsp:nvSpPr>
      <dsp:spPr>
        <a:xfrm>
          <a:off x="420313" y="4804479"/>
          <a:ext cx="5884388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16" tIns="0" rIns="22241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 Reforzar la vacunación  para evitar PPC en porcinos. </a:t>
          </a:r>
        </a:p>
      </dsp:txBody>
      <dsp:txXfrm>
        <a:off x="450575" y="4834741"/>
        <a:ext cx="5823864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FA654-12FB-4A65-8DBF-63CC2B4F5704}">
      <dsp:nvSpPr>
        <dsp:cNvPr id="0" name=""/>
        <dsp:cNvSpPr/>
      </dsp:nvSpPr>
      <dsp:spPr>
        <a:xfrm>
          <a:off x="582418" y="270711"/>
          <a:ext cx="4081753" cy="3697279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Resultado encuesta satisfacción al usuario externo</a:t>
          </a:r>
          <a:r>
            <a:rPr lang="es-EC" sz="3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Meta: 84%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Resultado: 92%</a:t>
          </a:r>
        </a:p>
      </dsp:txBody>
      <dsp:txXfrm>
        <a:off x="582418" y="270711"/>
        <a:ext cx="4081753" cy="3697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FA076-FE81-4ECC-B799-87FD4CC55BA6}">
      <dsp:nvSpPr>
        <dsp:cNvPr id="0" name=""/>
        <dsp:cNvSpPr/>
      </dsp:nvSpPr>
      <dsp:spPr>
        <a:xfrm>
          <a:off x="0" y="579895"/>
          <a:ext cx="11252516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82933-2367-4627-BD43-24E2D82DE3EC}">
      <dsp:nvSpPr>
        <dsp:cNvPr id="0" name=""/>
        <dsp:cNvSpPr/>
      </dsp:nvSpPr>
      <dsp:spPr>
        <a:xfrm>
          <a:off x="0" y="1"/>
          <a:ext cx="7876761" cy="103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rPr>
            <a:t>El Oro : GIZ, IICA, FAO, GAD Provincial, </a:t>
          </a:r>
          <a:r>
            <a:rPr lang="es-EC" sz="2400" kern="1200" dirty="0" err="1">
              <a:solidFill>
                <a:schemeClr val="tx1"/>
              </a:solidFill>
              <a:effectLst/>
              <a:latin typeface="Arial"/>
              <a:ea typeface="+mn-ea"/>
              <a:cs typeface="+mn-cs"/>
            </a:rPr>
            <a:t>GADs</a:t>
          </a:r>
          <a:r>
            <a:rPr lang="es-EC" sz="240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rPr>
            <a:t> cantonales , APPOR</a:t>
          </a:r>
        </a:p>
      </dsp:txBody>
      <dsp:txXfrm>
        <a:off x="50437" y="50438"/>
        <a:ext cx="7775887" cy="932326"/>
      </dsp:txXfrm>
    </dsp:sp>
    <dsp:sp modelId="{1403243F-021A-4CB1-8D92-8D08624525CE}">
      <dsp:nvSpPr>
        <dsp:cNvPr id="0" name=""/>
        <dsp:cNvSpPr/>
      </dsp:nvSpPr>
      <dsp:spPr>
        <a:xfrm>
          <a:off x="0" y="3818390"/>
          <a:ext cx="11252516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FC1CB-6302-487A-8B23-EB6E9EE1346F}">
      <dsp:nvSpPr>
        <dsp:cNvPr id="0" name=""/>
        <dsp:cNvSpPr/>
      </dsp:nvSpPr>
      <dsp:spPr>
        <a:xfrm>
          <a:off x="0" y="3248356"/>
          <a:ext cx="7876761" cy="1033200"/>
        </a:xfrm>
        <a:prstGeom prst="roundRect">
          <a:avLst/>
        </a:prstGeom>
        <a:solidFill>
          <a:schemeClr val="accent6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7723" tIns="0" rIns="297723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tx1"/>
              </a:solidFill>
              <a:effectLst/>
            </a:rPr>
            <a:t>Zamora:  MAG, AGROPZACHIN EP, Gobernación, GAD parroquiales, GAD cantonales</a:t>
          </a:r>
        </a:p>
      </dsp:txBody>
      <dsp:txXfrm>
        <a:off x="50437" y="3298793"/>
        <a:ext cx="7775887" cy="932326"/>
      </dsp:txXfrm>
    </dsp:sp>
    <dsp:sp modelId="{F2501363-1C10-447C-9489-F24DA89A6309}">
      <dsp:nvSpPr>
        <dsp:cNvPr id="0" name=""/>
        <dsp:cNvSpPr/>
      </dsp:nvSpPr>
      <dsp:spPr>
        <a:xfrm>
          <a:off x="0" y="2201106"/>
          <a:ext cx="11252516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B2B77-66C8-440C-8BFF-66695F08EAE9}">
      <dsp:nvSpPr>
        <dsp:cNvPr id="0" name=""/>
        <dsp:cNvSpPr/>
      </dsp:nvSpPr>
      <dsp:spPr>
        <a:xfrm>
          <a:off x="0" y="1701950"/>
          <a:ext cx="7876761" cy="103320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400" kern="1200" dirty="0">
              <a:solidFill>
                <a:schemeClr val="tx1"/>
              </a:solidFill>
              <a:effectLst/>
            </a:rPr>
            <a:t>Loja: GAD Provincial, MAG,UTPL, UNL</a:t>
          </a:r>
        </a:p>
      </dsp:txBody>
      <dsp:txXfrm>
        <a:off x="50437" y="1752387"/>
        <a:ext cx="7775887" cy="9323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83D90-60BF-4C04-B053-E4033BDABDB4}">
      <dsp:nvSpPr>
        <dsp:cNvPr id="0" name=""/>
        <dsp:cNvSpPr/>
      </dsp:nvSpPr>
      <dsp:spPr>
        <a:xfrm>
          <a:off x="4504" y="0"/>
          <a:ext cx="1510309" cy="400896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Servicio Nacional de Aduanas del Ecuador</a:t>
          </a:r>
          <a:endParaRPr lang="es-EC" sz="1700" kern="1200" dirty="0"/>
        </a:p>
      </dsp:txBody>
      <dsp:txXfrm>
        <a:off x="4504" y="1603586"/>
        <a:ext cx="1510309" cy="1603586"/>
      </dsp:txXfrm>
    </dsp:sp>
    <dsp:sp modelId="{AF534687-1E54-4000-A0A8-495A2CE9FAB7}">
      <dsp:nvSpPr>
        <dsp:cNvPr id="0" name=""/>
        <dsp:cNvSpPr/>
      </dsp:nvSpPr>
      <dsp:spPr>
        <a:xfrm>
          <a:off x="92166" y="240538"/>
          <a:ext cx="1334986" cy="1334986"/>
        </a:xfrm>
        <a:prstGeom prst="ellipse">
          <a:avLst/>
        </a:prstGeom>
        <a:blipFill dpi="0" rotWithShape="1">
          <a:blip xmlns:r="http://schemas.openxmlformats.org/officeDocument/2006/relationships" r:embed="rId1">
            <a:alphaModFix amt="98000"/>
          </a:blip>
          <a:srcRect/>
          <a:stretch>
            <a:fillRect l="3088" t="1450" r="3088" b="14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81F56B-D1C8-4ED7-8D0B-FC65A2FF5389}">
      <dsp:nvSpPr>
        <dsp:cNvPr id="0" name=""/>
        <dsp:cNvSpPr/>
      </dsp:nvSpPr>
      <dsp:spPr>
        <a:xfrm>
          <a:off x="1560123" y="0"/>
          <a:ext cx="1510309" cy="4008967"/>
        </a:xfrm>
        <a:prstGeom prst="roundRect">
          <a:avLst>
            <a:gd name="adj" fmla="val 10000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Servicios de Rentas Internas</a:t>
          </a:r>
          <a:endParaRPr lang="es-EC" sz="1700" kern="1200" dirty="0"/>
        </a:p>
      </dsp:txBody>
      <dsp:txXfrm>
        <a:off x="1560123" y="1603586"/>
        <a:ext cx="1510309" cy="1603586"/>
      </dsp:txXfrm>
    </dsp:sp>
    <dsp:sp modelId="{387DEBAA-84CF-4C6A-8D66-D319276ACB98}">
      <dsp:nvSpPr>
        <dsp:cNvPr id="0" name=""/>
        <dsp:cNvSpPr/>
      </dsp:nvSpPr>
      <dsp:spPr>
        <a:xfrm>
          <a:off x="1647785" y="240538"/>
          <a:ext cx="1334986" cy="1334986"/>
        </a:xfrm>
        <a:prstGeom prst="ellipse">
          <a:avLst/>
        </a:prstGeom>
        <a:blipFill dpi="0" rotWithShape="1">
          <a:blip xmlns:r="http://schemas.openxmlformats.org/officeDocument/2006/relationships" r:embed="rId2"/>
          <a:srcRect/>
          <a:stretch>
            <a:fillRect l="3088" t="1450" r="3088" b="14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9CE0D-6FE3-48D6-849D-0766FC6D6D63}">
      <dsp:nvSpPr>
        <dsp:cNvPr id="0" name=""/>
        <dsp:cNvSpPr/>
      </dsp:nvSpPr>
      <dsp:spPr>
        <a:xfrm>
          <a:off x="3115742" y="0"/>
          <a:ext cx="1510309" cy="4008967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Agencia Nacional de Regulación, Control y Vigilancia Sanitaria</a:t>
          </a:r>
          <a:endParaRPr lang="es-EC" sz="1700" kern="1200" dirty="0"/>
        </a:p>
      </dsp:txBody>
      <dsp:txXfrm>
        <a:off x="3115742" y="1603586"/>
        <a:ext cx="1510309" cy="1603586"/>
      </dsp:txXfrm>
    </dsp:sp>
    <dsp:sp modelId="{9B10A8D7-D850-473E-AFA5-817A5D28BAC7}">
      <dsp:nvSpPr>
        <dsp:cNvPr id="0" name=""/>
        <dsp:cNvSpPr/>
      </dsp:nvSpPr>
      <dsp:spPr>
        <a:xfrm>
          <a:off x="3203404" y="240538"/>
          <a:ext cx="1334986" cy="1334986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-5787" r="-578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9F0A8-0774-40C1-A22A-0D439CAF6202}">
      <dsp:nvSpPr>
        <dsp:cNvPr id="0" name=""/>
        <dsp:cNvSpPr/>
      </dsp:nvSpPr>
      <dsp:spPr>
        <a:xfrm>
          <a:off x="4671361" y="0"/>
          <a:ext cx="1510309" cy="400896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Ministerio de Agricultura y Ganadería </a:t>
          </a:r>
          <a:endParaRPr lang="es-ES" sz="1700" kern="1200" dirty="0"/>
        </a:p>
      </dsp:txBody>
      <dsp:txXfrm>
        <a:off x="4671361" y="1603586"/>
        <a:ext cx="1510309" cy="1603586"/>
      </dsp:txXfrm>
    </dsp:sp>
    <dsp:sp modelId="{D81E1025-1A78-430D-B022-7B4D045E6C47}">
      <dsp:nvSpPr>
        <dsp:cNvPr id="0" name=""/>
        <dsp:cNvSpPr/>
      </dsp:nvSpPr>
      <dsp:spPr>
        <a:xfrm>
          <a:off x="4759023" y="240538"/>
          <a:ext cx="1334986" cy="1334986"/>
        </a:xfrm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 l="-28609" r="-2860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FE244E-6123-4FB4-99EC-50544C80A62D}">
      <dsp:nvSpPr>
        <dsp:cNvPr id="0" name=""/>
        <dsp:cNvSpPr/>
      </dsp:nvSpPr>
      <dsp:spPr>
        <a:xfrm>
          <a:off x="6226980" y="0"/>
          <a:ext cx="1510309" cy="4008967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Ministerio de Salud Pública</a:t>
          </a:r>
          <a:endParaRPr lang="es-ES" sz="1700" kern="1200" dirty="0"/>
        </a:p>
      </dsp:txBody>
      <dsp:txXfrm>
        <a:off x="6226980" y="1603586"/>
        <a:ext cx="1510309" cy="1603586"/>
      </dsp:txXfrm>
    </dsp:sp>
    <dsp:sp modelId="{BABFFCD6-7320-4FA4-9BC0-E635893E9F7C}">
      <dsp:nvSpPr>
        <dsp:cNvPr id="0" name=""/>
        <dsp:cNvSpPr/>
      </dsp:nvSpPr>
      <dsp:spPr>
        <a:xfrm>
          <a:off x="6314642" y="240538"/>
          <a:ext cx="1334986" cy="1334986"/>
        </a:xfrm>
        <a:prstGeom prst="ellipse">
          <a:avLst/>
        </a:prstGeom>
        <a:blipFill dpi="0" rotWithShape="1">
          <a:blip xmlns:r="http://schemas.openxmlformats.org/officeDocument/2006/relationships" r:embed="rId5"/>
          <a:srcRect/>
          <a:stretch>
            <a:fillRect l="-10858" t="1450" r="-10858" b="14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C9AC4-8A35-48EF-9621-42578C85A24E}">
      <dsp:nvSpPr>
        <dsp:cNvPr id="0" name=""/>
        <dsp:cNvSpPr/>
      </dsp:nvSpPr>
      <dsp:spPr>
        <a:xfrm>
          <a:off x="7782599" y="0"/>
          <a:ext cx="1510309" cy="4008967"/>
        </a:xfrm>
        <a:prstGeom prst="roundRect">
          <a:avLst>
            <a:gd name="adj" fmla="val 10000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1" kern="1200" dirty="0"/>
            <a:t>Universidad Técnica Particular de Loja</a:t>
          </a:r>
        </a:p>
      </dsp:txBody>
      <dsp:txXfrm>
        <a:off x="7782599" y="1603586"/>
        <a:ext cx="1510309" cy="1603586"/>
      </dsp:txXfrm>
    </dsp:sp>
    <dsp:sp modelId="{2B5FDDCE-2C9E-4232-9060-4B79DEE14587}">
      <dsp:nvSpPr>
        <dsp:cNvPr id="0" name=""/>
        <dsp:cNvSpPr/>
      </dsp:nvSpPr>
      <dsp:spPr>
        <a:xfrm>
          <a:off x="7870261" y="240538"/>
          <a:ext cx="1334986" cy="1334986"/>
        </a:xfrm>
        <a:prstGeom prst="ellipse">
          <a:avLst/>
        </a:prstGeom>
        <a:blipFill dpi="0" rotWithShape="1">
          <a:blip xmlns:r="http://schemas.openxmlformats.org/officeDocument/2006/relationships" r:embed="rId6"/>
          <a:srcRect/>
          <a:stretch>
            <a:fillRect l="1821" t="1450" r="1821" b="14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9DAA05-79DC-45CC-BE7F-55DCF45E5D88}">
      <dsp:nvSpPr>
        <dsp:cNvPr id="0" name=""/>
        <dsp:cNvSpPr/>
      </dsp:nvSpPr>
      <dsp:spPr>
        <a:xfrm>
          <a:off x="9338218" y="0"/>
          <a:ext cx="1510309" cy="400896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Fuerzas Armadas del Ecuador</a:t>
          </a:r>
        </a:p>
      </dsp:txBody>
      <dsp:txXfrm>
        <a:off x="9338218" y="1603586"/>
        <a:ext cx="1510309" cy="1603586"/>
      </dsp:txXfrm>
    </dsp:sp>
    <dsp:sp modelId="{80B40826-8526-4AEA-AB81-FB552911BA28}">
      <dsp:nvSpPr>
        <dsp:cNvPr id="0" name=""/>
        <dsp:cNvSpPr/>
      </dsp:nvSpPr>
      <dsp:spPr>
        <a:xfrm>
          <a:off x="9425880" y="240538"/>
          <a:ext cx="1334986" cy="1334986"/>
        </a:xfrm>
        <a:prstGeom prst="ellipse">
          <a:avLst/>
        </a:prstGeom>
        <a:blipFill dpi="0" rotWithShape="1">
          <a:blip xmlns:r="http://schemas.openxmlformats.org/officeDocument/2006/relationships" r:embed="rId7"/>
          <a:srcRect/>
          <a:stretch>
            <a:fillRect l="3088" t="1450" r="3088" b="145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F2ACD-D331-4531-90B6-243AE94C6A6E}">
      <dsp:nvSpPr>
        <dsp:cNvPr id="0" name=""/>
        <dsp:cNvSpPr/>
      </dsp:nvSpPr>
      <dsp:spPr>
        <a:xfrm>
          <a:off x="434121" y="3207173"/>
          <a:ext cx="9984790" cy="601345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1A9A13-A7BD-441D-AF7F-CAF480119F6F}">
      <dsp:nvSpPr>
        <dsp:cNvPr id="0" name=""/>
        <dsp:cNvSpPr/>
      </dsp:nvSpPr>
      <dsp:spPr>
        <a:xfrm>
          <a:off x="3346" y="136"/>
          <a:ext cx="9306118" cy="1506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/>
            <a:t>Cooperación Internacional</a:t>
          </a:r>
          <a:endParaRPr lang="es-EC" sz="4800" kern="1200" dirty="0"/>
        </a:p>
      </dsp:txBody>
      <dsp:txXfrm>
        <a:off x="47476" y="44266"/>
        <a:ext cx="9217858" cy="1418442"/>
      </dsp:txXfrm>
    </dsp:sp>
    <dsp:sp modelId="{5A3918EB-D43B-486B-AB0D-7660B25073F7}">
      <dsp:nvSpPr>
        <dsp:cNvPr id="0" name=""/>
        <dsp:cNvSpPr/>
      </dsp:nvSpPr>
      <dsp:spPr>
        <a:xfrm>
          <a:off x="12430" y="1681527"/>
          <a:ext cx="2931802" cy="1119917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FAO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600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5231" y="1714328"/>
        <a:ext cx="2866200" cy="1054315"/>
      </dsp:txXfrm>
    </dsp:sp>
    <dsp:sp modelId="{6A5231ED-AE3F-4988-9851-403AD33DDF8A}">
      <dsp:nvSpPr>
        <dsp:cNvPr id="0" name=""/>
        <dsp:cNvSpPr/>
      </dsp:nvSpPr>
      <dsp:spPr>
        <a:xfrm>
          <a:off x="12430" y="2976132"/>
          <a:ext cx="2931802" cy="15067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kern="1200" dirty="0"/>
            <a:t>- Entrega de kits de bioseguridad.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kern="1200" dirty="0"/>
            <a:t>- Intercambio de experiencia internacional.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kern="1200" dirty="0"/>
            <a:t>- Simulacro de actuación </a:t>
          </a:r>
          <a:r>
            <a:rPr lang="es-ES" sz="1600" kern="1200" dirty="0" err="1"/>
            <a:t>Foc</a:t>
          </a:r>
          <a:r>
            <a:rPr lang="es-ES" sz="1600" kern="1200" dirty="0"/>
            <a:t> R4T.</a:t>
          </a:r>
          <a:endParaRPr lang="es-EC" sz="1600" kern="1200" dirty="0"/>
        </a:p>
      </dsp:txBody>
      <dsp:txXfrm>
        <a:off x="56560" y="3020262"/>
        <a:ext cx="2843542" cy="1418442"/>
      </dsp:txXfrm>
    </dsp:sp>
    <dsp:sp modelId="{727EAA17-D191-48BD-98FD-1AC3146C1CCA}">
      <dsp:nvSpPr>
        <dsp:cNvPr id="0" name=""/>
        <dsp:cNvSpPr/>
      </dsp:nvSpPr>
      <dsp:spPr>
        <a:xfrm>
          <a:off x="3190504" y="1681527"/>
          <a:ext cx="2931802" cy="11350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GIZ</a:t>
          </a:r>
          <a:endParaRPr lang="es-EC" sz="6000" kern="1200" dirty="0"/>
        </a:p>
      </dsp:txBody>
      <dsp:txXfrm>
        <a:off x="3223750" y="1714773"/>
        <a:ext cx="2865310" cy="1068597"/>
      </dsp:txXfrm>
    </dsp:sp>
    <dsp:sp modelId="{31C74356-C1B0-49B1-AD28-75895F6D4CAA}">
      <dsp:nvSpPr>
        <dsp:cNvPr id="0" name=""/>
        <dsp:cNvSpPr/>
      </dsp:nvSpPr>
      <dsp:spPr>
        <a:xfrm>
          <a:off x="3190504" y="2991305"/>
          <a:ext cx="2931802" cy="15067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kern="1200" dirty="0"/>
            <a:t>- Capacitaciones.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kern="1200" dirty="0"/>
            <a:t>- Talleres.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600" kern="1200" dirty="0"/>
            <a:t>- Entrega de materiales divulgativos.</a:t>
          </a:r>
          <a:endParaRPr lang="es-EC" sz="1600" kern="1200" dirty="0"/>
        </a:p>
      </dsp:txBody>
      <dsp:txXfrm>
        <a:off x="3234634" y="3035435"/>
        <a:ext cx="2843542" cy="1418442"/>
      </dsp:txXfrm>
    </dsp:sp>
    <dsp:sp modelId="{A65533D8-4C75-4F4A-976A-390C69022F81}">
      <dsp:nvSpPr>
        <dsp:cNvPr id="0" name=""/>
        <dsp:cNvSpPr/>
      </dsp:nvSpPr>
      <dsp:spPr>
        <a:xfrm>
          <a:off x="6368578" y="1681527"/>
          <a:ext cx="2931802" cy="11120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000" kern="1200" dirty="0"/>
            <a:t>IICA</a:t>
          </a:r>
          <a:endParaRPr lang="es-EC" sz="6000" kern="1200" dirty="0"/>
        </a:p>
      </dsp:txBody>
      <dsp:txXfrm>
        <a:off x="6401148" y="1714097"/>
        <a:ext cx="2866662" cy="1046882"/>
      </dsp:txXfrm>
    </dsp:sp>
    <dsp:sp modelId="{DF775B7C-1A8C-49B3-A751-098C21A84488}">
      <dsp:nvSpPr>
        <dsp:cNvPr id="0" name=""/>
        <dsp:cNvSpPr/>
      </dsp:nvSpPr>
      <dsp:spPr>
        <a:xfrm>
          <a:off x="6368578" y="2968237"/>
          <a:ext cx="2931802" cy="15067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- Eventos con productores.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- Cooperación en BPA.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- Apoyo en prevención de </a:t>
          </a:r>
          <a:r>
            <a:rPr lang="es-ES" sz="1600" kern="1200" dirty="0" err="1"/>
            <a:t>Foc</a:t>
          </a:r>
          <a:r>
            <a:rPr lang="es-ES" sz="1600" kern="1200" dirty="0"/>
            <a:t> R4T.</a:t>
          </a:r>
          <a:endParaRPr lang="es-EC" sz="1600" kern="1200" dirty="0"/>
        </a:p>
      </dsp:txBody>
      <dsp:txXfrm>
        <a:off x="6412708" y="3012367"/>
        <a:ext cx="2843542" cy="14184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B2AC7C-6381-47EC-93C2-5501D934EA1E}">
      <dsp:nvSpPr>
        <dsp:cNvPr id="0" name=""/>
        <dsp:cNvSpPr/>
      </dsp:nvSpPr>
      <dsp:spPr>
        <a:xfrm>
          <a:off x="433461" y="0"/>
          <a:ext cx="4347423" cy="2512373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530CE-CAE4-489B-98A5-2E6A4CFF1FCD}">
      <dsp:nvSpPr>
        <dsp:cNvPr id="0" name=""/>
        <dsp:cNvSpPr/>
      </dsp:nvSpPr>
      <dsp:spPr>
        <a:xfrm>
          <a:off x="173317" y="753711"/>
          <a:ext cx="1534384" cy="10049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>
                  <a:lumMod val="65000"/>
                  <a:lumOff val="35000"/>
                </a:schemeClr>
              </a:solidFill>
            </a:rPr>
            <a:t>El Oro: CEBAF, Peaje La Avanzada, Peaje El Garrido y Puerto Bolívar</a:t>
          </a:r>
          <a:endParaRPr lang="es-EC" sz="12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222375" y="802769"/>
        <a:ext cx="1436268" cy="906833"/>
      </dsp:txXfrm>
    </dsp:sp>
    <dsp:sp modelId="{431BCA67-4670-4385-93EB-10B8DD6F2153}">
      <dsp:nvSpPr>
        <dsp:cNvPr id="0" name=""/>
        <dsp:cNvSpPr/>
      </dsp:nvSpPr>
      <dsp:spPr>
        <a:xfrm>
          <a:off x="1739642" y="753711"/>
          <a:ext cx="1534384" cy="10049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>
                  <a:lumMod val="65000"/>
                  <a:lumOff val="35000"/>
                </a:schemeClr>
              </a:solidFill>
            </a:rPr>
            <a:t>Loja: </a:t>
          </a:r>
          <a:r>
            <a:rPr lang="es-ES" sz="1200" u="none" strike="noStrike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Puente Internacional Alamor y Puente de Bosque Petrificado Puyango</a:t>
          </a:r>
          <a:r>
            <a:rPr lang="es-ES" sz="1200" kern="1200" dirty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endParaRPr lang="es-EC" sz="12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788700" y="802769"/>
        <a:ext cx="1436268" cy="906833"/>
      </dsp:txXfrm>
    </dsp:sp>
    <dsp:sp modelId="{7B51F2D0-FE34-4E52-8A08-729D89A926FB}">
      <dsp:nvSpPr>
        <dsp:cNvPr id="0" name=""/>
        <dsp:cNvSpPr/>
      </dsp:nvSpPr>
      <dsp:spPr>
        <a:xfrm>
          <a:off x="3406913" y="753711"/>
          <a:ext cx="1534384" cy="100494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>
                  <a:lumMod val="65000"/>
                  <a:lumOff val="35000"/>
                </a:schemeClr>
              </a:solidFill>
            </a:rPr>
            <a:t>Zamora: </a:t>
          </a:r>
          <a:r>
            <a:rPr lang="es-EC" sz="1200" u="none" strike="noStrike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rPr>
            <a:t>Puente Internacional La Balsa</a:t>
          </a:r>
          <a:r>
            <a:rPr lang="es-ES" sz="1200" kern="1200" dirty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endParaRPr lang="es-EC" sz="12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3455971" y="802769"/>
        <a:ext cx="1436268" cy="9068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8BEE60-7D76-4506-A467-07056A8EEC4A}">
      <dsp:nvSpPr>
        <dsp:cNvPr id="0" name=""/>
        <dsp:cNvSpPr/>
      </dsp:nvSpPr>
      <dsp:spPr>
        <a:xfrm>
          <a:off x="5328" y="139678"/>
          <a:ext cx="2733591" cy="109343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El Oro</a:t>
          </a:r>
          <a:endParaRPr lang="es-EC" sz="2800" kern="1200" dirty="0"/>
        </a:p>
      </dsp:txBody>
      <dsp:txXfrm>
        <a:off x="552046" y="139678"/>
        <a:ext cx="1640155" cy="1093436"/>
      </dsp:txXfrm>
    </dsp:sp>
    <dsp:sp modelId="{B8B81083-BA26-473E-8A3F-089F462BA5A3}">
      <dsp:nvSpPr>
        <dsp:cNvPr id="0" name=""/>
        <dsp:cNvSpPr/>
      </dsp:nvSpPr>
      <dsp:spPr>
        <a:xfrm>
          <a:off x="2383553" y="232621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N°</a:t>
          </a:r>
          <a:r>
            <a:rPr lang="es-ES" sz="1500" kern="1200" dirty="0"/>
            <a:t> de Predios Certificados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283</a:t>
          </a:r>
          <a:endParaRPr lang="es-EC" sz="1500" kern="1200" dirty="0"/>
        </a:p>
      </dsp:txBody>
      <dsp:txXfrm>
        <a:off x="2837329" y="232621"/>
        <a:ext cx="1361329" cy="907552"/>
      </dsp:txXfrm>
    </dsp:sp>
    <dsp:sp modelId="{84276597-7DAE-4304-A60A-2138D3A10313}">
      <dsp:nvSpPr>
        <dsp:cNvPr id="0" name=""/>
        <dsp:cNvSpPr/>
      </dsp:nvSpPr>
      <dsp:spPr>
        <a:xfrm>
          <a:off x="4334790" y="232621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1357741"/>
            <a:satOff val="-6406"/>
            <a:lumOff val="-2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N°</a:t>
          </a:r>
          <a:r>
            <a:rPr lang="es-ES" sz="1500" kern="1200" dirty="0"/>
            <a:t> de Capacitaciones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10</a:t>
          </a:r>
          <a:endParaRPr lang="es-EC" sz="1500" kern="1200" dirty="0"/>
        </a:p>
      </dsp:txBody>
      <dsp:txXfrm>
        <a:off x="4788566" y="232621"/>
        <a:ext cx="1361329" cy="907552"/>
      </dsp:txXfrm>
    </dsp:sp>
    <dsp:sp modelId="{38704A7F-E0CB-4F7E-AEF2-FDB957AE34EE}">
      <dsp:nvSpPr>
        <dsp:cNvPr id="0" name=""/>
        <dsp:cNvSpPr/>
      </dsp:nvSpPr>
      <dsp:spPr>
        <a:xfrm>
          <a:off x="6286028" y="232621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2715481"/>
            <a:satOff val="-12811"/>
            <a:lumOff val="-46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 err="1"/>
            <a:t>N°</a:t>
          </a:r>
          <a:r>
            <a:rPr lang="es-EC" sz="1500" kern="1200" dirty="0"/>
            <a:t> de capacitados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240</a:t>
          </a:r>
        </a:p>
      </dsp:txBody>
      <dsp:txXfrm>
        <a:off x="6739804" y="232621"/>
        <a:ext cx="1361329" cy="907552"/>
      </dsp:txXfrm>
    </dsp:sp>
    <dsp:sp modelId="{1C5178DE-8B9F-4C40-9193-197FCBFB5ADA}">
      <dsp:nvSpPr>
        <dsp:cNvPr id="0" name=""/>
        <dsp:cNvSpPr/>
      </dsp:nvSpPr>
      <dsp:spPr>
        <a:xfrm>
          <a:off x="0" y="2637820"/>
          <a:ext cx="2733591" cy="1093436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Zamora</a:t>
          </a:r>
          <a:endParaRPr lang="es-EC" sz="2800" kern="1200" dirty="0"/>
        </a:p>
      </dsp:txBody>
      <dsp:txXfrm>
        <a:off x="546718" y="2637820"/>
        <a:ext cx="1640155" cy="1093436"/>
      </dsp:txXfrm>
    </dsp:sp>
    <dsp:sp modelId="{DBE62114-5BEC-40EB-870B-A07F2EADE300}">
      <dsp:nvSpPr>
        <dsp:cNvPr id="0" name=""/>
        <dsp:cNvSpPr/>
      </dsp:nvSpPr>
      <dsp:spPr>
        <a:xfrm>
          <a:off x="2383553" y="1479138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4073222"/>
            <a:satOff val="-19217"/>
            <a:lumOff val="-69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N°</a:t>
          </a:r>
          <a:r>
            <a:rPr lang="es-ES" sz="1500" kern="1200" dirty="0"/>
            <a:t> de Predios Certificados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7</a:t>
          </a:r>
          <a:endParaRPr lang="es-EC" sz="1500" kern="1200" dirty="0"/>
        </a:p>
      </dsp:txBody>
      <dsp:txXfrm>
        <a:off x="2837329" y="1479138"/>
        <a:ext cx="1361329" cy="907552"/>
      </dsp:txXfrm>
    </dsp:sp>
    <dsp:sp modelId="{57BB5D1C-8CA1-450A-9B0D-6C6E97C35B13}">
      <dsp:nvSpPr>
        <dsp:cNvPr id="0" name=""/>
        <dsp:cNvSpPr/>
      </dsp:nvSpPr>
      <dsp:spPr>
        <a:xfrm>
          <a:off x="4334790" y="1479138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N°</a:t>
          </a:r>
          <a:r>
            <a:rPr lang="es-ES" sz="1500" kern="1200" dirty="0"/>
            <a:t> de Capacitaciones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50</a:t>
          </a:r>
        </a:p>
      </dsp:txBody>
      <dsp:txXfrm>
        <a:off x="4788566" y="1479138"/>
        <a:ext cx="1361329" cy="907552"/>
      </dsp:txXfrm>
    </dsp:sp>
    <dsp:sp modelId="{A424B890-2D87-4510-8680-F15B53903F1A}">
      <dsp:nvSpPr>
        <dsp:cNvPr id="0" name=""/>
        <dsp:cNvSpPr/>
      </dsp:nvSpPr>
      <dsp:spPr>
        <a:xfrm>
          <a:off x="6286028" y="1479138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6788703"/>
            <a:satOff val="-32028"/>
            <a:lumOff val="-1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 err="1"/>
            <a:t>N°</a:t>
          </a:r>
          <a:r>
            <a:rPr lang="es-EC" sz="1500" kern="1200" dirty="0"/>
            <a:t> de capacitados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1236</a:t>
          </a:r>
        </a:p>
      </dsp:txBody>
      <dsp:txXfrm>
        <a:off x="6739804" y="1479138"/>
        <a:ext cx="1361329" cy="907552"/>
      </dsp:txXfrm>
    </dsp:sp>
    <dsp:sp modelId="{9B35BD93-E351-44AC-8B2C-2E972DEE6BF7}">
      <dsp:nvSpPr>
        <dsp:cNvPr id="0" name=""/>
        <dsp:cNvSpPr/>
      </dsp:nvSpPr>
      <dsp:spPr>
        <a:xfrm>
          <a:off x="0" y="1381090"/>
          <a:ext cx="2733591" cy="1093436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Loja</a:t>
          </a:r>
          <a:endParaRPr lang="es-EC" sz="2800" kern="1200" dirty="0"/>
        </a:p>
      </dsp:txBody>
      <dsp:txXfrm>
        <a:off x="546718" y="1381090"/>
        <a:ext cx="1640155" cy="1093436"/>
      </dsp:txXfrm>
    </dsp:sp>
    <dsp:sp modelId="{86D43B84-F986-408C-991A-2BA639D4E3E0}">
      <dsp:nvSpPr>
        <dsp:cNvPr id="0" name=""/>
        <dsp:cNvSpPr/>
      </dsp:nvSpPr>
      <dsp:spPr>
        <a:xfrm>
          <a:off x="2383553" y="2725656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8146444"/>
            <a:satOff val="-38434"/>
            <a:lumOff val="-13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N°</a:t>
          </a:r>
          <a:r>
            <a:rPr lang="es-ES" sz="1500" kern="1200" dirty="0"/>
            <a:t> de Predios Certificados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2</a:t>
          </a:r>
          <a:endParaRPr lang="es-EC" sz="1500" kern="1200" dirty="0"/>
        </a:p>
      </dsp:txBody>
      <dsp:txXfrm>
        <a:off x="2837329" y="2725656"/>
        <a:ext cx="1361329" cy="907552"/>
      </dsp:txXfrm>
    </dsp:sp>
    <dsp:sp modelId="{AC50C3D8-110E-47A3-AC56-A9527599020B}">
      <dsp:nvSpPr>
        <dsp:cNvPr id="0" name=""/>
        <dsp:cNvSpPr/>
      </dsp:nvSpPr>
      <dsp:spPr>
        <a:xfrm>
          <a:off x="4334790" y="2725656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9504185"/>
            <a:satOff val="-44839"/>
            <a:lumOff val="-162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 err="1"/>
            <a:t>N°</a:t>
          </a:r>
          <a:r>
            <a:rPr lang="es-ES" sz="1500" kern="1200" dirty="0"/>
            <a:t> de Capacitaciones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16</a:t>
          </a:r>
        </a:p>
      </dsp:txBody>
      <dsp:txXfrm>
        <a:off x="4788566" y="2725656"/>
        <a:ext cx="1361329" cy="907552"/>
      </dsp:txXfrm>
    </dsp:sp>
    <dsp:sp modelId="{9D7FBE3F-8A4F-41E3-AAC1-34B7495F285A}">
      <dsp:nvSpPr>
        <dsp:cNvPr id="0" name=""/>
        <dsp:cNvSpPr/>
      </dsp:nvSpPr>
      <dsp:spPr>
        <a:xfrm>
          <a:off x="6286028" y="2725656"/>
          <a:ext cx="2268881" cy="907552"/>
        </a:xfrm>
        <a:prstGeom prst="chevron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 err="1"/>
            <a:t>N°</a:t>
          </a:r>
          <a:r>
            <a:rPr lang="es-EC" sz="1500" kern="1200" dirty="0"/>
            <a:t> de capacitados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/>
            <a:t>364</a:t>
          </a:r>
        </a:p>
      </dsp:txBody>
      <dsp:txXfrm>
        <a:off x="6739804" y="2725656"/>
        <a:ext cx="1361329" cy="9075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7EF392-06BE-4E48-86ED-0079F16B5EF3}">
      <dsp:nvSpPr>
        <dsp:cNvPr id="0" name=""/>
        <dsp:cNvSpPr/>
      </dsp:nvSpPr>
      <dsp:spPr>
        <a:xfrm>
          <a:off x="-5301377" y="-811950"/>
          <a:ext cx="6313146" cy="6313146"/>
        </a:xfrm>
        <a:prstGeom prst="blockArc">
          <a:avLst>
            <a:gd name="adj1" fmla="val 18900000"/>
            <a:gd name="adj2" fmla="val 2700000"/>
            <a:gd name="adj3" fmla="val 342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D3031-3F85-4045-8577-F7EF9CE402D7}">
      <dsp:nvSpPr>
        <dsp:cNvPr id="0" name=""/>
        <dsp:cNvSpPr/>
      </dsp:nvSpPr>
      <dsp:spPr>
        <a:xfrm>
          <a:off x="650867" y="468924"/>
          <a:ext cx="7400795" cy="9378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441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El Oro :     Monitoreo realizados 5.772 – Rutas 3 – sitios libres de mosca de la fruta 3</a:t>
          </a:r>
          <a:endParaRPr lang="es-EC" sz="2400" kern="1200" dirty="0"/>
        </a:p>
      </dsp:txBody>
      <dsp:txXfrm>
        <a:off x="650867" y="468924"/>
        <a:ext cx="7400795" cy="937849"/>
      </dsp:txXfrm>
    </dsp:sp>
    <dsp:sp modelId="{2DA36B2A-633C-40FE-BD27-A8C84B0C150A}">
      <dsp:nvSpPr>
        <dsp:cNvPr id="0" name=""/>
        <dsp:cNvSpPr/>
      </dsp:nvSpPr>
      <dsp:spPr>
        <a:xfrm>
          <a:off x="64711" y="351693"/>
          <a:ext cx="1172311" cy="1172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4C3D3-3DB7-4E90-BCF5-A3F55957BA42}">
      <dsp:nvSpPr>
        <dsp:cNvPr id="0" name=""/>
        <dsp:cNvSpPr/>
      </dsp:nvSpPr>
      <dsp:spPr>
        <a:xfrm>
          <a:off x="991775" y="1875698"/>
          <a:ext cx="7059886" cy="937849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441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Zamora :     Monitoreo realizados 1.605  Rutas 1 – sitios libres de mosca de la fruta 21</a:t>
          </a:r>
          <a:endParaRPr lang="es-EC" sz="2400" kern="1200" dirty="0"/>
        </a:p>
      </dsp:txBody>
      <dsp:txXfrm>
        <a:off x="991775" y="1875698"/>
        <a:ext cx="7059886" cy="937849"/>
      </dsp:txXfrm>
    </dsp:sp>
    <dsp:sp modelId="{4B1F29CC-9A6C-4E6F-A18B-83B55A629448}">
      <dsp:nvSpPr>
        <dsp:cNvPr id="0" name=""/>
        <dsp:cNvSpPr/>
      </dsp:nvSpPr>
      <dsp:spPr>
        <a:xfrm>
          <a:off x="405619" y="1758467"/>
          <a:ext cx="1172311" cy="1172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9E48A-4BE3-4F43-BFA6-33ADC04013E8}">
      <dsp:nvSpPr>
        <dsp:cNvPr id="0" name=""/>
        <dsp:cNvSpPr/>
      </dsp:nvSpPr>
      <dsp:spPr>
        <a:xfrm>
          <a:off x="650867" y="3282472"/>
          <a:ext cx="7400795" cy="93784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44418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Loja :     Monitoreo realizados 157 – Rutas 3 – sitios libres de mosca de la fruta 1</a:t>
          </a:r>
          <a:endParaRPr lang="es-EC" sz="2400" kern="1200" dirty="0"/>
        </a:p>
      </dsp:txBody>
      <dsp:txXfrm>
        <a:off x="650867" y="3282472"/>
        <a:ext cx="7400795" cy="937849"/>
      </dsp:txXfrm>
    </dsp:sp>
    <dsp:sp modelId="{D9D76461-2C8A-4EF3-A148-F6D88F17EF59}">
      <dsp:nvSpPr>
        <dsp:cNvPr id="0" name=""/>
        <dsp:cNvSpPr/>
      </dsp:nvSpPr>
      <dsp:spPr>
        <a:xfrm>
          <a:off x="64711" y="3165241"/>
          <a:ext cx="1172311" cy="11723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D0BC0-928C-4222-AADC-E7D933F53B1E}">
      <dsp:nvSpPr>
        <dsp:cNvPr id="0" name=""/>
        <dsp:cNvSpPr/>
      </dsp:nvSpPr>
      <dsp:spPr>
        <a:xfrm rot="5400000">
          <a:off x="2918765" y="771674"/>
          <a:ext cx="1916961" cy="166775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Protocolo de escamas y cochinillas</a:t>
          </a:r>
          <a:endParaRPr lang="es-EC" sz="1700" kern="1200" dirty="0"/>
        </a:p>
      </dsp:txBody>
      <dsp:txXfrm rot="-5400000">
        <a:off x="3303259" y="945798"/>
        <a:ext cx="1147972" cy="1319509"/>
      </dsp:txXfrm>
    </dsp:sp>
    <dsp:sp modelId="{7650B154-033D-45D9-A35C-9A3080313750}">
      <dsp:nvSpPr>
        <dsp:cNvPr id="0" name=""/>
        <dsp:cNvSpPr/>
      </dsp:nvSpPr>
      <dsp:spPr>
        <a:xfrm>
          <a:off x="4761732" y="1030464"/>
          <a:ext cx="2139329" cy="1150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BE847A-B840-45FF-8F41-A989A2CCBF30}">
      <dsp:nvSpPr>
        <dsp:cNvPr id="0" name=""/>
        <dsp:cNvSpPr/>
      </dsp:nvSpPr>
      <dsp:spPr>
        <a:xfrm rot="5400000">
          <a:off x="1117588" y="771674"/>
          <a:ext cx="1916961" cy="1667756"/>
        </a:xfrm>
        <a:prstGeom prst="hexagon">
          <a:avLst>
            <a:gd name="adj" fmla="val 25000"/>
            <a:gd name="vf" fmla="val 115470"/>
          </a:avLst>
        </a:prstGeom>
        <a:solidFill>
          <a:schemeClr val="accent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El Oro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/>
            <a:t>941</a:t>
          </a:r>
          <a:endParaRPr lang="es-EC" sz="3100" kern="1200" dirty="0"/>
        </a:p>
      </dsp:txBody>
      <dsp:txXfrm rot="-5400000">
        <a:off x="1502082" y="945798"/>
        <a:ext cx="1147972" cy="1319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PORTADA 1: SOLO AGREGAR EL TÍTULO DE LA PRESENTACIÓN Y CAMBIAR EL NOMBRE DE LA INSTITUCIÓN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C1ADF751-66E8-8BAC-14A3-CD8AE364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4625157A-13F3-4DCD-F6C1-1AC96DBC9A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>
            <a:extLst>
              <a:ext uri="{FF2B5EF4-FFF2-40B4-BE49-F238E27FC236}">
                <a16:creationId xmlns:a16="http://schemas.microsoft.com/office/drawing/2014/main" id="{257C9EF6-CE50-7B2F-D38D-81DD9F8E50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>
            <a:extLst>
              <a:ext uri="{FF2B5EF4-FFF2-40B4-BE49-F238E27FC236}">
                <a16:creationId xmlns:a16="http://schemas.microsoft.com/office/drawing/2014/main" id="{EEE0CB26-F137-8FA5-B775-D2D5456842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672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A9E7EF21-61CD-9BD8-8010-77D279FB7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FA04C9CD-3B37-E30A-1D85-A9E679B18A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>
            <a:extLst>
              <a:ext uri="{FF2B5EF4-FFF2-40B4-BE49-F238E27FC236}">
                <a16:creationId xmlns:a16="http://schemas.microsoft.com/office/drawing/2014/main" id="{B4CDE10C-B5CC-8EE8-5C17-F4680306DF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>
            <a:extLst>
              <a:ext uri="{FF2B5EF4-FFF2-40B4-BE49-F238E27FC236}">
                <a16:creationId xmlns:a16="http://schemas.microsoft.com/office/drawing/2014/main" id="{CF994CE3-9D44-D45B-27BC-3FE66F21E37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657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30B356F5-52F0-D5CF-CC9C-1942DC906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5A7638C-4EC1-5844-6C78-6A3C4191A3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>
            <a:extLst>
              <a:ext uri="{FF2B5EF4-FFF2-40B4-BE49-F238E27FC236}">
                <a16:creationId xmlns:a16="http://schemas.microsoft.com/office/drawing/2014/main" id="{DB254F66-3710-0956-C32F-7E79559C79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>
            <a:extLst>
              <a:ext uri="{FF2B5EF4-FFF2-40B4-BE49-F238E27FC236}">
                <a16:creationId xmlns:a16="http://schemas.microsoft.com/office/drawing/2014/main" id="{1B6D5A17-4BDC-F0EF-5E1A-556167FBB6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697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1C391600-CAC8-E0CA-D3DC-E14A0C4F9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F5BF23C4-B645-2FE5-EACF-A3AAE20C79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>
            <a:extLst>
              <a:ext uri="{FF2B5EF4-FFF2-40B4-BE49-F238E27FC236}">
                <a16:creationId xmlns:a16="http://schemas.microsoft.com/office/drawing/2014/main" id="{51E6979F-613B-C78F-5C87-7FACD82A79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>
            <a:extLst>
              <a:ext uri="{FF2B5EF4-FFF2-40B4-BE49-F238E27FC236}">
                <a16:creationId xmlns:a16="http://schemas.microsoft.com/office/drawing/2014/main" id="{051CDB71-4861-CF74-99BD-A3CECDF5BDC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213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DCEBC8A9-990E-3BB2-4201-2E6BECFCA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1B0E513E-D5B8-0033-9C84-1368A68644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>
            <a:extLst>
              <a:ext uri="{FF2B5EF4-FFF2-40B4-BE49-F238E27FC236}">
                <a16:creationId xmlns:a16="http://schemas.microsoft.com/office/drawing/2014/main" id="{E9EAA21C-F2AB-2F47-E551-5E33F02C75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>
            <a:extLst>
              <a:ext uri="{FF2B5EF4-FFF2-40B4-BE49-F238E27FC236}">
                <a16:creationId xmlns:a16="http://schemas.microsoft.com/office/drawing/2014/main" id="{A7411E11-D89C-4D30-CCCD-6F21B78948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047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06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571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957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2C5E64AC-FE67-A6D4-84EB-DC0AF52C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0AB7500D-E42E-4128-44F4-84992B91E9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>
            <a:extLst>
              <a:ext uri="{FF2B5EF4-FFF2-40B4-BE49-F238E27FC236}">
                <a16:creationId xmlns:a16="http://schemas.microsoft.com/office/drawing/2014/main" id="{583C43D8-F52B-70FB-143F-59E3DFA15A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>
            <a:extLst>
              <a:ext uri="{FF2B5EF4-FFF2-40B4-BE49-F238E27FC236}">
                <a16:creationId xmlns:a16="http://schemas.microsoft.com/office/drawing/2014/main" id="{0C4F42FE-E424-2011-1B4A-FD2C5EDC22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492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CIERRE: EL CIERRE DEBERÁ SER DISEÑADO POR CADA INSTITUCIÓN DE ACUERDO AL MODELO</a:t>
            </a: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SUBTÍTULOS O SEPARADORES: SE PUEDE CAMBIAR LA FOTOGRAFÍA POR UNA REFERENTE AL TEMA A EXPONER. CUIDAR QUE LA FOTOGRAFÍA TENGA TODOS LOS ATRIBUTOS DE COMPOSICIÓN</a:t>
            </a: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031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4889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00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516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93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97" name="Google Shape;97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11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37.png"/><Relationship Id="rId4" Type="http://schemas.openxmlformats.org/officeDocument/2006/relationships/diagramData" Target="../diagrams/data6.xml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10" Type="http://schemas.openxmlformats.org/officeDocument/2006/relationships/image" Target="../media/image53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CD8D531B-5CD7-D0BF-872B-69465D0C3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>
            <a:extLst>
              <a:ext uri="{FF2B5EF4-FFF2-40B4-BE49-F238E27FC236}">
                <a16:creationId xmlns:a16="http://schemas.microsoft.com/office/drawing/2014/main" id="{E5AD1ED1-457F-51EF-0B36-994053A722AB}"/>
              </a:ext>
            </a:extLst>
          </p:cNvPr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Acciones </a:t>
            </a:r>
            <a:r>
              <a:rPr lang="es-EC" sz="2500" b="1" i="0" u="none" strike="noStrike" cap="none" dirty="0" err="1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Foc</a:t>
            </a: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 R4T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367549F-51DC-F54F-C5C6-7D0E990117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419440"/>
              </p:ext>
            </p:extLst>
          </p:nvPr>
        </p:nvGraphicFramePr>
        <p:xfrm>
          <a:off x="897301" y="1108709"/>
          <a:ext cx="9263969" cy="316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F32F7B0-4F96-5999-7BA4-1BD5A05274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994340"/>
              </p:ext>
            </p:extLst>
          </p:nvPr>
        </p:nvGraphicFramePr>
        <p:xfrm>
          <a:off x="619434" y="4276223"/>
          <a:ext cx="5114616" cy="2512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73461D26-D2CD-869A-8844-E10B83162525}"/>
              </a:ext>
            </a:extLst>
          </p:cNvPr>
          <p:cNvSpPr/>
          <p:nvPr/>
        </p:nvSpPr>
        <p:spPr>
          <a:xfrm>
            <a:off x="5705783" y="4345627"/>
            <a:ext cx="47745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Puntos de Desinfección</a:t>
            </a:r>
          </a:p>
        </p:txBody>
      </p:sp>
      <p:pic>
        <p:nvPicPr>
          <p:cNvPr id="6146" name="Picture 2" descr="Carro de desinfeccion Imágenes vectoriales de stock - Alamy">
            <a:extLst>
              <a:ext uri="{FF2B5EF4-FFF2-40B4-BE49-F238E27FC236}">
                <a16:creationId xmlns:a16="http://schemas.microsoft.com/office/drawing/2014/main" id="{C138A3C8-9F92-44AB-B9A5-2FBBA58AE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 t="20187" r="18070" b="27297"/>
          <a:stretch/>
        </p:blipFill>
        <p:spPr bwMode="auto">
          <a:xfrm>
            <a:off x="6096000" y="4868847"/>
            <a:ext cx="1762125" cy="154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ligatorio Desinfectar los Zapatos – Extintores Camein">
            <a:extLst>
              <a:ext uri="{FF2B5EF4-FFF2-40B4-BE49-F238E27FC236}">
                <a16:creationId xmlns:a16="http://schemas.microsoft.com/office/drawing/2014/main" id="{5E9665ED-D9D9-479A-A791-F353E94AB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t="8286" r="21001" b="33599"/>
          <a:stretch/>
        </p:blipFill>
        <p:spPr bwMode="auto">
          <a:xfrm>
            <a:off x="8381303" y="4938251"/>
            <a:ext cx="1092976" cy="109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7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4D78940E-9129-4869-8599-8B2218EB5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>
            <a:extLst>
              <a:ext uri="{FF2B5EF4-FFF2-40B4-BE49-F238E27FC236}">
                <a16:creationId xmlns:a16="http://schemas.microsoft.com/office/drawing/2014/main" id="{88100D9F-484B-0C0E-C5AA-FE3C35885E9D}"/>
              </a:ext>
            </a:extLst>
          </p:cNvPr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Acciones </a:t>
            </a:r>
            <a:r>
              <a:rPr lang="es-EC" sz="2500" b="1" dirty="0" err="1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m</a:t>
            </a:r>
            <a:r>
              <a:rPr lang="es-EC" sz="2500" b="1" i="0" u="none" strike="noStrike" cap="none" dirty="0" err="1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oko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CE14E97-D843-6375-77BE-A9AB0D034D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800573"/>
              </p:ext>
            </p:extLst>
          </p:nvPr>
        </p:nvGraphicFramePr>
        <p:xfrm>
          <a:off x="393612" y="1046018"/>
          <a:ext cx="9212207" cy="476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4D65411-606C-C70E-A21B-396E5F067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303" y="2517404"/>
            <a:ext cx="2129140" cy="197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30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C2700925-A827-198C-505A-84B3040B7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>
            <a:extLst>
              <a:ext uri="{FF2B5EF4-FFF2-40B4-BE49-F238E27FC236}">
                <a16:creationId xmlns:a16="http://schemas.microsoft.com/office/drawing/2014/main" id="{1EBEC921-B948-4076-20C8-AB4829952EA0}"/>
              </a:ext>
            </a:extLst>
          </p:cNvPr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Buenas Prácticas Agropecuarias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7B90001-6DE6-7E7F-F817-2A221807AD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8107386"/>
              </p:ext>
            </p:extLst>
          </p:nvPr>
        </p:nvGraphicFramePr>
        <p:xfrm>
          <a:off x="587296" y="1774479"/>
          <a:ext cx="8560238" cy="3865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About us – Flores de Tumbabiro">
            <a:extLst>
              <a:ext uri="{FF2B5EF4-FFF2-40B4-BE49-F238E27FC236}">
                <a16:creationId xmlns:a16="http://schemas.microsoft.com/office/drawing/2014/main" id="{0270A758-6EB8-4C2A-AADC-71E34945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15" y="937965"/>
            <a:ext cx="2457169" cy="72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ADD6B7B-0EC9-4350-BA6C-700FD150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15" y="1951683"/>
            <a:ext cx="2459210" cy="158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AB7E1B-108B-4A23-B8AD-CE5D0DB45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834" y="3702867"/>
            <a:ext cx="2388973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2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4687A9F7-6F52-C35A-68F7-53185CD67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>
            <a:extLst>
              <a:ext uri="{FF2B5EF4-FFF2-40B4-BE49-F238E27FC236}">
                <a16:creationId xmlns:a16="http://schemas.microsoft.com/office/drawing/2014/main" id="{80C93F58-1D51-5A20-E962-F0E4C2F7A7EF}"/>
              </a:ext>
            </a:extLst>
          </p:cNvPr>
          <p:cNvSpPr txBox="1"/>
          <p:nvPr/>
        </p:nvSpPr>
        <p:spPr>
          <a:xfrm>
            <a:off x="312158" y="364501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AFTOSA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" name="Google Shape;99;p15">
            <a:extLst>
              <a:ext uri="{FF2B5EF4-FFF2-40B4-BE49-F238E27FC236}">
                <a16:creationId xmlns:a16="http://schemas.microsoft.com/office/drawing/2014/main" id="{F8C3D5C4-FDFF-E8F8-C57B-56ADCB36E70E}"/>
              </a:ext>
            </a:extLst>
          </p:cNvPr>
          <p:cNvSpPr txBox="1"/>
          <p:nvPr/>
        </p:nvSpPr>
        <p:spPr>
          <a:xfrm>
            <a:off x="312157" y="3884358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PPA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44CAF71-D769-DDCA-7799-6EA0226CD7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237812"/>
              </p:ext>
            </p:extLst>
          </p:nvPr>
        </p:nvGraphicFramePr>
        <p:xfrm>
          <a:off x="1454190" y="492240"/>
          <a:ext cx="6897536" cy="2861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9FC9DD8-4C9D-5F1F-2C6B-88B9E584A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001695"/>
              </p:ext>
            </p:extLst>
          </p:nvPr>
        </p:nvGraphicFramePr>
        <p:xfrm>
          <a:off x="1454190" y="3987122"/>
          <a:ext cx="6422055" cy="2207609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1284411">
                  <a:extLst>
                    <a:ext uri="{9D8B030D-6E8A-4147-A177-3AD203B41FA5}">
                      <a16:colId xmlns:a16="http://schemas.microsoft.com/office/drawing/2014/main" val="2979377641"/>
                    </a:ext>
                  </a:extLst>
                </a:gridCol>
                <a:gridCol w="1284411">
                  <a:extLst>
                    <a:ext uri="{9D8B030D-6E8A-4147-A177-3AD203B41FA5}">
                      <a16:colId xmlns:a16="http://schemas.microsoft.com/office/drawing/2014/main" val="3420240772"/>
                    </a:ext>
                  </a:extLst>
                </a:gridCol>
                <a:gridCol w="1284411">
                  <a:extLst>
                    <a:ext uri="{9D8B030D-6E8A-4147-A177-3AD203B41FA5}">
                      <a16:colId xmlns:a16="http://schemas.microsoft.com/office/drawing/2014/main" val="2087991416"/>
                    </a:ext>
                  </a:extLst>
                </a:gridCol>
                <a:gridCol w="1284411">
                  <a:extLst>
                    <a:ext uri="{9D8B030D-6E8A-4147-A177-3AD203B41FA5}">
                      <a16:colId xmlns:a16="http://schemas.microsoft.com/office/drawing/2014/main" val="1662123509"/>
                    </a:ext>
                  </a:extLst>
                </a:gridCol>
                <a:gridCol w="1284411">
                  <a:extLst>
                    <a:ext uri="{9D8B030D-6E8A-4147-A177-3AD203B41FA5}">
                      <a16:colId xmlns:a16="http://schemas.microsoft.com/office/drawing/2014/main" val="3689522245"/>
                    </a:ext>
                  </a:extLst>
                </a:gridCol>
              </a:tblGrid>
              <a:tr h="103688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4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Provincia</a:t>
                      </a:r>
                      <a:endParaRPr lang="es-EC" sz="1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de Operativos en Carretera </a:t>
                      </a: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de Atención de Evento Sanitario</a:t>
                      </a: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de Capacitaciones</a:t>
                      </a: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4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de Capacitados</a:t>
                      </a: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746533"/>
                  </a:ext>
                </a:extLst>
              </a:tr>
              <a:tr h="39024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EL ORO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545153"/>
                  </a:ext>
                </a:extLst>
              </a:tr>
              <a:tr h="39024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LOJA 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605069"/>
                  </a:ext>
                </a:extLst>
              </a:tr>
              <a:tr h="39024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ZAMORA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97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81</a:t>
                      </a: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795797"/>
                  </a:ext>
                </a:extLst>
              </a:tr>
            </a:tbl>
          </a:graphicData>
        </a:graphic>
      </p:graphicFrame>
      <p:pic>
        <p:nvPicPr>
          <p:cNvPr id="3074" name="Picture 2" descr="um médico veterinário trata uma vaca. paisagem rural com um animal na vida  farm.rural. ilustração plana vector cartoon character.young paisagem  doctor.summer com árvores e uma cerca. 8098146 Vetor no Vecteezy">
            <a:extLst>
              <a:ext uri="{FF2B5EF4-FFF2-40B4-BE49-F238E27FC236}">
                <a16:creationId xmlns:a16="http://schemas.microsoft.com/office/drawing/2014/main" id="{5D1FAAC5-E846-44DE-9D62-7D1AC7B3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485" y="1232915"/>
            <a:ext cx="2475187" cy="22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F3BC15-CF0F-3F60-E44C-991ADA11C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386" y="3952509"/>
            <a:ext cx="1817648" cy="18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4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803BD1F7-9568-A9B3-3A98-440C44340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>
            <a:extLst>
              <a:ext uri="{FF2B5EF4-FFF2-40B4-BE49-F238E27FC236}">
                <a16:creationId xmlns:a16="http://schemas.microsoft.com/office/drawing/2014/main" id="{AFE04A1D-5307-0969-9E06-0A5514CFA4E4}"/>
              </a:ext>
            </a:extLst>
          </p:cNvPr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Mosca de la Fruta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BCE1B4B-AC93-9EE2-130A-549E606D19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9618664"/>
              </p:ext>
            </p:extLst>
          </p:nvPr>
        </p:nvGraphicFramePr>
        <p:xfrm>
          <a:off x="1949646" y="1084377"/>
          <a:ext cx="8116374" cy="4689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FA2658A9-502C-4F10-48ED-A98094E18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527" y="1814805"/>
            <a:ext cx="395980" cy="3959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B43BD9-A91F-5666-9CD9-D503E5C11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3366" y="3242162"/>
            <a:ext cx="395980" cy="3959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26CD4F-16D2-A9AB-646A-9313836C2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527" y="4658367"/>
            <a:ext cx="395980" cy="3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7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Producción Orgánica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" name="Google Shape;99;p15">
            <a:extLst>
              <a:ext uri="{FF2B5EF4-FFF2-40B4-BE49-F238E27FC236}">
                <a16:creationId xmlns:a16="http://schemas.microsoft.com/office/drawing/2014/main" id="{CCF1B0EB-4684-FFB4-AEF1-3E72CE9AE9CA}"/>
              </a:ext>
            </a:extLst>
          </p:cNvPr>
          <p:cNvSpPr txBox="1"/>
          <p:nvPr/>
        </p:nvSpPr>
        <p:spPr>
          <a:xfrm>
            <a:off x="312158" y="3190493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Certificaciones macro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2B6562E-C361-A98A-D816-8A242D436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016778"/>
              </p:ext>
            </p:extLst>
          </p:nvPr>
        </p:nvGraphicFramePr>
        <p:xfrm>
          <a:off x="2893580" y="719665"/>
          <a:ext cx="5387925" cy="254682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84159">
                  <a:extLst>
                    <a:ext uri="{9D8B030D-6E8A-4147-A177-3AD203B41FA5}">
                      <a16:colId xmlns:a16="http://schemas.microsoft.com/office/drawing/2014/main" val="3291520544"/>
                    </a:ext>
                  </a:extLst>
                </a:gridCol>
                <a:gridCol w="1184159">
                  <a:extLst>
                    <a:ext uri="{9D8B030D-6E8A-4147-A177-3AD203B41FA5}">
                      <a16:colId xmlns:a16="http://schemas.microsoft.com/office/drawing/2014/main" val="3877840967"/>
                    </a:ext>
                  </a:extLst>
                </a:gridCol>
                <a:gridCol w="1184159">
                  <a:extLst>
                    <a:ext uri="{9D8B030D-6E8A-4147-A177-3AD203B41FA5}">
                      <a16:colId xmlns:a16="http://schemas.microsoft.com/office/drawing/2014/main" val="2577422136"/>
                    </a:ext>
                  </a:extLst>
                </a:gridCol>
                <a:gridCol w="1835448">
                  <a:extLst>
                    <a:ext uri="{9D8B030D-6E8A-4147-A177-3AD203B41FA5}">
                      <a16:colId xmlns:a16="http://schemas.microsoft.com/office/drawing/2014/main" val="101833688"/>
                    </a:ext>
                  </a:extLst>
                </a:gridCol>
              </a:tblGrid>
              <a:tr h="645723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Provincia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de Predios Orgánicos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de Hectáreas Orgánicas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Tipos de Cultivos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898606"/>
                  </a:ext>
                </a:extLst>
              </a:tr>
              <a:tr h="46518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5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EL ORO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13.287,24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banano, café, cacao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5816464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5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LOJA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612,14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hortalizas, verduras, aromáticas, café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5857269"/>
                  </a:ext>
                </a:extLst>
              </a:tr>
              <a:tr h="854886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5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ZAMORA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1.017,56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cacao, café, guayaba, plátano, maracuyá, naranja, papaya, yuca, maní, ají, orégano.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4227075"/>
                  </a:ext>
                </a:extLst>
              </a:tr>
            </a:tbl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AB67F75-D7F4-002E-98CB-7D30F1201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6449"/>
              </p:ext>
            </p:extLst>
          </p:nvPr>
        </p:nvGraphicFramePr>
        <p:xfrm>
          <a:off x="5587542" y="3190493"/>
          <a:ext cx="6901062" cy="3211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AC60FF4-EBE5-F57B-9D50-961A39F01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33213"/>
              </p:ext>
            </p:extLst>
          </p:nvPr>
        </p:nvGraphicFramePr>
        <p:xfrm>
          <a:off x="392639" y="4244029"/>
          <a:ext cx="5194903" cy="1703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6069">
                  <a:extLst>
                    <a:ext uri="{9D8B030D-6E8A-4147-A177-3AD203B41FA5}">
                      <a16:colId xmlns:a16="http://schemas.microsoft.com/office/drawing/2014/main" val="2097125165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981332330"/>
                    </a:ext>
                  </a:extLst>
                </a:gridCol>
                <a:gridCol w="1731634">
                  <a:extLst>
                    <a:ext uri="{9D8B030D-6E8A-4147-A177-3AD203B41FA5}">
                      <a16:colId xmlns:a16="http://schemas.microsoft.com/office/drawing/2014/main" val="333225109"/>
                    </a:ext>
                  </a:extLst>
                </a:gridCol>
              </a:tblGrid>
              <a:tr h="91852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Provincia</a:t>
                      </a: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Predios Libres de Mosca de la Fruta </a:t>
                      </a: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br>
                        <a:rPr lang="es-ES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s-ES" sz="1200" b="1" i="0" u="none" strike="noStrike" cap="none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</a:t>
                      </a:r>
                      <a:r>
                        <a:rPr lang="es-ES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 Predios Libres de Tuberculosis y Brucelosis</a:t>
                      </a:r>
                      <a:br>
                        <a:rPr lang="es-ES" sz="1200" b="1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endParaRPr lang="es-ES" sz="1200" b="1" i="0" u="none" strike="noStrike" cap="non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64064"/>
                  </a:ext>
                </a:extLst>
              </a:tr>
              <a:tr h="259863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5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EL ORO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5500291"/>
                  </a:ext>
                </a:extLst>
              </a:tr>
              <a:tr h="259863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5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LOJA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2653974"/>
                  </a:ext>
                </a:extLst>
              </a:tr>
              <a:tr h="259863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05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ZAMORA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06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8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Liderazgo Internacional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D6F749-DBFB-5B56-FB36-C1D2BA8DF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017" y="1410319"/>
            <a:ext cx="2159000" cy="2565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BC3D63F-4702-F847-4D01-C2C1215AF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210" y="1410319"/>
            <a:ext cx="2159000" cy="2565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2FC48A-30C4-3D04-278F-DA396D6CA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403" y="1410319"/>
            <a:ext cx="2159000" cy="2565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807274-8BF2-033A-3FAB-BE101BAC5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0596" y="1410319"/>
            <a:ext cx="2159000" cy="2565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70C275-023D-1A0E-237B-A4F8B8E36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015" y="4308557"/>
            <a:ext cx="1422400" cy="1206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1AE461-D484-60E7-9C0F-8ACA4A040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510" y="4308557"/>
            <a:ext cx="1422400" cy="1206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587817-CD0E-58DF-0DF0-AF70D6FCB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136" y="4308557"/>
            <a:ext cx="1422400" cy="1206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E7441E8-D8A9-04A0-9DE2-820C9A8FE4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8585" y="4308557"/>
            <a:ext cx="1422400" cy="12065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CFFDD15-C7CB-FBFD-8491-0E7A9E8D4269}"/>
              </a:ext>
            </a:extLst>
          </p:cNvPr>
          <p:cNvSpPr txBox="1"/>
          <p:nvPr/>
        </p:nvSpPr>
        <p:spPr>
          <a:xfrm>
            <a:off x="1861015" y="1583473"/>
            <a:ext cx="1517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Difusión masiva de problemas sanitarios en animales relacionado a enfermedades zoonóticas enfocados a la salud pública.</a:t>
            </a:r>
          </a:p>
          <a:p>
            <a:pPr algn="ctr"/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233E66-7136-4042-09A3-E6ADD1C5AED8}"/>
              </a:ext>
            </a:extLst>
          </p:cNvPr>
          <p:cNvSpPr txBox="1"/>
          <p:nvPr/>
        </p:nvSpPr>
        <p:spPr>
          <a:xfrm>
            <a:off x="4169317" y="1750742"/>
            <a:ext cx="1517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Ecuador preside la Junta directiva de la CIAO por segundo periodo consecutivo, en el periodo 2029 - 2023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0C57794-538C-8E2C-3AA5-C87457D43D83}"/>
              </a:ext>
            </a:extLst>
          </p:cNvPr>
          <p:cNvSpPr txBox="1"/>
          <p:nvPr/>
        </p:nvSpPr>
        <p:spPr>
          <a:xfrm>
            <a:off x="6533376" y="2027740"/>
            <a:ext cx="1517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err="1">
                <a:solidFill>
                  <a:schemeClr val="bg1"/>
                </a:solidFill>
              </a:rPr>
              <a:t>Lider</a:t>
            </a:r>
            <a:r>
              <a:rPr lang="es-ES" sz="1200" dirty="0">
                <a:solidFill>
                  <a:schemeClr val="bg1"/>
                </a:solidFill>
              </a:rPr>
              <a:t> regional en prevención y capacidad analítica de </a:t>
            </a:r>
            <a:r>
              <a:rPr lang="es-ES" sz="1200" dirty="0" err="1">
                <a:solidFill>
                  <a:schemeClr val="bg1"/>
                </a:solidFill>
              </a:rPr>
              <a:t>Foc</a:t>
            </a:r>
            <a:r>
              <a:rPr lang="es-ES" sz="1200" dirty="0">
                <a:solidFill>
                  <a:schemeClr val="bg1"/>
                </a:solidFill>
              </a:rPr>
              <a:t> R4T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AA46C9-DA4D-6CD0-3E27-FE9B1EE502B5}"/>
              </a:ext>
            </a:extLst>
          </p:cNvPr>
          <p:cNvSpPr txBox="1"/>
          <p:nvPr/>
        </p:nvSpPr>
        <p:spPr>
          <a:xfrm>
            <a:off x="8875132" y="2120072"/>
            <a:ext cx="151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Presidencia de la </a:t>
            </a:r>
            <a:r>
              <a:rPr lang="es-ES" sz="1200" dirty="0" err="1">
                <a:solidFill>
                  <a:schemeClr val="bg1"/>
                </a:solidFill>
              </a:rPr>
              <a:t>Cosalfa</a:t>
            </a:r>
            <a:r>
              <a:rPr lang="es-ES" sz="1200" dirty="0">
                <a:solidFill>
                  <a:schemeClr val="bg1"/>
                </a:solidFill>
              </a:rPr>
              <a:t> 2022 BANVACO</a:t>
            </a:r>
            <a:endParaRPr lang="es-EC" sz="1200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EC4DF8-A9D3-5DF1-D66E-A07936D62AF2}"/>
              </a:ext>
            </a:extLst>
          </p:cNvPr>
          <p:cNvSpPr txBox="1"/>
          <p:nvPr/>
        </p:nvSpPr>
        <p:spPr>
          <a:xfrm>
            <a:off x="1923121" y="3341299"/>
            <a:ext cx="12656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CODEX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6CD8929-C7FC-D0B2-4D7D-31A82E1E17B9}"/>
              </a:ext>
            </a:extLst>
          </p:cNvPr>
          <p:cNvSpPr txBox="1"/>
          <p:nvPr/>
        </p:nvSpPr>
        <p:spPr>
          <a:xfrm>
            <a:off x="4298331" y="3341299"/>
            <a:ext cx="12656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CIAO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0953EE-E88B-E9A1-7AB9-870E6402D4E0}"/>
              </a:ext>
            </a:extLst>
          </p:cNvPr>
          <p:cNvSpPr txBox="1"/>
          <p:nvPr/>
        </p:nvSpPr>
        <p:spPr>
          <a:xfrm>
            <a:off x="6651239" y="3341299"/>
            <a:ext cx="12656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FOC R4T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5964D09-036E-D562-A122-0293E667F4AB}"/>
              </a:ext>
            </a:extLst>
          </p:cNvPr>
          <p:cNvSpPr txBox="1"/>
          <p:nvPr/>
        </p:nvSpPr>
        <p:spPr>
          <a:xfrm>
            <a:off x="8992995" y="3341299"/>
            <a:ext cx="12656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COSALFA</a:t>
            </a:r>
          </a:p>
        </p:txBody>
      </p:sp>
    </p:spTree>
    <p:extLst>
      <p:ext uri="{BB962C8B-B14F-4D97-AF65-F5344CB8AC3E}">
        <p14:creationId xmlns:p14="http://schemas.microsoft.com/office/powerpoint/2010/main" val="2397504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Aporte a la Sociedad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8DFA920-C47B-4395-8420-745023E0E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19952"/>
              </p:ext>
            </p:extLst>
          </p:nvPr>
        </p:nvGraphicFramePr>
        <p:xfrm>
          <a:off x="2096630" y="974195"/>
          <a:ext cx="9572625" cy="5081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Qué es la Sociedad | Definición de Sociedad">
            <a:extLst>
              <a:ext uri="{FF2B5EF4-FFF2-40B4-BE49-F238E27FC236}">
                <a16:creationId xmlns:a16="http://schemas.microsoft.com/office/drawing/2014/main" id="{B58D72DD-2ACF-4FF0-94CA-860884643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0" r="48429" b="9541"/>
          <a:stretch/>
        </p:blipFill>
        <p:spPr bwMode="auto">
          <a:xfrm>
            <a:off x="152399" y="2257425"/>
            <a:ext cx="234315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13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F4D72919-5488-2739-3F65-785A4699C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>
            <a:extLst>
              <a:ext uri="{FF2B5EF4-FFF2-40B4-BE49-F238E27FC236}">
                <a16:creationId xmlns:a16="http://schemas.microsoft.com/office/drawing/2014/main" id="{90671C76-1FC3-0D75-FB97-CCB017015B01}"/>
              </a:ext>
            </a:extLst>
          </p:cNvPr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Acciones 2024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72E4E9A-BD57-5E42-D55B-52D4A3D9A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893627"/>
              </p:ext>
            </p:extLst>
          </p:nvPr>
        </p:nvGraphicFramePr>
        <p:xfrm>
          <a:off x="1892865" y="572608"/>
          <a:ext cx="8406270" cy="568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225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2875330" y="2560600"/>
            <a:ext cx="644133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s-ES" altLang="es-EC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ZONA 7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s-ES" altLang="es-EC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El Oro - Loja – Zamora </a:t>
            </a:r>
            <a:r>
              <a:rPr lang="es-ES" altLang="es-EC" sz="4000" b="1" dirty="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Chinchipe</a:t>
            </a:r>
            <a:endParaRPr sz="40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5000"/>
            </a:pPr>
            <a:r>
              <a:rPr lang="es-EC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Objetivos Estratégicos</a:t>
            </a:r>
            <a:endParaRPr lang="es-EC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0C9683C-CE19-4CDB-8E79-AAB018191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590232"/>
              </p:ext>
            </p:extLst>
          </p:nvPr>
        </p:nvGraphicFramePr>
        <p:xfrm>
          <a:off x="1035797" y="1005736"/>
          <a:ext cx="10120405" cy="5046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687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4;p16">
            <a:extLst>
              <a:ext uri="{FF2B5EF4-FFF2-40B4-BE49-F238E27FC236}">
                <a16:creationId xmlns:a16="http://schemas.microsoft.com/office/drawing/2014/main" id="{A0BB8DBD-ABA1-433D-BC35-B77735C876B7}"/>
              </a:ext>
            </a:extLst>
          </p:cNvPr>
          <p:cNvSpPr txBox="1"/>
          <p:nvPr/>
        </p:nvSpPr>
        <p:spPr>
          <a:xfrm>
            <a:off x="376583" y="426671"/>
            <a:ext cx="3838064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25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Sistema de Calidad</a:t>
            </a:r>
            <a:endParaRPr sz="25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CA24F62-F2AE-406C-9502-3DCBC917C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592839"/>
              </p:ext>
            </p:extLst>
          </p:nvPr>
        </p:nvGraphicFramePr>
        <p:xfrm>
          <a:off x="659796" y="1310083"/>
          <a:ext cx="4986262" cy="5121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Encuesta De Satisfacción Del Cliente Foto de stock y más banco de imágenes  de Cliente - Cliente, Satisfacción, Cuestionario - iStock">
            <a:extLst>
              <a:ext uri="{FF2B5EF4-FFF2-40B4-BE49-F238E27FC236}">
                <a16:creationId xmlns:a16="http://schemas.microsoft.com/office/drawing/2014/main" id="{BD2C3954-F15C-66D5-2663-A5464125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04" b="89325" l="8170" r="98203">
                        <a14:foregroundMark x1="18791" y1="48366" x2="10458" y2="55773"/>
                        <a14:foregroundMark x1="10458" y1="55773" x2="13725" y2="44662"/>
                        <a14:foregroundMark x1="13725" y1="44662" x2="15033" y2="43573"/>
                        <a14:foregroundMark x1="75654" y1="27015" x2="72386" y2="15251"/>
                        <a14:foregroundMark x1="72386" y1="15251" x2="61765" y2="21133"/>
                        <a14:foregroundMark x1="61765" y1="21133" x2="71732" y2="27451"/>
                        <a14:foregroundMark x1="71732" y1="27451" x2="76144" y2="26362"/>
                        <a14:foregroundMark x1="27288" y1="58824" x2="32843" y2="50109"/>
                        <a14:foregroundMark x1="32843" y1="50109" x2="28595" y2="45752"/>
                        <a14:foregroundMark x1="28595" y1="67974" x2="35948" y2="76906"/>
                        <a14:foregroundMark x1="35948" y1="76906" x2="43301" y2="71024"/>
                        <a14:foregroundMark x1="43301" y1="71024" x2="36438" y2="63617"/>
                        <a14:foregroundMark x1="36438" y1="63617" x2="36275" y2="63617"/>
                        <a14:foregroundMark x1="28595" y1="67756" x2="35131" y2="78649"/>
                        <a14:foregroundMark x1="36111" y1="63617" x2="44771" y2="66667"/>
                        <a14:foregroundMark x1="44771" y1="66667" x2="43791" y2="72549"/>
                        <a14:foregroundMark x1="35458" y1="79303" x2="45261" y2="75163"/>
                        <a14:foregroundMark x1="45261" y1="75163" x2="42647" y2="64270"/>
                        <a14:foregroundMark x1="42647" y1="64270" x2="37092" y2="63399"/>
                        <a14:foregroundMark x1="54085" y1="52723" x2="61438" y2="58606"/>
                        <a14:foregroundMark x1="61438" y1="58606" x2="67320" y2="49673"/>
                        <a14:foregroundMark x1="67320" y1="49673" x2="61111" y2="47930"/>
                        <a14:foregroundMark x1="62745" y1="51198" x2="67320" y2="60566"/>
                        <a14:foregroundMark x1="67320" y1="60566" x2="57843" y2="57952"/>
                        <a14:foregroundMark x1="57843" y1="57952" x2="54902" y2="53813"/>
                        <a14:foregroundMark x1="78268" y1="44444" x2="85458" y2="42919"/>
                        <a14:foregroundMark x1="83007" y1="49673" x2="90460" y2="39329"/>
                        <a14:foregroundMark x1="89051" y1="37689" x2="83170" y2="35076"/>
                        <a14:foregroundMark x1="83170" y1="35076" x2="76634" y2="37691"/>
                        <a14:foregroundMark x1="87255" y1="47059" x2="91830" y2="41830"/>
                        <a14:foregroundMark x1="89951" y1="34877" x2="98203" y2="27669"/>
                        <a14:foregroundMark x1="88725" y1="35948" x2="89601" y2="35183"/>
                        <a14:foregroundMark x1="8170" y1="53377" x2="9150" y2="44444"/>
                        <a14:foregroundMark x1="67974" y1="11765" x2="71895" y2="11983"/>
                        <a14:backgroundMark x1="92320" y1="39651" x2="90359" y2="37473"/>
                        <a14:backgroundMark x1="90850" y1="38780" x2="89869" y2="37473"/>
                        <a14:backgroundMark x1="89216" y1="37473" x2="90686" y2="38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211">
            <a:off x="5735251" y="766085"/>
            <a:ext cx="5829300" cy="532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312158" y="348716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Servicios y automatización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EF2BAE7C-33A1-662E-1CFC-EDC7868017FF}"/>
              </a:ext>
            </a:extLst>
          </p:cNvPr>
          <p:cNvSpPr/>
          <p:nvPr/>
        </p:nvSpPr>
        <p:spPr>
          <a:xfrm rot="16200000">
            <a:off x="928233" y="2636057"/>
            <a:ext cx="1142980" cy="1831906"/>
          </a:xfrm>
          <a:custGeom>
            <a:avLst/>
            <a:gdLst>
              <a:gd name="connsiteX0" fmla="*/ 0 w 1142980"/>
              <a:gd name="connsiteY0" fmla="*/ 0 h 1831906"/>
              <a:gd name="connsiteX1" fmla="*/ 1142980 w 1142980"/>
              <a:gd name="connsiteY1" fmla="*/ 0 h 1831906"/>
              <a:gd name="connsiteX2" fmla="*/ 1142980 w 1142980"/>
              <a:gd name="connsiteY2" fmla="*/ 1831906 h 1831906"/>
              <a:gd name="connsiteX3" fmla="*/ 0 w 1142980"/>
              <a:gd name="connsiteY3" fmla="*/ 1831906 h 1831906"/>
              <a:gd name="connsiteX4" fmla="*/ 0 w 1142980"/>
              <a:gd name="connsiteY4" fmla="*/ 0 h 183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2980" h="1831906">
                <a:moveTo>
                  <a:pt x="0" y="0"/>
                </a:moveTo>
                <a:lnTo>
                  <a:pt x="1142980" y="0"/>
                </a:lnTo>
                <a:lnTo>
                  <a:pt x="1142980" y="1831906"/>
                </a:lnTo>
                <a:lnTo>
                  <a:pt x="0" y="1831906"/>
                </a:lnTo>
                <a:lnTo>
                  <a:pt x="0" y="0"/>
                </a:lnTo>
                <a:close/>
              </a:path>
            </a:pathLst>
          </a:cu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vert" wrap="square" lIns="15239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2400" kern="1200" dirty="0"/>
              <a:t>Unidades Sustantivas</a:t>
            </a:r>
            <a:endParaRPr lang="es-EC" sz="2400" kern="1200" dirty="0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1837A9F3-5B84-DA1A-6D8A-0BBD0E1CA5E4}"/>
              </a:ext>
            </a:extLst>
          </p:cNvPr>
          <p:cNvSpPr/>
          <p:nvPr/>
        </p:nvSpPr>
        <p:spPr>
          <a:xfrm>
            <a:off x="4148748" y="1178133"/>
            <a:ext cx="6816259" cy="799316"/>
          </a:xfrm>
          <a:custGeom>
            <a:avLst/>
            <a:gdLst>
              <a:gd name="connsiteX0" fmla="*/ 0 w 6816259"/>
              <a:gd name="connsiteY0" fmla="*/ 0 h 799316"/>
              <a:gd name="connsiteX1" fmla="*/ 6816259 w 6816259"/>
              <a:gd name="connsiteY1" fmla="*/ 0 h 799316"/>
              <a:gd name="connsiteX2" fmla="*/ 6816259 w 6816259"/>
              <a:gd name="connsiteY2" fmla="*/ 799316 h 799316"/>
              <a:gd name="connsiteX3" fmla="*/ 0 w 6816259"/>
              <a:gd name="connsiteY3" fmla="*/ 799316 h 799316"/>
              <a:gd name="connsiteX4" fmla="*/ 0 w 6816259"/>
              <a:gd name="connsiteY4" fmla="*/ 0 h 7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9" h="799316">
                <a:moveTo>
                  <a:pt x="0" y="0"/>
                </a:moveTo>
                <a:lnTo>
                  <a:pt x="6816259" y="0"/>
                </a:lnTo>
                <a:lnTo>
                  <a:pt x="6816259" y="799316"/>
                </a:lnTo>
                <a:lnTo>
                  <a:pt x="0" y="799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>
                <a:solidFill>
                  <a:schemeClr val="tx1"/>
                </a:solidFill>
              </a:rPr>
              <a:t>Unidad de Sanidad Animal: Emisión de CZE, certificados de producción y movilidad – funcionamiento, capacitaciones, atención eventos zoosanitarios, inspecciones a predios pecuarios, vacunación contra fiebre aftosa, permiso de funcionamiento  para ferias de exposición</a:t>
            </a:r>
            <a:endParaRPr lang="es-EC" sz="3200" kern="1200" dirty="0">
              <a:solidFill>
                <a:schemeClr val="tx1"/>
              </a:solidFill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5C0933D3-30B9-C79D-EFA5-EBD55AD39181}"/>
              </a:ext>
            </a:extLst>
          </p:cNvPr>
          <p:cNvSpPr/>
          <p:nvPr/>
        </p:nvSpPr>
        <p:spPr>
          <a:xfrm>
            <a:off x="4148748" y="2130404"/>
            <a:ext cx="6816259" cy="799316"/>
          </a:xfrm>
          <a:custGeom>
            <a:avLst/>
            <a:gdLst>
              <a:gd name="connsiteX0" fmla="*/ 0 w 6816259"/>
              <a:gd name="connsiteY0" fmla="*/ 0 h 799316"/>
              <a:gd name="connsiteX1" fmla="*/ 6816259 w 6816259"/>
              <a:gd name="connsiteY1" fmla="*/ 0 h 799316"/>
              <a:gd name="connsiteX2" fmla="*/ 6816259 w 6816259"/>
              <a:gd name="connsiteY2" fmla="*/ 799316 h 799316"/>
              <a:gd name="connsiteX3" fmla="*/ 0 w 6816259"/>
              <a:gd name="connsiteY3" fmla="*/ 799316 h 799316"/>
              <a:gd name="connsiteX4" fmla="*/ 0 w 6816259"/>
              <a:gd name="connsiteY4" fmla="*/ 0 h 7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9" h="799316">
                <a:moveTo>
                  <a:pt x="0" y="0"/>
                </a:moveTo>
                <a:lnTo>
                  <a:pt x="6816259" y="0"/>
                </a:lnTo>
                <a:lnTo>
                  <a:pt x="6816259" y="799316"/>
                </a:lnTo>
                <a:lnTo>
                  <a:pt x="0" y="799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>
                <a:solidFill>
                  <a:schemeClr val="tx1"/>
                </a:solidFill>
              </a:rPr>
              <a:t>Unidad de Sanidad Vegetal: protocolo de escamas y cochinillas, CFE, permiso fitosanitario de importación, capacitaciones, monitoreo de cultivos, DDA.</a:t>
            </a:r>
            <a:endParaRPr lang="es-EC" kern="1200" dirty="0">
              <a:solidFill>
                <a:schemeClr val="tx1"/>
              </a:solidFill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19EC8871-760D-9E51-4D26-1889ECE3CFCC}"/>
              </a:ext>
            </a:extLst>
          </p:cNvPr>
          <p:cNvSpPr/>
          <p:nvPr/>
        </p:nvSpPr>
        <p:spPr>
          <a:xfrm>
            <a:off x="4148748" y="3129550"/>
            <a:ext cx="6816259" cy="799316"/>
          </a:xfrm>
          <a:custGeom>
            <a:avLst/>
            <a:gdLst>
              <a:gd name="connsiteX0" fmla="*/ 0 w 6816259"/>
              <a:gd name="connsiteY0" fmla="*/ 0 h 799316"/>
              <a:gd name="connsiteX1" fmla="*/ 6816259 w 6816259"/>
              <a:gd name="connsiteY1" fmla="*/ 0 h 799316"/>
              <a:gd name="connsiteX2" fmla="*/ 6816259 w 6816259"/>
              <a:gd name="connsiteY2" fmla="*/ 799316 h 799316"/>
              <a:gd name="connsiteX3" fmla="*/ 0 w 6816259"/>
              <a:gd name="connsiteY3" fmla="*/ 799316 h 799316"/>
              <a:gd name="connsiteX4" fmla="*/ 0 w 6816259"/>
              <a:gd name="connsiteY4" fmla="*/ 0 h 7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16259" h="799316">
                <a:moveTo>
                  <a:pt x="0" y="0"/>
                </a:moveTo>
                <a:lnTo>
                  <a:pt x="6816259" y="0"/>
                </a:lnTo>
                <a:lnTo>
                  <a:pt x="6816259" y="799316"/>
                </a:lnTo>
                <a:lnTo>
                  <a:pt x="0" y="799316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>
                <a:solidFill>
                  <a:schemeClr val="tx1"/>
                </a:solidFill>
              </a:rPr>
              <a:t>Unidad de Registro de Insumos Agropecuarios: registro de almacenes nuevos, registro de empresas fertilizantes, capacitaciones, atención de trámites de plaguicidas.</a:t>
            </a:r>
            <a:endParaRPr lang="es-EC" kern="1200" dirty="0">
              <a:solidFill>
                <a:schemeClr val="tx1"/>
              </a:solidFill>
            </a:endParaRP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F6E4C0F9-74E0-5D69-13E0-C1AC9A0D558D}"/>
              </a:ext>
            </a:extLst>
          </p:cNvPr>
          <p:cNvSpPr/>
          <p:nvPr/>
        </p:nvSpPr>
        <p:spPr>
          <a:xfrm>
            <a:off x="4148748" y="4128696"/>
            <a:ext cx="6794367" cy="799316"/>
          </a:xfrm>
          <a:custGeom>
            <a:avLst/>
            <a:gdLst>
              <a:gd name="connsiteX0" fmla="*/ 0 w 6794367"/>
              <a:gd name="connsiteY0" fmla="*/ 0 h 799316"/>
              <a:gd name="connsiteX1" fmla="*/ 6794367 w 6794367"/>
              <a:gd name="connsiteY1" fmla="*/ 0 h 799316"/>
              <a:gd name="connsiteX2" fmla="*/ 6794367 w 6794367"/>
              <a:gd name="connsiteY2" fmla="*/ 799316 h 799316"/>
              <a:gd name="connsiteX3" fmla="*/ 0 w 6794367"/>
              <a:gd name="connsiteY3" fmla="*/ 799316 h 799316"/>
              <a:gd name="connsiteX4" fmla="*/ 0 w 6794367"/>
              <a:gd name="connsiteY4" fmla="*/ 0 h 7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4367" h="799316">
                <a:moveTo>
                  <a:pt x="0" y="0"/>
                </a:moveTo>
                <a:lnTo>
                  <a:pt x="6794367" y="0"/>
                </a:lnTo>
                <a:lnTo>
                  <a:pt x="6794367" y="799316"/>
                </a:lnTo>
                <a:lnTo>
                  <a:pt x="0" y="799316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kern="1200" dirty="0">
                <a:solidFill>
                  <a:schemeClr val="tx1"/>
                </a:solidFill>
              </a:rPr>
              <a:t>Inocuidad de los Alimentos: capacitaciones, registros de medios de transporte de carne y leche, certificación de UPAS bajo BPA esquema nacional y equivalencia, atención a denuncias, operativos de control de origen de productos y subproductos cárnicos.</a:t>
            </a:r>
            <a:endParaRPr lang="es-EC" kern="1200" dirty="0">
              <a:solidFill>
                <a:schemeClr val="tx1"/>
              </a:solidFill>
            </a:endParaRPr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E30047FE-34CB-2796-7DE9-45F6EF6113BD}"/>
              </a:ext>
            </a:extLst>
          </p:cNvPr>
          <p:cNvSpPr/>
          <p:nvPr/>
        </p:nvSpPr>
        <p:spPr>
          <a:xfrm>
            <a:off x="4148748" y="5127842"/>
            <a:ext cx="6761962" cy="799316"/>
          </a:xfrm>
          <a:custGeom>
            <a:avLst/>
            <a:gdLst>
              <a:gd name="connsiteX0" fmla="*/ 0 w 6761962"/>
              <a:gd name="connsiteY0" fmla="*/ 0 h 799316"/>
              <a:gd name="connsiteX1" fmla="*/ 6761962 w 6761962"/>
              <a:gd name="connsiteY1" fmla="*/ 0 h 799316"/>
              <a:gd name="connsiteX2" fmla="*/ 6761962 w 6761962"/>
              <a:gd name="connsiteY2" fmla="*/ 799316 h 799316"/>
              <a:gd name="connsiteX3" fmla="*/ 0 w 6761962"/>
              <a:gd name="connsiteY3" fmla="*/ 799316 h 799316"/>
              <a:gd name="connsiteX4" fmla="*/ 0 w 6761962"/>
              <a:gd name="connsiteY4" fmla="*/ 0 h 79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962" h="799316">
                <a:moveTo>
                  <a:pt x="0" y="0"/>
                </a:moveTo>
                <a:lnTo>
                  <a:pt x="6761962" y="0"/>
                </a:lnTo>
                <a:lnTo>
                  <a:pt x="6761962" y="799316"/>
                </a:lnTo>
                <a:lnTo>
                  <a:pt x="0" y="799316"/>
                </a:lnTo>
                <a:lnTo>
                  <a:pt x="0" y="0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>
                <a:solidFill>
                  <a:schemeClr val="tx1"/>
                </a:solidFill>
              </a:rPr>
              <a:t>Laboratorio: Análisis de entomología, diagnóstico animal, y en Loja nematología, entomología, fitopatología y diagnóstico animal. </a:t>
            </a:r>
            <a:endParaRPr lang="es-EC" kern="1200" dirty="0">
              <a:solidFill>
                <a:schemeClr val="tx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6A93921-E61C-546D-E77D-B86A00D6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477" y="1213679"/>
            <a:ext cx="796921" cy="738893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B10B247-C8DE-87AE-CC70-9E90A91F76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9" r="6126"/>
          <a:stretch/>
        </p:blipFill>
        <p:spPr>
          <a:xfrm>
            <a:off x="3250713" y="2166182"/>
            <a:ext cx="788985" cy="7454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7ED095F-27D1-B284-A521-465C3A270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618" y="3161220"/>
            <a:ext cx="753036" cy="73928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E611621B-013B-BF57-59F1-7BD4E8908ADA}"/>
              </a:ext>
            </a:extLst>
          </p:cNvPr>
          <p:cNvGrpSpPr/>
          <p:nvPr/>
        </p:nvGrpSpPr>
        <p:grpSpPr>
          <a:xfrm>
            <a:off x="3260701" y="4143226"/>
            <a:ext cx="753036" cy="753036"/>
            <a:chOff x="1815447" y="4074674"/>
            <a:chExt cx="753036" cy="753036"/>
          </a:xfrm>
          <a:noFill/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5D4082A6-2612-022F-052F-0B080949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39689" y="4205919"/>
              <a:ext cx="189239" cy="171428"/>
            </a:xfrm>
            <a:prstGeom prst="rect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  <p:pic>
          <p:nvPicPr>
            <p:cNvPr id="4100" name="Picture 4" descr="Consultor seguridad alimentaria - Quienes somos - Garat Consultores">
              <a:extLst>
                <a:ext uri="{FF2B5EF4-FFF2-40B4-BE49-F238E27FC236}">
                  <a16:creationId xmlns:a16="http://schemas.microsoft.com/office/drawing/2014/main" id="{3AF20085-8AD7-6F3C-982D-C5A0FCFD2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  <a14:imgEffect>
                        <a14:sharpenSoften amount="-50000"/>
                      </a14:imgEffect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447" y="4074674"/>
              <a:ext cx="753036" cy="753036"/>
            </a:xfrm>
            <a:prstGeom prst="rect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pic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6E7A79D6-7D3F-3FF7-6725-DBBA3016D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8619" y="5198051"/>
            <a:ext cx="685564" cy="646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id="{043D6D47-CA0A-DF5C-755D-A9BED31082B0}"/>
              </a:ext>
            </a:extLst>
          </p:cNvPr>
          <p:cNvGrpSpPr/>
          <p:nvPr/>
        </p:nvGrpSpPr>
        <p:grpSpPr>
          <a:xfrm>
            <a:off x="2444749" y="1583127"/>
            <a:ext cx="843869" cy="3938089"/>
            <a:chOff x="2415677" y="1583127"/>
            <a:chExt cx="872942" cy="3938089"/>
          </a:xfrm>
        </p:grpSpPr>
        <p:cxnSp>
          <p:nvCxnSpPr>
            <p:cNvPr id="35" name="Conector: angular 34">
              <a:extLst>
                <a:ext uri="{FF2B5EF4-FFF2-40B4-BE49-F238E27FC236}">
                  <a16:creationId xmlns:a16="http://schemas.microsoft.com/office/drawing/2014/main" id="{E0F9284B-78FF-7EB7-A5B7-EA957B3861D1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rot="5400000" flipH="1" flipV="1">
              <a:off x="2112457" y="2228804"/>
              <a:ext cx="1788697" cy="497343"/>
            </a:xfrm>
            <a:prstGeom prst="bentConnector2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43" name="Conector: angular 42">
              <a:extLst>
                <a:ext uri="{FF2B5EF4-FFF2-40B4-BE49-F238E27FC236}">
                  <a16:creationId xmlns:a16="http://schemas.microsoft.com/office/drawing/2014/main" id="{9AC7D199-0855-4761-73FA-85843F81ACD8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rot="16200000" flipH="1">
              <a:off x="1948680" y="4181277"/>
              <a:ext cx="2149393" cy="530485"/>
            </a:xfrm>
            <a:prstGeom prst="bentConnector2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F58E2B72-D080-46B1-7C1B-F2A5FAC258A6}"/>
                </a:ext>
              </a:extLst>
            </p:cNvPr>
            <p:cNvCxnSpPr/>
            <p:nvPr/>
          </p:nvCxnSpPr>
          <p:spPr>
            <a:xfrm>
              <a:off x="2753371" y="2638425"/>
              <a:ext cx="497343" cy="0"/>
            </a:xfrm>
            <a:prstGeom prst="line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A9EBFEF6-5697-B55E-E449-4CD9B5AB762A}"/>
                </a:ext>
              </a:extLst>
            </p:cNvPr>
            <p:cNvCxnSpPr/>
            <p:nvPr/>
          </p:nvCxnSpPr>
          <p:spPr>
            <a:xfrm>
              <a:off x="2760416" y="4528354"/>
              <a:ext cx="497343" cy="0"/>
            </a:xfrm>
            <a:prstGeom prst="line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34661721-491A-ABAB-7672-F52650FE14CE}"/>
                </a:ext>
              </a:extLst>
            </p:cNvPr>
            <p:cNvCxnSpPr>
              <a:cxnSpLocks/>
            </p:cNvCxnSpPr>
            <p:nvPr/>
          </p:nvCxnSpPr>
          <p:spPr>
            <a:xfrm>
              <a:off x="2415677" y="3575050"/>
              <a:ext cx="835036" cy="0"/>
            </a:xfrm>
            <a:prstGeom prst="line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37106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312158" y="348716"/>
            <a:ext cx="527538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es-EC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Alianzas Estratégicas</a:t>
            </a:r>
            <a:endParaRPr lang="es-EC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07F9C41-D400-4B78-85B3-C8E6178B14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05147"/>
              </p:ext>
            </p:extLst>
          </p:nvPr>
        </p:nvGraphicFramePr>
        <p:xfrm>
          <a:off x="489540" y="1210451"/>
          <a:ext cx="11252517" cy="4700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4" name="Picture 4" descr="Cliente">
            <a:extLst>
              <a:ext uri="{FF2B5EF4-FFF2-40B4-BE49-F238E27FC236}">
                <a16:creationId xmlns:a16="http://schemas.microsoft.com/office/drawing/2014/main" id="{1619811A-0DD7-4951-95D6-9EF2AE91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49" y="1151853"/>
            <a:ext cx="1856952" cy="74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me | IICA learning">
            <a:extLst>
              <a:ext uri="{FF2B5EF4-FFF2-40B4-BE49-F238E27FC236}">
                <a16:creationId xmlns:a16="http://schemas.microsoft.com/office/drawing/2014/main" id="{C8BD0FD9-415D-CA53-E18E-C257DE71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475" y="1349829"/>
            <a:ext cx="993221" cy="3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nicio | Organización de las Naciones Unidas para la Alimentación y la  Agricultura | Tecnologias de la comunicacion, Curriculo educativo, Naciones  unidas">
            <a:extLst>
              <a:ext uri="{FF2B5EF4-FFF2-40B4-BE49-F238E27FC236}">
                <a16:creationId xmlns:a16="http://schemas.microsoft.com/office/drawing/2014/main" id="{3F82DC0E-F7EE-7CCE-C337-E718AE7E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336" y="1349829"/>
            <a:ext cx="353028" cy="3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AD Provincial de El Oro">
            <a:extLst>
              <a:ext uri="{FF2B5EF4-FFF2-40B4-BE49-F238E27FC236}">
                <a16:creationId xmlns:a16="http://schemas.microsoft.com/office/drawing/2014/main" id="{7FA8E6A1-A331-0A15-636A-CAFAB66E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08" y="1845750"/>
            <a:ext cx="1143694" cy="6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o hay ninguna descripción de la foto disponible.">
            <a:extLst>
              <a:ext uri="{FF2B5EF4-FFF2-40B4-BE49-F238E27FC236}">
                <a16:creationId xmlns:a16="http://schemas.microsoft.com/office/drawing/2014/main" id="{B51C326A-016F-4E13-2A9B-81D58EE90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23983" r="5232" b="21267"/>
          <a:stretch/>
        </p:blipFill>
        <p:spPr bwMode="auto">
          <a:xfrm>
            <a:off x="10230046" y="1921677"/>
            <a:ext cx="849650" cy="5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MINISTERIO DE AGRICULTURA Y GANADERÍA – MAG | fieds.org">
            <a:extLst>
              <a:ext uri="{FF2B5EF4-FFF2-40B4-BE49-F238E27FC236}">
                <a16:creationId xmlns:a16="http://schemas.microsoft.com/office/drawing/2014/main" id="{7433BC16-A08E-42FE-34B5-7708E6655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9" b="32414"/>
          <a:stretch/>
        </p:blipFill>
        <p:spPr bwMode="auto">
          <a:xfrm>
            <a:off x="8534399" y="4465594"/>
            <a:ext cx="2358947" cy="50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Agropzachin EP | Zumbi">
            <a:extLst>
              <a:ext uri="{FF2B5EF4-FFF2-40B4-BE49-F238E27FC236}">
                <a16:creationId xmlns:a16="http://schemas.microsoft.com/office/drawing/2014/main" id="{965DF340-6065-D75F-2097-E4132A46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080" y="4369978"/>
            <a:ext cx="726977" cy="62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51754F-8451-7E5B-9BD0-2062E73852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4534" y="5054917"/>
            <a:ext cx="1785589" cy="748979"/>
          </a:xfrm>
          <a:prstGeom prst="rect">
            <a:avLst/>
          </a:prstGeom>
        </p:spPr>
      </p:pic>
      <p:pic>
        <p:nvPicPr>
          <p:cNvPr id="5144" name="Picture 24" descr="No hay ninguna descripción de la foto disponible.">
            <a:extLst>
              <a:ext uri="{FF2B5EF4-FFF2-40B4-BE49-F238E27FC236}">
                <a16:creationId xmlns:a16="http://schemas.microsoft.com/office/drawing/2014/main" id="{41EDC688-7F40-846A-31D4-A9BF8038A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1233" r="14726" b="17061"/>
          <a:stretch/>
        </p:blipFill>
        <p:spPr bwMode="auto">
          <a:xfrm>
            <a:off x="8485810" y="2753829"/>
            <a:ext cx="718724" cy="61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MINISTERIO DE AGRICULTURA Y GANADERÍA – MAG | fieds.org">
            <a:extLst>
              <a:ext uri="{FF2B5EF4-FFF2-40B4-BE49-F238E27FC236}">
                <a16:creationId xmlns:a16="http://schemas.microsoft.com/office/drawing/2014/main" id="{4EC95D38-56B3-B92E-0C40-2B2D97AAD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9" b="32414"/>
          <a:stretch/>
        </p:blipFill>
        <p:spPr bwMode="auto">
          <a:xfrm>
            <a:off x="9396988" y="2825865"/>
            <a:ext cx="2358947" cy="50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Logos | UTPL">
            <a:extLst>
              <a:ext uri="{FF2B5EF4-FFF2-40B4-BE49-F238E27FC236}">
                <a16:creationId xmlns:a16="http://schemas.microsoft.com/office/drawing/2014/main" id="{B2C758F1-FDC9-F0FA-35C1-A479FE2A9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7182" r="5757" b="5143"/>
          <a:stretch/>
        </p:blipFill>
        <p:spPr bwMode="auto">
          <a:xfrm>
            <a:off x="8470846" y="3544086"/>
            <a:ext cx="1585232" cy="61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Biblioteca Universidad Nacional de Loja Koha">
            <a:extLst>
              <a:ext uri="{FF2B5EF4-FFF2-40B4-BE49-F238E27FC236}">
                <a16:creationId xmlns:a16="http://schemas.microsoft.com/office/drawing/2014/main" id="{915CF888-89D0-EDF1-46BD-3B67C1A5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068" y="3592841"/>
            <a:ext cx="1785589" cy="5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0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4;p16">
            <a:extLst>
              <a:ext uri="{FF2B5EF4-FFF2-40B4-BE49-F238E27FC236}">
                <a16:creationId xmlns:a16="http://schemas.microsoft.com/office/drawing/2014/main" id="{5494C0D4-ABBA-4C51-9874-72A22F185D94}"/>
              </a:ext>
            </a:extLst>
          </p:cNvPr>
          <p:cNvSpPr txBox="1"/>
          <p:nvPr/>
        </p:nvSpPr>
        <p:spPr>
          <a:xfrm>
            <a:off x="376583" y="426671"/>
            <a:ext cx="383806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25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Trabajo Interinstitucional</a:t>
            </a:r>
            <a:endParaRPr sz="25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9E14D93-05D8-823E-B5E5-EBF02BE340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844216"/>
              </p:ext>
            </p:extLst>
          </p:nvPr>
        </p:nvGraphicFramePr>
        <p:xfrm>
          <a:off x="551566" y="1363133"/>
          <a:ext cx="10853033" cy="400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46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87CAC3C-159F-435F-B21C-A5BDAA71D1BA}"/>
              </a:ext>
            </a:extLst>
          </p:cNvPr>
          <p:cNvSpPr/>
          <p:nvPr/>
        </p:nvSpPr>
        <p:spPr>
          <a:xfrm>
            <a:off x="382496" y="516987"/>
            <a:ext cx="4719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5000"/>
            </a:pPr>
            <a:r>
              <a:rPr lang="es-E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Cooperación Internacional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340A6D0-DDE7-6D9E-B6C3-19E933D0DD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580176"/>
              </p:ext>
            </p:extLst>
          </p:nvPr>
        </p:nvGraphicFramePr>
        <p:xfrm>
          <a:off x="1439594" y="1368083"/>
          <a:ext cx="9312812" cy="4498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762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/>
        </p:nvSpPr>
        <p:spPr>
          <a:xfrm>
            <a:off x="1510778" y="632193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Influenza Aviar – Alerta Zoosanitaria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B7BE9F0-8494-BEA3-4C89-BAF03FB03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05717"/>
              </p:ext>
            </p:extLst>
          </p:nvPr>
        </p:nvGraphicFramePr>
        <p:xfrm>
          <a:off x="1510778" y="1216566"/>
          <a:ext cx="6341168" cy="2219873"/>
        </p:xfrm>
        <a:graphic>
          <a:graphicData uri="http://schemas.openxmlformats.org/drawingml/2006/table">
            <a:tbl>
              <a:tblPr>
                <a:solidFill>
                  <a:schemeClr val="bg2"/>
                </a:solidFill>
                <a:tableStyleId>{22838BEF-8BB2-4498-84A7-C5851F593DF1}</a:tableStyleId>
              </a:tblPr>
              <a:tblGrid>
                <a:gridCol w="1585292">
                  <a:extLst>
                    <a:ext uri="{9D8B030D-6E8A-4147-A177-3AD203B41FA5}">
                      <a16:colId xmlns:a16="http://schemas.microsoft.com/office/drawing/2014/main" val="369703981"/>
                    </a:ext>
                  </a:extLst>
                </a:gridCol>
                <a:gridCol w="1585292">
                  <a:extLst>
                    <a:ext uri="{9D8B030D-6E8A-4147-A177-3AD203B41FA5}">
                      <a16:colId xmlns:a16="http://schemas.microsoft.com/office/drawing/2014/main" val="770908657"/>
                    </a:ext>
                  </a:extLst>
                </a:gridCol>
                <a:gridCol w="1585292">
                  <a:extLst>
                    <a:ext uri="{9D8B030D-6E8A-4147-A177-3AD203B41FA5}">
                      <a16:colId xmlns:a16="http://schemas.microsoft.com/office/drawing/2014/main" val="4004796058"/>
                    </a:ext>
                  </a:extLst>
                </a:gridCol>
                <a:gridCol w="1585292">
                  <a:extLst>
                    <a:ext uri="{9D8B030D-6E8A-4147-A177-3AD203B41FA5}">
                      <a16:colId xmlns:a16="http://schemas.microsoft.com/office/drawing/2014/main" val="1351668435"/>
                    </a:ext>
                  </a:extLst>
                </a:gridCol>
              </a:tblGrid>
              <a:tr h="88475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Provincia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N° de operativos en carretera 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N° </a:t>
                      </a:r>
                      <a:r>
                        <a:rPr lang="es-EC" sz="1600" u="none" strike="noStrike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catastro</a:t>
                      </a:r>
                      <a:r>
                        <a:rPr lang="pt-BR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aves de </a:t>
                      </a:r>
                      <a:r>
                        <a:rPr lang="es-EC" sz="1600" u="none" strike="noStrike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traspatio</a:t>
                      </a:r>
                      <a:endParaRPr lang="es-EC" sz="1600" b="1" i="0" u="none" strike="noStrike" noProof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N°  de Granjas registradas</a:t>
                      </a:r>
                      <a:endParaRPr lang="es-EC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662158"/>
                  </a:ext>
                </a:extLst>
              </a:tr>
              <a:tr h="4450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EL ORO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43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101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196269"/>
                  </a:ext>
                </a:extLst>
              </a:tr>
              <a:tr h="4450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LOJA 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55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20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839863"/>
                  </a:ext>
                </a:extLst>
              </a:tr>
              <a:tr h="44504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effectLst/>
                        </a:rPr>
                        <a:t>ZAMORA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11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u="none" strike="noStrike" dirty="0">
                          <a:effectLst/>
                        </a:rPr>
                        <a:t>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548947"/>
                  </a:ext>
                </a:extLst>
              </a:tr>
            </a:tbl>
          </a:graphicData>
        </a:graphic>
      </p:graphicFrame>
      <p:sp>
        <p:nvSpPr>
          <p:cNvPr id="5" name="Google Shape;99;p15">
            <a:extLst>
              <a:ext uri="{FF2B5EF4-FFF2-40B4-BE49-F238E27FC236}">
                <a16:creationId xmlns:a16="http://schemas.microsoft.com/office/drawing/2014/main" id="{35FD9AC4-EAF6-3109-7A16-2A30007C61C0}"/>
              </a:ext>
            </a:extLst>
          </p:cNvPr>
          <p:cNvSpPr txBox="1"/>
          <p:nvPr/>
        </p:nvSpPr>
        <p:spPr>
          <a:xfrm>
            <a:off x="1510777" y="3756070"/>
            <a:ext cx="5275385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2500" b="1" i="0" u="none" strike="noStrike" cap="none" dirty="0">
                <a:solidFill>
                  <a:srgbClr val="4D4D4D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PPC</a:t>
            </a:r>
            <a:endParaRPr sz="2500" b="1" i="0" u="none" strike="noStrike" cap="none" dirty="0">
              <a:solidFill>
                <a:srgbClr val="4D4D4D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B3F48DA-3EA1-3E67-9500-3ECBFFCB5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361561"/>
              </p:ext>
            </p:extLst>
          </p:nvPr>
        </p:nvGraphicFramePr>
        <p:xfrm>
          <a:off x="1510778" y="4320724"/>
          <a:ext cx="6341167" cy="179718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59835">
                  <a:extLst>
                    <a:ext uri="{9D8B030D-6E8A-4147-A177-3AD203B41FA5}">
                      <a16:colId xmlns:a16="http://schemas.microsoft.com/office/drawing/2014/main" val="3467472011"/>
                    </a:ext>
                  </a:extLst>
                </a:gridCol>
                <a:gridCol w="3249211">
                  <a:extLst>
                    <a:ext uri="{9D8B030D-6E8A-4147-A177-3AD203B41FA5}">
                      <a16:colId xmlns:a16="http://schemas.microsoft.com/office/drawing/2014/main" val="2428997281"/>
                    </a:ext>
                  </a:extLst>
                </a:gridCol>
                <a:gridCol w="1832121">
                  <a:extLst>
                    <a:ext uri="{9D8B030D-6E8A-4147-A177-3AD203B41FA5}">
                      <a16:colId xmlns:a16="http://schemas.microsoft.com/office/drawing/2014/main" val="2980338851"/>
                    </a:ext>
                  </a:extLst>
                </a:gridCol>
              </a:tblGrid>
              <a:tr h="53991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6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Provincia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6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Cantidad de animales inmunizados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600" b="0" i="0" u="none" strike="noStrike" cap="non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Arial"/>
                        </a:rPr>
                        <a:t>N° de predios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695005"/>
                  </a:ext>
                </a:extLst>
              </a:tr>
              <a:tr h="41908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EL ORO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524.107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1.819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97487739"/>
                  </a:ext>
                </a:extLst>
              </a:tr>
              <a:tr h="41908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LOJA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44.778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2.080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3803072"/>
                  </a:ext>
                </a:extLst>
              </a:tr>
              <a:tr h="41908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ZAMORA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19,136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C" sz="12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1.781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5191347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9DED3161-D5D6-199A-10ED-3200A2943909}"/>
              </a:ext>
            </a:extLst>
          </p:cNvPr>
          <p:cNvSpPr txBox="1"/>
          <p:nvPr/>
        </p:nvSpPr>
        <p:spPr>
          <a:xfrm>
            <a:off x="339213" y="112040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5000"/>
            </a:pPr>
            <a:r>
              <a: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 Condensed Medium" panose="00000606000000000000" pitchFamily="2" charset="0"/>
              </a:rPr>
              <a:t>Ejecución de la Política Pública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Barlow Condensed Medium" panose="00000606000000000000" pitchFamily="2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6B7B2BE-00F4-425A-BC5E-6E3349076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394" y="1395741"/>
            <a:ext cx="2213944" cy="1599887"/>
          </a:xfrm>
          <a:prstGeom prst="rect">
            <a:avLst/>
          </a:prstGeom>
        </p:spPr>
      </p:pic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8A0AC8F9-86DB-40FB-867D-6BC4653AB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36" b="89807" l="9961" r="95313">
                        <a14:foregroundMark x1="53906" y1="18102" x2="54102" y2="13533"/>
                        <a14:foregroundMark x1="88086" y1="67135" x2="91113" y2="65729"/>
                        <a14:foregroundMark x1="91016" y1="59402" x2="91699" y2="57821"/>
                        <a14:foregroundMark x1="91504" y1="68014" x2="94531" y2="71002"/>
                        <a14:foregroundMark x1="93555" y1="68717" x2="95313" y2="68717"/>
                        <a14:foregroundMark x1="49805" y1="18453" x2="51660" y2="16520"/>
                        <a14:backgroundMark x1="66504" y1="17047" x2="86523" y2="24429"/>
                        <a14:backgroundMark x1="73926" y1="10018" x2="80273" y2="22847"/>
                        <a14:backgroundMark x1="82813" y1="27592" x2="83105" y2="26186"/>
                        <a14:backgroundMark x1="68945" y1="32162" x2="71387" y2="23902"/>
                        <a14:backgroundMark x1="71387" y1="23902" x2="69629" y2="31634"/>
                        <a14:backgroundMark x1="74316" y1="13357" x2="73730" y2="17750"/>
                        <a14:backgroundMark x1="70020" y1="22671" x2="73926" y2="23902"/>
                        <a14:backgroundMark x1="75781" y1="6503" x2="79688" y2="15466"/>
                        <a14:backgroundMark x1="80273" y1="30404" x2="82617" y2="24253"/>
                        <a14:backgroundMark x1="78613" y1="26362" x2="85059" y2="29701"/>
                        <a14:backgroundMark x1="85059" y1="29701" x2="85547" y2="30404"/>
                        <a14:backgroundMark x1="61816" y1="48330" x2="61816" y2="48330"/>
                        <a14:backgroundMark x1="61621" y1="45343" x2="61621" y2="45343"/>
                        <a14:backgroundMark x1="76172" y1="46046" x2="76172" y2="44815"/>
                        <a14:backgroundMark x1="79199" y1="45694" x2="79199" y2="45694"/>
                        <a14:backgroundMark x1="79395" y1="45343" x2="79785" y2="45694"/>
                        <a14:backgroundMark x1="83008" y1="45343" x2="83398" y2="45343"/>
                        <a14:backgroundMark x1="85938" y1="45518" x2="86914" y2="46046"/>
                        <a14:backgroundMark x1="58105" y1="45518" x2="58301" y2="48155"/>
                        <a14:backgroundMark x1="57910" y1="40949" x2="57813" y2="4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01" t="9967" r="3721" b="22567"/>
          <a:stretch/>
        </p:blipFill>
        <p:spPr bwMode="auto">
          <a:xfrm>
            <a:off x="8404498" y="4139822"/>
            <a:ext cx="2879736" cy="18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563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2479</TotalTime>
  <Words>1262</Words>
  <Application>Microsoft Macintosh PowerPoint</Application>
  <PresentationFormat>Panorámica</PresentationFormat>
  <Paragraphs>225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Barlow Condensed Medium</vt:lpstr>
      <vt:lpstr>Calibri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ESTEFANIA GARCES PIZARRO</dc:creator>
  <cp:lastModifiedBy>Microsoft Office User</cp:lastModifiedBy>
  <cp:revision>94</cp:revision>
  <cp:lastPrinted>2024-02-15T16:37:39Z</cp:lastPrinted>
  <dcterms:modified xsi:type="dcterms:W3CDTF">2024-02-20T21:51:54Z</dcterms:modified>
</cp:coreProperties>
</file>