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69"/>
    <p:restoredTop sz="94789"/>
  </p:normalViewPr>
  <p:slideViewPr>
    <p:cSldViewPr snapToGrid="0" snapToObjects="1">
      <p:cViewPr varScale="1">
        <p:scale>
          <a:sx n="81" d="100"/>
          <a:sy n="81" d="100"/>
        </p:scale>
        <p:origin x="1272" y="1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D4B9-4C51-C54F-8E4A-8CD296BA8544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50A0-47B2-A04E-AF0B-ADE1F6B74B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85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66DA9-EC91-134F-B0AE-7E0FCD2F51CB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B58F-36F8-7F4F-9D1D-B926F98C9D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12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3138" y="685800"/>
            <a:ext cx="23717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5691-7800-C84F-AEA5-E4AED269E490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23BB-F4BC-8142-B4EF-279E206C5B88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59AA-85B2-BE4F-9BFF-A08923356D31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E91C-79A9-424A-B737-9BF7651A6E02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C5F-B278-CD48-92D7-A3F22701B96D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4FBE-005A-4C48-9907-414E45235A1A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E88F-517D-EF46-B976-F64E21BF0AA9}" type="datetime1">
              <a:rPr lang="es-EC" smtClean="0"/>
              <a:t>30/11/23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16F1-7D9A-AA46-8ED2-30E73C6D7A04}" type="datetime1">
              <a:rPr lang="es-EC" smtClean="0"/>
              <a:t>30/11/23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E3FB-802C-0244-9020-BBAB2A0BDF6D}" type="datetime1">
              <a:rPr lang="es-EC" smtClean="0"/>
              <a:t>30/11/23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638E-D8DC-5640-8B42-E45C5DA64341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D8C7-C078-DA4B-A319-72E1B0C58E04}" type="datetime1">
              <a:rPr lang="es-EC" smtClean="0"/>
              <a:t>30/11/23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13AC-A98D-DE41-A251-78737355D23E}" type="datetime1">
              <a:rPr lang="es-EC" smtClean="0"/>
              <a:t>30/11/23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96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0</Words>
  <Application>Microsoft Macintosh PowerPoint</Application>
  <PresentationFormat>A4 (210 x 297 mm)</PresentationFormat>
  <Paragraphs>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M. Suasnavas G.</dc:creator>
  <cp:lastModifiedBy>Microsoft Office User</cp:lastModifiedBy>
  <cp:revision>84</cp:revision>
  <cp:lastPrinted>2023-08-24T18:53:57Z</cp:lastPrinted>
  <dcterms:created xsi:type="dcterms:W3CDTF">2015-06-23T15:57:45Z</dcterms:created>
  <dcterms:modified xsi:type="dcterms:W3CDTF">2023-11-30T17:28:27Z</dcterms:modified>
</cp:coreProperties>
</file>