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2"/>
    <p:restoredTop sz="94792"/>
  </p:normalViewPr>
  <p:slideViewPr>
    <p:cSldViewPr snapToGrid="0" snapToObjects="1">
      <p:cViewPr>
        <p:scale>
          <a:sx n="106" d="100"/>
          <a:sy n="106" d="100"/>
        </p:scale>
        <p:origin x="464" y="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24/8/23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24/8/23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24/8/23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24/8/23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24/8/23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24/8/23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24/8/23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24/8/23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24/8/23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39253" y="1660359"/>
            <a:ext cx="3368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mtClean="0"/>
              <a:t>xxxxxxxxxx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</Words>
  <Application>Microsoft Macintosh PowerPoint</Application>
  <PresentationFormat>A4 (210x297 mm)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Usuario de Microsoft Office</cp:lastModifiedBy>
  <cp:revision>82</cp:revision>
  <cp:lastPrinted>2023-08-24T18:53:57Z</cp:lastPrinted>
  <dcterms:created xsi:type="dcterms:W3CDTF">2015-06-23T15:57:45Z</dcterms:created>
  <dcterms:modified xsi:type="dcterms:W3CDTF">2023-08-24T19:25:17Z</dcterms:modified>
</cp:coreProperties>
</file>