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53"/>
    <p:restoredTop sz="94828"/>
  </p:normalViewPr>
  <p:slideViewPr>
    <p:cSldViewPr snapToGrid="0" snapToObjects="1">
      <p:cViewPr>
        <p:scale>
          <a:sx n="110" d="100"/>
          <a:sy n="110" d="100"/>
        </p:scale>
        <p:origin x="1384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5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23/8/23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23/8/23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23/8/23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23/8/23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23/8/23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62582" y="1851949"/>
            <a:ext cx="4166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mtClean="0"/>
              <a:t>XXXXXXXXXXXXX</a:t>
            </a:r>
            <a:endParaRPr lang="es-ES_tradnl" sz="1400"/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194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</Words>
  <Application>Microsoft Macintosh PowerPoint</Application>
  <PresentationFormat>A4 (210x297 mm)</PresentationFormat>
  <Paragraphs>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81</cp:revision>
  <cp:lastPrinted>2016-05-30T15:07:00Z</cp:lastPrinted>
  <dcterms:created xsi:type="dcterms:W3CDTF">2015-06-23T15:57:45Z</dcterms:created>
  <dcterms:modified xsi:type="dcterms:W3CDTF">2023-08-23T13:22:30Z</dcterms:modified>
</cp:coreProperties>
</file>