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96" autoAdjust="0"/>
    <p:restoredTop sz="94618"/>
  </p:normalViewPr>
  <p:slideViewPr>
    <p:cSldViewPr snapToGrid="0" snapToObjects="1">
      <p:cViewPr varScale="1">
        <p:scale>
          <a:sx n="59" d="100"/>
          <a:sy n="59" d="100"/>
        </p:scale>
        <p:origin x="1048" y="216"/>
      </p:cViewPr>
      <p:guideLst>
        <p:guide orient="horz" pos="340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9/3/23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1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9/3/23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9/3/23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7539" y="2596243"/>
            <a:ext cx="5246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1</Words>
  <Application>Microsoft Macintosh PowerPoint</Application>
  <PresentationFormat>Personalizado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JORGE SAUL SOPALO IZA</cp:lastModifiedBy>
  <cp:revision>206</cp:revision>
  <cp:lastPrinted>2020-03-12T19:50:08Z</cp:lastPrinted>
  <dcterms:created xsi:type="dcterms:W3CDTF">2019-11-05T16:31:33Z</dcterms:created>
  <dcterms:modified xsi:type="dcterms:W3CDTF">2023-03-09T16:39:55Z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3082-11.1.0.8372</vt:lpwstr>
  </property>
</Properties>
</file>