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52" autoAdjust="0"/>
    <p:restoredTop sz="94694"/>
  </p:normalViewPr>
  <p:slideViewPr>
    <p:cSldViewPr snapToGrid="0" snapToObjects="1">
      <p:cViewPr varScale="1">
        <p:scale>
          <a:sx n="44" d="100"/>
          <a:sy n="44" d="100"/>
        </p:scale>
        <p:origin x="2154" y="54"/>
      </p:cViewPr>
      <p:guideLst>
        <p:guide orient="horz" pos="340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19/9/2022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51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19/9/2022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3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5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19/9/2022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7539" y="2596243"/>
            <a:ext cx="5246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1</Words>
  <Application>Microsoft Office PowerPoint</Application>
  <PresentationFormat>Personalizado</PresentationFormat>
  <Paragraphs>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JOHANNA MARIBEL JIMENEZ MIDEROS</cp:lastModifiedBy>
  <cp:revision>205</cp:revision>
  <cp:lastPrinted>2020-03-12T19:50:08Z</cp:lastPrinted>
  <dcterms:created xsi:type="dcterms:W3CDTF">2019-11-05T16:31:33Z</dcterms:created>
  <dcterms:modified xsi:type="dcterms:W3CDTF">2022-09-19T13:36:38Z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3082-11.1.0.8372</vt:lpwstr>
  </property>
</Properties>
</file>