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8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32"/>
    <p:restoredTop sz="94694"/>
  </p:normalViewPr>
  <p:slideViewPr>
    <p:cSldViewPr snapToGrid="0" snapToObjects="1">
      <p:cViewPr varScale="1">
        <p:scale>
          <a:sx n="47" d="100"/>
          <a:sy n="47" d="100"/>
        </p:scale>
        <p:origin x="2124" y="60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1D4B9-4C51-C54F-8E4A-8CD296BA8544}" type="datetime1">
              <a:rPr lang="es-EC" smtClean="0"/>
              <a:t>19/9/2022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5650A0-47B2-A04E-AF0B-ADE1F6B74B8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68506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E66DA9-EC91-134F-B0AE-7E0FCD2F51CB}" type="datetime1">
              <a:rPr lang="es-EC" smtClean="0"/>
              <a:t>19/9/2022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685800"/>
            <a:ext cx="23717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F3B58F-36F8-7F4F-9D1D-B926F98C9D7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98123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43138" y="685800"/>
            <a:ext cx="23717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768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55691-7800-C84F-AEA5-E4AED269E490}" type="datetime1">
              <a:rPr lang="es-EC" smtClean="0"/>
              <a:t>19/9/2022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661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5E91C-79A9-424A-B737-9BF7651A6E02}" type="datetime1">
              <a:rPr lang="es-EC" smtClean="0"/>
              <a:t>19/9/2022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324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48C5F-B278-CD48-92D7-A3F22701B96D}" type="datetime1">
              <a:rPr lang="es-EC" smtClean="0"/>
              <a:t>19/9/2022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80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C4FBE-005A-4C48-9907-414E45235A1A}" type="datetime1">
              <a:rPr lang="es-EC" smtClean="0"/>
              <a:t>19/9/2022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830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2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2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2E88F-517D-EF46-B976-F64E21BF0AA9}" type="datetime1">
              <a:rPr lang="es-EC" smtClean="0"/>
              <a:t>19/9/2022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737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16F1-7D9A-AA46-8ED2-30E73C6D7A04}" type="datetime1">
              <a:rPr lang="es-EC" smtClean="0"/>
              <a:t>19/9/2022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776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AE3FB-802C-0244-9020-BBAB2A0BDF6D}" type="datetime1">
              <a:rPr lang="es-EC" smtClean="0"/>
              <a:t>19/9/2022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0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94408"/>
            <a:ext cx="3833812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3638E-D8DC-5640-8B42-E45C5DA64341}" type="datetime1">
              <a:rPr lang="es-EC" smtClean="0"/>
              <a:t>19/9/2022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57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AD8C7-C078-DA4B-A319-72E1B0C58E04}" type="datetime1">
              <a:rPr lang="es-EC" smtClean="0"/>
              <a:t>19/9/2022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335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823BB-F4BC-8142-B4EF-279E206C5B88}" type="datetime1">
              <a:rPr lang="es-EC" smtClean="0"/>
              <a:t>19/9/2022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49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3"/>
          </a:xfrm>
        </p:spPr>
        <p:txBody>
          <a:bodyPr vert="eaVert"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3"/>
          </a:xfrm>
        </p:spPr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B59AA-85B2-BE4F-9BFF-A08923356D31}" type="datetime1">
              <a:rPr lang="es-EC" smtClean="0"/>
              <a:t>19/9/2022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705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513AC-A98D-DE41-A251-78737355D23E}" type="datetime1">
              <a:rPr lang="es-EC" smtClean="0"/>
              <a:t>19/9/2022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7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31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1705899" y="2042927"/>
            <a:ext cx="46949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xxxxxxxxxxxxxxxxxxxxxxxxxxxxxxxxxxxxxxxxxxxxxxxxxxxxxxxxxxxxx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173967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26049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1</Words>
  <Application>Microsoft Office PowerPoint</Application>
  <PresentationFormat>A4 (210 x 297 mm)</PresentationFormat>
  <Paragraphs>1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Helvetica Neue</vt:lpstr>
      <vt:lpstr>Office Theme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Gabriela M. Suasnavas G.</dc:creator>
  <cp:lastModifiedBy>JOHANNA MARIBEL JIMENEZ MIDEROS</cp:lastModifiedBy>
  <cp:revision>72</cp:revision>
  <cp:lastPrinted>2016-05-30T15:07:00Z</cp:lastPrinted>
  <dcterms:created xsi:type="dcterms:W3CDTF">2015-06-23T15:57:45Z</dcterms:created>
  <dcterms:modified xsi:type="dcterms:W3CDTF">2022-09-19T13:37:22Z</dcterms:modified>
</cp:coreProperties>
</file>