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94"/>
  </p:normalViewPr>
  <p:slideViewPr>
    <p:cSldViewPr snapToGrid="0" snapToObjects="1">
      <p:cViewPr varScale="1">
        <p:scale>
          <a:sx n="44" d="100"/>
          <a:sy n="44" d="100"/>
        </p:scale>
        <p:origin x="2352" y="54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8153" y="2086046"/>
            <a:ext cx="514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998418" y="7070128"/>
            <a:ext cx="215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8</Words>
  <Application>Microsoft Office PowerPoint</Application>
  <PresentationFormat>Personalizado</PresentationFormat>
  <Paragraphs>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JOHANNA MARIBEL JIMENEZ MIDEROS</cp:lastModifiedBy>
  <cp:revision>206</cp:revision>
  <cp:lastPrinted>2020-03-12T19:50:08Z</cp:lastPrinted>
  <dcterms:created xsi:type="dcterms:W3CDTF">2019-11-05T16:31:33Z</dcterms:created>
  <dcterms:modified xsi:type="dcterms:W3CDTF">2022-09-19T13:50:51Z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