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312" r:id="rId2"/>
    <p:sldId id="279" r:id="rId3"/>
    <p:sldId id="281" r:id="rId4"/>
    <p:sldId id="280" r:id="rId5"/>
    <p:sldId id="319" r:id="rId6"/>
    <p:sldId id="321" r:id="rId7"/>
    <p:sldId id="322" r:id="rId8"/>
    <p:sldId id="323" r:id="rId9"/>
    <p:sldId id="324" r:id="rId10"/>
    <p:sldId id="326" r:id="rId11"/>
    <p:sldId id="325" r:id="rId12"/>
    <p:sldId id="258" r:id="rId13"/>
    <p:sldId id="273" r:id="rId14"/>
    <p:sldId id="274" r:id="rId15"/>
    <p:sldId id="327" r:id="rId16"/>
    <p:sldId id="275" r:id="rId17"/>
    <p:sldId id="276" r:id="rId18"/>
    <p:sldId id="278" r:id="rId19"/>
    <p:sldId id="316" r:id="rId20"/>
  </p:sldIdLst>
  <p:sldSz cx="12192000" cy="6858000"/>
  <p:notesSz cx="6858000" cy="9144000"/>
  <p:embeddedFontLst>
    <p:embeddedFont>
      <p:font typeface="Arial Black" panose="020B06040202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otham-MediumItalic" panose="02000504050000020004" pitchFamily="2" charset="0"/>
      <p:regular r:id="rId27"/>
    </p:embeddedFont>
    <p:embeddedFont>
      <p:font typeface="Tw Cen MT Condensed Extra Bold" panose="020B0602020104020603" pitchFamily="34" charset="77"/>
      <p:regular r:id="rId28"/>
      <p:bold r:id="rId29"/>
    </p:embeddedFont>
  </p:embeddedFontLst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ROADMIN" initials="A" lastIdx="2" clrIdx="0">
    <p:extLst>
      <p:ext uri="{19B8F6BF-5375-455C-9EA6-DF929625EA0E}">
        <p15:presenceInfo xmlns:p15="http://schemas.microsoft.com/office/powerpoint/2012/main" userId="AGRO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A9"/>
    <a:srgbClr val="8FAADC"/>
    <a:srgbClr val="B0841D"/>
    <a:srgbClr val="FED16D"/>
    <a:srgbClr val="EC7922"/>
    <a:srgbClr val="036F43"/>
    <a:srgbClr val="8E4292"/>
    <a:srgbClr val="E9EBDC"/>
    <a:srgbClr val="5B9BD5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C50FE2-5557-4562-A906-1212B2506AF3}">
  <a:tblStyle styleId="{33C50FE2-5557-4562-A906-1212B2506AF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1"/>
    <p:restoredTop sz="94674"/>
  </p:normalViewPr>
  <p:slideViewPr>
    <p:cSldViewPr snapToGrid="0" snapToObjects="1">
      <p:cViewPr>
        <p:scale>
          <a:sx n="100" d="100"/>
          <a:sy n="100" d="100"/>
        </p:scale>
        <p:origin x="600" y="6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rommel%20betancourt%2010-6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es-MX" dirty="0"/>
              <a:t>Superficie y productores orgánicos Zona 5</a:t>
            </a:r>
            <a:endParaRPr lang="es-EC" dirty="0"/>
          </a:p>
        </c:rich>
      </c:tx>
      <c:layout>
        <c:manualLayout>
          <c:xMode val="edge"/>
          <c:yMode val="edge"/>
          <c:x val="9.0537761713789938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6.6968424247787275E-2"/>
          <c:y val="0.20181138088776721"/>
          <c:w val="0.89131245090108513"/>
          <c:h val="0.53301831397987587"/>
        </c:manualLayout>
      </c:layout>
      <c:barChart>
        <c:barDir val="col"/>
        <c:grouping val="clustered"/>
        <c:varyColors val="0"/>
        <c:ser>
          <c:idx val="0"/>
          <c:order val="0"/>
          <c:tx>
            <c:v>Número de Productores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'Provincia 2021'!$B$39:$B$42</c:f>
              <c:strCache>
                <c:ptCount val="4"/>
                <c:pt idx="0">
                  <c:v>Bolívar</c:v>
                </c:pt>
                <c:pt idx="1">
                  <c:v>Guayas</c:v>
                </c:pt>
                <c:pt idx="2">
                  <c:v>Los Ríos</c:v>
                </c:pt>
                <c:pt idx="3">
                  <c:v>Santa Elena</c:v>
                </c:pt>
              </c:strCache>
            </c:strRef>
          </c:cat>
          <c:val>
            <c:numRef>
              <c:f>'Provincia 2021'!$C$39:$C$42</c:f>
              <c:numCache>
                <c:formatCode>#,##0</c:formatCode>
                <c:ptCount val="4"/>
                <c:pt idx="0">
                  <c:v>3</c:v>
                </c:pt>
                <c:pt idx="1">
                  <c:v>859</c:v>
                </c:pt>
                <c:pt idx="2">
                  <c:v>533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8-4B62-8BAD-86B2109F7961}"/>
            </c:ext>
          </c:extLst>
        </c:ser>
        <c:ser>
          <c:idx val="1"/>
          <c:order val="1"/>
          <c:tx>
            <c:v>Superficie (Ha)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'Provincia 2021'!$B$39:$B$42</c:f>
              <c:strCache>
                <c:ptCount val="4"/>
                <c:pt idx="0">
                  <c:v>Bolívar</c:v>
                </c:pt>
                <c:pt idx="1">
                  <c:v>Guayas</c:v>
                </c:pt>
                <c:pt idx="2">
                  <c:v>Los Ríos</c:v>
                </c:pt>
                <c:pt idx="3">
                  <c:v>Santa Elena</c:v>
                </c:pt>
              </c:strCache>
            </c:strRef>
          </c:cat>
          <c:val>
            <c:numRef>
              <c:f>'Provincia 2021'!$D$39:$D$42</c:f>
              <c:numCache>
                <c:formatCode>#,##0</c:formatCode>
                <c:ptCount val="4"/>
                <c:pt idx="0">
                  <c:v>92.48</c:v>
                </c:pt>
                <c:pt idx="1">
                  <c:v>8140.16</c:v>
                </c:pt>
                <c:pt idx="2">
                  <c:v>1371.5</c:v>
                </c:pt>
                <c:pt idx="3">
                  <c:v>3048.13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08-4B62-8BAD-86B2109F7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64936864"/>
        <c:axId val="264929808"/>
      </c:barChart>
      <c:catAx>
        <c:axId val="264936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264929808"/>
        <c:crosses val="autoZero"/>
        <c:auto val="1"/>
        <c:lblAlgn val="ctr"/>
        <c:lblOffset val="100"/>
        <c:noMultiLvlLbl val="0"/>
      </c:catAx>
      <c:valAx>
        <c:axId val="2649298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26493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6134898291303"/>
          <c:y val="0.87900375659497409"/>
          <c:w val="0.56370550105784467"/>
          <c:h val="4.6731535598687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5T01:09:36.502" idx="1">
    <p:pos x="3376" y="3296"/>
    <p:text>125G+19B</p:text>
    <p:extLst>
      <p:ext uri="{C676402C-5697-4E1C-873F-D02D1690AC5C}">
        <p15:threadingInfo xmlns:p15="http://schemas.microsoft.com/office/powerpoint/2012/main" timeZoneBias="300"/>
      </p:ext>
    </p:extLst>
  </p:cm>
  <p:cm authorId="1" dt="2022-03-15T01:10:06.955" idx="2">
    <p:pos x="3358" y="3633"/>
    <p:text>388G+40LR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image" Target="../media/image3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image" Target="../media/image3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48BF3-80F2-4D8D-A62E-1F9DD36E4042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2EBE738-CD1F-4F6E-820C-2863855FF8D3}">
      <dgm:prSet phldrT="[Texto]" custT="1"/>
      <dgm:spPr>
        <a:solidFill>
          <a:srgbClr val="036F43"/>
        </a:solidFill>
      </dgm:spPr>
      <dgm:t>
        <a:bodyPr/>
        <a:lstStyle/>
        <a:p>
          <a:pPr algn="just"/>
          <a:r>
            <a:rPr lang="es-ES" sz="1400" b="1" dirty="0">
              <a:latin typeface="Arial" panose="020B0604020202020204" pitchFamily="34" charset="0"/>
              <a:cs typeface="Arial" panose="020B0604020202020204" pitchFamily="34" charset="0"/>
            </a:rPr>
            <a:t>Gestionar estratégicamente los procesos de regulación, control y certificación en temas de Sanidad Animal, con la finalidad de incrementar los niveles zoosanitarios para garantizar la soberanía alimentaria del país y el mejoramiento de los flujos comerciales pecuarios.</a:t>
          </a:r>
        </a:p>
      </dgm:t>
    </dgm:pt>
    <dgm:pt modelId="{2E64B737-1941-4A08-B429-1E21E12C3D88}" type="parTrans" cxnId="{22B38789-BC08-4021-A2CD-DC941516073E}">
      <dgm:prSet/>
      <dgm:spPr/>
      <dgm:t>
        <a:bodyPr/>
        <a:lstStyle/>
        <a:p>
          <a:endParaRPr lang="es-ES"/>
        </a:p>
      </dgm:t>
    </dgm:pt>
    <dgm:pt modelId="{86E7AF22-F807-4086-AC9C-B321DF0F8694}" type="sibTrans" cxnId="{22B38789-BC08-4021-A2CD-DC941516073E}">
      <dgm:prSet/>
      <dgm:spPr/>
      <dgm:t>
        <a:bodyPr/>
        <a:lstStyle/>
        <a:p>
          <a:endParaRPr lang="es-ES"/>
        </a:p>
      </dgm:t>
    </dgm:pt>
    <dgm:pt modelId="{8DD1BF98-CF81-471C-BB45-2AF3AE72B916}">
      <dgm:prSet phldrT="[Texto]" custT="1"/>
      <dgm:spPr>
        <a:solidFill>
          <a:srgbClr val="EC7922"/>
        </a:solidFill>
      </dgm:spPr>
      <dgm:t>
        <a:bodyPr/>
        <a:lstStyle/>
        <a:p>
          <a:pPr algn="just"/>
          <a:r>
            <a:rPr lang="es-ES" sz="1400" b="1" dirty="0">
              <a:latin typeface="Arial" panose="020B0604020202020204" pitchFamily="34" charset="0"/>
              <a:cs typeface="Arial" panose="020B0604020202020204" pitchFamily="34" charset="0"/>
            </a:rPr>
            <a:t>Mantener y/o mejorar el estatus fitosanitario del país, mediante el conocimiento, la prevención de ingreso y el apoyo al manejo de plagas,  así como contribuir a la producción de plantas y productos vegetales en condiciones fitosanitarias, según las exigencias del mercado nacional e internacional.</a:t>
          </a:r>
        </a:p>
      </dgm:t>
    </dgm:pt>
    <dgm:pt modelId="{EFEA6989-15C1-4476-8768-07ACF8BD74D3}" type="parTrans" cxnId="{D3DFB55B-4482-47D8-B874-8E7DF1F1FC76}">
      <dgm:prSet/>
      <dgm:spPr/>
      <dgm:t>
        <a:bodyPr/>
        <a:lstStyle/>
        <a:p>
          <a:endParaRPr lang="es-ES"/>
        </a:p>
      </dgm:t>
    </dgm:pt>
    <dgm:pt modelId="{A3416AC3-066F-4A41-A5E5-7B7990D478E7}" type="sibTrans" cxnId="{D3DFB55B-4482-47D8-B874-8E7DF1F1FC76}">
      <dgm:prSet/>
      <dgm:spPr/>
      <dgm:t>
        <a:bodyPr/>
        <a:lstStyle/>
        <a:p>
          <a:endParaRPr lang="es-ES"/>
        </a:p>
      </dgm:t>
    </dgm:pt>
    <dgm:pt modelId="{59BFE4FF-5CD8-470E-BEB4-0F6984CA676A}">
      <dgm:prSet phldrT="[Texto]" custT="1"/>
      <dgm:spPr>
        <a:solidFill>
          <a:srgbClr val="FED16D"/>
        </a:solidFill>
      </dgm:spPr>
      <dgm:t>
        <a:bodyPr/>
        <a:lstStyle/>
        <a:p>
          <a:pPr algn="just"/>
          <a:r>
            <a:rPr lang="es-EC" sz="1400" b="1" dirty="0">
              <a:solidFill>
                <a:srgbClr val="B0841D"/>
              </a:solidFill>
              <a:latin typeface="Arial" panose="020B0604020202020204" pitchFamily="34" charset="0"/>
              <a:cs typeface="Arial" panose="020B0604020202020204" pitchFamily="34" charset="0"/>
            </a:rPr>
            <a:t>Garantizar la calidad de los alimentos en su fase primaria de producción, a través de la implementación de Buenas Prácticas de producción y control de contaminantes en productos agropecuarios para asegurar la soberanía alimentaria del país.</a:t>
          </a:r>
          <a:endParaRPr lang="es-ES" sz="1400" b="1" dirty="0">
            <a:solidFill>
              <a:srgbClr val="B0841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97011-6948-4CBB-8664-47CAF8053438}" type="parTrans" cxnId="{79EC0302-F819-42DC-8001-F1F61C16C362}">
      <dgm:prSet/>
      <dgm:spPr/>
      <dgm:t>
        <a:bodyPr/>
        <a:lstStyle/>
        <a:p>
          <a:endParaRPr lang="es-ES"/>
        </a:p>
      </dgm:t>
    </dgm:pt>
    <dgm:pt modelId="{CF317875-0FBE-47B0-8ED0-56ECF520424A}" type="sibTrans" cxnId="{79EC0302-F819-42DC-8001-F1F61C16C362}">
      <dgm:prSet/>
      <dgm:spPr/>
      <dgm:t>
        <a:bodyPr/>
        <a:lstStyle/>
        <a:p>
          <a:endParaRPr lang="es-ES"/>
        </a:p>
      </dgm:t>
    </dgm:pt>
    <dgm:pt modelId="{72E8753A-EED9-4031-AFBB-0927C846F1B6}">
      <dgm:prSet phldrT="[Texto]" custT="1"/>
      <dgm:spPr>
        <a:solidFill>
          <a:srgbClr val="0095A9"/>
        </a:solidFill>
      </dgm:spPr>
      <dgm:t>
        <a:bodyPr/>
        <a:lstStyle/>
        <a:p>
          <a:pPr algn="just"/>
          <a:r>
            <a:rPr lang="es-EC" sz="1400" b="0" i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Gestionar estratégicamente el proceso de análisis y diagnóstico de muestras para la detección oportuna de enfermedades veterinarias y plagas.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67078-AB14-4C17-B104-ABC7871871B9}" type="parTrans" cxnId="{650FEBE3-B8E5-471E-9B0E-99B610654B66}">
      <dgm:prSet/>
      <dgm:spPr/>
      <dgm:t>
        <a:bodyPr/>
        <a:lstStyle/>
        <a:p>
          <a:endParaRPr lang="es-ES"/>
        </a:p>
      </dgm:t>
    </dgm:pt>
    <dgm:pt modelId="{8C13E3D9-E0D6-48A1-9C21-93B5072927A2}" type="sibTrans" cxnId="{650FEBE3-B8E5-471E-9B0E-99B610654B66}">
      <dgm:prSet/>
      <dgm:spPr/>
      <dgm:t>
        <a:bodyPr/>
        <a:lstStyle/>
        <a:p>
          <a:endParaRPr lang="es-ES"/>
        </a:p>
      </dgm:t>
    </dgm:pt>
    <dgm:pt modelId="{7EA8EBF1-A168-463A-BB3E-B19DD866DC7D}">
      <dgm:prSet phldrT="[Texto]" custT="1"/>
      <dgm:spPr>
        <a:solidFill>
          <a:srgbClr val="8E4292"/>
        </a:solidFill>
      </dgm:spPr>
      <dgm:t>
        <a:bodyPr/>
        <a:lstStyle/>
        <a:p>
          <a:pPr algn="just"/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Gestionar estratégicamente los procesos de regulación y control inherentes al registro de insumos agropecuarios para garantizar y controlar la eficiencia de los mismos, proveyendo al sector agropecuario insumos de calidad.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8DC994-64BE-449C-80F5-654419EDD7FA}" type="parTrans" cxnId="{03981F45-87FF-4A2E-8EFA-0840863689BC}">
      <dgm:prSet/>
      <dgm:spPr/>
      <dgm:t>
        <a:bodyPr/>
        <a:lstStyle/>
        <a:p>
          <a:endParaRPr lang="es-ES"/>
        </a:p>
      </dgm:t>
    </dgm:pt>
    <dgm:pt modelId="{FE9BAAC9-487B-462A-BC7E-68B71AAEBCD8}" type="sibTrans" cxnId="{03981F45-87FF-4A2E-8EFA-0840863689BC}">
      <dgm:prSet/>
      <dgm:spPr/>
      <dgm:t>
        <a:bodyPr/>
        <a:lstStyle/>
        <a:p>
          <a:endParaRPr lang="es-ES"/>
        </a:p>
      </dgm:t>
    </dgm:pt>
    <dgm:pt modelId="{7711A07A-02DB-43D8-8057-B2A72A8000FF}" type="pres">
      <dgm:prSet presAssocID="{CC448BF3-80F2-4D8D-A62E-1F9DD36E4042}" presName="Name0" presStyleCnt="0">
        <dgm:presLayoutVars>
          <dgm:chMax val="7"/>
          <dgm:chPref val="7"/>
          <dgm:dir/>
        </dgm:presLayoutVars>
      </dgm:prSet>
      <dgm:spPr/>
    </dgm:pt>
    <dgm:pt modelId="{8B98D895-BBD3-4505-AECA-2A27E293D0F8}" type="pres">
      <dgm:prSet presAssocID="{CC448BF3-80F2-4D8D-A62E-1F9DD36E4042}" presName="Name1" presStyleCnt="0"/>
      <dgm:spPr/>
    </dgm:pt>
    <dgm:pt modelId="{0563446B-5C08-46A8-81B7-4D7ED2A1B014}" type="pres">
      <dgm:prSet presAssocID="{CC448BF3-80F2-4D8D-A62E-1F9DD36E4042}" presName="cycle" presStyleCnt="0"/>
      <dgm:spPr/>
    </dgm:pt>
    <dgm:pt modelId="{0E834345-6422-421C-8A5E-277F2818D250}" type="pres">
      <dgm:prSet presAssocID="{CC448BF3-80F2-4D8D-A62E-1F9DD36E4042}" presName="srcNode" presStyleLbl="node1" presStyleIdx="0" presStyleCnt="5"/>
      <dgm:spPr/>
    </dgm:pt>
    <dgm:pt modelId="{07C585E9-0526-4E5B-AAA6-A087A7E7AA13}" type="pres">
      <dgm:prSet presAssocID="{CC448BF3-80F2-4D8D-A62E-1F9DD36E4042}" presName="conn" presStyleLbl="parChTrans1D2" presStyleIdx="0" presStyleCnt="1"/>
      <dgm:spPr/>
    </dgm:pt>
    <dgm:pt modelId="{166AC2B6-4C3B-4BE6-8317-8E9D81B24A56}" type="pres">
      <dgm:prSet presAssocID="{CC448BF3-80F2-4D8D-A62E-1F9DD36E4042}" presName="extraNode" presStyleLbl="node1" presStyleIdx="0" presStyleCnt="5"/>
      <dgm:spPr/>
    </dgm:pt>
    <dgm:pt modelId="{A9AF5A12-A0EC-4FFF-BC7D-E395B7DC4832}" type="pres">
      <dgm:prSet presAssocID="{CC448BF3-80F2-4D8D-A62E-1F9DD36E4042}" presName="dstNode" presStyleLbl="node1" presStyleIdx="0" presStyleCnt="5"/>
      <dgm:spPr/>
    </dgm:pt>
    <dgm:pt modelId="{BC626633-AE10-486F-A2F8-A26BCEC35DB7}" type="pres">
      <dgm:prSet presAssocID="{12EBE738-CD1F-4F6E-820C-2863855FF8D3}" presName="text_1" presStyleLbl="node1" presStyleIdx="0" presStyleCnt="5">
        <dgm:presLayoutVars>
          <dgm:bulletEnabled val="1"/>
        </dgm:presLayoutVars>
      </dgm:prSet>
      <dgm:spPr/>
    </dgm:pt>
    <dgm:pt modelId="{0BCF1872-22A9-489A-A6A1-78D15A751978}" type="pres">
      <dgm:prSet presAssocID="{12EBE738-CD1F-4F6E-820C-2863855FF8D3}" presName="accent_1" presStyleCnt="0"/>
      <dgm:spPr/>
    </dgm:pt>
    <dgm:pt modelId="{F9BA0CA8-614C-4514-A8DF-2D2ACB0BCCC4}" type="pres">
      <dgm:prSet presAssocID="{12EBE738-CD1F-4F6E-820C-2863855FF8D3}" presName="accentRepeatNode" presStyleLbl="solidFgAcc1" presStyleIdx="0" presStyleCnt="5"/>
      <dgm:spPr>
        <a:ln>
          <a:solidFill>
            <a:srgbClr val="036F43"/>
          </a:solidFill>
        </a:ln>
      </dgm:spPr>
    </dgm:pt>
    <dgm:pt modelId="{38D3A962-7A26-40D8-BC69-64AEBE044201}" type="pres">
      <dgm:prSet presAssocID="{8DD1BF98-CF81-471C-BB45-2AF3AE72B916}" presName="text_2" presStyleLbl="node1" presStyleIdx="1" presStyleCnt="5">
        <dgm:presLayoutVars>
          <dgm:bulletEnabled val="1"/>
        </dgm:presLayoutVars>
      </dgm:prSet>
      <dgm:spPr/>
    </dgm:pt>
    <dgm:pt modelId="{ECF2083D-C430-497D-83D6-0DB72CF6E7C1}" type="pres">
      <dgm:prSet presAssocID="{8DD1BF98-CF81-471C-BB45-2AF3AE72B916}" presName="accent_2" presStyleCnt="0"/>
      <dgm:spPr/>
    </dgm:pt>
    <dgm:pt modelId="{8F6BF754-05EC-46DC-81E0-251AB4C13EC0}" type="pres">
      <dgm:prSet presAssocID="{8DD1BF98-CF81-471C-BB45-2AF3AE72B916}" presName="accentRepeatNode" presStyleLbl="solidFgAcc1" presStyleIdx="1" presStyleCnt="5"/>
      <dgm:spPr>
        <a:ln>
          <a:solidFill>
            <a:srgbClr val="EC7922"/>
          </a:solidFill>
        </a:ln>
      </dgm:spPr>
    </dgm:pt>
    <dgm:pt modelId="{DDB5480F-982C-4BCC-B4AC-5367F83EF02D}" type="pres">
      <dgm:prSet presAssocID="{59BFE4FF-5CD8-470E-BEB4-0F6984CA676A}" presName="text_3" presStyleLbl="node1" presStyleIdx="2" presStyleCnt="5">
        <dgm:presLayoutVars>
          <dgm:bulletEnabled val="1"/>
        </dgm:presLayoutVars>
      </dgm:prSet>
      <dgm:spPr/>
    </dgm:pt>
    <dgm:pt modelId="{7790FE79-9F65-4950-8E8E-D4A7DC4AECC9}" type="pres">
      <dgm:prSet presAssocID="{59BFE4FF-5CD8-470E-BEB4-0F6984CA676A}" presName="accent_3" presStyleCnt="0"/>
      <dgm:spPr/>
    </dgm:pt>
    <dgm:pt modelId="{1836D869-30FF-4F93-A400-7DE504A7F3FF}" type="pres">
      <dgm:prSet presAssocID="{59BFE4FF-5CD8-470E-BEB4-0F6984CA676A}" presName="accentRepeatNode" presStyleLbl="solidFgAcc1" presStyleIdx="2" presStyleCnt="5"/>
      <dgm:spPr>
        <a:ln>
          <a:solidFill>
            <a:srgbClr val="FED16D"/>
          </a:solidFill>
        </a:ln>
      </dgm:spPr>
    </dgm:pt>
    <dgm:pt modelId="{49C5174E-CC83-43F3-93E6-4015CEB99402}" type="pres">
      <dgm:prSet presAssocID="{7EA8EBF1-A168-463A-BB3E-B19DD866DC7D}" presName="text_4" presStyleLbl="node1" presStyleIdx="3" presStyleCnt="5">
        <dgm:presLayoutVars>
          <dgm:bulletEnabled val="1"/>
        </dgm:presLayoutVars>
      </dgm:prSet>
      <dgm:spPr/>
    </dgm:pt>
    <dgm:pt modelId="{022E8209-D043-4D2D-9839-8F84C6970906}" type="pres">
      <dgm:prSet presAssocID="{7EA8EBF1-A168-463A-BB3E-B19DD866DC7D}" presName="accent_4" presStyleCnt="0"/>
      <dgm:spPr/>
    </dgm:pt>
    <dgm:pt modelId="{A4FF39C3-C4C2-49C6-B9BC-D2FED2767979}" type="pres">
      <dgm:prSet presAssocID="{7EA8EBF1-A168-463A-BB3E-B19DD866DC7D}" presName="accentRepeatNode" presStyleLbl="solidFgAcc1" presStyleIdx="3" presStyleCnt="5"/>
      <dgm:spPr>
        <a:ln>
          <a:solidFill>
            <a:srgbClr val="8E4292"/>
          </a:solidFill>
        </a:ln>
      </dgm:spPr>
    </dgm:pt>
    <dgm:pt modelId="{50C437D0-8ABB-449B-AE43-17A8B7F11AEE}" type="pres">
      <dgm:prSet presAssocID="{72E8753A-EED9-4031-AFBB-0927C846F1B6}" presName="text_5" presStyleLbl="node1" presStyleIdx="4" presStyleCnt="5">
        <dgm:presLayoutVars>
          <dgm:bulletEnabled val="1"/>
        </dgm:presLayoutVars>
      </dgm:prSet>
      <dgm:spPr/>
    </dgm:pt>
    <dgm:pt modelId="{296D0B9D-1DE5-4F15-B164-83A259E65C89}" type="pres">
      <dgm:prSet presAssocID="{72E8753A-EED9-4031-AFBB-0927C846F1B6}" presName="accent_5" presStyleCnt="0"/>
      <dgm:spPr/>
    </dgm:pt>
    <dgm:pt modelId="{11601DD1-9904-4E45-96A6-2CFC13A8F1F0}" type="pres">
      <dgm:prSet presAssocID="{72E8753A-EED9-4031-AFBB-0927C846F1B6}" presName="accentRepeatNode" presStyleLbl="solidFgAcc1" presStyleIdx="4" presStyleCnt="5"/>
      <dgm:spPr>
        <a:ln>
          <a:solidFill>
            <a:srgbClr val="0095A9"/>
          </a:solidFill>
        </a:ln>
      </dgm:spPr>
    </dgm:pt>
  </dgm:ptLst>
  <dgm:cxnLst>
    <dgm:cxn modelId="{79EC0302-F819-42DC-8001-F1F61C16C362}" srcId="{CC448BF3-80F2-4D8D-A62E-1F9DD36E4042}" destId="{59BFE4FF-5CD8-470E-BEB4-0F6984CA676A}" srcOrd="2" destOrd="0" parTransId="{79297011-6948-4CBB-8664-47CAF8053438}" sibTransId="{CF317875-0FBE-47B0-8ED0-56ECF520424A}"/>
    <dgm:cxn modelId="{B99D0704-7F7B-411C-B985-EFD131C68380}" type="presOf" srcId="{72E8753A-EED9-4031-AFBB-0927C846F1B6}" destId="{50C437D0-8ABB-449B-AE43-17A8B7F11AEE}" srcOrd="0" destOrd="0" presId="urn:microsoft.com/office/officeart/2008/layout/VerticalCurvedList"/>
    <dgm:cxn modelId="{01EFD142-AA51-49F5-A841-648E7D3DF4E8}" type="presOf" srcId="{12EBE738-CD1F-4F6E-820C-2863855FF8D3}" destId="{BC626633-AE10-486F-A2F8-A26BCEC35DB7}" srcOrd="0" destOrd="0" presId="urn:microsoft.com/office/officeart/2008/layout/VerticalCurvedList"/>
    <dgm:cxn modelId="{03981F45-87FF-4A2E-8EFA-0840863689BC}" srcId="{CC448BF3-80F2-4D8D-A62E-1F9DD36E4042}" destId="{7EA8EBF1-A168-463A-BB3E-B19DD866DC7D}" srcOrd="3" destOrd="0" parTransId="{318DC994-64BE-449C-80F5-654419EDD7FA}" sibTransId="{FE9BAAC9-487B-462A-BC7E-68B71AAEBCD8}"/>
    <dgm:cxn modelId="{D3DFB55B-4482-47D8-B874-8E7DF1F1FC76}" srcId="{CC448BF3-80F2-4D8D-A62E-1F9DD36E4042}" destId="{8DD1BF98-CF81-471C-BB45-2AF3AE72B916}" srcOrd="1" destOrd="0" parTransId="{EFEA6989-15C1-4476-8768-07ACF8BD74D3}" sibTransId="{A3416AC3-066F-4A41-A5E5-7B7990D478E7}"/>
    <dgm:cxn modelId="{6639B085-605A-4FBC-9F96-E90B395A374B}" type="presOf" srcId="{7EA8EBF1-A168-463A-BB3E-B19DD866DC7D}" destId="{49C5174E-CC83-43F3-93E6-4015CEB99402}" srcOrd="0" destOrd="0" presId="urn:microsoft.com/office/officeart/2008/layout/VerticalCurvedList"/>
    <dgm:cxn modelId="{94D60F87-DBFB-423A-A8B7-AD78C062BC34}" type="presOf" srcId="{86E7AF22-F807-4086-AC9C-B321DF0F8694}" destId="{07C585E9-0526-4E5B-AAA6-A087A7E7AA13}" srcOrd="0" destOrd="0" presId="urn:microsoft.com/office/officeart/2008/layout/VerticalCurvedList"/>
    <dgm:cxn modelId="{22B38789-BC08-4021-A2CD-DC941516073E}" srcId="{CC448BF3-80F2-4D8D-A62E-1F9DD36E4042}" destId="{12EBE738-CD1F-4F6E-820C-2863855FF8D3}" srcOrd="0" destOrd="0" parTransId="{2E64B737-1941-4A08-B429-1E21E12C3D88}" sibTransId="{86E7AF22-F807-4086-AC9C-B321DF0F8694}"/>
    <dgm:cxn modelId="{C54C62A7-52E8-4674-ADD2-7C871D675A83}" type="presOf" srcId="{CC448BF3-80F2-4D8D-A62E-1F9DD36E4042}" destId="{7711A07A-02DB-43D8-8057-B2A72A8000FF}" srcOrd="0" destOrd="0" presId="urn:microsoft.com/office/officeart/2008/layout/VerticalCurvedList"/>
    <dgm:cxn modelId="{688F06C8-6E4F-4515-AA15-D5D482C0A198}" type="presOf" srcId="{8DD1BF98-CF81-471C-BB45-2AF3AE72B916}" destId="{38D3A962-7A26-40D8-BC69-64AEBE044201}" srcOrd="0" destOrd="0" presId="urn:microsoft.com/office/officeart/2008/layout/VerticalCurvedList"/>
    <dgm:cxn modelId="{650FEBE3-B8E5-471E-9B0E-99B610654B66}" srcId="{CC448BF3-80F2-4D8D-A62E-1F9DD36E4042}" destId="{72E8753A-EED9-4031-AFBB-0927C846F1B6}" srcOrd="4" destOrd="0" parTransId="{B0567078-AB14-4C17-B104-ABC7871871B9}" sibTransId="{8C13E3D9-E0D6-48A1-9C21-93B5072927A2}"/>
    <dgm:cxn modelId="{1873E2FE-143E-424C-8DEC-BEC40378EEF6}" type="presOf" srcId="{59BFE4FF-5CD8-470E-BEB4-0F6984CA676A}" destId="{DDB5480F-982C-4BCC-B4AC-5367F83EF02D}" srcOrd="0" destOrd="0" presId="urn:microsoft.com/office/officeart/2008/layout/VerticalCurvedList"/>
    <dgm:cxn modelId="{B0865A73-4694-4C27-83A5-8B37758CEA44}" type="presParOf" srcId="{7711A07A-02DB-43D8-8057-B2A72A8000FF}" destId="{8B98D895-BBD3-4505-AECA-2A27E293D0F8}" srcOrd="0" destOrd="0" presId="urn:microsoft.com/office/officeart/2008/layout/VerticalCurvedList"/>
    <dgm:cxn modelId="{982C0EEF-9A31-44FE-A6A4-18CDE15AD7AD}" type="presParOf" srcId="{8B98D895-BBD3-4505-AECA-2A27E293D0F8}" destId="{0563446B-5C08-46A8-81B7-4D7ED2A1B014}" srcOrd="0" destOrd="0" presId="urn:microsoft.com/office/officeart/2008/layout/VerticalCurvedList"/>
    <dgm:cxn modelId="{DDC594BE-9675-48D7-8460-40D62821FDE7}" type="presParOf" srcId="{0563446B-5C08-46A8-81B7-4D7ED2A1B014}" destId="{0E834345-6422-421C-8A5E-277F2818D250}" srcOrd="0" destOrd="0" presId="urn:microsoft.com/office/officeart/2008/layout/VerticalCurvedList"/>
    <dgm:cxn modelId="{D125E958-8E2B-47BA-AC39-1C27FB9CEBB0}" type="presParOf" srcId="{0563446B-5C08-46A8-81B7-4D7ED2A1B014}" destId="{07C585E9-0526-4E5B-AAA6-A087A7E7AA13}" srcOrd="1" destOrd="0" presId="urn:microsoft.com/office/officeart/2008/layout/VerticalCurvedList"/>
    <dgm:cxn modelId="{4DC8AAD3-A0D9-44DD-ABDF-1B091888BE79}" type="presParOf" srcId="{0563446B-5C08-46A8-81B7-4D7ED2A1B014}" destId="{166AC2B6-4C3B-4BE6-8317-8E9D81B24A56}" srcOrd="2" destOrd="0" presId="urn:microsoft.com/office/officeart/2008/layout/VerticalCurvedList"/>
    <dgm:cxn modelId="{9644134D-412C-4D90-B66A-45E64EAC455C}" type="presParOf" srcId="{0563446B-5C08-46A8-81B7-4D7ED2A1B014}" destId="{A9AF5A12-A0EC-4FFF-BC7D-E395B7DC4832}" srcOrd="3" destOrd="0" presId="urn:microsoft.com/office/officeart/2008/layout/VerticalCurvedList"/>
    <dgm:cxn modelId="{C494C152-4B6E-4050-9A87-86DC4758B859}" type="presParOf" srcId="{8B98D895-BBD3-4505-AECA-2A27E293D0F8}" destId="{BC626633-AE10-486F-A2F8-A26BCEC35DB7}" srcOrd="1" destOrd="0" presId="urn:microsoft.com/office/officeart/2008/layout/VerticalCurvedList"/>
    <dgm:cxn modelId="{79002B2C-4E4B-4852-BD72-DF8FA103774F}" type="presParOf" srcId="{8B98D895-BBD3-4505-AECA-2A27E293D0F8}" destId="{0BCF1872-22A9-489A-A6A1-78D15A751978}" srcOrd="2" destOrd="0" presId="urn:microsoft.com/office/officeart/2008/layout/VerticalCurvedList"/>
    <dgm:cxn modelId="{B250B1FB-BC2B-4F4D-B3D3-32AA0D6F8D99}" type="presParOf" srcId="{0BCF1872-22A9-489A-A6A1-78D15A751978}" destId="{F9BA0CA8-614C-4514-A8DF-2D2ACB0BCCC4}" srcOrd="0" destOrd="0" presId="urn:microsoft.com/office/officeart/2008/layout/VerticalCurvedList"/>
    <dgm:cxn modelId="{11123D06-0AFF-48F5-9450-01329388CDB3}" type="presParOf" srcId="{8B98D895-BBD3-4505-AECA-2A27E293D0F8}" destId="{38D3A962-7A26-40D8-BC69-64AEBE044201}" srcOrd="3" destOrd="0" presId="urn:microsoft.com/office/officeart/2008/layout/VerticalCurvedList"/>
    <dgm:cxn modelId="{AD11ECEF-9DF7-44B9-A94B-565D31106E05}" type="presParOf" srcId="{8B98D895-BBD3-4505-AECA-2A27E293D0F8}" destId="{ECF2083D-C430-497D-83D6-0DB72CF6E7C1}" srcOrd="4" destOrd="0" presId="urn:microsoft.com/office/officeart/2008/layout/VerticalCurvedList"/>
    <dgm:cxn modelId="{B27EF724-D0A0-46E8-84DF-91E1FAD4EB8A}" type="presParOf" srcId="{ECF2083D-C430-497D-83D6-0DB72CF6E7C1}" destId="{8F6BF754-05EC-46DC-81E0-251AB4C13EC0}" srcOrd="0" destOrd="0" presId="urn:microsoft.com/office/officeart/2008/layout/VerticalCurvedList"/>
    <dgm:cxn modelId="{922783D3-1C66-4A2C-8438-787D0C74088D}" type="presParOf" srcId="{8B98D895-BBD3-4505-AECA-2A27E293D0F8}" destId="{DDB5480F-982C-4BCC-B4AC-5367F83EF02D}" srcOrd="5" destOrd="0" presId="urn:microsoft.com/office/officeart/2008/layout/VerticalCurvedList"/>
    <dgm:cxn modelId="{A58C99B4-475F-4433-8E41-7794811F1527}" type="presParOf" srcId="{8B98D895-BBD3-4505-AECA-2A27E293D0F8}" destId="{7790FE79-9F65-4950-8E8E-D4A7DC4AECC9}" srcOrd="6" destOrd="0" presId="urn:microsoft.com/office/officeart/2008/layout/VerticalCurvedList"/>
    <dgm:cxn modelId="{352103F8-9E85-4045-A3C5-DE415CDBD163}" type="presParOf" srcId="{7790FE79-9F65-4950-8E8E-D4A7DC4AECC9}" destId="{1836D869-30FF-4F93-A400-7DE504A7F3FF}" srcOrd="0" destOrd="0" presId="urn:microsoft.com/office/officeart/2008/layout/VerticalCurvedList"/>
    <dgm:cxn modelId="{A3FFC70B-9EF6-41A5-B182-C478CC1F7595}" type="presParOf" srcId="{8B98D895-BBD3-4505-AECA-2A27E293D0F8}" destId="{49C5174E-CC83-43F3-93E6-4015CEB99402}" srcOrd="7" destOrd="0" presId="urn:microsoft.com/office/officeart/2008/layout/VerticalCurvedList"/>
    <dgm:cxn modelId="{2CC523E9-D959-475D-93FB-DA6FE8732F66}" type="presParOf" srcId="{8B98D895-BBD3-4505-AECA-2A27E293D0F8}" destId="{022E8209-D043-4D2D-9839-8F84C6970906}" srcOrd="8" destOrd="0" presId="urn:microsoft.com/office/officeart/2008/layout/VerticalCurvedList"/>
    <dgm:cxn modelId="{86467915-2787-49D6-9D2F-DDBB08D310BB}" type="presParOf" srcId="{022E8209-D043-4D2D-9839-8F84C6970906}" destId="{A4FF39C3-C4C2-49C6-B9BC-D2FED2767979}" srcOrd="0" destOrd="0" presId="urn:microsoft.com/office/officeart/2008/layout/VerticalCurvedList"/>
    <dgm:cxn modelId="{70602A61-E4C9-4F89-AE76-0C9BBCE6AD41}" type="presParOf" srcId="{8B98D895-BBD3-4505-AECA-2A27E293D0F8}" destId="{50C437D0-8ABB-449B-AE43-17A8B7F11AEE}" srcOrd="9" destOrd="0" presId="urn:microsoft.com/office/officeart/2008/layout/VerticalCurvedList"/>
    <dgm:cxn modelId="{1BDB819B-9B09-4971-B906-8A464E4B6BA6}" type="presParOf" srcId="{8B98D895-BBD3-4505-AECA-2A27E293D0F8}" destId="{296D0B9D-1DE5-4F15-B164-83A259E65C89}" srcOrd="10" destOrd="0" presId="urn:microsoft.com/office/officeart/2008/layout/VerticalCurvedList"/>
    <dgm:cxn modelId="{2D8CC9CB-EEDB-4446-9CEA-976196146111}" type="presParOf" srcId="{296D0B9D-1DE5-4F15-B164-83A259E65C89}" destId="{11601DD1-9904-4E45-96A6-2CFC13A8F1F0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2D6829-22F0-4826-AA48-E0B046ADBFC8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63DC60-9BDE-4644-8379-CCABE54DBA71}">
      <dgm:prSet phldrT="[Texto]" custT="1"/>
      <dgm:spPr>
        <a:solidFill>
          <a:srgbClr val="EC7922"/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 wrap="square" rtlCol="0"/>
        <a:lstStyle/>
        <a:p>
          <a:r>
            <a:rPr lang="es-ES" sz="1400" b="1" kern="1200" dirty="0">
              <a:solidFill>
                <a:schemeClr val="l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rPr>
            <a:t>Inspecciones</a:t>
          </a:r>
          <a:r>
            <a:rPr lang="es-ES" sz="18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en puntos de control </a:t>
          </a:r>
          <a:r>
            <a:rPr lang="es-ES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DDA</a:t>
          </a:r>
          <a:endParaRPr lang="es-EC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6DBB04-D3D8-4E82-A6A5-FD85D45BB937}" type="parTrans" cxnId="{BB83B492-602D-4039-94FC-80543506CAB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B2469B-A7C8-4D15-8856-C7E564C4FB06}" type="sibTrans" cxnId="{BB83B492-602D-4039-94FC-80543506CAB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6F6DEE-2C6A-4808-8757-CB73CE497242}">
      <dgm:prSet phldrT="[Texto]" custT="1"/>
      <dgm:spPr/>
      <dgm:t>
        <a:bodyPr/>
        <a:lstStyle/>
        <a:p>
          <a:pPr algn="l"/>
          <a:r>
            <a:rPr lang="es-EC" sz="14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Puerto</a:t>
          </a:r>
          <a:r>
            <a:rPr lang="es-EC" sz="26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8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9.264</a:t>
          </a:r>
          <a:endParaRPr lang="es-EC" sz="2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54673-BAA8-4CE5-8AFA-C7CA76D92C1E}" type="parTrans" cxnId="{C1185000-F3A2-42B2-B9BF-30E47731628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D1F791-B815-4C31-90F6-107BD24DB9B1}" type="sibTrans" cxnId="{C1185000-F3A2-42B2-B9BF-30E47731628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28194A-6AE6-4E50-8B6B-BDE9E48CA639}">
      <dgm:prSet phldrT="[Texto]" custT="1"/>
      <dgm:spPr/>
      <dgm:t>
        <a:bodyPr/>
        <a:lstStyle/>
        <a:p>
          <a:pPr algn="l"/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Aeropuerto</a:t>
          </a: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348</a:t>
          </a: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3935BA-0166-4A7C-B8E8-BDF2341F13B0}" type="parTrans" cxnId="{EC3252A7-276D-45BC-B4B4-3728A307807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2CBCBD-9C1F-4E43-A0BB-51D117C2B7CA}" type="sibTrans" cxnId="{EC3252A7-276D-45BC-B4B4-3728A307807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D61F0E-E4BA-4805-A92E-08E0201060DA}" type="pres">
      <dgm:prSet presAssocID="{B12D6829-22F0-4826-AA48-E0B046ADBFC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92DA82F-3805-4655-9F38-99187BE0DCAE}" type="pres">
      <dgm:prSet presAssocID="{C363DC60-9BDE-4644-8379-CCABE54DBA71}" presName="root" presStyleCnt="0">
        <dgm:presLayoutVars>
          <dgm:chMax/>
          <dgm:chPref val="4"/>
        </dgm:presLayoutVars>
      </dgm:prSet>
      <dgm:spPr/>
    </dgm:pt>
    <dgm:pt modelId="{A88763C8-7015-4ECC-A4BA-54EB6FF5A94A}" type="pres">
      <dgm:prSet presAssocID="{C363DC60-9BDE-4644-8379-CCABE54DBA71}" presName="rootComposite" presStyleCnt="0">
        <dgm:presLayoutVars/>
      </dgm:prSet>
      <dgm:spPr/>
    </dgm:pt>
    <dgm:pt modelId="{4716EA8B-666B-4A32-86A5-ABAAB75A0E7D}" type="pres">
      <dgm:prSet presAssocID="{C363DC60-9BDE-4644-8379-CCABE54DBA71}" presName="rootText" presStyleLbl="node0" presStyleIdx="0" presStyleCnt="1">
        <dgm:presLayoutVars>
          <dgm:chMax/>
          <dgm:chPref val="4"/>
        </dgm:presLayoutVars>
      </dgm:prSet>
      <dgm:spPr>
        <a:xfrm>
          <a:off x="0" y="200656"/>
          <a:ext cx="2818215" cy="573304"/>
        </a:xfrm>
        <a:prstGeom prst="roundRect">
          <a:avLst>
            <a:gd name="adj" fmla="val 10000"/>
          </a:avLst>
        </a:prstGeom>
      </dgm:spPr>
    </dgm:pt>
    <dgm:pt modelId="{1E63964E-FA60-420A-AD26-385E0C1DEC3F}" type="pres">
      <dgm:prSet presAssocID="{C363DC60-9BDE-4644-8379-CCABE54DBA71}" presName="childShape" presStyleCnt="0">
        <dgm:presLayoutVars>
          <dgm:chMax val="0"/>
          <dgm:chPref val="0"/>
        </dgm:presLayoutVars>
      </dgm:prSet>
      <dgm:spPr/>
    </dgm:pt>
    <dgm:pt modelId="{0C3061F0-440F-49FE-87D5-C62376894D55}" type="pres">
      <dgm:prSet presAssocID="{B96F6DEE-2C6A-4808-8757-CB73CE497242}" presName="childComposite" presStyleCnt="0">
        <dgm:presLayoutVars>
          <dgm:chMax val="0"/>
          <dgm:chPref val="0"/>
        </dgm:presLayoutVars>
      </dgm:prSet>
      <dgm:spPr/>
    </dgm:pt>
    <dgm:pt modelId="{D6E014B3-D02B-4663-9506-C285E154FC1E}" type="pres">
      <dgm:prSet presAssocID="{B96F6DEE-2C6A-4808-8757-CB73CE497242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B8780CA-B044-4194-9B59-E0878D5A9B10}" type="pres">
      <dgm:prSet presAssocID="{B96F6DEE-2C6A-4808-8757-CB73CE497242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81762191-0DFE-4CA8-A4F5-5EF753096347}" type="pres">
      <dgm:prSet presAssocID="{AD28194A-6AE6-4E50-8B6B-BDE9E48CA639}" presName="childComposite" presStyleCnt="0">
        <dgm:presLayoutVars>
          <dgm:chMax val="0"/>
          <dgm:chPref val="0"/>
        </dgm:presLayoutVars>
      </dgm:prSet>
      <dgm:spPr/>
    </dgm:pt>
    <dgm:pt modelId="{A6AE909D-41A7-4F76-94BB-B5B75FB34F8D}" type="pres">
      <dgm:prSet presAssocID="{AD28194A-6AE6-4E50-8B6B-BDE9E48CA639}" presName="Imag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C514A47-2F4C-4730-A5E2-F6FF8F720999}" type="pres">
      <dgm:prSet presAssocID="{AD28194A-6AE6-4E50-8B6B-BDE9E48CA63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1185000-F3A2-42B2-B9BF-30E477316280}" srcId="{C363DC60-9BDE-4644-8379-CCABE54DBA71}" destId="{B96F6DEE-2C6A-4808-8757-CB73CE497242}" srcOrd="0" destOrd="0" parTransId="{C3054673-BAA8-4CE5-8AFA-C7CA76D92C1E}" sibTransId="{31D1F791-B815-4C31-90F6-107BD24DB9B1}"/>
    <dgm:cxn modelId="{D1B41A3E-2D2E-4E9A-97DD-2EE3954B941E}" type="presOf" srcId="{B12D6829-22F0-4826-AA48-E0B046ADBFC8}" destId="{00D61F0E-E4BA-4805-A92E-08E0201060DA}" srcOrd="0" destOrd="0" presId="urn:microsoft.com/office/officeart/2008/layout/PictureAccentList"/>
    <dgm:cxn modelId="{92711554-24A4-4DA9-837C-FB6C38EC98C9}" type="presOf" srcId="{AD28194A-6AE6-4E50-8B6B-BDE9E48CA639}" destId="{0C514A47-2F4C-4730-A5E2-F6FF8F720999}" srcOrd="0" destOrd="0" presId="urn:microsoft.com/office/officeart/2008/layout/PictureAccentList"/>
    <dgm:cxn modelId="{7739B485-E3D0-4C34-A9B3-D6BAC9316083}" type="presOf" srcId="{C363DC60-9BDE-4644-8379-CCABE54DBA71}" destId="{4716EA8B-666B-4A32-86A5-ABAAB75A0E7D}" srcOrd="0" destOrd="0" presId="urn:microsoft.com/office/officeart/2008/layout/PictureAccentList"/>
    <dgm:cxn modelId="{BB83B492-602D-4039-94FC-80543506CAB7}" srcId="{B12D6829-22F0-4826-AA48-E0B046ADBFC8}" destId="{C363DC60-9BDE-4644-8379-CCABE54DBA71}" srcOrd="0" destOrd="0" parTransId="{786DBB04-D3D8-4E82-A6A5-FD85D45BB937}" sibTransId="{05B2469B-A7C8-4D15-8856-C7E564C4FB06}"/>
    <dgm:cxn modelId="{EC3252A7-276D-45BC-B4B4-3728A3078073}" srcId="{C363DC60-9BDE-4644-8379-CCABE54DBA71}" destId="{AD28194A-6AE6-4E50-8B6B-BDE9E48CA639}" srcOrd="1" destOrd="0" parTransId="{543935BA-0166-4A7C-B8E8-BDF2341F13B0}" sibTransId="{082CBCBD-9C1F-4E43-A0BB-51D117C2B7CA}"/>
    <dgm:cxn modelId="{1DDA26FC-FD16-4EF2-AA55-AC7FA8394374}" type="presOf" srcId="{B96F6DEE-2C6A-4808-8757-CB73CE497242}" destId="{AB8780CA-B044-4194-9B59-E0878D5A9B10}" srcOrd="0" destOrd="0" presId="urn:microsoft.com/office/officeart/2008/layout/PictureAccentList"/>
    <dgm:cxn modelId="{E4B93FC2-AEFC-4532-90CF-FCAAEE428D57}" type="presParOf" srcId="{00D61F0E-E4BA-4805-A92E-08E0201060DA}" destId="{C92DA82F-3805-4655-9F38-99187BE0DCAE}" srcOrd="0" destOrd="0" presId="urn:microsoft.com/office/officeart/2008/layout/PictureAccentList"/>
    <dgm:cxn modelId="{02EF2559-F1CB-422C-9C1C-2C5B1566BFD6}" type="presParOf" srcId="{C92DA82F-3805-4655-9F38-99187BE0DCAE}" destId="{A88763C8-7015-4ECC-A4BA-54EB6FF5A94A}" srcOrd="0" destOrd="0" presId="urn:microsoft.com/office/officeart/2008/layout/PictureAccentList"/>
    <dgm:cxn modelId="{A81B75FC-33F9-4849-84FF-EE72A749C103}" type="presParOf" srcId="{A88763C8-7015-4ECC-A4BA-54EB6FF5A94A}" destId="{4716EA8B-666B-4A32-86A5-ABAAB75A0E7D}" srcOrd="0" destOrd="0" presId="urn:microsoft.com/office/officeart/2008/layout/PictureAccentList"/>
    <dgm:cxn modelId="{DC4B6724-BC81-4B6D-8441-801F48047722}" type="presParOf" srcId="{C92DA82F-3805-4655-9F38-99187BE0DCAE}" destId="{1E63964E-FA60-420A-AD26-385E0C1DEC3F}" srcOrd="1" destOrd="0" presId="urn:microsoft.com/office/officeart/2008/layout/PictureAccentList"/>
    <dgm:cxn modelId="{737ACC3A-B725-4029-8839-22D2D78072C7}" type="presParOf" srcId="{1E63964E-FA60-420A-AD26-385E0C1DEC3F}" destId="{0C3061F0-440F-49FE-87D5-C62376894D55}" srcOrd="0" destOrd="0" presId="urn:microsoft.com/office/officeart/2008/layout/PictureAccentList"/>
    <dgm:cxn modelId="{AA368FB5-7048-46B8-9E21-3A16A2FE9D9F}" type="presParOf" srcId="{0C3061F0-440F-49FE-87D5-C62376894D55}" destId="{D6E014B3-D02B-4663-9506-C285E154FC1E}" srcOrd="0" destOrd="0" presId="urn:microsoft.com/office/officeart/2008/layout/PictureAccentList"/>
    <dgm:cxn modelId="{F6C1D440-3991-427A-B09C-3682B590C7E3}" type="presParOf" srcId="{0C3061F0-440F-49FE-87D5-C62376894D55}" destId="{AB8780CA-B044-4194-9B59-E0878D5A9B10}" srcOrd="1" destOrd="0" presId="urn:microsoft.com/office/officeart/2008/layout/PictureAccentList"/>
    <dgm:cxn modelId="{DD9396CC-3C3E-4199-8A42-9470329E085F}" type="presParOf" srcId="{1E63964E-FA60-420A-AD26-385E0C1DEC3F}" destId="{81762191-0DFE-4CA8-A4F5-5EF753096347}" srcOrd="1" destOrd="0" presId="urn:microsoft.com/office/officeart/2008/layout/PictureAccentList"/>
    <dgm:cxn modelId="{270CBE2F-48AE-4205-A0C8-E13A9EBE1A26}" type="presParOf" srcId="{81762191-0DFE-4CA8-A4F5-5EF753096347}" destId="{A6AE909D-41A7-4F76-94BB-B5B75FB34F8D}" srcOrd="0" destOrd="0" presId="urn:microsoft.com/office/officeart/2008/layout/PictureAccentList"/>
    <dgm:cxn modelId="{3F462228-80B3-483A-9661-E4D88B281C53}" type="presParOf" srcId="{81762191-0DFE-4CA8-A4F5-5EF753096347}" destId="{0C514A47-2F4C-4730-A5E2-F6FF8F72099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19E04A-E02B-4CFA-8653-26BBEB776D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CCD1C01-A48E-42E1-9ED4-5E6FD121B37C}">
      <dgm:prSet phldrT="[Texto]" custT="1"/>
      <dgm:spPr/>
      <dgm:t>
        <a:bodyPr/>
        <a:lstStyle/>
        <a:p>
          <a:r>
            <a:rPr lang="es-EC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EMISION DE </a:t>
          </a:r>
          <a:r>
            <a:rPr lang="es-EC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s-EC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ERMISO </a:t>
          </a:r>
          <a:r>
            <a:rPr lang="es-EC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s-EC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ITOSANITARIO DE  </a:t>
          </a:r>
          <a:r>
            <a:rPr lang="es-EC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s-EC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MPORTACION</a:t>
          </a:r>
        </a:p>
        <a:p>
          <a:r>
            <a:rPr lang="es-EC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PFI</a:t>
          </a:r>
          <a:endParaRPr lang="es-EC" sz="2000" b="1" dirty="0">
            <a:solidFill>
              <a:schemeClr val="bg1"/>
            </a:solidFill>
          </a:endParaRPr>
        </a:p>
      </dgm:t>
    </dgm:pt>
    <dgm:pt modelId="{E870E050-126F-478C-8D62-9C18AD54C2EB}" type="parTrans" cxnId="{7672D5D5-A37C-49ED-A44D-14C5603FD902}">
      <dgm:prSet/>
      <dgm:spPr/>
      <dgm:t>
        <a:bodyPr/>
        <a:lstStyle/>
        <a:p>
          <a:endParaRPr lang="es-EC"/>
        </a:p>
      </dgm:t>
    </dgm:pt>
    <dgm:pt modelId="{83AB9179-AF62-453C-AE0F-537813B1074C}" type="sibTrans" cxnId="{7672D5D5-A37C-49ED-A44D-14C5603FD902}">
      <dgm:prSet/>
      <dgm:spPr/>
      <dgm:t>
        <a:bodyPr/>
        <a:lstStyle/>
        <a:p>
          <a:endParaRPr lang="es-EC"/>
        </a:p>
      </dgm:t>
    </dgm:pt>
    <dgm:pt modelId="{BF795755-6EE6-4CC5-B13B-9EC971AE9D26}">
      <dgm:prSet phldrT="[Texto]" custT="1"/>
      <dgm:spPr/>
      <dgm:t>
        <a:bodyPr/>
        <a:lstStyle/>
        <a:p>
          <a:pPr algn="ctr">
            <a:buFontTx/>
            <a:buNone/>
          </a:pPr>
          <a:r>
            <a:rPr lang="es-EC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7.540</a:t>
          </a:r>
          <a:endParaRPr lang="es-EC" sz="3600" b="1" dirty="0"/>
        </a:p>
      </dgm:t>
    </dgm:pt>
    <dgm:pt modelId="{47983A0F-B0A8-4678-BD67-1BAA52543BE3}" type="parTrans" cxnId="{B62206EB-715F-4527-9D3C-C148AC091A7D}">
      <dgm:prSet/>
      <dgm:spPr/>
      <dgm:t>
        <a:bodyPr/>
        <a:lstStyle/>
        <a:p>
          <a:endParaRPr lang="es-EC"/>
        </a:p>
      </dgm:t>
    </dgm:pt>
    <dgm:pt modelId="{539B69A0-C69F-4EC0-8B2C-1DEC12130697}" type="sibTrans" cxnId="{B62206EB-715F-4527-9D3C-C148AC091A7D}">
      <dgm:prSet/>
      <dgm:spPr/>
      <dgm:t>
        <a:bodyPr/>
        <a:lstStyle/>
        <a:p>
          <a:endParaRPr lang="es-EC"/>
        </a:p>
      </dgm:t>
    </dgm:pt>
    <dgm:pt modelId="{793A2297-00E1-4306-9923-19193365A693}" type="pres">
      <dgm:prSet presAssocID="{DD19E04A-E02B-4CFA-8653-26BBEB776D68}" presName="linearFlow" presStyleCnt="0">
        <dgm:presLayoutVars>
          <dgm:dir/>
          <dgm:animLvl val="lvl"/>
          <dgm:resizeHandles val="exact"/>
        </dgm:presLayoutVars>
      </dgm:prSet>
      <dgm:spPr/>
    </dgm:pt>
    <dgm:pt modelId="{96C70006-6CBE-42F2-835D-CAC41D8E89B2}" type="pres">
      <dgm:prSet presAssocID="{6CCD1C01-A48E-42E1-9ED4-5E6FD121B37C}" presName="composite" presStyleCnt="0"/>
      <dgm:spPr/>
    </dgm:pt>
    <dgm:pt modelId="{AF45E9B2-51AA-4288-A60E-94C183EF08FD}" type="pres">
      <dgm:prSet presAssocID="{6CCD1C01-A48E-42E1-9ED4-5E6FD121B37C}" presName="parentText" presStyleLbl="alignNode1" presStyleIdx="0" presStyleCnt="1" custScaleX="180708" custScaleY="100196" custLinFactNeighborX="-79375" custLinFactNeighborY="43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927D47D5-F2D0-4A6D-A7A6-0E59E734E0CB}" type="pres">
      <dgm:prSet presAssocID="{6CCD1C01-A48E-42E1-9ED4-5E6FD121B37C}" presName="descendantText" presStyleLbl="alignAcc1" presStyleIdx="0" presStyleCnt="1" custScaleX="59305" custScaleY="100000" custLinFactNeighborX="-20208" custLinFactNeighborY="0">
        <dgm:presLayoutVars>
          <dgm:bulletEnabled val="1"/>
        </dgm:presLayoutVars>
      </dgm:prSet>
      <dgm:spPr/>
    </dgm:pt>
  </dgm:ptLst>
  <dgm:cxnLst>
    <dgm:cxn modelId="{0FAD1F81-C262-4084-921C-5E444526B622}" type="presOf" srcId="{6CCD1C01-A48E-42E1-9ED4-5E6FD121B37C}" destId="{AF45E9B2-51AA-4288-A60E-94C183EF08FD}" srcOrd="0" destOrd="0" presId="urn:microsoft.com/office/officeart/2005/8/layout/chevron2"/>
    <dgm:cxn modelId="{3B973985-9B83-4043-A937-705B4D182035}" type="presOf" srcId="{DD19E04A-E02B-4CFA-8653-26BBEB776D68}" destId="{793A2297-00E1-4306-9923-19193365A693}" srcOrd="0" destOrd="0" presId="urn:microsoft.com/office/officeart/2005/8/layout/chevron2"/>
    <dgm:cxn modelId="{B2AC98B7-2298-4575-A884-E9DD8113262C}" type="presOf" srcId="{BF795755-6EE6-4CC5-B13B-9EC971AE9D26}" destId="{927D47D5-F2D0-4A6D-A7A6-0E59E734E0CB}" srcOrd="0" destOrd="0" presId="urn:microsoft.com/office/officeart/2005/8/layout/chevron2"/>
    <dgm:cxn modelId="{7672D5D5-A37C-49ED-A44D-14C5603FD902}" srcId="{DD19E04A-E02B-4CFA-8653-26BBEB776D68}" destId="{6CCD1C01-A48E-42E1-9ED4-5E6FD121B37C}" srcOrd="0" destOrd="0" parTransId="{E870E050-126F-478C-8D62-9C18AD54C2EB}" sibTransId="{83AB9179-AF62-453C-AE0F-537813B1074C}"/>
    <dgm:cxn modelId="{B62206EB-715F-4527-9D3C-C148AC091A7D}" srcId="{6CCD1C01-A48E-42E1-9ED4-5E6FD121B37C}" destId="{BF795755-6EE6-4CC5-B13B-9EC971AE9D26}" srcOrd="0" destOrd="0" parTransId="{47983A0F-B0A8-4678-BD67-1BAA52543BE3}" sibTransId="{539B69A0-C69F-4EC0-8B2C-1DEC12130697}"/>
    <dgm:cxn modelId="{9F11427B-5473-4FC9-834F-BF1736B26B1D}" type="presParOf" srcId="{793A2297-00E1-4306-9923-19193365A693}" destId="{96C70006-6CBE-42F2-835D-CAC41D8E89B2}" srcOrd="0" destOrd="0" presId="urn:microsoft.com/office/officeart/2005/8/layout/chevron2"/>
    <dgm:cxn modelId="{33B1174E-C804-4EF8-B697-01844D773AF9}" type="presParOf" srcId="{96C70006-6CBE-42F2-835D-CAC41D8E89B2}" destId="{AF45E9B2-51AA-4288-A60E-94C183EF08FD}" srcOrd="0" destOrd="0" presId="urn:microsoft.com/office/officeart/2005/8/layout/chevron2"/>
    <dgm:cxn modelId="{2CCF43E1-E5CF-4FFF-A41A-0CD9D8BDE654}" type="presParOf" srcId="{96C70006-6CBE-42F2-835D-CAC41D8E89B2}" destId="{927D47D5-F2D0-4A6D-A7A6-0E59E734E0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036F95-0179-4875-9252-F1E5F286661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62B3E00-5B07-424A-A9F9-8C37E345D351}">
      <dgm:prSet phldrT="[Texto]" custT="1"/>
      <dgm:spPr>
        <a:solidFill>
          <a:srgbClr val="EC7922"/>
        </a:solidFill>
      </dgm:spPr>
      <dgm:t>
        <a:bodyPr/>
        <a:lstStyle/>
        <a:p>
          <a:r>
            <a:rPr lang="es-ES_tradnl" altLang="en-US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Foc</a:t>
          </a:r>
          <a:r>
            <a:rPr lang="es-ES_tradnl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R4T</a:t>
          </a:r>
          <a:endParaRPr lang="es-EC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27F229-20B6-4C22-BA63-8C6EC7B05A34}" type="parTrans" cxnId="{9CAD2CA1-71AA-48E5-99B3-C24DDEC4FC3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8674A-14BB-4BD0-BC81-62519AFF9EE8}" type="sibTrans" cxnId="{9CAD2CA1-71AA-48E5-99B3-C24DDEC4FC3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A1D8B-0B2A-4280-8D3F-BD2134782F9E}">
      <dgm:prSet phldrT="[Texto]" custT="1"/>
      <dgm:spPr/>
      <dgm:t>
        <a:bodyPr/>
        <a:lstStyle/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Verificación  implementación de medidas de bioseguridad </a:t>
          </a:r>
          <a:r>
            <a:rPr lang="es-MX" sz="1600" b="1" dirty="0">
              <a:latin typeface="Arial" panose="020B0604020202020204" pitchFamily="34" charset="0"/>
              <a:cs typeface="Arial" panose="020B0604020202020204" pitchFamily="34" charset="0"/>
            </a:rPr>
            <a:t>474</a:t>
          </a:r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 fincas musáceas</a:t>
          </a:r>
          <a:endParaRPr lang="es-EC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FBF5E-B470-4780-8C58-55F42FDE1D75}" type="parTrans" cxnId="{136C0253-28CD-4030-B7AA-117CD642D3D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F9B7EA-1197-4EA2-8004-830C7C7E0FAA}" type="sibTrans" cxnId="{136C0253-28CD-4030-B7AA-117CD642D3D6}">
      <dgm:prSet/>
      <dgm:spPr>
        <a:solidFill>
          <a:srgbClr val="EC7922"/>
        </a:solidFill>
      </dgm:spPr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66AEB-C777-47F8-B8B0-B518DD491F56}">
      <dgm:prSet phldrT="[Texto]" custT="1"/>
      <dgm:spPr/>
      <dgm:t>
        <a:bodyPr/>
        <a:lstStyle/>
        <a:p>
          <a:r>
            <a:rPr lang="es-EC" sz="1100" dirty="0">
              <a:latin typeface="Arial" panose="020B0604020202020204" pitchFamily="34" charset="0"/>
              <a:cs typeface="Arial" panose="020B0604020202020204" pitchFamily="34" charset="0"/>
            </a:rPr>
            <a:t>Vuelos privados inspeccionados </a:t>
          </a:r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302</a:t>
          </a:r>
          <a:endParaRPr lang="es-EC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AF3D1-47CF-4FE2-8DD7-6BA784144B61}" type="parTrans" cxnId="{9B922A10-E7A6-4AA0-BBFF-B9D0059AB8E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D68B1-77AF-433A-907E-681594DB0294}" type="sibTrans" cxnId="{9B922A10-E7A6-4AA0-BBFF-B9D0059AB8EA}">
      <dgm:prSet/>
      <dgm:spPr>
        <a:solidFill>
          <a:srgbClr val="EC7922"/>
        </a:solidFill>
      </dgm:spPr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7B5B4C-996B-4D76-9951-00DD303505EC}">
      <dgm:prSet phldrT="[Texto]" custT="1"/>
      <dgm:spPr/>
      <dgm:t>
        <a:bodyPr/>
        <a:lstStyle/>
        <a:p>
          <a:r>
            <a:rPr lang="es-EC" sz="1100" dirty="0">
              <a:latin typeface="Arial" panose="020B0604020202020204" pitchFamily="34" charset="0"/>
              <a:cs typeface="Arial" panose="020B0604020202020204" pitchFamily="34" charset="0"/>
            </a:rPr>
            <a:t>Vuelos comerciales inspeccionados </a:t>
          </a:r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5.068</a:t>
          </a:r>
          <a:endParaRPr lang="es-EC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0642B-6368-4A8A-9959-9B3FA2B7150D}" type="parTrans" cxnId="{08B96B34-50CF-4115-8461-8EAD900FE0A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C6B5B-F1A1-445B-9D18-B47471BFCA57}" type="sibTrans" cxnId="{08B96B34-50CF-4115-8461-8EAD900FE0AC}">
      <dgm:prSet/>
      <dgm:spPr>
        <a:solidFill>
          <a:srgbClr val="EC7922"/>
        </a:solidFill>
      </dgm:spPr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7E57E-FADB-4410-8C17-4347C48DC491}">
      <dgm:prSet phldrT="[Texto]" custT="1"/>
      <dgm:spPr/>
      <dgm:t>
        <a:bodyPr/>
        <a:lstStyle/>
        <a:p>
          <a:r>
            <a:rPr lang="es-EC" sz="1100" dirty="0">
              <a:latin typeface="Arial" panose="020B0604020202020204" pitchFamily="34" charset="0"/>
              <a:cs typeface="Arial" panose="020B0604020202020204" pitchFamily="34" charset="0"/>
            </a:rPr>
            <a:t>Desinfección de calzado </a:t>
          </a:r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657.711</a:t>
          </a:r>
          <a:r>
            <a:rPr lang="es-EC" sz="1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100" dirty="0">
              <a:latin typeface="Arial" panose="020B0604020202020204" pitchFamily="34" charset="0"/>
              <a:cs typeface="Arial" panose="020B0604020202020204" pitchFamily="34" charset="0"/>
            </a:rPr>
            <a:t>pasajeros</a:t>
          </a:r>
          <a:endParaRPr lang="es-EC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279CA5-F49A-47CD-86C5-EB9A0613FF22}" type="parTrans" cxnId="{B000EEF8-435A-48DA-8201-498FD2E5D90D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84DAAA-2A1C-423E-BA7D-1C84B959A483}" type="sibTrans" cxnId="{B000EEF8-435A-48DA-8201-498FD2E5D90D}">
      <dgm:prSet/>
      <dgm:spPr>
        <a:solidFill>
          <a:srgbClr val="EC7922"/>
        </a:solidFill>
      </dgm:spPr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902C2-8DD2-46CE-BC1B-BFE6C58EA5E6}">
      <dgm:prSet phldrT="[Texto]" custT="1"/>
      <dgm:spPr/>
      <dgm:t>
        <a:bodyPr/>
        <a:lstStyle/>
        <a:p>
          <a:r>
            <a:rPr lang="es-MX" sz="1100" dirty="0">
              <a:latin typeface="Arial" panose="020B0604020202020204" pitchFamily="34" charset="0"/>
              <a:cs typeface="Arial" panose="020B0604020202020204" pitchFamily="34" charset="0"/>
            </a:rPr>
            <a:t>Entrega junto a la FAO  kits  bioseguridad  </a:t>
          </a:r>
          <a:r>
            <a:rPr lang="es-MX" sz="1600" b="1" dirty="0">
              <a:latin typeface="Arial" panose="020B0604020202020204" pitchFamily="34" charset="0"/>
              <a:cs typeface="Arial" panose="020B0604020202020204" pitchFamily="34" charset="0"/>
            </a:rPr>
            <a:t>50</a:t>
          </a:r>
          <a:endParaRPr lang="es-EC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316AB-9E80-4458-9878-6B19EA33409D}" type="parTrans" cxnId="{83DC42FC-E8C3-4941-8D18-F2A7C436749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7C7E77-340D-4BF7-A9B5-C0593251B9B0}" type="sibTrans" cxnId="{83DC42FC-E8C3-4941-8D18-F2A7C4367499}">
      <dgm:prSet/>
      <dgm:spPr>
        <a:solidFill>
          <a:srgbClr val="EC7922"/>
        </a:solidFill>
      </dgm:spPr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450E2F-B546-4A25-85F9-6F3562C0C2B1}" type="pres">
      <dgm:prSet presAssocID="{EE036F95-0179-4875-9252-F1E5F286661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833A4EB-3DA2-4938-876C-009BAF27539C}" type="pres">
      <dgm:prSet presAssocID="{662B3E00-5B07-424A-A9F9-8C37E345D351}" presName="centerShape" presStyleLbl="node0" presStyleIdx="0" presStyleCnt="1" custScaleX="76165" custScaleY="69533"/>
      <dgm:spPr/>
    </dgm:pt>
    <dgm:pt modelId="{CA14E8F3-7BFD-4546-9F8B-4F7C72E428A8}" type="pres">
      <dgm:prSet presAssocID="{146A1D8B-0B2A-4280-8D3F-BD2134782F9E}" presName="node" presStyleLbl="node1" presStyleIdx="0" presStyleCnt="5" custScaleX="134680" custScaleY="117596">
        <dgm:presLayoutVars>
          <dgm:bulletEnabled val="1"/>
        </dgm:presLayoutVars>
      </dgm:prSet>
      <dgm:spPr/>
    </dgm:pt>
    <dgm:pt modelId="{F83A0F35-43EF-464D-9071-42A245226CE2}" type="pres">
      <dgm:prSet presAssocID="{146A1D8B-0B2A-4280-8D3F-BD2134782F9E}" presName="dummy" presStyleCnt="0"/>
      <dgm:spPr/>
    </dgm:pt>
    <dgm:pt modelId="{885ADFAC-BF5E-47E7-ADA3-54A5BE77A681}" type="pres">
      <dgm:prSet presAssocID="{23F9B7EA-1197-4EA2-8004-830C7C7E0FAA}" presName="sibTrans" presStyleLbl="sibTrans2D1" presStyleIdx="0" presStyleCnt="5"/>
      <dgm:spPr/>
    </dgm:pt>
    <dgm:pt modelId="{42188C27-C641-463D-96F1-9BD018C0AB83}" type="pres">
      <dgm:prSet presAssocID="{EFC66AEB-C777-47F8-B8B0-B518DD491F56}" presName="node" presStyleLbl="node1" presStyleIdx="1" presStyleCnt="5" custScaleX="133826" custScaleY="127204">
        <dgm:presLayoutVars>
          <dgm:bulletEnabled val="1"/>
        </dgm:presLayoutVars>
      </dgm:prSet>
      <dgm:spPr/>
    </dgm:pt>
    <dgm:pt modelId="{59938C71-E6CA-43AA-BADA-B63C53F8F8FD}" type="pres">
      <dgm:prSet presAssocID="{EFC66AEB-C777-47F8-B8B0-B518DD491F56}" presName="dummy" presStyleCnt="0"/>
      <dgm:spPr/>
    </dgm:pt>
    <dgm:pt modelId="{A74CE447-D877-47D4-8BAB-8E0289286C56}" type="pres">
      <dgm:prSet presAssocID="{9B3D68B1-77AF-433A-907E-681594DB0294}" presName="sibTrans" presStyleLbl="sibTrans2D1" presStyleIdx="1" presStyleCnt="5"/>
      <dgm:spPr/>
    </dgm:pt>
    <dgm:pt modelId="{D7A0DD9D-AA90-463A-8B2A-EF0F27B98E30}" type="pres">
      <dgm:prSet presAssocID="{FF7B5B4C-996B-4D76-9951-00DD303505EC}" presName="node" presStyleLbl="node1" presStyleIdx="2" presStyleCnt="5" custScaleX="145056" custScaleY="132698">
        <dgm:presLayoutVars>
          <dgm:bulletEnabled val="1"/>
        </dgm:presLayoutVars>
      </dgm:prSet>
      <dgm:spPr/>
    </dgm:pt>
    <dgm:pt modelId="{00EE6961-C9AE-4B92-BCE4-F481E19E2BF6}" type="pres">
      <dgm:prSet presAssocID="{FF7B5B4C-996B-4D76-9951-00DD303505EC}" presName="dummy" presStyleCnt="0"/>
      <dgm:spPr/>
    </dgm:pt>
    <dgm:pt modelId="{D34FFDA9-A010-4F3E-B549-0575FF93C6B8}" type="pres">
      <dgm:prSet presAssocID="{E83C6B5B-F1A1-445B-9D18-B47471BFCA57}" presName="sibTrans" presStyleLbl="sibTrans2D1" presStyleIdx="2" presStyleCnt="5"/>
      <dgm:spPr/>
    </dgm:pt>
    <dgm:pt modelId="{A7106222-C635-4D2C-AEB9-D695429C1358}" type="pres">
      <dgm:prSet presAssocID="{8A97E57E-FADB-4410-8C17-4347C48DC491}" presName="node" presStyleLbl="node1" presStyleIdx="3" presStyleCnt="5" custScaleX="132980" custScaleY="136274">
        <dgm:presLayoutVars>
          <dgm:bulletEnabled val="1"/>
        </dgm:presLayoutVars>
      </dgm:prSet>
      <dgm:spPr/>
    </dgm:pt>
    <dgm:pt modelId="{61A26590-3E6E-4276-8167-FF2C62125DFF}" type="pres">
      <dgm:prSet presAssocID="{8A97E57E-FADB-4410-8C17-4347C48DC491}" presName="dummy" presStyleCnt="0"/>
      <dgm:spPr/>
    </dgm:pt>
    <dgm:pt modelId="{B5088067-A36B-45E6-9872-671FCE728957}" type="pres">
      <dgm:prSet presAssocID="{8684DAAA-2A1C-423E-BA7D-1C84B959A483}" presName="sibTrans" presStyleLbl="sibTrans2D1" presStyleIdx="3" presStyleCnt="5"/>
      <dgm:spPr/>
    </dgm:pt>
    <dgm:pt modelId="{86FF6619-FD2E-4BDD-9752-188703B3B698}" type="pres">
      <dgm:prSet presAssocID="{962902C2-8DD2-46CE-BC1B-BFE6C58EA5E6}" presName="node" presStyleLbl="node1" presStyleIdx="4" presStyleCnt="5" custScaleX="136924" custScaleY="135155">
        <dgm:presLayoutVars>
          <dgm:bulletEnabled val="1"/>
        </dgm:presLayoutVars>
      </dgm:prSet>
      <dgm:spPr/>
    </dgm:pt>
    <dgm:pt modelId="{23EED37B-6682-44EE-8A89-B0CA2AC2698C}" type="pres">
      <dgm:prSet presAssocID="{962902C2-8DD2-46CE-BC1B-BFE6C58EA5E6}" presName="dummy" presStyleCnt="0"/>
      <dgm:spPr/>
    </dgm:pt>
    <dgm:pt modelId="{1CEC431C-BE9E-450E-816F-74678E0174A1}" type="pres">
      <dgm:prSet presAssocID="{707C7E77-340D-4BF7-A9B5-C0593251B9B0}" presName="sibTrans" presStyleLbl="sibTrans2D1" presStyleIdx="4" presStyleCnt="5"/>
      <dgm:spPr/>
    </dgm:pt>
  </dgm:ptLst>
  <dgm:cxnLst>
    <dgm:cxn modelId="{9B922A10-E7A6-4AA0-BBFF-B9D0059AB8EA}" srcId="{662B3E00-5B07-424A-A9F9-8C37E345D351}" destId="{EFC66AEB-C777-47F8-B8B0-B518DD491F56}" srcOrd="1" destOrd="0" parTransId="{726AF3D1-47CF-4FE2-8DD7-6BA784144B61}" sibTransId="{9B3D68B1-77AF-433A-907E-681594DB0294}"/>
    <dgm:cxn modelId="{74998711-A023-46DB-A271-9052C6BBBF26}" type="presOf" srcId="{9B3D68B1-77AF-433A-907E-681594DB0294}" destId="{A74CE447-D877-47D4-8BAB-8E0289286C56}" srcOrd="0" destOrd="0" presId="urn:microsoft.com/office/officeart/2005/8/layout/radial6"/>
    <dgm:cxn modelId="{2AEE8733-7C92-4BD7-8633-5632BC3D31B9}" type="presOf" srcId="{707C7E77-340D-4BF7-A9B5-C0593251B9B0}" destId="{1CEC431C-BE9E-450E-816F-74678E0174A1}" srcOrd="0" destOrd="0" presId="urn:microsoft.com/office/officeart/2005/8/layout/radial6"/>
    <dgm:cxn modelId="{FDD8A133-7522-454F-9BFA-4509E699F47C}" type="presOf" srcId="{8A97E57E-FADB-4410-8C17-4347C48DC491}" destId="{A7106222-C635-4D2C-AEB9-D695429C1358}" srcOrd="0" destOrd="0" presId="urn:microsoft.com/office/officeart/2005/8/layout/radial6"/>
    <dgm:cxn modelId="{08B96B34-50CF-4115-8461-8EAD900FE0AC}" srcId="{662B3E00-5B07-424A-A9F9-8C37E345D351}" destId="{FF7B5B4C-996B-4D76-9951-00DD303505EC}" srcOrd="2" destOrd="0" parTransId="{B0A0642B-6368-4A8A-9959-9B3FA2B7150D}" sibTransId="{E83C6B5B-F1A1-445B-9D18-B47471BFCA57}"/>
    <dgm:cxn modelId="{BC9B9A36-DA51-42EA-9134-F3355A93B180}" type="presOf" srcId="{8684DAAA-2A1C-423E-BA7D-1C84B959A483}" destId="{B5088067-A36B-45E6-9872-671FCE728957}" srcOrd="0" destOrd="0" presId="urn:microsoft.com/office/officeart/2005/8/layout/radial6"/>
    <dgm:cxn modelId="{136C0253-28CD-4030-B7AA-117CD642D3D6}" srcId="{662B3E00-5B07-424A-A9F9-8C37E345D351}" destId="{146A1D8B-0B2A-4280-8D3F-BD2134782F9E}" srcOrd="0" destOrd="0" parTransId="{6DEFBF5E-B470-4780-8C58-55F42FDE1D75}" sibTransId="{23F9B7EA-1197-4EA2-8004-830C7C7E0FAA}"/>
    <dgm:cxn modelId="{2E562C6A-871A-4D4C-9A74-D6DC5B34C3BB}" type="presOf" srcId="{146A1D8B-0B2A-4280-8D3F-BD2134782F9E}" destId="{CA14E8F3-7BFD-4546-9F8B-4F7C72E428A8}" srcOrd="0" destOrd="0" presId="urn:microsoft.com/office/officeart/2005/8/layout/radial6"/>
    <dgm:cxn modelId="{DEDB0996-67B3-42D7-855B-0CC9A1705F8C}" type="presOf" srcId="{FF7B5B4C-996B-4D76-9951-00DD303505EC}" destId="{D7A0DD9D-AA90-463A-8B2A-EF0F27B98E30}" srcOrd="0" destOrd="0" presId="urn:microsoft.com/office/officeart/2005/8/layout/radial6"/>
    <dgm:cxn modelId="{9CAD2CA1-71AA-48E5-99B3-C24DDEC4FC3B}" srcId="{EE036F95-0179-4875-9252-F1E5F2866618}" destId="{662B3E00-5B07-424A-A9F9-8C37E345D351}" srcOrd="0" destOrd="0" parTransId="{E027F229-20B6-4C22-BA63-8C6EC7B05A34}" sibTransId="{4048674A-14BB-4BD0-BC81-62519AFF9EE8}"/>
    <dgm:cxn modelId="{E6E87FA3-9E45-45F8-A8B7-C528BE1E78C1}" type="presOf" srcId="{EE036F95-0179-4875-9252-F1E5F2866618}" destId="{70450E2F-B546-4A25-85F9-6F3562C0C2B1}" srcOrd="0" destOrd="0" presId="urn:microsoft.com/office/officeart/2005/8/layout/radial6"/>
    <dgm:cxn modelId="{CD7869A9-9794-48B0-9A26-5CC6B7D93792}" type="presOf" srcId="{23F9B7EA-1197-4EA2-8004-830C7C7E0FAA}" destId="{885ADFAC-BF5E-47E7-ADA3-54A5BE77A681}" srcOrd="0" destOrd="0" presId="urn:microsoft.com/office/officeart/2005/8/layout/radial6"/>
    <dgm:cxn modelId="{BCFC0BC7-CD29-4DEE-9BA9-E3EFAB60CFE3}" type="presOf" srcId="{662B3E00-5B07-424A-A9F9-8C37E345D351}" destId="{B833A4EB-3DA2-4938-876C-009BAF27539C}" srcOrd="0" destOrd="0" presId="urn:microsoft.com/office/officeart/2005/8/layout/radial6"/>
    <dgm:cxn modelId="{A79C55DF-62C5-4E4A-A7E5-1A40C49C745A}" type="presOf" srcId="{E83C6B5B-F1A1-445B-9D18-B47471BFCA57}" destId="{D34FFDA9-A010-4F3E-B549-0575FF93C6B8}" srcOrd="0" destOrd="0" presId="urn:microsoft.com/office/officeart/2005/8/layout/radial6"/>
    <dgm:cxn modelId="{C1B153E0-98FD-4836-835A-B5B78F5FC8C1}" type="presOf" srcId="{962902C2-8DD2-46CE-BC1B-BFE6C58EA5E6}" destId="{86FF6619-FD2E-4BDD-9752-188703B3B698}" srcOrd="0" destOrd="0" presId="urn:microsoft.com/office/officeart/2005/8/layout/radial6"/>
    <dgm:cxn modelId="{B000EEF8-435A-48DA-8201-498FD2E5D90D}" srcId="{662B3E00-5B07-424A-A9F9-8C37E345D351}" destId="{8A97E57E-FADB-4410-8C17-4347C48DC491}" srcOrd="3" destOrd="0" parTransId="{E5279CA5-F49A-47CD-86C5-EB9A0613FF22}" sibTransId="{8684DAAA-2A1C-423E-BA7D-1C84B959A483}"/>
    <dgm:cxn modelId="{904FE6FA-3CD4-404C-92FF-17DF9A389F1A}" type="presOf" srcId="{EFC66AEB-C777-47F8-B8B0-B518DD491F56}" destId="{42188C27-C641-463D-96F1-9BD018C0AB83}" srcOrd="0" destOrd="0" presId="urn:microsoft.com/office/officeart/2005/8/layout/radial6"/>
    <dgm:cxn modelId="{83DC42FC-E8C3-4941-8D18-F2A7C4367499}" srcId="{662B3E00-5B07-424A-A9F9-8C37E345D351}" destId="{962902C2-8DD2-46CE-BC1B-BFE6C58EA5E6}" srcOrd="4" destOrd="0" parTransId="{146316AB-9E80-4458-9878-6B19EA33409D}" sibTransId="{707C7E77-340D-4BF7-A9B5-C0593251B9B0}"/>
    <dgm:cxn modelId="{05BCF74D-7589-4067-956E-F2F14145AB27}" type="presParOf" srcId="{70450E2F-B546-4A25-85F9-6F3562C0C2B1}" destId="{B833A4EB-3DA2-4938-876C-009BAF27539C}" srcOrd="0" destOrd="0" presId="urn:microsoft.com/office/officeart/2005/8/layout/radial6"/>
    <dgm:cxn modelId="{5CD723CF-7F59-43B1-A6EE-B0FB787AE028}" type="presParOf" srcId="{70450E2F-B546-4A25-85F9-6F3562C0C2B1}" destId="{CA14E8F3-7BFD-4546-9F8B-4F7C72E428A8}" srcOrd="1" destOrd="0" presId="urn:microsoft.com/office/officeart/2005/8/layout/radial6"/>
    <dgm:cxn modelId="{D4DCF399-7C2E-43B3-B5A8-ADA4BFBA00B6}" type="presParOf" srcId="{70450E2F-B546-4A25-85F9-6F3562C0C2B1}" destId="{F83A0F35-43EF-464D-9071-42A245226CE2}" srcOrd="2" destOrd="0" presId="urn:microsoft.com/office/officeart/2005/8/layout/radial6"/>
    <dgm:cxn modelId="{A52B1FB1-48CD-4A1D-A20C-DEC13F9F81DB}" type="presParOf" srcId="{70450E2F-B546-4A25-85F9-6F3562C0C2B1}" destId="{885ADFAC-BF5E-47E7-ADA3-54A5BE77A681}" srcOrd="3" destOrd="0" presId="urn:microsoft.com/office/officeart/2005/8/layout/radial6"/>
    <dgm:cxn modelId="{622CAE46-A3F1-4165-9DD3-5AC0BE0140DB}" type="presParOf" srcId="{70450E2F-B546-4A25-85F9-6F3562C0C2B1}" destId="{42188C27-C641-463D-96F1-9BD018C0AB83}" srcOrd="4" destOrd="0" presId="urn:microsoft.com/office/officeart/2005/8/layout/radial6"/>
    <dgm:cxn modelId="{79D30567-C4CD-400B-9856-BA57D04909D9}" type="presParOf" srcId="{70450E2F-B546-4A25-85F9-6F3562C0C2B1}" destId="{59938C71-E6CA-43AA-BADA-B63C53F8F8FD}" srcOrd="5" destOrd="0" presId="urn:microsoft.com/office/officeart/2005/8/layout/radial6"/>
    <dgm:cxn modelId="{B92E65BD-E429-4111-B808-A7626244A657}" type="presParOf" srcId="{70450E2F-B546-4A25-85F9-6F3562C0C2B1}" destId="{A74CE447-D877-47D4-8BAB-8E0289286C56}" srcOrd="6" destOrd="0" presId="urn:microsoft.com/office/officeart/2005/8/layout/radial6"/>
    <dgm:cxn modelId="{E7BABC65-D5EB-4EEA-BBEB-508832D898AF}" type="presParOf" srcId="{70450E2F-B546-4A25-85F9-6F3562C0C2B1}" destId="{D7A0DD9D-AA90-463A-8B2A-EF0F27B98E30}" srcOrd="7" destOrd="0" presId="urn:microsoft.com/office/officeart/2005/8/layout/radial6"/>
    <dgm:cxn modelId="{4AE8D968-E89F-4BE3-93A0-D6B202874048}" type="presParOf" srcId="{70450E2F-B546-4A25-85F9-6F3562C0C2B1}" destId="{00EE6961-C9AE-4B92-BCE4-F481E19E2BF6}" srcOrd="8" destOrd="0" presId="urn:microsoft.com/office/officeart/2005/8/layout/radial6"/>
    <dgm:cxn modelId="{E1D1DEC9-A39F-42A5-B692-C9C141BCC630}" type="presParOf" srcId="{70450E2F-B546-4A25-85F9-6F3562C0C2B1}" destId="{D34FFDA9-A010-4F3E-B549-0575FF93C6B8}" srcOrd="9" destOrd="0" presId="urn:microsoft.com/office/officeart/2005/8/layout/radial6"/>
    <dgm:cxn modelId="{C14E546B-54FD-4FDD-94C0-D276FC99C31B}" type="presParOf" srcId="{70450E2F-B546-4A25-85F9-6F3562C0C2B1}" destId="{A7106222-C635-4D2C-AEB9-D695429C1358}" srcOrd="10" destOrd="0" presId="urn:microsoft.com/office/officeart/2005/8/layout/radial6"/>
    <dgm:cxn modelId="{AAB2DD49-E902-4998-889D-56F5FE89099C}" type="presParOf" srcId="{70450E2F-B546-4A25-85F9-6F3562C0C2B1}" destId="{61A26590-3E6E-4276-8167-FF2C62125DFF}" srcOrd="11" destOrd="0" presId="urn:microsoft.com/office/officeart/2005/8/layout/radial6"/>
    <dgm:cxn modelId="{8BCEE5B3-CF10-4C98-BFBA-F178F2EF9962}" type="presParOf" srcId="{70450E2F-B546-4A25-85F9-6F3562C0C2B1}" destId="{B5088067-A36B-45E6-9872-671FCE728957}" srcOrd="12" destOrd="0" presId="urn:microsoft.com/office/officeart/2005/8/layout/radial6"/>
    <dgm:cxn modelId="{999F8D12-9B8C-4F61-A4D8-4FDB7F383D17}" type="presParOf" srcId="{70450E2F-B546-4A25-85F9-6F3562C0C2B1}" destId="{86FF6619-FD2E-4BDD-9752-188703B3B698}" srcOrd="13" destOrd="0" presId="urn:microsoft.com/office/officeart/2005/8/layout/radial6"/>
    <dgm:cxn modelId="{71084D67-2DA2-48B9-BE08-303C053FFF6A}" type="presParOf" srcId="{70450E2F-B546-4A25-85F9-6F3562C0C2B1}" destId="{23EED37B-6682-44EE-8A89-B0CA2AC2698C}" srcOrd="14" destOrd="0" presId="urn:microsoft.com/office/officeart/2005/8/layout/radial6"/>
    <dgm:cxn modelId="{E1356795-0760-4AC1-8622-F9C5C402ED4C}" type="presParOf" srcId="{70450E2F-B546-4A25-85F9-6F3562C0C2B1}" destId="{1CEC431C-BE9E-450E-816F-74678E0174A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9B19A65-E48F-4236-B5F9-C6F8E2C2201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F193EB8-5411-468A-BDE2-0D29F10F20F7}">
      <dgm:prSet phldrT="[Texto]" custT="1"/>
      <dgm:spPr>
        <a:solidFill>
          <a:srgbClr val="EC792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algn="ctr">
            <a:buNone/>
          </a:pPr>
          <a:r>
            <a:rPr lang="es-EC" sz="11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CONTENEDORES</a:t>
          </a:r>
        </a:p>
      </dgm:t>
    </dgm:pt>
    <dgm:pt modelId="{BBF72D47-59FE-4B3B-B9E2-91A040B46C9B}" type="parTrans" cxnId="{1B3C8286-7A02-413C-ACBF-FA9AD048CCEE}">
      <dgm:prSet/>
      <dgm:spPr/>
      <dgm:t>
        <a:bodyPr/>
        <a:lstStyle/>
        <a:p>
          <a:endParaRPr lang="es-EC"/>
        </a:p>
      </dgm:t>
    </dgm:pt>
    <dgm:pt modelId="{D01B71E7-8AA5-4549-88BE-F84614A68FB2}" type="sibTrans" cxnId="{1B3C8286-7A02-413C-ACBF-FA9AD048CCEE}">
      <dgm:prSet/>
      <dgm:spPr/>
      <dgm:t>
        <a:bodyPr/>
        <a:lstStyle/>
        <a:p>
          <a:endParaRPr lang="es-EC"/>
        </a:p>
      </dgm:t>
    </dgm:pt>
    <dgm:pt modelId="{F8DB5DF7-3DE7-458A-BEED-94423A3FF434}">
      <dgm:prSet phldrT="[Texto]" custT="1"/>
      <dgm:spPr>
        <a:solidFill>
          <a:srgbClr val="EC792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algn="ctr">
            <a:buFontTx/>
            <a:buNone/>
          </a:pPr>
          <a:r>
            <a:rPr lang="es-EC" sz="16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</a:rPr>
            <a:t>615.761</a:t>
          </a:r>
          <a:endParaRPr lang="es-EC" sz="1600" b="1" kern="1200" dirty="0">
            <a:solidFill>
              <a:schemeClr val="bg1"/>
            </a:solidFill>
          </a:endParaRPr>
        </a:p>
      </dgm:t>
    </dgm:pt>
    <dgm:pt modelId="{3385AFC1-D0FC-49A3-9104-8528174F9937}" type="parTrans" cxnId="{ED4624CA-F5A3-4717-AB14-D9C3840EBED3}">
      <dgm:prSet/>
      <dgm:spPr/>
      <dgm:t>
        <a:bodyPr/>
        <a:lstStyle/>
        <a:p>
          <a:endParaRPr lang="es-EC"/>
        </a:p>
      </dgm:t>
    </dgm:pt>
    <dgm:pt modelId="{A8D5788B-B262-482B-8401-F41652C47E36}" type="sibTrans" cxnId="{ED4624CA-F5A3-4717-AB14-D9C3840EBED3}">
      <dgm:prSet/>
      <dgm:spPr/>
      <dgm:t>
        <a:bodyPr/>
        <a:lstStyle/>
        <a:p>
          <a:endParaRPr lang="es-EC"/>
        </a:p>
      </dgm:t>
    </dgm:pt>
    <dgm:pt modelId="{1FA5EC07-721E-4A39-869E-50C31F49B1F5}">
      <dgm:prSet phldrT="[Texto]" custT="1"/>
      <dgm:spPr>
        <a:solidFill>
          <a:srgbClr val="EC7922"/>
        </a:solidFill>
      </dgm:spPr>
      <dgm:t>
        <a:bodyPr/>
        <a:lstStyle/>
        <a:p>
          <a:pPr algn="ctr">
            <a:buNone/>
          </a:pPr>
          <a:r>
            <a:rPr lang="es-EC" sz="11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CALZADO</a:t>
          </a:r>
        </a:p>
      </dgm:t>
    </dgm:pt>
    <dgm:pt modelId="{42FFDD45-A586-48FD-89C8-FDA802037DF7}" type="parTrans" cxnId="{203BA39B-E62D-47CD-8959-DB397EC0B05A}">
      <dgm:prSet/>
      <dgm:spPr/>
      <dgm:t>
        <a:bodyPr/>
        <a:lstStyle/>
        <a:p>
          <a:endParaRPr lang="es-EC"/>
        </a:p>
      </dgm:t>
    </dgm:pt>
    <dgm:pt modelId="{FA00A276-94AC-4742-852C-E27F4E2071DA}" type="sibTrans" cxnId="{203BA39B-E62D-47CD-8959-DB397EC0B05A}">
      <dgm:prSet/>
      <dgm:spPr/>
      <dgm:t>
        <a:bodyPr/>
        <a:lstStyle/>
        <a:p>
          <a:endParaRPr lang="es-EC"/>
        </a:p>
      </dgm:t>
    </dgm:pt>
    <dgm:pt modelId="{8DD77B3B-BE2E-4E81-AD34-DCA70AF93BCF}">
      <dgm:prSet phldrT="[Texto]" custT="1"/>
      <dgm:spPr>
        <a:solidFill>
          <a:srgbClr val="EC7922"/>
        </a:solidFill>
      </dgm:spPr>
      <dgm:t>
        <a:bodyPr/>
        <a:lstStyle/>
        <a:p>
          <a:pPr algn="ctr">
            <a:buFontTx/>
            <a:buNone/>
          </a:pPr>
          <a:r>
            <a:rPr lang="es-EC" sz="16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240.480</a:t>
          </a:r>
          <a:endParaRPr lang="es-EC" sz="11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12C91A4-3907-4366-AA93-E7C1BBA24C5C}" type="parTrans" cxnId="{CD25B0B8-6C35-43FF-AFFD-5AFCA5321A1D}">
      <dgm:prSet/>
      <dgm:spPr/>
      <dgm:t>
        <a:bodyPr/>
        <a:lstStyle/>
        <a:p>
          <a:endParaRPr lang="es-EC"/>
        </a:p>
      </dgm:t>
    </dgm:pt>
    <dgm:pt modelId="{1BCE88FD-20AF-4AD2-B69C-425D26D18677}" type="sibTrans" cxnId="{CD25B0B8-6C35-43FF-AFFD-5AFCA5321A1D}">
      <dgm:prSet/>
      <dgm:spPr/>
      <dgm:t>
        <a:bodyPr/>
        <a:lstStyle/>
        <a:p>
          <a:endParaRPr lang="es-EC"/>
        </a:p>
      </dgm:t>
    </dgm:pt>
    <dgm:pt modelId="{656944D2-E556-4AEE-9ECC-21F118267DD7}">
      <dgm:prSet phldrT="[Texto]" custT="1"/>
      <dgm:spPr>
        <a:solidFill>
          <a:srgbClr val="EC7922"/>
        </a:solidFill>
      </dgm:spPr>
      <dgm:t>
        <a:bodyPr/>
        <a:lstStyle/>
        <a:p>
          <a:pPr algn="ctr">
            <a:buNone/>
          </a:pPr>
          <a:r>
            <a:rPr lang="es-EC" sz="11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MAQUINARIAS</a:t>
          </a:r>
        </a:p>
      </dgm:t>
    </dgm:pt>
    <dgm:pt modelId="{9C341821-6CC4-4E13-9C61-02E389647851}" type="parTrans" cxnId="{25BDAD1D-2A15-4575-A611-59B150A2B949}">
      <dgm:prSet/>
      <dgm:spPr/>
      <dgm:t>
        <a:bodyPr/>
        <a:lstStyle/>
        <a:p>
          <a:endParaRPr lang="es-EC"/>
        </a:p>
      </dgm:t>
    </dgm:pt>
    <dgm:pt modelId="{E973D9E4-4C07-4443-A9BD-0F581F3FE2A1}" type="sibTrans" cxnId="{25BDAD1D-2A15-4575-A611-59B150A2B949}">
      <dgm:prSet/>
      <dgm:spPr/>
      <dgm:t>
        <a:bodyPr/>
        <a:lstStyle/>
        <a:p>
          <a:endParaRPr lang="es-EC"/>
        </a:p>
      </dgm:t>
    </dgm:pt>
    <dgm:pt modelId="{C7FA31AB-42C9-4B65-8667-7E366D4F6624}">
      <dgm:prSet phldrT="[Texto]" custT="1"/>
      <dgm:spPr>
        <a:solidFill>
          <a:srgbClr val="EC7922"/>
        </a:solidFill>
      </dgm:spPr>
      <dgm:t>
        <a:bodyPr/>
        <a:lstStyle/>
        <a:p>
          <a:pPr algn="ctr">
            <a:buFontTx/>
            <a:buNone/>
          </a:pPr>
          <a:r>
            <a:rPr lang="es-EC" sz="16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493</a:t>
          </a:r>
          <a:endParaRPr lang="es-EC" sz="11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FD856684-353F-44E0-9D00-897C4803875C}" type="parTrans" cxnId="{F09204CD-DB02-4D40-AD32-F1F49296424C}">
      <dgm:prSet/>
      <dgm:spPr/>
      <dgm:t>
        <a:bodyPr/>
        <a:lstStyle/>
        <a:p>
          <a:endParaRPr lang="es-EC"/>
        </a:p>
      </dgm:t>
    </dgm:pt>
    <dgm:pt modelId="{870E5882-38BD-45AD-9C88-C20F5F73A350}" type="sibTrans" cxnId="{F09204CD-DB02-4D40-AD32-F1F49296424C}">
      <dgm:prSet/>
      <dgm:spPr/>
      <dgm:t>
        <a:bodyPr/>
        <a:lstStyle/>
        <a:p>
          <a:endParaRPr lang="es-EC"/>
        </a:p>
      </dgm:t>
    </dgm:pt>
    <dgm:pt modelId="{40B09A21-94A5-4F21-BBE1-787A9DBF5729}" type="pres">
      <dgm:prSet presAssocID="{29B19A65-E48F-4236-B5F9-C6F8E2C22014}" presName="Name0" presStyleCnt="0">
        <dgm:presLayoutVars>
          <dgm:dir/>
          <dgm:resizeHandles val="exact"/>
        </dgm:presLayoutVars>
      </dgm:prSet>
      <dgm:spPr/>
    </dgm:pt>
    <dgm:pt modelId="{54034636-E023-4CAB-B37E-05006FFEE38B}" type="pres">
      <dgm:prSet presAssocID="{2F193EB8-5411-468A-BDE2-0D29F10F20F7}" presName="node" presStyleLbl="node1" presStyleIdx="0" presStyleCnt="3">
        <dgm:presLayoutVars>
          <dgm:bulletEnabled val="1"/>
        </dgm:presLayoutVars>
      </dgm:prSet>
      <dgm:spPr>
        <a:xfrm rot="16200000">
          <a:off x="332429" y="-331795"/>
          <a:ext cx="982884" cy="1646475"/>
        </a:xfrm>
        <a:prstGeom prst="flowChartManualOperation">
          <a:avLst/>
        </a:prstGeom>
      </dgm:spPr>
    </dgm:pt>
    <dgm:pt modelId="{86695F62-37E5-47E7-B1CF-CD712F58A94E}" type="pres">
      <dgm:prSet presAssocID="{D01B71E7-8AA5-4549-88BE-F84614A68FB2}" presName="sibTrans" presStyleCnt="0"/>
      <dgm:spPr/>
    </dgm:pt>
    <dgm:pt modelId="{E0763E90-EFDA-4EE2-878C-973DBCD2A081}" type="pres">
      <dgm:prSet presAssocID="{1FA5EC07-721E-4A39-869E-50C31F49B1F5}" presName="node" presStyleLbl="node1" presStyleIdx="1" presStyleCnt="3">
        <dgm:presLayoutVars>
          <dgm:bulletEnabled val="1"/>
        </dgm:presLayoutVars>
      </dgm:prSet>
      <dgm:spPr/>
    </dgm:pt>
    <dgm:pt modelId="{0861FCB6-3192-4F4A-AC4D-5F2EF8D537B3}" type="pres">
      <dgm:prSet presAssocID="{FA00A276-94AC-4742-852C-E27F4E2071DA}" presName="sibTrans" presStyleCnt="0"/>
      <dgm:spPr/>
    </dgm:pt>
    <dgm:pt modelId="{2B0804F4-329A-414E-BD05-5A3D6216AC13}" type="pres">
      <dgm:prSet presAssocID="{656944D2-E556-4AEE-9ECC-21F118267DD7}" presName="node" presStyleLbl="node1" presStyleIdx="2" presStyleCnt="3">
        <dgm:presLayoutVars>
          <dgm:bulletEnabled val="1"/>
        </dgm:presLayoutVars>
      </dgm:prSet>
      <dgm:spPr/>
    </dgm:pt>
  </dgm:ptLst>
  <dgm:cxnLst>
    <dgm:cxn modelId="{25BDAD1D-2A15-4575-A611-59B150A2B949}" srcId="{29B19A65-E48F-4236-B5F9-C6F8E2C22014}" destId="{656944D2-E556-4AEE-9ECC-21F118267DD7}" srcOrd="2" destOrd="0" parTransId="{9C341821-6CC4-4E13-9C61-02E389647851}" sibTransId="{E973D9E4-4C07-4443-A9BD-0F581F3FE2A1}"/>
    <dgm:cxn modelId="{2385445A-14DC-418B-B263-3C01172855CC}" type="presOf" srcId="{C7FA31AB-42C9-4B65-8667-7E366D4F6624}" destId="{2B0804F4-329A-414E-BD05-5A3D6216AC13}" srcOrd="0" destOrd="1" presId="urn:microsoft.com/office/officeart/2005/8/layout/hList6"/>
    <dgm:cxn modelId="{9B91686D-9DE3-4A05-96F3-ADF95177CD7D}" type="presOf" srcId="{29B19A65-E48F-4236-B5F9-C6F8E2C22014}" destId="{40B09A21-94A5-4F21-BBE1-787A9DBF5729}" srcOrd="0" destOrd="0" presId="urn:microsoft.com/office/officeart/2005/8/layout/hList6"/>
    <dgm:cxn modelId="{16C2A481-13CA-4B26-8DC7-55905F23DED3}" type="presOf" srcId="{656944D2-E556-4AEE-9ECC-21F118267DD7}" destId="{2B0804F4-329A-414E-BD05-5A3D6216AC13}" srcOrd="0" destOrd="0" presId="urn:microsoft.com/office/officeart/2005/8/layout/hList6"/>
    <dgm:cxn modelId="{1B3C8286-7A02-413C-ACBF-FA9AD048CCEE}" srcId="{29B19A65-E48F-4236-B5F9-C6F8E2C22014}" destId="{2F193EB8-5411-468A-BDE2-0D29F10F20F7}" srcOrd="0" destOrd="0" parTransId="{BBF72D47-59FE-4B3B-B9E2-91A040B46C9B}" sibTransId="{D01B71E7-8AA5-4549-88BE-F84614A68FB2}"/>
    <dgm:cxn modelId="{A7B8BD8A-677A-4F26-A20F-3090C9E7AA23}" type="presOf" srcId="{2F193EB8-5411-468A-BDE2-0D29F10F20F7}" destId="{54034636-E023-4CAB-B37E-05006FFEE38B}" srcOrd="0" destOrd="0" presId="urn:microsoft.com/office/officeart/2005/8/layout/hList6"/>
    <dgm:cxn modelId="{203BA39B-E62D-47CD-8959-DB397EC0B05A}" srcId="{29B19A65-E48F-4236-B5F9-C6F8E2C22014}" destId="{1FA5EC07-721E-4A39-869E-50C31F49B1F5}" srcOrd="1" destOrd="0" parTransId="{42FFDD45-A586-48FD-89C8-FDA802037DF7}" sibTransId="{FA00A276-94AC-4742-852C-E27F4E2071DA}"/>
    <dgm:cxn modelId="{5FF098AE-542B-4755-9B38-F5271134A708}" type="presOf" srcId="{F8DB5DF7-3DE7-458A-BEED-94423A3FF434}" destId="{54034636-E023-4CAB-B37E-05006FFEE38B}" srcOrd="0" destOrd="1" presId="urn:microsoft.com/office/officeart/2005/8/layout/hList6"/>
    <dgm:cxn modelId="{CD25B0B8-6C35-43FF-AFFD-5AFCA5321A1D}" srcId="{1FA5EC07-721E-4A39-869E-50C31F49B1F5}" destId="{8DD77B3B-BE2E-4E81-AD34-DCA70AF93BCF}" srcOrd="0" destOrd="0" parTransId="{112C91A4-3907-4366-AA93-E7C1BBA24C5C}" sibTransId="{1BCE88FD-20AF-4AD2-B69C-425D26D18677}"/>
    <dgm:cxn modelId="{058446BC-1FCC-4D06-9EF8-E0F6FC53F1C7}" type="presOf" srcId="{1FA5EC07-721E-4A39-869E-50C31F49B1F5}" destId="{E0763E90-EFDA-4EE2-878C-973DBCD2A081}" srcOrd="0" destOrd="0" presId="urn:microsoft.com/office/officeart/2005/8/layout/hList6"/>
    <dgm:cxn modelId="{9D5084C3-7CAD-45E8-A3AE-A16DB3C4A5FD}" type="presOf" srcId="{8DD77B3B-BE2E-4E81-AD34-DCA70AF93BCF}" destId="{E0763E90-EFDA-4EE2-878C-973DBCD2A081}" srcOrd="0" destOrd="1" presId="urn:microsoft.com/office/officeart/2005/8/layout/hList6"/>
    <dgm:cxn modelId="{ED4624CA-F5A3-4717-AB14-D9C3840EBED3}" srcId="{2F193EB8-5411-468A-BDE2-0D29F10F20F7}" destId="{F8DB5DF7-3DE7-458A-BEED-94423A3FF434}" srcOrd="0" destOrd="0" parTransId="{3385AFC1-D0FC-49A3-9104-8528174F9937}" sibTransId="{A8D5788B-B262-482B-8401-F41652C47E36}"/>
    <dgm:cxn modelId="{F09204CD-DB02-4D40-AD32-F1F49296424C}" srcId="{656944D2-E556-4AEE-9ECC-21F118267DD7}" destId="{C7FA31AB-42C9-4B65-8667-7E366D4F6624}" srcOrd="0" destOrd="0" parTransId="{FD856684-353F-44E0-9D00-897C4803875C}" sibTransId="{870E5882-38BD-45AD-9C88-C20F5F73A350}"/>
    <dgm:cxn modelId="{6B4BAF69-8589-40CB-A563-706ADB497B1E}" type="presParOf" srcId="{40B09A21-94A5-4F21-BBE1-787A9DBF5729}" destId="{54034636-E023-4CAB-B37E-05006FFEE38B}" srcOrd="0" destOrd="0" presId="urn:microsoft.com/office/officeart/2005/8/layout/hList6"/>
    <dgm:cxn modelId="{30A106FF-34FA-4082-A9ED-5F66DAF09860}" type="presParOf" srcId="{40B09A21-94A5-4F21-BBE1-787A9DBF5729}" destId="{86695F62-37E5-47E7-B1CF-CD712F58A94E}" srcOrd="1" destOrd="0" presId="urn:microsoft.com/office/officeart/2005/8/layout/hList6"/>
    <dgm:cxn modelId="{0029DD22-C078-4391-9780-871DCFF60971}" type="presParOf" srcId="{40B09A21-94A5-4F21-BBE1-787A9DBF5729}" destId="{E0763E90-EFDA-4EE2-878C-973DBCD2A081}" srcOrd="2" destOrd="0" presId="urn:microsoft.com/office/officeart/2005/8/layout/hList6"/>
    <dgm:cxn modelId="{C251C034-3C40-45AA-A2A6-068BC4260979}" type="presParOf" srcId="{40B09A21-94A5-4F21-BBE1-787A9DBF5729}" destId="{0861FCB6-3192-4F4A-AC4D-5F2EF8D537B3}" srcOrd="3" destOrd="0" presId="urn:microsoft.com/office/officeart/2005/8/layout/hList6"/>
    <dgm:cxn modelId="{3AC8ED0A-E103-4E25-A882-02D4B7810102}" type="presParOf" srcId="{40B09A21-94A5-4F21-BBE1-787A9DBF5729}" destId="{2B0804F4-329A-414E-BD05-5A3D6216AC1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0DC39DD-2661-408E-8FE0-925917073C9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F183295-820B-4709-B95D-D2599D53271C}">
      <dgm:prSet phldrT="[Texto]"/>
      <dgm:spPr/>
      <dgm:t>
        <a:bodyPr/>
        <a:lstStyle/>
        <a:p>
          <a:r>
            <a:rPr lang="es-EC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Arroz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89026-7838-42DA-942E-29BF9A551BAD}" type="parTrans" cxnId="{51DEBE48-0E7D-4D8A-8B1B-C698A643344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901C9-51D7-4BC1-ADCE-DD7EF2E655B4}" type="sibTrans" cxnId="{51DEBE48-0E7D-4D8A-8B1B-C698A643344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41623-B351-44D9-9298-A7721693BF26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716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CA5944-9585-465A-91B0-C5A461477268}" type="parTrans" cxnId="{B16FFA13-754B-44FD-A7D7-53A2F10FC03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74955-100F-4FD5-8DD4-7B9F72327E37}" type="sibTrans" cxnId="{B16FFA13-754B-44FD-A7D7-53A2F10FC03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033AF-D30A-41FC-989E-87B7DACE1F2A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5.545,50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D43129-9796-4DA1-9A3B-90E638F6E380}" type="parTrans" cxnId="{75C0161C-BFB7-4D00-9CF7-138E1BD5E37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D439A-A481-481F-97A7-17E70A2038F5}" type="sibTrans" cxnId="{75C0161C-BFB7-4D00-9CF7-138E1BD5E37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DFC8A-9938-4371-8D5D-58D181CCE81F}">
      <dgm:prSet phldrT="[Texto]"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Maíz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B7B0D-8FA6-4D51-9B44-6FAE1A306106}" type="parTrans" cxnId="{DC17D5AA-72A1-4D97-988F-310B95EF37C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2418E3-2963-447B-9ED4-7E346BD9F0C6}" type="sibTrans" cxnId="{DC17D5AA-72A1-4D97-988F-310B95EF37C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1B51B0-0EE5-4EC0-98A8-855CCB80155D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1.004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F03D3-4038-4EE8-81AC-DA43D75F53E5}" type="parTrans" cxnId="{4D2AF28A-55FF-4AEE-950B-D8DFC4162F1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819061-1A95-4158-9CD2-4905A2EEAB9B}" type="sibTrans" cxnId="{4D2AF28A-55FF-4AEE-950B-D8DFC4162F1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51EC5-5402-4333-A5EE-6A0DB690E88D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4.829,75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F21D98-BD78-47DB-8B4F-DAAE4CEC7539}" type="parTrans" cxnId="{F729082F-24D1-4A3C-8C70-C6273DC866F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68D84-1747-4C5F-993B-46BA495AF17B}" type="sibTrans" cxnId="{F729082F-24D1-4A3C-8C70-C6273DC866F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BD74B-9A3B-4038-A3FF-55D85CEF781E}">
      <dgm:prSet phldrT="[Texto]"/>
      <dgm:spPr/>
      <dgm:t>
        <a:bodyPr/>
        <a:lstStyle/>
        <a:p>
          <a:r>
            <a:rPr lang="es-EC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Banano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52CD3-40CB-4F1C-B0D2-54F084713AB8}" type="parTrans" cxnId="{CE3D73E5-43F8-415E-AF02-601E139E29D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9703B4-8E1C-483C-9A3A-3CD7F0F9F903}" type="sibTrans" cxnId="{CE3D73E5-43F8-415E-AF02-601E139E29D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F618E5-2DE7-4A4C-9ECB-63B876B88767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6.089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A9CAB-1193-419C-BDA1-6A3AE5EF660D}" type="parTrans" cxnId="{832F8E14-BC86-4EA0-BEE4-9AC9975851D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686834-D75D-4D30-95AA-FEF8A1AF254B}" type="sibTrans" cxnId="{832F8E14-BC86-4EA0-BEE4-9AC9975851D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8D2669-719E-46E5-9A8E-51CB131E2AC0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83.483,38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17C1D-6619-46E9-965E-B7DF9529902A}" type="parTrans" cxnId="{B8E2F2B0-C975-47AE-B074-FF67F7E0753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19AE2-5F31-402A-96FA-5FB3816DA05A}" type="sibTrans" cxnId="{B8E2F2B0-C975-47AE-B074-FF67F7E0753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DD5A7-70CC-4CD6-8BA8-34B1337BA261}">
      <dgm:prSet phldrT="[Texto]"/>
      <dgm:spPr/>
      <dgm:t>
        <a:bodyPr/>
        <a:lstStyle/>
        <a:p>
          <a:r>
            <a:rPr lang="es-EC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Pitahaya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8A9DA-61EA-4E96-93F1-9AAE66A14AE0}" type="parTrans" cxnId="{C7C8FFCA-12FF-4C6E-9701-8A0AB75A024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948B8-970A-410C-B8DD-4592D7E018F9}" type="sibTrans" cxnId="{C7C8FFCA-12FF-4C6E-9701-8A0AB75A024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E04383-3BE8-47ED-A308-55EF179E9049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244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957927-FB8A-4888-BCCA-7F8FDD5B08D5}" type="parTrans" cxnId="{7497F4E0-7207-4761-A1C3-D590959D2C5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563E4-FA15-4B6B-840B-E1D996B119CB}" type="sibTrans" cxnId="{7497F4E0-7207-4761-A1C3-D590959D2C5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21EF5-D2D4-4008-B3A5-BA415AEC8C68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135,23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2140C-22AD-4BC3-979D-A4EBABCA9D9B}" type="parTrans" cxnId="{58805031-AA45-49F0-A8E2-01BD0D53BCB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22FEE-4A00-4D65-8813-24E2ACE0A20A}" type="sibTrans" cxnId="{58805031-AA45-49F0-A8E2-01BD0D53BCB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68612-0516-4544-B477-700671839D81}">
      <dgm:prSet phldrT="[Texto]"/>
      <dgm:spPr/>
      <dgm:t>
        <a:bodyPr/>
        <a:lstStyle/>
        <a:p>
          <a:r>
            <a:rPr lang="es-EC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Cacao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B81E3-89BE-4314-902F-00BC8D7058E2}" type="parTrans" cxnId="{BEF51B1D-A979-4481-A2B0-4C123B5664C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49D82B-4BAB-4829-BC5B-59ADDF50C94A}" type="sibTrans" cxnId="{BEF51B1D-A979-4481-A2B0-4C123B5664C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7CF837-C834-4DEA-AA40-A9EC9A48A040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1.452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26968-6935-4DC2-91DA-8F307732556B}" type="parTrans" cxnId="{8BC6F6CB-F480-4F5C-9FD8-45BB51A91CF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1D458-7626-4ABC-A8DB-CF74021D6655}" type="sibTrans" cxnId="{8BC6F6CB-F480-4F5C-9FD8-45BB51A91CF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C1C23-C338-4381-9900-677C2B88A2A0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2.975,47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960473-4D1E-4D09-BD98-B30FD3727FCB}" type="parTrans" cxnId="{12757350-9F53-43A8-9FE2-666B34002F1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9A9A4-57C0-4BC5-83C1-9F3719305E9C}" type="sibTrans" cxnId="{12757350-9F53-43A8-9FE2-666B34002F1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C21847-B1AC-4B18-9DDE-BBC06C6F1548}">
      <dgm:prSet phldrT="[Texto]"/>
      <dgm:spPr/>
      <dgm:t>
        <a:bodyPr/>
        <a:lstStyle/>
        <a:p>
          <a:r>
            <a:rPr lang="es-EC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Aguacate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67441-E673-4E3B-B55D-AB4D80F16EC5}" type="parTrans" cxnId="{83EEDDE7-2A80-4562-87AF-7DBC9D25D59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28C177-3380-4E16-9F20-026BA5F0AE5A}" type="sibTrans" cxnId="{83EEDDE7-2A80-4562-87AF-7DBC9D25D59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E8E3E-857E-490C-9DF9-A84109900192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68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A1C743-F3FF-4BE1-BC36-AED3D6CE661C}" type="parTrans" cxnId="{AAB0AC38-02BC-4CED-9562-0BC2DA2FF5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C73856-6824-4969-A687-393C2B9BEC79}" type="sibTrans" cxnId="{AAB0AC38-02BC-4CED-9562-0BC2DA2FF5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5B0D1-CBEA-41B6-A307-C993F5D0E49E}">
      <dgm:prSet phldrT="[Texto]"/>
      <dgm:spPr/>
      <dgm:t>
        <a:bodyPr/>
        <a:lstStyle/>
        <a:p>
          <a:r>
            <a:rPr lang="es-EC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128,00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CCDD6-F6F8-45AA-B927-A5AE9DC391BF}" type="parTrans" cxnId="{32D9F756-2860-4012-A839-17974BD6713D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BECFA0-0722-4E84-886C-6E3176FFCAF0}" type="sibTrans" cxnId="{32D9F756-2860-4012-A839-17974BD6713D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9ACC22-CD60-49E5-AF7A-3699FE446DEC}">
      <dgm:prSet phldrT="[Texto]" custT="1"/>
      <dgm:spPr/>
      <dgm:t>
        <a:bodyPr/>
        <a:lstStyle/>
        <a:p>
          <a:r>
            <a:rPr lang="es-EC" sz="1400" b="1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TOTAL</a:t>
          </a:r>
          <a:endParaRPr lang="es-EC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6C296-3EB4-4DD2-B473-EF10B155AB39}" type="parTrans" cxnId="{E7862E50-601D-49DB-BD17-924A2C58E7C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21712-C02B-423F-9165-7545272FECD7}" type="sibTrans" cxnId="{E7862E50-601D-49DB-BD17-924A2C58E7C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6B195-DBF5-4F53-9883-655576B89506}">
      <dgm:prSet phldrT="[Texto]" custT="1"/>
      <dgm:spPr/>
      <dgm:t>
        <a:bodyPr/>
        <a:lstStyle/>
        <a:p>
          <a:r>
            <a:rPr lang="es-EC" sz="1400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9.573,00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4691FC-4EA5-4279-A503-4333A08AEA55}" type="parTrans" cxnId="{AD3DACBB-3FAA-4D68-BAEA-29C7A03472E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BD1663-DEA7-480B-A166-6B12A08E0CF6}" type="sibTrans" cxnId="{AD3DACBB-3FAA-4D68-BAEA-29C7A03472E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BDC73-D1CB-4A32-8E7A-5A272CB14189}">
      <dgm:prSet phldrT="[Texto]" custT="1"/>
      <dgm:spPr/>
      <dgm:t>
        <a:bodyPr/>
        <a:lstStyle/>
        <a:p>
          <a:r>
            <a:rPr lang="es-EC" sz="1400" u="none" strike="noStrike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97.079,33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C3D28-1DCE-400A-86DC-B3C56DDBCF02}" type="parTrans" cxnId="{4C4041C8-7195-4459-A7DE-404ADF6B96E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B4D58E-1D83-4B2E-BE34-1CB99B8A00FD}" type="sibTrans" cxnId="{4C4041C8-7195-4459-A7DE-404ADF6B96E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4FBD0-A7F8-4D41-96BD-0C716C45F04F}" type="pres">
      <dgm:prSet presAssocID="{20DC39DD-2661-408E-8FE0-925917073C9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D8A813F-2AB5-49CD-9B5B-6338ABF9B499}" type="pres">
      <dgm:prSet presAssocID="{0F183295-820B-4709-B95D-D2599D53271C}" presName="horFlow" presStyleCnt="0"/>
      <dgm:spPr/>
    </dgm:pt>
    <dgm:pt modelId="{DE418BBC-3FED-474D-BA79-FD26F135520B}" type="pres">
      <dgm:prSet presAssocID="{0F183295-820B-4709-B95D-D2599D53271C}" presName="bigChev" presStyleLbl="node1" presStyleIdx="0" presStyleCnt="7"/>
      <dgm:spPr/>
    </dgm:pt>
    <dgm:pt modelId="{DE2FF7E5-1A51-457E-A5C0-8DED01FB4ADB}" type="pres">
      <dgm:prSet presAssocID="{44CA5944-9585-465A-91B0-C5A461477268}" presName="parTrans" presStyleCnt="0"/>
      <dgm:spPr/>
    </dgm:pt>
    <dgm:pt modelId="{B3F315F4-9F2E-4115-B6A4-46E4D7A36862}" type="pres">
      <dgm:prSet presAssocID="{A4541623-B351-44D9-9298-A7721693BF26}" presName="node" presStyleLbl="alignAccFollowNode1" presStyleIdx="0" presStyleCnt="14">
        <dgm:presLayoutVars>
          <dgm:bulletEnabled val="1"/>
        </dgm:presLayoutVars>
      </dgm:prSet>
      <dgm:spPr/>
    </dgm:pt>
    <dgm:pt modelId="{8798FD63-4007-4C31-A5A3-9CC7F244A6FF}" type="pres">
      <dgm:prSet presAssocID="{D2974955-100F-4FD5-8DD4-7B9F72327E37}" presName="sibTrans" presStyleCnt="0"/>
      <dgm:spPr/>
    </dgm:pt>
    <dgm:pt modelId="{00441619-A33B-40E3-80C0-DF3C4D613896}" type="pres">
      <dgm:prSet presAssocID="{916033AF-D30A-41FC-989E-87B7DACE1F2A}" presName="node" presStyleLbl="alignAccFollowNode1" presStyleIdx="1" presStyleCnt="14">
        <dgm:presLayoutVars>
          <dgm:bulletEnabled val="1"/>
        </dgm:presLayoutVars>
      </dgm:prSet>
      <dgm:spPr/>
    </dgm:pt>
    <dgm:pt modelId="{4A5B4163-4543-4F90-BE7B-5B27CC21A727}" type="pres">
      <dgm:prSet presAssocID="{0F183295-820B-4709-B95D-D2599D53271C}" presName="vSp" presStyleCnt="0"/>
      <dgm:spPr/>
    </dgm:pt>
    <dgm:pt modelId="{50D032C1-B8D5-4EF9-80C0-0B2B872E2C4C}" type="pres">
      <dgm:prSet presAssocID="{7B4DFC8A-9938-4371-8D5D-58D181CCE81F}" presName="horFlow" presStyleCnt="0"/>
      <dgm:spPr/>
    </dgm:pt>
    <dgm:pt modelId="{AAB748D3-D7C0-46AA-BD97-A2B244B4284C}" type="pres">
      <dgm:prSet presAssocID="{7B4DFC8A-9938-4371-8D5D-58D181CCE81F}" presName="bigChev" presStyleLbl="node1" presStyleIdx="1" presStyleCnt="7" custLinFactNeighborY="-22424"/>
      <dgm:spPr/>
    </dgm:pt>
    <dgm:pt modelId="{D3317C3C-D6B1-4F07-BE5A-3AD95E49E1E7}" type="pres">
      <dgm:prSet presAssocID="{A18F03D3-4038-4EE8-81AC-DA43D75F53E5}" presName="parTrans" presStyleCnt="0"/>
      <dgm:spPr/>
    </dgm:pt>
    <dgm:pt modelId="{217D8473-51F5-4294-A65D-F8477D6C74A9}" type="pres">
      <dgm:prSet presAssocID="{B61B51B0-0EE5-4EC0-98A8-855CCB80155D}" presName="node" presStyleLbl="alignAccFollowNode1" presStyleIdx="2" presStyleCnt="14" custLinFactNeighborY="-27016">
        <dgm:presLayoutVars>
          <dgm:bulletEnabled val="1"/>
        </dgm:presLayoutVars>
      </dgm:prSet>
      <dgm:spPr/>
    </dgm:pt>
    <dgm:pt modelId="{72E6FBD7-6E55-44D4-AC2C-8163792685D8}" type="pres">
      <dgm:prSet presAssocID="{91819061-1A95-4158-9CD2-4905A2EEAB9B}" presName="sibTrans" presStyleCnt="0"/>
      <dgm:spPr/>
    </dgm:pt>
    <dgm:pt modelId="{4632DCDF-0F14-4235-8CB3-4A76653F88D4}" type="pres">
      <dgm:prSet presAssocID="{3DB51EC5-5402-4333-A5EE-6A0DB690E88D}" presName="node" presStyleLbl="alignAccFollowNode1" presStyleIdx="3" presStyleCnt="14" custLinFactNeighborY="-27016">
        <dgm:presLayoutVars>
          <dgm:bulletEnabled val="1"/>
        </dgm:presLayoutVars>
      </dgm:prSet>
      <dgm:spPr/>
    </dgm:pt>
    <dgm:pt modelId="{DB01A023-A7F2-4E23-A542-EF56E1E545BA}" type="pres">
      <dgm:prSet presAssocID="{7B4DFC8A-9938-4371-8D5D-58D181CCE81F}" presName="vSp" presStyleCnt="0"/>
      <dgm:spPr/>
    </dgm:pt>
    <dgm:pt modelId="{AC76904B-0FB6-4F97-B58A-FDC6D26A35CD}" type="pres">
      <dgm:prSet presAssocID="{C03BD74B-9A3B-4038-A3FF-55D85CEF781E}" presName="horFlow" presStyleCnt="0"/>
      <dgm:spPr/>
    </dgm:pt>
    <dgm:pt modelId="{3BCC1CA5-D09F-4C80-A76A-D2A8A4F16B74}" type="pres">
      <dgm:prSet presAssocID="{C03BD74B-9A3B-4038-A3FF-55D85CEF781E}" presName="bigChev" presStyleLbl="node1" presStyleIdx="2" presStyleCnt="7" custLinFactNeighborY="-42045"/>
      <dgm:spPr/>
    </dgm:pt>
    <dgm:pt modelId="{70762C85-548F-43BD-BAF1-186D488CF070}" type="pres">
      <dgm:prSet presAssocID="{DBAA9CAB-1193-419C-BDA1-6A3AE5EF660D}" presName="parTrans" presStyleCnt="0"/>
      <dgm:spPr/>
    </dgm:pt>
    <dgm:pt modelId="{037658D2-0A0B-4611-A74D-A20566B841DB}" type="pres">
      <dgm:prSet presAssocID="{97F618E5-2DE7-4A4C-9ECB-63B876B88767}" presName="node" presStyleLbl="alignAccFollowNode1" presStyleIdx="4" presStyleCnt="14" custLinFactNeighborY="-50655">
        <dgm:presLayoutVars>
          <dgm:bulletEnabled val="1"/>
        </dgm:presLayoutVars>
      </dgm:prSet>
      <dgm:spPr/>
    </dgm:pt>
    <dgm:pt modelId="{CD39AC8C-6E44-4353-B498-331B1518663D}" type="pres">
      <dgm:prSet presAssocID="{AF686834-D75D-4D30-95AA-FEF8A1AF254B}" presName="sibTrans" presStyleCnt="0"/>
      <dgm:spPr/>
    </dgm:pt>
    <dgm:pt modelId="{B30A47B8-34FF-4FF0-AC36-5B701DEACE3F}" type="pres">
      <dgm:prSet presAssocID="{9A8D2669-719E-46E5-9A8E-51CB131E2AC0}" presName="node" presStyleLbl="alignAccFollowNode1" presStyleIdx="5" presStyleCnt="14" custLinFactNeighborY="-50655">
        <dgm:presLayoutVars>
          <dgm:bulletEnabled val="1"/>
        </dgm:presLayoutVars>
      </dgm:prSet>
      <dgm:spPr/>
    </dgm:pt>
    <dgm:pt modelId="{938DC887-75F3-4033-9BD8-CF3D0D6915F6}" type="pres">
      <dgm:prSet presAssocID="{C03BD74B-9A3B-4038-A3FF-55D85CEF781E}" presName="vSp" presStyleCnt="0"/>
      <dgm:spPr/>
    </dgm:pt>
    <dgm:pt modelId="{46B7F924-B592-4F72-8F7D-D35DAB392C0E}" type="pres">
      <dgm:prSet presAssocID="{2E5DD5A7-70CC-4CD6-8BA8-34B1337BA261}" presName="horFlow" presStyleCnt="0"/>
      <dgm:spPr/>
    </dgm:pt>
    <dgm:pt modelId="{5510115B-C4FB-4CB2-B0C9-D4A929FC6EEC}" type="pres">
      <dgm:prSet presAssocID="{2E5DD5A7-70CC-4CD6-8BA8-34B1337BA261}" presName="bigChev" presStyleLbl="node1" presStyleIdx="3" presStyleCnt="7" custLinFactNeighborY="-61666"/>
      <dgm:spPr/>
    </dgm:pt>
    <dgm:pt modelId="{5B667DC3-0AF3-496C-8983-67CF3A8FAE2C}" type="pres">
      <dgm:prSet presAssocID="{62957927-FB8A-4888-BCCA-7F8FDD5B08D5}" presName="parTrans" presStyleCnt="0"/>
      <dgm:spPr/>
    </dgm:pt>
    <dgm:pt modelId="{B41D6BC2-7AD3-4C45-8599-0E33E4F79E78}" type="pres">
      <dgm:prSet presAssocID="{B9E04383-3BE8-47ED-A308-55EF179E9049}" presName="node" presStyleLbl="alignAccFollowNode1" presStyleIdx="6" presStyleCnt="14" custLinFactNeighborY="-74294">
        <dgm:presLayoutVars>
          <dgm:bulletEnabled val="1"/>
        </dgm:presLayoutVars>
      </dgm:prSet>
      <dgm:spPr/>
    </dgm:pt>
    <dgm:pt modelId="{0CD024F4-0C75-497C-B630-83E14C3C828B}" type="pres">
      <dgm:prSet presAssocID="{251563E4-FA15-4B6B-840B-E1D996B119CB}" presName="sibTrans" presStyleCnt="0"/>
      <dgm:spPr/>
    </dgm:pt>
    <dgm:pt modelId="{21399D98-5D13-4EAC-88FB-E0BE0400B38A}" type="pres">
      <dgm:prSet presAssocID="{AB821EF5-D2D4-4008-B3A5-BA415AEC8C68}" presName="node" presStyleLbl="alignAccFollowNode1" presStyleIdx="7" presStyleCnt="14" custLinFactNeighborY="-74294">
        <dgm:presLayoutVars>
          <dgm:bulletEnabled val="1"/>
        </dgm:presLayoutVars>
      </dgm:prSet>
      <dgm:spPr/>
    </dgm:pt>
    <dgm:pt modelId="{B5DF2BAD-B913-4079-8AA2-1CDA0FF8362B}" type="pres">
      <dgm:prSet presAssocID="{2E5DD5A7-70CC-4CD6-8BA8-34B1337BA261}" presName="vSp" presStyleCnt="0"/>
      <dgm:spPr/>
    </dgm:pt>
    <dgm:pt modelId="{E6BA9531-012A-4982-9708-581D49F65833}" type="pres">
      <dgm:prSet presAssocID="{15168612-0516-4544-B477-700671839D81}" presName="horFlow" presStyleCnt="0"/>
      <dgm:spPr/>
    </dgm:pt>
    <dgm:pt modelId="{BF336E44-42DF-4B06-B258-BE957CCB59A4}" type="pres">
      <dgm:prSet presAssocID="{15168612-0516-4544-B477-700671839D81}" presName="bigChev" presStyleLbl="node1" presStyleIdx="4" presStyleCnt="7" custLinFactNeighborY="-81287"/>
      <dgm:spPr/>
    </dgm:pt>
    <dgm:pt modelId="{0329365E-BF4E-4EAD-B1FE-500516428894}" type="pres">
      <dgm:prSet presAssocID="{86326968-6935-4DC2-91DA-8F307732556B}" presName="parTrans" presStyleCnt="0"/>
      <dgm:spPr/>
    </dgm:pt>
    <dgm:pt modelId="{C1334BF8-3158-453B-8D66-CCC786AE78EE}" type="pres">
      <dgm:prSet presAssocID="{507CF837-C834-4DEA-AA40-A9EC9A48A040}" presName="node" presStyleLbl="alignAccFollowNode1" presStyleIdx="8" presStyleCnt="14" custLinFactNeighborY="-97933">
        <dgm:presLayoutVars>
          <dgm:bulletEnabled val="1"/>
        </dgm:presLayoutVars>
      </dgm:prSet>
      <dgm:spPr/>
    </dgm:pt>
    <dgm:pt modelId="{C5E35C30-63A6-472B-BA76-FF5215545894}" type="pres">
      <dgm:prSet presAssocID="{8821D458-7626-4ABC-A8DB-CF74021D6655}" presName="sibTrans" presStyleCnt="0"/>
      <dgm:spPr/>
    </dgm:pt>
    <dgm:pt modelId="{6EE639A6-A1CB-4943-AD3C-CAE75948687D}" type="pres">
      <dgm:prSet presAssocID="{771C1C23-C338-4381-9900-677C2B88A2A0}" presName="node" presStyleLbl="alignAccFollowNode1" presStyleIdx="9" presStyleCnt="14" custLinFactNeighborY="-97933">
        <dgm:presLayoutVars>
          <dgm:bulletEnabled val="1"/>
        </dgm:presLayoutVars>
      </dgm:prSet>
      <dgm:spPr/>
    </dgm:pt>
    <dgm:pt modelId="{8D539497-56B6-4041-BBCC-CF68392A3605}" type="pres">
      <dgm:prSet presAssocID="{15168612-0516-4544-B477-700671839D81}" presName="vSp" presStyleCnt="0"/>
      <dgm:spPr/>
    </dgm:pt>
    <dgm:pt modelId="{1130F6CF-1BA8-463D-8C6D-E30FA01F5C06}" type="pres">
      <dgm:prSet presAssocID="{75C21847-B1AC-4B18-9DDE-BBC06C6F1548}" presName="horFlow" presStyleCnt="0"/>
      <dgm:spPr/>
    </dgm:pt>
    <dgm:pt modelId="{E454F10D-5A8A-4415-83A9-03B786AA510D}" type="pres">
      <dgm:prSet presAssocID="{75C21847-B1AC-4B18-9DDE-BBC06C6F1548}" presName="bigChev" presStyleLbl="node1" presStyleIdx="5" presStyleCnt="7" custLinFactY="-908" custLinFactNeighborY="-100000"/>
      <dgm:spPr/>
    </dgm:pt>
    <dgm:pt modelId="{E0081F95-4E25-4417-A1AC-E4DBAD11C2F0}" type="pres">
      <dgm:prSet presAssocID="{75A1C743-F3FF-4BE1-BC36-AED3D6CE661C}" presName="parTrans" presStyleCnt="0"/>
      <dgm:spPr/>
    </dgm:pt>
    <dgm:pt modelId="{DB042DA4-D992-450B-A064-073DFF9E82A9}" type="pres">
      <dgm:prSet presAssocID="{5E7E8E3E-857E-490C-9DF9-A84109900192}" presName="node" presStyleLbl="alignAccFollowNode1" presStyleIdx="10" presStyleCnt="14" custLinFactY="-21580" custLinFactNeighborY="-100000">
        <dgm:presLayoutVars>
          <dgm:bulletEnabled val="1"/>
        </dgm:presLayoutVars>
      </dgm:prSet>
      <dgm:spPr/>
    </dgm:pt>
    <dgm:pt modelId="{BAF45E92-6D1E-45F1-9A7E-18F734CF5F4B}" type="pres">
      <dgm:prSet presAssocID="{24C73856-6824-4969-A687-393C2B9BEC79}" presName="sibTrans" presStyleCnt="0"/>
      <dgm:spPr/>
    </dgm:pt>
    <dgm:pt modelId="{57FAE8FE-C04D-42A8-9FCB-F067C3247C0E}" type="pres">
      <dgm:prSet presAssocID="{2655B0D1-CBEA-41B6-A307-C993F5D0E49E}" presName="node" presStyleLbl="alignAccFollowNode1" presStyleIdx="11" presStyleCnt="14" custLinFactY="-21580" custLinFactNeighborY="-100000">
        <dgm:presLayoutVars>
          <dgm:bulletEnabled val="1"/>
        </dgm:presLayoutVars>
      </dgm:prSet>
      <dgm:spPr/>
    </dgm:pt>
    <dgm:pt modelId="{F5AFBCB0-CC55-4C14-828D-9DB70B47092D}" type="pres">
      <dgm:prSet presAssocID="{75C21847-B1AC-4B18-9DDE-BBC06C6F1548}" presName="vSp" presStyleCnt="0"/>
      <dgm:spPr/>
    </dgm:pt>
    <dgm:pt modelId="{BABD2085-1AB2-4BCC-A22C-037BCA47B305}" type="pres">
      <dgm:prSet presAssocID="{5C9ACC22-CD60-49E5-AF7A-3699FE446DEC}" presName="horFlow" presStyleCnt="0"/>
      <dgm:spPr/>
    </dgm:pt>
    <dgm:pt modelId="{E213AFB5-1B6E-49BB-99F8-D493A7786056}" type="pres">
      <dgm:prSet presAssocID="{5C9ACC22-CD60-49E5-AF7A-3699FE446DEC}" presName="bigChev" presStyleLbl="node1" presStyleIdx="6" presStyleCnt="7" custLinFactY="-18869" custLinFactNeighborX="-23003" custLinFactNeighborY="-100000"/>
      <dgm:spPr/>
    </dgm:pt>
    <dgm:pt modelId="{C088D0C9-A88B-4407-A7B9-7BA78BE34A6C}" type="pres">
      <dgm:prSet presAssocID="{B94691FC-4EA5-4279-A503-4333A08AEA55}" presName="parTrans" presStyleCnt="0"/>
      <dgm:spPr/>
    </dgm:pt>
    <dgm:pt modelId="{3B91F16F-C711-45E3-BFF9-6ECAFB45D873}" type="pres">
      <dgm:prSet presAssocID="{6AE6B195-DBF5-4F53-9883-655576B89506}" presName="node" presStyleLbl="alignAccFollowNode1" presStyleIdx="12" presStyleCnt="14" custScaleX="119419" custLinFactY="-41412" custLinFactNeighborX="-25735" custLinFactNeighborY="-100000">
        <dgm:presLayoutVars>
          <dgm:bulletEnabled val="1"/>
        </dgm:presLayoutVars>
      </dgm:prSet>
      <dgm:spPr/>
    </dgm:pt>
    <dgm:pt modelId="{C6877CC9-1CFF-4579-AC77-2DDCCABE3610}" type="pres">
      <dgm:prSet presAssocID="{73BD1663-DEA7-480B-A166-6B12A08E0CF6}" presName="sibTrans" presStyleCnt="0"/>
      <dgm:spPr/>
    </dgm:pt>
    <dgm:pt modelId="{FA38E74C-8FD5-4081-924F-2DBB2A061AE0}" type="pres">
      <dgm:prSet presAssocID="{024BDC73-D1CB-4A32-8E7A-5A272CB14189}" presName="node" presStyleLbl="alignAccFollowNode1" presStyleIdx="13" presStyleCnt="14" custScaleX="120076" custLinFactY="-41412" custLinFactNeighborX="-17131" custLinFactNeighborY="-100000">
        <dgm:presLayoutVars>
          <dgm:bulletEnabled val="1"/>
        </dgm:presLayoutVars>
      </dgm:prSet>
      <dgm:spPr/>
    </dgm:pt>
  </dgm:ptLst>
  <dgm:cxnLst>
    <dgm:cxn modelId="{BAC51610-D6DC-4411-81FA-445BAAF76D58}" type="presOf" srcId="{507CF837-C834-4DEA-AA40-A9EC9A48A040}" destId="{C1334BF8-3158-453B-8D66-CCC786AE78EE}" srcOrd="0" destOrd="0" presId="urn:microsoft.com/office/officeart/2005/8/layout/lProcess3"/>
    <dgm:cxn modelId="{B16FFA13-754B-44FD-A7D7-53A2F10FC035}" srcId="{0F183295-820B-4709-B95D-D2599D53271C}" destId="{A4541623-B351-44D9-9298-A7721693BF26}" srcOrd="0" destOrd="0" parTransId="{44CA5944-9585-465A-91B0-C5A461477268}" sibTransId="{D2974955-100F-4FD5-8DD4-7B9F72327E37}"/>
    <dgm:cxn modelId="{2C093D14-D9C0-4842-B36A-4A8C9B7DB97D}" type="presOf" srcId="{97F618E5-2DE7-4A4C-9ECB-63B876B88767}" destId="{037658D2-0A0B-4611-A74D-A20566B841DB}" srcOrd="0" destOrd="0" presId="urn:microsoft.com/office/officeart/2005/8/layout/lProcess3"/>
    <dgm:cxn modelId="{832F8E14-BC86-4EA0-BEE4-9AC9975851D4}" srcId="{C03BD74B-9A3B-4038-A3FF-55D85CEF781E}" destId="{97F618E5-2DE7-4A4C-9ECB-63B876B88767}" srcOrd="0" destOrd="0" parTransId="{DBAA9CAB-1193-419C-BDA1-6A3AE5EF660D}" sibTransId="{AF686834-D75D-4D30-95AA-FEF8A1AF254B}"/>
    <dgm:cxn modelId="{75C0161C-BFB7-4D00-9CF7-138E1BD5E375}" srcId="{0F183295-820B-4709-B95D-D2599D53271C}" destId="{916033AF-D30A-41FC-989E-87B7DACE1F2A}" srcOrd="1" destOrd="0" parTransId="{86D43129-9796-4DA1-9A3B-90E638F6E380}" sibTransId="{527D439A-A481-481F-97A7-17E70A2038F5}"/>
    <dgm:cxn modelId="{BEF51B1D-A979-4481-A2B0-4C123B5664C0}" srcId="{20DC39DD-2661-408E-8FE0-925917073C9C}" destId="{15168612-0516-4544-B477-700671839D81}" srcOrd="4" destOrd="0" parTransId="{234B81E3-89BE-4314-902F-00BC8D7058E2}" sibTransId="{D849D82B-4BAB-4829-BC5B-59ADDF50C94A}"/>
    <dgm:cxn modelId="{D289AC21-84F7-4CC5-8D5D-DE5B8C2125FB}" type="presOf" srcId="{15168612-0516-4544-B477-700671839D81}" destId="{BF336E44-42DF-4B06-B258-BE957CCB59A4}" srcOrd="0" destOrd="0" presId="urn:microsoft.com/office/officeart/2005/8/layout/lProcess3"/>
    <dgm:cxn modelId="{066F2622-BFE2-43C7-8B0F-361E7FD3AF6C}" type="presOf" srcId="{A4541623-B351-44D9-9298-A7721693BF26}" destId="{B3F315F4-9F2E-4115-B6A4-46E4D7A36862}" srcOrd="0" destOrd="0" presId="urn:microsoft.com/office/officeart/2005/8/layout/lProcess3"/>
    <dgm:cxn modelId="{57D0E328-4069-462E-A32E-98D90BF79061}" type="presOf" srcId="{9A8D2669-719E-46E5-9A8E-51CB131E2AC0}" destId="{B30A47B8-34FF-4FF0-AC36-5B701DEACE3F}" srcOrd="0" destOrd="0" presId="urn:microsoft.com/office/officeart/2005/8/layout/lProcess3"/>
    <dgm:cxn modelId="{F729082F-24D1-4A3C-8C70-C6273DC866FF}" srcId="{7B4DFC8A-9938-4371-8D5D-58D181CCE81F}" destId="{3DB51EC5-5402-4333-A5EE-6A0DB690E88D}" srcOrd="1" destOrd="0" parTransId="{ACF21D98-BD78-47DB-8B4F-DAAE4CEC7539}" sibTransId="{C0468D84-1747-4C5F-993B-46BA495AF17B}"/>
    <dgm:cxn modelId="{58805031-AA45-49F0-A8E2-01BD0D53BCB9}" srcId="{2E5DD5A7-70CC-4CD6-8BA8-34B1337BA261}" destId="{AB821EF5-D2D4-4008-B3A5-BA415AEC8C68}" srcOrd="1" destOrd="0" parTransId="{A4F2140C-22AD-4BC3-979D-A4EBABCA9D9B}" sibTransId="{A2D22FEE-4A00-4D65-8813-24E2ACE0A20A}"/>
    <dgm:cxn modelId="{AAB0AC38-02BC-4CED-9562-0BC2DA2FF5A5}" srcId="{75C21847-B1AC-4B18-9DDE-BBC06C6F1548}" destId="{5E7E8E3E-857E-490C-9DF9-A84109900192}" srcOrd="0" destOrd="0" parTransId="{75A1C743-F3FF-4BE1-BC36-AED3D6CE661C}" sibTransId="{24C73856-6824-4969-A687-393C2B9BEC79}"/>
    <dgm:cxn modelId="{4083E242-EE33-4CC5-9E85-805E06A59DE7}" type="presOf" srcId="{20DC39DD-2661-408E-8FE0-925917073C9C}" destId="{2F94FBD0-A7F8-4D41-96BD-0C716C45F04F}" srcOrd="0" destOrd="0" presId="urn:microsoft.com/office/officeart/2005/8/layout/lProcess3"/>
    <dgm:cxn modelId="{427CAF43-F733-4F0A-80A4-22F541F6367D}" type="presOf" srcId="{75C21847-B1AC-4B18-9DDE-BBC06C6F1548}" destId="{E454F10D-5A8A-4415-83A9-03B786AA510D}" srcOrd="0" destOrd="0" presId="urn:microsoft.com/office/officeart/2005/8/layout/lProcess3"/>
    <dgm:cxn modelId="{51DEBE48-0E7D-4D8A-8B1B-C698A6433445}" srcId="{20DC39DD-2661-408E-8FE0-925917073C9C}" destId="{0F183295-820B-4709-B95D-D2599D53271C}" srcOrd="0" destOrd="0" parTransId="{85B89026-7838-42DA-942E-29BF9A551BAD}" sibTransId="{CBA901C9-51D7-4BC1-ADCE-DD7EF2E655B4}"/>
    <dgm:cxn modelId="{E7862E50-601D-49DB-BD17-924A2C58E7C8}" srcId="{20DC39DD-2661-408E-8FE0-925917073C9C}" destId="{5C9ACC22-CD60-49E5-AF7A-3699FE446DEC}" srcOrd="6" destOrd="0" parTransId="{08E6C296-3EB4-4DD2-B473-EF10B155AB39}" sibTransId="{45921712-C02B-423F-9165-7545272FECD7}"/>
    <dgm:cxn modelId="{12757350-9F53-43A8-9FE2-666B34002F1A}" srcId="{15168612-0516-4544-B477-700671839D81}" destId="{771C1C23-C338-4381-9900-677C2B88A2A0}" srcOrd="1" destOrd="0" parTransId="{A9960473-4D1E-4D09-BD98-B30FD3727FCB}" sibTransId="{D299A9A4-57C0-4BC5-83C1-9F3719305E9C}"/>
    <dgm:cxn modelId="{99617450-50F0-46E7-BA39-AAFF15B884CA}" type="presOf" srcId="{024BDC73-D1CB-4A32-8E7A-5A272CB14189}" destId="{FA38E74C-8FD5-4081-924F-2DBB2A061AE0}" srcOrd="0" destOrd="0" presId="urn:microsoft.com/office/officeart/2005/8/layout/lProcess3"/>
    <dgm:cxn modelId="{32D9F756-2860-4012-A839-17974BD6713D}" srcId="{75C21847-B1AC-4B18-9DDE-BBC06C6F1548}" destId="{2655B0D1-CBEA-41B6-A307-C993F5D0E49E}" srcOrd="1" destOrd="0" parTransId="{A0ECCDD6-F6F8-45AA-B927-A5AE9DC391BF}" sibTransId="{27BECFA0-0722-4E84-886C-6E3176FFCAF0}"/>
    <dgm:cxn modelId="{460F0D5B-1FC2-40D5-B5F2-86E1A3D52AE6}" type="presOf" srcId="{2E5DD5A7-70CC-4CD6-8BA8-34B1337BA261}" destId="{5510115B-C4FB-4CB2-B0C9-D4A929FC6EEC}" srcOrd="0" destOrd="0" presId="urn:microsoft.com/office/officeart/2005/8/layout/lProcess3"/>
    <dgm:cxn modelId="{03487F6E-3758-4ADF-AD6C-8B304DF9DFC2}" type="presOf" srcId="{7B4DFC8A-9938-4371-8D5D-58D181CCE81F}" destId="{AAB748D3-D7C0-46AA-BD97-A2B244B4284C}" srcOrd="0" destOrd="0" presId="urn:microsoft.com/office/officeart/2005/8/layout/lProcess3"/>
    <dgm:cxn modelId="{0DB8BA7F-5BC4-4315-A839-A60D9CEF5678}" type="presOf" srcId="{0F183295-820B-4709-B95D-D2599D53271C}" destId="{DE418BBC-3FED-474D-BA79-FD26F135520B}" srcOrd="0" destOrd="0" presId="urn:microsoft.com/office/officeart/2005/8/layout/lProcess3"/>
    <dgm:cxn modelId="{0F19BF85-DA8E-489C-8B7A-65A24B74FB90}" type="presOf" srcId="{771C1C23-C338-4381-9900-677C2B88A2A0}" destId="{6EE639A6-A1CB-4943-AD3C-CAE75948687D}" srcOrd="0" destOrd="0" presId="urn:microsoft.com/office/officeart/2005/8/layout/lProcess3"/>
    <dgm:cxn modelId="{4D2AF28A-55FF-4AEE-950B-D8DFC4162F16}" srcId="{7B4DFC8A-9938-4371-8D5D-58D181CCE81F}" destId="{B61B51B0-0EE5-4EC0-98A8-855CCB80155D}" srcOrd="0" destOrd="0" parTransId="{A18F03D3-4038-4EE8-81AC-DA43D75F53E5}" sibTransId="{91819061-1A95-4158-9CD2-4905A2EEAB9B}"/>
    <dgm:cxn modelId="{FA1F908E-C3E0-431F-82A6-ECF50A0DA5F0}" type="presOf" srcId="{5C9ACC22-CD60-49E5-AF7A-3699FE446DEC}" destId="{E213AFB5-1B6E-49BB-99F8-D493A7786056}" srcOrd="0" destOrd="0" presId="urn:microsoft.com/office/officeart/2005/8/layout/lProcess3"/>
    <dgm:cxn modelId="{E6D72790-AD00-4CDE-8A3C-8951F19E9690}" type="presOf" srcId="{916033AF-D30A-41FC-989E-87B7DACE1F2A}" destId="{00441619-A33B-40E3-80C0-DF3C4D613896}" srcOrd="0" destOrd="0" presId="urn:microsoft.com/office/officeart/2005/8/layout/lProcess3"/>
    <dgm:cxn modelId="{7A8C6493-D2B7-4C39-ADA5-8EC57AB795A8}" type="presOf" srcId="{C03BD74B-9A3B-4038-A3FF-55D85CEF781E}" destId="{3BCC1CA5-D09F-4C80-A76A-D2A8A4F16B74}" srcOrd="0" destOrd="0" presId="urn:microsoft.com/office/officeart/2005/8/layout/lProcess3"/>
    <dgm:cxn modelId="{833CF9A4-21E1-4826-9D1D-5A56E3A50DD6}" type="presOf" srcId="{3DB51EC5-5402-4333-A5EE-6A0DB690E88D}" destId="{4632DCDF-0F14-4235-8CB3-4A76653F88D4}" srcOrd="0" destOrd="0" presId="urn:microsoft.com/office/officeart/2005/8/layout/lProcess3"/>
    <dgm:cxn modelId="{EB58C6AA-BDA1-4162-B158-79BE4BB73E90}" type="presOf" srcId="{6AE6B195-DBF5-4F53-9883-655576B89506}" destId="{3B91F16F-C711-45E3-BFF9-6ECAFB45D873}" srcOrd="0" destOrd="0" presId="urn:microsoft.com/office/officeart/2005/8/layout/lProcess3"/>
    <dgm:cxn modelId="{DC17D5AA-72A1-4D97-988F-310B95EF37C7}" srcId="{20DC39DD-2661-408E-8FE0-925917073C9C}" destId="{7B4DFC8A-9938-4371-8D5D-58D181CCE81F}" srcOrd="1" destOrd="0" parTransId="{5B6B7B0D-8FA6-4D51-9B44-6FAE1A306106}" sibTransId="{822418E3-2963-447B-9ED4-7E346BD9F0C6}"/>
    <dgm:cxn modelId="{B8E2F2B0-C975-47AE-B074-FF67F7E0753F}" srcId="{C03BD74B-9A3B-4038-A3FF-55D85CEF781E}" destId="{9A8D2669-719E-46E5-9A8E-51CB131E2AC0}" srcOrd="1" destOrd="0" parTransId="{DAD17C1D-6619-46E9-965E-B7DF9529902A}" sibTransId="{6E419AE2-5F31-402A-96FA-5FB3816DA05A}"/>
    <dgm:cxn modelId="{F5E9DAB7-9756-4DC4-B469-1F974993D885}" type="presOf" srcId="{B9E04383-3BE8-47ED-A308-55EF179E9049}" destId="{B41D6BC2-7AD3-4C45-8599-0E33E4F79E78}" srcOrd="0" destOrd="0" presId="urn:microsoft.com/office/officeart/2005/8/layout/lProcess3"/>
    <dgm:cxn modelId="{AD3DACBB-3FAA-4D68-BAEA-29C7A03472EB}" srcId="{5C9ACC22-CD60-49E5-AF7A-3699FE446DEC}" destId="{6AE6B195-DBF5-4F53-9883-655576B89506}" srcOrd="0" destOrd="0" parTransId="{B94691FC-4EA5-4279-A503-4333A08AEA55}" sibTransId="{73BD1663-DEA7-480B-A166-6B12A08E0CF6}"/>
    <dgm:cxn modelId="{4C4041C8-7195-4459-A7DE-404ADF6B96E8}" srcId="{5C9ACC22-CD60-49E5-AF7A-3699FE446DEC}" destId="{024BDC73-D1CB-4A32-8E7A-5A272CB14189}" srcOrd="1" destOrd="0" parTransId="{16FC3D28-1DCE-400A-86DC-B3C56DDBCF02}" sibTransId="{F8B4D58E-1D83-4B2E-BE34-1CB99B8A00FD}"/>
    <dgm:cxn modelId="{C7C8FFCA-12FF-4C6E-9701-8A0AB75A0243}" srcId="{20DC39DD-2661-408E-8FE0-925917073C9C}" destId="{2E5DD5A7-70CC-4CD6-8BA8-34B1337BA261}" srcOrd="3" destOrd="0" parTransId="{9408A9DA-61EA-4E96-93F1-9AAE66A14AE0}" sibTransId="{5D6948B8-970A-410C-B8DD-4592D7E018F9}"/>
    <dgm:cxn modelId="{8BC6F6CB-F480-4F5C-9FD8-45BB51A91CF4}" srcId="{15168612-0516-4544-B477-700671839D81}" destId="{507CF837-C834-4DEA-AA40-A9EC9A48A040}" srcOrd="0" destOrd="0" parTransId="{86326968-6935-4DC2-91DA-8F307732556B}" sibTransId="{8821D458-7626-4ABC-A8DB-CF74021D6655}"/>
    <dgm:cxn modelId="{5DEECAD6-454D-42C2-BAAA-61FF8B1D7A65}" type="presOf" srcId="{AB821EF5-D2D4-4008-B3A5-BA415AEC8C68}" destId="{21399D98-5D13-4EAC-88FB-E0BE0400B38A}" srcOrd="0" destOrd="0" presId="urn:microsoft.com/office/officeart/2005/8/layout/lProcess3"/>
    <dgm:cxn modelId="{F48B95D9-9AFB-41D1-8416-A876C66B7E22}" type="presOf" srcId="{2655B0D1-CBEA-41B6-A307-C993F5D0E49E}" destId="{57FAE8FE-C04D-42A8-9FCB-F067C3247C0E}" srcOrd="0" destOrd="0" presId="urn:microsoft.com/office/officeart/2005/8/layout/lProcess3"/>
    <dgm:cxn modelId="{7497F4E0-7207-4761-A1C3-D590959D2C54}" srcId="{2E5DD5A7-70CC-4CD6-8BA8-34B1337BA261}" destId="{B9E04383-3BE8-47ED-A308-55EF179E9049}" srcOrd="0" destOrd="0" parTransId="{62957927-FB8A-4888-BCCA-7F8FDD5B08D5}" sibTransId="{251563E4-FA15-4B6B-840B-E1D996B119CB}"/>
    <dgm:cxn modelId="{DEA864E3-6520-4E8A-B519-D435AA0A98D8}" type="presOf" srcId="{B61B51B0-0EE5-4EC0-98A8-855CCB80155D}" destId="{217D8473-51F5-4294-A65D-F8477D6C74A9}" srcOrd="0" destOrd="0" presId="urn:microsoft.com/office/officeart/2005/8/layout/lProcess3"/>
    <dgm:cxn modelId="{CE3D73E5-43F8-415E-AF02-601E139E29DB}" srcId="{20DC39DD-2661-408E-8FE0-925917073C9C}" destId="{C03BD74B-9A3B-4038-A3FF-55D85CEF781E}" srcOrd="2" destOrd="0" parTransId="{A4552CD3-40CB-4F1C-B0D2-54F084713AB8}" sibTransId="{4F9703B4-8E1C-483C-9A3A-3CD7F0F9F903}"/>
    <dgm:cxn modelId="{83EEDDE7-2A80-4562-87AF-7DBC9D25D593}" srcId="{20DC39DD-2661-408E-8FE0-925917073C9C}" destId="{75C21847-B1AC-4B18-9DDE-BBC06C6F1548}" srcOrd="5" destOrd="0" parTransId="{F3B67441-E673-4E3B-B55D-AB4D80F16EC5}" sibTransId="{D728C177-3380-4E16-9F20-026BA5F0AE5A}"/>
    <dgm:cxn modelId="{1B753FF2-BBAE-4D03-B127-387EB747194A}" type="presOf" srcId="{5E7E8E3E-857E-490C-9DF9-A84109900192}" destId="{DB042DA4-D992-450B-A064-073DFF9E82A9}" srcOrd="0" destOrd="0" presId="urn:microsoft.com/office/officeart/2005/8/layout/lProcess3"/>
    <dgm:cxn modelId="{3EB4B688-C45E-4CBB-9C3C-E76FDE4801C6}" type="presParOf" srcId="{2F94FBD0-A7F8-4D41-96BD-0C716C45F04F}" destId="{FD8A813F-2AB5-49CD-9B5B-6338ABF9B499}" srcOrd="0" destOrd="0" presId="urn:microsoft.com/office/officeart/2005/8/layout/lProcess3"/>
    <dgm:cxn modelId="{3F5F3BD2-477D-4A6F-A8AC-25C20996FD05}" type="presParOf" srcId="{FD8A813F-2AB5-49CD-9B5B-6338ABF9B499}" destId="{DE418BBC-3FED-474D-BA79-FD26F135520B}" srcOrd="0" destOrd="0" presId="urn:microsoft.com/office/officeart/2005/8/layout/lProcess3"/>
    <dgm:cxn modelId="{8D4414E4-DF17-472F-BD28-EAD6191A2CE5}" type="presParOf" srcId="{FD8A813F-2AB5-49CD-9B5B-6338ABF9B499}" destId="{DE2FF7E5-1A51-457E-A5C0-8DED01FB4ADB}" srcOrd="1" destOrd="0" presId="urn:microsoft.com/office/officeart/2005/8/layout/lProcess3"/>
    <dgm:cxn modelId="{DCC52DC0-36CD-49D2-9BF7-17F2133035DF}" type="presParOf" srcId="{FD8A813F-2AB5-49CD-9B5B-6338ABF9B499}" destId="{B3F315F4-9F2E-4115-B6A4-46E4D7A36862}" srcOrd="2" destOrd="0" presId="urn:microsoft.com/office/officeart/2005/8/layout/lProcess3"/>
    <dgm:cxn modelId="{A212EA4F-FBCF-4CE0-AEBC-D5314A784079}" type="presParOf" srcId="{FD8A813F-2AB5-49CD-9B5B-6338ABF9B499}" destId="{8798FD63-4007-4C31-A5A3-9CC7F244A6FF}" srcOrd="3" destOrd="0" presId="urn:microsoft.com/office/officeart/2005/8/layout/lProcess3"/>
    <dgm:cxn modelId="{56C07A1C-DF28-4CF4-A4D8-E4449FFFBD5C}" type="presParOf" srcId="{FD8A813F-2AB5-49CD-9B5B-6338ABF9B499}" destId="{00441619-A33B-40E3-80C0-DF3C4D613896}" srcOrd="4" destOrd="0" presId="urn:microsoft.com/office/officeart/2005/8/layout/lProcess3"/>
    <dgm:cxn modelId="{10107D4F-8D7D-45FD-A51A-50ECFB55FF0F}" type="presParOf" srcId="{2F94FBD0-A7F8-4D41-96BD-0C716C45F04F}" destId="{4A5B4163-4543-4F90-BE7B-5B27CC21A727}" srcOrd="1" destOrd="0" presId="urn:microsoft.com/office/officeart/2005/8/layout/lProcess3"/>
    <dgm:cxn modelId="{F79930B7-ED96-4929-9D07-ED7126C444DA}" type="presParOf" srcId="{2F94FBD0-A7F8-4D41-96BD-0C716C45F04F}" destId="{50D032C1-B8D5-4EF9-80C0-0B2B872E2C4C}" srcOrd="2" destOrd="0" presId="urn:microsoft.com/office/officeart/2005/8/layout/lProcess3"/>
    <dgm:cxn modelId="{905A0D26-9DDB-47BC-A281-83E27BD14554}" type="presParOf" srcId="{50D032C1-B8D5-4EF9-80C0-0B2B872E2C4C}" destId="{AAB748D3-D7C0-46AA-BD97-A2B244B4284C}" srcOrd="0" destOrd="0" presId="urn:microsoft.com/office/officeart/2005/8/layout/lProcess3"/>
    <dgm:cxn modelId="{4D181299-1185-4CA1-AB8C-40DA12D22AAE}" type="presParOf" srcId="{50D032C1-B8D5-4EF9-80C0-0B2B872E2C4C}" destId="{D3317C3C-D6B1-4F07-BE5A-3AD95E49E1E7}" srcOrd="1" destOrd="0" presId="urn:microsoft.com/office/officeart/2005/8/layout/lProcess3"/>
    <dgm:cxn modelId="{09C1367A-D45A-4F4C-869B-C9945B1689F7}" type="presParOf" srcId="{50D032C1-B8D5-4EF9-80C0-0B2B872E2C4C}" destId="{217D8473-51F5-4294-A65D-F8477D6C74A9}" srcOrd="2" destOrd="0" presId="urn:microsoft.com/office/officeart/2005/8/layout/lProcess3"/>
    <dgm:cxn modelId="{C73D613C-17B5-4512-816F-F2AD4209DD36}" type="presParOf" srcId="{50D032C1-B8D5-4EF9-80C0-0B2B872E2C4C}" destId="{72E6FBD7-6E55-44D4-AC2C-8163792685D8}" srcOrd="3" destOrd="0" presId="urn:microsoft.com/office/officeart/2005/8/layout/lProcess3"/>
    <dgm:cxn modelId="{5E510EA6-DCDB-4E50-8D01-A604B9406BE8}" type="presParOf" srcId="{50D032C1-B8D5-4EF9-80C0-0B2B872E2C4C}" destId="{4632DCDF-0F14-4235-8CB3-4A76653F88D4}" srcOrd="4" destOrd="0" presId="urn:microsoft.com/office/officeart/2005/8/layout/lProcess3"/>
    <dgm:cxn modelId="{9B687E2A-32AF-4AB6-BB52-942857A4E320}" type="presParOf" srcId="{2F94FBD0-A7F8-4D41-96BD-0C716C45F04F}" destId="{DB01A023-A7F2-4E23-A542-EF56E1E545BA}" srcOrd="3" destOrd="0" presId="urn:microsoft.com/office/officeart/2005/8/layout/lProcess3"/>
    <dgm:cxn modelId="{9E56C5BE-D5A0-49BC-97BA-42D3E20C7861}" type="presParOf" srcId="{2F94FBD0-A7F8-4D41-96BD-0C716C45F04F}" destId="{AC76904B-0FB6-4F97-B58A-FDC6D26A35CD}" srcOrd="4" destOrd="0" presId="urn:microsoft.com/office/officeart/2005/8/layout/lProcess3"/>
    <dgm:cxn modelId="{F338CB8A-4902-47D8-AB0C-7BFD36A48EBA}" type="presParOf" srcId="{AC76904B-0FB6-4F97-B58A-FDC6D26A35CD}" destId="{3BCC1CA5-D09F-4C80-A76A-D2A8A4F16B74}" srcOrd="0" destOrd="0" presId="urn:microsoft.com/office/officeart/2005/8/layout/lProcess3"/>
    <dgm:cxn modelId="{59320DCA-CCFC-4025-B20E-C1A5D845BAD8}" type="presParOf" srcId="{AC76904B-0FB6-4F97-B58A-FDC6D26A35CD}" destId="{70762C85-548F-43BD-BAF1-186D488CF070}" srcOrd="1" destOrd="0" presId="urn:microsoft.com/office/officeart/2005/8/layout/lProcess3"/>
    <dgm:cxn modelId="{093B5A88-704D-40C8-B17D-6DA53CAA63FF}" type="presParOf" srcId="{AC76904B-0FB6-4F97-B58A-FDC6D26A35CD}" destId="{037658D2-0A0B-4611-A74D-A20566B841DB}" srcOrd="2" destOrd="0" presId="urn:microsoft.com/office/officeart/2005/8/layout/lProcess3"/>
    <dgm:cxn modelId="{79B7EE3C-7806-4F1A-9E08-2AABD06A11DF}" type="presParOf" srcId="{AC76904B-0FB6-4F97-B58A-FDC6D26A35CD}" destId="{CD39AC8C-6E44-4353-B498-331B1518663D}" srcOrd="3" destOrd="0" presId="urn:microsoft.com/office/officeart/2005/8/layout/lProcess3"/>
    <dgm:cxn modelId="{89A1E10C-B081-47FA-A037-32C9D5C4024D}" type="presParOf" srcId="{AC76904B-0FB6-4F97-B58A-FDC6D26A35CD}" destId="{B30A47B8-34FF-4FF0-AC36-5B701DEACE3F}" srcOrd="4" destOrd="0" presId="urn:microsoft.com/office/officeart/2005/8/layout/lProcess3"/>
    <dgm:cxn modelId="{4E831F54-3B05-46ED-A23D-106291049645}" type="presParOf" srcId="{2F94FBD0-A7F8-4D41-96BD-0C716C45F04F}" destId="{938DC887-75F3-4033-9BD8-CF3D0D6915F6}" srcOrd="5" destOrd="0" presId="urn:microsoft.com/office/officeart/2005/8/layout/lProcess3"/>
    <dgm:cxn modelId="{99B1AE14-A7D3-4EF1-86B3-91DFEEB310BE}" type="presParOf" srcId="{2F94FBD0-A7F8-4D41-96BD-0C716C45F04F}" destId="{46B7F924-B592-4F72-8F7D-D35DAB392C0E}" srcOrd="6" destOrd="0" presId="urn:microsoft.com/office/officeart/2005/8/layout/lProcess3"/>
    <dgm:cxn modelId="{E3462C2D-86E1-402D-A33E-1A4801AA1685}" type="presParOf" srcId="{46B7F924-B592-4F72-8F7D-D35DAB392C0E}" destId="{5510115B-C4FB-4CB2-B0C9-D4A929FC6EEC}" srcOrd="0" destOrd="0" presId="urn:microsoft.com/office/officeart/2005/8/layout/lProcess3"/>
    <dgm:cxn modelId="{65061961-2262-44CF-9A25-7D58D9666DC3}" type="presParOf" srcId="{46B7F924-B592-4F72-8F7D-D35DAB392C0E}" destId="{5B667DC3-0AF3-496C-8983-67CF3A8FAE2C}" srcOrd="1" destOrd="0" presId="urn:microsoft.com/office/officeart/2005/8/layout/lProcess3"/>
    <dgm:cxn modelId="{9C153758-76C1-4983-964A-85520EE5E5FA}" type="presParOf" srcId="{46B7F924-B592-4F72-8F7D-D35DAB392C0E}" destId="{B41D6BC2-7AD3-4C45-8599-0E33E4F79E78}" srcOrd="2" destOrd="0" presId="urn:microsoft.com/office/officeart/2005/8/layout/lProcess3"/>
    <dgm:cxn modelId="{C28CD8E4-473E-4756-AA4B-E975D715FE1A}" type="presParOf" srcId="{46B7F924-B592-4F72-8F7D-D35DAB392C0E}" destId="{0CD024F4-0C75-497C-B630-83E14C3C828B}" srcOrd="3" destOrd="0" presId="urn:microsoft.com/office/officeart/2005/8/layout/lProcess3"/>
    <dgm:cxn modelId="{3B96E62B-E7F1-4B7D-9606-90A3F6DB4531}" type="presParOf" srcId="{46B7F924-B592-4F72-8F7D-D35DAB392C0E}" destId="{21399D98-5D13-4EAC-88FB-E0BE0400B38A}" srcOrd="4" destOrd="0" presId="urn:microsoft.com/office/officeart/2005/8/layout/lProcess3"/>
    <dgm:cxn modelId="{651D638F-3C9A-47FB-A512-466C1270A773}" type="presParOf" srcId="{2F94FBD0-A7F8-4D41-96BD-0C716C45F04F}" destId="{B5DF2BAD-B913-4079-8AA2-1CDA0FF8362B}" srcOrd="7" destOrd="0" presId="urn:microsoft.com/office/officeart/2005/8/layout/lProcess3"/>
    <dgm:cxn modelId="{EE7919EA-5DC0-4CFA-BA71-75B64AC25D82}" type="presParOf" srcId="{2F94FBD0-A7F8-4D41-96BD-0C716C45F04F}" destId="{E6BA9531-012A-4982-9708-581D49F65833}" srcOrd="8" destOrd="0" presId="urn:microsoft.com/office/officeart/2005/8/layout/lProcess3"/>
    <dgm:cxn modelId="{F5A8EAB9-D63E-4BF7-8CEB-6B071FBF0E4A}" type="presParOf" srcId="{E6BA9531-012A-4982-9708-581D49F65833}" destId="{BF336E44-42DF-4B06-B258-BE957CCB59A4}" srcOrd="0" destOrd="0" presId="urn:microsoft.com/office/officeart/2005/8/layout/lProcess3"/>
    <dgm:cxn modelId="{34100D92-3F2A-4775-A866-50B713A60C44}" type="presParOf" srcId="{E6BA9531-012A-4982-9708-581D49F65833}" destId="{0329365E-BF4E-4EAD-B1FE-500516428894}" srcOrd="1" destOrd="0" presId="urn:microsoft.com/office/officeart/2005/8/layout/lProcess3"/>
    <dgm:cxn modelId="{339578AB-3119-4FAD-A923-5B5367FC3199}" type="presParOf" srcId="{E6BA9531-012A-4982-9708-581D49F65833}" destId="{C1334BF8-3158-453B-8D66-CCC786AE78EE}" srcOrd="2" destOrd="0" presId="urn:microsoft.com/office/officeart/2005/8/layout/lProcess3"/>
    <dgm:cxn modelId="{133C0529-11CF-4C38-A419-DD9113F403A9}" type="presParOf" srcId="{E6BA9531-012A-4982-9708-581D49F65833}" destId="{C5E35C30-63A6-472B-BA76-FF5215545894}" srcOrd="3" destOrd="0" presId="urn:microsoft.com/office/officeart/2005/8/layout/lProcess3"/>
    <dgm:cxn modelId="{4E547A02-1C67-4DC2-B09F-FCC4A571E77D}" type="presParOf" srcId="{E6BA9531-012A-4982-9708-581D49F65833}" destId="{6EE639A6-A1CB-4943-AD3C-CAE75948687D}" srcOrd="4" destOrd="0" presId="urn:microsoft.com/office/officeart/2005/8/layout/lProcess3"/>
    <dgm:cxn modelId="{2D6DC6F3-1967-4D23-94C5-FE618B94CBDF}" type="presParOf" srcId="{2F94FBD0-A7F8-4D41-96BD-0C716C45F04F}" destId="{8D539497-56B6-4041-BBCC-CF68392A3605}" srcOrd="9" destOrd="0" presId="urn:microsoft.com/office/officeart/2005/8/layout/lProcess3"/>
    <dgm:cxn modelId="{67D03ECF-D32E-48B3-BA1E-62C07073E222}" type="presParOf" srcId="{2F94FBD0-A7F8-4D41-96BD-0C716C45F04F}" destId="{1130F6CF-1BA8-463D-8C6D-E30FA01F5C06}" srcOrd="10" destOrd="0" presId="urn:microsoft.com/office/officeart/2005/8/layout/lProcess3"/>
    <dgm:cxn modelId="{61970633-88E8-4015-9752-75225FFD4A1C}" type="presParOf" srcId="{1130F6CF-1BA8-463D-8C6D-E30FA01F5C06}" destId="{E454F10D-5A8A-4415-83A9-03B786AA510D}" srcOrd="0" destOrd="0" presId="urn:microsoft.com/office/officeart/2005/8/layout/lProcess3"/>
    <dgm:cxn modelId="{568B0DDB-8552-4B44-B515-5CBAA68C19E2}" type="presParOf" srcId="{1130F6CF-1BA8-463D-8C6D-E30FA01F5C06}" destId="{E0081F95-4E25-4417-A1AC-E4DBAD11C2F0}" srcOrd="1" destOrd="0" presId="urn:microsoft.com/office/officeart/2005/8/layout/lProcess3"/>
    <dgm:cxn modelId="{302BD26A-5157-4874-8AD0-4DB58E5DD162}" type="presParOf" srcId="{1130F6CF-1BA8-463D-8C6D-E30FA01F5C06}" destId="{DB042DA4-D992-450B-A064-073DFF9E82A9}" srcOrd="2" destOrd="0" presId="urn:microsoft.com/office/officeart/2005/8/layout/lProcess3"/>
    <dgm:cxn modelId="{B0AD26D1-9A15-479D-AEFA-B14E188FB7DF}" type="presParOf" srcId="{1130F6CF-1BA8-463D-8C6D-E30FA01F5C06}" destId="{BAF45E92-6D1E-45F1-9A7E-18F734CF5F4B}" srcOrd="3" destOrd="0" presId="urn:microsoft.com/office/officeart/2005/8/layout/lProcess3"/>
    <dgm:cxn modelId="{0133378F-256C-4374-9317-A579C5ACC15B}" type="presParOf" srcId="{1130F6CF-1BA8-463D-8C6D-E30FA01F5C06}" destId="{57FAE8FE-C04D-42A8-9FCB-F067C3247C0E}" srcOrd="4" destOrd="0" presId="urn:microsoft.com/office/officeart/2005/8/layout/lProcess3"/>
    <dgm:cxn modelId="{F1E60348-139B-4447-9E98-199806138C9B}" type="presParOf" srcId="{2F94FBD0-A7F8-4D41-96BD-0C716C45F04F}" destId="{F5AFBCB0-CC55-4C14-828D-9DB70B47092D}" srcOrd="11" destOrd="0" presId="urn:microsoft.com/office/officeart/2005/8/layout/lProcess3"/>
    <dgm:cxn modelId="{C2AF7AFC-8E8D-42EA-9E8A-C9DDE023C8D3}" type="presParOf" srcId="{2F94FBD0-A7F8-4D41-96BD-0C716C45F04F}" destId="{BABD2085-1AB2-4BCC-A22C-037BCA47B305}" srcOrd="12" destOrd="0" presId="urn:microsoft.com/office/officeart/2005/8/layout/lProcess3"/>
    <dgm:cxn modelId="{973BA425-AFC3-4F51-BEA9-51C7A5FC96B5}" type="presParOf" srcId="{BABD2085-1AB2-4BCC-A22C-037BCA47B305}" destId="{E213AFB5-1B6E-49BB-99F8-D493A7786056}" srcOrd="0" destOrd="0" presId="urn:microsoft.com/office/officeart/2005/8/layout/lProcess3"/>
    <dgm:cxn modelId="{88900D2E-888C-4072-943D-A99F5604862A}" type="presParOf" srcId="{BABD2085-1AB2-4BCC-A22C-037BCA47B305}" destId="{C088D0C9-A88B-4407-A7B9-7BA78BE34A6C}" srcOrd="1" destOrd="0" presId="urn:microsoft.com/office/officeart/2005/8/layout/lProcess3"/>
    <dgm:cxn modelId="{E1A11922-E92D-4BFC-AEAC-61D26ABEEF14}" type="presParOf" srcId="{BABD2085-1AB2-4BCC-A22C-037BCA47B305}" destId="{3B91F16F-C711-45E3-BFF9-6ECAFB45D873}" srcOrd="2" destOrd="0" presId="urn:microsoft.com/office/officeart/2005/8/layout/lProcess3"/>
    <dgm:cxn modelId="{327D0312-34A7-4F7D-81EB-32A2CB0781F1}" type="presParOf" srcId="{BABD2085-1AB2-4BCC-A22C-037BCA47B305}" destId="{C6877CC9-1CFF-4579-AC77-2DDCCABE3610}" srcOrd="3" destOrd="0" presId="urn:microsoft.com/office/officeart/2005/8/layout/lProcess3"/>
    <dgm:cxn modelId="{B0621766-6BDF-4744-A196-1D2B07504107}" type="presParOf" srcId="{BABD2085-1AB2-4BCC-A22C-037BCA47B305}" destId="{FA38E74C-8FD5-4081-924F-2DBB2A061AE0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53BEA3A-856E-4217-91F0-64A088C4AD6A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A8395C6-0C70-45E7-92FD-CBE7845B55BB}">
      <dgm:prSet phldrT="[Texto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C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NÚMERO DE CAPACITACIONES REALIZADAS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B129F-188F-4B1B-9FE0-6B0C103C7121}" type="parTrans" cxnId="{E9F65A66-6F94-4625-A623-E76ACD5A21C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DBA4F6-30A5-402A-93F9-174BB6C2CC63}" type="sibTrans" cxnId="{E9F65A66-6F94-4625-A623-E76ACD5A21C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F6C82-D325-42CD-B05F-19F93DB9A01E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Usuarios capacitados </a:t>
          </a:r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1.671</a:t>
          </a:r>
          <a:endParaRPr lang="es-EC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17B831-5AB6-41D8-9FE0-394766E69996}" type="parTrans" cxnId="{89BF39F4-B7BD-4F61-A5CB-F5CE22689BD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55A37A-CEFF-4E41-A085-825C8F942B8D}" type="sibTrans" cxnId="{89BF39F4-B7BD-4F61-A5CB-F5CE22689BD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57E642-A322-4C0E-824A-FBEEA0B9E7E6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Capacitaciones </a:t>
          </a:r>
        </a:p>
        <a:p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96</a:t>
          </a:r>
          <a:endParaRPr lang="es-EC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ACF756-2385-4573-8B9E-3BD7660228A7}" type="parTrans" cxnId="{01A5D570-1282-4016-8D21-6A92F6E2FF4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8B507C-91CE-43DB-A6D2-03A7FA98E516}" type="sibTrans" cxnId="{01A5D570-1282-4016-8D21-6A92F6E2FF4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781FF8-0F07-4171-A5CE-6FADAD4B71DA}" type="pres">
      <dgm:prSet presAssocID="{953BEA3A-856E-4217-91F0-64A088C4AD6A}" presName="Name0" presStyleCnt="0">
        <dgm:presLayoutVars>
          <dgm:dir/>
          <dgm:resizeHandles val="exact"/>
        </dgm:presLayoutVars>
      </dgm:prSet>
      <dgm:spPr/>
    </dgm:pt>
    <dgm:pt modelId="{A4E8A449-4A87-4B52-916E-7C84A98F6976}" type="pres">
      <dgm:prSet presAssocID="{9A8395C6-0C70-45E7-92FD-CBE7845B55BB}" presName="node" presStyleLbl="node1" presStyleIdx="0" presStyleCnt="3" custRadScaleRad="72897" custRadScaleInc="5004">
        <dgm:presLayoutVars>
          <dgm:bulletEnabled val="1"/>
        </dgm:presLayoutVars>
      </dgm:prSet>
      <dgm:spPr/>
    </dgm:pt>
    <dgm:pt modelId="{EFBB71E7-472A-4BB6-A7A7-2F4CBC1B1D12}" type="pres">
      <dgm:prSet presAssocID="{C8DBA4F6-30A5-402A-93F9-174BB6C2CC63}" presName="sibTrans" presStyleLbl="sibTrans2D1" presStyleIdx="0" presStyleCnt="3"/>
      <dgm:spPr/>
    </dgm:pt>
    <dgm:pt modelId="{D5029BED-88B4-46A7-A758-B7CE21833D80}" type="pres">
      <dgm:prSet presAssocID="{C8DBA4F6-30A5-402A-93F9-174BB6C2CC63}" presName="connectorText" presStyleLbl="sibTrans2D1" presStyleIdx="0" presStyleCnt="3"/>
      <dgm:spPr/>
    </dgm:pt>
    <dgm:pt modelId="{5607011F-FDAC-4D7B-8B7E-B9FA9C60BC84}" type="pres">
      <dgm:prSet presAssocID="{D43F6C82-D325-42CD-B05F-19F93DB9A01E}" presName="node" presStyleLbl="node1" presStyleIdx="1" presStyleCnt="3" custScaleX="116404" custRadScaleRad="81739" custRadScaleInc="-17611">
        <dgm:presLayoutVars>
          <dgm:bulletEnabled val="1"/>
        </dgm:presLayoutVars>
      </dgm:prSet>
      <dgm:spPr/>
    </dgm:pt>
    <dgm:pt modelId="{878A51CC-EEBC-4076-8537-B04DF0F1C39C}" type="pres">
      <dgm:prSet presAssocID="{6955A37A-CEFF-4E41-A085-825C8F942B8D}" presName="sibTrans" presStyleLbl="sibTrans2D1" presStyleIdx="1" presStyleCnt="3"/>
      <dgm:spPr/>
    </dgm:pt>
    <dgm:pt modelId="{65261A6C-CA5F-4885-940C-7AF4731E5FAB}" type="pres">
      <dgm:prSet presAssocID="{6955A37A-CEFF-4E41-A085-825C8F942B8D}" presName="connectorText" presStyleLbl="sibTrans2D1" presStyleIdx="1" presStyleCnt="3"/>
      <dgm:spPr/>
    </dgm:pt>
    <dgm:pt modelId="{DE5D9D60-E5FA-433B-9C6A-31500DC488DF}" type="pres">
      <dgm:prSet presAssocID="{C457E642-A322-4C0E-824A-FBEEA0B9E7E6}" presName="node" presStyleLbl="node1" presStyleIdx="2" presStyleCnt="3" custScaleX="119419" custRadScaleRad="80719" custRadScaleInc="20160">
        <dgm:presLayoutVars>
          <dgm:bulletEnabled val="1"/>
        </dgm:presLayoutVars>
      </dgm:prSet>
      <dgm:spPr/>
    </dgm:pt>
    <dgm:pt modelId="{6DA183A9-8227-40DF-9B8C-223F767B0CC2}" type="pres">
      <dgm:prSet presAssocID="{7E8B507C-91CE-43DB-A6D2-03A7FA98E516}" presName="sibTrans" presStyleLbl="sibTrans2D1" presStyleIdx="2" presStyleCnt="3"/>
      <dgm:spPr/>
    </dgm:pt>
    <dgm:pt modelId="{209F941F-0F32-465A-A656-B52EB2C903C9}" type="pres">
      <dgm:prSet presAssocID="{7E8B507C-91CE-43DB-A6D2-03A7FA98E516}" presName="connectorText" presStyleLbl="sibTrans2D1" presStyleIdx="2" presStyleCnt="3"/>
      <dgm:spPr/>
    </dgm:pt>
  </dgm:ptLst>
  <dgm:cxnLst>
    <dgm:cxn modelId="{49043B5E-A182-4634-9BC9-47B82033C4B5}" type="presOf" srcId="{7E8B507C-91CE-43DB-A6D2-03A7FA98E516}" destId="{6DA183A9-8227-40DF-9B8C-223F767B0CC2}" srcOrd="0" destOrd="0" presId="urn:microsoft.com/office/officeart/2005/8/layout/cycle7"/>
    <dgm:cxn modelId="{E9F65A66-6F94-4625-A623-E76ACD5A21C2}" srcId="{953BEA3A-856E-4217-91F0-64A088C4AD6A}" destId="{9A8395C6-0C70-45E7-92FD-CBE7845B55BB}" srcOrd="0" destOrd="0" parTransId="{8A0B129F-188F-4B1B-9FE0-6B0C103C7121}" sibTransId="{C8DBA4F6-30A5-402A-93F9-174BB6C2CC63}"/>
    <dgm:cxn modelId="{FEA8326F-44FC-460F-BA0E-94D7A2E99B3D}" type="presOf" srcId="{6955A37A-CEFF-4E41-A085-825C8F942B8D}" destId="{65261A6C-CA5F-4885-940C-7AF4731E5FAB}" srcOrd="1" destOrd="0" presId="urn:microsoft.com/office/officeart/2005/8/layout/cycle7"/>
    <dgm:cxn modelId="{01A5D570-1282-4016-8D21-6A92F6E2FF48}" srcId="{953BEA3A-856E-4217-91F0-64A088C4AD6A}" destId="{C457E642-A322-4C0E-824A-FBEEA0B9E7E6}" srcOrd="2" destOrd="0" parTransId="{C8ACF756-2385-4573-8B9E-3BD7660228A7}" sibTransId="{7E8B507C-91CE-43DB-A6D2-03A7FA98E516}"/>
    <dgm:cxn modelId="{A256E880-E703-42A5-8FE6-E9E425954BBF}" type="presOf" srcId="{C8DBA4F6-30A5-402A-93F9-174BB6C2CC63}" destId="{D5029BED-88B4-46A7-A758-B7CE21833D80}" srcOrd="1" destOrd="0" presId="urn:microsoft.com/office/officeart/2005/8/layout/cycle7"/>
    <dgm:cxn modelId="{A57FB386-3CBD-4280-A112-6DCEB43D8E3D}" type="presOf" srcId="{C457E642-A322-4C0E-824A-FBEEA0B9E7E6}" destId="{DE5D9D60-E5FA-433B-9C6A-31500DC488DF}" srcOrd="0" destOrd="0" presId="urn:microsoft.com/office/officeart/2005/8/layout/cycle7"/>
    <dgm:cxn modelId="{63FC23B9-2544-4D1F-BCE7-4A43C28A7DD0}" type="presOf" srcId="{9A8395C6-0C70-45E7-92FD-CBE7845B55BB}" destId="{A4E8A449-4A87-4B52-916E-7C84A98F6976}" srcOrd="0" destOrd="0" presId="urn:microsoft.com/office/officeart/2005/8/layout/cycle7"/>
    <dgm:cxn modelId="{57009DBD-1D15-48B6-8A33-58D5BB88156D}" type="presOf" srcId="{953BEA3A-856E-4217-91F0-64A088C4AD6A}" destId="{15781FF8-0F07-4171-A5CE-6FADAD4B71DA}" srcOrd="0" destOrd="0" presId="urn:microsoft.com/office/officeart/2005/8/layout/cycle7"/>
    <dgm:cxn modelId="{4F21BBC8-F9EC-4193-A528-96EE679753D7}" type="presOf" srcId="{D43F6C82-D325-42CD-B05F-19F93DB9A01E}" destId="{5607011F-FDAC-4D7B-8B7E-B9FA9C60BC84}" srcOrd="0" destOrd="0" presId="urn:microsoft.com/office/officeart/2005/8/layout/cycle7"/>
    <dgm:cxn modelId="{6A6A95D3-4C2D-4778-9DC1-D3718BB7F183}" type="presOf" srcId="{7E8B507C-91CE-43DB-A6D2-03A7FA98E516}" destId="{209F941F-0F32-465A-A656-B52EB2C903C9}" srcOrd="1" destOrd="0" presId="urn:microsoft.com/office/officeart/2005/8/layout/cycle7"/>
    <dgm:cxn modelId="{5E8ED1E7-15EE-4712-A906-1ED5AA3DC06C}" type="presOf" srcId="{C8DBA4F6-30A5-402A-93F9-174BB6C2CC63}" destId="{EFBB71E7-472A-4BB6-A7A7-2F4CBC1B1D12}" srcOrd="0" destOrd="0" presId="urn:microsoft.com/office/officeart/2005/8/layout/cycle7"/>
    <dgm:cxn modelId="{5DAFCCE8-6E98-44FE-A175-FC3418FA0AB2}" type="presOf" srcId="{6955A37A-CEFF-4E41-A085-825C8F942B8D}" destId="{878A51CC-EEBC-4076-8537-B04DF0F1C39C}" srcOrd="0" destOrd="0" presId="urn:microsoft.com/office/officeart/2005/8/layout/cycle7"/>
    <dgm:cxn modelId="{89BF39F4-B7BD-4F61-A5CB-F5CE22689BDC}" srcId="{953BEA3A-856E-4217-91F0-64A088C4AD6A}" destId="{D43F6C82-D325-42CD-B05F-19F93DB9A01E}" srcOrd="1" destOrd="0" parTransId="{6F17B831-5AB6-41D8-9FE0-394766E69996}" sibTransId="{6955A37A-CEFF-4E41-A085-825C8F942B8D}"/>
    <dgm:cxn modelId="{23F11299-43E1-4613-87D8-6AFF8E6D52CB}" type="presParOf" srcId="{15781FF8-0F07-4171-A5CE-6FADAD4B71DA}" destId="{A4E8A449-4A87-4B52-916E-7C84A98F6976}" srcOrd="0" destOrd="0" presId="urn:microsoft.com/office/officeart/2005/8/layout/cycle7"/>
    <dgm:cxn modelId="{080C1771-0822-4D88-B20B-3A59F0F059F1}" type="presParOf" srcId="{15781FF8-0F07-4171-A5CE-6FADAD4B71DA}" destId="{EFBB71E7-472A-4BB6-A7A7-2F4CBC1B1D12}" srcOrd="1" destOrd="0" presId="urn:microsoft.com/office/officeart/2005/8/layout/cycle7"/>
    <dgm:cxn modelId="{556B37C4-76C7-498B-A5E9-D6F9EEDC8A78}" type="presParOf" srcId="{EFBB71E7-472A-4BB6-A7A7-2F4CBC1B1D12}" destId="{D5029BED-88B4-46A7-A758-B7CE21833D80}" srcOrd="0" destOrd="0" presId="urn:microsoft.com/office/officeart/2005/8/layout/cycle7"/>
    <dgm:cxn modelId="{7A398ADE-6B06-46BF-A3A2-D64FF24D1E60}" type="presParOf" srcId="{15781FF8-0F07-4171-A5CE-6FADAD4B71DA}" destId="{5607011F-FDAC-4D7B-8B7E-B9FA9C60BC84}" srcOrd="2" destOrd="0" presId="urn:microsoft.com/office/officeart/2005/8/layout/cycle7"/>
    <dgm:cxn modelId="{CC5E741F-CBBC-4A29-BF5E-09A4B1D6EB57}" type="presParOf" srcId="{15781FF8-0F07-4171-A5CE-6FADAD4B71DA}" destId="{878A51CC-EEBC-4076-8537-B04DF0F1C39C}" srcOrd="3" destOrd="0" presId="urn:microsoft.com/office/officeart/2005/8/layout/cycle7"/>
    <dgm:cxn modelId="{5A234A54-DA28-430C-B877-997AC9D696A7}" type="presParOf" srcId="{878A51CC-EEBC-4076-8537-B04DF0F1C39C}" destId="{65261A6C-CA5F-4885-940C-7AF4731E5FAB}" srcOrd="0" destOrd="0" presId="urn:microsoft.com/office/officeart/2005/8/layout/cycle7"/>
    <dgm:cxn modelId="{2D69B4FF-75AF-4CAC-ABC0-824F5C9A6D94}" type="presParOf" srcId="{15781FF8-0F07-4171-A5CE-6FADAD4B71DA}" destId="{DE5D9D60-E5FA-433B-9C6A-31500DC488DF}" srcOrd="4" destOrd="0" presId="urn:microsoft.com/office/officeart/2005/8/layout/cycle7"/>
    <dgm:cxn modelId="{A4FB926A-4D87-412C-BE88-5D52AEE2D4E6}" type="presParOf" srcId="{15781FF8-0F07-4171-A5CE-6FADAD4B71DA}" destId="{6DA183A9-8227-40DF-9B8C-223F767B0CC2}" srcOrd="5" destOrd="0" presId="urn:microsoft.com/office/officeart/2005/8/layout/cycle7"/>
    <dgm:cxn modelId="{ABE90CB1-DB81-4C34-9FD1-31CA3A0DF83E}" type="presParOf" srcId="{6DA183A9-8227-40DF-9B8C-223F767B0CC2}" destId="{209F941F-0F32-465A-A656-B52EB2C903C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85B0F1A-DA21-4018-9C9A-E258B644208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EE67F9A-3323-4446-A044-1C47ABEC9B6F}">
      <dgm:prSet phldrT="[Texto]" custT="1"/>
      <dgm:spPr/>
      <dgm:t>
        <a:bodyPr/>
        <a:lstStyle/>
        <a:p>
          <a:pPr>
            <a:buClrTx/>
            <a:buSzTx/>
            <a:buFont typeface="Arial" pitchFamily="34" charset="0"/>
            <a:buNone/>
          </a:pPr>
          <a:r>
            <a:rPr kumimoji="0" lang="es-EC" altLang="zh-CN" sz="1400" b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INSPECCIONES POST CONTROL REALIZADAS</a:t>
          </a:r>
          <a:endParaRPr lang="es-EC" sz="1400" dirty="0"/>
        </a:p>
      </dgm:t>
    </dgm:pt>
    <dgm:pt modelId="{B7F64712-1B40-45B0-AC7D-140CB0AD5D05}" type="parTrans" cxnId="{D5CBD4E8-F743-4FA5-94CE-7E5BF64F1CA9}">
      <dgm:prSet/>
      <dgm:spPr/>
      <dgm:t>
        <a:bodyPr/>
        <a:lstStyle/>
        <a:p>
          <a:endParaRPr lang="es-EC"/>
        </a:p>
      </dgm:t>
    </dgm:pt>
    <dgm:pt modelId="{FE1CD438-4801-45CF-ADC5-594E1FE11CC1}" type="sibTrans" cxnId="{D5CBD4E8-F743-4FA5-94CE-7E5BF64F1CA9}">
      <dgm:prSet/>
      <dgm:spPr/>
      <dgm:t>
        <a:bodyPr/>
        <a:lstStyle/>
        <a:p>
          <a:endParaRPr lang="es-EC"/>
        </a:p>
      </dgm:t>
    </dgm:pt>
    <dgm:pt modelId="{9DCA1695-3120-47D2-A37F-F5A8BFE62279}">
      <dgm:prSet phldrT="[Texto]" custT="1"/>
      <dgm:spPr/>
      <dgm:t>
        <a:bodyPr/>
        <a:lstStyle/>
        <a:p>
          <a:pPr algn="l"/>
          <a:r>
            <a:rPr lang="es-EC" sz="1400" b="0" i="0" u="none" baseline="0" dirty="0"/>
            <a:t>OPERADORES EXPORTACIÓN </a:t>
          </a:r>
          <a:r>
            <a:rPr lang="es-EC" sz="1800" b="1" i="0" u="none" dirty="0"/>
            <a:t>1.100</a:t>
          </a:r>
          <a:endParaRPr lang="es-EC" sz="1400" b="1" dirty="0"/>
        </a:p>
      </dgm:t>
    </dgm:pt>
    <dgm:pt modelId="{DB9AC43E-9059-4176-AB32-76560CFD20AE}" type="parTrans" cxnId="{1FD65201-A870-46E3-B1F0-610398EE3D40}">
      <dgm:prSet/>
      <dgm:spPr/>
      <dgm:t>
        <a:bodyPr/>
        <a:lstStyle/>
        <a:p>
          <a:endParaRPr lang="es-EC"/>
        </a:p>
      </dgm:t>
    </dgm:pt>
    <dgm:pt modelId="{A33C95B0-3B25-4A5D-820F-356E47812CA4}" type="sibTrans" cxnId="{1FD65201-A870-46E3-B1F0-610398EE3D40}">
      <dgm:prSet/>
      <dgm:spPr/>
      <dgm:t>
        <a:bodyPr/>
        <a:lstStyle/>
        <a:p>
          <a:endParaRPr lang="es-EC"/>
        </a:p>
      </dgm:t>
    </dgm:pt>
    <dgm:pt modelId="{B1BAB596-57B2-495A-81EA-4C36DAC773C9}">
      <dgm:prSet phldrT="[Texto]" custT="1"/>
      <dgm:spPr/>
      <dgm:t>
        <a:bodyPr/>
        <a:lstStyle/>
        <a:p>
          <a:pPr algn="l"/>
          <a:r>
            <a:rPr lang="es-EC" sz="1400" b="0" i="0" u="none" baseline="0" dirty="0"/>
            <a:t>OPERADORES IMPORTACIÓN </a:t>
          </a:r>
          <a:r>
            <a:rPr lang="es-EC" sz="1800" b="1" i="0" u="none" dirty="0"/>
            <a:t>401</a:t>
          </a:r>
          <a:endParaRPr lang="es-EC" sz="1400" b="1" dirty="0"/>
        </a:p>
      </dgm:t>
    </dgm:pt>
    <dgm:pt modelId="{161B7289-1B60-4214-8395-CEC8C48D2282}" type="parTrans" cxnId="{6684A520-1A93-4DF8-ACD4-A69F3026FF88}">
      <dgm:prSet/>
      <dgm:spPr/>
      <dgm:t>
        <a:bodyPr/>
        <a:lstStyle/>
        <a:p>
          <a:endParaRPr lang="es-EC"/>
        </a:p>
      </dgm:t>
    </dgm:pt>
    <dgm:pt modelId="{CBB2CEDD-9C25-4C8E-ACF1-3D5EDECE157D}" type="sibTrans" cxnId="{6684A520-1A93-4DF8-ACD4-A69F3026FF88}">
      <dgm:prSet/>
      <dgm:spPr/>
      <dgm:t>
        <a:bodyPr/>
        <a:lstStyle/>
        <a:p>
          <a:endParaRPr lang="es-EC"/>
        </a:p>
      </dgm:t>
    </dgm:pt>
    <dgm:pt modelId="{81BC6D21-7776-4FB6-8219-8EF261DE4C28}">
      <dgm:prSet phldrT="[Texto]" custT="1"/>
      <dgm:spPr/>
      <dgm:t>
        <a:bodyPr/>
        <a:lstStyle/>
        <a:p>
          <a:pPr algn="l"/>
          <a:r>
            <a:rPr lang="es-EC" sz="1400" b="0" i="0" u="none" baseline="0" dirty="0"/>
            <a:t>OPERADORES VIVEROS  </a:t>
          </a:r>
          <a:r>
            <a:rPr lang="es-EC" sz="1800" b="1" i="0" u="none" dirty="0"/>
            <a:t>244</a:t>
          </a:r>
          <a:endParaRPr lang="es-EC" sz="1400" b="1" dirty="0"/>
        </a:p>
      </dgm:t>
    </dgm:pt>
    <dgm:pt modelId="{8141B016-4B05-4868-A157-374640742CC2}" type="parTrans" cxnId="{02F4A101-FAD4-4A78-8240-9A5C65E74C89}">
      <dgm:prSet/>
      <dgm:spPr/>
      <dgm:t>
        <a:bodyPr/>
        <a:lstStyle/>
        <a:p>
          <a:endParaRPr lang="es-EC"/>
        </a:p>
      </dgm:t>
    </dgm:pt>
    <dgm:pt modelId="{62786EF7-FEE4-40D4-817A-4827C0272EFF}" type="sibTrans" cxnId="{02F4A101-FAD4-4A78-8240-9A5C65E74C89}">
      <dgm:prSet/>
      <dgm:spPr/>
      <dgm:t>
        <a:bodyPr/>
        <a:lstStyle/>
        <a:p>
          <a:endParaRPr lang="es-EC"/>
        </a:p>
      </dgm:t>
    </dgm:pt>
    <dgm:pt modelId="{CA5D52A2-C855-4744-8C70-6B1C79E87D28}" type="pres">
      <dgm:prSet presAssocID="{C85B0F1A-DA21-4018-9C9A-E258B644208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205B0EE-66F9-4EC8-AD6F-470654A0F999}" type="pres">
      <dgm:prSet presAssocID="{AEE67F9A-3323-4446-A044-1C47ABEC9B6F}" presName="root1" presStyleCnt="0"/>
      <dgm:spPr/>
    </dgm:pt>
    <dgm:pt modelId="{1A19C277-169E-4054-9A14-FC8F5FFA8B80}" type="pres">
      <dgm:prSet presAssocID="{AEE67F9A-3323-4446-A044-1C47ABEC9B6F}" presName="LevelOneTextNode" presStyleLbl="node0" presStyleIdx="0" presStyleCnt="1">
        <dgm:presLayoutVars>
          <dgm:chPref val="3"/>
        </dgm:presLayoutVars>
      </dgm:prSet>
      <dgm:spPr/>
    </dgm:pt>
    <dgm:pt modelId="{C484F752-FE9E-417D-9EDC-9E25B7B29B3D}" type="pres">
      <dgm:prSet presAssocID="{AEE67F9A-3323-4446-A044-1C47ABEC9B6F}" presName="level2hierChild" presStyleCnt="0"/>
      <dgm:spPr/>
    </dgm:pt>
    <dgm:pt modelId="{5992BD6F-0243-4B45-AAC5-EB507D5C9598}" type="pres">
      <dgm:prSet presAssocID="{DB9AC43E-9059-4176-AB32-76560CFD20AE}" presName="conn2-1" presStyleLbl="parChTrans1D2" presStyleIdx="0" presStyleCnt="3"/>
      <dgm:spPr/>
    </dgm:pt>
    <dgm:pt modelId="{99483C8F-E841-43B0-89E3-FB6E43124290}" type="pres">
      <dgm:prSet presAssocID="{DB9AC43E-9059-4176-AB32-76560CFD20AE}" presName="connTx" presStyleLbl="parChTrans1D2" presStyleIdx="0" presStyleCnt="3"/>
      <dgm:spPr/>
    </dgm:pt>
    <dgm:pt modelId="{DF10230A-E0B6-49AE-8FA2-FC30DC92563D}" type="pres">
      <dgm:prSet presAssocID="{9DCA1695-3120-47D2-A37F-F5A8BFE62279}" presName="root2" presStyleCnt="0"/>
      <dgm:spPr/>
    </dgm:pt>
    <dgm:pt modelId="{62B20BF7-C3A6-435C-8967-1F67BFAB9D61}" type="pres">
      <dgm:prSet presAssocID="{9DCA1695-3120-47D2-A37F-F5A8BFE62279}" presName="LevelTwoTextNode" presStyleLbl="node2" presStyleIdx="0" presStyleCnt="3" custScaleX="230904" custLinFactNeighborY="12028">
        <dgm:presLayoutVars>
          <dgm:chPref val="3"/>
        </dgm:presLayoutVars>
      </dgm:prSet>
      <dgm:spPr/>
    </dgm:pt>
    <dgm:pt modelId="{D69CC16F-DC88-4AF7-B1F7-445B7B98FB9C}" type="pres">
      <dgm:prSet presAssocID="{9DCA1695-3120-47D2-A37F-F5A8BFE62279}" presName="level3hierChild" presStyleCnt="0"/>
      <dgm:spPr/>
    </dgm:pt>
    <dgm:pt modelId="{B761EB4D-0709-4C9C-962D-03631D6D60EA}" type="pres">
      <dgm:prSet presAssocID="{161B7289-1B60-4214-8395-CEC8C48D2282}" presName="conn2-1" presStyleLbl="parChTrans1D2" presStyleIdx="1" presStyleCnt="3"/>
      <dgm:spPr/>
    </dgm:pt>
    <dgm:pt modelId="{E0D405C7-9842-4BC1-B3AA-C00C70A4CE56}" type="pres">
      <dgm:prSet presAssocID="{161B7289-1B60-4214-8395-CEC8C48D2282}" presName="connTx" presStyleLbl="parChTrans1D2" presStyleIdx="1" presStyleCnt="3"/>
      <dgm:spPr/>
    </dgm:pt>
    <dgm:pt modelId="{D705B742-59C5-4EE6-B465-1AC0FA03FFB9}" type="pres">
      <dgm:prSet presAssocID="{B1BAB596-57B2-495A-81EA-4C36DAC773C9}" presName="root2" presStyleCnt="0"/>
      <dgm:spPr/>
    </dgm:pt>
    <dgm:pt modelId="{93645C09-EA43-4339-86E6-E87CB67B82B0}" type="pres">
      <dgm:prSet presAssocID="{B1BAB596-57B2-495A-81EA-4C36DAC773C9}" presName="LevelTwoTextNode" presStyleLbl="node2" presStyleIdx="1" presStyleCnt="3" custScaleX="230839">
        <dgm:presLayoutVars>
          <dgm:chPref val="3"/>
        </dgm:presLayoutVars>
      </dgm:prSet>
      <dgm:spPr/>
    </dgm:pt>
    <dgm:pt modelId="{B69646C0-2227-442D-903C-8483E0A45712}" type="pres">
      <dgm:prSet presAssocID="{B1BAB596-57B2-495A-81EA-4C36DAC773C9}" presName="level3hierChild" presStyleCnt="0"/>
      <dgm:spPr/>
    </dgm:pt>
    <dgm:pt modelId="{3CCEE526-6CE5-407D-A368-4DD394D036E4}" type="pres">
      <dgm:prSet presAssocID="{8141B016-4B05-4868-A157-374640742CC2}" presName="conn2-1" presStyleLbl="parChTrans1D2" presStyleIdx="2" presStyleCnt="3"/>
      <dgm:spPr/>
    </dgm:pt>
    <dgm:pt modelId="{73D77882-8883-43ED-A915-12A71D007C14}" type="pres">
      <dgm:prSet presAssocID="{8141B016-4B05-4868-A157-374640742CC2}" presName="connTx" presStyleLbl="parChTrans1D2" presStyleIdx="2" presStyleCnt="3"/>
      <dgm:spPr/>
    </dgm:pt>
    <dgm:pt modelId="{68B5C588-6360-4C09-AA4E-C1010FB69A32}" type="pres">
      <dgm:prSet presAssocID="{81BC6D21-7776-4FB6-8219-8EF261DE4C28}" presName="root2" presStyleCnt="0"/>
      <dgm:spPr/>
    </dgm:pt>
    <dgm:pt modelId="{D7DC9F96-F59A-412D-AC0D-002FB750A14D}" type="pres">
      <dgm:prSet presAssocID="{81BC6D21-7776-4FB6-8219-8EF261DE4C28}" presName="LevelTwoTextNode" presStyleLbl="node2" presStyleIdx="2" presStyleCnt="3" custScaleX="230839" custLinFactNeighborY="-15035">
        <dgm:presLayoutVars>
          <dgm:chPref val="3"/>
        </dgm:presLayoutVars>
      </dgm:prSet>
      <dgm:spPr/>
    </dgm:pt>
    <dgm:pt modelId="{EDF0779C-8554-47B6-B19A-6D1ED55925D6}" type="pres">
      <dgm:prSet presAssocID="{81BC6D21-7776-4FB6-8219-8EF261DE4C28}" presName="level3hierChild" presStyleCnt="0"/>
      <dgm:spPr/>
    </dgm:pt>
  </dgm:ptLst>
  <dgm:cxnLst>
    <dgm:cxn modelId="{1FD65201-A870-46E3-B1F0-610398EE3D40}" srcId="{AEE67F9A-3323-4446-A044-1C47ABEC9B6F}" destId="{9DCA1695-3120-47D2-A37F-F5A8BFE62279}" srcOrd="0" destOrd="0" parTransId="{DB9AC43E-9059-4176-AB32-76560CFD20AE}" sibTransId="{A33C95B0-3B25-4A5D-820F-356E47812CA4}"/>
    <dgm:cxn modelId="{02F4A101-FAD4-4A78-8240-9A5C65E74C89}" srcId="{AEE67F9A-3323-4446-A044-1C47ABEC9B6F}" destId="{81BC6D21-7776-4FB6-8219-8EF261DE4C28}" srcOrd="2" destOrd="0" parTransId="{8141B016-4B05-4868-A157-374640742CC2}" sibTransId="{62786EF7-FEE4-40D4-817A-4827C0272EFF}"/>
    <dgm:cxn modelId="{93F03D1A-BCEC-4CC4-BDA5-2EE93F84ED47}" type="presOf" srcId="{9DCA1695-3120-47D2-A37F-F5A8BFE62279}" destId="{62B20BF7-C3A6-435C-8967-1F67BFAB9D61}" srcOrd="0" destOrd="0" presId="urn:microsoft.com/office/officeart/2008/layout/HorizontalMultiLevelHierarchy"/>
    <dgm:cxn modelId="{6684A520-1A93-4DF8-ACD4-A69F3026FF88}" srcId="{AEE67F9A-3323-4446-A044-1C47ABEC9B6F}" destId="{B1BAB596-57B2-495A-81EA-4C36DAC773C9}" srcOrd="1" destOrd="0" parTransId="{161B7289-1B60-4214-8395-CEC8C48D2282}" sibTransId="{CBB2CEDD-9C25-4C8E-ACF1-3D5EDECE157D}"/>
    <dgm:cxn modelId="{5663C127-3505-41CE-B208-08D344212898}" type="presOf" srcId="{DB9AC43E-9059-4176-AB32-76560CFD20AE}" destId="{99483C8F-E841-43B0-89E3-FB6E43124290}" srcOrd="1" destOrd="0" presId="urn:microsoft.com/office/officeart/2008/layout/HorizontalMultiLevelHierarchy"/>
    <dgm:cxn modelId="{B4663234-B086-4DCC-A954-9D8A87A696D8}" type="presOf" srcId="{8141B016-4B05-4868-A157-374640742CC2}" destId="{3CCEE526-6CE5-407D-A368-4DD394D036E4}" srcOrd="0" destOrd="0" presId="urn:microsoft.com/office/officeart/2008/layout/HorizontalMultiLevelHierarchy"/>
    <dgm:cxn modelId="{EDCB3D3C-19FF-4361-9BAB-81CF3A1089C8}" type="presOf" srcId="{161B7289-1B60-4214-8395-CEC8C48D2282}" destId="{E0D405C7-9842-4BC1-B3AA-C00C70A4CE56}" srcOrd="1" destOrd="0" presId="urn:microsoft.com/office/officeart/2008/layout/HorizontalMultiLevelHierarchy"/>
    <dgm:cxn modelId="{5CA2CE3F-EBB6-4F41-89A4-EAE6D6C1C684}" type="presOf" srcId="{161B7289-1B60-4214-8395-CEC8C48D2282}" destId="{B761EB4D-0709-4C9C-962D-03631D6D60EA}" srcOrd="0" destOrd="0" presId="urn:microsoft.com/office/officeart/2008/layout/HorizontalMultiLevelHierarchy"/>
    <dgm:cxn modelId="{D4C86F49-D252-4D5A-B776-4CCB698E3443}" type="presOf" srcId="{DB9AC43E-9059-4176-AB32-76560CFD20AE}" destId="{5992BD6F-0243-4B45-AAC5-EB507D5C9598}" srcOrd="0" destOrd="0" presId="urn:microsoft.com/office/officeart/2008/layout/HorizontalMultiLevelHierarchy"/>
    <dgm:cxn modelId="{F9531F5B-FEEE-4D91-B456-C8797B0A2298}" type="presOf" srcId="{81BC6D21-7776-4FB6-8219-8EF261DE4C28}" destId="{D7DC9F96-F59A-412D-AC0D-002FB750A14D}" srcOrd="0" destOrd="0" presId="urn:microsoft.com/office/officeart/2008/layout/HorizontalMultiLevelHierarchy"/>
    <dgm:cxn modelId="{1FD61D66-E232-4450-AB85-04F96CFD0272}" type="presOf" srcId="{AEE67F9A-3323-4446-A044-1C47ABEC9B6F}" destId="{1A19C277-169E-4054-9A14-FC8F5FFA8B80}" srcOrd="0" destOrd="0" presId="urn:microsoft.com/office/officeart/2008/layout/HorizontalMultiLevelHierarchy"/>
    <dgm:cxn modelId="{571FA983-788C-464A-8DF1-52D752C95DBA}" type="presOf" srcId="{B1BAB596-57B2-495A-81EA-4C36DAC773C9}" destId="{93645C09-EA43-4339-86E6-E87CB67B82B0}" srcOrd="0" destOrd="0" presId="urn:microsoft.com/office/officeart/2008/layout/HorizontalMultiLevelHierarchy"/>
    <dgm:cxn modelId="{3F93329A-3DA1-410E-8A51-FB2106DF08DA}" type="presOf" srcId="{C85B0F1A-DA21-4018-9C9A-E258B644208C}" destId="{CA5D52A2-C855-4744-8C70-6B1C79E87D28}" srcOrd="0" destOrd="0" presId="urn:microsoft.com/office/officeart/2008/layout/HorizontalMultiLevelHierarchy"/>
    <dgm:cxn modelId="{D5CBD4E8-F743-4FA5-94CE-7E5BF64F1CA9}" srcId="{C85B0F1A-DA21-4018-9C9A-E258B644208C}" destId="{AEE67F9A-3323-4446-A044-1C47ABEC9B6F}" srcOrd="0" destOrd="0" parTransId="{B7F64712-1B40-45B0-AC7D-140CB0AD5D05}" sibTransId="{FE1CD438-4801-45CF-ADC5-594E1FE11CC1}"/>
    <dgm:cxn modelId="{8A54FCFF-098E-4585-9270-4375A509707E}" type="presOf" srcId="{8141B016-4B05-4868-A157-374640742CC2}" destId="{73D77882-8883-43ED-A915-12A71D007C14}" srcOrd="1" destOrd="0" presId="urn:microsoft.com/office/officeart/2008/layout/HorizontalMultiLevelHierarchy"/>
    <dgm:cxn modelId="{6F732287-1355-422B-A8D1-AC830DB8C575}" type="presParOf" srcId="{CA5D52A2-C855-4744-8C70-6B1C79E87D28}" destId="{C205B0EE-66F9-4EC8-AD6F-470654A0F999}" srcOrd="0" destOrd="0" presId="urn:microsoft.com/office/officeart/2008/layout/HorizontalMultiLevelHierarchy"/>
    <dgm:cxn modelId="{06623633-B533-45EB-9445-224829D934F3}" type="presParOf" srcId="{C205B0EE-66F9-4EC8-AD6F-470654A0F999}" destId="{1A19C277-169E-4054-9A14-FC8F5FFA8B80}" srcOrd="0" destOrd="0" presId="urn:microsoft.com/office/officeart/2008/layout/HorizontalMultiLevelHierarchy"/>
    <dgm:cxn modelId="{D1C8AD04-4A47-4593-8F2E-C08CB21601FC}" type="presParOf" srcId="{C205B0EE-66F9-4EC8-AD6F-470654A0F999}" destId="{C484F752-FE9E-417D-9EDC-9E25B7B29B3D}" srcOrd="1" destOrd="0" presId="urn:microsoft.com/office/officeart/2008/layout/HorizontalMultiLevelHierarchy"/>
    <dgm:cxn modelId="{109C9F6F-8B46-493D-B280-484BED9AC645}" type="presParOf" srcId="{C484F752-FE9E-417D-9EDC-9E25B7B29B3D}" destId="{5992BD6F-0243-4B45-AAC5-EB507D5C9598}" srcOrd="0" destOrd="0" presId="urn:microsoft.com/office/officeart/2008/layout/HorizontalMultiLevelHierarchy"/>
    <dgm:cxn modelId="{081B66F5-A2C2-4430-990A-1D370FE806C5}" type="presParOf" srcId="{5992BD6F-0243-4B45-AAC5-EB507D5C9598}" destId="{99483C8F-E841-43B0-89E3-FB6E43124290}" srcOrd="0" destOrd="0" presId="urn:microsoft.com/office/officeart/2008/layout/HorizontalMultiLevelHierarchy"/>
    <dgm:cxn modelId="{D393CADD-708A-493D-AFEE-8EF3CEAAD708}" type="presParOf" srcId="{C484F752-FE9E-417D-9EDC-9E25B7B29B3D}" destId="{DF10230A-E0B6-49AE-8FA2-FC30DC92563D}" srcOrd="1" destOrd="0" presId="urn:microsoft.com/office/officeart/2008/layout/HorizontalMultiLevelHierarchy"/>
    <dgm:cxn modelId="{46C2EFCA-3B73-4F16-8CD1-865E46210AB5}" type="presParOf" srcId="{DF10230A-E0B6-49AE-8FA2-FC30DC92563D}" destId="{62B20BF7-C3A6-435C-8967-1F67BFAB9D61}" srcOrd="0" destOrd="0" presId="urn:microsoft.com/office/officeart/2008/layout/HorizontalMultiLevelHierarchy"/>
    <dgm:cxn modelId="{47EF39D6-1A75-4179-9AF8-EFF3E3C3F53A}" type="presParOf" srcId="{DF10230A-E0B6-49AE-8FA2-FC30DC92563D}" destId="{D69CC16F-DC88-4AF7-B1F7-445B7B98FB9C}" srcOrd="1" destOrd="0" presId="urn:microsoft.com/office/officeart/2008/layout/HorizontalMultiLevelHierarchy"/>
    <dgm:cxn modelId="{FB1A88CE-EB34-4B40-B1FE-20D00DB0341B}" type="presParOf" srcId="{C484F752-FE9E-417D-9EDC-9E25B7B29B3D}" destId="{B761EB4D-0709-4C9C-962D-03631D6D60EA}" srcOrd="2" destOrd="0" presId="urn:microsoft.com/office/officeart/2008/layout/HorizontalMultiLevelHierarchy"/>
    <dgm:cxn modelId="{0026BC3F-A1D2-4422-9045-321D3BB6AA07}" type="presParOf" srcId="{B761EB4D-0709-4C9C-962D-03631D6D60EA}" destId="{E0D405C7-9842-4BC1-B3AA-C00C70A4CE56}" srcOrd="0" destOrd="0" presId="urn:microsoft.com/office/officeart/2008/layout/HorizontalMultiLevelHierarchy"/>
    <dgm:cxn modelId="{CFE1EADC-6FD1-4960-83DB-6526E6E22065}" type="presParOf" srcId="{C484F752-FE9E-417D-9EDC-9E25B7B29B3D}" destId="{D705B742-59C5-4EE6-B465-1AC0FA03FFB9}" srcOrd="3" destOrd="0" presId="urn:microsoft.com/office/officeart/2008/layout/HorizontalMultiLevelHierarchy"/>
    <dgm:cxn modelId="{5716E4C1-2B7E-4BC8-A494-89EDF88BD802}" type="presParOf" srcId="{D705B742-59C5-4EE6-B465-1AC0FA03FFB9}" destId="{93645C09-EA43-4339-86E6-E87CB67B82B0}" srcOrd="0" destOrd="0" presId="urn:microsoft.com/office/officeart/2008/layout/HorizontalMultiLevelHierarchy"/>
    <dgm:cxn modelId="{9E8C437A-FD2A-4733-85A4-5F7A3B8CB87C}" type="presParOf" srcId="{D705B742-59C5-4EE6-B465-1AC0FA03FFB9}" destId="{B69646C0-2227-442D-903C-8483E0A45712}" srcOrd="1" destOrd="0" presId="urn:microsoft.com/office/officeart/2008/layout/HorizontalMultiLevelHierarchy"/>
    <dgm:cxn modelId="{677DF6EB-D47A-410A-B14E-2DFE2370F785}" type="presParOf" srcId="{C484F752-FE9E-417D-9EDC-9E25B7B29B3D}" destId="{3CCEE526-6CE5-407D-A368-4DD394D036E4}" srcOrd="4" destOrd="0" presId="urn:microsoft.com/office/officeart/2008/layout/HorizontalMultiLevelHierarchy"/>
    <dgm:cxn modelId="{5047FB0D-468B-4D4C-9307-0B0F350D5DBF}" type="presParOf" srcId="{3CCEE526-6CE5-407D-A368-4DD394D036E4}" destId="{73D77882-8883-43ED-A915-12A71D007C14}" srcOrd="0" destOrd="0" presId="urn:microsoft.com/office/officeart/2008/layout/HorizontalMultiLevelHierarchy"/>
    <dgm:cxn modelId="{66194FC2-FC24-49AF-BD66-76A067E9378F}" type="presParOf" srcId="{C484F752-FE9E-417D-9EDC-9E25B7B29B3D}" destId="{68B5C588-6360-4C09-AA4E-C1010FB69A32}" srcOrd="5" destOrd="0" presId="urn:microsoft.com/office/officeart/2008/layout/HorizontalMultiLevelHierarchy"/>
    <dgm:cxn modelId="{E0030685-AA12-4376-AA05-4CA1F8F78A8D}" type="presParOf" srcId="{68B5C588-6360-4C09-AA4E-C1010FB69A32}" destId="{D7DC9F96-F59A-412D-AC0D-002FB750A14D}" srcOrd="0" destOrd="0" presId="urn:microsoft.com/office/officeart/2008/layout/HorizontalMultiLevelHierarchy"/>
    <dgm:cxn modelId="{BC083CE4-D1D3-46CD-A199-F877FC847E55}" type="presParOf" srcId="{68B5C588-6360-4C09-AA4E-C1010FB69A32}" destId="{EDF0779C-8554-47B6-B19A-6D1ED55925D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AECEE40-FDA5-4B6A-A2D2-67B1AE71287D}" type="doc">
      <dgm:prSet loTypeId="urn:microsoft.com/office/officeart/2005/8/layout/hList6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6CACDB0-332C-4AAC-87B5-E4AEE54E0B15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54</a:t>
          </a:r>
        </a:p>
      </dgm:t>
    </dgm:pt>
    <dgm:pt modelId="{A0E39AB1-3125-4BE3-B1A0-776A6E79CFFD}" type="parTrans" cxnId="{4AA8F3D0-326F-4614-9C86-AAC9F4731B1D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063FB-7B02-441C-A5E7-E83113A203B1}" type="sibTrans" cxnId="{4AA8F3D0-326F-4614-9C86-AAC9F4731B1D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51EDC-D2C2-4A60-BDD1-5F4FB6916D5A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</a:t>
          </a:r>
        </a:p>
      </dgm:t>
    </dgm:pt>
    <dgm:pt modelId="{18B8C1FA-A6AE-483B-AEEE-6C7B29766137}" type="parTrans" cxnId="{49A8CAA6-81D0-4DF7-8946-D0C794E8D611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654EE3-D379-4221-902B-04DA4E725274}" type="sibTrans" cxnId="{49A8CAA6-81D0-4DF7-8946-D0C794E8D611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E14C1C-2843-4F68-944E-8A1D0D9833B5}">
      <dgm:prSet phldrT="[Texto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29</a:t>
          </a:r>
        </a:p>
      </dgm:t>
    </dgm:pt>
    <dgm:pt modelId="{2EE32FA8-4DD2-4903-83BE-CCD4F8958C55}" type="parTrans" cxnId="{683887C8-9A6B-46C9-A2AF-E847F4E83D0C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BD1144-4382-42CB-BBEB-4A073DAA5FB0}" type="sibTrans" cxnId="{683887C8-9A6B-46C9-A2AF-E847F4E83D0C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022A59-C5E4-4F06-B250-3EBFA4D4C69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21</a:t>
          </a:r>
        </a:p>
      </dgm:t>
    </dgm:pt>
    <dgm:pt modelId="{99278330-1590-433D-ADB5-9EE8EEC02FD9}" type="parTrans" cxnId="{528CDDD7-C0C6-4010-B507-9DEEE49310B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E662A-1413-4CCC-AB40-8B5C1241C5EE}" type="sibTrans" cxnId="{528CDDD7-C0C6-4010-B507-9DEEE49310B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E8673-4D12-45A0-86C8-EA67EF79A9D7}" type="pres">
      <dgm:prSet presAssocID="{2AECEE40-FDA5-4B6A-A2D2-67B1AE71287D}" presName="Name0" presStyleCnt="0">
        <dgm:presLayoutVars>
          <dgm:dir/>
          <dgm:resizeHandles val="exact"/>
        </dgm:presLayoutVars>
      </dgm:prSet>
      <dgm:spPr/>
    </dgm:pt>
    <dgm:pt modelId="{9AE1EC1B-9F5A-4247-8829-4F457BA19379}" type="pres">
      <dgm:prSet presAssocID="{66CACDB0-332C-4AAC-87B5-E4AEE54E0B15}" presName="node" presStyleLbl="node1" presStyleIdx="0" presStyleCnt="4" custLinFactNeighborY="-601">
        <dgm:presLayoutVars>
          <dgm:bulletEnabled val="1"/>
        </dgm:presLayoutVars>
      </dgm:prSet>
      <dgm:spPr/>
    </dgm:pt>
    <dgm:pt modelId="{7E600D5C-B1F0-4754-A0C2-2411A48E55F4}" type="pres">
      <dgm:prSet presAssocID="{433063FB-7B02-441C-A5E7-E83113A203B1}" presName="sibTrans" presStyleCnt="0"/>
      <dgm:spPr/>
    </dgm:pt>
    <dgm:pt modelId="{EAB607B0-CCA5-4014-BE0E-263E6C5E6B08}" type="pres">
      <dgm:prSet presAssocID="{02651EDC-D2C2-4A60-BDD1-5F4FB6916D5A}" presName="node" presStyleLbl="node1" presStyleIdx="1" presStyleCnt="4">
        <dgm:presLayoutVars>
          <dgm:bulletEnabled val="1"/>
        </dgm:presLayoutVars>
      </dgm:prSet>
      <dgm:spPr/>
    </dgm:pt>
    <dgm:pt modelId="{38129B79-361F-44D2-83A5-0ABAC7CA10B9}" type="pres">
      <dgm:prSet presAssocID="{9F654EE3-D379-4221-902B-04DA4E725274}" presName="sibTrans" presStyleCnt="0"/>
      <dgm:spPr/>
    </dgm:pt>
    <dgm:pt modelId="{32BB8F7E-9229-4883-AAB7-CDDC0B940FC5}" type="pres">
      <dgm:prSet presAssocID="{A3022A59-C5E4-4F06-B250-3EBFA4D4C69B}" presName="node" presStyleLbl="node1" presStyleIdx="2" presStyleCnt="4" custLinFactNeighborX="2">
        <dgm:presLayoutVars>
          <dgm:bulletEnabled val="1"/>
        </dgm:presLayoutVars>
      </dgm:prSet>
      <dgm:spPr/>
    </dgm:pt>
    <dgm:pt modelId="{85057F8B-77C4-4CFB-9683-FF44F7DFBE78}" type="pres">
      <dgm:prSet presAssocID="{0CAE662A-1413-4CCC-AB40-8B5C1241C5EE}" presName="sibTrans" presStyleCnt="0"/>
      <dgm:spPr/>
    </dgm:pt>
    <dgm:pt modelId="{664BF7D7-B9F6-4A85-8E52-0B386A709FAD}" type="pres">
      <dgm:prSet presAssocID="{06E14C1C-2843-4F68-944E-8A1D0D9833B5}" presName="node" presStyleLbl="node1" presStyleIdx="3" presStyleCnt="4">
        <dgm:presLayoutVars>
          <dgm:bulletEnabled val="1"/>
        </dgm:presLayoutVars>
      </dgm:prSet>
      <dgm:spPr/>
    </dgm:pt>
  </dgm:ptLst>
  <dgm:cxnLst>
    <dgm:cxn modelId="{2EC82F5C-4D13-4E31-9547-411DDAA9C536}" type="presOf" srcId="{66CACDB0-332C-4AAC-87B5-E4AEE54E0B15}" destId="{9AE1EC1B-9F5A-4247-8829-4F457BA19379}" srcOrd="0" destOrd="0" presId="urn:microsoft.com/office/officeart/2005/8/layout/hList6"/>
    <dgm:cxn modelId="{49A8CAA6-81D0-4DF7-8946-D0C794E8D611}" srcId="{2AECEE40-FDA5-4B6A-A2D2-67B1AE71287D}" destId="{02651EDC-D2C2-4A60-BDD1-5F4FB6916D5A}" srcOrd="1" destOrd="0" parTransId="{18B8C1FA-A6AE-483B-AEEE-6C7B29766137}" sibTransId="{9F654EE3-D379-4221-902B-04DA4E725274}"/>
    <dgm:cxn modelId="{321F51BC-5B66-4EC9-BF6A-AA2190E0FD29}" type="presOf" srcId="{2AECEE40-FDA5-4B6A-A2D2-67B1AE71287D}" destId="{394E8673-4D12-45A0-86C8-EA67EF79A9D7}" srcOrd="0" destOrd="0" presId="urn:microsoft.com/office/officeart/2005/8/layout/hList6"/>
    <dgm:cxn modelId="{683887C8-9A6B-46C9-A2AF-E847F4E83D0C}" srcId="{2AECEE40-FDA5-4B6A-A2D2-67B1AE71287D}" destId="{06E14C1C-2843-4F68-944E-8A1D0D9833B5}" srcOrd="3" destOrd="0" parTransId="{2EE32FA8-4DD2-4903-83BE-CCD4F8958C55}" sibTransId="{11BD1144-4382-42CB-BBEB-4A073DAA5FB0}"/>
    <dgm:cxn modelId="{5C0EC0CC-1599-4052-B0CD-BF69971D711E}" type="presOf" srcId="{02651EDC-D2C2-4A60-BDD1-5F4FB6916D5A}" destId="{EAB607B0-CCA5-4014-BE0E-263E6C5E6B08}" srcOrd="0" destOrd="0" presId="urn:microsoft.com/office/officeart/2005/8/layout/hList6"/>
    <dgm:cxn modelId="{4AA8F3D0-326F-4614-9C86-AAC9F4731B1D}" srcId="{2AECEE40-FDA5-4B6A-A2D2-67B1AE71287D}" destId="{66CACDB0-332C-4AAC-87B5-E4AEE54E0B15}" srcOrd="0" destOrd="0" parTransId="{A0E39AB1-3125-4BE3-B1A0-776A6E79CFFD}" sibTransId="{433063FB-7B02-441C-A5E7-E83113A203B1}"/>
    <dgm:cxn modelId="{F0EEA8D2-6D82-42A9-92AD-3D705195244D}" type="presOf" srcId="{A3022A59-C5E4-4F06-B250-3EBFA4D4C69B}" destId="{32BB8F7E-9229-4883-AAB7-CDDC0B940FC5}" srcOrd="0" destOrd="0" presId="urn:microsoft.com/office/officeart/2005/8/layout/hList6"/>
    <dgm:cxn modelId="{528CDDD7-C0C6-4010-B507-9DEEE49310BB}" srcId="{2AECEE40-FDA5-4B6A-A2D2-67B1AE71287D}" destId="{A3022A59-C5E4-4F06-B250-3EBFA4D4C69B}" srcOrd="2" destOrd="0" parTransId="{99278330-1590-433D-ADB5-9EE8EEC02FD9}" sibTransId="{0CAE662A-1413-4CCC-AB40-8B5C1241C5EE}"/>
    <dgm:cxn modelId="{3846D7F4-B5D1-44E7-892C-6AEF7C9F3F58}" type="presOf" srcId="{06E14C1C-2843-4F68-944E-8A1D0D9833B5}" destId="{664BF7D7-B9F6-4A85-8E52-0B386A709FAD}" srcOrd="0" destOrd="0" presId="urn:microsoft.com/office/officeart/2005/8/layout/hList6"/>
    <dgm:cxn modelId="{538A504F-8D8D-4D3D-9D9D-C0979509D533}" type="presParOf" srcId="{394E8673-4D12-45A0-86C8-EA67EF79A9D7}" destId="{9AE1EC1B-9F5A-4247-8829-4F457BA19379}" srcOrd="0" destOrd="0" presId="urn:microsoft.com/office/officeart/2005/8/layout/hList6"/>
    <dgm:cxn modelId="{E8926675-4D5E-4EC4-B034-FF19EDED50E2}" type="presParOf" srcId="{394E8673-4D12-45A0-86C8-EA67EF79A9D7}" destId="{7E600D5C-B1F0-4754-A0C2-2411A48E55F4}" srcOrd="1" destOrd="0" presId="urn:microsoft.com/office/officeart/2005/8/layout/hList6"/>
    <dgm:cxn modelId="{E6710871-410B-401D-BB44-BAB1BE60023E}" type="presParOf" srcId="{394E8673-4D12-45A0-86C8-EA67EF79A9D7}" destId="{EAB607B0-CCA5-4014-BE0E-263E6C5E6B08}" srcOrd="2" destOrd="0" presId="urn:microsoft.com/office/officeart/2005/8/layout/hList6"/>
    <dgm:cxn modelId="{08D0B245-A2CF-495C-BC95-F49A53F1F39B}" type="presParOf" srcId="{394E8673-4D12-45A0-86C8-EA67EF79A9D7}" destId="{38129B79-361F-44D2-83A5-0ABAC7CA10B9}" srcOrd="3" destOrd="0" presId="urn:microsoft.com/office/officeart/2005/8/layout/hList6"/>
    <dgm:cxn modelId="{81DEA2E1-6D4E-49C1-ABCB-C4B4E33C1D10}" type="presParOf" srcId="{394E8673-4D12-45A0-86C8-EA67EF79A9D7}" destId="{32BB8F7E-9229-4883-AAB7-CDDC0B940FC5}" srcOrd="4" destOrd="0" presId="urn:microsoft.com/office/officeart/2005/8/layout/hList6"/>
    <dgm:cxn modelId="{1505CA2E-34D8-4C50-80ED-300149A8FA21}" type="presParOf" srcId="{394E8673-4D12-45A0-86C8-EA67EF79A9D7}" destId="{85057F8B-77C4-4CFB-9683-FF44F7DFBE78}" srcOrd="5" destOrd="0" presId="urn:microsoft.com/office/officeart/2005/8/layout/hList6"/>
    <dgm:cxn modelId="{9930F60F-DF80-4F8E-AF00-785CEFBEBCB1}" type="presParOf" srcId="{394E8673-4D12-45A0-86C8-EA67EF79A9D7}" destId="{664BF7D7-B9F6-4A85-8E52-0B386A709FA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17996ED-ECBF-41DF-AC61-7051BBE7CA13}" type="doc">
      <dgm:prSet loTypeId="urn:microsoft.com/office/officeart/2005/8/layout/hList6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7CDAAEF-669E-4E18-9C54-2F326D1EE963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  <a:p>
          <a:r>
            <a:rPr lang="es-EC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567.429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litros.</a:t>
          </a:r>
        </a:p>
        <a:p>
          <a:endParaRPr lang="es-EC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2E8A2-CC7B-48C1-AFE3-15A5704B2CF6}" type="parTrans" cxnId="{9CB7D5AA-7969-4973-AF48-31C8E33E1CC4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EBE1D-F527-4E6D-A96A-7D4A9765A7AE}" type="sibTrans" cxnId="{9CB7D5AA-7969-4973-AF48-31C8E33E1CC4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533716-31C0-4081-9DFA-BF3190E3B36C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r>
            <a:rPr lang="es-EC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3.583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</a:t>
          </a:r>
        </a:p>
      </dgm:t>
    </dgm:pt>
    <dgm:pt modelId="{7EFDA2F8-D6D3-4D40-B490-AA88DCA3F934}" type="parTrans" cxnId="{2208CA54-1608-41AB-914B-0222159D4114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D58BC-56AE-4400-94ED-A669F0208F9B}" type="sibTrans" cxnId="{2208CA54-1608-41AB-914B-0222159D4114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9153D7-3422-43E4-AD14-9BEB02E20834}">
      <dgm:prSet phldrT="[Texto]" custT="1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r>
            <a:rPr lang="es-EC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78.447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</a:t>
          </a:r>
        </a:p>
        <a:p>
          <a:endParaRPr lang="es-EC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6A6A9D-2F62-4E39-9805-B494D285F659}" type="parTrans" cxnId="{BBB2D54E-585A-4ED5-BAB2-0009DEA07A9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6DD9A9-F581-4B9D-B59A-A236148E26DD}" type="sibTrans" cxnId="{BBB2D54E-585A-4ED5-BAB2-0009DEA07A9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41C4B0-31CE-43CC-BB81-B23ECDCAD58D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r>
            <a:rPr lang="es-EC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114 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litros</a:t>
          </a:r>
        </a:p>
      </dgm:t>
    </dgm:pt>
    <dgm:pt modelId="{32065C0A-641C-428E-A3EE-D15BF968C4F7}" type="parTrans" cxnId="{8A269CF0-478B-4531-88D0-3B41FDD35F7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BA7628-D0BD-4C69-8894-5BFE84E3912D}" type="sibTrans" cxnId="{8A269CF0-478B-4531-88D0-3B41FDD35F7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ECA8F-ECD6-4D10-97C3-0A9D657B9B94}">
      <dgm:prSet custT="1"/>
      <dgm:spPr>
        <a:solidFill>
          <a:srgbClr val="8FAADC"/>
        </a:solidFill>
      </dgm:spPr>
      <dgm:t>
        <a:bodyPr/>
        <a:lstStyle/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Total</a:t>
          </a:r>
        </a:p>
        <a:p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litros de leche cruda, </a:t>
          </a:r>
          <a:r>
            <a:rPr lang="es-EC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649.573 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estos el </a:t>
          </a:r>
          <a:r>
            <a:rPr lang="es-EC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83% </a:t>
          </a:r>
          <a:r>
            <a:rPr lang="es-EC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cumplieron las condiciones de  inocuidad.</a:t>
          </a:r>
        </a:p>
      </dgm:t>
    </dgm:pt>
    <dgm:pt modelId="{EA670CBF-5782-449D-91C8-9F1B40BA17F1}" type="parTrans" cxnId="{EE11B33B-27D9-4140-B5A3-6969C8008982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6F2360-9D24-4F8B-8730-076EB6663F4C}" type="sibTrans" cxnId="{EE11B33B-27D9-4140-B5A3-6969C8008982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4E4EC-D783-4E9D-A5ED-11F785D43E65}" type="pres">
      <dgm:prSet presAssocID="{D17996ED-ECBF-41DF-AC61-7051BBE7CA13}" presName="Name0" presStyleCnt="0">
        <dgm:presLayoutVars>
          <dgm:dir/>
          <dgm:resizeHandles val="exact"/>
        </dgm:presLayoutVars>
      </dgm:prSet>
      <dgm:spPr/>
    </dgm:pt>
    <dgm:pt modelId="{6C1E87A9-8004-4CDA-AEF1-7AECEC089A5C}" type="pres">
      <dgm:prSet presAssocID="{47CDAAEF-669E-4E18-9C54-2F326D1EE963}" presName="node" presStyleLbl="node1" presStyleIdx="0" presStyleCnt="5">
        <dgm:presLayoutVars>
          <dgm:bulletEnabled val="1"/>
        </dgm:presLayoutVars>
      </dgm:prSet>
      <dgm:spPr/>
    </dgm:pt>
    <dgm:pt modelId="{B93BAF2D-36C0-46C1-B628-098AD40F5E74}" type="pres">
      <dgm:prSet presAssocID="{2EDEBE1D-F527-4E6D-A96A-7D4A9765A7AE}" presName="sibTrans" presStyleCnt="0"/>
      <dgm:spPr/>
    </dgm:pt>
    <dgm:pt modelId="{9BE7F5FD-1640-4F47-92EC-F7E15C912DC8}" type="pres">
      <dgm:prSet presAssocID="{92533716-31C0-4081-9DFA-BF3190E3B36C}" presName="node" presStyleLbl="node1" presStyleIdx="1" presStyleCnt="5">
        <dgm:presLayoutVars>
          <dgm:bulletEnabled val="1"/>
        </dgm:presLayoutVars>
      </dgm:prSet>
      <dgm:spPr/>
    </dgm:pt>
    <dgm:pt modelId="{B8CD9BF9-8D50-4995-A1AC-76BBFED6877E}" type="pres">
      <dgm:prSet presAssocID="{A2DD58BC-56AE-4400-94ED-A669F0208F9B}" presName="sibTrans" presStyleCnt="0"/>
      <dgm:spPr/>
    </dgm:pt>
    <dgm:pt modelId="{00340509-4468-40DA-B065-F64C4C582B17}" type="pres">
      <dgm:prSet presAssocID="{0641C4B0-31CE-43CC-BB81-B23ECDCAD58D}" presName="node" presStyleLbl="node1" presStyleIdx="2" presStyleCnt="5">
        <dgm:presLayoutVars>
          <dgm:bulletEnabled val="1"/>
        </dgm:presLayoutVars>
      </dgm:prSet>
      <dgm:spPr/>
    </dgm:pt>
    <dgm:pt modelId="{EC031847-3F4C-4F1C-AB13-0A43C6EF4FF8}" type="pres">
      <dgm:prSet presAssocID="{E7BA7628-D0BD-4C69-8894-5BFE84E3912D}" presName="sibTrans" presStyleCnt="0"/>
      <dgm:spPr/>
    </dgm:pt>
    <dgm:pt modelId="{C1E9467F-6560-4D63-8377-B599047DFE9B}" type="pres">
      <dgm:prSet presAssocID="{369153D7-3422-43E4-AD14-9BEB02E20834}" presName="node" presStyleLbl="node1" presStyleIdx="3" presStyleCnt="5" custLinFactNeighborY="518">
        <dgm:presLayoutVars>
          <dgm:bulletEnabled val="1"/>
        </dgm:presLayoutVars>
      </dgm:prSet>
      <dgm:spPr/>
    </dgm:pt>
    <dgm:pt modelId="{7E57C365-4093-4470-A67A-DF9D5601BFDC}" type="pres">
      <dgm:prSet presAssocID="{BB6DD9A9-F581-4B9D-B59A-A236148E26DD}" presName="sibTrans" presStyleCnt="0"/>
      <dgm:spPr/>
    </dgm:pt>
    <dgm:pt modelId="{E328A0F5-32A6-451C-8BB0-9DF73E6D1262}" type="pres">
      <dgm:prSet presAssocID="{8BDECA8F-ECD6-4D10-97C3-0A9D657B9B94}" presName="node" presStyleLbl="node1" presStyleIdx="4" presStyleCnt="5">
        <dgm:presLayoutVars>
          <dgm:bulletEnabled val="1"/>
        </dgm:presLayoutVars>
      </dgm:prSet>
      <dgm:spPr/>
    </dgm:pt>
  </dgm:ptLst>
  <dgm:cxnLst>
    <dgm:cxn modelId="{EE11B33B-27D9-4140-B5A3-6969C8008982}" srcId="{D17996ED-ECBF-41DF-AC61-7051BBE7CA13}" destId="{8BDECA8F-ECD6-4D10-97C3-0A9D657B9B94}" srcOrd="4" destOrd="0" parTransId="{EA670CBF-5782-449D-91C8-9F1B40BA17F1}" sibTransId="{766F2360-9D24-4F8B-8730-076EB6663F4C}"/>
    <dgm:cxn modelId="{BBB2D54E-585A-4ED5-BAB2-0009DEA07A9B}" srcId="{D17996ED-ECBF-41DF-AC61-7051BBE7CA13}" destId="{369153D7-3422-43E4-AD14-9BEB02E20834}" srcOrd="3" destOrd="0" parTransId="{6B6A6A9D-2F62-4E39-9805-B494D285F659}" sibTransId="{BB6DD9A9-F581-4B9D-B59A-A236148E26DD}"/>
    <dgm:cxn modelId="{2208CA54-1608-41AB-914B-0222159D4114}" srcId="{D17996ED-ECBF-41DF-AC61-7051BBE7CA13}" destId="{92533716-31C0-4081-9DFA-BF3190E3B36C}" srcOrd="1" destOrd="0" parTransId="{7EFDA2F8-D6D3-4D40-B490-AA88DCA3F934}" sibTransId="{A2DD58BC-56AE-4400-94ED-A669F0208F9B}"/>
    <dgm:cxn modelId="{5EE71A5A-1FD6-4DAB-87B2-8CEB3CD0B07D}" type="presOf" srcId="{8BDECA8F-ECD6-4D10-97C3-0A9D657B9B94}" destId="{E328A0F5-32A6-451C-8BB0-9DF73E6D1262}" srcOrd="0" destOrd="0" presId="urn:microsoft.com/office/officeart/2005/8/layout/hList6"/>
    <dgm:cxn modelId="{0F6BEE97-ACD9-4F81-AD0B-636A9449B3F5}" type="presOf" srcId="{47CDAAEF-669E-4E18-9C54-2F326D1EE963}" destId="{6C1E87A9-8004-4CDA-AEF1-7AECEC089A5C}" srcOrd="0" destOrd="0" presId="urn:microsoft.com/office/officeart/2005/8/layout/hList6"/>
    <dgm:cxn modelId="{9CB7D5AA-7969-4973-AF48-31C8E33E1CC4}" srcId="{D17996ED-ECBF-41DF-AC61-7051BBE7CA13}" destId="{47CDAAEF-669E-4E18-9C54-2F326D1EE963}" srcOrd="0" destOrd="0" parTransId="{0BE2E8A2-CC7B-48C1-AFE3-15A5704B2CF6}" sibTransId="{2EDEBE1D-F527-4E6D-A96A-7D4A9765A7AE}"/>
    <dgm:cxn modelId="{F82E52BE-C3DE-440B-8352-23225B23F38F}" type="presOf" srcId="{92533716-31C0-4081-9DFA-BF3190E3B36C}" destId="{9BE7F5FD-1640-4F47-92EC-F7E15C912DC8}" srcOrd="0" destOrd="0" presId="urn:microsoft.com/office/officeart/2005/8/layout/hList6"/>
    <dgm:cxn modelId="{9C0459C6-85CB-4D7D-A134-08E02B0E967A}" type="presOf" srcId="{369153D7-3422-43E4-AD14-9BEB02E20834}" destId="{C1E9467F-6560-4D63-8377-B599047DFE9B}" srcOrd="0" destOrd="0" presId="urn:microsoft.com/office/officeart/2005/8/layout/hList6"/>
    <dgm:cxn modelId="{FC450FC7-737A-426C-8849-F5F6D63A8B32}" type="presOf" srcId="{D17996ED-ECBF-41DF-AC61-7051BBE7CA13}" destId="{9384E4EC-D783-4E9D-A5ED-11F785D43E65}" srcOrd="0" destOrd="0" presId="urn:microsoft.com/office/officeart/2005/8/layout/hList6"/>
    <dgm:cxn modelId="{17C623CB-F4C7-4775-B25D-A05517698D9C}" type="presOf" srcId="{0641C4B0-31CE-43CC-BB81-B23ECDCAD58D}" destId="{00340509-4468-40DA-B065-F64C4C582B17}" srcOrd="0" destOrd="0" presId="urn:microsoft.com/office/officeart/2005/8/layout/hList6"/>
    <dgm:cxn modelId="{8A269CF0-478B-4531-88D0-3B41FDD35F7B}" srcId="{D17996ED-ECBF-41DF-AC61-7051BBE7CA13}" destId="{0641C4B0-31CE-43CC-BB81-B23ECDCAD58D}" srcOrd="2" destOrd="0" parTransId="{32065C0A-641C-428E-A3EE-D15BF968C4F7}" sibTransId="{E7BA7628-D0BD-4C69-8894-5BFE84E3912D}"/>
    <dgm:cxn modelId="{6A02559E-F3E6-4CCB-A553-8A7D8C4D2AED}" type="presParOf" srcId="{9384E4EC-D783-4E9D-A5ED-11F785D43E65}" destId="{6C1E87A9-8004-4CDA-AEF1-7AECEC089A5C}" srcOrd="0" destOrd="0" presId="urn:microsoft.com/office/officeart/2005/8/layout/hList6"/>
    <dgm:cxn modelId="{032491A1-DA4B-4008-9E9A-2F44F1EC167D}" type="presParOf" srcId="{9384E4EC-D783-4E9D-A5ED-11F785D43E65}" destId="{B93BAF2D-36C0-46C1-B628-098AD40F5E74}" srcOrd="1" destOrd="0" presId="urn:microsoft.com/office/officeart/2005/8/layout/hList6"/>
    <dgm:cxn modelId="{55C1D770-0967-4EF8-9AD7-C340F4F710C4}" type="presParOf" srcId="{9384E4EC-D783-4E9D-A5ED-11F785D43E65}" destId="{9BE7F5FD-1640-4F47-92EC-F7E15C912DC8}" srcOrd="2" destOrd="0" presId="urn:microsoft.com/office/officeart/2005/8/layout/hList6"/>
    <dgm:cxn modelId="{83A16A0E-9461-40AB-993F-26851E4A3473}" type="presParOf" srcId="{9384E4EC-D783-4E9D-A5ED-11F785D43E65}" destId="{B8CD9BF9-8D50-4995-A1AC-76BBFED6877E}" srcOrd="3" destOrd="0" presId="urn:microsoft.com/office/officeart/2005/8/layout/hList6"/>
    <dgm:cxn modelId="{273B9EAE-5F77-46B7-8705-EDC4EA8A7911}" type="presParOf" srcId="{9384E4EC-D783-4E9D-A5ED-11F785D43E65}" destId="{00340509-4468-40DA-B065-F64C4C582B17}" srcOrd="4" destOrd="0" presId="urn:microsoft.com/office/officeart/2005/8/layout/hList6"/>
    <dgm:cxn modelId="{82BC40A9-25F5-40DF-BFA1-8E1B4891F14C}" type="presParOf" srcId="{9384E4EC-D783-4E9D-A5ED-11F785D43E65}" destId="{EC031847-3F4C-4F1C-AB13-0A43C6EF4FF8}" srcOrd="5" destOrd="0" presId="urn:microsoft.com/office/officeart/2005/8/layout/hList6"/>
    <dgm:cxn modelId="{2D04AF5B-7EAC-4DF6-A6AA-F1813F4FDEBB}" type="presParOf" srcId="{9384E4EC-D783-4E9D-A5ED-11F785D43E65}" destId="{C1E9467F-6560-4D63-8377-B599047DFE9B}" srcOrd="6" destOrd="0" presId="urn:microsoft.com/office/officeart/2005/8/layout/hList6"/>
    <dgm:cxn modelId="{BBFC566D-B4EE-4021-808B-0AA32550C36B}" type="presParOf" srcId="{9384E4EC-D783-4E9D-A5ED-11F785D43E65}" destId="{7E57C365-4093-4470-A67A-DF9D5601BFDC}" srcOrd="7" destOrd="0" presId="urn:microsoft.com/office/officeart/2005/8/layout/hList6"/>
    <dgm:cxn modelId="{E90DEB58-5059-478F-A7AF-6432838003C6}" type="presParOf" srcId="{9384E4EC-D783-4E9D-A5ED-11F785D43E65}" destId="{E328A0F5-32A6-451C-8BB0-9DF73E6D1262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6C95895-5780-4189-896C-91C75341777E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187A162-33B4-4862-BD49-558BD80C39E7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</dgm:t>
    </dgm:pt>
    <dgm:pt modelId="{47A71DD4-7454-4C7C-BC2A-E3A8A7A955D3}" type="parTrans" cxnId="{66A4B114-BF21-405F-86F4-22321EDD5EF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5E61C7-0129-49C4-BB91-25B16EDA7F13}" type="sibTrans" cxnId="{66A4B114-BF21-405F-86F4-22321EDD5EF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9DCE3-B79F-44F8-8D84-AA7D9905C4AA}">
      <dgm:prSet phldrT="[Texto]"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B71EDE-357D-4A8E-AD00-D782AFC88C32}" type="parTrans" cxnId="{812472D1-585D-4124-AC44-3DF0F391179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0E62EE-9744-4818-AA97-47655F30BFF5}" type="sibTrans" cxnId="{812472D1-585D-4124-AC44-3DF0F391179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95594B-B0EF-499C-B385-78924E6B368E}">
      <dgm:prSet phldrT="[Texto]"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18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453C0D-1DE4-49B5-994D-7B6CCC9F10FC}" type="parTrans" cxnId="{4B639176-026D-4C95-A70B-47905BB21CB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223821-5DCF-4BE9-9D0F-6FC134A24A73}" type="sibTrans" cxnId="{4B639176-026D-4C95-A70B-47905BB21CB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D05E2A-EAB5-494C-86B6-124273B1C4F3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</dgm:t>
    </dgm:pt>
    <dgm:pt modelId="{70056073-4EEA-46CE-8A8F-CCCECBF3128C}" type="parTrans" cxnId="{1456C344-FE4C-4C0C-A5B8-23C6F0E0ABA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6B3509-9A60-48A4-B0DB-A83B885B8552}" type="sibTrans" cxnId="{1456C344-FE4C-4C0C-A5B8-23C6F0E0ABA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627FB-CB99-4943-9736-E34B4B9163C3}">
      <dgm:prSet phldrT="[Texto]"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13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1BEFED-487A-46C6-9407-37AA255EA4F1}" type="parTrans" cxnId="{41D7809C-922F-454F-8735-4A131ABF312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061D7B-1A2D-40D9-95D1-E8C91BAA74AA}" type="sibTrans" cxnId="{41D7809C-922F-454F-8735-4A131ABF312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097604-5AC4-4E12-BAC0-664F23579FC0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</dgm:t>
    </dgm:pt>
    <dgm:pt modelId="{9AC7DD0D-EE98-4FAD-8F51-70FA5C11568E}" type="parTrans" cxnId="{4F6C4BBD-BC07-45CB-A6D7-9C5EB7AF9B8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3C6FD-821A-4D0B-A735-672FC12FE947}" type="sibTrans" cxnId="{4F6C4BBD-BC07-45CB-A6D7-9C5EB7AF9B8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71F0DA-A4EB-4AEF-ADF9-CFB94613F4EE}">
      <dgm:prSet phldrT="[Texto]" custT="1"/>
      <dgm:spPr/>
      <dgm:t>
        <a:bodyPr/>
        <a:lstStyle/>
        <a:p>
          <a:pPr algn="ctr"/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</a:t>
          </a:r>
          <a:endParaRPr lang="es-EC" sz="1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6016703D-9D9E-4C80-B0B1-0027C4F49CC5}" type="parTrans" cxnId="{6A037867-BA33-4BB2-B714-B861AD50633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3AC872-D64B-4133-BB49-E9A0C67B3985}" type="sibTrans" cxnId="{6A037867-BA33-4BB2-B714-B861AD50633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DF878-B7E7-490F-AF6E-C252DF260D36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</dgm:t>
    </dgm:pt>
    <dgm:pt modelId="{0611AE27-6B56-4A31-B423-27F7074BB88B}" type="parTrans" cxnId="{F0DF646D-8E91-4B20-BE23-673A038989E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BB72AB-0F73-40FA-B592-CF654AA5BF00}" type="sibTrans" cxnId="{F0DF646D-8E91-4B20-BE23-673A038989E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5C3DB0-9764-41CA-8D18-42023C82BF81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3A750-A8F1-4CDC-8D52-33AF4482D8F2}" type="parTrans" cxnId="{00C669A9-CBE7-4168-803A-FE69B768450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84CE9-0725-4A82-AB07-E2F21D7376A2}" type="sibTrans" cxnId="{00C669A9-CBE7-4168-803A-FE69B768450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2E73A-71D0-4B2A-8476-3BC849AABD02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es-EC" sz="1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EC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320B7D-3A91-4302-84FB-BA2AC4908A97}" type="parTrans" cxnId="{99353F8F-A6B3-448E-A4F6-C8A93819977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561B85-9D75-4B6C-AAA3-EF0AEAAA353A}" type="sibTrans" cxnId="{99353F8F-A6B3-448E-A4F6-C8A93819977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B6A35-BCD5-4DB2-8224-C6B55031E462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207E9-F6D1-491E-8AAE-0320C772A9AC}" type="parTrans" cxnId="{5EE21E1F-352D-45E2-BAF3-9212541F1C5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C481F6-BDB4-47D9-ACC6-9F3F5150EB7F}" type="sibTrans" cxnId="{5EE21E1F-352D-45E2-BAF3-9212541F1C5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B9B34E-5EED-44BA-83E9-D37426D53911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AE0674-99D0-4BEE-BE9B-3945616FBB4A}" type="parTrans" cxnId="{E3D6186E-6EF0-40F6-BE4F-E531CFE7117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7F270-6389-4B17-993B-E7FA7325B190}" type="sibTrans" cxnId="{E3D6186E-6EF0-40F6-BE4F-E531CFE7117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27E571-54FD-457F-8C8E-C81509944DAD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29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FC766-0A4E-44B3-A672-2AD45ABF6A23}" type="parTrans" cxnId="{3FE94D19-F6C1-4AD3-B1BF-B78FBE267DE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55C17-2037-484F-B861-BCA3D52201B6}" type="sibTrans" cxnId="{3FE94D19-F6C1-4AD3-B1BF-B78FBE267DE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C56983-1F6C-4B86-BA01-D13D800ADA36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28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F07BC5-80D6-4490-A8C3-92736521AECB}" type="parTrans" cxnId="{89871B14-57CB-48C5-AE56-E2D69C2EA02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C4DEE9-A8DE-4F04-BA1A-C1FA4CB70284}" type="sibTrans" cxnId="{89871B14-57CB-48C5-AE56-E2D69C2EA02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F0E56-164B-4340-8E57-BB7CA28B442D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</a:p>
        <a:p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38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5C31A6-2498-4342-AD90-7837B6D4E06E}" type="parTrans" cxnId="{98844BE1-DFA6-44D2-A627-E56F3F2A04F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14849F-0A0B-47DF-9F65-E22094CEAE72}" type="sibTrans" cxnId="{98844BE1-DFA6-44D2-A627-E56F3F2A04F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625EDF-6B9D-4F1C-ACB2-03E950ABA226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39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124B27-3134-451C-8DB0-8CA5E941EA14}" type="parTrans" cxnId="{1E2AE096-8526-4B92-BF70-6CC68424BE6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8AF4D0-341A-4260-A33A-AD766E0B83CA}" type="sibTrans" cxnId="{1E2AE096-8526-4B92-BF70-6CC68424BE6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A07AC-4B30-4D98-B373-2EA47A05C755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</a:p>
        <a:p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8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6873A1-815D-4DAE-A22E-759279FE162F}" type="parTrans" cxnId="{3160C3F7-BF80-4A34-99D1-117D9D2A2AC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57364-EC06-44F0-A983-8A6C92E0DD19}" type="sibTrans" cxnId="{3160C3F7-BF80-4A34-99D1-117D9D2A2AC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D7FE71-89DD-442A-BE5B-5D443C5B0FE7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8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88082A-D88C-46A1-83B7-ECB30251CE31}" type="parTrans" cxnId="{2686BFC8-74A3-4482-9D18-BBED2C65A42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2FD74C-B57D-413F-9334-A115B1C08BA7}" type="sibTrans" cxnId="{2686BFC8-74A3-4482-9D18-BBED2C65A42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5E0E96-93B9-496C-B5EF-64BE0C3ADCF0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233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1F4F72-E6C3-4FD0-A43C-F71F76EDC5EA}" type="parTrans" cxnId="{64037FF8-2743-499E-80A4-584700D4571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80793F-3742-4864-8F8E-B1777B8FF064}" type="sibTrans" cxnId="{64037FF8-2743-499E-80A4-584700D4571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358E69-988A-4791-9315-A40E706E13E2}">
      <dgm:prSet custT="1"/>
      <dgm:spPr/>
      <dgm:t>
        <a:bodyPr/>
        <a:lstStyle/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dirty="0">
              <a:latin typeface="Arial" panose="020B0604020202020204" pitchFamily="34" charset="0"/>
              <a:cs typeface="Arial" panose="020B0604020202020204" pitchFamily="34" charset="0"/>
            </a:rPr>
            <a:t>32</a:t>
          </a:r>
          <a:endParaRPr lang="es-EC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4904AB-9F06-4C74-ACEF-7CF27F6D8443}" type="parTrans" cxnId="{BF84C89C-8222-4A54-A7D7-1B661F6189B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817675-475B-4806-ABC3-FDD8B84396F3}" type="sibTrans" cxnId="{BF84C89C-8222-4A54-A7D7-1B661F6189B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E90F11-B374-4A91-8090-2F1C364A3320}" type="pres">
      <dgm:prSet presAssocID="{26C95895-5780-4189-896C-91C75341777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65216F-23FF-493C-998D-49CC2C6F9006}" type="pres">
      <dgm:prSet presAssocID="{6187A162-33B4-4862-BD49-558BD80C39E7}" presName="vertOne" presStyleCnt="0"/>
      <dgm:spPr/>
    </dgm:pt>
    <dgm:pt modelId="{ACC9F5BA-204C-4582-8362-F3740579A59F}" type="pres">
      <dgm:prSet presAssocID="{6187A162-33B4-4862-BD49-558BD80C39E7}" presName="txOne" presStyleLbl="node0" presStyleIdx="0" presStyleCnt="4" custScaleY="56409">
        <dgm:presLayoutVars>
          <dgm:chPref val="3"/>
        </dgm:presLayoutVars>
      </dgm:prSet>
      <dgm:spPr/>
    </dgm:pt>
    <dgm:pt modelId="{24168752-82B3-4D73-8F45-DE1549926D96}" type="pres">
      <dgm:prSet presAssocID="{6187A162-33B4-4862-BD49-558BD80C39E7}" presName="parTransOne" presStyleCnt="0"/>
      <dgm:spPr/>
    </dgm:pt>
    <dgm:pt modelId="{120CB56D-15B6-4FB5-A9FB-07F2CF2DE73C}" type="pres">
      <dgm:prSet presAssocID="{6187A162-33B4-4862-BD49-558BD80C39E7}" presName="horzOne" presStyleCnt="0"/>
      <dgm:spPr/>
    </dgm:pt>
    <dgm:pt modelId="{5EE40922-C124-4F9D-ADE6-6516A253CAC9}" type="pres">
      <dgm:prSet presAssocID="{AD09DCE3-B79F-44F8-8D84-AA7D9905C4AA}" presName="vertTwo" presStyleCnt="0"/>
      <dgm:spPr/>
    </dgm:pt>
    <dgm:pt modelId="{B29E969D-B163-4548-A7A5-4FB47DF33CC8}" type="pres">
      <dgm:prSet presAssocID="{AD09DCE3-B79F-44F8-8D84-AA7D9905C4AA}" presName="txTwo" presStyleLbl="node2" presStyleIdx="0" presStyleCnt="8">
        <dgm:presLayoutVars>
          <dgm:chPref val="3"/>
        </dgm:presLayoutVars>
      </dgm:prSet>
      <dgm:spPr/>
    </dgm:pt>
    <dgm:pt modelId="{F7F1E5BF-C283-43ED-82A5-368BA7E7DE6D}" type="pres">
      <dgm:prSet presAssocID="{AD09DCE3-B79F-44F8-8D84-AA7D9905C4AA}" presName="parTransTwo" presStyleCnt="0"/>
      <dgm:spPr/>
    </dgm:pt>
    <dgm:pt modelId="{7BA69AE3-3346-4FCD-8149-5B15FD8CC73F}" type="pres">
      <dgm:prSet presAssocID="{AD09DCE3-B79F-44F8-8D84-AA7D9905C4AA}" presName="horzTwo" presStyleCnt="0"/>
      <dgm:spPr/>
    </dgm:pt>
    <dgm:pt modelId="{68437789-0AF4-418D-AEE5-13AEE17E3E43}" type="pres">
      <dgm:prSet presAssocID="{C727E571-54FD-457F-8C8E-C81509944DAD}" presName="vertThree" presStyleCnt="0"/>
      <dgm:spPr/>
    </dgm:pt>
    <dgm:pt modelId="{D6B3E0F9-7881-4BF1-A778-138357D80596}" type="pres">
      <dgm:prSet presAssocID="{C727E571-54FD-457F-8C8E-C81509944DAD}" presName="txThree" presStyleLbl="node3" presStyleIdx="0" presStyleCnt="8">
        <dgm:presLayoutVars>
          <dgm:chPref val="3"/>
        </dgm:presLayoutVars>
      </dgm:prSet>
      <dgm:spPr/>
    </dgm:pt>
    <dgm:pt modelId="{98131EF3-869D-4AC2-9F3E-B7355CE5537D}" type="pres">
      <dgm:prSet presAssocID="{C727E571-54FD-457F-8C8E-C81509944DAD}" presName="horzThree" presStyleCnt="0"/>
      <dgm:spPr/>
    </dgm:pt>
    <dgm:pt modelId="{D13A0A77-96C3-4D05-8809-B6051CC11159}" type="pres">
      <dgm:prSet presAssocID="{660E62EE-9744-4818-AA97-47655F30BFF5}" presName="sibSpaceTwo" presStyleCnt="0"/>
      <dgm:spPr/>
    </dgm:pt>
    <dgm:pt modelId="{2EE563E0-DA54-415D-B148-E259BD6495E9}" type="pres">
      <dgm:prSet presAssocID="{EA95594B-B0EF-499C-B385-78924E6B368E}" presName="vertTwo" presStyleCnt="0"/>
      <dgm:spPr/>
    </dgm:pt>
    <dgm:pt modelId="{4A49D551-4BF1-4027-AABE-906BB650A79F}" type="pres">
      <dgm:prSet presAssocID="{EA95594B-B0EF-499C-B385-78924E6B368E}" presName="txTwo" presStyleLbl="node2" presStyleIdx="1" presStyleCnt="8">
        <dgm:presLayoutVars>
          <dgm:chPref val="3"/>
        </dgm:presLayoutVars>
      </dgm:prSet>
      <dgm:spPr/>
    </dgm:pt>
    <dgm:pt modelId="{A33B2FB4-A0E6-45EF-8A79-88C9A8898C42}" type="pres">
      <dgm:prSet presAssocID="{EA95594B-B0EF-499C-B385-78924E6B368E}" presName="parTransTwo" presStyleCnt="0"/>
      <dgm:spPr/>
    </dgm:pt>
    <dgm:pt modelId="{07287D32-5FAA-4C3E-8E5A-27E559DA6525}" type="pres">
      <dgm:prSet presAssocID="{EA95594B-B0EF-499C-B385-78924E6B368E}" presName="horzTwo" presStyleCnt="0"/>
      <dgm:spPr/>
    </dgm:pt>
    <dgm:pt modelId="{CB3CD14F-3A99-4CC9-BBA8-45A031B8BE1B}" type="pres">
      <dgm:prSet presAssocID="{13C56983-1F6C-4B86-BA01-D13D800ADA36}" presName="vertThree" presStyleCnt="0"/>
      <dgm:spPr/>
    </dgm:pt>
    <dgm:pt modelId="{630BA1F5-7BF7-4D79-B460-DE7F828ABF4E}" type="pres">
      <dgm:prSet presAssocID="{13C56983-1F6C-4B86-BA01-D13D800ADA36}" presName="txThree" presStyleLbl="node3" presStyleIdx="1" presStyleCnt="8">
        <dgm:presLayoutVars>
          <dgm:chPref val="3"/>
        </dgm:presLayoutVars>
      </dgm:prSet>
      <dgm:spPr/>
    </dgm:pt>
    <dgm:pt modelId="{ACE385A9-3D45-40D7-88BF-C3A8F9757834}" type="pres">
      <dgm:prSet presAssocID="{13C56983-1F6C-4B86-BA01-D13D800ADA36}" presName="horzThree" presStyleCnt="0"/>
      <dgm:spPr/>
    </dgm:pt>
    <dgm:pt modelId="{B7EF1782-971E-43A7-8977-7CF481B7312F}" type="pres">
      <dgm:prSet presAssocID="{D25E61C7-0129-49C4-BB91-25B16EDA7F13}" presName="sibSpaceOne" presStyleCnt="0"/>
      <dgm:spPr/>
    </dgm:pt>
    <dgm:pt modelId="{BDF01E50-0CD3-4B26-B999-063BA9D6CB7C}" type="pres">
      <dgm:prSet presAssocID="{E3D05E2A-EAB5-494C-86B6-124273B1C4F3}" presName="vertOne" presStyleCnt="0"/>
      <dgm:spPr/>
    </dgm:pt>
    <dgm:pt modelId="{EAE3A3BD-0734-4DD0-AFD1-D8751195DF1F}" type="pres">
      <dgm:prSet presAssocID="{E3D05E2A-EAB5-494C-86B6-124273B1C4F3}" presName="txOne" presStyleLbl="node0" presStyleIdx="1" presStyleCnt="4" custScaleY="56409">
        <dgm:presLayoutVars>
          <dgm:chPref val="3"/>
        </dgm:presLayoutVars>
      </dgm:prSet>
      <dgm:spPr/>
    </dgm:pt>
    <dgm:pt modelId="{7EC6CE1E-B7AD-4D33-B0DE-72C7F9A3E3C7}" type="pres">
      <dgm:prSet presAssocID="{E3D05E2A-EAB5-494C-86B6-124273B1C4F3}" presName="parTransOne" presStyleCnt="0"/>
      <dgm:spPr/>
    </dgm:pt>
    <dgm:pt modelId="{00D88AB6-75DA-4288-A659-75BD910E7746}" type="pres">
      <dgm:prSet presAssocID="{E3D05E2A-EAB5-494C-86B6-124273B1C4F3}" presName="horzOne" presStyleCnt="0"/>
      <dgm:spPr/>
    </dgm:pt>
    <dgm:pt modelId="{54E21C87-F5F4-43B1-9F92-8279DF5C45CC}" type="pres">
      <dgm:prSet presAssocID="{365C3DB0-9764-41CA-8D18-42023C82BF81}" presName="vertTwo" presStyleCnt="0"/>
      <dgm:spPr/>
    </dgm:pt>
    <dgm:pt modelId="{75B1C686-6B8E-44C4-98D7-9026515A08F8}" type="pres">
      <dgm:prSet presAssocID="{365C3DB0-9764-41CA-8D18-42023C82BF81}" presName="txTwo" presStyleLbl="node2" presStyleIdx="2" presStyleCnt="8">
        <dgm:presLayoutVars>
          <dgm:chPref val="3"/>
        </dgm:presLayoutVars>
      </dgm:prSet>
      <dgm:spPr/>
    </dgm:pt>
    <dgm:pt modelId="{ECDFA786-EC4F-4884-87FD-572D24F2D5E6}" type="pres">
      <dgm:prSet presAssocID="{365C3DB0-9764-41CA-8D18-42023C82BF81}" presName="parTransTwo" presStyleCnt="0"/>
      <dgm:spPr/>
    </dgm:pt>
    <dgm:pt modelId="{3E2D554E-AE48-42DD-84A2-658815FAD295}" type="pres">
      <dgm:prSet presAssocID="{365C3DB0-9764-41CA-8D18-42023C82BF81}" presName="horzTwo" presStyleCnt="0"/>
      <dgm:spPr/>
    </dgm:pt>
    <dgm:pt modelId="{6EEA51C7-0786-4ADD-90D2-D75D322337CB}" type="pres">
      <dgm:prSet presAssocID="{0FDF0E56-164B-4340-8E57-BB7CA28B442D}" presName="vertThree" presStyleCnt="0"/>
      <dgm:spPr/>
    </dgm:pt>
    <dgm:pt modelId="{3F26589A-3756-43CA-BC37-28B164618D1B}" type="pres">
      <dgm:prSet presAssocID="{0FDF0E56-164B-4340-8E57-BB7CA28B442D}" presName="txThree" presStyleLbl="node3" presStyleIdx="2" presStyleCnt="8">
        <dgm:presLayoutVars>
          <dgm:chPref val="3"/>
        </dgm:presLayoutVars>
      </dgm:prSet>
      <dgm:spPr/>
    </dgm:pt>
    <dgm:pt modelId="{EF1BADC3-89E6-4C67-8A61-F50632996DEC}" type="pres">
      <dgm:prSet presAssocID="{0FDF0E56-164B-4340-8E57-BB7CA28B442D}" presName="horzThree" presStyleCnt="0"/>
      <dgm:spPr/>
    </dgm:pt>
    <dgm:pt modelId="{72EC52B0-B453-4E46-BE1B-651322523EC9}" type="pres">
      <dgm:prSet presAssocID="{4C084CE9-0725-4A82-AB07-E2F21D7376A2}" presName="sibSpaceTwo" presStyleCnt="0"/>
      <dgm:spPr/>
    </dgm:pt>
    <dgm:pt modelId="{B9C71516-B3AE-46B0-918D-3A427410803B}" type="pres">
      <dgm:prSet presAssocID="{79A627FB-CB99-4943-9736-E34B4B9163C3}" presName="vertTwo" presStyleCnt="0"/>
      <dgm:spPr/>
    </dgm:pt>
    <dgm:pt modelId="{938A1530-1961-41C5-8C34-C7F2D6E3F59E}" type="pres">
      <dgm:prSet presAssocID="{79A627FB-CB99-4943-9736-E34B4B9163C3}" presName="txTwo" presStyleLbl="node2" presStyleIdx="3" presStyleCnt="8">
        <dgm:presLayoutVars>
          <dgm:chPref val="3"/>
        </dgm:presLayoutVars>
      </dgm:prSet>
      <dgm:spPr/>
    </dgm:pt>
    <dgm:pt modelId="{200D0C43-6435-422B-9CA8-D0760A526C43}" type="pres">
      <dgm:prSet presAssocID="{79A627FB-CB99-4943-9736-E34B4B9163C3}" presName="parTransTwo" presStyleCnt="0"/>
      <dgm:spPr/>
    </dgm:pt>
    <dgm:pt modelId="{FB1F9D2F-AEDF-417A-A092-C43CE5062C76}" type="pres">
      <dgm:prSet presAssocID="{79A627FB-CB99-4943-9736-E34B4B9163C3}" presName="horzTwo" presStyleCnt="0"/>
      <dgm:spPr/>
    </dgm:pt>
    <dgm:pt modelId="{E53727F7-B4E2-4A50-94A5-921411384A8A}" type="pres">
      <dgm:prSet presAssocID="{3C625EDF-6B9D-4F1C-ACB2-03E950ABA226}" presName="vertThree" presStyleCnt="0"/>
      <dgm:spPr/>
    </dgm:pt>
    <dgm:pt modelId="{E6C35E9D-EB1D-4B92-8D45-8608275F5E6B}" type="pres">
      <dgm:prSet presAssocID="{3C625EDF-6B9D-4F1C-ACB2-03E950ABA226}" presName="txThree" presStyleLbl="node3" presStyleIdx="3" presStyleCnt="8">
        <dgm:presLayoutVars>
          <dgm:chPref val="3"/>
        </dgm:presLayoutVars>
      </dgm:prSet>
      <dgm:spPr/>
    </dgm:pt>
    <dgm:pt modelId="{1B15CD9B-63BF-4C41-9F31-4AAF6DB3B50A}" type="pres">
      <dgm:prSet presAssocID="{3C625EDF-6B9D-4F1C-ACB2-03E950ABA226}" presName="horzThree" presStyleCnt="0"/>
      <dgm:spPr/>
    </dgm:pt>
    <dgm:pt modelId="{CF74B397-5A0D-4522-9013-542E3EA3E2E5}" type="pres">
      <dgm:prSet presAssocID="{B36B3509-9A60-48A4-B0DB-A83B885B8552}" presName="sibSpaceOne" presStyleCnt="0"/>
      <dgm:spPr/>
    </dgm:pt>
    <dgm:pt modelId="{0572E26E-6276-4453-B363-2BE62BAF39C2}" type="pres">
      <dgm:prSet presAssocID="{5CEDF878-B7E7-490F-AF6E-C252DF260D36}" presName="vertOne" presStyleCnt="0"/>
      <dgm:spPr/>
    </dgm:pt>
    <dgm:pt modelId="{75E5A13C-665B-47D6-9631-79C632B18A61}" type="pres">
      <dgm:prSet presAssocID="{5CEDF878-B7E7-490F-AF6E-C252DF260D36}" presName="txOne" presStyleLbl="node0" presStyleIdx="2" presStyleCnt="4" custScaleY="56409">
        <dgm:presLayoutVars>
          <dgm:chPref val="3"/>
        </dgm:presLayoutVars>
      </dgm:prSet>
      <dgm:spPr/>
    </dgm:pt>
    <dgm:pt modelId="{DE81B157-F763-4E09-AD5B-934C7459B6DD}" type="pres">
      <dgm:prSet presAssocID="{5CEDF878-B7E7-490F-AF6E-C252DF260D36}" presName="parTransOne" presStyleCnt="0"/>
      <dgm:spPr/>
    </dgm:pt>
    <dgm:pt modelId="{CF2EFD79-C30F-4204-B4AD-7DBBD8C973B2}" type="pres">
      <dgm:prSet presAssocID="{5CEDF878-B7E7-490F-AF6E-C252DF260D36}" presName="horzOne" presStyleCnt="0"/>
      <dgm:spPr/>
    </dgm:pt>
    <dgm:pt modelId="{A561C4F6-90B2-4C0E-8C36-4FA7400CD7D0}" type="pres">
      <dgm:prSet presAssocID="{E5B9B34E-5EED-44BA-83E9-D37426D53911}" presName="vertTwo" presStyleCnt="0"/>
      <dgm:spPr/>
    </dgm:pt>
    <dgm:pt modelId="{1145FF09-2CB2-428D-AD65-716261C15EA0}" type="pres">
      <dgm:prSet presAssocID="{E5B9B34E-5EED-44BA-83E9-D37426D53911}" presName="txTwo" presStyleLbl="node2" presStyleIdx="4" presStyleCnt="8">
        <dgm:presLayoutVars>
          <dgm:chPref val="3"/>
        </dgm:presLayoutVars>
      </dgm:prSet>
      <dgm:spPr/>
    </dgm:pt>
    <dgm:pt modelId="{3B511EE2-9FA1-4EF0-9961-B5AA7D60342C}" type="pres">
      <dgm:prSet presAssocID="{E5B9B34E-5EED-44BA-83E9-D37426D53911}" presName="parTransTwo" presStyleCnt="0"/>
      <dgm:spPr/>
    </dgm:pt>
    <dgm:pt modelId="{E84DD7B1-116E-4771-A0C0-19EABB19C7EE}" type="pres">
      <dgm:prSet presAssocID="{E5B9B34E-5EED-44BA-83E9-D37426D53911}" presName="horzTwo" presStyleCnt="0"/>
      <dgm:spPr/>
    </dgm:pt>
    <dgm:pt modelId="{168170E9-0E2C-46FC-8125-45B524C1100C}" type="pres">
      <dgm:prSet presAssocID="{66EA07AC-4B30-4D98-B373-2EA47A05C755}" presName="vertThree" presStyleCnt="0"/>
      <dgm:spPr/>
    </dgm:pt>
    <dgm:pt modelId="{48AE5D43-C384-40E6-9A11-F6DBDA5AE53D}" type="pres">
      <dgm:prSet presAssocID="{66EA07AC-4B30-4D98-B373-2EA47A05C755}" presName="txThree" presStyleLbl="node3" presStyleIdx="4" presStyleCnt="8">
        <dgm:presLayoutVars>
          <dgm:chPref val="3"/>
        </dgm:presLayoutVars>
      </dgm:prSet>
      <dgm:spPr/>
    </dgm:pt>
    <dgm:pt modelId="{194AEE6A-6D61-4C45-91A6-9FA02AB21777}" type="pres">
      <dgm:prSet presAssocID="{66EA07AC-4B30-4D98-B373-2EA47A05C755}" presName="horzThree" presStyleCnt="0"/>
      <dgm:spPr/>
    </dgm:pt>
    <dgm:pt modelId="{F0D0638C-7D5F-42D9-9BE0-9CD345D4FA08}" type="pres">
      <dgm:prSet presAssocID="{8517F270-6389-4B17-993B-E7FA7325B190}" presName="sibSpaceTwo" presStyleCnt="0"/>
      <dgm:spPr/>
    </dgm:pt>
    <dgm:pt modelId="{409CFAF7-2C71-4860-8A5B-0FB89E362B1D}" type="pres">
      <dgm:prSet presAssocID="{190B6A35-BCD5-4DB2-8224-C6B55031E462}" presName="vertTwo" presStyleCnt="0"/>
      <dgm:spPr/>
    </dgm:pt>
    <dgm:pt modelId="{355D57C5-B41A-4C3D-ACB6-E706D15DD233}" type="pres">
      <dgm:prSet presAssocID="{190B6A35-BCD5-4DB2-8224-C6B55031E462}" presName="txTwo" presStyleLbl="node2" presStyleIdx="5" presStyleCnt="8">
        <dgm:presLayoutVars>
          <dgm:chPref val="3"/>
        </dgm:presLayoutVars>
      </dgm:prSet>
      <dgm:spPr/>
    </dgm:pt>
    <dgm:pt modelId="{9F6CF5FA-D085-4309-B649-4E58A576BFC0}" type="pres">
      <dgm:prSet presAssocID="{190B6A35-BCD5-4DB2-8224-C6B55031E462}" presName="parTransTwo" presStyleCnt="0"/>
      <dgm:spPr/>
    </dgm:pt>
    <dgm:pt modelId="{43AD2178-3F4C-4BC9-9F85-87494FDB6FAC}" type="pres">
      <dgm:prSet presAssocID="{190B6A35-BCD5-4DB2-8224-C6B55031E462}" presName="horzTwo" presStyleCnt="0"/>
      <dgm:spPr/>
    </dgm:pt>
    <dgm:pt modelId="{1EE540B4-ED8D-4CD0-8CE2-5C5781E04E7F}" type="pres">
      <dgm:prSet presAssocID="{B3D7FE71-89DD-442A-BE5B-5D443C5B0FE7}" presName="vertThree" presStyleCnt="0"/>
      <dgm:spPr/>
    </dgm:pt>
    <dgm:pt modelId="{9ECFA13A-A87C-4343-B369-3D94C9EC89EE}" type="pres">
      <dgm:prSet presAssocID="{B3D7FE71-89DD-442A-BE5B-5D443C5B0FE7}" presName="txThree" presStyleLbl="node3" presStyleIdx="5" presStyleCnt="8">
        <dgm:presLayoutVars>
          <dgm:chPref val="3"/>
        </dgm:presLayoutVars>
      </dgm:prSet>
      <dgm:spPr/>
    </dgm:pt>
    <dgm:pt modelId="{C2D44008-3BA9-40B6-A368-E2A9B002EC77}" type="pres">
      <dgm:prSet presAssocID="{B3D7FE71-89DD-442A-BE5B-5D443C5B0FE7}" presName="horzThree" presStyleCnt="0"/>
      <dgm:spPr/>
    </dgm:pt>
    <dgm:pt modelId="{ECCB8A5F-006D-41D2-874B-75C2E68B9BA6}" type="pres">
      <dgm:prSet presAssocID="{50BB72AB-0F73-40FA-B592-CF654AA5BF00}" presName="sibSpaceOne" presStyleCnt="0"/>
      <dgm:spPr/>
    </dgm:pt>
    <dgm:pt modelId="{11AD514A-4DE5-4E7B-8D12-3CB4EAD310DB}" type="pres">
      <dgm:prSet presAssocID="{21097604-5AC4-4E12-BAC0-664F23579FC0}" presName="vertOne" presStyleCnt="0"/>
      <dgm:spPr/>
    </dgm:pt>
    <dgm:pt modelId="{046CA4A6-9D11-43BE-951F-E867B58E5E7F}" type="pres">
      <dgm:prSet presAssocID="{21097604-5AC4-4E12-BAC0-664F23579FC0}" presName="txOne" presStyleLbl="node0" presStyleIdx="3" presStyleCnt="4" custScaleY="56409">
        <dgm:presLayoutVars>
          <dgm:chPref val="3"/>
        </dgm:presLayoutVars>
      </dgm:prSet>
      <dgm:spPr/>
    </dgm:pt>
    <dgm:pt modelId="{7CBB485F-E1E8-49F9-8C5B-4C6C34D36A81}" type="pres">
      <dgm:prSet presAssocID="{21097604-5AC4-4E12-BAC0-664F23579FC0}" presName="parTransOne" presStyleCnt="0"/>
      <dgm:spPr/>
    </dgm:pt>
    <dgm:pt modelId="{80E69F26-FE64-44EF-B2CC-64276E452460}" type="pres">
      <dgm:prSet presAssocID="{21097604-5AC4-4E12-BAC0-664F23579FC0}" presName="horzOne" presStyleCnt="0"/>
      <dgm:spPr/>
    </dgm:pt>
    <dgm:pt modelId="{3E97858F-2A7F-4B54-BE9E-C048A54E3D1B}" type="pres">
      <dgm:prSet presAssocID="{5A52E73A-71D0-4B2A-8476-3BC849AABD02}" presName="vertTwo" presStyleCnt="0"/>
      <dgm:spPr/>
    </dgm:pt>
    <dgm:pt modelId="{1F94C72C-CB7D-4E47-BDEE-5138AEC5711F}" type="pres">
      <dgm:prSet presAssocID="{5A52E73A-71D0-4B2A-8476-3BC849AABD02}" presName="txTwo" presStyleLbl="node2" presStyleIdx="6" presStyleCnt="8">
        <dgm:presLayoutVars>
          <dgm:chPref val="3"/>
        </dgm:presLayoutVars>
      </dgm:prSet>
      <dgm:spPr/>
    </dgm:pt>
    <dgm:pt modelId="{B6069B78-8DBC-435E-B5A3-2FA2EDBA9B42}" type="pres">
      <dgm:prSet presAssocID="{5A52E73A-71D0-4B2A-8476-3BC849AABD02}" presName="parTransTwo" presStyleCnt="0"/>
      <dgm:spPr/>
    </dgm:pt>
    <dgm:pt modelId="{348B85EB-E87D-4A0F-B686-A07226BB7DCD}" type="pres">
      <dgm:prSet presAssocID="{5A52E73A-71D0-4B2A-8476-3BC849AABD02}" presName="horzTwo" presStyleCnt="0"/>
      <dgm:spPr/>
    </dgm:pt>
    <dgm:pt modelId="{E083B5DC-E6FC-4ADE-A445-4EB862E2DF29}" type="pres">
      <dgm:prSet presAssocID="{D55E0E96-93B9-496C-B5EF-64BE0C3ADCF0}" presName="vertThree" presStyleCnt="0"/>
      <dgm:spPr/>
    </dgm:pt>
    <dgm:pt modelId="{CA131B6D-F180-4CC5-B815-907D7F94AC35}" type="pres">
      <dgm:prSet presAssocID="{D55E0E96-93B9-496C-B5EF-64BE0C3ADCF0}" presName="txThree" presStyleLbl="node3" presStyleIdx="6" presStyleCnt="8">
        <dgm:presLayoutVars>
          <dgm:chPref val="3"/>
        </dgm:presLayoutVars>
      </dgm:prSet>
      <dgm:spPr/>
    </dgm:pt>
    <dgm:pt modelId="{6164481B-B9E4-42ED-A742-8C26F7D8E42E}" type="pres">
      <dgm:prSet presAssocID="{D55E0E96-93B9-496C-B5EF-64BE0C3ADCF0}" presName="horzThree" presStyleCnt="0"/>
      <dgm:spPr/>
    </dgm:pt>
    <dgm:pt modelId="{6AF80D96-2C30-48BA-B031-B5C0A5221107}" type="pres">
      <dgm:prSet presAssocID="{CB561B85-9D75-4B6C-AAA3-EF0AEAAA353A}" presName="sibSpaceTwo" presStyleCnt="0"/>
      <dgm:spPr/>
    </dgm:pt>
    <dgm:pt modelId="{66A52005-4809-487E-9461-C4262C675D21}" type="pres">
      <dgm:prSet presAssocID="{5A71F0DA-A4EB-4AEF-ADF9-CFB94613F4EE}" presName="vertTwo" presStyleCnt="0"/>
      <dgm:spPr/>
    </dgm:pt>
    <dgm:pt modelId="{72208F44-4BAF-4B7C-92C2-7F89AEA62AFA}" type="pres">
      <dgm:prSet presAssocID="{5A71F0DA-A4EB-4AEF-ADF9-CFB94613F4EE}" presName="txTwo" presStyleLbl="node2" presStyleIdx="7" presStyleCnt="8">
        <dgm:presLayoutVars>
          <dgm:chPref val="3"/>
        </dgm:presLayoutVars>
      </dgm:prSet>
      <dgm:spPr/>
    </dgm:pt>
    <dgm:pt modelId="{E686636C-C669-4FA2-8686-754F970393A7}" type="pres">
      <dgm:prSet presAssocID="{5A71F0DA-A4EB-4AEF-ADF9-CFB94613F4EE}" presName="parTransTwo" presStyleCnt="0"/>
      <dgm:spPr/>
    </dgm:pt>
    <dgm:pt modelId="{CA51F383-D597-4D7F-AEBC-2A57305B5377}" type="pres">
      <dgm:prSet presAssocID="{5A71F0DA-A4EB-4AEF-ADF9-CFB94613F4EE}" presName="horzTwo" presStyleCnt="0"/>
      <dgm:spPr/>
    </dgm:pt>
    <dgm:pt modelId="{6D1F8CBA-D96E-4D96-AE8C-B830D8163615}" type="pres">
      <dgm:prSet presAssocID="{0E358E69-988A-4791-9315-A40E706E13E2}" presName="vertThree" presStyleCnt="0"/>
      <dgm:spPr/>
    </dgm:pt>
    <dgm:pt modelId="{12FE876A-0FD2-4349-BBC9-579319506271}" type="pres">
      <dgm:prSet presAssocID="{0E358E69-988A-4791-9315-A40E706E13E2}" presName="txThree" presStyleLbl="node3" presStyleIdx="7" presStyleCnt="8">
        <dgm:presLayoutVars>
          <dgm:chPref val="3"/>
        </dgm:presLayoutVars>
      </dgm:prSet>
      <dgm:spPr/>
    </dgm:pt>
    <dgm:pt modelId="{52F8837E-1B9F-44DA-91BD-B0BAD354B392}" type="pres">
      <dgm:prSet presAssocID="{0E358E69-988A-4791-9315-A40E706E13E2}" presName="horzThree" presStyleCnt="0"/>
      <dgm:spPr/>
    </dgm:pt>
  </dgm:ptLst>
  <dgm:cxnLst>
    <dgm:cxn modelId="{7687E707-6791-48D2-AC2C-369971D8CD1D}" type="presOf" srcId="{26C95895-5780-4189-896C-91C75341777E}" destId="{E1E90F11-B374-4A91-8090-2F1C364A3320}" srcOrd="0" destOrd="0" presId="urn:microsoft.com/office/officeart/2005/8/layout/hierarchy4"/>
    <dgm:cxn modelId="{81B1490E-7D17-406D-B4B3-F813EB3E0E46}" type="presOf" srcId="{6187A162-33B4-4862-BD49-558BD80C39E7}" destId="{ACC9F5BA-204C-4582-8362-F3740579A59F}" srcOrd="0" destOrd="0" presId="urn:microsoft.com/office/officeart/2005/8/layout/hierarchy4"/>
    <dgm:cxn modelId="{7468A813-8A9B-4D9B-9B27-4151EBB1F191}" type="presOf" srcId="{365C3DB0-9764-41CA-8D18-42023C82BF81}" destId="{75B1C686-6B8E-44C4-98D7-9026515A08F8}" srcOrd="0" destOrd="0" presId="urn:microsoft.com/office/officeart/2005/8/layout/hierarchy4"/>
    <dgm:cxn modelId="{89871B14-57CB-48C5-AE56-E2D69C2EA029}" srcId="{EA95594B-B0EF-499C-B385-78924E6B368E}" destId="{13C56983-1F6C-4B86-BA01-D13D800ADA36}" srcOrd="0" destOrd="0" parTransId="{F9F07BC5-80D6-4490-A8C3-92736521AECB}" sibTransId="{3CC4DEE9-A8DE-4F04-BA1A-C1FA4CB70284}"/>
    <dgm:cxn modelId="{66A4B114-BF21-405F-86F4-22321EDD5EF8}" srcId="{26C95895-5780-4189-896C-91C75341777E}" destId="{6187A162-33B4-4862-BD49-558BD80C39E7}" srcOrd="0" destOrd="0" parTransId="{47A71DD4-7454-4C7C-BC2A-E3A8A7A955D3}" sibTransId="{D25E61C7-0129-49C4-BB91-25B16EDA7F13}"/>
    <dgm:cxn modelId="{3FE94D19-F6C1-4AD3-B1BF-B78FBE267DE8}" srcId="{AD09DCE3-B79F-44F8-8D84-AA7D9905C4AA}" destId="{C727E571-54FD-457F-8C8E-C81509944DAD}" srcOrd="0" destOrd="0" parTransId="{7B6FC766-0A4E-44B3-A672-2AD45ABF6A23}" sibTransId="{40955C17-2037-484F-B861-BCA3D52201B6}"/>
    <dgm:cxn modelId="{5EE21E1F-352D-45E2-BAF3-9212541F1C5F}" srcId="{5CEDF878-B7E7-490F-AF6E-C252DF260D36}" destId="{190B6A35-BCD5-4DB2-8224-C6B55031E462}" srcOrd="1" destOrd="0" parTransId="{F8E207E9-F6D1-491E-8AAE-0320C772A9AC}" sibTransId="{65C481F6-BDB4-47D9-ACC6-9F3F5150EB7F}"/>
    <dgm:cxn modelId="{D4A00939-E9DF-4127-B4CF-BD9AF709AAFE}" type="presOf" srcId="{190B6A35-BCD5-4DB2-8224-C6B55031E462}" destId="{355D57C5-B41A-4C3D-ACB6-E706D15DD233}" srcOrd="0" destOrd="0" presId="urn:microsoft.com/office/officeart/2005/8/layout/hierarchy4"/>
    <dgm:cxn modelId="{1456C344-FE4C-4C0C-A5B8-23C6F0E0ABAC}" srcId="{26C95895-5780-4189-896C-91C75341777E}" destId="{E3D05E2A-EAB5-494C-86B6-124273B1C4F3}" srcOrd="1" destOrd="0" parTransId="{70056073-4EEA-46CE-8A8F-CCCECBF3128C}" sibTransId="{B36B3509-9A60-48A4-B0DB-A83B885B8552}"/>
    <dgm:cxn modelId="{D6D2C947-0E30-4397-AB9A-FCDBED3CD3FF}" type="presOf" srcId="{C727E571-54FD-457F-8C8E-C81509944DAD}" destId="{D6B3E0F9-7881-4BF1-A778-138357D80596}" srcOrd="0" destOrd="0" presId="urn:microsoft.com/office/officeart/2005/8/layout/hierarchy4"/>
    <dgm:cxn modelId="{5292674A-7B5C-4A87-978B-B9E094430411}" type="presOf" srcId="{21097604-5AC4-4E12-BAC0-664F23579FC0}" destId="{046CA4A6-9D11-43BE-951F-E867B58E5E7F}" srcOrd="0" destOrd="0" presId="urn:microsoft.com/office/officeart/2005/8/layout/hierarchy4"/>
    <dgm:cxn modelId="{A661FC57-707A-4424-BA84-544D583C1BC1}" type="presOf" srcId="{66EA07AC-4B30-4D98-B373-2EA47A05C755}" destId="{48AE5D43-C384-40E6-9A11-F6DBDA5AE53D}" srcOrd="0" destOrd="0" presId="urn:microsoft.com/office/officeart/2005/8/layout/hierarchy4"/>
    <dgm:cxn modelId="{5D85BB5B-373B-4457-9AD3-7A4D46140FCC}" type="presOf" srcId="{5CEDF878-B7E7-490F-AF6E-C252DF260D36}" destId="{75E5A13C-665B-47D6-9631-79C632B18A61}" srcOrd="0" destOrd="0" presId="urn:microsoft.com/office/officeart/2005/8/layout/hierarchy4"/>
    <dgm:cxn modelId="{6A037867-BA33-4BB2-B714-B861AD506334}" srcId="{21097604-5AC4-4E12-BAC0-664F23579FC0}" destId="{5A71F0DA-A4EB-4AEF-ADF9-CFB94613F4EE}" srcOrd="1" destOrd="0" parTransId="{6016703D-9D9E-4C80-B0B1-0027C4F49CC5}" sibTransId="{883AC872-D64B-4133-BB49-E9A0C67B3985}"/>
    <dgm:cxn modelId="{F892316B-DB19-42A9-88D6-9C6047A30A4A}" type="presOf" srcId="{13C56983-1F6C-4B86-BA01-D13D800ADA36}" destId="{630BA1F5-7BF7-4D79-B460-DE7F828ABF4E}" srcOrd="0" destOrd="0" presId="urn:microsoft.com/office/officeart/2005/8/layout/hierarchy4"/>
    <dgm:cxn modelId="{F0DF646D-8E91-4B20-BE23-673A038989EF}" srcId="{26C95895-5780-4189-896C-91C75341777E}" destId="{5CEDF878-B7E7-490F-AF6E-C252DF260D36}" srcOrd="2" destOrd="0" parTransId="{0611AE27-6B56-4A31-B423-27F7074BB88B}" sibTransId="{50BB72AB-0F73-40FA-B592-CF654AA5BF00}"/>
    <dgm:cxn modelId="{E3D6186E-6EF0-40F6-BE4F-E531CFE71176}" srcId="{5CEDF878-B7E7-490F-AF6E-C252DF260D36}" destId="{E5B9B34E-5EED-44BA-83E9-D37426D53911}" srcOrd="0" destOrd="0" parTransId="{61AE0674-99D0-4BEE-BE9B-3945616FBB4A}" sibTransId="{8517F270-6389-4B17-993B-E7FA7325B190}"/>
    <dgm:cxn modelId="{0296236F-34D5-4E24-B435-762DF28087E1}" type="presOf" srcId="{E3D05E2A-EAB5-494C-86B6-124273B1C4F3}" destId="{EAE3A3BD-0734-4DD0-AFD1-D8751195DF1F}" srcOrd="0" destOrd="0" presId="urn:microsoft.com/office/officeart/2005/8/layout/hierarchy4"/>
    <dgm:cxn modelId="{A2CAB374-39B9-4DC4-B28A-389CF6923CD4}" type="presOf" srcId="{B3D7FE71-89DD-442A-BE5B-5D443C5B0FE7}" destId="{9ECFA13A-A87C-4343-B369-3D94C9EC89EE}" srcOrd="0" destOrd="0" presId="urn:microsoft.com/office/officeart/2005/8/layout/hierarchy4"/>
    <dgm:cxn modelId="{4B639176-026D-4C95-A70B-47905BB21CB1}" srcId="{6187A162-33B4-4862-BD49-558BD80C39E7}" destId="{EA95594B-B0EF-499C-B385-78924E6B368E}" srcOrd="1" destOrd="0" parTransId="{29453C0D-1DE4-49B5-994D-7B6CCC9F10FC}" sibTransId="{CC223821-5DCF-4BE9-9D0F-6FC134A24A73}"/>
    <dgm:cxn modelId="{3865777F-F0F7-41ED-98C1-4E4C6BC1A512}" type="presOf" srcId="{3C625EDF-6B9D-4F1C-ACB2-03E950ABA226}" destId="{E6C35E9D-EB1D-4B92-8D45-8608275F5E6B}" srcOrd="0" destOrd="0" presId="urn:microsoft.com/office/officeart/2005/8/layout/hierarchy4"/>
    <dgm:cxn modelId="{99353F8F-A6B3-448E-A4F6-C8A93819977E}" srcId="{21097604-5AC4-4E12-BAC0-664F23579FC0}" destId="{5A52E73A-71D0-4B2A-8476-3BC849AABD02}" srcOrd="0" destOrd="0" parTransId="{5B320B7D-3A91-4302-84FB-BA2AC4908A97}" sibTransId="{CB561B85-9D75-4B6C-AAA3-EF0AEAAA353A}"/>
    <dgm:cxn modelId="{3EDD8E91-273C-47D2-B0A3-5298042E74EF}" type="presOf" srcId="{E5B9B34E-5EED-44BA-83E9-D37426D53911}" destId="{1145FF09-2CB2-428D-AD65-716261C15EA0}" srcOrd="0" destOrd="0" presId="urn:microsoft.com/office/officeart/2005/8/layout/hierarchy4"/>
    <dgm:cxn modelId="{1E2AE096-8526-4B92-BF70-6CC68424BE65}" srcId="{79A627FB-CB99-4943-9736-E34B4B9163C3}" destId="{3C625EDF-6B9D-4F1C-ACB2-03E950ABA226}" srcOrd="0" destOrd="0" parTransId="{8D124B27-3134-451C-8DB0-8CA5E941EA14}" sibTransId="{2E8AF4D0-341A-4260-A33A-AD766E0B83CA}"/>
    <dgm:cxn modelId="{546BC898-DB45-4D71-B696-E208C9AB619A}" type="presOf" srcId="{79A627FB-CB99-4943-9736-E34B4B9163C3}" destId="{938A1530-1961-41C5-8C34-C7F2D6E3F59E}" srcOrd="0" destOrd="0" presId="urn:microsoft.com/office/officeart/2005/8/layout/hierarchy4"/>
    <dgm:cxn modelId="{EB74F098-2122-47E6-AFFD-C2321E00B988}" type="presOf" srcId="{D55E0E96-93B9-496C-B5EF-64BE0C3ADCF0}" destId="{CA131B6D-F180-4CC5-B815-907D7F94AC35}" srcOrd="0" destOrd="0" presId="urn:microsoft.com/office/officeart/2005/8/layout/hierarchy4"/>
    <dgm:cxn modelId="{41D7809C-922F-454F-8735-4A131ABF3123}" srcId="{E3D05E2A-EAB5-494C-86B6-124273B1C4F3}" destId="{79A627FB-CB99-4943-9736-E34B4B9163C3}" srcOrd="1" destOrd="0" parTransId="{D41BEFED-487A-46C6-9407-37AA255EA4F1}" sibTransId="{DA061D7B-1A2D-40D9-95D1-E8C91BAA74AA}"/>
    <dgm:cxn modelId="{BF84C89C-8222-4A54-A7D7-1B661F6189B1}" srcId="{5A71F0DA-A4EB-4AEF-ADF9-CFB94613F4EE}" destId="{0E358E69-988A-4791-9315-A40E706E13E2}" srcOrd="0" destOrd="0" parTransId="{654904AB-9F06-4C74-ACEF-7CF27F6D8443}" sibTransId="{E5817675-475B-4806-ABC3-FDD8B84396F3}"/>
    <dgm:cxn modelId="{00C669A9-CBE7-4168-803A-FE69B768450A}" srcId="{E3D05E2A-EAB5-494C-86B6-124273B1C4F3}" destId="{365C3DB0-9764-41CA-8D18-42023C82BF81}" srcOrd="0" destOrd="0" parTransId="{5983A750-A8F1-4CDC-8D52-33AF4482D8F2}" sibTransId="{4C084CE9-0725-4A82-AB07-E2F21D7376A2}"/>
    <dgm:cxn modelId="{1FF485B1-26ED-4BA9-9875-8C67DA2B1D3E}" type="presOf" srcId="{0FDF0E56-164B-4340-8E57-BB7CA28B442D}" destId="{3F26589A-3756-43CA-BC37-28B164618D1B}" srcOrd="0" destOrd="0" presId="urn:microsoft.com/office/officeart/2005/8/layout/hierarchy4"/>
    <dgm:cxn modelId="{4F6C4BBD-BC07-45CB-A6D7-9C5EB7AF9B80}" srcId="{26C95895-5780-4189-896C-91C75341777E}" destId="{21097604-5AC4-4E12-BAC0-664F23579FC0}" srcOrd="3" destOrd="0" parTransId="{9AC7DD0D-EE98-4FAD-8F51-70FA5C11568E}" sibTransId="{0CA3C6FD-821A-4D0B-A735-672FC12FE947}"/>
    <dgm:cxn modelId="{56B74CC2-4C3B-471D-80F9-141EBE16A030}" type="presOf" srcId="{0E358E69-988A-4791-9315-A40E706E13E2}" destId="{12FE876A-0FD2-4349-BBC9-579319506271}" srcOrd="0" destOrd="0" presId="urn:microsoft.com/office/officeart/2005/8/layout/hierarchy4"/>
    <dgm:cxn modelId="{2686BFC8-74A3-4482-9D18-BBED2C65A42B}" srcId="{190B6A35-BCD5-4DB2-8224-C6B55031E462}" destId="{B3D7FE71-89DD-442A-BE5B-5D443C5B0FE7}" srcOrd="0" destOrd="0" parTransId="{1888082A-D88C-46A1-83B7-ECB30251CE31}" sibTransId="{5F2FD74C-B57D-413F-9334-A115B1C08BA7}"/>
    <dgm:cxn modelId="{812472D1-585D-4124-AC44-3DF0F3911798}" srcId="{6187A162-33B4-4862-BD49-558BD80C39E7}" destId="{AD09DCE3-B79F-44F8-8D84-AA7D9905C4AA}" srcOrd="0" destOrd="0" parTransId="{9DB71EDE-357D-4A8E-AD00-D782AFC88C32}" sibTransId="{660E62EE-9744-4818-AA97-47655F30BFF5}"/>
    <dgm:cxn modelId="{6C8850DE-19A0-461F-B2B4-0942D984AFB0}" type="presOf" srcId="{5A71F0DA-A4EB-4AEF-ADF9-CFB94613F4EE}" destId="{72208F44-4BAF-4B7C-92C2-7F89AEA62AFA}" srcOrd="0" destOrd="0" presId="urn:microsoft.com/office/officeart/2005/8/layout/hierarchy4"/>
    <dgm:cxn modelId="{98844BE1-DFA6-44D2-A627-E56F3F2A04F2}" srcId="{365C3DB0-9764-41CA-8D18-42023C82BF81}" destId="{0FDF0E56-164B-4340-8E57-BB7CA28B442D}" srcOrd="0" destOrd="0" parTransId="{605C31A6-2498-4342-AD90-7837B6D4E06E}" sibTransId="{5514849F-0A0B-47DF-9F65-E22094CEAE72}"/>
    <dgm:cxn modelId="{136049E2-65C6-4900-9087-095400BE29AE}" type="presOf" srcId="{EA95594B-B0EF-499C-B385-78924E6B368E}" destId="{4A49D551-4BF1-4027-AABE-906BB650A79F}" srcOrd="0" destOrd="0" presId="urn:microsoft.com/office/officeart/2005/8/layout/hierarchy4"/>
    <dgm:cxn modelId="{B58965E3-3255-4798-BD81-D95F3D1E9406}" type="presOf" srcId="{5A52E73A-71D0-4B2A-8476-3BC849AABD02}" destId="{1F94C72C-CB7D-4E47-BDEE-5138AEC5711F}" srcOrd="0" destOrd="0" presId="urn:microsoft.com/office/officeart/2005/8/layout/hierarchy4"/>
    <dgm:cxn modelId="{D123FAED-E919-4960-A193-61BF6071F57B}" type="presOf" srcId="{AD09DCE3-B79F-44F8-8D84-AA7D9905C4AA}" destId="{B29E969D-B163-4548-A7A5-4FB47DF33CC8}" srcOrd="0" destOrd="0" presId="urn:microsoft.com/office/officeart/2005/8/layout/hierarchy4"/>
    <dgm:cxn modelId="{3160C3F7-BF80-4A34-99D1-117D9D2A2AC7}" srcId="{E5B9B34E-5EED-44BA-83E9-D37426D53911}" destId="{66EA07AC-4B30-4D98-B373-2EA47A05C755}" srcOrd="0" destOrd="0" parTransId="{846873A1-815D-4DAE-A22E-759279FE162F}" sibTransId="{71C57364-EC06-44F0-A983-8A6C92E0DD19}"/>
    <dgm:cxn modelId="{64037FF8-2743-499E-80A4-584700D45719}" srcId="{5A52E73A-71D0-4B2A-8476-3BC849AABD02}" destId="{D55E0E96-93B9-496C-B5EF-64BE0C3ADCF0}" srcOrd="0" destOrd="0" parTransId="{F31F4F72-E6C3-4FD0-A43C-F71F76EDC5EA}" sibTransId="{0F80793F-3742-4864-8F8E-B1777B8FF064}"/>
    <dgm:cxn modelId="{8008ADBA-FBF8-4AB8-B471-13F91789EB1F}" type="presParOf" srcId="{E1E90F11-B374-4A91-8090-2F1C364A3320}" destId="{7765216F-23FF-493C-998D-49CC2C6F9006}" srcOrd="0" destOrd="0" presId="urn:microsoft.com/office/officeart/2005/8/layout/hierarchy4"/>
    <dgm:cxn modelId="{ACA7B876-FEC4-47F9-9010-5D4FB2169DC6}" type="presParOf" srcId="{7765216F-23FF-493C-998D-49CC2C6F9006}" destId="{ACC9F5BA-204C-4582-8362-F3740579A59F}" srcOrd="0" destOrd="0" presId="urn:microsoft.com/office/officeart/2005/8/layout/hierarchy4"/>
    <dgm:cxn modelId="{087202B9-1E3A-47C5-9717-82CFD490C63A}" type="presParOf" srcId="{7765216F-23FF-493C-998D-49CC2C6F9006}" destId="{24168752-82B3-4D73-8F45-DE1549926D96}" srcOrd="1" destOrd="0" presId="urn:microsoft.com/office/officeart/2005/8/layout/hierarchy4"/>
    <dgm:cxn modelId="{6C9294BB-9BBE-4D5D-95F5-7539B1715023}" type="presParOf" srcId="{7765216F-23FF-493C-998D-49CC2C6F9006}" destId="{120CB56D-15B6-4FB5-A9FB-07F2CF2DE73C}" srcOrd="2" destOrd="0" presId="urn:microsoft.com/office/officeart/2005/8/layout/hierarchy4"/>
    <dgm:cxn modelId="{E7B7569C-D77D-4F5F-8373-A427E2DE5FA0}" type="presParOf" srcId="{120CB56D-15B6-4FB5-A9FB-07F2CF2DE73C}" destId="{5EE40922-C124-4F9D-ADE6-6516A253CAC9}" srcOrd="0" destOrd="0" presId="urn:microsoft.com/office/officeart/2005/8/layout/hierarchy4"/>
    <dgm:cxn modelId="{67578459-ADBE-4693-942D-1F7C44B91C8B}" type="presParOf" srcId="{5EE40922-C124-4F9D-ADE6-6516A253CAC9}" destId="{B29E969D-B163-4548-A7A5-4FB47DF33CC8}" srcOrd="0" destOrd="0" presId="urn:microsoft.com/office/officeart/2005/8/layout/hierarchy4"/>
    <dgm:cxn modelId="{037889A6-1C0A-446B-9A5A-232F4465B5F4}" type="presParOf" srcId="{5EE40922-C124-4F9D-ADE6-6516A253CAC9}" destId="{F7F1E5BF-C283-43ED-82A5-368BA7E7DE6D}" srcOrd="1" destOrd="0" presId="urn:microsoft.com/office/officeart/2005/8/layout/hierarchy4"/>
    <dgm:cxn modelId="{76836F05-FAFF-46B2-800B-35D597EF0279}" type="presParOf" srcId="{5EE40922-C124-4F9D-ADE6-6516A253CAC9}" destId="{7BA69AE3-3346-4FCD-8149-5B15FD8CC73F}" srcOrd="2" destOrd="0" presId="urn:microsoft.com/office/officeart/2005/8/layout/hierarchy4"/>
    <dgm:cxn modelId="{AC2B7CF5-C5BC-48DC-A6BE-A3B4A8828DB4}" type="presParOf" srcId="{7BA69AE3-3346-4FCD-8149-5B15FD8CC73F}" destId="{68437789-0AF4-418D-AEE5-13AEE17E3E43}" srcOrd="0" destOrd="0" presId="urn:microsoft.com/office/officeart/2005/8/layout/hierarchy4"/>
    <dgm:cxn modelId="{8BA5B7C5-FAB3-46FE-B784-90F6C629A66E}" type="presParOf" srcId="{68437789-0AF4-418D-AEE5-13AEE17E3E43}" destId="{D6B3E0F9-7881-4BF1-A778-138357D80596}" srcOrd="0" destOrd="0" presId="urn:microsoft.com/office/officeart/2005/8/layout/hierarchy4"/>
    <dgm:cxn modelId="{B61C6E8D-3425-4044-B721-729ACDC63AB5}" type="presParOf" srcId="{68437789-0AF4-418D-AEE5-13AEE17E3E43}" destId="{98131EF3-869D-4AC2-9F3E-B7355CE5537D}" srcOrd="1" destOrd="0" presId="urn:microsoft.com/office/officeart/2005/8/layout/hierarchy4"/>
    <dgm:cxn modelId="{64304E3E-0818-4521-B80F-E30BEBB1F79A}" type="presParOf" srcId="{120CB56D-15B6-4FB5-A9FB-07F2CF2DE73C}" destId="{D13A0A77-96C3-4D05-8809-B6051CC11159}" srcOrd="1" destOrd="0" presId="urn:microsoft.com/office/officeart/2005/8/layout/hierarchy4"/>
    <dgm:cxn modelId="{99F26118-75ED-4711-9C63-29F521114B2F}" type="presParOf" srcId="{120CB56D-15B6-4FB5-A9FB-07F2CF2DE73C}" destId="{2EE563E0-DA54-415D-B148-E259BD6495E9}" srcOrd="2" destOrd="0" presId="urn:microsoft.com/office/officeart/2005/8/layout/hierarchy4"/>
    <dgm:cxn modelId="{7C1EF1C3-82BB-4E6D-9CBD-C7DB93C21B84}" type="presParOf" srcId="{2EE563E0-DA54-415D-B148-E259BD6495E9}" destId="{4A49D551-4BF1-4027-AABE-906BB650A79F}" srcOrd="0" destOrd="0" presId="urn:microsoft.com/office/officeart/2005/8/layout/hierarchy4"/>
    <dgm:cxn modelId="{838AE7B8-53A7-4CB0-9D62-9ECF53B84E82}" type="presParOf" srcId="{2EE563E0-DA54-415D-B148-E259BD6495E9}" destId="{A33B2FB4-A0E6-45EF-8A79-88C9A8898C42}" srcOrd="1" destOrd="0" presId="urn:microsoft.com/office/officeart/2005/8/layout/hierarchy4"/>
    <dgm:cxn modelId="{0B6058BB-65BD-4BBD-B059-825AA0FE5272}" type="presParOf" srcId="{2EE563E0-DA54-415D-B148-E259BD6495E9}" destId="{07287D32-5FAA-4C3E-8E5A-27E559DA6525}" srcOrd="2" destOrd="0" presId="urn:microsoft.com/office/officeart/2005/8/layout/hierarchy4"/>
    <dgm:cxn modelId="{6F41D6BB-4372-45AB-AF69-5287723B63D4}" type="presParOf" srcId="{07287D32-5FAA-4C3E-8E5A-27E559DA6525}" destId="{CB3CD14F-3A99-4CC9-BBA8-45A031B8BE1B}" srcOrd="0" destOrd="0" presId="urn:microsoft.com/office/officeart/2005/8/layout/hierarchy4"/>
    <dgm:cxn modelId="{3873B704-0451-4342-ABC9-D231A7637A24}" type="presParOf" srcId="{CB3CD14F-3A99-4CC9-BBA8-45A031B8BE1B}" destId="{630BA1F5-7BF7-4D79-B460-DE7F828ABF4E}" srcOrd="0" destOrd="0" presId="urn:microsoft.com/office/officeart/2005/8/layout/hierarchy4"/>
    <dgm:cxn modelId="{62117D91-F102-4EE0-9237-0812D5240CC7}" type="presParOf" srcId="{CB3CD14F-3A99-4CC9-BBA8-45A031B8BE1B}" destId="{ACE385A9-3D45-40D7-88BF-C3A8F9757834}" srcOrd="1" destOrd="0" presId="urn:microsoft.com/office/officeart/2005/8/layout/hierarchy4"/>
    <dgm:cxn modelId="{C8382872-DDC6-4C47-BA78-3723AD3688C9}" type="presParOf" srcId="{E1E90F11-B374-4A91-8090-2F1C364A3320}" destId="{B7EF1782-971E-43A7-8977-7CF481B7312F}" srcOrd="1" destOrd="0" presId="urn:microsoft.com/office/officeart/2005/8/layout/hierarchy4"/>
    <dgm:cxn modelId="{003F40EF-78FD-41C4-AA3B-D4451A4092FF}" type="presParOf" srcId="{E1E90F11-B374-4A91-8090-2F1C364A3320}" destId="{BDF01E50-0CD3-4B26-B999-063BA9D6CB7C}" srcOrd="2" destOrd="0" presId="urn:microsoft.com/office/officeart/2005/8/layout/hierarchy4"/>
    <dgm:cxn modelId="{73F4A73A-CC07-40A0-81EA-B139145857C4}" type="presParOf" srcId="{BDF01E50-0CD3-4B26-B999-063BA9D6CB7C}" destId="{EAE3A3BD-0734-4DD0-AFD1-D8751195DF1F}" srcOrd="0" destOrd="0" presId="urn:microsoft.com/office/officeart/2005/8/layout/hierarchy4"/>
    <dgm:cxn modelId="{F6E55585-1020-4B08-AA35-2BA1F20E08AF}" type="presParOf" srcId="{BDF01E50-0CD3-4B26-B999-063BA9D6CB7C}" destId="{7EC6CE1E-B7AD-4D33-B0DE-72C7F9A3E3C7}" srcOrd="1" destOrd="0" presId="urn:microsoft.com/office/officeart/2005/8/layout/hierarchy4"/>
    <dgm:cxn modelId="{E3DECCC6-F71F-4F99-B78A-210CA3BB4A9F}" type="presParOf" srcId="{BDF01E50-0CD3-4B26-B999-063BA9D6CB7C}" destId="{00D88AB6-75DA-4288-A659-75BD910E7746}" srcOrd="2" destOrd="0" presId="urn:microsoft.com/office/officeart/2005/8/layout/hierarchy4"/>
    <dgm:cxn modelId="{CD5BB93B-89F4-4825-A770-0C8A33C858DA}" type="presParOf" srcId="{00D88AB6-75DA-4288-A659-75BD910E7746}" destId="{54E21C87-F5F4-43B1-9F92-8279DF5C45CC}" srcOrd="0" destOrd="0" presId="urn:microsoft.com/office/officeart/2005/8/layout/hierarchy4"/>
    <dgm:cxn modelId="{054B136A-DAC3-42BD-A413-06DAFA0E5CBC}" type="presParOf" srcId="{54E21C87-F5F4-43B1-9F92-8279DF5C45CC}" destId="{75B1C686-6B8E-44C4-98D7-9026515A08F8}" srcOrd="0" destOrd="0" presId="urn:microsoft.com/office/officeart/2005/8/layout/hierarchy4"/>
    <dgm:cxn modelId="{4EC662B6-CAFC-49C9-8166-BE147AF3449D}" type="presParOf" srcId="{54E21C87-F5F4-43B1-9F92-8279DF5C45CC}" destId="{ECDFA786-EC4F-4884-87FD-572D24F2D5E6}" srcOrd="1" destOrd="0" presId="urn:microsoft.com/office/officeart/2005/8/layout/hierarchy4"/>
    <dgm:cxn modelId="{D0652902-7446-4442-95F9-9E3E733C60F9}" type="presParOf" srcId="{54E21C87-F5F4-43B1-9F92-8279DF5C45CC}" destId="{3E2D554E-AE48-42DD-84A2-658815FAD295}" srcOrd="2" destOrd="0" presId="urn:microsoft.com/office/officeart/2005/8/layout/hierarchy4"/>
    <dgm:cxn modelId="{7812D247-662A-49A3-BCC0-D48229C316B3}" type="presParOf" srcId="{3E2D554E-AE48-42DD-84A2-658815FAD295}" destId="{6EEA51C7-0786-4ADD-90D2-D75D322337CB}" srcOrd="0" destOrd="0" presId="urn:microsoft.com/office/officeart/2005/8/layout/hierarchy4"/>
    <dgm:cxn modelId="{849F514E-1663-4FDB-91C5-3D90D62FC5BC}" type="presParOf" srcId="{6EEA51C7-0786-4ADD-90D2-D75D322337CB}" destId="{3F26589A-3756-43CA-BC37-28B164618D1B}" srcOrd="0" destOrd="0" presId="urn:microsoft.com/office/officeart/2005/8/layout/hierarchy4"/>
    <dgm:cxn modelId="{C3540FBA-72DD-4491-BE79-FE1244EA03B3}" type="presParOf" srcId="{6EEA51C7-0786-4ADD-90D2-D75D322337CB}" destId="{EF1BADC3-89E6-4C67-8A61-F50632996DEC}" srcOrd="1" destOrd="0" presId="urn:microsoft.com/office/officeart/2005/8/layout/hierarchy4"/>
    <dgm:cxn modelId="{3EB672CB-493F-4018-8DB5-839497327A3B}" type="presParOf" srcId="{00D88AB6-75DA-4288-A659-75BD910E7746}" destId="{72EC52B0-B453-4E46-BE1B-651322523EC9}" srcOrd="1" destOrd="0" presId="urn:microsoft.com/office/officeart/2005/8/layout/hierarchy4"/>
    <dgm:cxn modelId="{D4273B85-8F7F-4CB6-B542-D56C35D78B43}" type="presParOf" srcId="{00D88AB6-75DA-4288-A659-75BD910E7746}" destId="{B9C71516-B3AE-46B0-918D-3A427410803B}" srcOrd="2" destOrd="0" presId="urn:microsoft.com/office/officeart/2005/8/layout/hierarchy4"/>
    <dgm:cxn modelId="{08820D7E-6979-46D8-8BC4-8F71CB4AF5D6}" type="presParOf" srcId="{B9C71516-B3AE-46B0-918D-3A427410803B}" destId="{938A1530-1961-41C5-8C34-C7F2D6E3F59E}" srcOrd="0" destOrd="0" presId="urn:microsoft.com/office/officeart/2005/8/layout/hierarchy4"/>
    <dgm:cxn modelId="{281CC56A-F315-4634-830D-6AA47FD4198F}" type="presParOf" srcId="{B9C71516-B3AE-46B0-918D-3A427410803B}" destId="{200D0C43-6435-422B-9CA8-D0760A526C43}" srcOrd="1" destOrd="0" presId="urn:microsoft.com/office/officeart/2005/8/layout/hierarchy4"/>
    <dgm:cxn modelId="{E0F0B08C-2E8F-4E96-A7AD-1D74B9E65AAC}" type="presParOf" srcId="{B9C71516-B3AE-46B0-918D-3A427410803B}" destId="{FB1F9D2F-AEDF-417A-A092-C43CE5062C76}" srcOrd="2" destOrd="0" presId="urn:microsoft.com/office/officeart/2005/8/layout/hierarchy4"/>
    <dgm:cxn modelId="{14D9B859-B082-4D54-99F9-4C5158C85C37}" type="presParOf" srcId="{FB1F9D2F-AEDF-417A-A092-C43CE5062C76}" destId="{E53727F7-B4E2-4A50-94A5-921411384A8A}" srcOrd="0" destOrd="0" presId="urn:microsoft.com/office/officeart/2005/8/layout/hierarchy4"/>
    <dgm:cxn modelId="{D08DA727-86A5-4BCE-8E37-CB63A082EE28}" type="presParOf" srcId="{E53727F7-B4E2-4A50-94A5-921411384A8A}" destId="{E6C35E9D-EB1D-4B92-8D45-8608275F5E6B}" srcOrd="0" destOrd="0" presId="urn:microsoft.com/office/officeart/2005/8/layout/hierarchy4"/>
    <dgm:cxn modelId="{CDBDB530-0DA6-4756-8D00-0D31635AA3ED}" type="presParOf" srcId="{E53727F7-B4E2-4A50-94A5-921411384A8A}" destId="{1B15CD9B-63BF-4C41-9F31-4AAF6DB3B50A}" srcOrd="1" destOrd="0" presId="urn:microsoft.com/office/officeart/2005/8/layout/hierarchy4"/>
    <dgm:cxn modelId="{4FDB51B1-CC7F-4AAC-9B04-9E04EF1EB50C}" type="presParOf" srcId="{E1E90F11-B374-4A91-8090-2F1C364A3320}" destId="{CF74B397-5A0D-4522-9013-542E3EA3E2E5}" srcOrd="3" destOrd="0" presId="urn:microsoft.com/office/officeart/2005/8/layout/hierarchy4"/>
    <dgm:cxn modelId="{17B10203-CF02-43DD-84BD-E814C8308DA8}" type="presParOf" srcId="{E1E90F11-B374-4A91-8090-2F1C364A3320}" destId="{0572E26E-6276-4453-B363-2BE62BAF39C2}" srcOrd="4" destOrd="0" presId="urn:microsoft.com/office/officeart/2005/8/layout/hierarchy4"/>
    <dgm:cxn modelId="{A256D171-4DE9-412C-9270-F94D92D18BDF}" type="presParOf" srcId="{0572E26E-6276-4453-B363-2BE62BAF39C2}" destId="{75E5A13C-665B-47D6-9631-79C632B18A61}" srcOrd="0" destOrd="0" presId="urn:microsoft.com/office/officeart/2005/8/layout/hierarchy4"/>
    <dgm:cxn modelId="{BDB20C09-4BDA-4AEC-A7F2-058426ED8D46}" type="presParOf" srcId="{0572E26E-6276-4453-B363-2BE62BAF39C2}" destId="{DE81B157-F763-4E09-AD5B-934C7459B6DD}" srcOrd="1" destOrd="0" presId="urn:microsoft.com/office/officeart/2005/8/layout/hierarchy4"/>
    <dgm:cxn modelId="{F525961E-FB69-4E27-A292-5D3952D2756B}" type="presParOf" srcId="{0572E26E-6276-4453-B363-2BE62BAF39C2}" destId="{CF2EFD79-C30F-4204-B4AD-7DBBD8C973B2}" srcOrd="2" destOrd="0" presId="urn:microsoft.com/office/officeart/2005/8/layout/hierarchy4"/>
    <dgm:cxn modelId="{A27BDC25-7D87-4738-AC3C-BCDCD7450A85}" type="presParOf" srcId="{CF2EFD79-C30F-4204-B4AD-7DBBD8C973B2}" destId="{A561C4F6-90B2-4C0E-8C36-4FA7400CD7D0}" srcOrd="0" destOrd="0" presId="urn:microsoft.com/office/officeart/2005/8/layout/hierarchy4"/>
    <dgm:cxn modelId="{D77BDA68-674D-429B-82A6-3C08A5417403}" type="presParOf" srcId="{A561C4F6-90B2-4C0E-8C36-4FA7400CD7D0}" destId="{1145FF09-2CB2-428D-AD65-716261C15EA0}" srcOrd="0" destOrd="0" presId="urn:microsoft.com/office/officeart/2005/8/layout/hierarchy4"/>
    <dgm:cxn modelId="{187CE54C-DE9F-410B-8F91-8979B142CE0A}" type="presParOf" srcId="{A561C4F6-90B2-4C0E-8C36-4FA7400CD7D0}" destId="{3B511EE2-9FA1-4EF0-9961-B5AA7D60342C}" srcOrd="1" destOrd="0" presId="urn:microsoft.com/office/officeart/2005/8/layout/hierarchy4"/>
    <dgm:cxn modelId="{DE42DAEB-EAC4-434C-B555-4F142F635AF9}" type="presParOf" srcId="{A561C4F6-90B2-4C0E-8C36-4FA7400CD7D0}" destId="{E84DD7B1-116E-4771-A0C0-19EABB19C7EE}" srcOrd="2" destOrd="0" presId="urn:microsoft.com/office/officeart/2005/8/layout/hierarchy4"/>
    <dgm:cxn modelId="{71D72E6C-9077-4295-93B5-C351E38D918C}" type="presParOf" srcId="{E84DD7B1-116E-4771-A0C0-19EABB19C7EE}" destId="{168170E9-0E2C-46FC-8125-45B524C1100C}" srcOrd="0" destOrd="0" presId="urn:microsoft.com/office/officeart/2005/8/layout/hierarchy4"/>
    <dgm:cxn modelId="{01D2A514-EAB0-4364-8A7D-7073133047B1}" type="presParOf" srcId="{168170E9-0E2C-46FC-8125-45B524C1100C}" destId="{48AE5D43-C384-40E6-9A11-F6DBDA5AE53D}" srcOrd="0" destOrd="0" presId="urn:microsoft.com/office/officeart/2005/8/layout/hierarchy4"/>
    <dgm:cxn modelId="{FCDB698E-FCD0-428E-869C-77C3FCBDD9F4}" type="presParOf" srcId="{168170E9-0E2C-46FC-8125-45B524C1100C}" destId="{194AEE6A-6D61-4C45-91A6-9FA02AB21777}" srcOrd="1" destOrd="0" presId="urn:microsoft.com/office/officeart/2005/8/layout/hierarchy4"/>
    <dgm:cxn modelId="{5C78A7F0-8468-4CE7-AFD7-599C610E4C32}" type="presParOf" srcId="{CF2EFD79-C30F-4204-B4AD-7DBBD8C973B2}" destId="{F0D0638C-7D5F-42D9-9BE0-9CD345D4FA08}" srcOrd="1" destOrd="0" presId="urn:microsoft.com/office/officeart/2005/8/layout/hierarchy4"/>
    <dgm:cxn modelId="{8F4F8DDF-1BC6-4816-B594-B78F118A3752}" type="presParOf" srcId="{CF2EFD79-C30F-4204-B4AD-7DBBD8C973B2}" destId="{409CFAF7-2C71-4860-8A5B-0FB89E362B1D}" srcOrd="2" destOrd="0" presId="urn:microsoft.com/office/officeart/2005/8/layout/hierarchy4"/>
    <dgm:cxn modelId="{20ADB05D-3542-44E4-8C50-1C3E1F9F6A7B}" type="presParOf" srcId="{409CFAF7-2C71-4860-8A5B-0FB89E362B1D}" destId="{355D57C5-B41A-4C3D-ACB6-E706D15DD233}" srcOrd="0" destOrd="0" presId="urn:microsoft.com/office/officeart/2005/8/layout/hierarchy4"/>
    <dgm:cxn modelId="{97ED08F8-89CB-4E1E-9959-D960E00B6F3E}" type="presParOf" srcId="{409CFAF7-2C71-4860-8A5B-0FB89E362B1D}" destId="{9F6CF5FA-D085-4309-B649-4E58A576BFC0}" srcOrd="1" destOrd="0" presId="urn:microsoft.com/office/officeart/2005/8/layout/hierarchy4"/>
    <dgm:cxn modelId="{DABC5A17-F401-468F-9467-584BD5282D59}" type="presParOf" srcId="{409CFAF7-2C71-4860-8A5B-0FB89E362B1D}" destId="{43AD2178-3F4C-4BC9-9F85-87494FDB6FAC}" srcOrd="2" destOrd="0" presId="urn:microsoft.com/office/officeart/2005/8/layout/hierarchy4"/>
    <dgm:cxn modelId="{0CCEA233-3F47-4864-9917-6DD0FEE771AC}" type="presParOf" srcId="{43AD2178-3F4C-4BC9-9F85-87494FDB6FAC}" destId="{1EE540B4-ED8D-4CD0-8CE2-5C5781E04E7F}" srcOrd="0" destOrd="0" presId="urn:microsoft.com/office/officeart/2005/8/layout/hierarchy4"/>
    <dgm:cxn modelId="{43BB97AC-FD55-465C-B129-445C612EA101}" type="presParOf" srcId="{1EE540B4-ED8D-4CD0-8CE2-5C5781E04E7F}" destId="{9ECFA13A-A87C-4343-B369-3D94C9EC89EE}" srcOrd="0" destOrd="0" presId="urn:microsoft.com/office/officeart/2005/8/layout/hierarchy4"/>
    <dgm:cxn modelId="{9CD0F4B0-536F-423B-A663-437C149A749E}" type="presParOf" srcId="{1EE540B4-ED8D-4CD0-8CE2-5C5781E04E7F}" destId="{C2D44008-3BA9-40B6-A368-E2A9B002EC77}" srcOrd="1" destOrd="0" presId="urn:microsoft.com/office/officeart/2005/8/layout/hierarchy4"/>
    <dgm:cxn modelId="{09054444-0979-476B-BCDA-34A2885A16F0}" type="presParOf" srcId="{E1E90F11-B374-4A91-8090-2F1C364A3320}" destId="{ECCB8A5F-006D-41D2-874B-75C2E68B9BA6}" srcOrd="5" destOrd="0" presId="urn:microsoft.com/office/officeart/2005/8/layout/hierarchy4"/>
    <dgm:cxn modelId="{1365C870-7581-488B-BBAC-9BD8C29767DD}" type="presParOf" srcId="{E1E90F11-B374-4A91-8090-2F1C364A3320}" destId="{11AD514A-4DE5-4E7B-8D12-3CB4EAD310DB}" srcOrd="6" destOrd="0" presId="urn:microsoft.com/office/officeart/2005/8/layout/hierarchy4"/>
    <dgm:cxn modelId="{8D6834C4-E6DF-48D5-BAFC-6F7ED58DBB6A}" type="presParOf" srcId="{11AD514A-4DE5-4E7B-8D12-3CB4EAD310DB}" destId="{046CA4A6-9D11-43BE-951F-E867B58E5E7F}" srcOrd="0" destOrd="0" presId="urn:microsoft.com/office/officeart/2005/8/layout/hierarchy4"/>
    <dgm:cxn modelId="{21FB9E02-8FCB-4328-9A6E-009FDBF9BDDC}" type="presParOf" srcId="{11AD514A-4DE5-4E7B-8D12-3CB4EAD310DB}" destId="{7CBB485F-E1E8-49F9-8C5B-4C6C34D36A81}" srcOrd="1" destOrd="0" presId="urn:microsoft.com/office/officeart/2005/8/layout/hierarchy4"/>
    <dgm:cxn modelId="{8E3EF8AD-7F24-4DA3-A541-0DE6515B26E3}" type="presParOf" srcId="{11AD514A-4DE5-4E7B-8D12-3CB4EAD310DB}" destId="{80E69F26-FE64-44EF-B2CC-64276E452460}" srcOrd="2" destOrd="0" presId="urn:microsoft.com/office/officeart/2005/8/layout/hierarchy4"/>
    <dgm:cxn modelId="{759DB012-B0AB-480E-B153-153619181085}" type="presParOf" srcId="{80E69F26-FE64-44EF-B2CC-64276E452460}" destId="{3E97858F-2A7F-4B54-BE9E-C048A54E3D1B}" srcOrd="0" destOrd="0" presId="urn:microsoft.com/office/officeart/2005/8/layout/hierarchy4"/>
    <dgm:cxn modelId="{CD3F5F40-B7CC-47D4-B2B3-19A3F37C29BC}" type="presParOf" srcId="{3E97858F-2A7F-4B54-BE9E-C048A54E3D1B}" destId="{1F94C72C-CB7D-4E47-BDEE-5138AEC5711F}" srcOrd="0" destOrd="0" presId="urn:microsoft.com/office/officeart/2005/8/layout/hierarchy4"/>
    <dgm:cxn modelId="{F2FA08A9-69AC-4972-A326-4FE975BF07F4}" type="presParOf" srcId="{3E97858F-2A7F-4B54-BE9E-C048A54E3D1B}" destId="{B6069B78-8DBC-435E-B5A3-2FA2EDBA9B42}" srcOrd="1" destOrd="0" presId="urn:microsoft.com/office/officeart/2005/8/layout/hierarchy4"/>
    <dgm:cxn modelId="{BF5FA143-C617-4FE2-806B-0AD4D6B49269}" type="presParOf" srcId="{3E97858F-2A7F-4B54-BE9E-C048A54E3D1B}" destId="{348B85EB-E87D-4A0F-B686-A07226BB7DCD}" srcOrd="2" destOrd="0" presId="urn:microsoft.com/office/officeart/2005/8/layout/hierarchy4"/>
    <dgm:cxn modelId="{58D606A1-48D7-49F5-9A8F-21CDAE0B8745}" type="presParOf" srcId="{348B85EB-E87D-4A0F-B686-A07226BB7DCD}" destId="{E083B5DC-E6FC-4ADE-A445-4EB862E2DF29}" srcOrd="0" destOrd="0" presId="urn:microsoft.com/office/officeart/2005/8/layout/hierarchy4"/>
    <dgm:cxn modelId="{A878EADC-B587-4708-8FF7-799298B666E8}" type="presParOf" srcId="{E083B5DC-E6FC-4ADE-A445-4EB862E2DF29}" destId="{CA131B6D-F180-4CC5-B815-907D7F94AC35}" srcOrd="0" destOrd="0" presId="urn:microsoft.com/office/officeart/2005/8/layout/hierarchy4"/>
    <dgm:cxn modelId="{2DFC01C8-F1CC-4284-8A3C-19CB3C979CDA}" type="presParOf" srcId="{E083B5DC-E6FC-4ADE-A445-4EB862E2DF29}" destId="{6164481B-B9E4-42ED-A742-8C26F7D8E42E}" srcOrd="1" destOrd="0" presId="urn:microsoft.com/office/officeart/2005/8/layout/hierarchy4"/>
    <dgm:cxn modelId="{4F2C2A51-8F2C-4419-A24B-E3AD1FA6DE98}" type="presParOf" srcId="{80E69F26-FE64-44EF-B2CC-64276E452460}" destId="{6AF80D96-2C30-48BA-B031-B5C0A5221107}" srcOrd="1" destOrd="0" presId="urn:microsoft.com/office/officeart/2005/8/layout/hierarchy4"/>
    <dgm:cxn modelId="{1EBCEA07-A5BE-4855-9AF0-608EB7B2A957}" type="presParOf" srcId="{80E69F26-FE64-44EF-B2CC-64276E452460}" destId="{66A52005-4809-487E-9461-C4262C675D21}" srcOrd="2" destOrd="0" presId="urn:microsoft.com/office/officeart/2005/8/layout/hierarchy4"/>
    <dgm:cxn modelId="{9CC838FE-6525-4B85-8A57-6F3DC3C2930E}" type="presParOf" srcId="{66A52005-4809-487E-9461-C4262C675D21}" destId="{72208F44-4BAF-4B7C-92C2-7F89AEA62AFA}" srcOrd="0" destOrd="0" presId="urn:microsoft.com/office/officeart/2005/8/layout/hierarchy4"/>
    <dgm:cxn modelId="{319F9473-3874-4CD9-AB99-1E702FD57879}" type="presParOf" srcId="{66A52005-4809-487E-9461-C4262C675D21}" destId="{E686636C-C669-4FA2-8686-754F970393A7}" srcOrd="1" destOrd="0" presId="urn:microsoft.com/office/officeart/2005/8/layout/hierarchy4"/>
    <dgm:cxn modelId="{A97AB1BD-EB3B-4918-83C9-90AEA984DE2A}" type="presParOf" srcId="{66A52005-4809-487E-9461-C4262C675D21}" destId="{CA51F383-D597-4D7F-AEBC-2A57305B5377}" srcOrd="2" destOrd="0" presId="urn:microsoft.com/office/officeart/2005/8/layout/hierarchy4"/>
    <dgm:cxn modelId="{661C4BA3-01A3-4449-A37A-8AB341371A7C}" type="presParOf" srcId="{CA51F383-D597-4D7F-AEBC-2A57305B5377}" destId="{6D1F8CBA-D96E-4D96-AE8C-B830D8163615}" srcOrd="0" destOrd="0" presId="urn:microsoft.com/office/officeart/2005/8/layout/hierarchy4"/>
    <dgm:cxn modelId="{AD3F15F5-C650-496A-8A3A-A3B294ACC64C}" type="presParOf" srcId="{6D1F8CBA-D96E-4D96-AE8C-B830D8163615}" destId="{12FE876A-0FD2-4349-BBC9-579319506271}" srcOrd="0" destOrd="0" presId="urn:microsoft.com/office/officeart/2005/8/layout/hierarchy4"/>
    <dgm:cxn modelId="{9F67E496-6C85-4AD4-BC0D-F5AA5A303D46}" type="presParOf" srcId="{6D1F8CBA-D96E-4D96-AE8C-B830D8163615}" destId="{52F8837E-1B9F-44DA-91BD-B0BAD354B39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322C92-021A-460D-8770-5F1FB4529E31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2C9D9D-6D21-4F89-821B-15AE8DF2A2E6}">
      <dgm:prSet phldrT="[Texto]"/>
      <dgm:spPr>
        <a:solidFill>
          <a:srgbClr val="036F43"/>
        </a:solidFill>
      </dgm:spPr>
      <dgm:t>
        <a:bodyPr/>
        <a:lstStyle/>
        <a:p>
          <a:r>
            <a:rPr lang="es-ES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VACUNACIÓN CONTRA FIEBRE AFTOSA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03CA73-B679-4D9B-837F-B444D5CFA3A0}" type="parTrans" cxnId="{5F272623-8B63-42CD-AC14-F5E2DC14B8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B5215-ADD6-4B3E-91C8-436152C857D0}" type="sibTrans" cxnId="{5F272623-8B63-42CD-AC14-F5E2DC14B8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9DC74C-726E-4CC8-BFA2-F9DA56469FF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C" sz="20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  <a:endParaRPr lang="es-EC" sz="20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20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90.894</a:t>
          </a:r>
        </a:p>
      </dgm:t>
    </dgm:pt>
    <dgm:pt modelId="{29FA76A8-524E-4061-9FD2-E4C199101D02}" type="parTrans" cxnId="{FF0A3BA7-0F50-4BF3-808A-574F4C3514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1C70C-C11F-495B-A9DD-ECD6E3C9C8C1}" type="sibTrans" cxnId="{FF0A3BA7-0F50-4BF3-808A-574F4C3514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1DCBF-1ABE-47DB-84AB-31986BE132B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C" sz="18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  <a:endParaRPr lang="es-EC" sz="18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17.680</a:t>
          </a:r>
        </a:p>
      </dgm:t>
    </dgm:pt>
    <dgm:pt modelId="{6500B1CF-426A-47D6-9483-318DEACFFC03}" type="parTrans" cxnId="{50A318BA-EF9D-4DEA-904A-85E15AA6E91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30D68-677D-4225-9E8A-9A7B223DCCD9}" type="sibTrans" cxnId="{50A318BA-EF9D-4DEA-904A-85E15AA6E91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4E1F4-D1B7-4ACC-8491-1C416D7857E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s-EC" sz="18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endParaRPr lang="es-EC" sz="18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154.639</a:t>
          </a:r>
        </a:p>
      </dgm:t>
    </dgm:pt>
    <dgm:pt modelId="{8E7473F2-BEAE-430B-B291-2907620A729B}" type="parTrans" cxnId="{8F9CF9E8-266F-41CC-8F2A-29EA627184C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62680-BB60-44F3-99FB-C56DC7962CE1}" type="sibTrans" cxnId="{8F9CF9E8-266F-41CC-8F2A-29EA627184C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E54D9-4A2C-4BC7-B8F7-25440077C68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s-EC" sz="20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endParaRPr lang="es-EC" sz="20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20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300.063</a:t>
          </a:r>
        </a:p>
      </dgm:t>
    </dgm:pt>
    <dgm:pt modelId="{CE61ED8C-E0FB-4300-B6AE-0A321A7CB3CE}" type="parTrans" cxnId="{DE3CFD2B-20A3-49FC-878C-DB47CCB061B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B9E439-C2C3-4773-BA32-C2E9B36D676A}" type="sibTrans" cxnId="{DE3CFD2B-20A3-49FC-878C-DB47CCB061B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DE2DF-01A9-45C7-B3EB-4E3F9143083F}" type="pres">
      <dgm:prSet presAssocID="{EF322C92-021A-460D-8770-5F1FB4529E3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743F2F2-DA66-46AE-9690-A668C8F90E48}" type="pres">
      <dgm:prSet presAssocID="{382C9D9D-6D21-4F89-821B-15AE8DF2A2E6}" presName="root" presStyleCnt="0">
        <dgm:presLayoutVars>
          <dgm:chMax/>
          <dgm:chPref val="4"/>
        </dgm:presLayoutVars>
      </dgm:prSet>
      <dgm:spPr/>
    </dgm:pt>
    <dgm:pt modelId="{463BCF33-3227-4B81-9AC6-D054D91B90FA}" type="pres">
      <dgm:prSet presAssocID="{382C9D9D-6D21-4F89-821B-15AE8DF2A2E6}" presName="rootComposite" presStyleCnt="0">
        <dgm:presLayoutVars/>
      </dgm:prSet>
      <dgm:spPr/>
    </dgm:pt>
    <dgm:pt modelId="{F4E579E0-1A16-4463-9FDE-289D228EC16C}" type="pres">
      <dgm:prSet presAssocID="{382C9D9D-6D21-4F89-821B-15AE8DF2A2E6}" presName="rootText" presStyleLbl="node0" presStyleIdx="0" presStyleCnt="1">
        <dgm:presLayoutVars>
          <dgm:chMax/>
          <dgm:chPref val="4"/>
        </dgm:presLayoutVars>
      </dgm:prSet>
      <dgm:spPr/>
    </dgm:pt>
    <dgm:pt modelId="{6AF8F055-B7E4-4636-AED0-94F5DD54E4E5}" type="pres">
      <dgm:prSet presAssocID="{382C9D9D-6D21-4F89-821B-15AE8DF2A2E6}" presName="childShape" presStyleCnt="0">
        <dgm:presLayoutVars>
          <dgm:chMax val="0"/>
          <dgm:chPref val="0"/>
        </dgm:presLayoutVars>
      </dgm:prSet>
      <dgm:spPr/>
    </dgm:pt>
    <dgm:pt modelId="{4FEF2F1D-2E20-40F9-B52D-8563BC6B09D5}" type="pres">
      <dgm:prSet presAssocID="{DC9DC74C-726E-4CC8-BFA2-F9DA56469FF5}" presName="childComposite" presStyleCnt="0">
        <dgm:presLayoutVars>
          <dgm:chMax val="0"/>
          <dgm:chPref val="0"/>
        </dgm:presLayoutVars>
      </dgm:prSet>
      <dgm:spPr/>
    </dgm:pt>
    <dgm:pt modelId="{F731E121-89EF-432E-870F-0577A9D6D3C6}" type="pres">
      <dgm:prSet presAssocID="{DC9DC74C-726E-4CC8-BFA2-F9DA56469FF5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A8DE5135-65C5-438A-92C9-83410D93D383}" type="pres">
      <dgm:prSet presAssocID="{DC9DC74C-726E-4CC8-BFA2-F9DA56469FF5}" presName="childText" presStyleLbl="lnNode1" presStyleIdx="0" presStyleCnt="4" custScaleX="100846" custScaleY="92595" custLinFactY="14665" custLinFactNeighborX="2616" custLinFactNeighborY="100000">
        <dgm:presLayoutVars>
          <dgm:chMax val="0"/>
          <dgm:chPref val="0"/>
          <dgm:bulletEnabled val="1"/>
        </dgm:presLayoutVars>
      </dgm:prSet>
      <dgm:spPr/>
    </dgm:pt>
    <dgm:pt modelId="{FD6B05CA-9749-4691-B92A-9B0B49160F72}" type="pres">
      <dgm:prSet presAssocID="{8B4E54D9-4A2C-4BC7-B8F7-25440077C68F}" presName="childComposite" presStyleCnt="0">
        <dgm:presLayoutVars>
          <dgm:chMax val="0"/>
          <dgm:chPref val="0"/>
        </dgm:presLayoutVars>
      </dgm:prSet>
      <dgm:spPr/>
    </dgm:pt>
    <dgm:pt modelId="{0C885B4E-3128-43FA-B02F-A6A46BD8841F}" type="pres">
      <dgm:prSet presAssocID="{8B4E54D9-4A2C-4BC7-B8F7-25440077C68F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0F84600-E7BD-497A-A4B1-71150AB429C3}" type="pres">
      <dgm:prSet presAssocID="{8B4E54D9-4A2C-4BC7-B8F7-25440077C68F}" presName="childText" presStyleLbl="lnNode1" presStyleIdx="1" presStyleCnt="4" custScaleX="103644" custScaleY="106489" custLinFactY="-16815" custLinFactNeighborX="3752" custLinFactNeighborY="-100000">
        <dgm:presLayoutVars>
          <dgm:chMax val="0"/>
          <dgm:chPref val="0"/>
          <dgm:bulletEnabled val="1"/>
        </dgm:presLayoutVars>
      </dgm:prSet>
      <dgm:spPr/>
    </dgm:pt>
    <dgm:pt modelId="{287FF9B6-A16E-44B1-AE3A-1C9E6835475C}" type="pres">
      <dgm:prSet presAssocID="{9591DCBF-1ABE-47DB-84AB-31986BE132BC}" presName="childComposite" presStyleCnt="0">
        <dgm:presLayoutVars>
          <dgm:chMax val="0"/>
          <dgm:chPref val="0"/>
        </dgm:presLayoutVars>
      </dgm:prSet>
      <dgm:spPr/>
    </dgm:pt>
    <dgm:pt modelId="{5EC87F22-CC9A-466E-A0B0-324750E9EA25}" type="pres">
      <dgm:prSet presAssocID="{9591DCBF-1ABE-47DB-84AB-31986BE132BC}" presName="Image" presStyleLbl="node1" presStyleIdx="2" presStyleCnt="4" custLinFactNeighborX="-67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C486A6C-EDDF-47C5-9F9E-81F356F07712}" type="pres">
      <dgm:prSet presAssocID="{9591DCBF-1ABE-47DB-84AB-31986BE132BC}" presName="childText" presStyleLbl="lnNode1" presStyleIdx="2" presStyleCnt="4" custScaleX="96348" custLinFactNeighborX="346" custLinFactNeighborY="-3360">
        <dgm:presLayoutVars>
          <dgm:chMax val="0"/>
          <dgm:chPref val="0"/>
          <dgm:bulletEnabled val="1"/>
        </dgm:presLayoutVars>
      </dgm:prSet>
      <dgm:spPr/>
    </dgm:pt>
    <dgm:pt modelId="{77D60C63-8D9F-445E-AE6B-AF775C95E2B7}" type="pres">
      <dgm:prSet presAssocID="{1C14E1F4-D1B7-4ACC-8491-1C416D7857E5}" presName="childComposite" presStyleCnt="0">
        <dgm:presLayoutVars>
          <dgm:chMax val="0"/>
          <dgm:chPref val="0"/>
        </dgm:presLayoutVars>
      </dgm:prSet>
      <dgm:spPr/>
    </dgm:pt>
    <dgm:pt modelId="{F4BC5764-7928-4A7F-8FCC-BCA76244E3EA}" type="pres">
      <dgm:prSet presAssocID="{1C14E1F4-D1B7-4ACC-8491-1C416D7857E5}" presName="Image" presStyleLbl="node1" presStyleIdx="3" presStyleCnt="4" custLinFactNeighborX="-10080" custLinFactNeighborY="30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AEFA3C92-64D3-4BB7-9292-3C51E95441EC}" type="pres">
      <dgm:prSet presAssocID="{1C14E1F4-D1B7-4ACC-8491-1C416D7857E5}" presName="childText" presStyleLbl="lnNode1" presStyleIdx="3" presStyleCnt="4" custScaleX="95040" custLinFactNeighborY="1983">
        <dgm:presLayoutVars>
          <dgm:chMax val="0"/>
          <dgm:chPref val="0"/>
          <dgm:bulletEnabled val="1"/>
        </dgm:presLayoutVars>
      </dgm:prSet>
      <dgm:spPr/>
    </dgm:pt>
  </dgm:ptLst>
  <dgm:cxnLst>
    <dgm:cxn modelId="{5F272623-8B63-42CD-AC14-F5E2DC14B8AE}" srcId="{EF322C92-021A-460D-8770-5F1FB4529E31}" destId="{382C9D9D-6D21-4F89-821B-15AE8DF2A2E6}" srcOrd="0" destOrd="0" parTransId="{D203CA73-B679-4D9B-837F-B444D5CFA3A0}" sibTransId="{C1AB5215-ADD6-4B3E-91C8-436152C857D0}"/>
    <dgm:cxn modelId="{DE3CFD2B-20A3-49FC-878C-DB47CCB061B9}" srcId="{382C9D9D-6D21-4F89-821B-15AE8DF2A2E6}" destId="{8B4E54D9-4A2C-4BC7-B8F7-25440077C68F}" srcOrd="1" destOrd="0" parTransId="{CE61ED8C-E0FB-4300-B6AE-0A321A7CB3CE}" sibTransId="{CCB9E439-C2C3-4773-BA32-C2E9B36D676A}"/>
    <dgm:cxn modelId="{41656654-7B98-451F-B650-BA759FAC5BDD}" type="presOf" srcId="{382C9D9D-6D21-4F89-821B-15AE8DF2A2E6}" destId="{F4E579E0-1A16-4463-9FDE-289D228EC16C}" srcOrd="0" destOrd="0" presId="urn:microsoft.com/office/officeart/2008/layout/PictureAccentList"/>
    <dgm:cxn modelId="{85C5968E-9EC0-44FE-8900-92E7719DC4BD}" type="presOf" srcId="{EF322C92-021A-460D-8770-5F1FB4529E31}" destId="{873DE2DF-01A9-45C7-B3EB-4E3F9143083F}" srcOrd="0" destOrd="0" presId="urn:microsoft.com/office/officeart/2008/layout/PictureAccentList"/>
    <dgm:cxn modelId="{FF0A3BA7-0F50-4BF3-808A-574F4C351457}" srcId="{382C9D9D-6D21-4F89-821B-15AE8DF2A2E6}" destId="{DC9DC74C-726E-4CC8-BFA2-F9DA56469FF5}" srcOrd="0" destOrd="0" parTransId="{29FA76A8-524E-4061-9FD2-E4C199101D02}" sibTransId="{8F71C70C-C11F-495B-A9DD-ECD6E3C9C8C1}"/>
    <dgm:cxn modelId="{50A318BA-EF9D-4DEA-904A-85E15AA6E915}" srcId="{382C9D9D-6D21-4F89-821B-15AE8DF2A2E6}" destId="{9591DCBF-1ABE-47DB-84AB-31986BE132BC}" srcOrd="2" destOrd="0" parTransId="{6500B1CF-426A-47D6-9483-318DEACFFC03}" sibTransId="{93830D68-677D-4225-9E8A-9A7B223DCCD9}"/>
    <dgm:cxn modelId="{9E52C6BC-E676-46EC-B868-50E5066C2AF9}" type="presOf" srcId="{DC9DC74C-726E-4CC8-BFA2-F9DA56469FF5}" destId="{A8DE5135-65C5-438A-92C9-83410D93D383}" srcOrd="0" destOrd="0" presId="urn:microsoft.com/office/officeart/2008/layout/PictureAccentList"/>
    <dgm:cxn modelId="{8F9CF9E8-266F-41CC-8F2A-29EA627184C6}" srcId="{382C9D9D-6D21-4F89-821B-15AE8DF2A2E6}" destId="{1C14E1F4-D1B7-4ACC-8491-1C416D7857E5}" srcOrd="3" destOrd="0" parTransId="{8E7473F2-BEAE-430B-B291-2907620A729B}" sibTransId="{8BD62680-BB60-44F3-99FB-C56DC7962CE1}"/>
    <dgm:cxn modelId="{3A0AE3EE-C7BE-433D-907B-665469CF054C}" type="presOf" srcId="{8B4E54D9-4A2C-4BC7-B8F7-25440077C68F}" destId="{D0F84600-E7BD-497A-A4B1-71150AB429C3}" srcOrd="0" destOrd="0" presId="urn:microsoft.com/office/officeart/2008/layout/PictureAccentList"/>
    <dgm:cxn modelId="{A31B35EF-DA56-40FE-8650-AFC37C9DDDCB}" type="presOf" srcId="{1C14E1F4-D1B7-4ACC-8491-1C416D7857E5}" destId="{AEFA3C92-64D3-4BB7-9292-3C51E95441EC}" srcOrd="0" destOrd="0" presId="urn:microsoft.com/office/officeart/2008/layout/PictureAccentList"/>
    <dgm:cxn modelId="{9E8789FB-19EE-4F59-9E52-57DF0216036E}" type="presOf" srcId="{9591DCBF-1ABE-47DB-84AB-31986BE132BC}" destId="{4C486A6C-EDDF-47C5-9F9E-81F356F07712}" srcOrd="0" destOrd="0" presId="urn:microsoft.com/office/officeart/2008/layout/PictureAccentList"/>
    <dgm:cxn modelId="{3EB17381-49BF-450A-B0CB-D8D7D7AD9B02}" type="presParOf" srcId="{873DE2DF-01A9-45C7-B3EB-4E3F9143083F}" destId="{1743F2F2-DA66-46AE-9690-A668C8F90E48}" srcOrd="0" destOrd="0" presId="urn:microsoft.com/office/officeart/2008/layout/PictureAccentList"/>
    <dgm:cxn modelId="{8406BFE9-84FF-4F63-8F5E-C75AEB8DFBB7}" type="presParOf" srcId="{1743F2F2-DA66-46AE-9690-A668C8F90E48}" destId="{463BCF33-3227-4B81-9AC6-D054D91B90FA}" srcOrd="0" destOrd="0" presId="urn:microsoft.com/office/officeart/2008/layout/PictureAccentList"/>
    <dgm:cxn modelId="{B19E1C91-2907-4056-B9FD-2851B946A349}" type="presParOf" srcId="{463BCF33-3227-4B81-9AC6-D054D91B90FA}" destId="{F4E579E0-1A16-4463-9FDE-289D228EC16C}" srcOrd="0" destOrd="0" presId="urn:microsoft.com/office/officeart/2008/layout/PictureAccentList"/>
    <dgm:cxn modelId="{38B3877E-E107-44E2-9DAD-AD83032985B1}" type="presParOf" srcId="{1743F2F2-DA66-46AE-9690-A668C8F90E48}" destId="{6AF8F055-B7E4-4636-AED0-94F5DD54E4E5}" srcOrd="1" destOrd="0" presId="urn:microsoft.com/office/officeart/2008/layout/PictureAccentList"/>
    <dgm:cxn modelId="{6E6C9584-6065-4137-9E86-693AA5296C18}" type="presParOf" srcId="{6AF8F055-B7E4-4636-AED0-94F5DD54E4E5}" destId="{4FEF2F1D-2E20-40F9-B52D-8563BC6B09D5}" srcOrd="0" destOrd="0" presId="urn:microsoft.com/office/officeart/2008/layout/PictureAccentList"/>
    <dgm:cxn modelId="{A3D72408-DED9-43CC-BAC2-B54A58FDB69D}" type="presParOf" srcId="{4FEF2F1D-2E20-40F9-B52D-8563BC6B09D5}" destId="{F731E121-89EF-432E-870F-0577A9D6D3C6}" srcOrd="0" destOrd="0" presId="urn:microsoft.com/office/officeart/2008/layout/PictureAccentList"/>
    <dgm:cxn modelId="{989CF718-1F09-4DBB-AA59-FABBA97BD73A}" type="presParOf" srcId="{4FEF2F1D-2E20-40F9-B52D-8563BC6B09D5}" destId="{A8DE5135-65C5-438A-92C9-83410D93D383}" srcOrd="1" destOrd="0" presId="urn:microsoft.com/office/officeart/2008/layout/PictureAccentList"/>
    <dgm:cxn modelId="{2929AA54-4CAE-431E-98FB-CAE2235F6824}" type="presParOf" srcId="{6AF8F055-B7E4-4636-AED0-94F5DD54E4E5}" destId="{FD6B05CA-9749-4691-B92A-9B0B49160F72}" srcOrd="1" destOrd="0" presId="urn:microsoft.com/office/officeart/2008/layout/PictureAccentList"/>
    <dgm:cxn modelId="{09154E84-EAC1-4EC1-8747-CB675EBDE883}" type="presParOf" srcId="{FD6B05CA-9749-4691-B92A-9B0B49160F72}" destId="{0C885B4E-3128-43FA-B02F-A6A46BD8841F}" srcOrd="0" destOrd="0" presId="urn:microsoft.com/office/officeart/2008/layout/PictureAccentList"/>
    <dgm:cxn modelId="{84538733-B04E-49A1-B763-39C1D1E11E3B}" type="presParOf" srcId="{FD6B05CA-9749-4691-B92A-9B0B49160F72}" destId="{D0F84600-E7BD-497A-A4B1-71150AB429C3}" srcOrd="1" destOrd="0" presId="urn:microsoft.com/office/officeart/2008/layout/PictureAccentList"/>
    <dgm:cxn modelId="{E2AF427B-FF7F-4CEE-8643-2762105BD121}" type="presParOf" srcId="{6AF8F055-B7E4-4636-AED0-94F5DD54E4E5}" destId="{287FF9B6-A16E-44B1-AE3A-1C9E6835475C}" srcOrd="2" destOrd="0" presId="urn:microsoft.com/office/officeart/2008/layout/PictureAccentList"/>
    <dgm:cxn modelId="{524E0C85-405A-4110-89BB-50A6EE8ECE2C}" type="presParOf" srcId="{287FF9B6-A16E-44B1-AE3A-1C9E6835475C}" destId="{5EC87F22-CC9A-466E-A0B0-324750E9EA25}" srcOrd="0" destOrd="0" presId="urn:microsoft.com/office/officeart/2008/layout/PictureAccentList"/>
    <dgm:cxn modelId="{A2B5B8B5-B101-4334-BBF3-F2D2510CC5B2}" type="presParOf" srcId="{287FF9B6-A16E-44B1-AE3A-1C9E6835475C}" destId="{4C486A6C-EDDF-47C5-9F9E-81F356F07712}" srcOrd="1" destOrd="0" presId="urn:microsoft.com/office/officeart/2008/layout/PictureAccentList"/>
    <dgm:cxn modelId="{7729FE05-A345-486F-8D43-50A74CADC39A}" type="presParOf" srcId="{6AF8F055-B7E4-4636-AED0-94F5DD54E4E5}" destId="{77D60C63-8D9F-445E-AE6B-AF775C95E2B7}" srcOrd="3" destOrd="0" presId="urn:microsoft.com/office/officeart/2008/layout/PictureAccentList"/>
    <dgm:cxn modelId="{6C76155B-7306-464D-8708-6AD2F67F5DDA}" type="presParOf" srcId="{77D60C63-8D9F-445E-AE6B-AF775C95E2B7}" destId="{F4BC5764-7928-4A7F-8FCC-BCA76244E3EA}" srcOrd="0" destOrd="0" presId="urn:microsoft.com/office/officeart/2008/layout/PictureAccentList"/>
    <dgm:cxn modelId="{18C05219-7252-49EC-B03E-79AF7FA83F79}" type="presParOf" srcId="{77D60C63-8D9F-445E-AE6B-AF775C95E2B7}" destId="{AEFA3C92-64D3-4BB7-9292-3C51E95441E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7ABA5B9-0C44-405A-8A9B-0189C489D8C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AD3E90B-64E6-4017-8B53-A45B800355B1}">
      <dgm:prSet phldrT="[Texto]" custT="1"/>
      <dgm:spPr>
        <a:solidFill>
          <a:srgbClr val="8FAADC"/>
        </a:solidFill>
      </dgm:spPr>
      <dgm:t>
        <a:bodyPr/>
        <a:lstStyle/>
        <a:p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29</a:t>
          </a:r>
          <a:r>
            <a:rPr lang="es-MX" sz="1500" dirty="0">
              <a:latin typeface="Arial" panose="020B0604020202020204" pitchFamily="34" charset="0"/>
              <a:cs typeface="Arial" panose="020B0604020202020204" pitchFamily="34" charset="0"/>
            </a:rPr>
            <a:t> Capacitaciones plataformas virtuales </a:t>
          </a:r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569</a:t>
          </a:r>
          <a:r>
            <a:rPr lang="es-MX" sz="1500" dirty="0">
              <a:latin typeface="Arial" panose="020B0604020202020204" pitchFamily="34" charset="0"/>
              <a:cs typeface="Arial" panose="020B0604020202020204" pitchFamily="34" charset="0"/>
            </a:rPr>
            <a:t> usuarios capacitados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6F145-C980-4F61-913B-BEF343AF3845}" type="parTrans" cxnId="{6AD4C1C3-DBBB-4A8D-B1AB-9A9F10A0EF3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D5751-F3E6-42DF-9BAC-74BBD4506AFA}" type="sibTrans" cxnId="{6AD4C1C3-DBBB-4A8D-B1AB-9A9F10A0EF3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8FAE96-A30A-496F-BFBA-6E5DCE1512E9}">
      <dgm:prSet phldrT="[Texto]" custT="1"/>
      <dgm:spPr>
        <a:solidFill>
          <a:srgbClr val="8FAADC"/>
        </a:solidFill>
      </dgm:spPr>
      <dgm:t>
        <a:bodyPr/>
        <a:lstStyle/>
        <a:p>
          <a:r>
            <a:rPr lang="es-MX" sz="1500" dirty="0">
              <a:latin typeface="Arial" panose="020B0604020202020204" pitchFamily="34" charset="0"/>
              <a:cs typeface="Arial" panose="020B0604020202020204" pitchFamily="34" charset="0"/>
            </a:rPr>
            <a:t>Permiso de importaciones aprobados </a:t>
          </a:r>
          <a:r>
            <a:rPr lang="es-EC" sz="1800" b="1" dirty="0">
              <a:solidFill>
                <a:schemeClr val="bg1"/>
              </a:solidFill>
              <a:latin typeface="Arial" panose="020B0604020202020204" pitchFamily="34" charset="0"/>
              <a:ea typeface="DejaVu Sans" charset="0"/>
              <a:cs typeface="Arial" panose="020B0604020202020204" pitchFamily="34" charset="0"/>
            </a:rPr>
            <a:t>4.770</a:t>
          </a:r>
          <a:endParaRPr lang="es-EC" sz="15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445E4-1893-4024-989F-263A8613014F}" type="parTrans" cxnId="{707EA21B-7372-4EF8-97D3-F13A442D1E8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10ADA-D61C-4762-AAC1-775929F732A0}" type="sibTrans" cxnId="{707EA21B-7372-4EF8-97D3-F13A442D1E8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F0AC3-6FC3-4BF5-A8DA-B8BB77A68B2F}">
      <dgm:prSet phldrT="[Texto]" custT="1"/>
      <dgm:spPr>
        <a:solidFill>
          <a:srgbClr val="8FAADC"/>
        </a:solidFill>
      </dgm:spPr>
      <dgm:t>
        <a:bodyPr/>
        <a:lstStyle/>
        <a:p>
          <a:r>
            <a:rPr lang="es-MX" sz="1700" dirty="0">
              <a:latin typeface="Arial" panose="020B0604020202020204" pitchFamily="34" charset="0"/>
              <a:cs typeface="Arial" panose="020B0604020202020204" pitchFamily="34" charset="0"/>
            </a:rPr>
            <a:t>Atención técnica a </a:t>
          </a:r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1.277</a:t>
          </a:r>
          <a:r>
            <a:rPr lang="es-MX" sz="1700" dirty="0">
              <a:latin typeface="Arial" panose="020B0604020202020204" pitchFamily="34" charset="0"/>
              <a:cs typeface="Arial" panose="020B0604020202020204" pitchFamily="34" charset="0"/>
            </a:rPr>
            <a:t> usuarios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4A0C1-3D92-459C-ABB2-FCD43C058345}" type="parTrans" cxnId="{6A034B63-B865-465C-99EF-3AA26E48C52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65090C-1B76-486B-A231-95F2C5E5F7FF}" type="sibTrans" cxnId="{6A034B63-B865-465C-99EF-3AA26E48C52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13782E-D987-4DF2-8579-19661BFC7F40}" type="pres">
      <dgm:prSet presAssocID="{E7ABA5B9-0C44-405A-8A9B-0189C489D8C9}" presName="linearFlow" presStyleCnt="0">
        <dgm:presLayoutVars>
          <dgm:dir/>
          <dgm:resizeHandles val="exact"/>
        </dgm:presLayoutVars>
      </dgm:prSet>
      <dgm:spPr/>
    </dgm:pt>
    <dgm:pt modelId="{F4538D89-D32B-4F67-A6A9-1765C245CEE2}" type="pres">
      <dgm:prSet presAssocID="{9AD3E90B-64E6-4017-8B53-A45B800355B1}" presName="composite" presStyleCnt="0"/>
      <dgm:spPr/>
    </dgm:pt>
    <dgm:pt modelId="{8C4DED9F-AA48-438B-9986-06D03DA9294A}" type="pres">
      <dgm:prSet presAssocID="{9AD3E90B-64E6-4017-8B53-A45B800355B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879F426-AF4A-403A-9E17-3D54003EDC01}" type="pres">
      <dgm:prSet presAssocID="{9AD3E90B-64E6-4017-8B53-A45B800355B1}" presName="txShp" presStyleLbl="node1" presStyleIdx="0" presStyleCnt="3">
        <dgm:presLayoutVars>
          <dgm:bulletEnabled val="1"/>
        </dgm:presLayoutVars>
      </dgm:prSet>
      <dgm:spPr/>
    </dgm:pt>
    <dgm:pt modelId="{0665C5FC-2E68-467F-843F-C38844565E4B}" type="pres">
      <dgm:prSet presAssocID="{0CBD5751-F3E6-42DF-9BAC-74BBD4506AFA}" presName="spacing" presStyleCnt="0"/>
      <dgm:spPr/>
    </dgm:pt>
    <dgm:pt modelId="{A576B9C2-EC08-478E-8865-45ABA7722B71}" type="pres">
      <dgm:prSet presAssocID="{D18FAE96-A30A-496F-BFBA-6E5DCE1512E9}" presName="composite" presStyleCnt="0"/>
      <dgm:spPr/>
    </dgm:pt>
    <dgm:pt modelId="{C6C7ACF9-F847-4711-9D9B-4A22F2C90D56}" type="pres">
      <dgm:prSet presAssocID="{D18FAE96-A30A-496F-BFBA-6E5DCE1512E9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D8B9A1A3-E2D3-4CDE-9509-DB13D6DFD9F2}" type="pres">
      <dgm:prSet presAssocID="{D18FAE96-A30A-496F-BFBA-6E5DCE1512E9}" presName="txShp" presStyleLbl="node1" presStyleIdx="1" presStyleCnt="3">
        <dgm:presLayoutVars>
          <dgm:bulletEnabled val="1"/>
        </dgm:presLayoutVars>
      </dgm:prSet>
      <dgm:spPr/>
    </dgm:pt>
    <dgm:pt modelId="{E32A3C9F-9C95-415B-B392-844194930FE4}" type="pres">
      <dgm:prSet presAssocID="{93E10ADA-D61C-4762-AAC1-775929F732A0}" presName="spacing" presStyleCnt="0"/>
      <dgm:spPr/>
    </dgm:pt>
    <dgm:pt modelId="{2FB1E98C-4984-407F-B1E4-9CD0E12F1FC7}" type="pres">
      <dgm:prSet presAssocID="{7B4F0AC3-6FC3-4BF5-A8DA-B8BB77A68B2F}" presName="composite" presStyleCnt="0"/>
      <dgm:spPr/>
    </dgm:pt>
    <dgm:pt modelId="{D9EAD1A1-5B94-4309-8056-8402E89DC2D3}" type="pres">
      <dgm:prSet presAssocID="{7B4F0AC3-6FC3-4BF5-A8DA-B8BB77A68B2F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CDA7A61-73B2-40EF-B1F2-A176D41E936C}" type="pres">
      <dgm:prSet presAssocID="{7B4F0AC3-6FC3-4BF5-A8DA-B8BB77A68B2F}" presName="txShp" presStyleLbl="node1" presStyleIdx="2" presStyleCnt="3">
        <dgm:presLayoutVars>
          <dgm:bulletEnabled val="1"/>
        </dgm:presLayoutVars>
      </dgm:prSet>
      <dgm:spPr/>
    </dgm:pt>
  </dgm:ptLst>
  <dgm:cxnLst>
    <dgm:cxn modelId="{FADE2309-7835-4ED4-A36A-5B93BEE60A3E}" type="presOf" srcId="{D18FAE96-A30A-496F-BFBA-6E5DCE1512E9}" destId="{D8B9A1A3-E2D3-4CDE-9509-DB13D6DFD9F2}" srcOrd="0" destOrd="0" presId="urn:microsoft.com/office/officeart/2005/8/layout/vList3"/>
    <dgm:cxn modelId="{707EA21B-7372-4EF8-97D3-F13A442D1E85}" srcId="{E7ABA5B9-0C44-405A-8A9B-0189C489D8C9}" destId="{D18FAE96-A30A-496F-BFBA-6E5DCE1512E9}" srcOrd="1" destOrd="0" parTransId="{AA6445E4-1893-4024-989F-263A8613014F}" sibTransId="{93E10ADA-D61C-4762-AAC1-775929F732A0}"/>
    <dgm:cxn modelId="{31CEC245-0E65-48B8-A758-BDE6189F54D1}" type="presOf" srcId="{E7ABA5B9-0C44-405A-8A9B-0189C489D8C9}" destId="{1A13782E-D987-4DF2-8579-19661BFC7F40}" srcOrd="0" destOrd="0" presId="urn:microsoft.com/office/officeart/2005/8/layout/vList3"/>
    <dgm:cxn modelId="{B8A4A448-4417-4F0E-ACE8-04B916C9E3E4}" type="presOf" srcId="{9AD3E90B-64E6-4017-8B53-A45B800355B1}" destId="{9879F426-AF4A-403A-9E17-3D54003EDC01}" srcOrd="0" destOrd="0" presId="urn:microsoft.com/office/officeart/2005/8/layout/vList3"/>
    <dgm:cxn modelId="{6A034B63-B865-465C-99EF-3AA26E48C525}" srcId="{E7ABA5B9-0C44-405A-8A9B-0189C489D8C9}" destId="{7B4F0AC3-6FC3-4BF5-A8DA-B8BB77A68B2F}" srcOrd="2" destOrd="0" parTransId="{CB64A0C1-3D92-459C-ABB2-FCD43C058345}" sibTransId="{6965090C-1B76-486B-A231-95F2C5E5F7FF}"/>
    <dgm:cxn modelId="{D167708F-534B-4997-9138-45B695ABB6E3}" type="presOf" srcId="{7B4F0AC3-6FC3-4BF5-A8DA-B8BB77A68B2F}" destId="{2CDA7A61-73B2-40EF-B1F2-A176D41E936C}" srcOrd="0" destOrd="0" presId="urn:microsoft.com/office/officeart/2005/8/layout/vList3"/>
    <dgm:cxn modelId="{6AD4C1C3-DBBB-4A8D-B1AB-9A9F10A0EF30}" srcId="{E7ABA5B9-0C44-405A-8A9B-0189C489D8C9}" destId="{9AD3E90B-64E6-4017-8B53-A45B800355B1}" srcOrd="0" destOrd="0" parTransId="{BF46F145-C980-4F61-913B-BEF343AF3845}" sibTransId="{0CBD5751-F3E6-42DF-9BAC-74BBD4506AFA}"/>
    <dgm:cxn modelId="{E1E49290-1D77-4F66-B361-DF2124F8A2E6}" type="presParOf" srcId="{1A13782E-D987-4DF2-8579-19661BFC7F40}" destId="{F4538D89-D32B-4F67-A6A9-1765C245CEE2}" srcOrd="0" destOrd="0" presId="urn:microsoft.com/office/officeart/2005/8/layout/vList3"/>
    <dgm:cxn modelId="{EC359907-0471-4CE7-B791-F35D8C1CC8A0}" type="presParOf" srcId="{F4538D89-D32B-4F67-A6A9-1765C245CEE2}" destId="{8C4DED9F-AA48-438B-9986-06D03DA9294A}" srcOrd="0" destOrd="0" presId="urn:microsoft.com/office/officeart/2005/8/layout/vList3"/>
    <dgm:cxn modelId="{AAB8EA5F-2772-4EDD-ACC0-A2A4FC5D5CB9}" type="presParOf" srcId="{F4538D89-D32B-4F67-A6A9-1765C245CEE2}" destId="{9879F426-AF4A-403A-9E17-3D54003EDC01}" srcOrd="1" destOrd="0" presId="urn:microsoft.com/office/officeart/2005/8/layout/vList3"/>
    <dgm:cxn modelId="{1F53EA9E-CD8E-4517-983A-BC91E4EA90FA}" type="presParOf" srcId="{1A13782E-D987-4DF2-8579-19661BFC7F40}" destId="{0665C5FC-2E68-467F-843F-C38844565E4B}" srcOrd="1" destOrd="0" presId="urn:microsoft.com/office/officeart/2005/8/layout/vList3"/>
    <dgm:cxn modelId="{62ACBB8C-1E35-44D4-883F-35A55F346CAE}" type="presParOf" srcId="{1A13782E-D987-4DF2-8579-19661BFC7F40}" destId="{A576B9C2-EC08-478E-8865-45ABA7722B71}" srcOrd="2" destOrd="0" presId="urn:microsoft.com/office/officeart/2005/8/layout/vList3"/>
    <dgm:cxn modelId="{D2AA098F-82D7-4FFB-BE0A-6D5349A70BB5}" type="presParOf" srcId="{A576B9C2-EC08-478E-8865-45ABA7722B71}" destId="{C6C7ACF9-F847-4711-9D9B-4A22F2C90D56}" srcOrd="0" destOrd="0" presId="urn:microsoft.com/office/officeart/2005/8/layout/vList3"/>
    <dgm:cxn modelId="{E08DAC10-BAAB-4B34-B7EC-68FA71AECED3}" type="presParOf" srcId="{A576B9C2-EC08-478E-8865-45ABA7722B71}" destId="{D8B9A1A3-E2D3-4CDE-9509-DB13D6DFD9F2}" srcOrd="1" destOrd="0" presId="urn:microsoft.com/office/officeart/2005/8/layout/vList3"/>
    <dgm:cxn modelId="{EF37F8B8-D525-4E76-8B80-15CDADDD75D6}" type="presParOf" srcId="{1A13782E-D987-4DF2-8579-19661BFC7F40}" destId="{E32A3C9F-9C95-415B-B392-844194930FE4}" srcOrd="3" destOrd="0" presId="urn:microsoft.com/office/officeart/2005/8/layout/vList3"/>
    <dgm:cxn modelId="{B222B3ED-510A-4C7F-BB01-F200E7AABB5D}" type="presParOf" srcId="{1A13782E-D987-4DF2-8579-19661BFC7F40}" destId="{2FB1E98C-4984-407F-B1E4-9CD0E12F1FC7}" srcOrd="4" destOrd="0" presId="urn:microsoft.com/office/officeart/2005/8/layout/vList3"/>
    <dgm:cxn modelId="{39E04E87-C0BF-4276-8A0F-705E2CF2F585}" type="presParOf" srcId="{2FB1E98C-4984-407F-B1E4-9CD0E12F1FC7}" destId="{D9EAD1A1-5B94-4309-8056-8402E89DC2D3}" srcOrd="0" destOrd="0" presId="urn:microsoft.com/office/officeart/2005/8/layout/vList3"/>
    <dgm:cxn modelId="{89AA8B58-6342-464D-BE5B-DEE6C05297BA}" type="presParOf" srcId="{2FB1E98C-4984-407F-B1E4-9CD0E12F1FC7}" destId="{2CDA7A61-73B2-40EF-B1F2-A176D41E93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322C92-021A-460D-8770-5F1FB4529E31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2C9D9D-6D21-4F89-821B-15AE8DF2A2E6}">
      <dgm:prSet phldrT="[Texto]"/>
      <dgm:spPr>
        <a:solidFill>
          <a:srgbClr val="036F43"/>
        </a:solidFill>
      </dgm:spPr>
      <dgm:t>
        <a:bodyPr/>
        <a:lstStyle/>
        <a:p>
          <a:r>
            <a:rPr lang="es-ES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VACUNACIÓN CONTRA PESTE PORCINA CLÁSICA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03CA73-B679-4D9B-837F-B444D5CFA3A0}" type="parTrans" cxnId="{5F272623-8B63-42CD-AC14-F5E2DC14B8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B5215-ADD6-4B3E-91C8-436152C857D0}" type="sibTrans" cxnId="{5F272623-8B63-42CD-AC14-F5E2DC14B8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9DC74C-726E-4CC8-BFA2-F9DA56469FF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C" sz="20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  <a:endParaRPr lang="es-EC" sz="20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S" sz="20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61.884</a:t>
          </a:r>
          <a:endParaRPr lang="es-EC" sz="20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A76A8-524E-4061-9FD2-E4C199101D02}" type="parTrans" cxnId="{FF0A3BA7-0F50-4BF3-808A-574F4C3514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1C70C-C11F-495B-A9DD-ECD6E3C9C8C1}" type="sibTrans" cxnId="{FF0A3BA7-0F50-4BF3-808A-574F4C3514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1DCBF-1ABE-47DB-84AB-31986BE132BC}">
      <dgm:prSet custT="1"/>
      <dgm:spPr>
        <a:solidFill>
          <a:srgbClr val="BDD7EE"/>
        </a:solidFill>
      </dgm:spPr>
      <dgm:t>
        <a:bodyPr/>
        <a:lstStyle/>
        <a:p>
          <a:pPr rtl="0"/>
          <a:r>
            <a:rPr lang="es-EC" sz="18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  <a:endParaRPr lang="es-EC" sz="18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16.905</a:t>
          </a:r>
        </a:p>
      </dgm:t>
    </dgm:pt>
    <dgm:pt modelId="{6500B1CF-426A-47D6-9483-318DEACFFC03}" type="parTrans" cxnId="{50A318BA-EF9D-4DEA-904A-85E15AA6E91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30D68-677D-4225-9E8A-9A7B223DCCD9}" type="sibTrans" cxnId="{50A318BA-EF9D-4DEA-904A-85E15AA6E91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4E1F4-D1B7-4ACC-8491-1C416D7857E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s-EC" sz="18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endParaRPr lang="es-EC" sz="18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87.276</a:t>
          </a:r>
        </a:p>
      </dgm:t>
    </dgm:pt>
    <dgm:pt modelId="{8E7473F2-BEAE-430B-B291-2907620A729B}" type="parTrans" cxnId="{8F9CF9E8-266F-41CC-8F2A-29EA627184C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62680-BB60-44F3-99FB-C56DC7962CE1}" type="sibTrans" cxnId="{8F9CF9E8-266F-41CC-8F2A-29EA627184C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E54D9-4A2C-4BC7-B8F7-25440077C68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s-EC" sz="20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endParaRPr lang="es-EC" sz="2000" b="0" i="0" u="none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s-EC" sz="20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358.436</a:t>
          </a:r>
        </a:p>
      </dgm:t>
    </dgm:pt>
    <dgm:pt modelId="{CE61ED8C-E0FB-4300-B6AE-0A321A7CB3CE}" type="parTrans" cxnId="{DE3CFD2B-20A3-49FC-878C-DB47CCB061B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B9E439-C2C3-4773-BA32-C2E9B36D676A}" type="sibTrans" cxnId="{DE3CFD2B-20A3-49FC-878C-DB47CCB061B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DE2DF-01A9-45C7-B3EB-4E3F9143083F}" type="pres">
      <dgm:prSet presAssocID="{EF322C92-021A-460D-8770-5F1FB4529E3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743F2F2-DA66-46AE-9690-A668C8F90E48}" type="pres">
      <dgm:prSet presAssocID="{382C9D9D-6D21-4F89-821B-15AE8DF2A2E6}" presName="root" presStyleCnt="0">
        <dgm:presLayoutVars>
          <dgm:chMax/>
          <dgm:chPref val="4"/>
        </dgm:presLayoutVars>
      </dgm:prSet>
      <dgm:spPr/>
    </dgm:pt>
    <dgm:pt modelId="{463BCF33-3227-4B81-9AC6-D054D91B90FA}" type="pres">
      <dgm:prSet presAssocID="{382C9D9D-6D21-4F89-821B-15AE8DF2A2E6}" presName="rootComposite" presStyleCnt="0">
        <dgm:presLayoutVars/>
      </dgm:prSet>
      <dgm:spPr/>
    </dgm:pt>
    <dgm:pt modelId="{F4E579E0-1A16-4463-9FDE-289D228EC16C}" type="pres">
      <dgm:prSet presAssocID="{382C9D9D-6D21-4F89-821B-15AE8DF2A2E6}" presName="rootText" presStyleLbl="node0" presStyleIdx="0" presStyleCnt="1" custLinFactNeighborY="5040">
        <dgm:presLayoutVars>
          <dgm:chMax/>
          <dgm:chPref val="4"/>
        </dgm:presLayoutVars>
      </dgm:prSet>
      <dgm:spPr/>
    </dgm:pt>
    <dgm:pt modelId="{6AF8F055-B7E4-4636-AED0-94F5DD54E4E5}" type="pres">
      <dgm:prSet presAssocID="{382C9D9D-6D21-4F89-821B-15AE8DF2A2E6}" presName="childShape" presStyleCnt="0">
        <dgm:presLayoutVars>
          <dgm:chMax val="0"/>
          <dgm:chPref val="0"/>
        </dgm:presLayoutVars>
      </dgm:prSet>
      <dgm:spPr/>
    </dgm:pt>
    <dgm:pt modelId="{4FEF2F1D-2E20-40F9-B52D-8563BC6B09D5}" type="pres">
      <dgm:prSet presAssocID="{DC9DC74C-726E-4CC8-BFA2-F9DA56469FF5}" presName="childComposite" presStyleCnt="0">
        <dgm:presLayoutVars>
          <dgm:chMax val="0"/>
          <dgm:chPref val="0"/>
        </dgm:presLayoutVars>
      </dgm:prSet>
      <dgm:spPr/>
    </dgm:pt>
    <dgm:pt modelId="{F731E121-89EF-432E-870F-0577A9D6D3C6}" type="pres">
      <dgm:prSet presAssocID="{DC9DC74C-726E-4CC8-BFA2-F9DA56469FF5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8DE5135-65C5-438A-92C9-83410D93D383}" type="pres">
      <dgm:prSet presAssocID="{DC9DC74C-726E-4CC8-BFA2-F9DA56469FF5}" presName="childText" presStyleLbl="lnNode1" presStyleIdx="0" presStyleCnt="4" custScaleX="100846" custScaleY="92595" custLinFactY="14665" custLinFactNeighborX="2616" custLinFactNeighborY="100000">
        <dgm:presLayoutVars>
          <dgm:chMax val="0"/>
          <dgm:chPref val="0"/>
          <dgm:bulletEnabled val="1"/>
        </dgm:presLayoutVars>
      </dgm:prSet>
      <dgm:spPr/>
    </dgm:pt>
    <dgm:pt modelId="{FD6B05CA-9749-4691-B92A-9B0B49160F72}" type="pres">
      <dgm:prSet presAssocID="{8B4E54D9-4A2C-4BC7-B8F7-25440077C68F}" presName="childComposite" presStyleCnt="0">
        <dgm:presLayoutVars>
          <dgm:chMax val="0"/>
          <dgm:chPref val="0"/>
        </dgm:presLayoutVars>
      </dgm:prSet>
      <dgm:spPr/>
    </dgm:pt>
    <dgm:pt modelId="{0C885B4E-3128-43FA-B02F-A6A46BD8841F}" type="pres">
      <dgm:prSet presAssocID="{8B4E54D9-4A2C-4BC7-B8F7-25440077C68F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0F84600-E7BD-497A-A4B1-71150AB429C3}" type="pres">
      <dgm:prSet presAssocID="{8B4E54D9-4A2C-4BC7-B8F7-25440077C68F}" presName="childText" presStyleLbl="lnNode1" presStyleIdx="1" presStyleCnt="4" custScaleX="103644" custScaleY="106489" custLinFactY="-16815" custLinFactNeighborX="3752" custLinFactNeighborY="-100000">
        <dgm:presLayoutVars>
          <dgm:chMax val="0"/>
          <dgm:chPref val="0"/>
          <dgm:bulletEnabled val="1"/>
        </dgm:presLayoutVars>
      </dgm:prSet>
      <dgm:spPr/>
    </dgm:pt>
    <dgm:pt modelId="{287FF9B6-A16E-44B1-AE3A-1C9E6835475C}" type="pres">
      <dgm:prSet presAssocID="{9591DCBF-1ABE-47DB-84AB-31986BE132BC}" presName="childComposite" presStyleCnt="0">
        <dgm:presLayoutVars>
          <dgm:chMax val="0"/>
          <dgm:chPref val="0"/>
        </dgm:presLayoutVars>
      </dgm:prSet>
      <dgm:spPr/>
    </dgm:pt>
    <dgm:pt modelId="{5EC87F22-CC9A-466E-A0B0-324750E9EA25}" type="pres">
      <dgm:prSet presAssocID="{9591DCBF-1ABE-47DB-84AB-31986BE132BC}" presName="Image" presStyleLbl="node1" presStyleIdx="2" presStyleCnt="4" custLinFactNeighborX="-67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C486A6C-EDDF-47C5-9F9E-81F356F07712}" type="pres">
      <dgm:prSet presAssocID="{9591DCBF-1ABE-47DB-84AB-31986BE132BC}" presName="childText" presStyleLbl="lnNode1" presStyleIdx="2" presStyleCnt="4" custScaleX="96348" custLinFactNeighborX="432" custLinFactNeighborY="-3360">
        <dgm:presLayoutVars>
          <dgm:chMax val="0"/>
          <dgm:chPref val="0"/>
          <dgm:bulletEnabled val="1"/>
        </dgm:presLayoutVars>
      </dgm:prSet>
      <dgm:spPr/>
    </dgm:pt>
    <dgm:pt modelId="{77D60C63-8D9F-445E-AE6B-AF775C95E2B7}" type="pres">
      <dgm:prSet presAssocID="{1C14E1F4-D1B7-4ACC-8491-1C416D7857E5}" presName="childComposite" presStyleCnt="0">
        <dgm:presLayoutVars>
          <dgm:chMax val="0"/>
          <dgm:chPref val="0"/>
        </dgm:presLayoutVars>
      </dgm:prSet>
      <dgm:spPr/>
    </dgm:pt>
    <dgm:pt modelId="{F4BC5764-7928-4A7F-8FCC-BCA76244E3EA}" type="pres">
      <dgm:prSet presAssocID="{1C14E1F4-D1B7-4ACC-8491-1C416D7857E5}" presName="Image" presStyleLbl="node1" presStyleIdx="3" presStyleCnt="4" custLinFactNeighborX="-10080" custLinFactNeighborY="30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EFA3C92-64D3-4BB7-9292-3C51E95441EC}" type="pres">
      <dgm:prSet presAssocID="{1C14E1F4-D1B7-4ACC-8491-1C416D7857E5}" presName="childText" presStyleLbl="lnNode1" presStyleIdx="3" presStyleCnt="4" custScaleX="95040" custLinFactNeighborX="0" custLinFactNeighborY="304">
        <dgm:presLayoutVars>
          <dgm:chMax val="0"/>
          <dgm:chPref val="0"/>
          <dgm:bulletEnabled val="1"/>
        </dgm:presLayoutVars>
      </dgm:prSet>
      <dgm:spPr/>
    </dgm:pt>
  </dgm:ptLst>
  <dgm:cxnLst>
    <dgm:cxn modelId="{5F272623-8B63-42CD-AC14-F5E2DC14B8AE}" srcId="{EF322C92-021A-460D-8770-5F1FB4529E31}" destId="{382C9D9D-6D21-4F89-821B-15AE8DF2A2E6}" srcOrd="0" destOrd="0" parTransId="{D203CA73-B679-4D9B-837F-B444D5CFA3A0}" sibTransId="{C1AB5215-ADD6-4B3E-91C8-436152C857D0}"/>
    <dgm:cxn modelId="{DE3CFD2B-20A3-49FC-878C-DB47CCB061B9}" srcId="{382C9D9D-6D21-4F89-821B-15AE8DF2A2E6}" destId="{8B4E54D9-4A2C-4BC7-B8F7-25440077C68F}" srcOrd="1" destOrd="0" parTransId="{CE61ED8C-E0FB-4300-B6AE-0A321A7CB3CE}" sibTransId="{CCB9E439-C2C3-4773-BA32-C2E9B36D676A}"/>
    <dgm:cxn modelId="{41656654-7B98-451F-B650-BA759FAC5BDD}" type="presOf" srcId="{382C9D9D-6D21-4F89-821B-15AE8DF2A2E6}" destId="{F4E579E0-1A16-4463-9FDE-289D228EC16C}" srcOrd="0" destOrd="0" presId="urn:microsoft.com/office/officeart/2008/layout/PictureAccentList"/>
    <dgm:cxn modelId="{85C5968E-9EC0-44FE-8900-92E7719DC4BD}" type="presOf" srcId="{EF322C92-021A-460D-8770-5F1FB4529E31}" destId="{873DE2DF-01A9-45C7-B3EB-4E3F9143083F}" srcOrd="0" destOrd="0" presId="urn:microsoft.com/office/officeart/2008/layout/PictureAccentList"/>
    <dgm:cxn modelId="{FF0A3BA7-0F50-4BF3-808A-574F4C351457}" srcId="{382C9D9D-6D21-4F89-821B-15AE8DF2A2E6}" destId="{DC9DC74C-726E-4CC8-BFA2-F9DA56469FF5}" srcOrd="0" destOrd="0" parTransId="{29FA76A8-524E-4061-9FD2-E4C199101D02}" sibTransId="{8F71C70C-C11F-495B-A9DD-ECD6E3C9C8C1}"/>
    <dgm:cxn modelId="{50A318BA-EF9D-4DEA-904A-85E15AA6E915}" srcId="{382C9D9D-6D21-4F89-821B-15AE8DF2A2E6}" destId="{9591DCBF-1ABE-47DB-84AB-31986BE132BC}" srcOrd="2" destOrd="0" parTransId="{6500B1CF-426A-47D6-9483-318DEACFFC03}" sibTransId="{93830D68-677D-4225-9E8A-9A7B223DCCD9}"/>
    <dgm:cxn modelId="{9E52C6BC-E676-46EC-B868-50E5066C2AF9}" type="presOf" srcId="{DC9DC74C-726E-4CC8-BFA2-F9DA56469FF5}" destId="{A8DE5135-65C5-438A-92C9-83410D93D383}" srcOrd="0" destOrd="0" presId="urn:microsoft.com/office/officeart/2008/layout/PictureAccentList"/>
    <dgm:cxn modelId="{8F9CF9E8-266F-41CC-8F2A-29EA627184C6}" srcId="{382C9D9D-6D21-4F89-821B-15AE8DF2A2E6}" destId="{1C14E1F4-D1B7-4ACC-8491-1C416D7857E5}" srcOrd="3" destOrd="0" parTransId="{8E7473F2-BEAE-430B-B291-2907620A729B}" sibTransId="{8BD62680-BB60-44F3-99FB-C56DC7962CE1}"/>
    <dgm:cxn modelId="{3A0AE3EE-C7BE-433D-907B-665469CF054C}" type="presOf" srcId="{8B4E54D9-4A2C-4BC7-B8F7-25440077C68F}" destId="{D0F84600-E7BD-497A-A4B1-71150AB429C3}" srcOrd="0" destOrd="0" presId="urn:microsoft.com/office/officeart/2008/layout/PictureAccentList"/>
    <dgm:cxn modelId="{A31B35EF-DA56-40FE-8650-AFC37C9DDDCB}" type="presOf" srcId="{1C14E1F4-D1B7-4ACC-8491-1C416D7857E5}" destId="{AEFA3C92-64D3-4BB7-9292-3C51E95441EC}" srcOrd="0" destOrd="0" presId="urn:microsoft.com/office/officeart/2008/layout/PictureAccentList"/>
    <dgm:cxn modelId="{9E8789FB-19EE-4F59-9E52-57DF0216036E}" type="presOf" srcId="{9591DCBF-1ABE-47DB-84AB-31986BE132BC}" destId="{4C486A6C-EDDF-47C5-9F9E-81F356F07712}" srcOrd="0" destOrd="0" presId="urn:microsoft.com/office/officeart/2008/layout/PictureAccentList"/>
    <dgm:cxn modelId="{3EB17381-49BF-450A-B0CB-D8D7D7AD9B02}" type="presParOf" srcId="{873DE2DF-01A9-45C7-B3EB-4E3F9143083F}" destId="{1743F2F2-DA66-46AE-9690-A668C8F90E48}" srcOrd="0" destOrd="0" presId="urn:microsoft.com/office/officeart/2008/layout/PictureAccentList"/>
    <dgm:cxn modelId="{8406BFE9-84FF-4F63-8F5E-C75AEB8DFBB7}" type="presParOf" srcId="{1743F2F2-DA66-46AE-9690-A668C8F90E48}" destId="{463BCF33-3227-4B81-9AC6-D054D91B90FA}" srcOrd="0" destOrd="0" presId="urn:microsoft.com/office/officeart/2008/layout/PictureAccentList"/>
    <dgm:cxn modelId="{B19E1C91-2907-4056-B9FD-2851B946A349}" type="presParOf" srcId="{463BCF33-3227-4B81-9AC6-D054D91B90FA}" destId="{F4E579E0-1A16-4463-9FDE-289D228EC16C}" srcOrd="0" destOrd="0" presId="urn:microsoft.com/office/officeart/2008/layout/PictureAccentList"/>
    <dgm:cxn modelId="{38B3877E-E107-44E2-9DAD-AD83032985B1}" type="presParOf" srcId="{1743F2F2-DA66-46AE-9690-A668C8F90E48}" destId="{6AF8F055-B7E4-4636-AED0-94F5DD54E4E5}" srcOrd="1" destOrd="0" presId="urn:microsoft.com/office/officeart/2008/layout/PictureAccentList"/>
    <dgm:cxn modelId="{6E6C9584-6065-4137-9E86-693AA5296C18}" type="presParOf" srcId="{6AF8F055-B7E4-4636-AED0-94F5DD54E4E5}" destId="{4FEF2F1D-2E20-40F9-B52D-8563BC6B09D5}" srcOrd="0" destOrd="0" presId="urn:microsoft.com/office/officeart/2008/layout/PictureAccentList"/>
    <dgm:cxn modelId="{A3D72408-DED9-43CC-BAC2-B54A58FDB69D}" type="presParOf" srcId="{4FEF2F1D-2E20-40F9-B52D-8563BC6B09D5}" destId="{F731E121-89EF-432E-870F-0577A9D6D3C6}" srcOrd="0" destOrd="0" presId="urn:microsoft.com/office/officeart/2008/layout/PictureAccentList"/>
    <dgm:cxn modelId="{989CF718-1F09-4DBB-AA59-FABBA97BD73A}" type="presParOf" srcId="{4FEF2F1D-2E20-40F9-B52D-8563BC6B09D5}" destId="{A8DE5135-65C5-438A-92C9-83410D93D383}" srcOrd="1" destOrd="0" presId="urn:microsoft.com/office/officeart/2008/layout/PictureAccentList"/>
    <dgm:cxn modelId="{2929AA54-4CAE-431E-98FB-CAE2235F6824}" type="presParOf" srcId="{6AF8F055-B7E4-4636-AED0-94F5DD54E4E5}" destId="{FD6B05CA-9749-4691-B92A-9B0B49160F72}" srcOrd="1" destOrd="0" presId="urn:microsoft.com/office/officeart/2008/layout/PictureAccentList"/>
    <dgm:cxn modelId="{09154E84-EAC1-4EC1-8747-CB675EBDE883}" type="presParOf" srcId="{FD6B05CA-9749-4691-B92A-9B0B49160F72}" destId="{0C885B4E-3128-43FA-B02F-A6A46BD8841F}" srcOrd="0" destOrd="0" presId="urn:microsoft.com/office/officeart/2008/layout/PictureAccentList"/>
    <dgm:cxn modelId="{84538733-B04E-49A1-B763-39C1D1E11E3B}" type="presParOf" srcId="{FD6B05CA-9749-4691-B92A-9B0B49160F72}" destId="{D0F84600-E7BD-497A-A4B1-71150AB429C3}" srcOrd="1" destOrd="0" presId="urn:microsoft.com/office/officeart/2008/layout/PictureAccentList"/>
    <dgm:cxn modelId="{E2AF427B-FF7F-4CEE-8643-2762105BD121}" type="presParOf" srcId="{6AF8F055-B7E4-4636-AED0-94F5DD54E4E5}" destId="{287FF9B6-A16E-44B1-AE3A-1C9E6835475C}" srcOrd="2" destOrd="0" presId="urn:microsoft.com/office/officeart/2008/layout/PictureAccentList"/>
    <dgm:cxn modelId="{524E0C85-405A-4110-89BB-50A6EE8ECE2C}" type="presParOf" srcId="{287FF9B6-A16E-44B1-AE3A-1C9E6835475C}" destId="{5EC87F22-CC9A-466E-A0B0-324750E9EA25}" srcOrd="0" destOrd="0" presId="urn:microsoft.com/office/officeart/2008/layout/PictureAccentList"/>
    <dgm:cxn modelId="{A2B5B8B5-B101-4334-BBF3-F2D2510CC5B2}" type="presParOf" srcId="{287FF9B6-A16E-44B1-AE3A-1C9E6835475C}" destId="{4C486A6C-EDDF-47C5-9F9E-81F356F07712}" srcOrd="1" destOrd="0" presId="urn:microsoft.com/office/officeart/2008/layout/PictureAccentList"/>
    <dgm:cxn modelId="{7729FE05-A345-486F-8D43-50A74CADC39A}" type="presParOf" srcId="{6AF8F055-B7E4-4636-AED0-94F5DD54E4E5}" destId="{77D60C63-8D9F-445E-AE6B-AF775C95E2B7}" srcOrd="3" destOrd="0" presId="urn:microsoft.com/office/officeart/2008/layout/PictureAccentList"/>
    <dgm:cxn modelId="{6C76155B-7306-464D-8708-6AD2F67F5DDA}" type="presParOf" srcId="{77D60C63-8D9F-445E-AE6B-AF775C95E2B7}" destId="{F4BC5764-7928-4A7F-8FCC-BCA76244E3EA}" srcOrd="0" destOrd="0" presId="urn:microsoft.com/office/officeart/2008/layout/PictureAccentList"/>
    <dgm:cxn modelId="{18C05219-7252-49EC-B03E-79AF7FA83F79}" type="presParOf" srcId="{77D60C63-8D9F-445E-AE6B-AF775C95E2B7}" destId="{AEFA3C92-64D3-4BB7-9292-3C51E95441E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984795-D3D8-469C-AE56-2BFE401B305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F3BE555-D2EB-42D5-ADAC-9E2C431A7C66}">
      <dgm:prSet phldrT="[Texto]" custT="1"/>
      <dgm:spPr/>
      <dgm:t>
        <a:bodyPr/>
        <a:lstStyle/>
        <a:p>
          <a:r>
            <a:rPr lang="es-EC" sz="11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CONTROL Y PREVENCIÓN DE RABIA BOVINA</a:t>
          </a:r>
        </a:p>
        <a:p>
          <a:r>
            <a:rPr lang="es-EC" sz="11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Total </a:t>
          </a:r>
          <a:r>
            <a:rPr lang="es-EC" sz="14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37</a:t>
          </a:r>
          <a:r>
            <a:rPr lang="es-EC" sz="11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Operativos</a:t>
          </a:r>
          <a:endParaRPr lang="es-ES" sz="11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A5138F-8941-4D1A-A397-F0D6B4865803}" type="parTrans" cxnId="{A5698AEE-D9CA-4947-987B-119CAFB346CF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8B082-8CBF-422B-A4C6-F61F14201EF3}" type="sibTrans" cxnId="{A5698AEE-D9CA-4947-987B-119CAFB346CF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CFFC32-BD25-47AD-8F4F-1F7A607B80D1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Operativos </a:t>
          </a:r>
        </a:p>
        <a:p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(59) </a:t>
          </a:r>
        </a:p>
      </dgm:t>
    </dgm:pt>
    <dgm:pt modelId="{CEE046B3-36C4-4CEB-86F7-7E8CC21823B1}" type="parTrans" cxnId="{E8E205E2-4C36-44FC-AD2E-C649C7207D3A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70ABD8-CC35-4C43-A1EB-84E8693E43D6}" type="sibTrans" cxnId="{E8E205E2-4C36-44FC-AD2E-C649C7207D3A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C101BE-666C-4308-895C-BF94498D44B9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Operativos(36)</a:t>
          </a:r>
        </a:p>
      </dgm:t>
    </dgm:pt>
    <dgm:pt modelId="{CE401D5C-FC96-4140-8A4F-94E284C2E67A}" type="parTrans" cxnId="{BD14E029-DCAC-49E9-BD76-6EE634594F9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BF836D-4D04-4DFF-96F7-97F5ACDCE3FA}" type="sibTrans" cxnId="{BD14E029-DCAC-49E9-BD76-6EE634594F9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C6833-51F6-4556-8EA6-6ED71C71EA74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</a:t>
          </a:r>
          <a:r>
            <a:rPr lang="es-E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(74)</a:t>
          </a:r>
          <a:endParaRPr lang="es-ES" sz="1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3ABCDD-9F94-4683-A151-B19A545452E0}" type="parTrans" cxnId="{4CE05BA8-6903-4613-BAB9-6090EAD8C34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05E36C-125A-471B-B4B9-B14C1C892BD5}" type="sibTrans" cxnId="{4CE05BA8-6903-4613-BAB9-6090EAD8C34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2F6DA-160D-4DCD-9BB1-77E78555D534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 </a:t>
          </a:r>
          <a:r>
            <a: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 (39)</a:t>
          </a:r>
        </a:p>
      </dgm:t>
    </dgm:pt>
    <dgm:pt modelId="{83BBB265-73C5-45CD-B854-B2C36BC71DB6}" type="parTrans" cxnId="{68473F4E-3F36-4E14-9CB3-FAA6B4A5954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D3896E-689B-40DA-BCFF-CA9790E2C19C}" type="sibTrans" cxnId="{68473F4E-3F36-4E14-9CB3-FAA6B4A5954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D4E9C2-6FAC-4539-BBED-0AF769694493}" type="pres">
      <dgm:prSet presAssocID="{0A984795-D3D8-469C-AE56-2BFE401B305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BACE16-8551-4115-A1C0-418E23C1D083}" type="pres">
      <dgm:prSet presAssocID="{5F3BE555-D2EB-42D5-ADAC-9E2C431A7C66}" presName="centerShape" presStyleLbl="node0" presStyleIdx="0" presStyleCnt="1" custScaleX="108618" custLinFactNeighborX="1037" custLinFactNeighborY="346"/>
      <dgm:spPr/>
    </dgm:pt>
    <dgm:pt modelId="{BD344A3E-13B4-42EE-983A-0280DDD8EA87}" type="pres">
      <dgm:prSet presAssocID="{4ACFFC32-BD25-47AD-8F4F-1F7A607B80D1}" presName="node" presStyleLbl="node1" presStyleIdx="0" presStyleCnt="4" custScaleX="155134" custScaleY="84361">
        <dgm:presLayoutVars>
          <dgm:bulletEnabled val="1"/>
        </dgm:presLayoutVars>
      </dgm:prSet>
      <dgm:spPr/>
    </dgm:pt>
    <dgm:pt modelId="{414CE0B2-35B5-4AA1-9913-2173C15974AC}" type="pres">
      <dgm:prSet presAssocID="{4ACFFC32-BD25-47AD-8F4F-1F7A607B80D1}" presName="dummy" presStyleCnt="0"/>
      <dgm:spPr/>
    </dgm:pt>
    <dgm:pt modelId="{FA94ACA6-CFC3-4844-AF60-516041281607}" type="pres">
      <dgm:prSet presAssocID="{DB70ABD8-CC35-4C43-A1EB-84E8693E43D6}" presName="sibTrans" presStyleLbl="sibTrans2D1" presStyleIdx="0" presStyleCnt="4" custScaleX="116324"/>
      <dgm:spPr/>
    </dgm:pt>
    <dgm:pt modelId="{A53E8BA0-7BCA-474E-9E78-B875BE8074B8}" type="pres">
      <dgm:prSet presAssocID="{30C101BE-666C-4308-895C-BF94498D44B9}" presName="node" presStyleLbl="node1" presStyleIdx="1" presStyleCnt="4" custScaleX="138547" custRadScaleRad="110453" custRadScaleInc="743">
        <dgm:presLayoutVars>
          <dgm:bulletEnabled val="1"/>
        </dgm:presLayoutVars>
      </dgm:prSet>
      <dgm:spPr/>
    </dgm:pt>
    <dgm:pt modelId="{7C54E3AA-0E73-49C7-94E6-E045DFD7C70E}" type="pres">
      <dgm:prSet presAssocID="{30C101BE-666C-4308-895C-BF94498D44B9}" presName="dummy" presStyleCnt="0"/>
      <dgm:spPr/>
    </dgm:pt>
    <dgm:pt modelId="{E65C03BA-5045-44B0-892F-63914C2A70DB}" type="pres">
      <dgm:prSet presAssocID="{B0BF836D-4D04-4DFF-96F7-97F5ACDCE3FA}" presName="sibTrans" presStyleLbl="sibTrans2D1" presStyleIdx="1" presStyleCnt="4" custScaleX="116324" custScaleY="99417"/>
      <dgm:spPr/>
    </dgm:pt>
    <dgm:pt modelId="{295B82CF-FF87-49A7-A662-F7E54529EA13}" type="pres">
      <dgm:prSet presAssocID="{1B4C6833-51F6-4556-8EA6-6ED71C71EA74}" presName="node" presStyleLbl="node1" presStyleIdx="2" presStyleCnt="4" custScaleX="174595" custScaleY="86966">
        <dgm:presLayoutVars>
          <dgm:bulletEnabled val="1"/>
        </dgm:presLayoutVars>
      </dgm:prSet>
      <dgm:spPr/>
    </dgm:pt>
    <dgm:pt modelId="{C9A039DC-4935-4B8E-8464-7CE1889F846F}" type="pres">
      <dgm:prSet presAssocID="{1B4C6833-51F6-4556-8EA6-6ED71C71EA74}" presName="dummy" presStyleCnt="0"/>
      <dgm:spPr/>
    </dgm:pt>
    <dgm:pt modelId="{631398FA-8AF5-4885-9D2A-2FA2C5452A05}" type="pres">
      <dgm:prSet presAssocID="{EF05E36C-125A-471B-B4B9-B14C1C892BD5}" presName="sibTrans" presStyleLbl="sibTrans2D1" presStyleIdx="2" presStyleCnt="4" custScaleX="122007" custScaleY="103468"/>
      <dgm:spPr/>
    </dgm:pt>
    <dgm:pt modelId="{20897F0F-5822-47A1-A2E8-89278A6CC5A6}" type="pres">
      <dgm:prSet presAssocID="{0442F6DA-160D-4DCD-9BB1-77E78555D534}" presName="node" presStyleLbl="node1" presStyleIdx="3" presStyleCnt="4" custScaleX="154793" custRadScaleRad="108294">
        <dgm:presLayoutVars>
          <dgm:bulletEnabled val="1"/>
        </dgm:presLayoutVars>
      </dgm:prSet>
      <dgm:spPr/>
    </dgm:pt>
    <dgm:pt modelId="{320ACE26-0AAD-4536-984B-2545642BC7A8}" type="pres">
      <dgm:prSet presAssocID="{0442F6DA-160D-4DCD-9BB1-77E78555D534}" presName="dummy" presStyleCnt="0"/>
      <dgm:spPr/>
    </dgm:pt>
    <dgm:pt modelId="{A99775F2-B65F-4A14-8A07-CBEC8754AA65}" type="pres">
      <dgm:prSet presAssocID="{BED3896E-689B-40DA-BCFF-CA9790E2C19C}" presName="sibTrans" presStyleLbl="sibTrans2D1" presStyleIdx="3" presStyleCnt="4" custScaleX="123357" custScaleY="109882"/>
      <dgm:spPr/>
    </dgm:pt>
  </dgm:ptLst>
  <dgm:cxnLst>
    <dgm:cxn modelId="{12741303-AECE-4171-9ADF-FC5752AAAD71}" type="presOf" srcId="{5F3BE555-D2EB-42D5-ADAC-9E2C431A7C66}" destId="{3DBACE16-8551-4115-A1C0-418E23C1D083}" srcOrd="0" destOrd="0" presId="urn:microsoft.com/office/officeart/2005/8/layout/radial6"/>
    <dgm:cxn modelId="{5D56920F-1490-4637-B426-1C8EA34FE5D0}" type="presOf" srcId="{30C101BE-666C-4308-895C-BF94498D44B9}" destId="{A53E8BA0-7BCA-474E-9E78-B875BE8074B8}" srcOrd="0" destOrd="0" presId="urn:microsoft.com/office/officeart/2005/8/layout/radial6"/>
    <dgm:cxn modelId="{AAE71121-1264-48F7-BCD3-020840EF7477}" type="presOf" srcId="{0442F6DA-160D-4DCD-9BB1-77E78555D534}" destId="{20897F0F-5822-47A1-A2E8-89278A6CC5A6}" srcOrd="0" destOrd="0" presId="urn:microsoft.com/office/officeart/2005/8/layout/radial6"/>
    <dgm:cxn modelId="{BD14E029-DCAC-49E9-BD76-6EE634594F99}" srcId="{5F3BE555-D2EB-42D5-ADAC-9E2C431A7C66}" destId="{30C101BE-666C-4308-895C-BF94498D44B9}" srcOrd="1" destOrd="0" parTransId="{CE401D5C-FC96-4140-8A4F-94E284C2E67A}" sibTransId="{B0BF836D-4D04-4DFF-96F7-97F5ACDCE3FA}"/>
    <dgm:cxn modelId="{68473F4E-3F36-4E14-9CB3-FAA6B4A5954C}" srcId="{5F3BE555-D2EB-42D5-ADAC-9E2C431A7C66}" destId="{0442F6DA-160D-4DCD-9BB1-77E78555D534}" srcOrd="3" destOrd="0" parTransId="{83BBB265-73C5-45CD-B854-B2C36BC71DB6}" sibTransId="{BED3896E-689B-40DA-BCFF-CA9790E2C19C}"/>
    <dgm:cxn modelId="{879ACA57-8CFA-4B4B-B445-A43373B76EEE}" type="presOf" srcId="{B0BF836D-4D04-4DFF-96F7-97F5ACDCE3FA}" destId="{E65C03BA-5045-44B0-892F-63914C2A70DB}" srcOrd="0" destOrd="0" presId="urn:microsoft.com/office/officeart/2005/8/layout/radial6"/>
    <dgm:cxn modelId="{98BA3E5A-61B2-4E68-A1AC-292FB1A959C7}" type="presOf" srcId="{BED3896E-689B-40DA-BCFF-CA9790E2C19C}" destId="{A99775F2-B65F-4A14-8A07-CBEC8754AA65}" srcOrd="0" destOrd="0" presId="urn:microsoft.com/office/officeart/2005/8/layout/radial6"/>
    <dgm:cxn modelId="{FF6E5673-0209-44EE-BDC4-C51BACA54ADD}" type="presOf" srcId="{EF05E36C-125A-471B-B4B9-B14C1C892BD5}" destId="{631398FA-8AF5-4885-9D2A-2FA2C5452A05}" srcOrd="0" destOrd="0" presId="urn:microsoft.com/office/officeart/2005/8/layout/radial6"/>
    <dgm:cxn modelId="{B94A847E-A9B6-4D12-A369-03A8FDED2AD7}" type="presOf" srcId="{DB70ABD8-CC35-4C43-A1EB-84E8693E43D6}" destId="{FA94ACA6-CFC3-4844-AF60-516041281607}" srcOrd="0" destOrd="0" presId="urn:microsoft.com/office/officeart/2005/8/layout/radial6"/>
    <dgm:cxn modelId="{E481A8A2-9023-45EC-BC81-11543F508C5B}" type="presOf" srcId="{0A984795-D3D8-469C-AE56-2BFE401B305A}" destId="{A1D4E9C2-6FAC-4539-BBED-0AF769694493}" srcOrd="0" destOrd="0" presId="urn:microsoft.com/office/officeart/2005/8/layout/radial6"/>
    <dgm:cxn modelId="{4CE05BA8-6903-4613-BAB9-6090EAD8C345}" srcId="{5F3BE555-D2EB-42D5-ADAC-9E2C431A7C66}" destId="{1B4C6833-51F6-4556-8EA6-6ED71C71EA74}" srcOrd="2" destOrd="0" parTransId="{E93ABCDD-9F94-4683-A151-B19A545452E0}" sibTransId="{EF05E36C-125A-471B-B4B9-B14C1C892BD5}"/>
    <dgm:cxn modelId="{16EDAFDE-9201-4433-9A72-9877C83E6503}" type="presOf" srcId="{4ACFFC32-BD25-47AD-8F4F-1F7A607B80D1}" destId="{BD344A3E-13B4-42EE-983A-0280DDD8EA87}" srcOrd="0" destOrd="0" presId="urn:microsoft.com/office/officeart/2005/8/layout/radial6"/>
    <dgm:cxn modelId="{E8E205E2-4C36-44FC-AD2E-C649C7207D3A}" srcId="{5F3BE555-D2EB-42D5-ADAC-9E2C431A7C66}" destId="{4ACFFC32-BD25-47AD-8F4F-1F7A607B80D1}" srcOrd="0" destOrd="0" parTransId="{CEE046B3-36C4-4CEB-86F7-7E8CC21823B1}" sibTransId="{DB70ABD8-CC35-4C43-A1EB-84E8693E43D6}"/>
    <dgm:cxn modelId="{3FF821E9-5A4A-43BD-A45D-0EE7D7006348}" type="presOf" srcId="{1B4C6833-51F6-4556-8EA6-6ED71C71EA74}" destId="{295B82CF-FF87-49A7-A662-F7E54529EA13}" srcOrd="0" destOrd="0" presId="urn:microsoft.com/office/officeart/2005/8/layout/radial6"/>
    <dgm:cxn modelId="{A5698AEE-D9CA-4947-987B-119CAFB346CF}" srcId="{0A984795-D3D8-469C-AE56-2BFE401B305A}" destId="{5F3BE555-D2EB-42D5-ADAC-9E2C431A7C66}" srcOrd="0" destOrd="0" parTransId="{A1A5138F-8941-4D1A-A397-F0D6B4865803}" sibTransId="{E368B082-8CBF-422B-A4C6-F61F14201EF3}"/>
    <dgm:cxn modelId="{77F58341-ACF5-4046-8CC5-DDFC17C6663A}" type="presParOf" srcId="{A1D4E9C2-6FAC-4539-BBED-0AF769694493}" destId="{3DBACE16-8551-4115-A1C0-418E23C1D083}" srcOrd="0" destOrd="0" presId="urn:microsoft.com/office/officeart/2005/8/layout/radial6"/>
    <dgm:cxn modelId="{1749A953-2896-42F1-BD0C-5B3493DCB8E3}" type="presParOf" srcId="{A1D4E9C2-6FAC-4539-BBED-0AF769694493}" destId="{BD344A3E-13B4-42EE-983A-0280DDD8EA87}" srcOrd="1" destOrd="0" presId="urn:microsoft.com/office/officeart/2005/8/layout/radial6"/>
    <dgm:cxn modelId="{311BDF4C-57D6-4F46-B2E2-EA5EB01B9B30}" type="presParOf" srcId="{A1D4E9C2-6FAC-4539-BBED-0AF769694493}" destId="{414CE0B2-35B5-4AA1-9913-2173C15974AC}" srcOrd="2" destOrd="0" presId="urn:microsoft.com/office/officeart/2005/8/layout/radial6"/>
    <dgm:cxn modelId="{69A30B34-0F67-47E2-99D4-5F8D8AC65C1C}" type="presParOf" srcId="{A1D4E9C2-6FAC-4539-BBED-0AF769694493}" destId="{FA94ACA6-CFC3-4844-AF60-516041281607}" srcOrd="3" destOrd="0" presId="urn:microsoft.com/office/officeart/2005/8/layout/radial6"/>
    <dgm:cxn modelId="{75836CCF-EB1C-4CFA-B820-CF0F1028BB9C}" type="presParOf" srcId="{A1D4E9C2-6FAC-4539-BBED-0AF769694493}" destId="{A53E8BA0-7BCA-474E-9E78-B875BE8074B8}" srcOrd="4" destOrd="0" presId="urn:microsoft.com/office/officeart/2005/8/layout/radial6"/>
    <dgm:cxn modelId="{52228440-49B8-42D7-8048-6EE01AB9B2BD}" type="presParOf" srcId="{A1D4E9C2-6FAC-4539-BBED-0AF769694493}" destId="{7C54E3AA-0E73-49C7-94E6-E045DFD7C70E}" srcOrd="5" destOrd="0" presId="urn:microsoft.com/office/officeart/2005/8/layout/radial6"/>
    <dgm:cxn modelId="{D7346B3D-162C-4C1E-AA75-20BEE8AB417D}" type="presParOf" srcId="{A1D4E9C2-6FAC-4539-BBED-0AF769694493}" destId="{E65C03BA-5045-44B0-892F-63914C2A70DB}" srcOrd="6" destOrd="0" presId="urn:microsoft.com/office/officeart/2005/8/layout/radial6"/>
    <dgm:cxn modelId="{BFB0165E-861E-46D8-A138-65FCB2EADC39}" type="presParOf" srcId="{A1D4E9C2-6FAC-4539-BBED-0AF769694493}" destId="{295B82CF-FF87-49A7-A662-F7E54529EA13}" srcOrd="7" destOrd="0" presId="urn:microsoft.com/office/officeart/2005/8/layout/radial6"/>
    <dgm:cxn modelId="{67F3A5A2-BCEE-4794-9B6D-3F53B69DF0F6}" type="presParOf" srcId="{A1D4E9C2-6FAC-4539-BBED-0AF769694493}" destId="{C9A039DC-4935-4B8E-8464-7CE1889F846F}" srcOrd="8" destOrd="0" presId="urn:microsoft.com/office/officeart/2005/8/layout/radial6"/>
    <dgm:cxn modelId="{B9A5D7D9-7BB9-4E89-B051-92F8F3F7E52C}" type="presParOf" srcId="{A1D4E9C2-6FAC-4539-BBED-0AF769694493}" destId="{631398FA-8AF5-4885-9D2A-2FA2C5452A05}" srcOrd="9" destOrd="0" presId="urn:microsoft.com/office/officeart/2005/8/layout/radial6"/>
    <dgm:cxn modelId="{EBC995C8-82C2-48EE-B5F6-373F70ED72CD}" type="presParOf" srcId="{A1D4E9C2-6FAC-4539-BBED-0AF769694493}" destId="{20897F0F-5822-47A1-A2E8-89278A6CC5A6}" srcOrd="10" destOrd="0" presId="urn:microsoft.com/office/officeart/2005/8/layout/radial6"/>
    <dgm:cxn modelId="{4B6B43E8-77C6-4D2B-86C9-4EF71AB2890F}" type="presParOf" srcId="{A1D4E9C2-6FAC-4539-BBED-0AF769694493}" destId="{320ACE26-0AAD-4536-984B-2545642BC7A8}" srcOrd="11" destOrd="0" presId="urn:microsoft.com/office/officeart/2005/8/layout/radial6"/>
    <dgm:cxn modelId="{4C614372-1F05-4F7D-8173-E78E6CD48EC1}" type="presParOf" srcId="{A1D4E9C2-6FAC-4539-BBED-0AF769694493}" destId="{A99775F2-B65F-4A14-8A07-CBEC8754AA6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2E7923-163D-41A4-8FF0-C725726411C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3F9FABC-20B0-4E2F-B75A-89E162826D02}">
      <dgm:prSet phldrT="[Texto]" custT="1"/>
      <dgm:spPr/>
      <dgm:t>
        <a:bodyPr/>
        <a:lstStyle/>
        <a:p>
          <a:r>
            <a:rPr lang="es-EC" sz="9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PREDIOS LIBRES DE BRUCELOSIS Y TUBERCULOSIS BOVINA</a:t>
          </a:r>
        </a:p>
        <a:p>
          <a:r>
            <a:rPr lang="es-EC" sz="14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28</a:t>
          </a:r>
          <a:r>
            <a:rPr lang="es-EC" sz="9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C" sz="9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23</a:t>
          </a:r>
          <a:r>
            <a:rPr lang="es-E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T.B.</a:t>
          </a:r>
          <a:endParaRPr lang="es-ES" sz="9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541E9-E6C0-4916-B32C-C95198636349}" type="parTrans" cxnId="{79C5AC74-BB09-4E0A-B839-0C023166E1C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06FA3-B95E-4817-99A3-25221DA110F4}" type="sibTrans" cxnId="{79C5AC74-BB09-4E0A-B839-0C023166E1C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EBB828-C9AB-4C60-9708-6AB442134C92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F6EBBDD-3A19-42DC-B1FE-2603BE99CC89}" type="parTrans" cxnId="{4FD31732-2DA7-423D-BFDD-9449BAD618F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3861A4-4F67-4C28-8BAC-1B76695DF416}" type="sibTrans" cxnId="{4FD31732-2DA7-423D-BFDD-9449BAD618F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CE6A1-288D-4103-B972-BEEEC1F7A407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endParaRPr lang="es-E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95B3E-10C9-4CCF-84AB-6769C610DC93}" type="parTrans" cxnId="{C3ED094E-AA95-4D87-B69A-1F43AE5C34C8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91EF1D-E2F9-40FD-8FEB-DA1CB8EAF556}" type="sibTrans" cxnId="{C3ED094E-AA95-4D87-B69A-1F43AE5C34C8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001A4-0E72-429E-99FF-4776E4392E4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r>
            <a:rPr lang="es-E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r>
            <a:rPr lang="es-E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T.B.</a:t>
          </a:r>
          <a:r>
            <a:rPr lang="es-E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A297C8AA-4419-4BF0-85BD-936ADB82C539}" type="parTrans" cxnId="{C9D62885-6E05-4931-8808-7C47C73EEF4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42A7A-7E37-4127-8859-553090F45C2C}" type="sibTrans" cxnId="{C9D62885-6E05-4931-8808-7C47C73EEF4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C1A661-4C64-4D3B-B1C8-28216EBE169F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5D388FB-1418-4B6B-8888-24FF1D4E6871}" type="parTrans" cxnId="{66EF69BD-FC8C-42C4-85AC-51926624195F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4F61D-E8E9-447A-8345-3C8A7719CCDD}" type="sibTrans" cxnId="{66EF69BD-FC8C-42C4-85AC-51926624195F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34C122-3612-4D2F-84F8-EAF1413FC2D2}" type="pres">
      <dgm:prSet presAssocID="{E22E7923-163D-41A4-8FF0-C725726411C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D76B825-7AC7-4966-AD7F-2A1124306324}" type="pres">
      <dgm:prSet presAssocID="{63F9FABC-20B0-4E2F-B75A-89E162826D02}" presName="centerShape" presStyleLbl="node0" presStyleIdx="0" presStyleCnt="1" custScaleX="184420" custScaleY="143729"/>
      <dgm:spPr/>
    </dgm:pt>
    <dgm:pt modelId="{907073EB-021C-4FB2-9EC3-F52BF7FF1F8E}" type="pres">
      <dgm:prSet presAssocID="{FF6EBBDD-3A19-42DC-B1FE-2603BE99CC89}" presName="parTrans" presStyleLbl="sibTrans2D1" presStyleIdx="0" presStyleCnt="4"/>
      <dgm:spPr/>
    </dgm:pt>
    <dgm:pt modelId="{BF898FED-FEEA-485E-95D3-392DE5D0B444}" type="pres">
      <dgm:prSet presAssocID="{FF6EBBDD-3A19-42DC-B1FE-2603BE99CC89}" presName="connectorText" presStyleLbl="sibTrans2D1" presStyleIdx="0" presStyleCnt="4"/>
      <dgm:spPr/>
    </dgm:pt>
    <dgm:pt modelId="{DC682826-8325-4E35-BF0B-8DBF48062991}" type="pres">
      <dgm:prSet presAssocID="{54EBB828-C9AB-4C60-9708-6AB442134C92}" presName="node" presStyleLbl="node1" presStyleIdx="0" presStyleCnt="4" custScaleX="149894" custRadScaleRad="100193" custRadScaleInc="-1831">
        <dgm:presLayoutVars>
          <dgm:bulletEnabled val="1"/>
        </dgm:presLayoutVars>
      </dgm:prSet>
      <dgm:spPr/>
    </dgm:pt>
    <dgm:pt modelId="{1ACCCE71-CEA1-4EED-B78F-A2C8D721B0FA}" type="pres">
      <dgm:prSet presAssocID="{88E95B3E-10C9-4CCF-84AB-6769C610DC93}" presName="parTrans" presStyleLbl="sibTrans2D1" presStyleIdx="1" presStyleCnt="4"/>
      <dgm:spPr/>
    </dgm:pt>
    <dgm:pt modelId="{E1D48CE0-6D15-416E-AF2B-0F4481C4771E}" type="pres">
      <dgm:prSet presAssocID="{88E95B3E-10C9-4CCF-84AB-6769C610DC93}" presName="connectorText" presStyleLbl="sibTrans2D1" presStyleIdx="1" presStyleCnt="4"/>
      <dgm:spPr/>
    </dgm:pt>
    <dgm:pt modelId="{4FD7B6A1-AF5C-41C4-ACAD-2B1910A6BAB7}" type="pres">
      <dgm:prSet presAssocID="{0BDCE6A1-288D-4103-B972-BEEEC1F7A407}" presName="node" presStyleLbl="node1" presStyleIdx="1" presStyleCnt="4" custScaleX="135668" custRadScaleRad="127192" custRadScaleInc="-3034">
        <dgm:presLayoutVars>
          <dgm:bulletEnabled val="1"/>
        </dgm:presLayoutVars>
      </dgm:prSet>
      <dgm:spPr/>
    </dgm:pt>
    <dgm:pt modelId="{7A07D3B7-120B-4633-B2FA-11B6D19FDD60}" type="pres">
      <dgm:prSet presAssocID="{A297C8AA-4419-4BF0-85BD-936ADB82C539}" presName="parTrans" presStyleLbl="sibTrans2D1" presStyleIdx="2" presStyleCnt="4"/>
      <dgm:spPr/>
    </dgm:pt>
    <dgm:pt modelId="{5E530723-0868-4ADC-98D5-294F0ED22612}" type="pres">
      <dgm:prSet presAssocID="{A297C8AA-4419-4BF0-85BD-936ADB82C539}" presName="connectorText" presStyleLbl="sibTrans2D1" presStyleIdx="2" presStyleCnt="4"/>
      <dgm:spPr/>
    </dgm:pt>
    <dgm:pt modelId="{2F2BEBB7-0952-42CA-B1F4-51BCEE6CCF03}" type="pres">
      <dgm:prSet presAssocID="{B9A001A4-0E72-429E-99FF-4776E4392E4B}" presName="node" presStyleLbl="node1" presStyleIdx="2" presStyleCnt="4" custScaleX="145862">
        <dgm:presLayoutVars>
          <dgm:bulletEnabled val="1"/>
        </dgm:presLayoutVars>
      </dgm:prSet>
      <dgm:spPr/>
    </dgm:pt>
    <dgm:pt modelId="{F7C771C8-D886-498B-9EC8-1533F7CB2628}" type="pres">
      <dgm:prSet presAssocID="{45D388FB-1418-4B6B-8888-24FF1D4E6871}" presName="parTrans" presStyleLbl="sibTrans2D1" presStyleIdx="3" presStyleCnt="4"/>
      <dgm:spPr/>
    </dgm:pt>
    <dgm:pt modelId="{3D1ABF03-8CDE-44D9-A4C9-9BD3077FC960}" type="pres">
      <dgm:prSet presAssocID="{45D388FB-1418-4B6B-8888-24FF1D4E6871}" presName="connectorText" presStyleLbl="sibTrans2D1" presStyleIdx="3" presStyleCnt="4"/>
      <dgm:spPr/>
    </dgm:pt>
    <dgm:pt modelId="{ABCFB80E-B203-4571-925C-A5DC53D4B5F1}" type="pres">
      <dgm:prSet presAssocID="{6CC1A661-4C64-4D3B-B1C8-28216EBE169F}" presName="node" presStyleLbl="node1" presStyleIdx="3" presStyleCnt="4" custScaleX="128062" custRadScaleRad="125701">
        <dgm:presLayoutVars>
          <dgm:bulletEnabled val="1"/>
        </dgm:presLayoutVars>
      </dgm:prSet>
      <dgm:spPr/>
    </dgm:pt>
  </dgm:ptLst>
  <dgm:cxnLst>
    <dgm:cxn modelId="{03F61D2E-8D3C-4E5D-94BF-49EC8EE834BB}" type="presOf" srcId="{A297C8AA-4419-4BF0-85BD-936ADB82C539}" destId="{7A07D3B7-120B-4633-B2FA-11B6D19FDD60}" srcOrd="0" destOrd="0" presId="urn:microsoft.com/office/officeart/2005/8/layout/radial5"/>
    <dgm:cxn modelId="{4FD31732-2DA7-423D-BFDD-9449BAD618F2}" srcId="{63F9FABC-20B0-4E2F-B75A-89E162826D02}" destId="{54EBB828-C9AB-4C60-9708-6AB442134C92}" srcOrd="0" destOrd="0" parTransId="{FF6EBBDD-3A19-42DC-B1FE-2603BE99CC89}" sibTransId="{C93861A4-4F67-4C28-8BAC-1B76695DF416}"/>
    <dgm:cxn modelId="{8AF36648-9100-4334-8E03-43AF776F201B}" type="presOf" srcId="{B9A001A4-0E72-429E-99FF-4776E4392E4B}" destId="{2F2BEBB7-0952-42CA-B1F4-51BCEE6CCF03}" srcOrd="0" destOrd="0" presId="urn:microsoft.com/office/officeart/2005/8/layout/radial5"/>
    <dgm:cxn modelId="{E683544A-A1ED-4306-B6DB-E0F023A52FC1}" type="presOf" srcId="{FF6EBBDD-3A19-42DC-B1FE-2603BE99CC89}" destId="{BF898FED-FEEA-485E-95D3-392DE5D0B444}" srcOrd="1" destOrd="0" presId="urn:microsoft.com/office/officeart/2005/8/layout/radial5"/>
    <dgm:cxn modelId="{C3ED094E-AA95-4D87-B69A-1F43AE5C34C8}" srcId="{63F9FABC-20B0-4E2F-B75A-89E162826D02}" destId="{0BDCE6A1-288D-4103-B972-BEEEC1F7A407}" srcOrd="1" destOrd="0" parTransId="{88E95B3E-10C9-4CCF-84AB-6769C610DC93}" sibTransId="{9791EF1D-E2F9-40FD-8FEB-DA1CB8EAF556}"/>
    <dgm:cxn modelId="{79C5AC74-BB09-4E0A-B839-0C023166E1C0}" srcId="{E22E7923-163D-41A4-8FF0-C725726411CA}" destId="{63F9FABC-20B0-4E2F-B75A-89E162826D02}" srcOrd="0" destOrd="0" parTransId="{702541E9-E6C0-4916-B32C-C95198636349}" sibTransId="{6C506FA3-B95E-4817-99A3-25221DA110F4}"/>
    <dgm:cxn modelId="{0137447D-2855-4F8A-983F-16B4504061C0}" type="presOf" srcId="{FF6EBBDD-3A19-42DC-B1FE-2603BE99CC89}" destId="{907073EB-021C-4FB2-9EC3-F52BF7FF1F8E}" srcOrd="0" destOrd="0" presId="urn:microsoft.com/office/officeart/2005/8/layout/radial5"/>
    <dgm:cxn modelId="{C9D62885-6E05-4931-8808-7C47C73EEF49}" srcId="{63F9FABC-20B0-4E2F-B75A-89E162826D02}" destId="{B9A001A4-0E72-429E-99FF-4776E4392E4B}" srcOrd="2" destOrd="0" parTransId="{A297C8AA-4419-4BF0-85BD-936ADB82C539}" sibTransId="{98E42A7A-7E37-4127-8859-553090F45C2C}"/>
    <dgm:cxn modelId="{5A78908C-A91E-4F4D-8218-D8A25E687A3F}" type="presOf" srcId="{45D388FB-1418-4B6B-8888-24FF1D4E6871}" destId="{3D1ABF03-8CDE-44D9-A4C9-9BD3077FC960}" srcOrd="1" destOrd="0" presId="urn:microsoft.com/office/officeart/2005/8/layout/radial5"/>
    <dgm:cxn modelId="{4A7B059F-FEC2-4410-A26C-4AC8480DD412}" type="presOf" srcId="{E22E7923-163D-41A4-8FF0-C725726411CA}" destId="{AC34C122-3612-4D2F-84F8-EAF1413FC2D2}" srcOrd="0" destOrd="0" presId="urn:microsoft.com/office/officeart/2005/8/layout/radial5"/>
    <dgm:cxn modelId="{EA2048A5-AEED-45A5-B61E-5FB761CE0F54}" type="presOf" srcId="{54EBB828-C9AB-4C60-9708-6AB442134C92}" destId="{DC682826-8325-4E35-BF0B-8DBF48062991}" srcOrd="0" destOrd="0" presId="urn:microsoft.com/office/officeart/2005/8/layout/radial5"/>
    <dgm:cxn modelId="{BB34EBA9-5E57-419B-9F97-1294F708A30A}" type="presOf" srcId="{63F9FABC-20B0-4E2F-B75A-89E162826D02}" destId="{0D76B825-7AC7-4966-AD7F-2A1124306324}" srcOrd="0" destOrd="0" presId="urn:microsoft.com/office/officeart/2005/8/layout/radial5"/>
    <dgm:cxn modelId="{40C23CB4-1252-40AD-9D88-F5FB94552B79}" type="presOf" srcId="{6CC1A661-4C64-4D3B-B1C8-28216EBE169F}" destId="{ABCFB80E-B203-4571-925C-A5DC53D4B5F1}" srcOrd="0" destOrd="0" presId="urn:microsoft.com/office/officeart/2005/8/layout/radial5"/>
    <dgm:cxn modelId="{66EF69BD-FC8C-42C4-85AC-51926624195F}" srcId="{63F9FABC-20B0-4E2F-B75A-89E162826D02}" destId="{6CC1A661-4C64-4D3B-B1C8-28216EBE169F}" srcOrd="3" destOrd="0" parTransId="{45D388FB-1418-4B6B-8888-24FF1D4E6871}" sibTransId="{48A4F61D-E8E9-447A-8345-3C8A7719CCDD}"/>
    <dgm:cxn modelId="{9A785FCD-7200-4875-9A50-95B22CD29B26}" type="presOf" srcId="{45D388FB-1418-4B6B-8888-24FF1D4E6871}" destId="{F7C771C8-D886-498B-9EC8-1533F7CB2628}" srcOrd="0" destOrd="0" presId="urn:microsoft.com/office/officeart/2005/8/layout/radial5"/>
    <dgm:cxn modelId="{442AF6D3-59F9-4B5B-A6BA-9B692FDDF588}" type="presOf" srcId="{0BDCE6A1-288D-4103-B972-BEEEC1F7A407}" destId="{4FD7B6A1-AF5C-41C4-ACAD-2B1910A6BAB7}" srcOrd="0" destOrd="0" presId="urn:microsoft.com/office/officeart/2005/8/layout/radial5"/>
    <dgm:cxn modelId="{F92318E5-D05A-40F5-8CE0-6D2F706DA938}" type="presOf" srcId="{88E95B3E-10C9-4CCF-84AB-6769C610DC93}" destId="{E1D48CE0-6D15-416E-AF2B-0F4481C4771E}" srcOrd="1" destOrd="0" presId="urn:microsoft.com/office/officeart/2005/8/layout/radial5"/>
    <dgm:cxn modelId="{01385DEC-DFD2-410F-B608-4E3FC1442176}" type="presOf" srcId="{88E95B3E-10C9-4CCF-84AB-6769C610DC93}" destId="{1ACCCE71-CEA1-4EED-B78F-A2C8D721B0FA}" srcOrd="0" destOrd="0" presId="urn:microsoft.com/office/officeart/2005/8/layout/radial5"/>
    <dgm:cxn modelId="{C7600CFE-4FEF-4142-8D97-24F421627249}" type="presOf" srcId="{A297C8AA-4419-4BF0-85BD-936ADB82C539}" destId="{5E530723-0868-4ADC-98D5-294F0ED22612}" srcOrd="1" destOrd="0" presId="urn:microsoft.com/office/officeart/2005/8/layout/radial5"/>
    <dgm:cxn modelId="{FE8B3EAC-085E-46C3-9A0A-D280D42DB119}" type="presParOf" srcId="{AC34C122-3612-4D2F-84F8-EAF1413FC2D2}" destId="{0D76B825-7AC7-4966-AD7F-2A1124306324}" srcOrd="0" destOrd="0" presId="urn:microsoft.com/office/officeart/2005/8/layout/radial5"/>
    <dgm:cxn modelId="{F32D1332-21CA-4327-8E58-3314E0C90443}" type="presParOf" srcId="{AC34C122-3612-4D2F-84F8-EAF1413FC2D2}" destId="{907073EB-021C-4FB2-9EC3-F52BF7FF1F8E}" srcOrd="1" destOrd="0" presId="urn:microsoft.com/office/officeart/2005/8/layout/radial5"/>
    <dgm:cxn modelId="{2F9D7159-0544-4291-BCC7-5E54F12EF8CF}" type="presParOf" srcId="{907073EB-021C-4FB2-9EC3-F52BF7FF1F8E}" destId="{BF898FED-FEEA-485E-95D3-392DE5D0B444}" srcOrd="0" destOrd="0" presId="urn:microsoft.com/office/officeart/2005/8/layout/radial5"/>
    <dgm:cxn modelId="{E99E95FD-736C-4B7A-A3A4-5389ACF1CE0C}" type="presParOf" srcId="{AC34C122-3612-4D2F-84F8-EAF1413FC2D2}" destId="{DC682826-8325-4E35-BF0B-8DBF48062991}" srcOrd="2" destOrd="0" presId="urn:microsoft.com/office/officeart/2005/8/layout/radial5"/>
    <dgm:cxn modelId="{ECD90F1A-8348-4D98-B1F5-CF89F9C39719}" type="presParOf" srcId="{AC34C122-3612-4D2F-84F8-EAF1413FC2D2}" destId="{1ACCCE71-CEA1-4EED-B78F-A2C8D721B0FA}" srcOrd="3" destOrd="0" presId="urn:microsoft.com/office/officeart/2005/8/layout/radial5"/>
    <dgm:cxn modelId="{1053DDBA-3B0A-4B45-B715-242AED331BE0}" type="presParOf" srcId="{1ACCCE71-CEA1-4EED-B78F-A2C8D721B0FA}" destId="{E1D48CE0-6D15-416E-AF2B-0F4481C4771E}" srcOrd="0" destOrd="0" presId="urn:microsoft.com/office/officeart/2005/8/layout/radial5"/>
    <dgm:cxn modelId="{2DA4C6D7-416E-44D1-829E-1D9521790C58}" type="presParOf" srcId="{AC34C122-3612-4D2F-84F8-EAF1413FC2D2}" destId="{4FD7B6A1-AF5C-41C4-ACAD-2B1910A6BAB7}" srcOrd="4" destOrd="0" presId="urn:microsoft.com/office/officeart/2005/8/layout/radial5"/>
    <dgm:cxn modelId="{79AEDDA9-D7BA-42AD-AA09-52176D60C3D6}" type="presParOf" srcId="{AC34C122-3612-4D2F-84F8-EAF1413FC2D2}" destId="{7A07D3B7-120B-4633-B2FA-11B6D19FDD60}" srcOrd="5" destOrd="0" presId="urn:microsoft.com/office/officeart/2005/8/layout/radial5"/>
    <dgm:cxn modelId="{77BB9D91-99AF-4F13-8B94-FF9866CADD8D}" type="presParOf" srcId="{7A07D3B7-120B-4633-B2FA-11B6D19FDD60}" destId="{5E530723-0868-4ADC-98D5-294F0ED22612}" srcOrd="0" destOrd="0" presId="urn:microsoft.com/office/officeart/2005/8/layout/radial5"/>
    <dgm:cxn modelId="{0E4558A3-0E9F-4B15-8231-B7A28889094A}" type="presParOf" srcId="{AC34C122-3612-4D2F-84F8-EAF1413FC2D2}" destId="{2F2BEBB7-0952-42CA-B1F4-51BCEE6CCF03}" srcOrd="6" destOrd="0" presId="urn:microsoft.com/office/officeart/2005/8/layout/radial5"/>
    <dgm:cxn modelId="{6A2F705E-E7E0-4ABF-8DF0-2C1B62277249}" type="presParOf" srcId="{AC34C122-3612-4D2F-84F8-EAF1413FC2D2}" destId="{F7C771C8-D886-498B-9EC8-1533F7CB2628}" srcOrd="7" destOrd="0" presId="urn:microsoft.com/office/officeart/2005/8/layout/radial5"/>
    <dgm:cxn modelId="{235A4A76-1EBC-4CD7-BB32-93F218A255F0}" type="presParOf" srcId="{F7C771C8-D886-498B-9EC8-1533F7CB2628}" destId="{3D1ABF03-8CDE-44D9-A4C9-9BD3077FC960}" srcOrd="0" destOrd="0" presId="urn:microsoft.com/office/officeart/2005/8/layout/radial5"/>
    <dgm:cxn modelId="{35941D44-A1AE-4FE2-BA32-6FCCCC839A50}" type="presParOf" srcId="{AC34C122-3612-4D2F-84F8-EAF1413FC2D2}" destId="{ABCFB80E-B203-4571-925C-A5DC53D4B5F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9929-D246-4986-90C0-9769A15856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863FCB-C437-44F8-81BB-3554E496E199}">
      <dgm:prSet phldrT="[Texto]" custT="1"/>
      <dgm:spPr/>
      <dgm:t>
        <a:bodyPr/>
        <a:lstStyle/>
        <a:p>
          <a:pPr rtl="0"/>
          <a:r>
            <a:rPr lang="es-EC" sz="1400" b="1" i="0" u="none" dirty="0"/>
            <a:t>Guayas    </a:t>
          </a:r>
          <a:r>
            <a:rPr lang="es-EC" sz="1800" b="1" i="0" u="none" dirty="0"/>
            <a:t>11</a:t>
          </a:r>
          <a:endParaRPr lang="es-EC" sz="1800" b="0" i="0" u="none" dirty="0"/>
        </a:p>
      </dgm:t>
    </dgm:pt>
    <dgm:pt modelId="{0EDD437E-3DD6-41F0-9FFC-4918C2389491}" type="parTrans" cxnId="{D44A3AF1-1EF3-4170-87DF-50E75EE842A3}">
      <dgm:prSet/>
      <dgm:spPr/>
      <dgm:t>
        <a:bodyPr/>
        <a:lstStyle/>
        <a:p>
          <a:endParaRPr lang="es-ES"/>
        </a:p>
      </dgm:t>
    </dgm:pt>
    <dgm:pt modelId="{74255996-52F5-4286-B418-A7B7BC0F85E7}" type="sibTrans" cxnId="{D44A3AF1-1EF3-4170-87DF-50E75EE842A3}">
      <dgm:prSet/>
      <dgm:spPr/>
      <dgm:t>
        <a:bodyPr/>
        <a:lstStyle/>
        <a:p>
          <a:endParaRPr lang="es-ES"/>
        </a:p>
      </dgm:t>
    </dgm:pt>
    <dgm:pt modelId="{BBA139F2-685B-4719-BA1F-D1E10A20E23B}">
      <dgm:prSet phldrT="[Texto]" custT="1"/>
      <dgm:spPr/>
      <dgm:t>
        <a:bodyPr/>
        <a:lstStyle/>
        <a:p>
          <a:pPr rtl="0"/>
          <a:r>
            <a:rPr lang="es-EC" sz="1400" b="1" i="0" u="none" dirty="0"/>
            <a:t>Los Ríos   </a:t>
          </a:r>
          <a:r>
            <a:rPr lang="es-EC" sz="1800" b="1" i="0" u="none" dirty="0"/>
            <a:t>2</a:t>
          </a:r>
          <a:endParaRPr lang="es-EC" sz="1800" b="0" i="0" u="none" dirty="0"/>
        </a:p>
      </dgm:t>
    </dgm:pt>
    <dgm:pt modelId="{6F273541-7247-40A8-B63A-8D4AFD910B64}" type="parTrans" cxnId="{BD823A12-DDD3-4E2C-A423-560BFD66614B}">
      <dgm:prSet/>
      <dgm:spPr/>
      <dgm:t>
        <a:bodyPr/>
        <a:lstStyle/>
        <a:p>
          <a:endParaRPr lang="es-ES"/>
        </a:p>
      </dgm:t>
    </dgm:pt>
    <dgm:pt modelId="{E7924D62-23A8-45AC-B02E-FCCEE7A40DAE}" type="sibTrans" cxnId="{BD823A12-DDD3-4E2C-A423-560BFD66614B}">
      <dgm:prSet/>
      <dgm:spPr/>
      <dgm:t>
        <a:bodyPr/>
        <a:lstStyle/>
        <a:p>
          <a:endParaRPr lang="es-ES"/>
        </a:p>
      </dgm:t>
    </dgm:pt>
    <dgm:pt modelId="{FCB02B20-C24B-43E7-8FB1-DE9C3CBEDABB}">
      <dgm:prSet custT="1"/>
      <dgm:spPr/>
      <dgm:t>
        <a:bodyPr/>
        <a:lstStyle/>
        <a:p>
          <a:r>
            <a:rPr lang="es-EC" sz="14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Santa Elena  </a:t>
          </a:r>
          <a:r>
            <a:rPr lang="es-EC" sz="18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es-EC" sz="1800" b="1" i="0" u="none" strike="noStrike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D5F8E-A0BE-48E7-B705-63C29133D6D8}" type="parTrans" cxnId="{755A1E6B-8C53-4658-876F-B4EBD39A80EE}">
      <dgm:prSet/>
      <dgm:spPr/>
      <dgm:t>
        <a:bodyPr/>
        <a:lstStyle/>
        <a:p>
          <a:endParaRPr lang="es-ES"/>
        </a:p>
      </dgm:t>
    </dgm:pt>
    <dgm:pt modelId="{CFAFC648-4AD0-4BF3-873F-D986E02BE8FA}" type="sibTrans" cxnId="{755A1E6B-8C53-4658-876F-B4EBD39A80EE}">
      <dgm:prSet/>
      <dgm:spPr/>
      <dgm:t>
        <a:bodyPr/>
        <a:lstStyle/>
        <a:p>
          <a:endParaRPr lang="es-ES"/>
        </a:p>
      </dgm:t>
    </dgm:pt>
    <dgm:pt modelId="{80F43AF0-4F22-4013-BC0C-A92709DCC4D8}" type="pres">
      <dgm:prSet presAssocID="{4DB89929-D246-4986-90C0-9769A1585673}" presName="Name0" presStyleCnt="0">
        <dgm:presLayoutVars>
          <dgm:chMax val="7"/>
          <dgm:chPref val="7"/>
          <dgm:dir/>
        </dgm:presLayoutVars>
      </dgm:prSet>
      <dgm:spPr/>
    </dgm:pt>
    <dgm:pt modelId="{50EEE4EE-91F2-420A-BC0A-5C8B280FD846}" type="pres">
      <dgm:prSet presAssocID="{4DB89929-D246-4986-90C0-9769A1585673}" presName="Name1" presStyleCnt="0"/>
      <dgm:spPr/>
    </dgm:pt>
    <dgm:pt modelId="{C47BC8F3-589A-4432-8A01-CC0BCF531EE2}" type="pres">
      <dgm:prSet presAssocID="{4DB89929-D246-4986-90C0-9769A1585673}" presName="cycle" presStyleCnt="0"/>
      <dgm:spPr/>
    </dgm:pt>
    <dgm:pt modelId="{D803BAE6-5F86-48F6-9EBC-963199731A11}" type="pres">
      <dgm:prSet presAssocID="{4DB89929-D246-4986-90C0-9769A1585673}" presName="srcNode" presStyleLbl="node1" presStyleIdx="0" presStyleCnt="3"/>
      <dgm:spPr/>
    </dgm:pt>
    <dgm:pt modelId="{D550ED7B-F176-40F5-BFB4-E14DC43D1739}" type="pres">
      <dgm:prSet presAssocID="{4DB89929-D246-4986-90C0-9769A1585673}" presName="conn" presStyleLbl="parChTrans1D2" presStyleIdx="0" presStyleCnt="1"/>
      <dgm:spPr/>
    </dgm:pt>
    <dgm:pt modelId="{1B36662A-5337-4919-A3DA-21DF03ABF5CB}" type="pres">
      <dgm:prSet presAssocID="{4DB89929-D246-4986-90C0-9769A1585673}" presName="extraNode" presStyleLbl="node1" presStyleIdx="0" presStyleCnt="3"/>
      <dgm:spPr/>
    </dgm:pt>
    <dgm:pt modelId="{862B14B9-F3F1-4556-B84B-FCFCBDBCAABB}" type="pres">
      <dgm:prSet presAssocID="{4DB89929-D246-4986-90C0-9769A1585673}" presName="dstNode" presStyleLbl="node1" presStyleIdx="0" presStyleCnt="3"/>
      <dgm:spPr/>
    </dgm:pt>
    <dgm:pt modelId="{D564C05D-12D2-4EDC-922C-B167B3B8004C}" type="pres">
      <dgm:prSet presAssocID="{B6863FCB-C437-44F8-81BB-3554E496E199}" presName="text_1" presStyleLbl="node1" presStyleIdx="0" presStyleCnt="3" custScaleX="93919" custScaleY="100687">
        <dgm:presLayoutVars>
          <dgm:bulletEnabled val="1"/>
        </dgm:presLayoutVars>
      </dgm:prSet>
      <dgm:spPr/>
    </dgm:pt>
    <dgm:pt modelId="{D3C6354B-0328-4803-9CC3-FBCD53FF95E7}" type="pres">
      <dgm:prSet presAssocID="{B6863FCB-C437-44F8-81BB-3554E496E199}" presName="accent_1" presStyleCnt="0"/>
      <dgm:spPr/>
    </dgm:pt>
    <dgm:pt modelId="{08304928-CF11-4D24-9138-ED2019BCFA9A}" type="pres">
      <dgm:prSet presAssocID="{B6863FCB-C437-44F8-81BB-3554E496E199}" presName="accentRepeatNode" presStyleLbl="solidFgAcc1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F858FD4E-0F5D-4260-B512-2F3077AE2E04}" type="pres">
      <dgm:prSet presAssocID="{BBA139F2-685B-4719-BA1F-D1E10A20E23B}" presName="text_2" presStyleLbl="node1" presStyleIdx="1" presStyleCnt="3">
        <dgm:presLayoutVars>
          <dgm:bulletEnabled val="1"/>
        </dgm:presLayoutVars>
      </dgm:prSet>
      <dgm:spPr/>
    </dgm:pt>
    <dgm:pt modelId="{03B05218-F777-4ADF-A628-74D62A7FB6CC}" type="pres">
      <dgm:prSet presAssocID="{BBA139F2-685B-4719-BA1F-D1E10A20E23B}" presName="accent_2" presStyleCnt="0"/>
      <dgm:spPr/>
    </dgm:pt>
    <dgm:pt modelId="{EDA85E7C-79BE-4A15-9022-DDF445D6EF89}" type="pres">
      <dgm:prSet presAssocID="{BBA139F2-685B-4719-BA1F-D1E10A20E23B}" presName="accentRepeatNode" presStyleLbl="solidFgAcc1" presStyleIdx="1" presStyleCnt="3"/>
      <dgm:spPr>
        <a:solidFill>
          <a:schemeClr val="accent6">
            <a:lumMod val="20000"/>
            <a:lumOff val="80000"/>
          </a:schemeClr>
        </a:solidFill>
      </dgm:spPr>
    </dgm:pt>
    <dgm:pt modelId="{955B5683-1E4C-4F30-9D55-7427674481CA}" type="pres">
      <dgm:prSet presAssocID="{FCB02B20-C24B-43E7-8FB1-DE9C3CBEDABB}" presName="text_3" presStyleLbl="node1" presStyleIdx="2" presStyleCnt="3">
        <dgm:presLayoutVars>
          <dgm:bulletEnabled val="1"/>
        </dgm:presLayoutVars>
      </dgm:prSet>
      <dgm:spPr/>
    </dgm:pt>
    <dgm:pt modelId="{DBBBD6B5-313E-4A41-868A-12651E0F6169}" type="pres">
      <dgm:prSet presAssocID="{FCB02B20-C24B-43E7-8FB1-DE9C3CBEDABB}" presName="accent_3" presStyleCnt="0"/>
      <dgm:spPr/>
    </dgm:pt>
    <dgm:pt modelId="{096E663C-7797-4237-ADBC-274D66FFEBBA}" type="pres">
      <dgm:prSet presAssocID="{FCB02B20-C24B-43E7-8FB1-DE9C3CBEDABB}" presName="accentRepeatNode" presStyleLbl="solidFgAcc1" presStyleIdx="2" presStyleCnt="3"/>
      <dgm:spPr>
        <a:solidFill>
          <a:schemeClr val="accent5">
            <a:lumMod val="40000"/>
            <a:lumOff val="60000"/>
          </a:schemeClr>
        </a:solidFill>
      </dgm:spPr>
    </dgm:pt>
  </dgm:ptLst>
  <dgm:cxnLst>
    <dgm:cxn modelId="{BD823A12-DDD3-4E2C-A423-560BFD66614B}" srcId="{4DB89929-D246-4986-90C0-9769A1585673}" destId="{BBA139F2-685B-4719-BA1F-D1E10A20E23B}" srcOrd="1" destOrd="0" parTransId="{6F273541-7247-40A8-B63A-8D4AFD910B64}" sibTransId="{E7924D62-23A8-45AC-B02E-FCCEE7A40DAE}"/>
    <dgm:cxn modelId="{AFC2B920-5E38-4778-9205-8AF0BA984F78}" type="presOf" srcId="{B6863FCB-C437-44F8-81BB-3554E496E199}" destId="{D564C05D-12D2-4EDC-922C-B167B3B8004C}" srcOrd="0" destOrd="0" presId="urn:microsoft.com/office/officeart/2008/layout/VerticalCurvedList"/>
    <dgm:cxn modelId="{8EB7E12C-1949-4188-BF0B-C89E278F597A}" type="presOf" srcId="{4DB89929-D246-4986-90C0-9769A1585673}" destId="{80F43AF0-4F22-4013-BC0C-A92709DCC4D8}" srcOrd="0" destOrd="0" presId="urn:microsoft.com/office/officeart/2008/layout/VerticalCurvedList"/>
    <dgm:cxn modelId="{C5F6D938-9D92-460D-A7DE-4F3D91A99C3F}" type="presOf" srcId="{BBA139F2-685B-4719-BA1F-D1E10A20E23B}" destId="{F858FD4E-0F5D-4260-B512-2F3077AE2E04}" srcOrd="0" destOrd="0" presId="urn:microsoft.com/office/officeart/2008/layout/VerticalCurvedList"/>
    <dgm:cxn modelId="{755A1E6B-8C53-4658-876F-B4EBD39A80EE}" srcId="{4DB89929-D246-4986-90C0-9769A1585673}" destId="{FCB02B20-C24B-43E7-8FB1-DE9C3CBEDABB}" srcOrd="2" destOrd="0" parTransId="{866D5F8E-A0BE-48E7-B705-63C29133D6D8}" sibTransId="{CFAFC648-4AD0-4BF3-873F-D986E02BE8FA}"/>
    <dgm:cxn modelId="{781E3092-1F83-45E6-934D-B37539C99D17}" type="presOf" srcId="{FCB02B20-C24B-43E7-8FB1-DE9C3CBEDABB}" destId="{955B5683-1E4C-4F30-9D55-7427674481CA}" srcOrd="0" destOrd="0" presId="urn:microsoft.com/office/officeart/2008/layout/VerticalCurvedList"/>
    <dgm:cxn modelId="{3E6748A3-118D-483E-B498-C54AA3513AE5}" type="presOf" srcId="{74255996-52F5-4286-B418-A7B7BC0F85E7}" destId="{D550ED7B-F176-40F5-BFB4-E14DC43D1739}" srcOrd="0" destOrd="0" presId="urn:microsoft.com/office/officeart/2008/layout/VerticalCurvedList"/>
    <dgm:cxn modelId="{D44A3AF1-1EF3-4170-87DF-50E75EE842A3}" srcId="{4DB89929-D246-4986-90C0-9769A1585673}" destId="{B6863FCB-C437-44F8-81BB-3554E496E199}" srcOrd="0" destOrd="0" parTransId="{0EDD437E-3DD6-41F0-9FFC-4918C2389491}" sibTransId="{74255996-52F5-4286-B418-A7B7BC0F85E7}"/>
    <dgm:cxn modelId="{22AE0F8F-AEC3-4925-B423-4D342D5D221B}" type="presParOf" srcId="{80F43AF0-4F22-4013-BC0C-A92709DCC4D8}" destId="{50EEE4EE-91F2-420A-BC0A-5C8B280FD846}" srcOrd="0" destOrd="0" presId="urn:microsoft.com/office/officeart/2008/layout/VerticalCurvedList"/>
    <dgm:cxn modelId="{5FF87836-5E82-44D0-8DF9-48E836C5C90F}" type="presParOf" srcId="{50EEE4EE-91F2-420A-BC0A-5C8B280FD846}" destId="{C47BC8F3-589A-4432-8A01-CC0BCF531EE2}" srcOrd="0" destOrd="0" presId="urn:microsoft.com/office/officeart/2008/layout/VerticalCurvedList"/>
    <dgm:cxn modelId="{D2FAA494-3DF6-4A8E-8D2D-5DBB4758DE63}" type="presParOf" srcId="{C47BC8F3-589A-4432-8A01-CC0BCF531EE2}" destId="{D803BAE6-5F86-48F6-9EBC-963199731A11}" srcOrd="0" destOrd="0" presId="urn:microsoft.com/office/officeart/2008/layout/VerticalCurvedList"/>
    <dgm:cxn modelId="{D85200EA-0A79-4185-A394-D289379CA87F}" type="presParOf" srcId="{C47BC8F3-589A-4432-8A01-CC0BCF531EE2}" destId="{D550ED7B-F176-40F5-BFB4-E14DC43D1739}" srcOrd="1" destOrd="0" presId="urn:microsoft.com/office/officeart/2008/layout/VerticalCurvedList"/>
    <dgm:cxn modelId="{5ED5E540-CDA5-4CBF-9BA5-E0584A36509E}" type="presParOf" srcId="{C47BC8F3-589A-4432-8A01-CC0BCF531EE2}" destId="{1B36662A-5337-4919-A3DA-21DF03ABF5CB}" srcOrd="2" destOrd="0" presId="urn:microsoft.com/office/officeart/2008/layout/VerticalCurvedList"/>
    <dgm:cxn modelId="{83FA2393-BBF6-4ECA-B9F7-EBE7A50457A0}" type="presParOf" srcId="{C47BC8F3-589A-4432-8A01-CC0BCF531EE2}" destId="{862B14B9-F3F1-4556-B84B-FCFCBDBCAABB}" srcOrd="3" destOrd="0" presId="urn:microsoft.com/office/officeart/2008/layout/VerticalCurvedList"/>
    <dgm:cxn modelId="{003007BA-7194-49AA-999F-ECAE83FF6289}" type="presParOf" srcId="{50EEE4EE-91F2-420A-BC0A-5C8B280FD846}" destId="{D564C05D-12D2-4EDC-922C-B167B3B8004C}" srcOrd="1" destOrd="0" presId="urn:microsoft.com/office/officeart/2008/layout/VerticalCurvedList"/>
    <dgm:cxn modelId="{A445B220-2981-4CC8-8AC2-C50ED78D1081}" type="presParOf" srcId="{50EEE4EE-91F2-420A-BC0A-5C8B280FD846}" destId="{D3C6354B-0328-4803-9CC3-FBCD53FF95E7}" srcOrd="2" destOrd="0" presId="urn:microsoft.com/office/officeart/2008/layout/VerticalCurvedList"/>
    <dgm:cxn modelId="{E89B999E-D1B4-48B2-B11A-A162700AE931}" type="presParOf" srcId="{D3C6354B-0328-4803-9CC3-FBCD53FF95E7}" destId="{08304928-CF11-4D24-9138-ED2019BCFA9A}" srcOrd="0" destOrd="0" presId="urn:microsoft.com/office/officeart/2008/layout/VerticalCurvedList"/>
    <dgm:cxn modelId="{70BF1817-2E9C-49F8-B42E-44A90D40A32E}" type="presParOf" srcId="{50EEE4EE-91F2-420A-BC0A-5C8B280FD846}" destId="{F858FD4E-0F5D-4260-B512-2F3077AE2E04}" srcOrd="3" destOrd="0" presId="urn:microsoft.com/office/officeart/2008/layout/VerticalCurvedList"/>
    <dgm:cxn modelId="{F2C05CB0-BB38-4FCE-8780-C6F46420CCD0}" type="presParOf" srcId="{50EEE4EE-91F2-420A-BC0A-5C8B280FD846}" destId="{03B05218-F777-4ADF-A628-74D62A7FB6CC}" srcOrd="4" destOrd="0" presId="urn:microsoft.com/office/officeart/2008/layout/VerticalCurvedList"/>
    <dgm:cxn modelId="{77DC52B9-8EAD-4C5E-8A86-FA7F8E828F9A}" type="presParOf" srcId="{03B05218-F777-4ADF-A628-74D62A7FB6CC}" destId="{EDA85E7C-79BE-4A15-9022-DDF445D6EF89}" srcOrd="0" destOrd="0" presId="urn:microsoft.com/office/officeart/2008/layout/VerticalCurvedList"/>
    <dgm:cxn modelId="{0C4752FA-CEC9-40BD-B58E-9789BB6EBC50}" type="presParOf" srcId="{50EEE4EE-91F2-420A-BC0A-5C8B280FD846}" destId="{955B5683-1E4C-4F30-9D55-7427674481CA}" srcOrd="5" destOrd="0" presId="urn:microsoft.com/office/officeart/2008/layout/VerticalCurvedList"/>
    <dgm:cxn modelId="{13D8BD4D-9AED-4D54-A7BA-C403199CA2B1}" type="presParOf" srcId="{50EEE4EE-91F2-420A-BC0A-5C8B280FD846}" destId="{DBBBD6B5-313E-4A41-868A-12651E0F6169}" srcOrd="6" destOrd="0" presId="urn:microsoft.com/office/officeart/2008/layout/VerticalCurvedList"/>
    <dgm:cxn modelId="{28138637-FBA9-4447-B13C-7E01446A7D48}" type="presParOf" srcId="{DBBBD6B5-313E-4A41-868A-12651E0F6169}" destId="{096E663C-7797-4237-ADBC-274D66FFEB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9929-D246-4986-90C0-9769A15856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863FCB-C437-44F8-81BB-3554E496E199}">
      <dgm:prSet phldrT="[Texto]" custT="1"/>
      <dgm:spPr/>
      <dgm:t>
        <a:bodyPr/>
        <a:lstStyle/>
        <a:p>
          <a:pPr rtl="0"/>
          <a:r>
            <a:rPr lang="es-EC" sz="1400" b="1" i="0" u="none" dirty="0"/>
            <a:t>Guayas </a:t>
          </a:r>
          <a:r>
            <a:rPr lang="es-EC" sz="1800" b="1" i="0" u="none" dirty="0"/>
            <a:t>10</a:t>
          </a:r>
          <a:endParaRPr lang="es-EC" sz="1800" b="0" i="0" u="none" dirty="0"/>
        </a:p>
      </dgm:t>
    </dgm:pt>
    <dgm:pt modelId="{0EDD437E-3DD6-41F0-9FFC-4918C2389491}" type="parTrans" cxnId="{D44A3AF1-1EF3-4170-87DF-50E75EE842A3}">
      <dgm:prSet/>
      <dgm:spPr/>
      <dgm:t>
        <a:bodyPr/>
        <a:lstStyle/>
        <a:p>
          <a:endParaRPr lang="es-ES"/>
        </a:p>
      </dgm:t>
    </dgm:pt>
    <dgm:pt modelId="{74255996-52F5-4286-B418-A7B7BC0F85E7}" type="sibTrans" cxnId="{D44A3AF1-1EF3-4170-87DF-50E75EE842A3}">
      <dgm:prSet/>
      <dgm:spPr/>
      <dgm:t>
        <a:bodyPr/>
        <a:lstStyle/>
        <a:p>
          <a:endParaRPr lang="es-ES"/>
        </a:p>
      </dgm:t>
    </dgm:pt>
    <dgm:pt modelId="{BBA139F2-685B-4719-BA1F-D1E10A20E23B}">
      <dgm:prSet phldrT="[Texto]" custT="1"/>
      <dgm:spPr/>
      <dgm:t>
        <a:bodyPr/>
        <a:lstStyle/>
        <a:p>
          <a:pPr rtl="0"/>
          <a:r>
            <a:rPr lang="es-EC" sz="1400" b="1" i="0" u="none" dirty="0"/>
            <a:t>Los Ríos </a:t>
          </a:r>
          <a:r>
            <a:rPr lang="es-EC" sz="1800" b="1" i="0" u="none" dirty="0"/>
            <a:t>20</a:t>
          </a:r>
          <a:endParaRPr lang="es-EC" sz="1800" b="0" i="0" u="none" dirty="0"/>
        </a:p>
      </dgm:t>
    </dgm:pt>
    <dgm:pt modelId="{6F273541-7247-40A8-B63A-8D4AFD910B64}" type="parTrans" cxnId="{BD823A12-DDD3-4E2C-A423-560BFD66614B}">
      <dgm:prSet/>
      <dgm:spPr/>
      <dgm:t>
        <a:bodyPr/>
        <a:lstStyle/>
        <a:p>
          <a:endParaRPr lang="es-ES"/>
        </a:p>
      </dgm:t>
    </dgm:pt>
    <dgm:pt modelId="{E7924D62-23A8-45AC-B02E-FCCEE7A40DAE}" type="sibTrans" cxnId="{BD823A12-DDD3-4E2C-A423-560BFD66614B}">
      <dgm:prSet/>
      <dgm:spPr/>
      <dgm:t>
        <a:bodyPr/>
        <a:lstStyle/>
        <a:p>
          <a:endParaRPr lang="es-ES"/>
        </a:p>
      </dgm:t>
    </dgm:pt>
    <dgm:pt modelId="{FCB02B20-C24B-43E7-8FB1-DE9C3CBEDABB}">
      <dgm:prSet custT="1"/>
      <dgm:spPr/>
      <dgm:t>
        <a:bodyPr/>
        <a:lstStyle/>
        <a:p>
          <a:r>
            <a:rPr lang="es-EC" sz="14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Santa Elena </a:t>
          </a:r>
          <a:r>
            <a:rPr lang="es-EC" sz="18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es-EC" sz="1800" b="1" i="0" u="none" strike="noStrike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D5F8E-A0BE-48E7-B705-63C29133D6D8}" type="parTrans" cxnId="{755A1E6B-8C53-4658-876F-B4EBD39A80EE}">
      <dgm:prSet/>
      <dgm:spPr/>
      <dgm:t>
        <a:bodyPr/>
        <a:lstStyle/>
        <a:p>
          <a:endParaRPr lang="es-ES"/>
        </a:p>
      </dgm:t>
    </dgm:pt>
    <dgm:pt modelId="{CFAFC648-4AD0-4BF3-873F-D986E02BE8FA}" type="sibTrans" cxnId="{755A1E6B-8C53-4658-876F-B4EBD39A80EE}">
      <dgm:prSet/>
      <dgm:spPr/>
      <dgm:t>
        <a:bodyPr/>
        <a:lstStyle/>
        <a:p>
          <a:endParaRPr lang="es-ES"/>
        </a:p>
      </dgm:t>
    </dgm:pt>
    <dgm:pt modelId="{E7FE5439-DD3E-4883-8955-9DCA758C8ACB}">
      <dgm:prSet phldrT="[Texto]" custT="1"/>
      <dgm:spPr/>
      <dgm:t>
        <a:bodyPr/>
        <a:lstStyle/>
        <a:p>
          <a:pPr rtl="0"/>
          <a:r>
            <a:rPr lang="es-EC" sz="1400" b="1" i="0" u="none" dirty="0"/>
            <a:t>Bolívar </a:t>
          </a:r>
          <a:r>
            <a:rPr lang="es-EC" sz="1800" b="1" i="0" u="none" dirty="0"/>
            <a:t>7</a:t>
          </a:r>
          <a:endParaRPr lang="es-EC" sz="1800" b="0" i="0" u="none" dirty="0"/>
        </a:p>
      </dgm:t>
    </dgm:pt>
    <dgm:pt modelId="{BA6E337D-1B31-48B4-94D4-D4939C36A273}" type="parTrans" cxnId="{327A6F87-FE36-4FD6-B77D-101E97AD6816}">
      <dgm:prSet/>
      <dgm:spPr/>
      <dgm:t>
        <a:bodyPr/>
        <a:lstStyle/>
        <a:p>
          <a:endParaRPr lang="es-ES"/>
        </a:p>
      </dgm:t>
    </dgm:pt>
    <dgm:pt modelId="{9CA3010B-2068-4C39-BAB2-0562DFE317E2}" type="sibTrans" cxnId="{327A6F87-FE36-4FD6-B77D-101E97AD6816}">
      <dgm:prSet/>
      <dgm:spPr/>
      <dgm:t>
        <a:bodyPr/>
        <a:lstStyle/>
        <a:p>
          <a:endParaRPr lang="es-ES"/>
        </a:p>
      </dgm:t>
    </dgm:pt>
    <dgm:pt modelId="{80F43AF0-4F22-4013-BC0C-A92709DCC4D8}" type="pres">
      <dgm:prSet presAssocID="{4DB89929-D246-4986-90C0-9769A1585673}" presName="Name0" presStyleCnt="0">
        <dgm:presLayoutVars>
          <dgm:chMax val="7"/>
          <dgm:chPref val="7"/>
          <dgm:dir/>
        </dgm:presLayoutVars>
      </dgm:prSet>
      <dgm:spPr/>
    </dgm:pt>
    <dgm:pt modelId="{50EEE4EE-91F2-420A-BC0A-5C8B280FD846}" type="pres">
      <dgm:prSet presAssocID="{4DB89929-D246-4986-90C0-9769A1585673}" presName="Name1" presStyleCnt="0"/>
      <dgm:spPr/>
    </dgm:pt>
    <dgm:pt modelId="{C47BC8F3-589A-4432-8A01-CC0BCF531EE2}" type="pres">
      <dgm:prSet presAssocID="{4DB89929-D246-4986-90C0-9769A1585673}" presName="cycle" presStyleCnt="0"/>
      <dgm:spPr/>
    </dgm:pt>
    <dgm:pt modelId="{D803BAE6-5F86-48F6-9EBC-963199731A11}" type="pres">
      <dgm:prSet presAssocID="{4DB89929-D246-4986-90C0-9769A1585673}" presName="srcNode" presStyleLbl="node1" presStyleIdx="0" presStyleCnt="4"/>
      <dgm:spPr/>
    </dgm:pt>
    <dgm:pt modelId="{D550ED7B-F176-40F5-BFB4-E14DC43D1739}" type="pres">
      <dgm:prSet presAssocID="{4DB89929-D246-4986-90C0-9769A1585673}" presName="conn" presStyleLbl="parChTrans1D2" presStyleIdx="0" presStyleCnt="1"/>
      <dgm:spPr/>
    </dgm:pt>
    <dgm:pt modelId="{1B36662A-5337-4919-A3DA-21DF03ABF5CB}" type="pres">
      <dgm:prSet presAssocID="{4DB89929-D246-4986-90C0-9769A1585673}" presName="extraNode" presStyleLbl="node1" presStyleIdx="0" presStyleCnt="4"/>
      <dgm:spPr/>
    </dgm:pt>
    <dgm:pt modelId="{862B14B9-F3F1-4556-B84B-FCFCBDBCAABB}" type="pres">
      <dgm:prSet presAssocID="{4DB89929-D246-4986-90C0-9769A1585673}" presName="dstNode" presStyleLbl="node1" presStyleIdx="0" presStyleCnt="4"/>
      <dgm:spPr/>
    </dgm:pt>
    <dgm:pt modelId="{D564C05D-12D2-4EDC-922C-B167B3B8004C}" type="pres">
      <dgm:prSet presAssocID="{B6863FCB-C437-44F8-81BB-3554E496E199}" presName="text_1" presStyleLbl="node1" presStyleIdx="0" presStyleCnt="4">
        <dgm:presLayoutVars>
          <dgm:bulletEnabled val="1"/>
        </dgm:presLayoutVars>
      </dgm:prSet>
      <dgm:spPr/>
    </dgm:pt>
    <dgm:pt modelId="{D3C6354B-0328-4803-9CC3-FBCD53FF95E7}" type="pres">
      <dgm:prSet presAssocID="{B6863FCB-C437-44F8-81BB-3554E496E199}" presName="accent_1" presStyleCnt="0"/>
      <dgm:spPr/>
    </dgm:pt>
    <dgm:pt modelId="{08304928-CF11-4D24-9138-ED2019BCFA9A}" type="pres">
      <dgm:prSet presAssocID="{B6863FCB-C437-44F8-81BB-3554E496E199}" presName="accentRepeatNode" presStyleLbl="solidFgAcc1" presStyleIdx="0" presStyleCnt="4"/>
      <dgm:spPr>
        <a:solidFill>
          <a:schemeClr val="accent4">
            <a:lumMod val="20000"/>
            <a:lumOff val="80000"/>
          </a:schemeClr>
        </a:solidFill>
      </dgm:spPr>
    </dgm:pt>
    <dgm:pt modelId="{F858FD4E-0F5D-4260-B512-2F3077AE2E04}" type="pres">
      <dgm:prSet presAssocID="{BBA139F2-685B-4719-BA1F-D1E10A20E23B}" presName="text_2" presStyleLbl="node1" presStyleIdx="1" presStyleCnt="4">
        <dgm:presLayoutVars>
          <dgm:bulletEnabled val="1"/>
        </dgm:presLayoutVars>
      </dgm:prSet>
      <dgm:spPr/>
    </dgm:pt>
    <dgm:pt modelId="{03B05218-F777-4ADF-A628-74D62A7FB6CC}" type="pres">
      <dgm:prSet presAssocID="{BBA139F2-685B-4719-BA1F-D1E10A20E23B}" presName="accent_2" presStyleCnt="0"/>
      <dgm:spPr/>
    </dgm:pt>
    <dgm:pt modelId="{EDA85E7C-79BE-4A15-9022-DDF445D6EF89}" type="pres">
      <dgm:prSet presAssocID="{BBA139F2-685B-4719-BA1F-D1E10A20E23B}" presName="accentRepeatNode" presStyleLbl="solidFgAcc1" presStyleIdx="1" presStyleCnt="4" custLinFactNeighborX="-12972"/>
      <dgm:spPr>
        <a:solidFill>
          <a:schemeClr val="accent6">
            <a:lumMod val="20000"/>
            <a:lumOff val="80000"/>
          </a:schemeClr>
        </a:solidFill>
      </dgm:spPr>
    </dgm:pt>
    <dgm:pt modelId="{955B5683-1E4C-4F30-9D55-7427674481CA}" type="pres">
      <dgm:prSet presAssocID="{FCB02B20-C24B-43E7-8FB1-DE9C3CBEDABB}" presName="text_3" presStyleLbl="node1" presStyleIdx="2" presStyleCnt="4">
        <dgm:presLayoutVars>
          <dgm:bulletEnabled val="1"/>
        </dgm:presLayoutVars>
      </dgm:prSet>
      <dgm:spPr/>
    </dgm:pt>
    <dgm:pt modelId="{DBBBD6B5-313E-4A41-868A-12651E0F6169}" type="pres">
      <dgm:prSet presAssocID="{FCB02B20-C24B-43E7-8FB1-DE9C3CBEDABB}" presName="accent_3" presStyleCnt="0"/>
      <dgm:spPr/>
    </dgm:pt>
    <dgm:pt modelId="{096E663C-7797-4237-ADBC-274D66FFEBBA}" type="pres">
      <dgm:prSet presAssocID="{FCB02B20-C24B-43E7-8FB1-DE9C3CBEDABB}" presName="accentRepeatNode" presStyleLbl="solidFgAcc1" presStyleIdx="2" presStyleCnt="4"/>
      <dgm:spPr>
        <a:solidFill>
          <a:schemeClr val="accent5">
            <a:lumMod val="40000"/>
            <a:lumOff val="60000"/>
          </a:schemeClr>
        </a:solidFill>
      </dgm:spPr>
    </dgm:pt>
    <dgm:pt modelId="{B49A8AAB-55F6-4833-9EA2-F59DF1D1D187}" type="pres">
      <dgm:prSet presAssocID="{E7FE5439-DD3E-4883-8955-9DCA758C8ACB}" presName="text_4" presStyleLbl="node1" presStyleIdx="3" presStyleCnt="4">
        <dgm:presLayoutVars>
          <dgm:bulletEnabled val="1"/>
        </dgm:presLayoutVars>
      </dgm:prSet>
      <dgm:spPr/>
    </dgm:pt>
    <dgm:pt modelId="{EB5A272A-259C-45D7-86C6-CED21BB8F629}" type="pres">
      <dgm:prSet presAssocID="{E7FE5439-DD3E-4883-8955-9DCA758C8ACB}" presName="accent_4" presStyleCnt="0"/>
      <dgm:spPr/>
    </dgm:pt>
    <dgm:pt modelId="{54E80DDF-F618-470D-8C13-037D01927984}" type="pres">
      <dgm:prSet presAssocID="{E7FE5439-DD3E-4883-8955-9DCA758C8ACB}" presName="accentRepeatNode" presStyleLbl="solidFgAcc1" presStyleIdx="3" presStyleCnt="4"/>
      <dgm:spPr>
        <a:solidFill>
          <a:schemeClr val="bg1">
            <a:lumMod val="85000"/>
          </a:schemeClr>
        </a:solidFill>
      </dgm:spPr>
    </dgm:pt>
  </dgm:ptLst>
  <dgm:cxnLst>
    <dgm:cxn modelId="{BD823A12-DDD3-4E2C-A423-560BFD66614B}" srcId="{4DB89929-D246-4986-90C0-9769A1585673}" destId="{BBA139F2-685B-4719-BA1F-D1E10A20E23B}" srcOrd="1" destOrd="0" parTransId="{6F273541-7247-40A8-B63A-8D4AFD910B64}" sibTransId="{E7924D62-23A8-45AC-B02E-FCCEE7A40DAE}"/>
    <dgm:cxn modelId="{AFC2B920-5E38-4778-9205-8AF0BA984F78}" type="presOf" srcId="{B6863FCB-C437-44F8-81BB-3554E496E199}" destId="{D564C05D-12D2-4EDC-922C-B167B3B8004C}" srcOrd="0" destOrd="0" presId="urn:microsoft.com/office/officeart/2008/layout/VerticalCurvedList"/>
    <dgm:cxn modelId="{8EB7E12C-1949-4188-BF0B-C89E278F597A}" type="presOf" srcId="{4DB89929-D246-4986-90C0-9769A1585673}" destId="{80F43AF0-4F22-4013-BC0C-A92709DCC4D8}" srcOrd="0" destOrd="0" presId="urn:microsoft.com/office/officeart/2008/layout/VerticalCurvedList"/>
    <dgm:cxn modelId="{C5F6D938-9D92-460D-A7DE-4F3D91A99C3F}" type="presOf" srcId="{BBA139F2-685B-4719-BA1F-D1E10A20E23B}" destId="{F858FD4E-0F5D-4260-B512-2F3077AE2E04}" srcOrd="0" destOrd="0" presId="urn:microsoft.com/office/officeart/2008/layout/VerticalCurvedList"/>
    <dgm:cxn modelId="{2E662363-2BAF-4A37-AF88-F7A81981D01D}" type="presOf" srcId="{E7FE5439-DD3E-4883-8955-9DCA758C8ACB}" destId="{B49A8AAB-55F6-4833-9EA2-F59DF1D1D187}" srcOrd="0" destOrd="0" presId="urn:microsoft.com/office/officeart/2008/layout/VerticalCurvedList"/>
    <dgm:cxn modelId="{755A1E6B-8C53-4658-876F-B4EBD39A80EE}" srcId="{4DB89929-D246-4986-90C0-9769A1585673}" destId="{FCB02B20-C24B-43E7-8FB1-DE9C3CBEDABB}" srcOrd="2" destOrd="0" parTransId="{866D5F8E-A0BE-48E7-B705-63C29133D6D8}" sibTransId="{CFAFC648-4AD0-4BF3-873F-D986E02BE8FA}"/>
    <dgm:cxn modelId="{327A6F87-FE36-4FD6-B77D-101E97AD6816}" srcId="{4DB89929-D246-4986-90C0-9769A1585673}" destId="{E7FE5439-DD3E-4883-8955-9DCA758C8ACB}" srcOrd="3" destOrd="0" parTransId="{BA6E337D-1B31-48B4-94D4-D4939C36A273}" sibTransId="{9CA3010B-2068-4C39-BAB2-0562DFE317E2}"/>
    <dgm:cxn modelId="{781E3092-1F83-45E6-934D-B37539C99D17}" type="presOf" srcId="{FCB02B20-C24B-43E7-8FB1-DE9C3CBEDABB}" destId="{955B5683-1E4C-4F30-9D55-7427674481CA}" srcOrd="0" destOrd="0" presId="urn:microsoft.com/office/officeart/2008/layout/VerticalCurvedList"/>
    <dgm:cxn modelId="{3E6748A3-118D-483E-B498-C54AA3513AE5}" type="presOf" srcId="{74255996-52F5-4286-B418-A7B7BC0F85E7}" destId="{D550ED7B-F176-40F5-BFB4-E14DC43D1739}" srcOrd="0" destOrd="0" presId="urn:microsoft.com/office/officeart/2008/layout/VerticalCurvedList"/>
    <dgm:cxn modelId="{D44A3AF1-1EF3-4170-87DF-50E75EE842A3}" srcId="{4DB89929-D246-4986-90C0-9769A1585673}" destId="{B6863FCB-C437-44F8-81BB-3554E496E199}" srcOrd="0" destOrd="0" parTransId="{0EDD437E-3DD6-41F0-9FFC-4918C2389491}" sibTransId="{74255996-52F5-4286-B418-A7B7BC0F85E7}"/>
    <dgm:cxn modelId="{22AE0F8F-AEC3-4925-B423-4D342D5D221B}" type="presParOf" srcId="{80F43AF0-4F22-4013-BC0C-A92709DCC4D8}" destId="{50EEE4EE-91F2-420A-BC0A-5C8B280FD846}" srcOrd="0" destOrd="0" presId="urn:microsoft.com/office/officeart/2008/layout/VerticalCurvedList"/>
    <dgm:cxn modelId="{5FF87836-5E82-44D0-8DF9-48E836C5C90F}" type="presParOf" srcId="{50EEE4EE-91F2-420A-BC0A-5C8B280FD846}" destId="{C47BC8F3-589A-4432-8A01-CC0BCF531EE2}" srcOrd="0" destOrd="0" presId="urn:microsoft.com/office/officeart/2008/layout/VerticalCurvedList"/>
    <dgm:cxn modelId="{D2FAA494-3DF6-4A8E-8D2D-5DBB4758DE63}" type="presParOf" srcId="{C47BC8F3-589A-4432-8A01-CC0BCF531EE2}" destId="{D803BAE6-5F86-48F6-9EBC-963199731A11}" srcOrd="0" destOrd="0" presId="urn:microsoft.com/office/officeart/2008/layout/VerticalCurvedList"/>
    <dgm:cxn modelId="{D85200EA-0A79-4185-A394-D289379CA87F}" type="presParOf" srcId="{C47BC8F3-589A-4432-8A01-CC0BCF531EE2}" destId="{D550ED7B-F176-40F5-BFB4-E14DC43D1739}" srcOrd="1" destOrd="0" presId="urn:microsoft.com/office/officeart/2008/layout/VerticalCurvedList"/>
    <dgm:cxn modelId="{5ED5E540-CDA5-4CBF-9BA5-E0584A36509E}" type="presParOf" srcId="{C47BC8F3-589A-4432-8A01-CC0BCF531EE2}" destId="{1B36662A-5337-4919-A3DA-21DF03ABF5CB}" srcOrd="2" destOrd="0" presId="urn:microsoft.com/office/officeart/2008/layout/VerticalCurvedList"/>
    <dgm:cxn modelId="{83FA2393-BBF6-4ECA-B9F7-EBE7A50457A0}" type="presParOf" srcId="{C47BC8F3-589A-4432-8A01-CC0BCF531EE2}" destId="{862B14B9-F3F1-4556-B84B-FCFCBDBCAABB}" srcOrd="3" destOrd="0" presId="urn:microsoft.com/office/officeart/2008/layout/VerticalCurvedList"/>
    <dgm:cxn modelId="{003007BA-7194-49AA-999F-ECAE83FF6289}" type="presParOf" srcId="{50EEE4EE-91F2-420A-BC0A-5C8B280FD846}" destId="{D564C05D-12D2-4EDC-922C-B167B3B8004C}" srcOrd="1" destOrd="0" presId="urn:microsoft.com/office/officeart/2008/layout/VerticalCurvedList"/>
    <dgm:cxn modelId="{A445B220-2981-4CC8-8AC2-C50ED78D1081}" type="presParOf" srcId="{50EEE4EE-91F2-420A-BC0A-5C8B280FD846}" destId="{D3C6354B-0328-4803-9CC3-FBCD53FF95E7}" srcOrd="2" destOrd="0" presId="urn:microsoft.com/office/officeart/2008/layout/VerticalCurvedList"/>
    <dgm:cxn modelId="{E89B999E-D1B4-48B2-B11A-A162700AE931}" type="presParOf" srcId="{D3C6354B-0328-4803-9CC3-FBCD53FF95E7}" destId="{08304928-CF11-4D24-9138-ED2019BCFA9A}" srcOrd="0" destOrd="0" presId="urn:microsoft.com/office/officeart/2008/layout/VerticalCurvedList"/>
    <dgm:cxn modelId="{70BF1817-2E9C-49F8-B42E-44A90D40A32E}" type="presParOf" srcId="{50EEE4EE-91F2-420A-BC0A-5C8B280FD846}" destId="{F858FD4E-0F5D-4260-B512-2F3077AE2E04}" srcOrd="3" destOrd="0" presId="urn:microsoft.com/office/officeart/2008/layout/VerticalCurvedList"/>
    <dgm:cxn modelId="{F2C05CB0-BB38-4FCE-8780-C6F46420CCD0}" type="presParOf" srcId="{50EEE4EE-91F2-420A-BC0A-5C8B280FD846}" destId="{03B05218-F777-4ADF-A628-74D62A7FB6CC}" srcOrd="4" destOrd="0" presId="urn:microsoft.com/office/officeart/2008/layout/VerticalCurvedList"/>
    <dgm:cxn modelId="{77DC52B9-8EAD-4C5E-8A86-FA7F8E828F9A}" type="presParOf" srcId="{03B05218-F777-4ADF-A628-74D62A7FB6CC}" destId="{EDA85E7C-79BE-4A15-9022-DDF445D6EF89}" srcOrd="0" destOrd="0" presId="urn:microsoft.com/office/officeart/2008/layout/VerticalCurvedList"/>
    <dgm:cxn modelId="{0C4752FA-CEC9-40BD-B58E-9789BB6EBC50}" type="presParOf" srcId="{50EEE4EE-91F2-420A-BC0A-5C8B280FD846}" destId="{955B5683-1E4C-4F30-9D55-7427674481CA}" srcOrd="5" destOrd="0" presId="urn:microsoft.com/office/officeart/2008/layout/VerticalCurvedList"/>
    <dgm:cxn modelId="{13D8BD4D-9AED-4D54-A7BA-C403199CA2B1}" type="presParOf" srcId="{50EEE4EE-91F2-420A-BC0A-5C8B280FD846}" destId="{DBBBD6B5-313E-4A41-868A-12651E0F6169}" srcOrd="6" destOrd="0" presId="urn:microsoft.com/office/officeart/2008/layout/VerticalCurvedList"/>
    <dgm:cxn modelId="{28138637-FBA9-4447-B13C-7E01446A7D48}" type="presParOf" srcId="{DBBBD6B5-313E-4A41-868A-12651E0F6169}" destId="{096E663C-7797-4237-ADBC-274D66FFEBBA}" srcOrd="0" destOrd="0" presId="urn:microsoft.com/office/officeart/2008/layout/VerticalCurvedList"/>
    <dgm:cxn modelId="{804EE2D3-10D5-4BB1-AF6A-FE06C2D8AF2B}" type="presParOf" srcId="{50EEE4EE-91F2-420A-BC0A-5C8B280FD846}" destId="{B49A8AAB-55F6-4833-9EA2-F59DF1D1D187}" srcOrd="7" destOrd="0" presId="urn:microsoft.com/office/officeart/2008/layout/VerticalCurvedList"/>
    <dgm:cxn modelId="{63F70F20-F38A-47ED-BFEF-2D49644E9A41}" type="presParOf" srcId="{50EEE4EE-91F2-420A-BC0A-5C8B280FD846}" destId="{EB5A272A-259C-45D7-86C6-CED21BB8F629}" srcOrd="8" destOrd="0" presId="urn:microsoft.com/office/officeart/2008/layout/VerticalCurvedList"/>
    <dgm:cxn modelId="{49301955-C0A1-4D7A-BFFC-9AAB8CD2DD4E}" type="presParOf" srcId="{EB5A272A-259C-45D7-86C6-CED21BB8F629}" destId="{54E80DDF-F618-470D-8C13-037D019279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9929-D246-4986-90C0-9769A15856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863FCB-C437-44F8-81BB-3554E496E199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s-EC" sz="1400" b="1" i="0" u="none" dirty="0"/>
            <a:t>Notificaciones atendidas </a:t>
          </a:r>
          <a:r>
            <a:rPr lang="es-MX" sz="1600" b="1" i="0" u="none" dirty="0"/>
            <a:t>1</a:t>
          </a:r>
          <a:r>
            <a:rPr lang="es-EC" sz="1600" b="1" i="0" u="none" dirty="0"/>
            <a:t>55</a:t>
          </a:r>
        </a:p>
      </dgm:t>
    </dgm:pt>
    <dgm:pt modelId="{0EDD437E-3DD6-41F0-9FFC-4918C2389491}" type="parTrans" cxnId="{D44A3AF1-1EF3-4170-87DF-50E75EE842A3}">
      <dgm:prSet/>
      <dgm:spPr/>
      <dgm:t>
        <a:bodyPr/>
        <a:lstStyle/>
        <a:p>
          <a:endParaRPr lang="es-ES"/>
        </a:p>
      </dgm:t>
    </dgm:pt>
    <dgm:pt modelId="{74255996-52F5-4286-B418-A7B7BC0F85E7}" type="sibTrans" cxnId="{D44A3AF1-1EF3-4170-87DF-50E75EE842A3}">
      <dgm:prSet/>
      <dgm:spPr/>
      <dgm:t>
        <a:bodyPr/>
        <a:lstStyle/>
        <a:p>
          <a:endParaRPr lang="es-ES"/>
        </a:p>
      </dgm:t>
    </dgm:pt>
    <dgm:pt modelId="{BBA139F2-685B-4719-BA1F-D1E10A20E23B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s-EC" sz="1400" b="1" i="0" u="none" dirty="0"/>
            <a:t>Inspecciones apícolas </a:t>
          </a:r>
          <a:r>
            <a:rPr lang="es-MX" sz="1800" b="1" i="0" u="none" dirty="0"/>
            <a:t>5</a:t>
          </a:r>
          <a:r>
            <a:rPr lang="es-EC" sz="1800" b="1" i="0" u="none" dirty="0"/>
            <a:t>8</a:t>
          </a:r>
        </a:p>
      </dgm:t>
    </dgm:pt>
    <dgm:pt modelId="{6F273541-7247-40A8-B63A-8D4AFD910B64}" type="parTrans" cxnId="{BD823A12-DDD3-4E2C-A423-560BFD66614B}">
      <dgm:prSet/>
      <dgm:spPr/>
      <dgm:t>
        <a:bodyPr/>
        <a:lstStyle/>
        <a:p>
          <a:endParaRPr lang="es-ES"/>
        </a:p>
      </dgm:t>
    </dgm:pt>
    <dgm:pt modelId="{E7924D62-23A8-45AC-B02E-FCCEE7A40DAE}" type="sibTrans" cxnId="{BD823A12-DDD3-4E2C-A423-560BFD66614B}">
      <dgm:prSet/>
      <dgm:spPr/>
      <dgm:t>
        <a:bodyPr/>
        <a:lstStyle/>
        <a:p>
          <a:endParaRPr lang="es-ES"/>
        </a:p>
      </dgm:t>
    </dgm:pt>
    <dgm:pt modelId="{FCB02B20-C24B-43E7-8FB1-DE9C3CBEDABB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C" sz="1300" b="1" i="0" u="none" dirty="0"/>
            <a:t>Operativos de carreteras </a:t>
          </a:r>
          <a:r>
            <a:rPr lang="es-MX" sz="1600" b="1" i="0" u="none" dirty="0"/>
            <a:t>7</a:t>
          </a:r>
          <a:r>
            <a:rPr lang="es-EC" sz="1600" b="1" i="0" u="none" dirty="0"/>
            <a:t>8</a:t>
          </a:r>
          <a:endParaRPr lang="es-EC" sz="1600" b="1" i="0" u="none" strike="noStrike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D5F8E-A0BE-48E7-B705-63C29133D6D8}" type="parTrans" cxnId="{755A1E6B-8C53-4658-876F-B4EBD39A80EE}">
      <dgm:prSet/>
      <dgm:spPr/>
      <dgm:t>
        <a:bodyPr/>
        <a:lstStyle/>
        <a:p>
          <a:endParaRPr lang="es-ES"/>
        </a:p>
      </dgm:t>
    </dgm:pt>
    <dgm:pt modelId="{CFAFC648-4AD0-4BF3-873F-D986E02BE8FA}" type="sibTrans" cxnId="{755A1E6B-8C53-4658-876F-B4EBD39A80EE}">
      <dgm:prSet/>
      <dgm:spPr/>
      <dgm:t>
        <a:bodyPr/>
        <a:lstStyle/>
        <a:p>
          <a:endParaRPr lang="es-ES"/>
        </a:p>
      </dgm:t>
    </dgm:pt>
    <dgm:pt modelId="{E7FE5439-DD3E-4883-8955-9DCA758C8ACB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s-ES" sz="1300" b="1" u="none" strike="noStrike" dirty="0">
              <a:effectLst/>
              <a:latin typeface="+mn-lt"/>
            </a:rPr>
            <a:t>Seguimiento cuarentenario post entrada de animales y material reproductivo animal         </a:t>
          </a:r>
          <a:r>
            <a:rPr lang="es-ES" sz="1600" b="1" u="none" strike="noStrike" dirty="0">
              <a:effectLst/>
              <a:latin typeface="+mn-lt"/>
            </a:rPr>
            <a:t>51</a:t>
          </a:r>
          <a:endParaRPr lang="es-EC" sz="1300" b="1" i="0" u="none" dirty="0"/>
        </a:p>
      </dgm:t>
    </dgm:pt>
    <dgm:pt modelId="{BA6E337D-1B31-48B4-94D4-D4939C36A273}" type="parTrans" cxnId="{327A6F87-FE36-4FD6-B77D-101E97AD6816}">
      <dgm:prSet/>
      <dgm:spPr/>
      <dgm:t>
        <a:bodyPr/>
        <a:lstStyle/>
        <a:p>
          <a:endParaRPr lang="es-ES"/>
        </a:p>
      </dgm:t>
    </dgm:pt>
    <dgm:pt modelId="{9CA3010B-2068-4C39-BAB2-0562DFE317E2}" type="sibTrans" cxnId="{327A6F87-FE36-4FD6-B77D-101E97AD6816}">
      <dgm:prSet/>
      <dgm:spPr/>
      <dgm:t>
        <a:bodyPr/>
        <a:lstStyle/>
        <a:p>
          <a:endParaRPr lang="es-ES"/>
        </a:p>
      </dgm:t>
    </dgm:pt>
    <dgm:pt modelId="{50F987BF-80EB-474C-A8EB-A72D1EA4041E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s-ES" sz="1300" b="1" u="none" strike="noStrike" dirty="0">
              <a:effectLst/>
              <a:latin typeface="+mn-lt"/>
            </a:rPr>
            <a:t>Permisos de eventos de concentración animal          </a:t>
          </a:r>
          <a:r>
            <a:rPr lang="es-ES" sz="1600" b="1" u="none" strike="noStrike" dirty="0">
              <a:effectLst/>
              <a:latin typeface="+mn-lt"/>
            </a:rPr>
            <a:t>16</a:t>
          </a:r>
          <a:endParaRPr lang="es-EC" sz="1600" b="1" i="0" u="none" dirty="0"/>
        </a:p>
      </dgm:t>
    </dgm:pt>
    <dgm:pt modelId="{65E95E30-43AF-4700-A934-D2F6821BFF3D}" type="parTrans" cxnId="{11E68882-1AD0-45D7-84DA-62B45398CA99}">
      <dgm:prSet/>
      <dgm:spPr/>
      <dgm:t>
        <a:bodyPr/>
        <a:lstStyle/>
        <a:p>
          <a:endParaRPr lang="es-ES"/>
        </a:p>
      </dgm:t>
    </dgm:pt>
    <dgm:pt modelId="{AD406826-3FC6-4CF9-9830-7A11AAA6ABD0}" type="sibTrans" cxnId="{11E68882-1AD0-45D7-84DA-62B45398CA99}">
      <dgm:prSet/>
      <dgm:spPr/>
      <dgm:t>
        <a:bodyPr/>
        <a:lstStyle/>
        <a:p>
          <a:endParaRPr lang="es-ES"/>
        </a:p>
      </dgm:t>
    </dgm:pt>
    <dgm:pt modelId="{80F43AF0-4F22-4013-BC0C-A92709DCC4D8}" type="pres">
      <dgm:prSet presAssocID="{4DB89929-D246-4986-90C0-9769A1585673}" presName="Name0" presStyleCnt="0">
        <dgm:presLayoutVars>
          <dgm:chMax val="7"/>
          <dgm:chPref val="7"/>
          <dgm:dir/>
        </dgm:presLayoutVars>
      </dgm:prSet>
      <dgm:spPr/>
    </dgm:pt>
    <dgm:pt modelId="{50EEE4EE-91F2-420A-BC0A-5C8B280FD846}" type="pres">
      <dgm:prSet presAssocID="{4DB89929-D246-4986-90C0-9769A1585673}" presName="Name1" presStyleCnt="0"/>
      <dgm:spPr/>
    </dgm:pt>
    <dgm:pt modelId="{C47BC8F3-589A-4432-8A01-CC0BCF531EE2}" type="pres">
      <dgm:prSet presAssocID="{4DB89929-D246-4986-90C0-9769A1585673}" presName="cycle" presStyleCnt="0"/>
      <dgm:spPr/>
    </dgm:pt>
    <dgm:pt modelId="{D803BAE6-5F86-48F6-9EBC-963199731A11}" type="pres">
      <dgm:prSet presAssocID="{4DB89929-D246-4986-90C0-9769A1585673}" presName="srcNode" presStyleLbl="node1" presStyleIdx="0" presStyleCnt="5"/>
      <dgm:spPr/>
    </dgm:pt>
    <dgm:pt modelId="{D550ED7B-F176-40F5-BFB4-E14DC43D1739}" type="pres">
      <dgm:prSet presAssocID="{4DB89929-D246-4986-90C0-9769A1585673}" presName="conn" presStyleLbl="parChTrans1D2" presStyleIdx="0" presStyleCnt="1"/>
      <dgm:spPr/>
    </dgm:pt>
    <dgm:pt modelId="{1B36662A-5337-4919-A3DA-21DF03ABF5CB}" type="pres">
      <dgm:prSet presAssocID="{4DB89929-D246-4986-90C0-9769A1585673}" presName="extraNode" presStyleLbl="node1" presStyleIdx="0" presStyleCnt="5"/>
      <dgm:spPr/>
    </dgm:pt>
    <dgm:pt modelId="{862B14B9-F3F1-4556-B84B-FCFCBDBCAABB}" type="pres">
      <dgm:prSet presAssocID="{4DB89929-D246-4986-90C0-9769A1585673}" presName="dstNode" presStyleLbl="node1" presStyleIdx="0" presStyleCnt="5"/>
      <dgm:spPr/>
    </dgm:pt>
    <dgm:pt modelId="{D564C05D-12D2-4EDC-922C-B167B3B8004C}" type="pres">
      <dgm:prSet presAssocID="{B6863FCB-C437-44F8-81BB-3554E496E199}" presName="text_1" presStyleLbl="node1" presStyleIdx="0" presStyleCnt="5">
        <dgm:presLayoutVars>
          <dgm:bulletEnabled val="1"/>
        </dgm:presLayoutVars>
      </dgm:prSet>
      <dgm:spPr/>
    </dgm:pt>
    <dgm:pt modelId="{D3C6354B-0328-4803-9CC3-FBCD53FF95E7}" type="pres">
      <dgm:prSet presAssocID="{B6863FCB-C437-44F8-81BB-3554E496E199}" presName="accent_1" presStyleCnt="0"/>
      <dgm:spPr/>
    </dgm:pt>
    <dgm:pt modelId="{08304928-CF11-4D24-9138-ED2019BCFA9A}" type="pres">
      <dgm:prSet presAssocID="{B6863FCB-C437-44F8-81BB-3554E496E199}" presName="accentRepeatNode" presStyleLbl="solidFgAcc1" presStyleIdx="0" presStyleCnt="5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  <dgm:pt modelId="{F858FD4E-0F5D-4260-B512-2F3077AE2E04}" type="pres">
      <dgm:prSet presAssocID="{BBA139F2-685B-4719-BA1F-D1E10A20E23B}" presName="text_2" presStyleLbl="node1" presStyleIdx="1" presStyleCnt="5" custLinFactNeighborX="1519" custLinFactNeighborY="3920">
        <dgm:presLayoutVars>
          <dgm:bulletEnabled val="1"/>
        </dgm:presLayoutVars>
      </dgm:prSet>
      <dgm:spPr/>
    </dgm:pt>
    <dgm:pt modelId="{03B05218-F777-4ADF-A628-74D62A7FB6CC}" type="pres">
      <dgm:prSet presAssocID="{BBA139F2-685B-4719-BA1F-D1E10A20E23B}" presName="accent_2" presStyleCnt="0"/>
      <dgm:spPr/>
    </dgm:pt>
    <dgm:pt modelId="{EDA85E7C-79BE-4A15-9022-DDF445D6EF89}" type="pres">
      <dgm:prSet presAssocID="{BBA139F2-685B-4719-BA1F-D1E10A20E23B}" presName="accentRepeatNode" presStyleLbl="solidFgAcc1" presStyleIdx="1" presStyleCnt="5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  <dgm:pt modelId="{955B5683-1E4C-4F30-9D55-7427674481CA}" type="pres">
      <dgm:prSet presAssocID="{FCB02B20-C24B-43E7-8FB1-DE9C3CBEDABB}" presName="text_3" presStyleLbl="node1" presStyleIdx="2" presStyleCnt="5" custLinFactNeighborX="1214" custLinFactNeighborY="-4590">
        <dgm:presLayoutVars>
          <dgm:bulletEnabled val="1"/>
        </dgm:presLayoutVars>
      </dgm:prSet>
      <dgm:spPr/>
    </dgm:pt>
    <dgm:pt modelId="{DBBBD6B5-313E-4A41-868A-12651E0F6169}" type="pres">
      <dgm:prSet presAssocID="{FCB02B20-C24B-43E7-8FB1-DE9C3CBEDABB}" presName="accent_3" presStyleCnt="0"/>
      <dgm:spPr/>
    </dgm:pt>
    <dgm:pt modelId="{096E663C-7797-4237-ADBC-274D66FFEBBA}" type="pres">
      <dgm:prSet presAssocID="{FCB02B20-C24B-43E7-8FB1-DE9C3CBEDABB}" presName="accentRepeatNode" presStyleLbl="solidFgAcc1" presStyleIdx="2" presStyleCnt="5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  <dgm:pt modelId="{B49A8AAB-55F6-4833-9EA2-F59DF1D1D187}" type="pres">
      <dgm:prSet presAssocID="{E7FE5439-DD3E-4883-8955-9DCA758C8ACB}" presName="text_4" presStyleLbl="node1" presStyleIdx="3" presStyleCnt="5" custScaleY="158764" custLinFactNeighborX="1335" custLinFactNeighborY="-2722">
        <dgm:presLayoutVars>
          <dgm:bulletEnabled val="1"/>
        </dgm:presLayoutVars>
      </dgm:prSet>
      <dgm:spPr/>
    </dgm:pt>
    <dgm:pt modelId="{EB5A272A-259C-45D7-86C6-CED21BB8F629}" type="pres">
      <dgm:prSet presAssocID="{E7FE5439-DD3E-4883-8955-9DCA758C8ACB}" presName="accent_4" presStyleCnt="0"/>
      <dgm:spPr/>
    </dgm:pt>
    <dgm:pt modelId="{54E80DDF-F618-470D-8C13-037D01927984}" type="pres">
      <dgm:prSet presAssocID="{E7FE5439-DD3E-4883-8955-9DCA758C8ACB}" presName="accentRepeatNode" presStyleLbl="solidFgAcc1" presStyleIdx="3" presStyleCnt="5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  <dgm:pt modelId="{11084F04-ACEA-424A-99B6-CEF27C4994A8}" type="pres">
      <dgm:prSet presAssocID="{50F987BF-80EB-474C-A8EB-A72D1EA4041E}" presName="text_5" presStyleLbl="node1" presStyleIdx="4" presStyleCnt="5" custScaleY="133964" custLinFactNeighborX="1595">
        <dgm:presLayoutVars>
          <dgm:bulletEnabled val="1"/>
        </dgm:presLayoutVars>
      </dgm:prSet>
      <dgm:spPr/>
    </dgm:pt>
    <dgm:pt modelId="{785CDE3D-C0C0-4F4D-B908-404A34F6399E}" type="pres">
      <dgm:prSet presAssocID="{50F987BF-80EB-474C-A8EB-A72D1EA4041E}" presName="accent_5" presStyleCnt="0"/>
      <dgm:spPr/>
    </dgm:pt>
    <dgm:pt modelId="{E6DFDD5B-B0F5-4BA3-AF9D-BBE03B618D0B}" type="pres">
      <dgm:prSet presAssocID="{50F987BF-80EB-474C-A8EB-A72D1EA4041E}" presName="accentRepeatNode" presStyleLbl="solidFgAcc1" presStyleIdx="4" presStyleCnt="5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BD823A12-DDD3-4E2C-A423-560BFD66614B}" srcId="{4DB89929-D246-4986-90C0-9769A1585673}" destId="{BBA139F2-685B-4719-BA1F-D1E10A20E23B}" srcOrd="1" destOrd="0" parTransId="{6F273541-7247-40A8-B63A-8D4AFD910B64}" sibTransId="{E7924D62-23A8-45AC-B02E-FCCEE7A40DAE}"/>
    <dgm:cxn modelId="{AFC2B920-5E38-4778-9205-8AF0BA984F78}" type="presOf" srcId="{B6863FCB-C437-44F8-81BB-3554E496E199}" destId="{D564C05D-12D2-4EDC-922C-B167B3B8004C}" srcOrd="0" destOrd="0" presId="urn:microsoft.com/office/officeart/2008/layout/VerticalCurvedList"/>
    <dgm:cxn modelId="{8EB7E12C-1949-4188-BF0B-C89E278F597A}" type="presOf" srcId="{4DB89929-D246-4986-90C0-9769A1585673}" destId="{80F43AF0-4F22-4013-BC0C-A92709DCC4D8}" srcOrd="0" destOrd="0" presId="urn:microsoft.com/office/officeart/2008/layout/VerticalCurvedList"/>
    <dgm:cxn modelId="{C5F6D938-9D92-460D-A7DE-4F3D91A99C3F}" type="presOf" srcId="{BBA139F2-685B-4719-BA1F-D1E10A20E23B}" destId="{F858FD4E-0F5D-4260-B512-2F3077AE2E04}" srcOrd="0" destOrd="0" presId="urn:microsoft.com/office/officeart/2008/layout/VerticalCurvedList"/>
    <dgm:cxn modelId="{2E662363-2BAF-4A37-AF88-F7A81981D01D}" type="presOf" srcId="{E7FE5439-DD3E-4883-8955-9DCA758C8ACB}" destId="{B49A8AAB-55F6-4833-9EA2-F59DF1D1D187}" srcOrd="0" destOrd="0" presId="urn:microsoft.com/office/officeart/2008/layout/VerticalCurvedList"/>
    <dgm:cxn modelId="{755A1E6B-8C53-4658-876F-B4EBD39A80EE}" srcId="{4DB89929-D246-4986-90C0-9769A1585673}" destId="{FCB02B20-C24B-43E7-8FB1-DE9C3CBEDABB}" srcOrd="2" destOrd="0" parTransId="{866D5F8E-A0BE-48E7-B705-63C29133D6D8}" sibTransId="{CFAFC648-4AD0-4BF3-873F-D986E02BE8FA}"/>
    <dgm:cxn modelId="{11E68882-1AD0-45D7-84DA-62B45398CA99}" srcId="{4DB89929-D246-4986-90C0-9769A1585673}" destId="{50F987BF-80EB-474C-A8EB-A72D1EA4041E}" srcOrd="4" destOrd="0" parTransId="{65E95E30-43AF-4700-A934-D2F6821BFF3D}" sibTransId="{AD406826-3FC6-4CF9-9830-7A11AAA6ABD0}"/>
    <dgm:cxn modelId="{327A6F87-FE36-4FD6-B77D-101E97AD6816}" srcId="{4DB89929-D246-4986-90C0-9769A1585673}" destId="{E7FE5439-DD3E-4883-8955-9DCA758C8ACB}" srcOrd="3" destOrd="0" parTransId="{BA6E337D-1B31-48B4-94D4-D4939C36A273}" sibTransId="{9CA3010B-2068-4C39-BAB2-0562DFE317E2}"/>
    <dgm:cxn modelId="{781E3092-1F83-45E6-934D-B37539C99D17}" type="presOf" srcId="{FCB02B20-C24B-43E7-8FB1-DE9C3CBEDABB}" destId="{955B5683-1E4C-4F30-9D55-7427674481CA}" srcOrd="0" destOrd="0" presId="urn:microsoft.com/office/officeart/2008/layout/VerticalCurvedList"/>
    <dgm:cxn modelId="{71A1649A-4A2C-4822-9437-D0EC483ECF1C}" type="presOf" srcId="{50F987BF-80EB-474C-A8EB-A72D1EA4041E}" destId="{11084F04-ACEA-424A-99B6-CEF27C4994A8}" srcOrd="0" destOrd="0" presId="urn:microsoft.com/office/officeart/2008/layout/VerticalCurvedList"/>
    <dgm:cxn modelId="{3E6748A3-118D-483E-B498-C54AA3513AE5}" type="presOf" srcId="{74255996-52F5-4286-B418-A7B7BC0F85E7}" destId="{D550ED7B-F176-40F5-BFB4-E14DC43D1739}" srcOrd="0" destOrd="0" presId="urn:microsoft.com/office/officeart/2008/layout/VerticalCurvedList"/>
    <dgm:cxn modelId="{D44A3AF1-1EF3-4170-87DF-50E75EE842A3}" srcId="{4DB89929-D246-4986-90C0-9769A1585673}" destId="{B6863FCB-C437-44F8-81BB-3554E496E199}" srcOrd="0" destOrd="0" parTransId="{0EDD437E-3DD6-41F0-9FFC-4918C2389491}" sibTransId="{74255996-52F5-4286-B418-A7B7BC0F85E7}"/>
    <dgm:cxn modelId="{22AE0F8F-AEC3-4925-B423-4D342D5D221B}" type="presParOf" srcId="{80F43AF0-4F22-4013-BC0C-A92709DCC4D8}" destId="{50EEE4EE-91F2-420A-BC0A-5C8B280FD846}" srcOrd="0" destOrd="0" presId="urn:microsoft.com/office/officeart/2008/layout/VerticalCurvedList"/>
    <dgm:cxn modelId="{5FF87836-5E82-44D0-8DF9-48E836C5C90F}" type="presParOf" srcId="{50EEE4EE-91F2-420A-BC0A-5C8B280FD846}" destId="{C47BC8F3-589A-4432-8A01-CC0BCF531EE2}" srcOrd="0" destOrd="0" presId="urn:microsoft.com/office/officeart/2008/layout/VerticalCurvedList"/>
    <dgm:cxn modelId="{D2FAA494-3DF6-4A8E-8D2D-5DBB4758DE63}" type="presParOf" srcId="{C47BC8F3-589A-4432-8A01-CC0BCF531EE2}" destId="{D803BAE6-5F86-48F6-9EBC-963199731A11}" srcOrd="0" destOrd="0" presId="urn:microsoft.com/office/officeart/2008/layout/VerticalCurvedList"/>
    <dgm:cxn modelId="{D85200EA-0A79-4185-A394-D289379CA87F}" type="presParOf" srcId="{C47BC8F3-589A-4432-8A01-CC0BCF531EE2}" destId="{D550ED7B-F176-40F5-BFB4-E14DC43D1739}" srcOrd="1" destOrd="0" presId="urn:microsoft.com/office/officeart/2008/layout/VerticalCurvedList"/>
    <dgm:cxn modelId="{5ED5E540-CDA5-4CBF-9BA5-E0584A36509E}" type="presParOf" srcId="{C47BC8F3-589A-4432-8A01-CC0BCF531EE2}" destId="{1B36662A-5337-4919-A3DA-21DF03ABF5CB}" srcOrd="2" destOrd="0" presId="urn:microsoft.com/office/officeart/2008/layout/VerticalCurvedList"/>
    <dgm:cxn modelId="{83FA2393-BBF6-4ECA-B9F7-EBE7A50457A0}" type="presParOf" srcId="{C47BC8F3-589A-4432-8A01-CC0BCF531EE2}" destId="{862B14B9-F3F1-4556-B84B-FCFCBDBCAABB}" srcOrd="3" destOrd="0" presId="urn:microsoft.com/office/officeart/2008/layout/VerticalCurvedList"/>
    <dgm:cxn modelId="{003007BA-7194-49AA-999F-ECAE83FF6289}" type="presParOf" srcId="{50EEE4EE-91F2-420A-BC0A-5C8B280FD846}" destId="{D564C05D-12D2-4EDC-922C-B167B3B8004C}" srcOrd="1" destOrd="0" presId="urn:microsoft.com/office/officeart/2008/layout/VerticalCurvedList"/>
    <dgm:cxn modelId="{A445B220-2981-4CC8-8AC2-C50ED78D1081}" type="presParOf" srcId="{50EEE4EE-91F2-420A-BC0A-5C8B280FD846}" destId="{D3C6354B-0328-4803-9CC3-FBCD53FF95E7}" srcOrd="2" destOrd="0" presId="urn:microsoft.com/office/officeart/2008/layout/VerticalCurvedList"/>
    <dgm:cxn modelId="{E89B999E-D1B4-48B2-B11A-A162700AE931}" type="presParOf" srcId="{D3C6354B-0328-4803-9CC3-FBCD53FF95E7}" destId="{08304928-CF11-4D24-9138-ED2019BCFA9A}" srcOrd="0" destOrd="0" presId="urn:microsoft.com/office/officeart/2008/layout/VerticalCurvedList"/>
    <dgm:cxn modelId="{70BF1817-2E9C-49F8-B42E-44A90D40A32E}" type="presParOf" srcId="{50EEE4EE-91F2-420A-BC0A-5C8B280FD846}" destId="{F858FD4E-0F5D-4260-B512-2F3077AE2E04}" srcOrd="3" destOrd="0" presId="urn:microsoft.com/office/officeart/2008/layout/VerticalCurvedList"/>
    <dgm:cxn modelId="{F2C05CB0-BB38-4FCE-8780-C6F46420CCD0}" type="presParOf" srcId="{50EEE4EE-91F2-420A-BC0A-5C8B280FD846}" destId="{03B05218-F777-4ADF-A628-74D62A7FB6CC}" srcOrd="4" destOrd="0" presId="urn:microsoft.com/office/officeart/2008/layout/VerticalCurvedList"/>
    <dgm:cxn modelId="{77DC52B9-8EAD-4C5E-8A86-FA7F8E828F9A}" type="presParOf" srcId="{03B05218-F777-4ADF-A628-74D62A7FB6CC}" destId="{EDA85E7C-79BE-4A15-9022-DDF445D6EF89}" srcOrd="0" destOrd="0" presId="urn:microsoft.com/office/officeart/2008/layout/VerticalCurvedList"/>
    <dgm:cxn modelId="{0C4752FA-CEC9-40BD-B58E-9789BB6EBC50}" type="presParOf" srcId="{50EEE4EE-91F2-420A-BC0A-5C8B280FD846}" destId="{955B5683-1E4C-4F30-9D55-7427674481CA}" srcOrd="5" destOrd="0" presId="urn:microsoft.com/office/officeart/2008/layout/VerticalCurvedList"/>
    <dgm:cxn modelId="{13D8BD4D-9AED-4D54-A7BA-C403199CA2B1}" type="presParOf" srcId="{50EEE4EE-91F2-420A-BC0A-5C8B280FD846}" destId="{DBBBD6B5-313E-4A41-868A-12651E0F6169}" srcOrd="6" destOrd="0" presId="urn:microsoft.com/office/officeart/2008/layout/VerticalCurvedList"/>
    <dgm:cxn modelId="{28138637-FBA9-4447-B13C-7E01446A7D48}" type="presParOf" srcId="{DBBBD6B5-313E-4A41-868A-12651E0F6169}" destId="{096E663C-7797-4237-ADBC-274D66FFEBBA}" srcOrd="0" destOrd="0" presId="urn:microsoft.com/office/officeart/2008/layout/VerticalCurvedList"/>
    <dgm:cxn modelId="{804EE2D3-10D5-4BB1-AF6A-FE06C2D8AF2B}" type="presParOf" srcId="{50EEE4EE-91F2-420A-BC0A-5C8B280FD846}" destId="{B49A8AAB-55F6-4833-9EA2-F59DF1D1D187}" srcOrd="7" destOrd="0" presId="urn:microsoft.com/office/officeart/2008/layout/VerticalCurvedList"/>
    <dgm:cxn modelId="{63F70F20-F38A-47ED-BFEF-2D49644E9A41}" type="presParOf" srcId="{50EEE4EE-91F2-420A-BC0A-5C8B280FD846}" destId="{EB5A272A-259C-45D7-86C6-CED21BB8F629}" srcOrd="8" destOrd="0" presId="urn:microsoft.com/office/officeart/2008/layout/VerticalCurvedList"/>
    <dgm:cxn modelId="{49301955-C0A1-4D7A-BFFC-9AAB8CD2DD4E}" type="presParOf" srcId="{EB5A272A-259C-45D7-86C6-CED21BB8F629}" destId="{54E80DDF-F618-470D-8C13-037D01927984}" srcOrd="0" destOrd="0" presId="urn:microsoft.com/office/officeart/2008/layout/VerticalCurvedList"/>
    <dgm:cxn modelId="{82CD1E12-8E3E-4370-A824-D7C4F4A943BF}" type="presParOf" srcId="{50EEE4EE-91F2-420A-BC0A-5C8B280FD846}" destId="{11084F04-ACEA-424A-99B6-CEF27C4994A8}" srcOrd="9" destOrd="0" presId="urn:microsoft.com/office/officeart/2008/layout/VerticalCurvedList"/>
    <dgm:cxn modelId="{E758C8DF-DC84-4DC4-ADC9-2D53878421DA}" type="presParOf" srcId="{50EEE4EE-91F2-420A-BC0A-5C8B280FD846}" destId="{785CDE3D-C0C0-4F4D-B908-404A34F6399E}" srcOrd="10" destOrd="0" presId="urn:microsoft.com/office/officeart/2008/layout/VerticalCurvedList"/>
    <dgm:cxn modelId="{6337687C-5EBC-4149-BC6C-ED3AD7132D63}" type="presParOf" srcId="{785CDE3D-C0C0-4F4D-B908-404A34F6399E}" destId="{E6DFDD5B-B0F5-4BA3-AF9D-BBE03B618D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33F196-97B5-4A9F-809C-05ED8D5728F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0783B86-99F2-410A-89FE-B5865FD2A5CE}">
      <dgm:prSet phldrT="[Texto]" custT="1"/>
      <dgm:spPr/>
      <dgm:t>
        <a:bodyPr/>
        <a:lstStyle/>
        <a:p>
          <a:pPr algn="l" rtl="0"/>
          <a:r>
            <a:rPr lang="es-EC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Banano</a:t>
          </a:r>
          <a:r>
            <a:rPr lang="es-EC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</a:t>
          </a:r>
          <a:r>
            <a:rPr lang="es-EC" sz="2000" b="1" i="0" u="none" dirty="0">
              <a:latin typeface="Arial" panose="020B0604020202020204" pitchFamily="34" charset="0"/>
              <a:cs typeface="Arial" panose="020B0604020202020204" pitchFamily="34" charset="0"/>
            </a:rPr>
            <a:t>62.892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A224D-8D28-4498-A819-E417A8D17142}" type="parTrans" cxnId="{10592DFB-5635-4149-A920-F42B9631015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C0D449-F8A6-42FC-BC84-B3B5C918198E}" type="sibTrans" cxnId="{10592DFB-5635-4149-A920-F42B9631015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7186C1-9676-4BC4-80AB-37C7647B8158}">
      <dgm:prSet phldrT="[Texto]" custT="1"/>
      <dgm:spPr/>
      <dgm:t>
        <a:bodyPr/>
        <a:lstStyle/>
        <a:p>
          <a:pPr algn="l" rtl="0"/>
          <a:r>
            <a:rPr lang="en-US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Cacao</a:t>
          </a:r>
          <a:r>
            <a:rPr lang="en-US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3.752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E52766-B36C-44D6-857C-DC5C04A33830}" type="parTrans" cxnId="{A917F940-8F17-4E40-AC66-305AB5EC0FD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3B3BA-E0F5-49C4-B15F-7B289FB4AC3D}" type="sibTrans" cxnId="{A917F940-8F17-4E40-AC66-305AB5EC0FD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277035-DAB5-4278-80F1-EC0A4D45D860}">
      <dgm:prSet phldrT="[Texto]" custT="1"/>
      <dgm:spPr/>
      <dgm:t>
        <a:bodyPr/>
        <a:lstStyle/>
        <a:p>
          <a:pPr algn="l" rtl="0"/>
          <a:r>
            <a:rPr lang="en-US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Pitahaya</a:t>
          </a:r>
          <a:r>
            <a:rPr lang="en-US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1.809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74B96-242F-46D6-8B1E-02FF3465E456}" type="parTrans" cxnId="{73C289FB-14EF-4CF1-BEAD-C5EA1FBB942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B01B-34BE-4DAF-819C-85C50B29B087}" type="sibTrans" cxnId="{73C289FB-14EF-4CF1-BEAD-C5EA1FBB9426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CFF11A-D3C1-45FF-AE89-3D320D8FD5C0}">
      <dgm:prSet phldrT="[Texto]" custT="1"/>
      <dgm:spPr/>
      <dgm:t>
        <a:bodyPr/>
        <a:lstStyle/>
        <a:p>
          <a:pPr algn="l" rtl="0"/>
          <a:r>
            <a:rPr lang="es-EC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Teca</a:t>
          </a:r>
          <a:r>
            <a:rPr lang="es-EC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3.496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E5B3A9-6F30-4014-B890-2DFA116E3968}" type="parTrans" cxnId="{B3C696CD-8ED5-4635-9C23-35959C34CED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F8D19F-7CCF-439D-A15E-28547F9DB587}" type="sibTrans" cxnId="{B3C696CD-8ED5-4635-9C23-35959C34CED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9F197B-DBEE-4E07-8FCD-23AA7A9D3E62}">
      <dgm:prSet phldrT="[Texto]" custT="1"/>
      <dgm:spPr/>
      <dgm:t>
        <a:bodyPr/>
        <a:lstStyle/>
        <a:p>
          <a:pPr algn="l" rtl="0"/>
          <a:r>
            <a:rPr lang="en-US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Balsa</a:t>
          </a:r>
          <a:r>
            <a:rPr lang="en-US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2.401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8A065-6F5F-405A-A06C-A9E0DA53357A}" type="parTrans" cxnId="{FE5E45A8-B14A-4AC4-8EB9-F213784F7D8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B13CA-3BAB-46F6-9743-681898EEFD5F}" type="sibTrans" cxnId="{FE5E45A8-B14A-4AC4-8EB9-F213784F7D8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B7C94F-2B45-4D94-B874-452F558C3B8A}">
      <dgm:prSet phldrT="[Texto]" custT="1"/>
      <dgm:spPr/>
      <dgm:t>
        <a:bodyPr/>
        <a:lstStyle/>
        <a:p>
          <a:pPr algn="l" rtl="0"/>
          <a:r>
            <a:rPr lang="es-EC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Mango</a:t>
          </a:r>
          <a:r>
            <a:rPr lang="es-EC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2.427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1F5BE-5C7B-4BA3-A179-F5C48ACFAF15}" type="parTrans" cxnId="{541488CF-DDE2-44AF-BB1F-E42A7BC30EF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327F57-0881-4F28-A815-A36815E3DD91}" type="sibTrans" cxnId="{541488CF-DDE2-44AF-BB1F-E42A7BC30EF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54E7AF-7AD3-42A4-BF80-F87B455D3F43}">
      <dgm:prSet phldrT="[Texto]" custT="1"/>
      <dgm:spPr/>
      <dgm:t>
        <a:bodyPr/>
        <a:lstStyle/>
        <a:p>
          <a:pPr algn="l" rtl="0"/>
          <a:r>
            <a:rPr lang="en-US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Piña</a:t>
          </a:r>
          <a:r>
            <a:rPr lang="en-US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2.628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04BF7-15D6-49E4-8513-B95D55B072B8}" type="parTrans" cxnId="{E83292D2-D205-4C0E-ABE2-6C764C83FA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28621A-7A4D-46D7-A932-DE8F327F5711}" type="sibTrans" cxnId="{E83292D2-D205-4C0E-ABE2-6C764C83FAA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1128E-53B0-40A0-8C47-789C58FE8AD7}">
      <dgm:prSet phldrT="[Texto]" custT="1"/>
      <dgm:spPr/>
      <dgm:t>
        <a:bodyPr/>
        <a:lstStyle/>
        <a:p>
          <a:pPr algn="l" rtl="0"/>
          <a:r>
            <a:rPr lang="es-EC" sz="1400" b="1" i="0" u="none" dirty="0">
              <a:latin typeface="Arial" panose="020B0604020202020204" pitchFamily="34" charset="0"/>
              <a:cs typeface="Arial" panose="020B0604020202020204" pitchFamily="34" charset="0"/>
            </a:rPr>
            <a:t>Otros Productos </a:t>
          </a:r>
          <a:r>
            <a:rPr lang="en-US" sz="1800" b="1" i="0" u="none" dirty="0">
              <a:latin typeface="Arial" panose="020B0604020202020204" pitchFamily="34" charset="0"/>
              <a:cs typeface="Arial" panose="020B0604020202020204" pitchFamily="34" charset="0"/>
            </a:rPr>
            <a:t>8.966</a:t>
          </a:r>
          <a:endParaRPr lang="es-E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A3C1DA-7491-4A8F-B0D6-0DF92CE325E2}" type="parTrans" cxnId="{70455C34-2292-4987-91BF-AB785E8499E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1919C0-1F39-49C9-AAC3-3879A45DF599}" type="sibTrans" cxnId="{70455C34-2292-4987-91BF-AB785E8499E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EDA729-2936-4F02-9B5C-6E95192BDFC3}" type="pres">
      <dgm:prSet presAssocID="{8633F196-97B5-4A9F-809C-05ED8D5728F8}" presName="linearFlow" presStyleCnt="0">
        <dgm:presLayoutVars>
          <dgm:dir/>
          <dgm:resizeHandles val="exact"/>
        </dgm:presLayoutVars>
      </dgm:prSet>
      <dgm:spPr/>
    </dgm:pt>
    <dgm:pt modelId="{8E098DB4-6638-477D-865C-E922DCC6E17C}" type="pres">
      <dgm:prSet presAssocID="{30783B86-99F2-410A-89FE-B5865FD2A5CE}" presName="composite" presStyleCnt="0"/>
      <dgm:spPr/>
    </dgm:pt>
    <dgm:pt modelId="{5B8CB760-90A4-4C0C-B040-A7F64F68984E}" type="pres">
      <dgm:prSet presAssocID="{30783B86-99F2-410A-89FE-B5865FD2A5CE}" presName="imgShp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BDB2386-3347-40F7-89A3-5DF429E3E598}" type="pres">
      <dgm:prSet presAssocID="{30783B86-99F2-410A-89FE-B5865FD2A5CE}" presName="txShp" presStyleLbl="node1" presStyleIdx="0" presStyleCnt="8" custScaleX="79262" custLinFactNeighborX="-5518" custLinFactNeighborY="-10587">
        <dgm:presLayoutVars>
          <dgm:bulletEnabled val="1"/>
        </dgm:presLayoutVars>
      </dgm:prSet>
      <dgm:spPr/>
    </dgm:pt>
    <dgm:pt modelId="{CDD2DB1C-30DB-4278-BFDB-A2F437E4A302}" type="pres">
      <dgm:prSet presAssocID="{ABC0D449-F8A6-42FC-BC84-B3B5C918198E}" presName="spacing" presStyleCnt="0"/>
      <dgm:spPr/>
    </dgm:pt>
    <dgm:pt modelId="{A1895EE3-08A7-4C6D-ABF4-B86F81B0AC68}" type="pres">
      <dgm:prSet presAssocID="{FC7186C1-9676-4BC4-80AB-37C7647B8158}" presName="composite" presStyleCnt="0"/>
      <dgm:spPr/>
    </dgm:pt>
    <dgm:pt modelId="{948EAA07-76E1-418B-BB7C-7531B4EF2612}" type="pres">
      <dgm:prSet presAssocID="{FC7186C1-9676-4BC4-80AB-37C7647B8158}" presName="imgShp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D5598D7-BF63-4A41-A3C7-4AD6259050EF}" type="pres">
      <dgm:prSet presAssocID="{FC7186C1-9676-4BC4-80AB-37C7647B8158}" presName="txShp" presStyleLbl="node1" presStyleIdx="1" presStyleCnt="8" custScaleX="79262" custLinFactNeighborX="-5518" custLinFactNeighborY="-10540">
        <dgm:presLayoutVars>
          <dgm:bulletEnabled val="1"/>
        </dgm:presLayoutVars>
      </dgm:prSet>
      <dgm:spPr/>
    </dgm:pt>
    <dgm:pt modelId="{3E9A11A2-D3A9-4B40-A030-C4FD7C07D13A}" type="pres">
      <dgm:prSet presAssocID="{DE53B3BA-E0F5-49C4-B15F-7B289FB4AC3D}" presName="spacing" presStyleCnt="0"/>
      <dgm:spPr/>
    </dgm:pt>
    <dgm:pt modelId="{B4B1BA82-F5DB-47EE-A47D-FD1CEFA0C2E9}" type="pres">
      <dgm:prSet presAssocID="{E8CFF11A-D3C1-45FF-AE89-3D320D8FD5C0}" presName="composite" presStyleCnt="0"/>
      <dgm:spPr/>
    </dgm:pt>
    <dgm:pt modelId="{D6AE41BA-AE82-4496-A17E-443EEED0C563}" type="pres">
      <dgm:prSet presAssocID="{E8CFF11A-D3C1-45FF-AE89-3D320D8FD5C0}" presName="imgShp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A3FBDEC-BC81-4580-B1BD-A7769B0AB668}" type="pres">
      <dgm:prSet presAssocID="{E8CFF11A-D3C1-45FF-AE89-3D320D8FD5C0}" presName="txShp" presStyleLbl="node1" presStyleIdx="2" presStyleCnt="8" custScaleX="79262" custLinFactNeighborX="-5518" custLinFactNeighborY="-10540">
        <dgm:presLayoutVars>
          <dgm:bulletEnabled val="1"/>
        </dgm:presLayoutVars>
      </dgm:prSet>
      <dgm:spPr/>
    </dgm:pt>
    <dgm:pt modelId="{2E6060DF-2D5C-41C4-82F1-27736C3A4E78}" type="pres">
      <dgm:prSet presAssocID="{96F8D19F-7CCF-439D-A15E-28547F9DB587}" presName="spacing" presStyleCnt="0"/>
      <dgm:spPr/>
    </dgm:pt>
    <dgm:pt modelId="{C4D5D5E6-6D9F-43A2-B856-168739A83FBB}" type="pres">
      <dgm:prSet presAssocID="{C454E7AF-7AD3-42A4-BF80-F87B455D3F43}" presName="composite" presStyleCnt="0"/>
      <dgm:spPr/>
    </dgm:pt>
    <dgm:pt modelId="{BD943662-50AC-4744-950D-F8ADB32A90C5}" type="pres">
      <dgm:prSet presAssocID="{C454E7AF-7AD3-42A4-BF80-F87B455D3F43}" presName="imgShp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B0FDA631-6EE1-40C1-8E54-5EB57DAA4A10}" type="pres">
      <dgm:prSet presAssocID="{C454E7AF-7AD3-42A4-BF80-F87B455D3F43}" presName="txShp" presStyleLbl="node1" presStyleIdx="3" presStyleCnt="8" custScaleX="79262" custLinFactNeighborX="-5518" custLinFactNeighborY="-10540">
        <dgm:presLayoutVars>
          <dgm:bulletEnabled val="1"/>
        </dgm:presLayoutVars>
      </dgm:prSet>
      <dgm:spPr/>
    </dgm:pt>
    <dgm:pt modelId="{3474F16B-ED0E-4BB5-806F-0414A76FCF1A}" type="pres">
      <dgm:prSet presAssocID="{8128621A-7A4D-46D7-A932-DE8F327F5711}" presName="spacing" presStyleCnt="0"/>
      <dgm:spPr/>
    </dgm:pt>
    <dgm:pt modelId="{B914052B-D1C3-4AE6-B5C6-676461C851C6}" type="pres">
      <dgm:prSet presAssocID="{BD9F197B-DBEE-4E07-8FCD-23AA7A9D3E62}" presName="composite" presStyleCnt="0"/>
      <dgm:spPr/>
    </dgm:pt>
    <dgm:pt modelId="{0E667EBE-4E6B-40E3-876F-F160EFE1B069}" type="pres">
      <dgm:prSet presAssocID="{BD9F197B-DBEE-4E07-8FCD-23AA7A9D3E62}" presName="imgShp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2D9E13B-CE8B-47A8-98B7-853564AF2FFC}" type="pres">
      <dgm:prSet presAssocID="{BD9F197B-DBEE-4E07-8FCD-23AA7A9D3E62}" presName="txShp" presStyleLbl="node1" presStyleIdx="4" presStyleCnt="8" custScaleX="79262" custLinFactNeighborX="-5518" custLinFactNeighborY="-10540">
        <dgm:presLayoutVars>
          <dgm:bulletEnabled val="1"/>
        </dgm:presLayoutVars>
      </dgm:prSet>
      <dgm:spPr/>
    </dgm:pt>
    <dgm:pt modelId="{9B099176-9E80-43CE-87CD-59F62A8C33EF}" type="pres">
      <dgm:prSet presAssocID="{7FAB13CA-3BAB-46F6-9743-681898EEFD5F}" presName="spacing" presStyleCnt="0"/>
      <dgm:spPr/>
    </dgm:pt>
    <dgm:pt modelId="{855514C7-10E0-4E67-A7AD-31C04FD6A3ED}" type="pres">
      <dgm:prSet presAssocID="{38B7C94F-2B45-4D94-B874-452F558C3B8A}" presName="composite" presStyleCnt="0"/>
      <dgm:spPr/>
    </dgm:pt>
    <dgm:pt modelId="{B96F09BC-D259-4F41-9674-532B4E12590E}" type="pres">
      <dgm:prSet presAssocID="{38B7C94F-2B45-4D94-B874-452F558C3B8A}" presName="imgShp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E8ECB23-7998-4CBB-BBF7-440D89BEF5F1}" type="pres">
      <dgm:prSet presAssocID="{38B7C94F-2B45-4D94-B874-452F558C3B8A}" presName="txShp" presStyleLbl="node1" presStyleIdx="5" presStyleCnt="8" custScaleX="79262" custLinFactNeighborX="-5973" custLinFactNeighborY="-10540">
        <dgm:presLayoutVars>
          <dgm:bulletEnabled val="1"/>
        </dgm:presLayoutVars>
      </dgm:prSet>
      <dgm:spPr/>
    </dgm:pt>
    <dgm:pt modelId="{EF2E805A-40B3-409B-B149-BEDF693FB9CC}" type="pres">
      <dgm:prSet presAssocID="{6D327F57-0881-4F28-A815-A36815E3DD91}" presName="spacing" presStyleCnt="0"/>
      <dgm:spPr/>
    </dgm:pt>
    <dgm:pt modelId="{A4C0730D-EB45-4476-A7BC-7C04BCF88C35}" type="pres">
      <dgm:prSet presAssocID="{E5277035-DAB5-4278-80F1-EC0A4D45D860}" presName="composite" presStyleCnt="0"/>
      <dgm:spPr/>
    </dgm:pt>
    <dgm:pt modelId="{0177F03C-6E1A-4671-B7C5-4A942E0D6F4A}" type="pres">
      <dgm:prSet presAssocID="{E5277035-DAB5-4278-80F1-EC0A4D45D860}" presName="imgShp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05064CF6-E675-4A0C-88F7-3111096C5245}" type="pres">
      <dgm:prSet presAssocID="{E5277035-DAB5-4278-80F1-EC0A4D45D860}" presName="txShp" presStyleLbl="node1" presStyleIdx="6" presStyleCnt="8" custScaleX="79262" custLinFactNeighborX="-5973" custLinFactNeighborY="-10540">
        <dgm:presLayoutVars>
          <dgm:bulletEnabled val="1"/>
        </dgm:presLayoutVars>
      </dgm:prSet>
      <dgm:spPr/>
    </dgm:pt>
    <dgm:pt modelId="{E9111021-D36F-4B46-8DDF-38855B008544}" type="pres">
      <dgm:prSet presAssocID="{B5C2B01B-34BE-4DAF-819C-85C50B29B087}" presName="spacing" presStyleCnt="0"/>
      <dgm:spPr/>
    </dgm:pt>
    <dgm:pt modelId="{4DA9849E-2CC1-43D0-B303-FB16C6D20624}" type="pres">
      <dgm:prSet presAssocID="{7D21128E-53B0-40A0-8C47-789C58FE8AD7}" presName="composite" presStyleCnt="0"/>
      <dgm:spPr/>
    </dgm:pt>
    <dgm:pt modelId="{DF2C4462-7C06-48D6-964B-A862D2430E2E}" type="pres">
      <dgm:prSet presAssocID="{7D21128E-53B0-40A0-8C47-789C58FE8AD7}" presName="imgShp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14A83A79-5F9C-43EF-A14D-6672F965264C}" type="pres">
      <dgm:prSet presAssocID="{7D21128E-53B0-40A0-8C47-789C58FE8AD7}" presName="txShp" presStyleLbl="node1" presStyleIdx="7" presStyleCnt="8" custScaleX="79262" custLinFactNeighborX="-6371" custLinFactNeighborY="-10540">
        <dgm:presLayoutVars>
          <dgm:bulletEnabled val="1"/>
        </dgm:presLayoutVars>
      </dgm:prSet>
      <dgm:spPr/>
    </dgm:pt>
  </dgm:ptLst>
  <dgm:cxnLst>
    <dgm:cxn modelId="{B84BF007-B54C-4F40-A39B-6B7650B7BB9E}" type="presOf" srcId="{38B7C94F-2B45-4D94-B874-452F558C3B8A}" destId="{BE8ECB23-7998-4CBB-BBF7-440D89BEF5F1}" srcOrd="0" destOrd="0" presId="urn:microsoft.com/office/officeart/2005/8/layout/vList3"/>
    <dgm:cxn modelId="{70455C34-2292-4987-91BF-AB785E8499E4}" srcId="{8633F196-97B5-4A9F-809C-05ED8D5728F8}" destId="{7D21128E-53B0-40A0-8C47-789C58FE8AD7}" srcOrd="7" destOrd="0" parTransId="{37A3C1DA-7491-4A8F-B0D6-0DF92CE325E2}" sibTransId="{311919C0-1F39-49C9-AAC3-3879A45DF599}"/>
    <dgm:cxn modelId="{2674523B-EBDC-4699-A7AE-60CC022AF23F}" type="presOf" srcId="{30783B86-99F2-410A-89FE-B5865FD2A5CE}" destId="{ABDB2386-3347-40F7-89A3-5DF429E3E598}" srcOrd="0" destOrd="0" presId="urn:microsoft.com/office/officeart/2005/8/layout/vList3"/>
    <dgm:cxn modelId="{A917F940-8F17-4E40-AC66-305AB5EC0FD3}" srcId="{8633F196-97B5-4A9F-809C-05ED8D5728F8}" destId="{FC7186C1-9676-4BC4-80AB-37C7647B8158}" srcOrd="1" destOrd="0" parTransId="{9BE52766-B36C-44D6-857C-DC5C04A33830}" sibTransId="{DE53B3BA-E0F5-49C4-B15F-7B289FB4AC3D}"/>
    <dgm:cxn modelId="{3E270D51-E02C-45FE-8B8A-168AD5FB6DBE}" type="presOf" srcId="{E8CFF11A-D3C1-45FF-AE89-3D320D8FD5C0}" destId="{BA3FBDEC-BC81-4580-B1BD-A7769B0AB668}" srcOrd="0" destOrd="0" presId="urn:microsoft.com/office/officeart/2005/8/layout/vList3"/>
    <dgm:cxn modelId="{D8197B51-2E97-4F00-B639-C66A4608C451}" type="presOf" srcId="{BD9F197B-DBEE-4E07-8FCD-23AA7A9D3E62}" destId="{E2D9E13B-CE8B-47A8-98B7-853564AF2FFC}" srcOrd="0" destOrd="0" presId="urn:microsoft.com/office/officeart/2005/8/layout/vList3"/>
    <dgm:cxn modelId="{F2013F5A-0B14-4F55-B738-B948C50335FB}" type="presOf" srcId="{FC7186C1-9676-4BC4-80AB-37C7647B8158}" destId="{0D5598D7-BF63-4A41-A3C7-4AD6259050EF}" srcOrd="0" destOrd="0" presId="urn:microsoft.com/office/officeart/2005/8/layout/vList3"/>
    <dgm:cxn modelId="{09FF5483-A72A-4A85-B227-4990EEF9DE39}" type="presOf" srcId="{E5277035-DAB5-4278-80F1-EC0A4D45D860}" destId="{05064CF6-E675-4A0C-88F7-3111096C5245}" srcOrd="0" destOrd="0" presId="urn:microsoft.com/office/officeart/2005/8/layout/vList3"/>
    <dgm:cxn modelId="{69162B8D-BDF4-4C7A-A548-1A4A57F0153C}" type="presOf" srcId="{7D21128E-53B0-40A0-8C47-789C58FE8AD7}" destId="{14A83A79-5F9C-43EF-A14D-6672F965264C}" srcOrd="0" destOrd="0" presId="urn:microsoft.com/office/officeart/2005/8/layout/vList3"/>
    <dgm:cxn modelId="{FE5E45A8-B14A-4AC4-8EB9-F213784F7D85}" srcId="{8633F196-97B5-4A9F-809C-05ED8D5728F8}" destId="{BD9F197B-DBEE-4E07-8FCD-23AA7A9D3E62}" srcOrd="4" destOrd="0" parTransId="{9088A065-6F5F-405A-A06C-A9E0DA53357A}" sibTransId="{7FAB13CA-3BAB-46F6-9743-681898EEFD5F}"/>
    <dgm:cxn modelId="{451F67AA-E76F-488A-880B-68583509ECEC}" type="presOf" srcId="{C454E7AF-7AD3-42A4-BF80-F87B455D3F43}" destId="{B0FDA631-6EE1-40C1-8E54-5EB57DAA4A10}" srcOrd="0" destOrd="0" presId="urn:microsoft.com/office/officeart/2005/8/layout/vList3"/>
    <dgm:cxn modelId="{B3C696CD-8ED5-4635-9C23-35959C34CEDC}" srcId="{8633F196-97B5-4A9F-809C-05ED8D5728F8}" destId="{E8CFF11A-D3C1-45FF-AE89-3D320D8FD5C0}" srcOrd="2" destOrd="0" parTransId="{53E5B3A9-6F30-4014-B890-2DFA116E3968}" sibTransId="{96F8D19F-7CCF-439D-A15E-28547F9DB587}"/>
    <dgm:cxn modelId="{541488CF-DDE2-44AF-BB1F-E42A7BC30EF0}" srcId="{8633F196-97B5-4A9F-809C-05ED8D5728F8}" destId="{38B7C94F-2B45-4D94-B874-452F558C3B8A}" srcOrd="5" destOrd="0" parTransId="{5E91F5BE-5C7B-4BA3-A179-F5C48ACFAF15}" sibTransId="{6D327F57-0881-4F28-A815-A36815E3DD91}"/>
    <dgm:cxn modelId="{E83292D2-D205-4C0E-ABE2-6C764C83FAAE}" srcId="{8633F196-97B5-4A9F-809C-05ED8D5728F8}" destId="{C454E7AF-7AD3-42A4-BF80-F87B455D3F43}" srcOrd="3" destOrd="0" parTransId="{8F004BF7-15D6-49E4-8513-B95D55B072B8}" sibTransId="{8128621A-7A4D-46D7-A932-DE8F327F5711}"/>
    <dgm:cxn modelId="{8CFE5BF7-D7D6-4949-AD65-96674DB17247}" type="presOf" srcId="{8633F196-97B5-4A9F-809C-05ED8D5728F8}" destId="{1EEDA729-2936-4F02-9B5C-6E95192BDFC3}" srcOrd="0" destOrd="0" presId="urn:microsoft.com/office/officeart/2005/8/layout/vList3"/>
    <dgm:cxn modelId="{10592DFB-5635-4149-A920-F42B96310150}" srcId="{8633F196-97B5-4A9F-809C-05ED8D5728F8}" destId="{30783B86-99F2-410A-89FE-B5865FD2A5CE}" srcOrd="0" destOrd="0" parTransId="{3D1A224D-8D28-4498-A819-E417A8D17142}" sibTransId="{ABC0D449-F8A6-42FC-BC84-B3B5C918198E}"/>
    <dgm:cxn modelId="{73C289FB-14EF-4CF1-BEAD-C5EA1FBB9426}" srcId="{8633F196-97B5-4A9F-809C-05ED8D5728F8}" destId="{E5277035-DAB5-4278-80F1-EC0A4D45D860}" srcOrd="6" destOrd="0" parTransId="{B3974B96-242F-46D6-8B1E-02FF3465E456}" sibTransId="{B5C2B01B-34BE-4DAF-819C-85C50B29B087}"/>
    <dgm:cxn modelId="{41123C86-C97E-49E5-8A12-C92DD3A22FD2}" type="presParOf" srcId="{1EEDA729-2936-4F02-9B5C-6E95192BDFC3}" destId="{8E098DB4-6638-477D-865C-E922DCC6E17C}" srcOrd="0" destOrd="0" presId="urn:microsoft.com/office/officeart/2005/8/layout/vList3"/>
    <dgm:cxn modelId="{08BFEEBC-7D79-4956-94BA-D37FB61584BF}" type="presParOf" srcId="{8E098DB4-6638-477D-865C-E922DCC6E17C}" destId="{5B8CB760-90A4-4C0C-B040-A7F64F68984E}" srcOrd="0" destOrd="0" presId="urn:microsoft.com/office/officeart/2005/8/layout/vList3"/>
    <dgm:cxn modelId="{0B9533DE-7B32-4A15-AC89-52E5A696EAF1}" type="presParOf" srcId="{8E098DB4-6638-477D-865C-E922DCC6E17C}" destId="{ABDB2386-3347-40F7-89A3-5DF429E3E598}" srcOrd="1" destOrd="0" presId="urn:microsoft.com/office/officeart/2005/8/layout/vList3"/>
    <dgm:cxn modelId="{D7A01211-AFDE-4918-8013-468931EF70FB}" type="presParOf" srcId="{1EEDA729-2936-4F02-9B5C-6E95192BDFC3}" destId="{CDD2DB1C-30DB-4278-BFDB-A2F437E4A302}" srcOrd="1" destOrd="0" presId="urn:microsoft.com/office/officeart/2005/8/layout/vList3"/>
    <dgm:cxn modelId="{F7FB44AC-28A9-40BD-8D09-5B65C15B7FDF}" type="presParOf" srcId="{1EEDA729-2936-4F02-9B5C-6E95192BDFC3}" destId="{A1895EE3-08A7-4C6D-ABF4-B86F81B0AC68}" srcOrd="2" destOrd="0" presId="urn:microsoft.com/office/officeart/2005/8/layout/vList3"/>
    <dgm:cxn modelId="{DC41C720-696D-4874-9E73-8085C41CD30D}" type="presParOf" srcId="{A1895EE3-08A7-4C6D-ABF4-B86F81B0AC68}" destId="{948EAA07-76E1-418B-BB7C-7531B4EF2612}" srcOrd="0" destOrd="0" presId="urn:microsoft.com/office/officeart/2005/8/layout/vList3"/>
    <dgm:cxn modelId="{BEB64B42-D619-48B1-ADF5-453C24008711}" type="presParOf" srcId="{A1895EE3-08A7-4C6D-ABF4-B86F81B0AC68}" destId="{0D5598D7-BF63-4A41-A3C7-4AD6259050EF}" srcOrd="1" destOrd="0" presId="urn:microsoft.com/office/officeart/2005/8/layout/vList3"/>
    <dgm:cxn modelId="{82155007-A670-4754-A0BD-AC1BD0AD930C}" type="presParOf" srcId="{1EEDA729-2936-4F02-9B5C-6E95192BDFC3}" destId="{3E9A11A2-D3A9-4B40-A030-C4FD7C07D13A}" srcOrd="3" destOrd="0" presId="urn:microsoft.com/office/officeart/2005/8/layout/vList3"/>
    <dgm:cxn modelId="{28B8BE5D-7108-480D-AD95-D4D32E1B6A9B}" type="presParOf" srcId="{1EEDA729-2936-4F02-9B5C-6E95192BDFC3}" destId="{B4B1BA82-F5DB-47EE-A47D-FD1CEFA0C2E9}" srcOrd="4" destOrd="0" presId="urn:microsoft.com/office/officeart/2005/8/layout/vList3"/>
    <dgm:cxn modelId="{C95FDEFD-23C5-49DE-9253-441F7279EB50}" type="presParOf" srcId="{B4B1BA82-F5DB-47EE-A47D-FD1CEFA0C2E9}" destId="{D6AE41BA-AE82-4496-A17E-443EEED0C563}" srcOrd="0" destOrd="0" presId="urn:microsoft.com/office/officeart/2005/8/layout/vList3"/>
    <dgm:cxn modelId="{6B650424-6E99-4D9C-AC18-56EBC441046B}" type="presParOf" srcId="{B4B1BA82-F5DB-47EE-A47D-FD1CEFA0C2E9}" destId="{BA3FBDEC-BC81-4580-B1BD-A7769B0AB668}" srcOrd="1" destOrd="0" presId="urn:microsoft.com/office/officeart/2005/8/layout/vList3"/>
    <dgm:cxn modelId="{8A0042F4-84F2-4AD2-8FD6-D89BA09BC528}" type="presParOf" srcId="{1EEDA729-2936-4F02-9B5C-6E95192BDFC3}" destId="{2E6060DF-2D5C-41C4-82F1-27736C3A4E78}" srcOrd="5" destOrd="0" presId="urn:microsoft.com/office/officeart/2005/8/layout/vList3"/>
    <dgm:cxn modelId="{347BA7EF-2EDB-4616-B491-08F5D8342333}" type="presParOf" srcId="{1EEDA729-2936-4F02-9B5C-6E95192BDFC3}" destId="{C4D5D5E6-6D9F-43A2-B856-168739A83FBB}" srcOrd="6" destOrd="0" presId="urn:microsoft.com/office/officeart/2005/8/layout/vList3"/>
    <dgm:cxn modelId="{3ED734FF-6770-4231-B8EC-D260D71FBB42}" type="presParOf" srcId="{C4D5D5E6-6D9F-43A2-B856-168739A83FBB}" destId="{BD943662-50AC-4744-950D-F8ADB32A90C5}" srcOrd="0" destOrd="0" presId="urn:microsoft.com/office/officeart/2005/8/layout/vList3"/>
    <dgm:cxn modelId="{43212F24-27D3-415E-A9D8-F9B257890D72}" type="presParOf" srcId="{C4D5D5E6-6D9F-43A2-B856-168739A83FBB}" destId="{B0FDA631-6EE1-40C1-8E54-5EB57DAA4A10}" srcOrd="1" destOrd="0" presId="urn:microsoft.com/office/officeart/2005/8/layout/vList3"/>
    <dgm:cxn modelId="{40A16624-C527-481A-9A83-2C09958B155F}" type="presParOf" srcId="{1EEDA729-2936-4F02-9B5C-6E95192BDFC3}" destId="{3474F16B-ED0E-4BB5-806F-0414A76FCF1A}" srcOrd="7" destOrd="0" presId="urn:microsoft.com/office/officeart/2005/8/layout/vList3"/>
    <dgm:cxn modelId="{5DF28DC4-B83D-4BE0-9F27-FE256E21D0B0}" type="presParOf" srcId="{1EEDA729-2936-4F02-9B5C-6E95192BDFC3}" destId="{B914052B-D1C3-4AE6-B5C6-676461C851C6}" srcOrd="8" destOrd="0" presId="urn:microsoft.com/office/officeart/2005/8/layout/vList3"/>
    <dgm:cxn modelId="{CF17A64A-70D5-4A24-8859-7F99B8BB1855}" type="presParOf" srcId="{B914052B-D1C3-4AE6-B5C6-676461C851C6}" destId="{0E667EBE-4E6B-40E3-876F-F160EFE1B069}" srcOrd="0" destOrd="0" presId="urn:microsoft.com/office/officeart/2005/8/layout/vList3"/>
    <dgm:cxn modelId="{C0C94C07-2DDD-42E7-B43F-88A213194784}" type="presParOf" srcId="{B914052B-D1C3-4AE6-B5C6-676461C851C6}" destId="{E2D9E13B-CE8B-47A8-98B7-853564AF2FFC}" srcOrd="1" destOrd="0" presId="urn:microsoft.com/office/officeart/2005/8/layout/vList3"/>
    <dgm:cxn modelId="{0DAD56EB-E6DE-47B4-ACBF-13130F14639F}" type="presParOf" srcId="{1EEDA729-2936-4F02-9B5C-6E95192BDFC3}" destId="{9B099176-9E80-43CE-87CD-59F62A8C33EF}" srcOrd="9" destOrd="0" presId="urn:microsoft.com/office/officeart/2005/8/layout/vList3"/>
    <dgm:cxn modelId="{5E5AED81-5A32-4B62-9AD2-811275D27CE8}" type="presParOf" srcId="{1EEDA729-2936-4F02-9B5C-6E95192BDFC3}" destId="{855514C7-10E0-4E67-A7AD-31C04FD6A3ED}" srcOrd="10" destOrd="0" presId="urn:microsoft.com/office/officeart/2005/8/layout/vList3"/>
    <dgm:cxn modelId="{E4F2705C-DED4-49F6-8367-A50E84ADFAC2}" type="presParOf" srcId="{855514C7-10E0-4E67-A7AD-31C04FD6A3ED}" destId="{B96F09BC-D259-4F41-9674-532B4E12590E}" srcOrd="0" destOrd="0" presId="urn:microsoft.com/office/officeart/2005/8/layout/vList3"/>
    <dgm:cxn modelId="{55880CFE-BEFD-4DBF-A902-6D7DAE1D01F9}" type="presParOf" srcId="{855514C7-10E0-4E67-A7AD-31C04FD6A3ED}" destId="{BE8ECB23-7998-4CBB-BBF7-440D89BEF5F1}" srcOrd="1" destOrd="0" presId="urn:microsoft.com/office/officeart/2005/8/layout/vList3"/>
    <dgm:cxn modelId="{4E6F922D-C61A-4CE3-BC26-CB6BAA46ECA6}" type="presParOf" srcId="{1EEDA729-2936-4F02-9B5C-6E95192BDFC3}" destId="{EF2E805A-40B3-409B-B149-BEDF693FB9CC}" srcOrd="11" destOrd="0" presId="urn:microsoft.com/office/officeart/2005/8/layout/vList3"/>
    <dgm:cxn modelId="{F7FAA383-1AA2-43E4-8927-ED72E660DE07}" type="presParOf" srcId="{1EEDA729-2936-4F02-9B5C-6E95192BDFC3}" destId="{A4C0730D-EB45-4476-A7BC-7C04BCF88C35}" srcOrd="12" destOrd="0" presId="urn:microsoft.com/office/officeart/2005/8/layout/vList3"/>
    <dgm:cxn modelId="{9A95FA96-9B19-4482-93C2-BEFCA7CD4A92}" type="presParOf" srcId="{A4C0730D-EB45-4476-A7BC-7C04BCF88C35}" destId="{0177F03C-6E1A-4671-B7C5-4A942E0D6F4A}" srcOrd="0" destOrd="0" presId="urn:microsoft.com/office/officeart/2005/8/layout/vList3"/>
    <dgm:cxn modelId="{C92AD03B-FBDA-494D-A3DA-BD5F8D27C1E4}" type="presParOf" srcId="{A4C0730D-EB45-4476-A7BC-7C04BCF88C35}" destId="{05064CF6-E675-4A0C-88F7-3111096C5245}" srcOrd="1" destOrd="0" presId="urn:microsoft.com/office/officeart/2005/8/layout/vList3"/>
    <dgm:cxn modelId="{0E873873-B821-47E3-B1E5-8FF1F8EBFEC7}" type="presParOf" srcId="{1EEDA729-2936-4F02-9B5C-6E95192BDFC3}" destId="{E9111021-D36F-4B46-8DDF-38855B008544}" srcOrd="13" destOrd="0" presId="urn:microsoft.com/office/officeart/2005/8/layout/vList3"/>
    <dgm:cxn modelId="{58A4D680-A35D-44DC-9B95-E46CF632A753}" type="presParOf" srcId="{1EEDA729-2936-4F02-9B5C-6E95192BDFC3}" destId="{4DA9849E-2CC1-43D0-B303-FB16C6D20624}" srcOrd="14" destOrd="0" presId="urn:microsoft.com/office/officeart/2005/8/layout/vList3"/>
    <dgm:cxn modelId="{64A87655-D4B6-4275-9516-9126038A49C8}" type="presParOf" srcId="{4DA9849E-2CC1-43D0-B303-FB16C6D20624}" destId="{DF2C4462-7C06-48D6-964B-A862D2430E2E}" srcOrd="0" destOrd="0" presId="urn:microsoft.com/office/officeart/2005/8/layout/vList3"/>
    <dgm:cxn modelId="{56941AB9-F62B-4154-BC8E-3D7BF9CD5C13}" type="presParOf" srcId="{4DA9849E-2CC1-43D0-B303-FB16C6D20624}" destId="{14A83A79-5F9C-43EF-A14D-6672F96526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585E9-0526-4E5B-AAA6-A087A7E7AA13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26633-AE10-486F-A2F8-A26BCEC35DB7}">
      <dsp:nvSpPr>
        <dsp:cNvPr id="0" name=""/>
        <dsp:cNvSpPr/>
      </dsp:nvSpPr>
      <dsp:spPr>
        <a:xfrm>
          <a:off x="509717" y="338558"/>
          <a:ext cx="9710557" cy="677550"/>
        </a:xfrm>
        <a:prstGeom prst="rect">
          <a:avLst/>
        </a:prstGeom>
        <a:solidFill>
          <a:srgbClr val="036F4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Arial" panose="020B0604020202020204" pitchFamily="34" charset="0"/>
              <a:cs typeface="Arial" panose="020B0604020202020204" pitchFamily="34" charset="0"/>
            </a:rPr>
            <a:t>Gestionar estratégicamente los procesos de regulación, control y certificación en temas de Sanidad Animal, con la finalidad de incrementar los niveles zoosanitarios para garantizar la soberanía alimentaria del país y el mejoramiento de los flujos comerciales pecuarios.</a:t>
          </a:r>
        </a:p>
      </dsp:txBody>
      <dsp:txXfrm>
        <a:off x="509717" y="338558"/>
        <a:ext cx="9710557" cy="677550"/>
      </dsp:txXfrm>
    </dsp:sp>
    <dsp:sp modelId="{F9BA0CA8-614C-4514-A8DF-2D2ACB0BCCC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36F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3A962-7A26-40D8-BC69-64AEBE044201}">
      <dsp:nvSpPr>
        <dsp:cNvPr id="0" name=""/>
        <dsp:cNvSpPr/>
      </dsp:nvSpPr>
      <dsp:spPr>
        <a:xfrm>
          <a:off x="995230" y="1354558"/>
          <a:ext cx="9225044" cy="677550"/>
        </a:xfrm>
        <a:prstGeom prst="rect">
          <a:avLst/>
        </a:prstGeom>
        <a:solidFill>
          <a:srgbClr val="EC792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Arial" panose="020B0604020202020204" pitchFamily="34" charset="0"/>
              <a:cs typeface="Arial" panose="020B0604020202020204" pitchFamily="34" charset="0"/>
            </a:rPr>
            <a:t>Mantener y/o mejorar el estatus fitosanitario del país, mediante el conocimiento, la prevención de ingreso y el apoyo al manejo de plagas,  así como contribuir a la producción de plantas y productos vegetales en condiciones fitosanitarias, según las exigencias del mercado nacional e internacional.</a:t>
          </a:r>
        </a:p>
      </dsp:txBody>
      <dsp:txXfrm>
        <a:off x="995230" y="1354558"/>
        <a:ext cx="9225044" cy="677550"/>
      </dsp:txXfrm>
    </dsp:sp>
    <dsp:sp modelId="{8F6BF754-05EC-46DC-81E0-251AB4C13EC0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C79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5480F-982C-4BCC-B4AC-5367F83EF02D}">
      <dsp:nvSpPr>
        <dsp:cNvPr id="0" name=""/>
        <dsp:cNvSpPr/>
      </dsp:nvSpPr>
      <dsp:spPr>
        <a:xfrm>
          <a:off x="1144243" y="2370558"/>
          <a:ext cx="9076031" cy="677550"/>
        </a:xfrm>
        <a:prstGeom prst="rect">
          <a:avLst/>
        </a:prstGeom>
        <a:solidFill>
          <a:srgbClr val="FED16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solidFill>
                <a:srgbClr val="B0841D"/>
              </a:solidFill>
              <a:latin typeface="Arial" panose="020B0604020202020204" pitchFamily="34" charset="0"/>
              <a:cs typeface="Arial" panose="020B0604020202020204" pitchFamily="34" charset="0"/>
            </a:rPr>
            <a:t>Garantizar la calidad de los alimentos en su fase primaria de producción, a través de la implementación de Buenas Prácticas de producción y control de contaminantes en productos agropecuarios para asegurar la soberanía alimentaria del país.</a:t>
          </a:r>
          <a:endParaRPr lang="es-ES" sz="1400" b="1" kern="1200" dirty="0">
            <a:solidFill>
              <a:srgbClr val="B0841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4243" y="2370558"/>
        <a:ext cx="9076031" cy="677550"/>
      </dsp:txXfrm>
    </dsp:sp>
    <dsp:sp modelId="{1836D869-30FF-4F93-A400-7DE504A7F3FF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ED16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5174E-CC83-43F3-93E6-4015CEB99402}">
      <dsp:nvSpPr>
        <dsp:cNvPr id="0" name=""/>
        <dsp:cNvSpPr/>
      </dsp:nvSpPr>
      <dsp:spPr>
        <a:xfrm>
          <a:off x="995230" y="3386558"/>
          <a:ext cx="9225044" cy="677550"/>
        </a:xfrm>
        <a:prstGeom prst="rect">
          <a:avLst/>
        </a:prstGeom>
        <a:solidFill>
          <a:srgbClr val="8E429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Gestionar estratégicamente los procesos de regulación y control inherentes al registro de insumos agropecuarios para garantizar y controlar la eficiencia de los mismos, proveyendo al sector agropecuario insumos de calidad.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5230" y="3386558"/>
        <a:ext cx="9225044" cy="677550"/>
      </dsp:txXfrm>
    </dsp:sp>
    <dsp:sp modelId="{A4FF39C3-C4C2-49C6-B9BC-D2FED2767979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E42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437D0-8ABB-449B-AE43-17A8B7F11AEE}">
      <dsp:nvSpPr>
        <dsp:cNvPr id="0" name=""/>
        <dsp:cNvSpPr/>
      </dsp:nvSpPr>
      <dsp:spPr>
        <a:xfrm>
          <a:off x="509717" y="4402558"/>
          <a:ext cx="9710557" cy="677550"/>
        </a:xfrm>
        <a:prstGeom prst="rect">
          <a:avLst/>
        </a:prstGeom>
        <a:solidFill>
          <a:srgbClr val="0095A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i="0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Gestionar estratégicamente el proceso de análisis y diagnóstico de muestras para la detección oportuna de enfermedades veterinarias y plagas.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9717" y="4402558"/>
        <a:ext cx="9710557" cy="677550"/>
      </dsp:txXfrm>
    </dsp:sp>
    <dsp:sp modelId="{11601DD1-9904-4E45-96A6-2CFC13A8F1F0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5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6EA8B-666B-4A32-86A5-ABAAB75A0E7D}">
      <dsp:nvSpPr>
        <dsp:cNvPr id="0" name=""/>
        <dsp:cNvSpPr/>
      </dsp:nvSpPr>
      <dsp:spPr>
        <a:xfrm>
          <a:off x="0" y="200656"/>
          <a:ext cx="2818215" cy="573304"/>
        </a:xfrm>
        <a:prstGeom prst="roundRect">
          <a:avLst>
            <a:gd name="adj" fmla="val 10000"/>
          </a:avLst>
        </a:prstGeom>
        <a:solidFill>
          <a:srgbClr val="EC79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rtlCol="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l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rPr>
            <a:t>Inspecciones</a:t>
          </a:r>
          <a:r>
            <a:rPr lang="es-ES" sz="18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en puntos de control </a:t>
          </a:r>
          <a:r>
            <a:rPr lang="es-ES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DDA</a:t>
          </a:r>
          <a:endParaRPr lang="es-EC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92" y="217448"/>
        <a:ext cx="2784631" cy="539720"/>
      </dsp:txXfrm>
    </dsp:sp>
    <dsp:sp modelId="{D6E014B3-D02B-4663-9506-C285E154FC1E}">
      <dsp:nvSpPr>
        <dsp:cNvPr id="0" name=""/>
        <dsp:cNvSpPr/>
      </dsp:nvSpPr>
      <dsp:spPr>
        <a:xfrm>
          <a:off x="0" y="877155"/>
          <a:ext cx="573304" cy="5733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780CA-B044-4194-9B59-E0878D5A9B10}">
      <dsp:nvSpPr>
        <dsp:cNvPr id="0" name=""/>
        <dsp:cNvSpPr/>
      </dsp:nvSpPr>
      <dsp:spPr>
        <a:xfrm>
          <a:off x="607702" y="877155"/>
          <a:ext cx="2210512" cy="5733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Puerto</a:t>
          </a:r>
          <a:r>
            <a:rPr lang="es-EC" sz="26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9.264</a:t>
          </a:r>
          <a:endParaRPr lang="es-EC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5693" y="905146"/>
        <a:ext cx="2154530" cy="517322"/>
      </dsp:txXfrm>
    </dsp:sp>
    <dsp:sp modelId="{A6AE909D-41A7-4F76-94BB-B5B75FB34F8D}">
      <dsp:nvSpPr>
        <dsp:cNvPr id="0" name=""/>
        <dsp:cNvSpPr/>
      </dsp:nvSpPr>
      <dsp:spPr>
        <a:xfrm>
          <a:off x="0" y="1519256"/>
          <a:ext cx="573304" cy="5733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14A47-2F4C-4730-A5E2-F6FF8F720999}">
      <dsp:nvSpPr>
        <dsp:cNvPr id="0" name=""/>
        <dsp:cNvSpPr/>
      </dsp:nvSpPr>
      <dsp:spPr>
        <a:xfrm>
          <a:off x="607702" y="1519256"/>
          <a:ext cx="2210512" cy="5733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Aeropuerto</a:t>
          </a: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348</a:t>
          </a: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5693" y="1547247"/>
        <a:ext cx="2154530" cy="5173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5E9B2-51AA-4288-A60E-94C183EF08FD}">
      <dsp:nvSpPr>
        <dsp:cNvPr id="0" name=""/>
        <dsp:cNvSpPr/>
      </dsp:nvSpPr>
      <dsp:spPr>
        <a:xfrm rot="5400000">
          <a:off x="192503" y="-191251"/>
          <a:ext cx="1467232" cy="18522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EMISION DE </a:t>
          </a:r>
          <a:r>
            <a:rPr lang="es-EC" sz="14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s-EC" sz="1400" b="0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ERMISO </a:t>
          </a:r>
          <a:r>
            <a:rPr lang="es-EC" sz="14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s-EC" sz="1400" b="0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ITOSANITARIO DE  </a:t>
          </a:r>
          <a:r>
            <a:rPr lang="es-EC" sz="14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s-EC" sz="1400" b="0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MPORTACION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PFI</a:t>
          </a:r>
          <a:endParaRPr lang="es-EC" sz="2000" b="1" kern="1200" dirty="0">
            <a:solidFill>
              <a:schemeClr val="bg1"/>
            </a:solidFill>
          </a:endParaRPr>
        </a:p>
      </dsp:txBody>
      <dsp:txXfrm rot="-5400000">
        <a:off x="-1" y="1253"/>
        <a:ext cx="1852240" cy="1100424"/>
      </dsp:txXfrm>
    </dsp:sp>
    <dsp:sp modelId="{927D47D5-F2D0-4A6D-A7A6-0E59E734E0CB}">
      <dsp:nvSpPr>
        <dsp:cNvPr id="0" name=""/>
        <dsp:cNvSpPr/>
      </dsp:nvSpPr>
      <dsp:spPr>
        <a:xfrm rot="5400000">
          <a:off x="2277265" y="-333997"/>
          <a:ext cx="951808" cy="16239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C" sz="20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7.540</a:t>
          </a:r>
          <a:endParaRPr lang="es-EC" sz="3600" b="1" kern="1200" dirty="0"/>
        </a:p>
      </dsp:txBody>
      <dsp:txXfrm rot="-5400000">
        <a:off x="1941207" y="48524"/>
        <a:ext cx="1577462" cy="8588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431C-BE9E-450E-816F-74678E0174A1}">
      <dsp:nvSpPr>
        <dsp:cNvPr id="0" name=""/>
        <dsp:cNvSpPr/>
      </dsp:nvSpPr>
      <dsp:spPr>
        <a:xfrm>
          <a:off x="966424" y="455296"/>
          <a:ext cx="3271157" cy="3271157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rgbClr val="EC7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88067-A36B-45E6-9872-671FCE728957}">
      <dsp:nvSpPr>
        <dsp:cNvPr id="0" name=""/>
        <dsp:cNvSpPr/>
      </dsp:nvSpPr>
      <dsp:spPr>
        <a:xfrm>
          <a:off x="966424" y="455296"/>
          <a:ext cx="3271157" cy="3271157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rgbClr val="EC7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FFDA9-A010-4F3E-B549-0575FF93C6B8}">
      <dsp:nvSpPr>
        <dsp:cNvPr id="0" name=""/>
        <dsp:cNvSpPr/>
      </dsp:nvSpPr>
      <dsp:spPr>
        <a:xfrm>
          <a:off x="966424" y="455296"/>
          <a:ext cx="3271157" cy="3271157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rgbClr val="EC7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CE447-D877-47D4-8BAB-8E0289286C56}">
      <dsp:nvSpPr>
        <dsp:cNvPr id="0" name=""/>
        <dsp:cNvSpPr/>
      </dsp:nvSpPr>
      <dsp:spPr>
        <a:xfrm>
          <a:off x="966424" y="455296"/>
          <a:ext cx="3271157" cy="3271157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rgbClr val="EC7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ADFAC-BF5E-47E7-ADA3-54A5BE77A681}">
      <dsp:nvSpPr>
        <dsp:cNvPr id="0" name=""/>
        <dsp:cNvSpPr/>
      </dsp:nvSpPr>
      <dsp:spPr>
        <a:xfrm>
          <a:off x="966424" y="455296"/>
          <a:ext cx="3271157" cy="3271157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rgbClr val="EC7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3A4EB-3DA2-4938-876C-009BAF27539C}">
      <dsp:nvSpPr>
        <dsp:cNvPr id="0" name=""/>
        <dsp:cNvSpPr/>
      </dsp:nvSpPr>
      <dsp:spPr>
        <a:xfrm>
          <a:off x="2028039" y="1566889"/>
          <a:ext cx="1147927" cy="1047972"/>
        </a:xfrm>
        <a:prstGeom prst="ellipse">
          <a:avLst/>
        </a:prstGeom>
        <a:solidFill>
          <a:srgbClr val="EC79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en-US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Foc</a:t>
          </a:r>
          <a:r>
            <a:rPr lang="es-ES_tradnl" alt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R4T</a:t>
          </a:r>
          <a:endParaRPr lang="es-EC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6149" y="1720361"/>
        <a:ext cx="811707" cy="741028"/>
      </dsp:txXfrm>
    </dsp:sp>
    <dsp:sp modelId="{CA14E8F3-7BFD-4546-9F8B-4F7C72E428A8}">
      <dsp:nvSpPr>
        <dsp:cNvPr id="0" name=""/>
        <dsp:cNvSpPr/>
      </dsp:nvSpPr>
      <dsp:spPr>
        <a:xfrm>
          <a:off x="1891559" y="-127048"/>
          <a:ext cx="1420888" cy="1240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Verificación  implementación de medidas de bioseguridad </a:t>
          </a:r>
          <a:r>
            <a:rPr lang="es-MX" sz="1600" b="1" kern="1200" dirty="0">
              <a:latin typeface="Arial" panose="020B0604020202020204" pitchFamily="34" charset="0"/>
              <a:cs typeface="Arial" panose="020B0604020202020204" pitchFamily="34" charset="0"/>
            </a:rPr>
            <a:t>474</a:t>
          </a: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 fincas musáceas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9643" y="54641"/>
        <a:ext cx="1004720" cy="877272"/>
      </dsp:txXfrm>
    </dsp:sp>
    <dsp:sp modelId="{42188C27-C641-463D-96F1-9BD018C0AB83}">
      <dsp:nvSpPr>
        <dsp:cNvPr id="0" name=""/>
        <dsp:cNvSpPr/>
      </dsp:nvSpPr>
      <dsp:spPr>
        <a:xfrm>
          <a:off x="3415470" y="926182"/>
          <a:ext cx="1411878" cy="1342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Arial" panose="020B0604020202020204" pitchFamily="34" charset="0"/>
              <a:cs typeface="Arial" panose="020B0604020202020204" pitchFamily="34" charset="0"/>
            </a:rPr>
            <a:t>Vuelos privados inspeccionados </a:t>
          </a: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302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2235" y="1122716"/>
        <a:ext cx="998348" cy="948948"/>
      </dsp:txXfrm>
    </dsp:sp>
    <dsp:sp modelId="{D7A0DD9D-AA90-463A-8B2A-EF0F27B98E30}">
      <dsp:nvSpPr>
        <dsp:cNvPr id="0" name=""/>
        <dsp:cNvSpPr/>
      </dsp:nvSpPr>
      <dsp:spPr>
        <a:xfrm>
          <a:off x="2775870" y="2683370"/>
          <a:ext cx="1530356" cy="13999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Arial" panose="020B0604020202020204" pitchFamily="34" charset="0"/>
              <a:cs typeface="Arial" panose="020B0604020202020204" pitchFamily="34" charset="0"/>
            </a:rPr>
            <a:t>Vuelos comerciales inspeccionados </a:t>
          </a: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5.068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9985" y="2888392"/>
        <a:ext cx="1082126" cy="989934"/>
      </dsp:txXfrm>
    </dsp:sp>
    <dsp:sp modelId="{A7106222-C635-4D2C-AEB9-D695429C1358}">
      <dsp:nvSpPr>
        <dsp:cNvPr id="0" name=""/>
        <dsp:cNvSpPr/>
      </dsp:nvSpPr>
      <dsp:spPr>
        <a:xfrm>
          <a:off x="961481" y="2664506"/>
          <a:ext cx="1402953" cy="14377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Arial" panose="020B0604020202020204" pitchFamily="34" charset="0"/>
              <a:cs typeface="Arial" panose="020B0604020202020204" pitchFamily="34" charset="0"/>
            </a:rPr>
            <a:t>Desinfección de calzado </a:t>
          </a: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657.711</a:t>
          </a:r>
          <a:r>
            <a:rPr lang="es-EC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100" kern="1200" dirty="0">
              <a:latin typeface="Arial" panose="020B0604020202020204" pitchFamily="34" charset="0"/>
              <a:cs typeface="Arial" panose="020B0604020202020204" pitchFamily="34" charset="0"/>
            </a:rPr>
            <a:t>pasajeros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6939" y="2875053"/>
        <a:ext cx="992037" cy="1016611"/>
      </dsp:txXfrm>
    </dsp:sp>
    <dsp:sp modelId="{86FF6619-FD2E-4BDD-9752-188703B3B698}">
      <dsp:nvSpPr>
        <dsp:cNvPr id="0" name=""/>
        <dsp:cNvSpPr/>
      </dsp:nvSpPr>
      <dsp:spPr>
        <a:xfrm>
          <a:off x="360315" y="884240"/>
          <a:ext cx="1444563" cy="14259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Arial" panose="020B0604020202020204" pitchFamily="34" charset="0"/>
              <a:cs typeface="Arial" panose="020B0604020202020204" pitchFamily="34" charset="0"/>
            </a:rPr>
            <a:t>Entrega junto a la FAO  kits  bioseguridad  </a:t>
          </a:r>
          <a:r>
            <a:rPr lang="es-MX" sz="1600" b="1" kern="1200" dirty="0">
              <a:latin typeface="Arial" panose="020B0604020202020204" pitchFamily="34" charset="0"/>
              <a:cs typeface="Arial" panose="020B0604020202020204" pitchFamily="34" charset="0"/>
            </a:rPr>
            <a:t>50</a:t>
          </a:r>
          <a:endParaRPr lang="es-EC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1866" y="1093058"/>
        <a:ext cx="1021461" cy="10082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34636-E023-4CAB-B37E-05006FFEE38B}">
      <dsp:nvSpPr>
        <dsp:cNvPr id="0" name=""/>
        <dsp:cNvSpPr/>
      </dsp:nvSpPr>
      <dsp:spPr>
        <a:xfrm rot="16200000">
          <a:off x="117071" y="-116437"/>
          <a:ext cx="1413600" cy="1646475"/>
        </a:xfrm>
        <a:prstGeom prst="flowChartManualOperation">
          <a:avLst/>
        </a:prstGeom>
        <a:solidFill>
          <a:srgbClr val="EC792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CONTENEDORES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C" sz="16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</a:rPr>
            <a:t>615.761</a:t>
          </a:r>
          <a:endParaRPr lang="es-EC" sz="1600" b="1" kern="1200" dirty="0">
            <a:solidFill>
              <a:schemeClr val="bg1"/>
            </a:solidFill>
          </a:endParaRPr>
        </a:p>
      </dsp:txBody>
      <dsp:txXfrm rot="5400000">
        <a:off x="634" y="282720"/>
        <a:ext cx="1646475" cy="848160"/>
      </dsp:txXfrm>
    </dsp:sp>
    <dsp:sp modelId="{E0763E90-EFDA-4EE2-878C-973DBCD2A081}">
      <dsp:nvSpPr>
        <dsp:cNvPr id="0" name=""/>
        <dsp:cNvSpPr/>
      </dsp:nvSpPr>
      <dsp:spPr>
        <a:xfrm rot="16200000">
          <a:off x="1887032" y="-116437"/>
          <a:ext cx="1413600" cy="1646475"/>
        </a:xfrm>
        <a:prstGeom prst="flowChartManualOperation">
          <a:avLst/>
        </a:prstGeom>
        <a:solidFill>
          <a:srgbClr val="EC79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6985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CALZADO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C" sz="16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240.480</a:t>
          </a:r>
          <a:endParaRPr lang="es-EC" sz="11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5400000">
        <a:off x="1770595" y="282720"/>
        <a:ext cx="1646475" cy="848160"/>
      </dsp:txXfrm>
    </dsp:sp>
    <dsp:sp modelId="{2B0804F4-329A-414E-BD05-5A3D6216AC13}">
      <dsp:nvSpPr>
        <dsp:cNvPr id="0" name=""/>
        <dsp:cNvSpPr/>
      </dsp:nvSpPr>
      <dsp:spPr>
        <a:xfrm rot="16200000">
          <a:off x="3656993" y="-116437"/>
          <a:ext cx="1413600" cy="1646475"/>
        </a:xfrm>
        <a:prstGeom prst="flowChartManualOperation">
          <a:avLst/>
        </a:prstGeom>
        <a:solidFill>
          <a:srgbClr val="EC79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6985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MAQUINARIAS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C" sz="16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493</a:t>
          </a:r>
          <a:endParaRPr lang="es-EC" sz="11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5400000">
        <a:off x="3540556" y="282720"/>
        <a:ext cx="1646475" cy="8481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18BBC-3FED-474D-BA79-FD26F135520B}">
      <dsp:nvSpPr>
        <dsp:cNvPr id="0" name=""/>
        <dsp:cNvSpPr/>
      </dsp:nvSpPr>
      <dsp:spPr>
        <a:xfrm>
          <a:off x="1250501" y="2047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Arroz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2047"/>
        <a:ext cx="730346" cy="486897"/>
      </dsp:txXfrm>
    </dsp:sp>
    <dsp:sp modelId="{B3F315F4-9F2E-4115-B6A4-46E4D7A36862}">
      <dsp:nvSpPr>
        <dsp:cNvPr id="0" name=""/>
        <dsp:cNvSpPr/>
      </dsp:nvSpPr>
      <dsp:spPr>
        <a:xfrm>
          <a:off x="2309503" y="43433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716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43433"/>
        <a:ext cx="606188" cy="404124"/>
      </dsp:txXfrm>
    </dsp:sp>
    <dsp:sp modelId="{00441619-A33B-40E3-80C0-DF3C4D613896}">
      <dsp:nvSpPr>
        <dsp:cNvPr id="0" name=""/>
        <dsp:cNvSpPr/>
      </dsp:nvSpPr>
      <dsp:spPr>
        <a:xfrm>
          <a:off x="3178372" y="43433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5.545,50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43433"/>
        <a:ext cx="606188" cy="404124"/>
      </dsp:txXfrm>
    </dsp:sp>
    <dsp:sp modelId="{AAB748D3-D7C0-46AA-BD97-A2B244B4284C}">
      <dsp:nvSpPr>
        <dsp:cNvPr id="0" name=""/>
        <dsp:cNvSpPr/>
      </dsp:nvSpPr>
      <dsp:spPr>
        <a:xfrm>
          <a:off x="1250501" y="447928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latin typeface="Arial" panose="020B0604020202020204" pitchFamily="34" charset="0"/>
              <a:cs typeface="Arial" panose="020B0604020202020204" pitchFamily="34" charset="0"/>
            </a:rPr>
            <a:t>Maíz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447928"/>
        <a:ext cx="730346" cy="486897"/>
      </dsp:txXfrm>
    </dsp:sp>
    <dsp:sp modelId="{217D8473-51F5-4294-A65D-F8477D6C74A9}">
      <dsp:nvSpPr>
        <dsp:cNvPr id="0" name=""/>
        <dsp:cNvSpPr/>
      </dsp:nvSpPr>
      <dsp:spPr>
        <a:xfrm>
          <a:off x="2309503" y="489318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1.004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489318"/>
        <a:ext cx="606188" cy="404124"/>
      </dsp:txXfrm>
    </dsp:sp>
    <dsp:sp modelId="{4632DCDF-0F14-4235-8CB3-4A76653F88D4}">
      <dsp:nvSpPr>
        <dsp:cNvPr id="0" name=""/>
        <dsp:cNvSpPr/>
      </dsp:nvSpPr>
      <dsp:spPr>
        <a:xfrm>
          <a:off x="3178372" y="489318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4.829,75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489318"/>
        <a:ext cx="606188" cy="404124"/>
      </dsp:txXfrm>
    </dsp:sp>
    <dsp:sp modelId="{3BCC1CA5-D09F-4C80-A76A-D2A8A4F16B74}">
      <dsp:nvSpPr>
        <dsp:cNvPr id="0" name=""/>
        <dsp:cNvSpPr/>
      </dsp:nvSpPr>
      <dsp:spPr>
        <a:xfrm>
          <a:off x="1250501" y="907457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Banano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907457"/>
        <a:ext cx="730346" cy="486897"/>
      </dsp:txXfrm>
    </dsp:sp>
    <dsp:sp modelId="{037658D2-0A0B-4611-A74D-A20566B841DB}">
      <dsp:nvSpPr>
        <dsp:cNvPr id="0" name=""/>
        <dsp:cNvSpPr/>
      </dsp:nvSpPr>
      <dsp:spPr>
        <a:xfrm>
          <a:off x="2309503" y="948850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6.089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948850"/>
        <a:ext cx="606188" cy="404124"/>
      </dsp:txXfrm>
    </dsp:sp>
    <dsp:sp modelId="{B30A47B8-34FF-4FF0-AC36-5B701DEACE3F}">
      <dsp:nvSpPr>
        <dsp:cNvPr id="0" name=""/>
        <dsp:cNvSpPr/>
      </dsp:nvSpPr>
      <dsp:spPr>
        <a:xfrm>
          <a:off x="3178372" y="948850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83.483,38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948850"/>
        <a:ext cx="606188" cy="404124"/>
      </dsp:txXfrm>
    </dsp:sp>
    <dsp:sp modelId="{5510115B-C4FB-4CB2-B0C9-D4A929FC6EEC}">
      <dsp:nvSpPr>
        <dsp:cNvPr id="0" name=""/>
        <dsp:cNvSpPr/>
      </dsp:nvSpPr>
      <dsp:spPr>
        <a:xfrm>
          <a:off x="1250501" y="1366986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Pitahaya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1366986"/>
        <a:ext cx="730346" cy="486897"/>
      </dsp:txXfrm>
    </dsp:sp>
    <dsp:sp modelId="{B41D6BC2-7AD3-4C45-8599-0E33E4F79E78}">
      <dsp:nvSpPr>
        <dsp:cNvPr id="0" name=""/>
        <dsp:cNvSpPr/>
      </dsp:nvSpPr>
      <dsp:spPr>
        <a:xfrm>
          <a:off x="2309503" y="1408382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244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1408382"/>
        <a:ext cx="606188" cy="404124"/>
      </dsp:txXfrm>
    </dsp:sp>
    <dsp:sp modelId="{21399D98-5D13-4EAC-88FB-E0BE0400B38A}">
      <dsp:nvSpPr>
        <dsp:cNvPr id="0" name=""/>
        <dsp:cNvSpPr/>
      </dsp:nvSpPr>
      <dsp:spPr>
        <a:xfrm>
          <a:off x="3178372" y="1408382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135,23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1408382"/>
        <a:ext cx="606188" cy="404124"/>
      </dsp:txXfrm>
    </dsp:sp>
    <dsp:sp modelId="{BF336E44-42DF-4B06-B258-BE957CCB59A4}">
      <dsp:nvSpPr>
        <dsp:cNvPr id="0" name=""/>
        <dsp:cNvSpPr/>
      </dsp:nvSpPr>
      <dsp:spPr>
        <a:xfrm>
          <a:off x="1250501" y="1826515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Cacao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1826515"/>
        <a:ext cx="730346" cy="486897"/>
      </dsp:txXfrm>
    </dsp:sp>
    <dsp:sp modelId="{C1334BF8-3158-453B-8D66-CCC786AE78EE}">
      <dsp:nvSpPr>
        <dsp:cNvPr id="0" name=""/>
        <dsp:cNvSpPr/>
      </dsp:nvSpPr>
      <dsp:spPr>
        <a:xfrm>
          <a:off x="2309503" y="1867914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1.452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1867914"/>
        <a:ext cx="606188" cy="404124"/>
      </dsp:txXfrm>
    </dsp:sp>
    <dsp:sp modelId="{6EE639A6-A1CB-4943-AD3C-CAE75948687D}">
      <dsp:nvSpPr>
        <dsp:cNvPr id="0" name=""/>
        <dsp:cNvSpPr/>
      </dsp:nvSpPr>
      <dsp:spPr>
        <a:xfrm>
          <a:off x="3178372" y="1867914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2.975,47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1867914"/>
        <a:ext cx="606188" cy="404124"/>
      </dsp:txXfrm>
    </dsp:sp>
    <dsp:sp modelId="{E454F10D-5A8A-4415-83A9-03B786AA510D}">
      <dsp:nvSpPr>
        <dsp:cNvPr id="0" name=""/>
        <dsp:cNvSpPr/>
      </dsp:nvSpPr>
      <dsp:spPr>
        <a:xfrm>
          <a:off x="1250501" y="2286044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Aguacate</a:t>
          </a:r>
          <a:endParaRPr lang="es-EC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950" y="2286044"/>
        <a:ext cx="730346" cy="486897"/>
      </dsp:txXfrm>
    </dsp:sp>
    <dsp:sp modelId="{DB042DA4-D992-450B-A064-073DFF9E82A9}">
      <dsp:nvSpPr>
        <dsp:cNvPr id="0" name=""/>
        <dsp:cNvSpPr/>
      </dsp:nvSpPr>
      <dsp:spPr>
        <a:xfrm>
          <a:off x="2309503" y="2327414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68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1565" y="2327414"/>
        <a:ext cx="606188" cy="404124"/>
      </dsp:txXfrm>
    </dsp:sp>
    <dsp:sp modelId="{57FAE8FE-C04D-42A8-9FCB-F067C3247C0E}">
      <dsp:nvSpPr>
        <dsp:cNvPr id="0" name=""/>
        <dsp:cNvSpPr/>
      </dsp:nvSpPr>
      <dsp:spPr>
        <a:xfrm>
          <a:off x="3178372" y="2327414"/>
          <a:ext cx="101031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128,00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0434" y="2327414"/>
        <a:ext cx="606188" cy="404124"/>
      </dsp:txXfrm>
    </dsp:sp>
    <dsp:sp modelId="{E213AFB5-1B6E-49BB-99F8-D493A7786056}">
      <dsp:nvSpPr>
        <dsp:cNvPr id="0" name=""/>
        <dsp:cNvSpPr/>
      </dsp:nvSpPr>
      <dsp:spPr>
        <a:xfrm>
          <a:off x="1214101" y="2753656"/>
          <a:ext cx="1217243" cy="486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TOTAL</a:t>
          </a:r>
          <a:endParaRPr lang="es-EC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7550" y="2753656"/>
        <a:ext cx="730346" cy="486897"/>
      </dsp:txXfrm>
    </dsp:sp>
    <dsp:sp modelId="{3B91F16F-C711-45E3-BFF9-6ECAFB45D873}">
      <dsp:nvSpPr>
        <dsp:cNvPr id="0" name=""/>
        <dsp:cNvSpPr/>
      </dsp:nvSpPr>
      <dsp:spPr>
        <a:xfrm>
          <a:off x="2273103" y="2802331"/>
          <a:ext cx="1206504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9.573,00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5165" y="2802331"/>
        <a:ext cx="802380" cy="404124"/>
      </dsp:txXfrm>
    </dsp:sp>
    <dsp:sp modelId="{FA38E74C-8FD5-4081-924F-2DBB2A061AE0}">
      <dsp:nvSpPr>
        <dsp:cNvPr id="0" name=""/>
        <dsp:cNvSpPr/>
      </dsp:nvSpPr>
      <dsp:spPr>
        <a:xfrm>
          <a:off x="3350334" y="2802331"/>
          <a:ext cx="1213142" cy="4041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u="none" strike="noStrike" kern="1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97.079,33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2396" y="2802331"/>
        <a:ext cx="809018" cy="4041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8A449-4A87-4B52-916E-7C84A98F6976}">
      <dsp:nvSpPr>
        <dsp:cNvPr id="0" name=""/>
        <dsp:cNvSpPr/>
      </dsp:nvSpPr>
      <dsp:spPr>
        <a:xfrm>
          <a:off x="1675096" y="331233"/>
          <a:ext cx="1273275" cy="63663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NÚMERO DE CAPACITACIONES REALIZADAS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3742" y="349879"/>
        <a:ext cx="1235983" cy="599345"/>
      </dsp:txXfrm>
    </dsp:sp>
    <dsp:sp modelId="{EFBB71E7-472A-4BB6-A7A7-2F4CBC1B1D12}">
      <dsp:nvSpPr>
        <dsp:cNvPr id="0" name=""/>
        <dsp:cNvSpPr/>
      </dsp:nvSpPr>
      <dsp:spPr>
        <a:xfrm rot="3226194">
          <a:off x="2609554" y="1145314"/>
          <a:ext cx="294107" cy="222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6401" y="1189879"/>
        <a:ext cx="160413" cy="133693"/>
      </dsp:txXfrm>
    </dsp:sp>
    <dsp:sp modelId="{5607011F-FDAC-4D7B-8B7E-B9FA9C60BC84}">
      <dsp:nvSpPr>
        <dsp:cNvPr id="0" name=""/>
        <dsp:cNvSpPr/>
      </dsp:nvSpPr>
      <dsp:spPr>
        <a:xfrm>
          <a:off x="2460410" y="1545580"/>
          <a:ext cx="1482143" cy="636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Usuarios capacitados </a:t>
          </a: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1.671</a:t>
          </a:r>
          <a:endParaRPr lang="es-EC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9056" y="1564226"/>
        <a:ext cx="1444851" cy="599345"/>
      </dsp:txXfrm>
    </dsp:sp>
    <dsp:sp modelId="{878A51CC-EEBC-4076-8537-B04DF0F1C39C}">
      <dsp:nvSpPr>
        <dsp:cNvPr id="0" name=""/>
        <dsp:cNvSpPr/>
      </dsp:nvSpPr>
      <dsp:spPr>
        <a:xfrm rot="10853175">
          <a:off x="2129561" y="1738180"/>
          <a:ext cx="294107" cy="222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196408" y="1782745"/>
        <a:ext cx="160413" cy="133693"/>
      </dsp:txXfrm>
    </dsp:sp>
    <dsp:sp modelId="{DE5D9D60-E5FA-433B-9C6A-31500DC488DF}">
      <dsp:nvSpPr>
        <dsp:cNvPr id="0" name=""/>
        <dsp:cNvSpPr/>
      </dsp:nvSpPr>
      <dsp:spPr>
        <a:xfrm>
          <a:off x="572287" y="1516669"/>
          <a:ext cx="1520532" cy="636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Capacitaciones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96</a:t>
          </a:r>
          <a:endParaRPr lang="es-EC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933" y="1535315"/>
        <a:ext cx="1483240" cy="599345"/>
      </dsp:txXfrm>
    </dsp:sp>
    <dsp:sp modelId="{6DA183A9-8227-40DF-9B8C-223F767B0CC2}">
      <dsp:nvSpPr>
        <dsp:cNvPr id="0" name=""/>
        <dsp:cNvSpPr/>
      </dsp:nvSpPr>
      <dsp:spPr>
        <a:xfrm rot="18573420">
          <a:off x="1675090" y="1130858"/>
          <a:ext cx="294107" cy="222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1937" y="1175423"/>
        <a:ext cx="160413" cy="13369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EE526-6CE5-407D-A368-4DD394D036E4}">
      <dsp:nvSpPr>
        <dsp:cNvPr id="0" name=""/>
        <dsp:cNvSpPr/>
      </dsp:nvSpPr>
      <dsp:spPr>
        <a:xfrm>
          <a:off x="589851" y="1127203"/>
          <a:ext cx="280440" cy="470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220" y="0"/>
              </a:lnTo>
              <a:lnTo>
                <a:pt x="140220" y="470101"/>
              </a:lnTo>
              <a:lnTo>
                <a:pt x="280440" y="470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716386" y="1348569"/>
        <a:ext cx="27369" cy="27369"/>
      </dsp:txXfrm>
    </dsp:sp>
    <dsp:sp modelId="{B761EB4D-0709-4C9C-962D-03631D6D60EA}">
      <dsp:nvSpPr>
        <dsp:cNvPr id="0" name=""/>
        <dsp:cNvSpPr/>
      </dsp:nvSpPr>
      <dsp:spPr>
        <a:xfrm>
          <a:off x="589851" y="1081483"/>
          <a:ext cx="2804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0440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723060" y="1120192"/>
        <a:ext cx="14022" cy="14022"/>
      </dsp:txXfrm>
    </dsp:sp>
    <dsp:sp modelId="{5992BD6F-0243-4B45-AAC5-EB507D5C9598}">
      <dsp:nvSpPr>
        <dsp:cNvPr id="0" name=""/>
        <dsp:cNvSpPr/>
      </dsp:nvSpPr>
      <dsp:spPr>
        <a:xfrm>
          <a:off x="589851" y="644246"/>
          <a:ext cx="280440" cy="482956"/>
        </a:xfrm>
        <a:custGeom>
          <a:avLst/>
          <a:gdLst/>
          <a:ahLst/>
          <a:cxnLst/>
          <a:rect l="0" t="0" r="0" b="0"/>
          <a:pathLst>
            <a:path>
              <a:moveTo>
                <a:pt x="0" y="482956"/>
              </a:moveTo>
              <a:lnTo>
                <a:pt x="140220" y="482956"/>
              </a:lnTo>
              <a:lnTo>
                <a:pt x="140220" y="0"/>
              </a:lnTo>
              <a:lnTo>
                <a:pt x="28044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716109" y="871763"/>
        <a:ext cx="27923" cy="27923"/>
      </dsp:txXfrm>
    </dsp:sp>
    <dsp:sp modelId="{1A19C277-169E-4054-9A14-FC8F5FFA8B80}">
      <dsp:nvSpPr>
        <dsp:cNvPr id="0" name=""/>
        <dsp:cNvSpPr/>
      </dsp:nvSpPr>
      <dsp:spPr>
        <a:xfrm rot="16200000">
          <a:off x="-748902" y="913452"/>
          <a:ext cx="2250006" cy="427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itchFamily="34" charset="0"/>
            <a:buNone/>
          </a:pPr>
          <a:r>
            <a:rPr kumimoji="0" lang="es-EC" altLang="zh-CN" sz="1400" b="1" u="none" strike="noStrike" kern="1200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INSPECCIONES POST CONTROL REALIZADAS</a:t>
          </a:r>
          <a:endParaRPr lang="es-EC" sz="1400" kern="1200" dirty="0"/>
        </a:p>
      </dsp:txBody>
      <dsp:txXfrm>
        <a:off x="-748902" y="913452"/>
        <a:ext cx="2250006" cy="427501"/>
      </dsp:txXfrm>
    </dsp:sp>
    <dsp:sp modelId="{62B20BF7-C3A6-435C-8967-1F67BFAB9D61}">
      <dsp:nvSpPr>
        <dsp:cNvPr id="0" name=""/>
        <dsp:cNvSpPr/>
      </dsp:nvSpPr>
      <dsp:spPr>
        <a:xfrm>
          <a:off x="870292" y="430496"/>
          <a:ext cx="3237744" cy="427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i="0" u="none" kern="1200" baseline="0" dirty="0"/>
            <a:t>OPERADORES EXPORTACIÓN </a:t>
          </a:r>
          <a:r>
            <a:rPr lang="es-EC" sz="1800" b="1" i="0" u="none" kern="1200" dirty="0"/>
            <a:t>1.100</a:t>
          </a:r>
          <a:endParaRPr lang="es-EC" sz="1400" b="1" kern="1200" dirty="0"/>
        </a:p>
      </dsp:txBody>
      <dsp:txXfrm>
        <a:off x="870292" y="430496"/>
        <a:ext cx="3237744" cy="427501"/>
      </dsp:txXfrm>
    </dsp:sp>
    <dsp:sp modelId="{93645C09-EA43-4339-86E6-E87CB67B82B0}">
      <dsp:nvSpPr>
        <dsp:cNvPr id="0" name=""/>
        <dsp:cNvSpPr/>
      </dsp:nvSpPr>
      <dsp:spPr>
        <a:xfrm>
          <a:off x="870292" y="913452"/>
          <a:ext cx="3236833" cy="427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i="0" u="none" kern="1200" baseline="0" dirty="0"/>
            <a:t>OPERADORES IMPORTACIÓN </a:t>
          </a:r>
          <a:r>
            <a:rPr lang="es-EC" sz="1800" b="1" i="0" u="none" kern="1200" dirty="0"/>
            <a:t>401</a:t>
          </a:r>
          <a:endParaRPr lang="es-EC" sz="1400" b="1" kern="1200" dirty="0"/>
        </a:p>
      </dsp:txBody>
      <dsp:txXfrm>
        <a:off x="870292" y="913452"/>
        <a:ext cx="3236833" cy="427501"/>
      </dsp:txXfrm>
    </dsp:sp>
    <dsp:sp modelId="{D7DC9F96-F59A-412D-AC0D-002FB750A14D}">
      <dsp:nvSpPr>
        <dsp:cNvPr id="0" name=""/>
        <dsp:cNvSpPr/>
      </dsp:nvSpPr>
      <dsp:spPr>
        <a:xfrm>
          <a:off x="870292" y="1383554"/>
          <a:ext cx="3236833" cy="427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i="0" u="none" kern="1200" baseline="0" dirty="0"/>
            <a:t>OPERADORES VIVEROS  </a:t>
          </a:r>
          <a:r>
            <a:rPr lang="es-EC" sz="1800" b="1" i="0" u="none" kern="1200" dirty="0"/>
            <a:t>244</a:t>
          </a:r>
          <a:endParaRPr lang="es-EC" sz="1400" b="1" kern="1200" dirty="0"/>
        </a:p>
      </dsp:txBody>
      <dsp:txXfrm>
        <a:off x="870292" y="1383554"/>
        <a:ext cx="3236833" cy="4275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1EC1B-9F5A-4247-8829-4F457BA19379}">
      <dsp:nvSpPr>
        <dsp:cNvPr id="0" name=""/>
        <dsp:cNvSpPr/>
      </dsp:nvSpPr>
      <dsp:spPr>
        <a:xfrm rot="16200000">
          <a:off x="-703272" y="704223"/>
          <a:ext cx="2341033" cy="932586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54</a:t>
          </a:r>
        </a:p>
      </dsp:txBody>
      <dsp:txXfrm rot="5400000">
        <a:off x="951" y="468207"/>
        <a:ext cx="932586" cy="1404619"/>
      </dsp:txXfrm>
    </dsp:sp>
    <dsp:sp modelId="{EAB607B0-CCA5-4014-BE0E-263E6C5E6B08}">
      <dsp:nvSpPr>
        <dsp:cNvPr id="0" name=""/>
        <dsp:cNvSpPr/>
      </dsp:nvSpPr>
      <dsp:spPr>
        <a:xfrm rot="16200000">
          <a:off x="299258" y="704223"/>
          <a:ext cx="2341033" cy="932586"/>
        </a:xfrm>
        <a:prstGeom prst="flowChartManualOperat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</a:t>
          </a:r>
        </a:p>
      </dsp:txBody>
      <dsp:txXfrm rot="5400000">
        <a:off x="1003481" y="468207"/>
        <a:ext cx="932586" cy="1404619"/>
      </dsp:txXfrm>
    </dsp:sp>
    <dsp:sp modelId="{32BB8F7E-9229-4883-AAB7-CDDC0B940FC5}">
      <dsp:nvSpPr>
        <dsp:cNvPr id="0" name=""/>
        <dsp:cNvSpPr/>
      </dsp:nvSpPr>
      <dsp:spPr>
        <a:xfrm rot="16200000">
          <a:off x="1301790" y="704223"/>
          <a:ext cx="2341033" cy="932586"/>
        </a:xfrm>
        <a:prstGeom prst="flowChartManualOperation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21</a:t>
          </a:r>
        </a:p>
      </dsp:txBody>
      <dsp:txXfrm rot="5400000">
        <a:off x="2006013" y="468207"/>
        <a:ext cx="932586" cy="1404619"/>
      </dsp:txXfrm>
    </dsp:sp>
    <dsp:sp modelId="{664BF7D7-B9F6-4A85-8E52-0B386A709FAD}">
      <dsp:nvSpPr>
        <dsp:cNvPr id="0" name=""/>
        <dsp:cNvSpPr/>
      </dsp:nvSpPr>
      <dsp:spPr>
        <a:xfrm rot="16200000">
          <a:off x="2304319" y="704223"/>
          <a:ext cx="2341033" cy="932586"/>
        </a:xfrm>
        <a:prstGeom prst="flowChartManualOperation">
          <a:avLst/>
        </a:prstGeom>
        <a:solidFill>
          <a:schemeClr val="tx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29</a:t>
          </a:r>
        </a:p>
      </dsp:txBody>
      <dsp:txXfrm rot="5400000">
        <a:off x="3008542" y="468207"/>
        <a:ext cx="932586" cy="140461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87A9-8004-4CDA-AEF1-7AECEC089A5C}">
      <dsp:nvSpPr>
        <dsp:cNvPr id="0" name=""/>
        <dsp:cNvSpPr/>
      </dsp:nvSpPr>
      <dsp:spPr>
        <a:xfrm rot="16200000">
          <a:off x="-946762" y="949088"/>
          <a:ext cx="2714413" cy="816235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567.429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327" y="542882"/>
        <a:ext cx="816235" cy="1628647"/>
      </dsp:txXfrm>
    </dsp:sp>
    <dsp:sp modelId="{9BE7F5FD-1640-4F47-92EC-F7E15C912DC8}">
      <dsp:nvSpPr>
        <dsp:cNvPr id="0" name=""/>
        <dsp:cNvSpPr/>
      </dsp:nvSpPr>
      <dsp:spPr>
        <a:xfrm rot="16200000">
          <a:off x="-69309" y="949088"/>
          <a:ext cx="2714413" cy="816235"/>
        </a:xfrm>
        <a:prstGeom prst="flowChartManualOperat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3.583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</a:t>
          </a:r>
        </a:p>
      </dsp:txBody>
      <dsp:txXfrm rot="5400000">
        <a:off x="879780" y="542882"/>
        <a:ext cx="816235" cy="1628647"/>
      </dsp:txXfrm>
    </dsp:sp>
    <dsp:sp modelId="{00340509-4468-40DA-B065-F64C4C582B17}">
      <dsp:nvSpPr>
        <dsp:cNvPr id="0" name=""/>
        <dsp:cNvSpPr/>
      </dsp:nvSpPr>
      <dsp:spPr>
        <a:xfrm rot="16200000">
          <a:off x="808143" y="949088"/>
          <a:ext cx="2714413" cy="816235"/>
        </a:xfrm>
        <a:prstGeom prst="flowChartManualOperation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114 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litros</a:t>
          </a:r>
        </a:p>
      </dsp:txBody>
      <dsp:txXfrm rot="5400000">
        <a:off x="1757232" y="542882"/>
        <a:ext cx="816235" cy="1628647"/>
      </dsp:txXfrm>
    </dsp:sp>
    <dsp:sp modelId="{C1E9467F-6560-4D63-8377-B599047DFE9B}">
      <dsp:nvSpPr>
        <dsp:cNvPr id="0" name=""/>
        <dsp:cNvSpPr/>
      </dsp:nvSpPr>
      <dsp:spPr>
        <a:xfrm rot="16200000">
          <a:off x="1685596" y="949088"/>
          <a:ext cx="2714413" cy="816235"/>
        </a:xfrm>
        <a:prstGeom prst="flowChartManualOperation">
          <a:avLst/>
        </a:prstGeom>
        <a:solidFill>
          <a:schemeClr val="tx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78.447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litros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634685" y="542882"/>
        <a:ext cx="816235" cy="1628647"/>
      </dsp:txXfrm>
    </dsp:sp>
    <dsp:sp modelId="{E328A0F5-32A6-451C-8BB0-9DF73E6D1262}">
      <dsp:nvSpPr>
        <dsp:cNvPr id="0" name=""/>
        <dsp:cNvSpPr/>
      </dsp:nvSpPr>
      <dsp:spPr>
        <a:xfrm rot="16200000">
          <a:off x="2563049" y="949088"/>
          <a:ext cx="2714413" cy="816235"/>
        </a:xfrm>
        <a:prstGeom prst="flowChartManualOperation">
          <a:avLst/>
        </a:prstGeom>
        <a:solidFill>
          <a:srgbClr val="8FAAD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Total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litros de leche cruda, </a:t>
          </a:r>
          <a:r>
            <a:rPr lang="es-EC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649.573 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estos el </a:t>
          </a:r>
          <a:r>
            <a:rPr lang="es-EC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83% </a:t>
          </a:r>
          <a:r>
            <a:rPr lang="es-EC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cumplieron las condiciones de  inocuidad.</a:t>
          </a:r>
        </a:p>
      </dsp:txBody>
      <dsp:txXfrm rot="5400000">
        <a:off x="3512138" y="542882"/>
        <a:ext cx="816235" cy="162864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9F5BA-204C-4582-8362-F3740579A59F}">
      <dsp:nvSpPr>
        <dsp:cNvPr id="0" name=""/>
        <dsp:cNvSpPr/>
      </dsp:nvSpPr>
      <dsp:spPr>
        <a:xfrm>
          <a:off x="1997" y="1186"/>
          <a:ext cx="1251661" cy="61476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</a:p>
      </dsp:txBody>
      <dsp:txXfrm>
        <a:off x="20003" y="19192"/>
        <a:ext cx="1215649" cy="578754"/>
      </dsp:txXfrm>
    </dsp:sp>
    <dsp:sp modelId="{B29E969D-B163-4548-A7A5-4FB47DF33CC8}">
      <dsp:nvSpPr>
        <dsp:cNvPr id="0" name=""/>
        <dsp:cNvSpPr/>
      </dsp:nvSpPr>
      <dsp:spPr>
        <a:xfrm>
          <a:off x="1997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88" y="741201"/>
        <a:ext cx="565423" cy="1054656"/>
      </dsp:txXfrm>
    </dsp:sp>
    <dsp:sp modelId="{D6B3E0F9-7881-4BF1-A778-138357D80596}">
      <dsp:nvSpPr>
        <dsp:cNvPr id="0" name=""/>
        <dsp:cNvSpPr/>
      </dsp:nvSpPr>
      <dsp:spPr>
        <a:xfrm>
          <a:off x="1997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29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88" y="1938696"/>
        <a:ext cx="565423" cy="1054656"/>
      </dsp:txXfrm>
    </dsp:sp>
    <dsp:sp modelId="{4A49D551-4BF1-4027-AABE-906BB650A79F}">
      <dsp:nvSpPr>
        <dsp:cNvPr id="0" name=""/>
        <dsp:cNvSpPr/>
      </dsp:nvSpPr>
      <dsp:spPr>
        <a:xfrm>
          <a:off x="653053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18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0644" y="741201"/>
        <a:ext cx="565423" cy="1054656"/>
      </dsp:txXfrm>
    </dsp:sp>
    <dsp:sp modelId="{630BA1F5-7BF7-4D79-B460-DE7F828ABF4E}">
      <dsp:nvSpPr>
        <dsp:cNvPr id="0" name=""/>
        <dsp:cNvSpPr/>
      </dsp:nvSpPr>
      <dsp:spPr>
        <a:xfrm>
          <a:off x="653053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28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0644" y="1938696"/>
        <a:ext cx="565423" cy="1054656"/>
      </dsp:txXfrm>
    </dsp:sp>
    <dsp:sp modelId="{EAE3A3BD-0734-4DD0-AFD1-D8751195DF1F}">
      <dsp:nvSpPr>
        <dsp:cNvPr id="0" name=""/>
        <dsp:cNvSpPr/>
      </dsp:nvSpPr>
      <dsp:spPr>
        <a:xfrm>
          <a:off x="1354560" y="1186"/>
          <a:ext cx="1251661" cy="61476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</dsp:txBody>
      <dsp:txXfrm>
        <a:off x="1372566" y="19192"/>
        <a:ext cx="1215649" cy="578754"/>
      </dsp:txXfrm>
    </dsp:sp>
    <dsp:sp modelId="{75B1C686-6B8E-44C4-98D7-9026515A08F8}">
      <dsp:nvSpPr>
        <dsp:cNvPr id="0" name=""/>
        <dsp:cNvSpPr/>
      </dsp:nvSpPr>
      <dsp:spPr>
        <a:xfrm>
          <a:off x="1354560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2151" y="741201"/>
        <a:ext cx="565423" cy="1054656"/>
      </dsp:txXfrm>
    </dsp:sp>
    <dsp:sp modelId="{3F26589A-3756-43CA-BC37-28B164618D1B}">
      <dsp:nvSpPr>
        <dsp:cNvPr id="0" name=""/>
        <dsp:cNvSpPr/>
      </dsp:nvSpPr>
      <dsp:spPr>
        <a:xfrm>
          <a:off x="1354560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38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2151" y="1938696"/>
        <a:ext cx="565423" cy="1054656"/>
      </dsp:txXfrm>
    </dsp:sp>
    <dsp:sp modelId="{938A1530-1961-41C5-8C34-C7F2D6E3F59E}">
      <dsp:nvSpPr>
        <dsp:cNvPr id="0" name=""/>
        <dsp:cNvSpPr/>
      </dsp:nvSpPr>
      <dsp:spPr>
        <a:xfrm>
          <a:off x="2005616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13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3207" y="741201"/>
        <a:ext cx="565423" cy="1054656"/>
      </dsp:txXfrm>
    </dsp:sp>
    <dsp:sp modelId="{E6C35E9D-EB1D-4B92-8D45-8608275F5E6B}">
      <dsp:nvSpPr>
        <dsp:cNvPr id="0" name=""/>
        <dsp:cNvSpPr/>
      </dsp:nvSpPr>
      <dsp:spPr>
        <a:xfrm>
          <a:off x="2005616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39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3207" y="1938696"/>
        <a:ext cx="565423" cy="1054656"/>
      </dsp:txXfrm>
    </dsp:sp>
    <dsp:sp modelId="{75E5A13C-665B-47D6-9631-79C632B18A61}">
      <dsp:nvSpPr>
        <dsp:cNvPr id="0" name=""/>
        <dsp:cNvSpPr/>
      </dsp:nvSpPr>
      <dsp:spPr>
        <a:xfrm>
          <a:off x="2707123" y="1186"/>
          <a:ext cx="1251661" cy="61476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</dsp:txBody>
      <dsp:txXfrm>
        <a:off x="2725129" y="19192"/>
        <a:ext cx="1215649" cy="578754"/>
      </dsp:txXfrm>
    </dsp:sp>
    <dsp:sp modelId="{1145FF09-2CB2-428D-AD65-716261C15EA0}">
      <dsp:nvSpPr>
        <dsp:cNvPr id="0" name=""/>
        <dsp:cNvSpPr/>
      </dsp:nvSpPr>
      <dsp:spPr>
        <a:xfrm>
          <a:off x="2707123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4714" y="741201"/>
        <a:ext cx="565423" cy="1054656"/>
      </dsp:txXfrm>
    </dsp:sp>
    <dsp:sp modelId="{48AE5D43-C384-40E6-9A11-F6DBDA5AE53D}">
      <dsp:nvSpPr>
        <dsp:cNvPr id="0" name=""/>
        <dsp:cNvSpPr/>
      </dsp:nvSpPr>
      <dsp:spPr>
        <a:xfrm>
          <a:off x="2707123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8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4714" y="1938696"/>
        <a:ext cx="565423" cy="1054656"/>
      </dsp:txXfrm>
    </dsp:sp>
    <dsp:sp modelId="{355D57C5-B41A-4C3D-ACB6-E706D15DD233}">
      <dsp:nvSpPr>
        <dsp:cNvPr id="0" name=""/>
        <dsp:cNvSpPr/>
      </dsp:nvSpPr>
      <dsp:spPr>
        <a:xfrm>
          <a:off x="3358179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5770" y="741201"/>
        <a:ext cx="565423" cy="1054656"/>
      </dsp:txXfrm>
    </dsp:sp>
    <dsp:sp modelId="{9ECFA13A-A87C-4343-B369-3D94C9EC89EE}">
      <dsp:nvSpPr>
        <dsp:cNvPr id="0" name=""/>
        <dsp:cNvSpPr/>
      </dsp:nvSpPr>
      <dsp:spPr>
        <a:xfrm>
          <a:off x="3358179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8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5770" y="1938696"/>
        <a:ext cx="565423" cy="1054656"/>
      </dsp:txXfrm>
    </dsp:sp>
    <dsp:sp modelId="{046CA4A6-9D11-43BE-951F-E867B58E5E7F}">
      <dsp:nvSpPr>
        <dsp:cNvPr id="0" name=""/>
        <dsp:cNvSpPr/>
      </dsp:nvSpPr>
      <dsp:spPr>
        <a:xfrm>
          <a:off x="4059686" y="1186"/>
          <a:ext cx="1251661" cy="6147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</dsp:txBody>
      <dsp:txXfrm>
        <a:off x="4077692" y="19192"/>
        <a:ext cx="1215649" cy="578754"/>
      </dsp:txXfrm>
    </dsp:sp>
    <dsp:sp modelId="{1F94C72C-CB7D-4E47-BDEE-5138AEC5711F}">
      <dsp:nvSpPr>
        <dsp:cNvPr id="0" name=""/>
        <dsp:cNvSpPr/>
      </dsp:nvSpPr>
      <dsp:spPr>
        <a:xfrm>
          <a:off x="4059686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</a:t>
          </a:r>
          <a:r>
            <a:rPr lang="es-EC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7277" y="741201"/>
        <a:ext cx="565423" cy="1054656"/>
      </dsp:txXfrm>
    </dsp:sp>
    <dsp:sp modelId="{CA131B6D-F180-4CC5-B815-907D7F94AC35}">
      <dsp:nvSpPr>
        <dsp:cNvPr id="0" name=""/>
        <dsp:cNvSpPr/>
      </dsp:nvSpPr>
      <dsp:spPr>
        <a:xfrm>
          <a:off x="4059686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MABIO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233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7277" y="1938696"/>
        <a:ext cx="565423" cy="1054656"/>
      </dsp:txXfrm>
    </dsp:sp>
    <dsp:sp modelId="{72208F44-4BAF-4B7C-92C2-7F89AEA62AFA}">
      <dsp:nvSpPr>
        <dsp:cNvPr id="0" name=""/>
        <dsp:cNvSpPr/>
      </dsp:nvSpPr>
      <dsp:spPr>
        <a:xfrm>
          <a:off x="4710742" y="723610"/>
          <a:ext cx="600605" cy="1089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</a:t>
          </a:r>
          <a:endParaRPr lang="es-EC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4728333" y="741201"/>
        <a:ext cx="565423" cy="1054656"/>
      </dsp:txXfrm>
    </dsp:sp>
    <dsp:sp modelId="{12FE876A-0FD2-4349-BBC9-579319506271}">
      <dsp:nvSpPr>
        <dsp:cNvPr id="0" name=""/>
        <dsp:cNvSpPr/>
      </dsp:nvSpPr>
      <dsp:spPr>
        <a:xfrm>
          <a:off x="4710742" y="1921105"/>
          <a:ext cx="600605" cy="10898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ACTIVOS </a:t>
          </a:r>
          <a:r>
            <a:rPr lang="es-EC" sz="1000" b="1" kern="1200" dirty="0">
              <a:latin typeface="Arial" panose="020B0604020202020204" pitchFamily="34" charset="0"/>
              <a:cs typeface="Arial" panose="020B0604020202020204" pitchFamily="34" charset="0"/>
            </a:rPr>
            <a:t>32</a:t>
          </a:r>
          <a:endParaRPr lang="es-EC" sz="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28333" y="1938696"/>
        <a:ext cx="565423" cy="1054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579E0-1A16-4463-9FDE-289D228EC16C}">
      <dsp:nvSpPr>
        <dsp:cNvPr id="0" name=""/>
        <dsp:cNvSpPr/>
      </dsp:nvSpPr>
      <dsp:spPr>
        <a:xfrm>
          <a:off x="562762" y="2319"/>
          <a:ext cx="2794670" cy="764272"/>
        </a:xfrm>
        <a:prstGeom prst="roundRect">
          <a:avLst>
            <a:gd name="adj" fmla="val 10000"/>
          </a:avLst>
        </a:prstGeom>
        <a:solidFill>
          <a:srgbClr val="036F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VACUNACIÓN CONTRA FIEBRE AFTOSA</a:t>
          </a:r>
          <a:endParaRPr lang="es-E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5147" y="24704"/>
        <a:ext cx="2749900" cy="719502"/>
      </dsp:txXfrm>
    </dsp:sp>
    <dsp:sp modelId="{F731E121-89EF-432E-870F-0577A9D6D3C6}">
      <dsp:nvSpPr>
        <dsp:cNvPr id="0" name=""/>
        <dsp:cNvSpPr/>
      </dsp:nvSpPr>
      <dsp:spPr>
        <a:xfrm>
          <a:off x="572446" y="904160"/>
          <a:ext cx="764272" cy="76427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E5135-65C5-438A-92C9-83410D93D383}">
      <dsp:nvSpPr>
        <dsp:cNvPr id="0" name=""/>
        <dsp:cNvSpPr/>
      </dsp:nvSpPr>
      <dsp:spPr>
        <a:xfrm>
          <a:off x="1426096" y="1808810"/>
          <a:ext cx="2001330" cy="707678"/>
        </a:xfrm>
        <a:prstGeom prst="roundRect">
          <a:avLst>
            <a:gd name="adj" fmla="val 1667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  <a:endParaRPr lang="es-EC" sz="20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90.894</a:t>
          </a:r>
        </a:p>
      </dsp:txBody>
      <dsp:txXfrm>
        <a:off x="1460648" y="1843362"/>
        <a:ext cx="1932226" cy="638574"/>
      </dsp:txXfrm>
    </dsp:sp>
    <dsp:sp modelId="{0C885B4E-3128-43FA-B02F-A6A46BD8841F}">
      <dsp:nvSpPr>
        <dsp:cNvPr id="0" name=""/>
        <dsp:cNvSpPr/>
      </dsp:nvSpPr>
      <dsp:spPr>
        <a:xfrm>
          <a:off x="544683" y="1784942"/>
          <a:ext cx="764272" cy="76427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84600-E7BD-497A-A4B1-71150AB429C3}">
      <dsp:nvSpPr>
        <dsp:cNvPr id="0" name=""/>
        <dsp:cNvSpPr/>
      </dsp:nvSpPr>
      <dsp:spPr>
        <a:xfrm>
          <a:off x="1393113" y="867360"/>
          <a:ext cx="2056858" cy="813866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endParaRPr lang="es-EC" sz="20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300.063</a:t>
          </a:r>
        </a:p>
      </dsp:txBody>
      <dsp:txXfrm>
        <a:off x="1432850" y="907097"/>
        <a:ext cx="1977384" cy="734392"/>
      </dsp:txXfrm>
    </dsp:sp>
    <dsp:sp modelId="{5EC87F22-CC9A-466E-A0B0-324750E9EA25}">
      <dsp:nvSpPr>
        <dsp:cNvPr id="0" name=""/>
        <dsp:cNvSpPr/>
      </dsp:nvSpPr>
      <dsp:spPr>
        <a:xfrm>
          <a:off x="565720" y="2665724"/>
          <a:ext cx="764272" cy="76427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86A6C-EDDF-47C5-9F9E-81F356F07712}">
      <dsp:nvSpPr>
        <dsp:cNvPr id="0" name=""/>
        <dsp:cNvSpPr/>
      </dsp:nvSpPr>
      <dsp:spPr>
        <a:xfrm>
          <a:off x="1470312" y="2640044"/>
          <a:ext cx="1912066" cy="764272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  <a:endParaRPr lang="es-EC" sz="18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17.680</a:t>
          </a:r>
        </a:p>
      </dsp:txBody>
      <dsp:txXfrm>
        <a:off x="1507627" y="2677359"/>
        <a:ext cx="1837436" cy="689642"/>
      </dsp:txXfrm>
    </dsp:sp>
    <dsp:sp modelId="{F4BC5764-7928-4A7F-8FCC-BCA76244E3EA}">
      <dsp:nvSpPr>
        <dsp:cNvPr id="0" name=""/>
        <dsp:cNvSpPr/>
      </dsp:nvSpPr>
      <dsp:spPr>
        <a:xfrm>
          <a:off x="553019" y="3524028"/>
          <a:ext cx="764272" cy="76427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A3C92-64D3-4BB7-9292-3C51E95441EC}">
      <dsp:nvSpPr>
        <dsp:cNvPr id="0" name=""/>
        <dsp:cNvSpPr/>
      </dsp:nvSpPr>
      <dsp:spPr>
        <a:xfrm>
          <a:off x="1489403" y="3524028"/>
          <a:ext cx="1886108" cy="764272"/>
        </a:xfrm>
        <a:prstGeom prst="roundRect">
          <a:avLst>
            <a:gd name="adj" fmla="val 1667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endParaRPr lang="es-EC" sz="18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154.639</a:t>
          </a:r>
        </a:p>
      </dsp:txBody>
      <dsp:txXfrm>
        <a:off x="1526718" y="3561343"/>
        <a:ext cx="1811478" cy="68964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9F426-AF4A-403A-9E17-3D54003EDC01}">
      <dsp:nvSpPr>
        <dsp:cNvPr id="0" name=""/>
        <dsp:cNvSpPr/>
      </dsp:nvSpPr>
      <dsp:spPr>
        <a:xfrm rot="10800000">
          <a:off x="1092538" y="218"/>
          <a:ext cx="3829880" cy="511476"/>
        </a:xfrm>
        <a:prstGeom prst="homePlate">
          <a:avLst/>
        </a:prstGeom>
        <a:solidFill>
          <a:srgbClr val="8FAA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4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29</a:t>
          </a:r>
          <a:r>
            <a:rPr lang="es-MX" sz="1500" kern="1200" dirty="0">
              <a:latin typeface="Arial" panose="020B0604020202020204" pitchFamily="34" charset="0"/>
              <a:cs typeface="Arial" panose="020B0604020202020204" pitchFamily="34" charset="0"/>
            </a:rPr>
            <a:t> Capacitaciones plataformas virtuales </a:t>
          </a: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569</a:t>
          </a:r>
          <a:r>
            <a:rPr lang="es-MX" sz="1500" kern="1200" dirty="0">
              <a:latin typeface="Arial" panose="020B0604020202020204" pitchFamily="34" charset="0"/>
              <a:cs typeface="Arial" panose="020B0604020202020204" pitchFamily="34" charset="0"/>
            </a:rPr>
            <a:t> usuarios capacitados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0407" y="218"/>
        <a:ext cx="3702011" cy="511476"/>
      </dsp:txXfrm>
    </dsp:sp>
    <dsp:sp modelId="{8C4DED9F-AA48-438B-9986-06D03DA9294A}">
      <dsp:nvSpPr>
        <dsp:cNvPr id="0" name=""/>
        <dsp:cNvSpPr/>
      </dsp:nvSpPr>
      <dsp:spPr>
        <a:xfrm>
          <a:off x="836800" y="218"/>
          <a:ext cx="511476" cy="5114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9A1A3-E2D3-4CDE-9509-DB13D6DFD9F2}">
      <dsp:nvSpPr>
        <dsp:cNvPr id="0" name=""/>
        <dsp:cNvSpPr/>
      </dsp:nvSpPr>
      <dsp:spPr>
        <a:xfrm rot="10800000">
          <a:off x="1092538" y="639563"/>
          <a:ext cx="3829880" cy="511476"/>
        </a:xfrm>
        <a:prstGeom prst="homePlate">
          <a:avLst/>
        </a:prstGeom>
        <a:solidFill>
          <a:srgbClr val="8FAA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47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Arial" panose="020B0604020202020204" pitchFamily="34" charset="0"/>
              <a:cs typeface="Arial" panose="020B0604020202020204" pitchFamily="34" charset="0"/>
            </a:rPr>
            <a:t>Permiso de importaciones aprobados </a:t>
          </a:r>
          <a:r>
            <a:rPr lang="es-EC" sz="1800" b="1" kern="1200" dirty="0">
              <a:solidFill>
                <a:schemeClr val="bg1"/>
              </a:solidFill>
              <a:latin typeface="Arial" panose="020B0604020202020204" pitchFamily="34" charset="0"/>
              <a:ea typeface="DejaVu Sans" charset="0"/>
              <a:cs typeface="Arial" panose="020B0604020202020204" pitchFamily="34" charset="0"/>
            </a:rPr>
            <a:t>4.770</a:t>
          </a:r>
          <a:endParaRPr lang="es-EC" sz="15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0407" y="639563"/>
        <a:ext cx="3702011" cy="511476"/>
      </dsp:txXfrm>
    </dsp:sp>
    <dsp:sp modelId="{C6C7ACF9-F847-4711-9D9B-4A22F2C90D56}">
      <dsp:nvSpPr>
        <dsp:cNvPr id="0" name=""/>
        <dsp:cNvSpPr/>
      </dsp:nvSpPr>
      <dsp:spPr>
        <a:xfrm>
          <a:off x="836800" y="639563"/>
          <a:ext cx="511476" cy="5114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A7A61-73B2-40EF-B1F2-A176D41E936C}">
      <dsp:nvSpPr>
        <dsp:cNvPr id="0" name=""/>
        <dsp:cNvSpPr/>
      </dsp:nvSpPr>
      <dsp:spPr>
        <a:xfrm rot="10800000">
          <a:off x="1092538" y="1278909"/>
          <a:ext cx="3829880" cy="511476"/>
        </a:xfrm>
        <a:prstGeom prst="homePlate">
          <a:avLst/>
        </a:prstGeom>
        <a:solidFill>
          <a:srgbClr val="8FAA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47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rial" panose="020B0604020202020204" pitchFamily="34" charset="0"/>
              <a:cs typeface="Arial" panose="020B0604020202020204" pitchFamily="34" charset="0"/>
            </a:rPr>
            <a:t>Atención técnica a </a:t>
          </a: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1.277</a:t>
          </a:r>
          <a:r>
            <a:rPr lang="es-MX" sz="1700" kern="1200" dirty="0">
              <a:latin typeface="Arial" panose="020B0604020202020204" pitchFamily="34" charset="0"/>
              <a:cs typeface="Arial" panose="020B0604020202020204" pitchFamily="34" charset="0"/>
            </a:rPr>
            <a:t> usuarios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0407" y="1278909"/>
        <a:ext cx="3702011" cy="511476"/>
      </dsp:txXfrm>
    </dsp:sp>
    <dsp:sp modelId="{D9EAD1A1-5B94-4309-8056-8402E89DC2D3}">
      <dsp:nvSpPr>
        <dsp:cNvPr id="0" name=""/>
        <dsp:cNvSpPr/>
      </dsp:nvSpPr>
      <dsp:spPr>
        <a:xfrm>
          <a:off x="836800" y="1278909"/>
          <a:ext cx="511476" cy="5114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579E0-1A16-4463-9FDE-289D228EC16C}">
      <dsp:nvSpPr>
        <dsp:cNvPr id="0" name=""/>
        <dsp:cNvSpPr/>
      </dsp:nvSpPr>
      <dsp:spPr>
        <a:xfrm>
          <a:off x="589421" y="41798"/>
          <a:ext cx="2927059" cy="782240"/>
        </a:xfrm>
        <a:prstGeom prst="roundRect">
          <a:avLst>
            <a:gd name="adj" fmla="val 10000"/>
          </a:avLst>
        </a:prstGeom>
        <a:solidFill>
          <a:srgbClr val="036F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VACUNACIÓN CONTRA PESTE PORCINA CLÁSICA</a:t>
          </a:r>
          <a:endParaRPr lang="es-ES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2332" y="64709"/>
        <a:ext cx="2881237" cy="736418"/>
      </dsp:txXfrm>
    </dsp:sp>
    <dsp:sp modelId="{F731E121-89EF-432E-870F-0577A9D6D3C6}">
      <dsp:nvSpPr>
        <dsp:cNvPr id="0" name=""/>
        <dsp:cNvSpPr/>
      </dsp:nvSpPr>
      <dsp:spPr>
        <a:xfrm>
          <a:off x="599659" y="925417"/>
          <a:ext cx="782240" cy="78224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E5135-65C5-438A-92C9-83410D93D383}">
      <dsp:nvSpPr>
        <dsp:cNvPr id="0" name=""/>
        <dsp:cNvSpPr/>
      </dsp:nvSpPr>
      <dsp:spPr>
        <a:xfrm>
          <a:off x="1474840" y="1851336"/>
          <a:ext cx="2115632" cy="724315"/>
        </a:xfrm>
        <a:prstGeom prst="roundRect">
          <a:avLst>
            <a:gd name="adj" fmla="val 1667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  <a:endParaRPr lang="es-EC" sz="20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61.884</a:t>
          </a:r>
          <a:endParaRPr lang="es-EC" sz="20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0205" y="1886701"/>
        <a:ext cx="2044902" cy="653585"/>
      </dsp:txXfrm>
    </dsp:sp>
    <dsp:sp modelId="{0C885B4E-3128-43FA-B02F-A6A46BD8841F}">
      <dsp:nvSpPr>
        <dsp:cNvPr id="0" name=""/>
        <dsp:cNvSpPr/>
      </dsp:nvSpPr>
      <dsp:spPr>
        <a:xfrm>
          <a:off x="570309" y="1826906"/>
          <a:ext cx="782240" cy="78224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84600-E7BD-497A-A4B1-71150AB429C3}">
      <dsp:nvSpPr>
        <dsp:cNvPr id="0" name=""/>
        <dsp:cNvSpPr/>
      </dsp:nvSpPr>
      <dsp:spPr>
        <a:xfrm>
          <a:off x="1439974" y="887752"/>
          <a:ext cx="2174331" cy="833000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endParaRPr lang="es-EC" sz="20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358.436</a:t>
          </a:r>
        </a:p>
      </dsp:txBody>
      <dsp:txXfrm>
        <a:off x="1480645" y="928423"/>
        <a:ext cx="2092989" cy="751658"/>
      </dsp:txXfrm>
    </dsp:sp>
    <dsp:sp modelId="{5EC87F22-CC9A-466E-A0B0-324750E9EA25}">
      <dsp:nvSpPr>
        <dsp:cNvPr id="0" name=""/>
        <dsp:cNvSpPr/>
      </dsp:nvSpPr>
      <dsp:spPr>
        <a:xfrm>
          <a:off x="594274" y="2728396"/>
          <a:ext cx="782240" cy="78224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86A6C-EDDF-47C5-9F9E-81F356F07712}">
      <dsp:nvSpPr>
        <dsp:cNvPr id="0" name=""/>
        <dsp:cNvSpPr/>
      </dsp:nvSpPr>
      <dsp:spPr>
        <a:xfrm>
          <a:off x="1523386" y="2702112"/>
          <a:ext cx="2021269" cy="782240"/>
        </a:xfrm>
        <a:prstGeom prst="roundRect">
          <a:avLst>
            <a:gd name="adj" fmla="val 16670"/>
          </a:avLst>
        </a:prstGeom>
        <a:solidFill>
          <a:srgbClr val="BDD7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  <a:endParaRPr lang="es-EC" sz="18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16.905</a:t>
          </a:r>
        </a:p>
      </dsp:txBody>
      <dsp:txXfrm>
        <a:off x="1561579" y="2740305"/>
        <a:ext cx="1944883" cy="705854"/>
      </dsp:txXfrm>
    </dsp:sp>
    <dsp:sp modelId="{F4BC5764-7928-4A7F-8FCC-BCA76244E3EA}">
      <dsp:nvSpPr>
        <dsp:cNvPr id="0" name=""/>
        <dsp:cNvSpPr/>
      </dsp:nvSpPr>
      <dsp:spPr>
        <a:xfrm>
          <a:off x="581711" y="3606879"/>
          <a:ext cx="782240" cy="78224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A3C92-64D3-4BB7-9292-3C51E95441EC}">
      <dsp:nvSpPr>
        <dsp:cNvPr id="0" name=""/>
        <dsp:cNvSpPr/>
      </dsp:nvSpPr>
      <dsp:spPr>
        <a:xfrm>
          <a:off x="1541763" y="3606879"/>
          <a:ext cx="1993829" cy="782240"/>
        </a:xfrm>
        <a:prstGeom prst="roundRect">
          <a:avLst>
            <a:gd name="adj" fmla="val 1667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endParaRPr lang="es-EC" sz="1800" b="0" i="0" u="none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87.276</a:t>
          </a:r>
        </a:p>
      </dsp:txBody>
      <dsp:txXfrm>
        <a:off x="1579956" y="3645072"/>
        <a:ext cx="1917443" cy="7058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775F2-B65F-4A14-8A07-CBEC8754AA65}">
      <dsp:nvSpPr>
        <dsp:cNvPr id="0" name=""/>
        <dsp:cNvSpPr/>
      </dsp:nvSpPr>
      <dsp:spPr>
        <a:xfrm>
          <a:off x="403325" y="285566"/>
          <a:ext cx="3650340" cy="3251593"/>
        </a:xfrm>
        <a:prstGeom prst="blockArc">
          <a:avLst>
            <a:gd name="adj1" fmla="val 10788154"/>
            <a:gd name="adj2" fmla="val 1648547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398FA-8AF5-4885-9D2A-2FA2C5452A05}">
      <dsp:nvSpPr>
        <dsp:cNvPr id="0" name=""/>
        <dsp:cNvSpPr/>
      </dsp:nvSpPr>
      <dsp:spPr>
        <a:xfrm>
          <a:off x="423299" y="390427"/>
          <a:ext cx="3610392" cy="3061792"/>
        </a:xfrm>
        <a:prstGeom prst="blockArc">
          <a:avLst>
            <a:gd name="adj1" fmla="val 5114525"/>
            <a:gd name="adj2" fmla="val 10811846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C03BA-5045-44B0-892F-63914C2A70DB}">
      <dsp:nvSpPr>
        <dsp:cNvPr id="0" name=""/>
        <dsp:cNvSpPr/>
      </dsp:nvSpPr>
      <dsp:spPr>
        <a:xfrm>
          <a:off x="778323" y="453301"/>
          <a:ext cx="3442222" cy="2941916"/>
        </a:xfrm>
        <a:prstGeom prst="blockArc">
          <a:avLst>
            <a:gd name="adj1" fmla="val 21595942"/>
            <a:gd name="adj2" fmla="val 575997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4ACA6-CFC3-4844-AF60-516041281607}">
      <dsp:nvSpPr>
        <dsp:cNvPr id="0" name=""/>
        <dsp:cNvSpPr/>
      </dsp:nvSpPr>
      <dsp:spPr>
        <a:xfrm>
          <a:off x="778391" y="428835"/>
          <a:ext cx="3442222" cy="2959168"/>
        </a:xfrm>
        <a:prstGeom prst="blockArc">
          <a:avLst>
            <a:gd name="adj1" fmla="val 15839858"/>
            <a:gd name="adj2" fmla="val 3362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ACE16-8551-4115-A1C0-418E23C1D083}">
      <dsp:nvSpPr>
        <dsp:cNvPr id="0" name=""/>
        <dsp:cNvSpPr/>
      </dsp:nvSpPr>
      <dsp:spPr>
        <a:xfrm>
          <a:off x="1638481" y="1245180"/>
          <a:ext cx="1479733" cy="136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CONTROL Y PREVENCIÓN DE RABIA BOVINA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Total </a:t>
          </a:r>
          <a:r>
            <a:rPr lang="es-EC" sz="14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37</a:t>
          </a:r>
          <a:r>
            <a:rPr lang="es-EC" sz="11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Operativos</a:t>
          </a:r>
          <a:endParaRPr lang="es-ES" sz="1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5183" y="1444688"/>
        <a:ext cx="1046329" cy="963311"/>
      </dsp:txXfrm>
    </dsp:sp>
    <dsp:sp modelId="{BD344A3E-13B4-42EE-983A-0280DDD8EA87}">
      <dsp:nvSpPr>
        <dsp:cNvPr id="0" name=""/>
        <dsp:cNvSpPr/>
      </dsp:nvSpPr>
      <dsp:spPr>
        <a:xfrm>
          <a:off x="1608671" y="68843"/>
          <a:ext cx="1479403" cy="804491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Operativos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(59) </a:t>
          </a:r>
        </a:p>
      </dsp:txBody>
      <dsp:txXfrm>
        <a:off x="1825325" y="186658"/>
        <a:ext cx="1046095" cy="568861"/>
      </dsp:txXfrm>
    </dsp:sp>
    <dsp:sp modelId="{A53E8BA0-7BCA-474E-9E78-B875BE8074B8}">
      <dsp:nvSpPr>
        <dsp:cNvPr id="0" name=""/>
        <dsp:cNvSpPr/>
      </dsp:nvSpPr>
      <dsp:spPr>
        <a:xfrm>
          <a:off x="3284074" y="1445738"/>
          <a:ext cx="1321225" cy="9536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s-E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Operativos(36)</a:t>
          </a:r>
        </a:p>
      </dsp:txBody>
      <dsp:txXfrm>
        <a:off x="3477563" y="1585394"/>
        <a:ext cx="934247" cy="674317"/>
      </dsp:txXfrm>
    </dsp:sp>
    <dsp:sp modelId="{295B82CF-FF87-49A7-A662-F7E54529EA13}">
      <dsp:nvSpPr>
        <dsp:cNvPr id="0" name=""/>
        <dsp:cNvSpPr/>
      </dsp:nvSpPr>
      <dsp:spPr>
        <a:xfrm>
          <a:off x="1515878" y="2946929"/>
          <a:ext cx="1664989" cy="829333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</a:t>
          </a:r>
          <a:r>
            <a:rPr lang="es-E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(74)</a:t>
          </a:r>
          <a:endParaRPr lang="es-ES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9710" y="3068382"/>
        <a:ext cx="1177325" cy="586427"/>
      </dsp:txXfrm>
    </dsp:sp>
    <dsp:sp modelId="{20897F0F-5822-47A1-A2E8-89278A6CC5A6}">
      <dsp:nvSpPr>
        <dsp:cNvPr id="0" name=""/>
        <dsp:cNvSpPr/>
      </dsp:nvSpPr>
      <dsp:spPr>
        <a:xfrm>
          <a:off x="45175" y="1439528"/>
          <a:ext cx="1476151" cy="95362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 </a:t>
          </a:r>
          <a:r>
            <a:rPr lang="es-E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Operativos (39)</a:t>
          </a:r>
        </a:p>
      </dsp:txBody>
      <dsp:txXfrm>
        <a:off x="261352" y="1579184"/>
        <a:ext cx="1043797" cy="6743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6B825-7AC7-4966-AD7F-2A1124306324}">
      <dsp:nvSpPr>
        <dsp:cNvPr id="0" name=""/>
        <dsp:cNvSpPr/>
      </dsp:nvSpPr>
      <dsp:spPr>
        <a:xfrm>
          <a:off x="1651781" y="1164789"/>
          <a:ext cx="1815588" cy="1414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PREDIOS LIBRES DE BRUCELOSIS Y TUBERCULOSIS BOVINA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28</a:t>
          </a:r>
          <a:r>
            <a:rPr lang="es-EC" sz="9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0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C" sz="900" b="1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23</a:t>
          </a:r>
          <a:r>
            <a:rPr lang="es-E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T.B.</a:t>
          </a:r>
          <a:endParaRPr lang="es-ES" sz="9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7668" y="1372010"/>
        <a:ext cx="1283814" cy="1000549"/>
      </dsp:txXfrm>
    </dsp:sp>
    <dsp:sp modelId="{907073EB-021C-4FB2-9EC3-F52BF7FF1F8E}">
      <dsp:nvSpPr>
        <dsp:cNvPr id="0" name=""/>
        <dsp:cNvSpPr/>
      </dsp:nvSpPr>
      <dsp:spPr>
        <a:xfrm rot="16150563">
          <a:off x="2500339" y="909991"/>
          <a:ext cx="95606" cy="334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14886" y="991276"/>
        <a:ext cx="66924" cy="200835"/>
      </dsp:txXfrm>
    </dsp:sp>
    <dsp:sp modelId="{DC682826-8325-4E35-BF0B-8DBF48062991}">
      <dsp:nvSpPr>
        <dsp:cNvPr id="0" name=""/>
        <dsp:cNvSpPr/>
      </dsp:nvSpPr>
      <dsp:spPr>
        <a:xfrm>
          <a:off x="1801885" y="0"/>
          <a:ext cx="1475685" cy="984485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Guayas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s-E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s-E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s-E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017994" y="144174"/>
        <a:ext cx="1043467" cy="696137"/>
      </dsp:txXfrm>
    </dsp:sp>
    <dsp:sp modelId="{1ACCCE71-CEA1-4EED-B78F-A2C8D721B0FA}">
      <dsp:nvSpPr>
        <dsp:cNvPr id="0" name=""/>
        <dsp:cNvSpPr/>
      </dsp:nvSpPr>
      <dsp:spPr>
        <a:xfrm rot="21518082">
          <a:off x="3505822" y="1681253"/>
          <a:ext cx="93715" cy="334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5826" y="1748533"/>
        <a:ext cx="65601" cy="200835"/>
      </dsp:txXfrm>
    </dsp:sp>
    <dsp:sp modelId="{4FD7B6A1-AF5C-41C4-ACAD-2B1910A6BAB7}">
      <dsp:nvSpPr>
        <dsp:cNvPr id="0" name=""/>
        <dsp:cNvSpPr/>
      </dsp:nvSpPr>
      <dsp:spPr>
        <a:xfrm>
          <a:off x="3643368" y="1338295"/>
          <a:ext cx="1335632" cy="984485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Ríos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8967" y="1482469"/>
        <a:ext cx="944434" cy="696137"/>
      </dsp:txXfrm>
    </dsp:sp>
    <dsp:sp modelId="{7A07D3B7-120B-4633-B2FA-11B6D19FDD60}">
      <dsp:nvSpPr>
        <dsp:cNvPr id="0" name=""/>
        <dsp:cNvSpPr/>
      </dsp:nvSpPr>
      <dsp:spPr>
        <a:xfrm rot="5400000">
          <a:off x="2512461" y="2498647"/>
          <a:ext cx="94228" cy="334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6595" y="2551458"/>
        <a:ext cx="65960" cy="200835"/>
      </dsp:txXfrm>
    </dsp:sp>
    <dsp:sp modelId="{2F2BEBB7-0952-42CA-B1F4-51BCEE6CCF03}">
      <dsp:nvSpPr>
        <dsp:cNvPr id="0" name=""/>
        <dsp:cNvSpPr/>
      </dsp:nvSpPr>
      <dsp:spPr>
        <a:xfrm>
          <a:off x="1841580" y="2757571"/>
          <a:ext cx="1435990" cy="984485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Bolívar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r>
            <a:rPr lang="es-E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r>
            <a:rPr lang="es-E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T.B.</a:t>
          </a:r>
          <a:r>
            <a:rPr lang="es-E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051876" y="2901745"/>
        <a:ext cx="1015398" cy="696137"/>
      </dsp:txXfrm>
    </dsp:sp>
    <dsp:sp modelId="{F7C771C8-D886-498B-9EC8-1533F7CB2628}">
      <dsp:nvSpPr>
        <dsp:cNvPr id="0" name=""/>
        <dsp:cNvSpPr/>
      </dsp:nvSpPr>
      <dsp:spPr>
        <a:xfrm rot="10800000">
          <a:off x="1506733" y="1704922"/>
          <a:ext cx="102500" cy="334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37483" y="1771867"/>
        <a:ext cx="71750" cy="200835"/>
      </dsp:txXfrm>
    </dsp:sp>
    <dsp:sp modelId="{ABCFB80E-B203-4571-925C-A5DC53D4B5F1}">
      <dsp:nvSpPr>
        <dsp:cNvPr id="0" name=""/>
        <dsp:cNvSpPr/>
      </dsp:nvSpPr>
      <dsp:spPr>
        <a:xfrm>
          <a:off x="197631" y="1380042"/>
          <a:ext cx="1260752" cy="98448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Santa Elena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B.B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82264" y="1524216"/>
        <a:ext cx="891486" cy="696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0ED7B-F176-40F5-BFB4-E14DC43D1739}">
      <dsp:nvSpPr>
        <dsp:cNvPr id="0" name=""/>
        <dsp:cNvSpPr/>
      </dsp:nvSpPr>
      <dsp:spPr>
        <a:xfrm>
          <a:off x="-2596020" y="-400611"/>
          <a:ext cx="3098961" cy="3098961"/>
        </a:xfrm>
        <a:prstGeom prst="blockArc">
          <a:avLst>
            <a:gd name="adj1" fmla="val 18900000"/>
            <a:gd name="adj2" fmla="val 2700000"/>
            <a:gd name="adj3" fmla="val 69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4C05D-12D2-4EDC-922C-B167B3B8004C}">
      <dsp:nvSpPr>
        <dsp:cNvPr id="0" name=""/>
        <dsp:cNvSpPr/>
      </dsp:nvSpPr>
      <dsp:spPr>
        <a:xfrm>
          <a:off x="405651" y="228195"/>
          <a:ext cx="2542394" cy="462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766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Guayas    </a:t>
          </a:r>
          <a:r>
            <a:rPr lang="es-EC" sz="1800" b="1" i="0" u="none" kern="1200" dirty="0"/>
            <a:t>11</a:t>
          </a:r>
          <a:endParaRPr lang="es-EC" sz="1800" b="0" i="0" u="none" kern="1200" dirty="0"/>
        </a:p>
      </dsp:txBody>
      <dsp:txXfrm>
        <a:off x="405651" y="228195"/>
        <a:ext cx="2542394" cy="462704"/>
      </dsp:txXfrm>
    </dsp:sp>
    <dsp:sp modelId="{08304928-CF11-4D24-9138-ED2019BCFA9A}">
      <dsp:nvSpPr>
        <dsp:cNvPr id="0" name=""/>
        <dsp:cNvSpPr/>
      </dsp:nvSpPr>
      <dsp:spPr>
        <a:xfrm>
          <a:off x="36127" y="172330"/>
          <a:ext cx="574434" cy="57443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8FD4E-0F5D-4260-B512-2F3077AE2E04}">
      <dsp:nvSpPr>
        <dsp:cNvPr id="0" name=""/>
        <dsp:cNvSpPr/>
      </dsp:nvSpPr>
      <dsp:spPr>
        <a:xfrm>
          <a:off x="490390" y="919095"/>
          <a:ext cx="2539962" cy="45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766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Los Ríos   </a:t>
          </a:r>
          <a:r>
            <a:rPr lang="es-EC" sz="1800" b="1" i="0" u="none" kern="1200" dirty="0"/>
            <a:t>2</a:t>
          </a:r>
          <a:endParaRPr lang="es-EC" sz="1800" b="0" i="0" u="none" kern="1200" dirty="0"/>
        </a:p>
      </dsp:txBody>
      <dsp:txXfrm>
        <a:off x="490390" y="919095"/>
        <a:ext cx="2539962" cy="459547"/>
      </dsp:txXfrm>
    </dsp:sp>
    <dsp:sp modelId="{EDA85E7C-79BE-4A15-9022-DDF445D6EF89}">
      <dsp:nvSpPr>
        <dsp:cNvPr id="0" name=""/>
        <dsp:cNvSpPr/>
      </dsp:nvSpPr>
      <dsp:spPr>
        <a:xfrm>
          <a:off x="203172" y="861652"/>
          <a:ext cx="574434" cy="574434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B5683-1E4C-4F30-9D55-7427674481CA}">
      <dsp:nvSpPr>
        <dsp:cNvPr id="0" name=""/>
        <dsp:cNvSpPr/>
      </dsp:nvSpPr>
      <dsp:spPr>
        <a:xfrm>
          <a:off x="323344" y="1608417"/>
          <a:ext cx="2707008" cy="45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76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Santa Elena  </a:t>
          </a:r>
          <a:r>
            <a:rPr lang="es-EC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es-EC" sz="1800" b="1" i="0" u="none" strike="noStrike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344" y="1608417"/>
        <a:ext cx="2707008" cy="459547"/>
      </dsp:txXfrm>
    </dsp:sp>
    <dsp:sp modelId="{096E663C-7797-4237-ADBC-274D66FFEBBA}">
      <dsp:nvSpPr>
        <dsp:cNvPr id="0" name=""/>
        <dsp:cNvSpPr/>
      </dsp:nvSpPr>
      <dsp:spPr>
        <a:xfrm>
          <a:off x="36127" y="1550973"/>
          <a:ext cx="574434" cy="57443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0ED7B-F176-40F5-BFB4-E14DC43D1739}">
      <dsp:nvSpPr>
        <dsp:cNvPr id="0" name=""/>
        <dsp:cNvSpPr/>
      </dsp:nvSpPr>
      <dsp:spPr>
        <a:xfrm>
          <a:off x="-2548368" y="-393366"/>
          <a:ext cx="3042354" cy="3042354"/>
        </a:xfrm>
        <a:prstGeom prst="blockArc">
          <a:avLst>
            <a:gd name="adj1" fmla="val 18900000"/>
            <a:gd name="adj2" fmla="val 2700000"/>
            <a:gd name="adj3" fmla="val 71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4C05D-12D2-4EDC-922C-B167B3B8004C}">
      <dsp:nvSpPr>
        <dsp:cNvPr id="0" name=""/>
        <dsp:cNvSpPr/>
      </dsp:nvSpPr>
      <dsp:spPr>
        <a:xfrm>
          <a:off x="259387" y="173412"/>
          <a:ext cx="2974042" cy="347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435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Guayas </a:t>
          </a:r>
          <a:r>
            <a:rPr lang="es-EC" sz="1800" b="1" i="0" u="none" kern="1200" dirty="0"/>
            <a:t>10</a:t>
          </a:r>
          <a:endParaRPr lang="es-EC" sz="1800" b="0" i="0" u="none" kern="1200" dirty="0"/>
        </a:p>
      </dsp:txBody>
      <dsp:txXfrm>
        <a:off x="259387" y="173412"/>
        <a:ext cx="2974042" cy="347004"/>
      </dsp:txXfrm>
    </dsp:sp>
    <dsp:sp modelId="{08304928-CF11-4D24-9138-ED2019BCFA9A}">
      <dsp:nvSpPr>
        <dsp:cNvPr id="0" name=""/>
        <dsp:cNvSpPr/>
      </dsp:nvSpPr>
      <dsp:spPr>
        <a:xfrm>
          <a:off x="42509" y="130036"/>
          <a:ext cx="433755" cy="433755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8FD4E-0F5D-4260-B512-2F3077AE2E04}">
      <dsp:nvSpPr>
        <dsp:cNvPr id="0" name=""/>
        <dsp:cNvSpPr/>
      </dsp:nvSpPr>
      <dsp:spPr>
        <a:xfrm>
          <a:off x="458333" y="694009"/>
          <a:ext cx="2775096" cy="347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435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Los Ríos </a:t>
          </a:r>
          <a:r>
            <a:rPr lang="es-EC" sz="1800" b="1" i="0" u="none" kern="1200" dirty="0"/>
            <a:t>20</a:t>
          </a:r>
          <a:endParaRPr lang="es-EC" sz="1800" b="0" i="0" u="none" kern="1200" dirty="0"/>
        </a:p>
      </dsp:txBody>
      <dsp:txXfrm>
        <a:off x="458333" y="694009"/>
        <a:ext cx="2775096" cy="347004"/>
      </dsp:txXfrm>
    </dsp:sp>
    <dsp:sp modelId="{EDA85E7C-79BE-4A15-9022-DDF445D6EF89}">
      <dsp:nvSpPr>
        <dsp:cNvPr id="0" name=""/>
        <dsp:cNvSpPr/>
      </dsp:nvSpPr>
      <dsp:spPr>
        <a:xfrm>
          <a:off x="185188" y="650633"/>
          <a:ext cx="433755" cy="433755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B5683-1E4C-4F30-9D55-7427674481CA}">
      <dsp:nvSpPr>
        <dsp:cNvPr id="0" name=""/>
        <dsp:cNvSpPr/>
      </dsp:nvSpPr>
      <dsp:spPr>
        <a:xfrm>
          <a:off x="458333" y="1214606"/>
          <a:ext cx="2775096" cy="347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43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Santa Elena </a:t>
          </a:r>
          <a:r>
            <a:rPr lang="es-EC" sz="1800" b="1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es-EC" sz="1800" b="1" i="0" u="none" strike="noStrike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8333" y="1214606"/>
        <a:ext cx="2775096" cy="347004"/>
      </dsp:txXfrm>
    </dsp:sp>
    <dsp:sp modelId="{096E663C-7797-4237-ADBC-274D66FFEBBA}">
      <dsp:nvSpPr>
        <dsp:cNvPr id="0" name=""/>
        <dsp:cNvSpPr/>
      </dsp:nvSpPr>
      <dsp:spPr>
        <a:xfrm>
          <a:off x="241455" y="1171231"/>
          <a:ext cx="433755" cy="433755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A8AAB-55F6-4833-9EA2-F59DF1D1D187}">
      <dsp:nvSpPr>
        <dsp:cNvPr id="0" name=""/>
        <dsp:cNvSpPr/>
      </dsp:nvSpPr>
      <dsp:spPr>
        <a:xfrm>
          <a:off x="259387" y="1735204"/>
          <a:ext cx="2974042" cy="347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435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Bolívar </a:t>
          </a:r>
          <a:r>
            <a:rPr lang="es-EC" sz="1800" b="1" i="0" u="none" kern="1200" dirty="0"/>
            <a:t>7</a:t>
          </a:r>
          <a:endParaRPr lang="es-EC" sz="1800" b="0" i="0" u="none" kern="1200" dirty="0"/>
        </a:p>
      </dsp:txBody>
      <dsp:txXfrm>
        <a:off x="259387" y="1735204"/>
        <a:ext cx="2974042" cy="347004"/>
      </dsp:txXfrm>
    </dsp:sp>
    <dsp:sp modelId="{54E80DDF-F618-470D-8C13-037D01927984}">
      <dsp:nvSpPr>
        <dsp:cNvPr id="0" name=""/>
        <dsp:cNvSpPr/>
      </dsp:nvSpPr>
      <dsp:spPr>
        <a:xfrm>
          <a:off x="42509" y="1691828"/>
          <a:ext cx="433755" cy="433755"/>
        </a:xfrm>
        <a:prstGeom prst="ellips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0ED7B-F176-40F5-BFB4-E14DC43D1739}">
      <dsp:nvSpPr>
        <dsp:cNvPr id="0" name=""/>
        <dsp:cNvSpPr/>
      </dsp:nvSpPr>
      <dsp:spPr>
        <a:xfrm>
          <a:off x="-4673470" y="-716438"/>
          <a:ext cx="5566822" cy="5566822"/>
        </a:xfrm>
        <a:prstGeom prst="blockArc">
          <a:avLst>
            <a:gd name="adj1" fmla="val 18900000"/>
            <a:gd name="adj2" fmla="val 2700000"/>
            <a:gd name="adj3" fmla="val 38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4C05D-12D2-4EDC-922C-B167B3B8004C}">
      <dsp:nvSpPr>
        <dsp:cNvPr id="0" name=""/>
        <dsp:cNvSpPr/>
      </dsp:nvSpPr>
      <dsp:spPr>
        <a:xfrm>
          <a:off x="391001" y="258288"/>
          <a:ext cx="3530057" cy="51690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96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Notificaciones atendidas </a:t>
          </a:r>
          <a:r>
            <a:rPr lang="es-MX" sz="1600" b="1" i="0" u="none" kern="1200" dirty="0"/>
            <a:t>1</a:t>
          </a:r>
          <a:r>
            <a:rPr lang="es-EC" sz="1600" b="1" i="0" u="none" kern="1200" dirty="0"/>
            <a:t>55</a:t>
          </a:r>
        </a:p>
      </dsp:txBody>
      <dsp:txXfrm>
        <a:off x="391001" y="258288"/>
        <a:ext cx="3530057" cy="516908"/>
      </dsp:txXfrm>
    </dsp:sp>
    <dsp:sp modelId="{08304928-CF11-4D24-9138-ED2019BCFA9A}">
      <dsp:nvSpPr>
        <dsp:cNvPr id="0" name=""/>
        <dsp:cNvSpPr/>
      </dsp:nvSpPr>
      <dsp:spPr>
        <a:xfrm>
          <a:off x="67933" y="193675"/>
          <a:ext cx="646135" cy="64613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8FD4E-0F5D-4260-B512-2F3077AE2E04}">
      <dsp:nvSpPr>
        <dsp:cNvPr id="0" name=""/>
        <dsp:cNvSpPr/>
      </dsp:nvSpPr>
      <dsp:spPr>
        <a:xfrm>
          <a:off x="809398" y="1053666"/>
          <a:ext cx="3159655" cy="51690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96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/>
            <a:t>Inspecciones apícolas </a:t>
          </a:r>
          <a:r>
            <a:rPr lang="es-MX" sz="1800" b="1" i="0" u="none" kern="1200" dirty="0"/>
            <a:t>5</a:t>
          </a:r>
          <a:r>
            <a:rPr lang="es-EC" sz="1800" b="1" i="0" u="none" kern="1200" dirty="0"/>
            <a:t>8</a:t>
          </a:r>
        </a:p>
      </dsp:txBody>
      <dsp:txXfrm>
        <a:off x="809398" y="1053666"/>
        <a:ext cx="3159655" cy="516908"/>
      </dsp:txXfrm>
    </dsp:sp>
    <dsp:sp modelId="{EDA85E7C-79BE-4A15-9022-DDF445D6EF89}">
      <dsp:nvSpPr>
        <dsp:cNvPr id="0" name=""/>
        <dsp:cNvSpPr/>
      </dsp:nvSpPr>
      <dsp:spPr>
        <a:xfrm>
          <a:off x="438335" y="968790"/>
          <a:ext cx="646135" cy="64613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B5683-1E4C-4F30-9D55-7427674481CA}">
      <dsp:nvSpPr>
        <dsp:cNvPr id="0" name=""/>
        <dsp:cNvSpPr/>
      </dsp:nvSpPr>
      <dsp:spPr>
        <a:xfrm>
          <a:off x="912064" y="1784792"/>
          <a:ext cx="3045972" cy="51690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96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i="0" u="none" kern="1200" dirty="0"/>
            <a:t>Operativos de carreteras </a:t>
          </a:r>
          <a:r>
            <a:rPr lang="es-MX" sz="1600" b="1" i="0" u="none" kern="1200" dirty="0"/>
            <a:t>7</a:t>
          </a:r>
          <a:r>
            <a:rPr lang="es-EC" sz="1600" b="1" i="0" u="none" kern="1200" dirty="0"/>
            <a:t>8</a:t>
          </a:r>
          <a:endParaRPr lang="es-EC" sz="1600" b="1" i="0" u="none" strike="noStrike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2064" y="1784792"/>
        <a:ext cx="3045972" cy="516908"/>
      </dsp:txXfrm>
    </dsp:sp>
    <dsp:sp modelId="{096E663C-7797-4237-ADBC-274D66FFEBBA}">
      <dsp:nvSpPr>
        <dsp:cNvPr id="0" name=""/>
        <dsp:cNvSpPr/>
      </dsp:nvSpPr>
      <dsp:spPr>
        <a:xfrm>
          <a:off x="552018" y="1743904"/>
          <a:ext cx="646135" cy="64613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A8AAB-55F6-4833-9EA2-F59DF1D1D187}">
      <dsp:nvSpPr>
        <dsp:cNvPr id="0" name=""/>
        <dsp:cNvSpPr/>
      </dsp:nvSpPr>
      <dsp:spPr>
        <a:xfrm>
          <a:off x="803584" y="2417684"/>
          <a:ext cx="3159655" cy="82066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96" tIns="33020" rIns="33020" bIns="3302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u="none" strike="noStrike" kern="1200" dirty="0">
              <a:effectLst/>
              <a:latin typeface="+mn-lt"/>
            </a:rPr>
            <a:t>Seguimiento cuarentenario post entrada de animales y material reproductivo animal         </a:t>
          </a:r>
          <a:r>
            <a:rPr lang="es-ES" sz="1600" b="1" u="none" strike="noStrike" kern="1200" dirty="0">
              <a:effectLst/>
              <a:latin typeface="+mn-lt"/>
            </a:rPr>
            <a:t>51</a:t>
          </a:r>
          <a:endParaRPr lang="es-EC" sz="1300" b="1" i="0" u="none" kern="1200" dirty="0"/>
        </a:p>
      </dsp:txBody>
      <dsp:txXfrm>
        <a:off x="803584" y="2417684"/>
        <a:ext cx="3159655" cy="820664"/>
      </dsp:txXfrm>
    </dsp:sp>
    <dsp:sp modelId="{54E80DDF-F618-470D-8C13-037D01927984}">
      <dsp:nvSpPr>
        <dsp:cNvPr id="0" name=""/>
        <dsp:cNvSpPr/>
      </dsp:nvSpPr>
      <dsp:spPr>
        <a:xfrm>
          <a:off x="438335" y="2519019"/>
          <a:ext cx="646135" cy="64613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84F04-ACEA-424A-99B6-CEF27C4994A8}">
      <dsp:nvSpPr>
        <dsp:cNvPr id="0" name=""/>
        <dsp:cNvSpPr/>
      </dsp:nvSpPr>
      <dsp:spPr>
        <a:xfrm>
          <a:off x="447292" y="3270966"/>
          <a:ext cx="3530057" cy="692471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96" tIns="33020" rIns="33020" bIns="3302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u="none" strike="noStrike" kern="1200" dirty="0">
              <a:effectLst/>
              <a:latin typeface="+mn-lt"/>
            </a:rPr>
            <a:t>Permisos de eventos de concentración animal          </a:t>
          </a:r>
          <a:r>
            <a:rPr lang="es-ES" sz="1600" b="1" u="none" strike="noStrike" kern="1200" dirty="0">
              <a:effectLst/>
              <a:latin typeface="+mn-lt"/>
            </a:rPr>
            <a:t>16</a:t>
          </a:r>
          <a:endParaRPr lang="es-EC" sz="1600" b="1" i="0" u="none" kern="1200" dirty="0"/>
        </a:p>
      </dsp:txBody>
      <dsp:txXfrm>
        <a:off x="447292" y="3270966"/>
        <a:ext cx="3530057" cy="692471"/>
      </dsp:txXfrm>
    </dsp:sp>
    <dsp:sp modelId="{E6DFDD5B-B0F5-4BA3-AF9D-BBE03B618D0B}">
      <dsp:nvSpPr>
        <dsp:cNvPr id="0" name=""/>
        <dsp:cNvSpPr/>
      </dsp:nvSpPr>
      <dsp:spPr>
        <a:xfrm>
          <a:off x="67933" y="3294134"/>
          <a:ext cx="646135" cy="64613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B2386-3347-40F7-89A3-5DF429E3E598}">
      <dsp:nvSpPr>
        <dsp:cNvPr id="0" name=""/>
        <dsp:cNvSpPr/>
      </dsp:nvSpPr>
      <dsp:spPr>
        <a:xfrm rot="10800000">
          <a:off x="1330999" y="0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Banano</a:t>
          </a:r>
          <a:r>
            <a:rPr lang="es-EC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</a:t>
          </a:r>
          <a:r>
            <a:rPr lang="es-EC" sz="20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62.892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17575" y="0"/>
        <a:ext cx="2713702" cy="346304"/>
      </dsp:txXfrm>
    </dsp:sp>
    <dsp:sp modelId="{5B8CB760-90A4-4C0C-B040-A7F64F68984E}">
      <dsp:nvSpPr>
        <dsp:cNvPr id="0" name=""/>
        <dsp:cNvSpPr/>
      </dsp:nvSpPr>
      <dsp:spPr>
        <a:xfrm>
          <a:off x="986464" y="163"/>
          <a:ext cx="346304" cy="3463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598D7-BF63-4A41-A3C7-4AD6259050EF}">
      <dsp:nvSpPr>
        <dsp:cNvPr id="0" name=""/>
        <dsp:cNvSpPr/>
      </dsp:nvSpPr>
      <dsp:spPr>
        <a:xfrm rot="10800000">
          <a:off x="1330999" y="413342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Cacao</a:t>
          </a:r>
          <a:r>
            <a:rPr lang="en-US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3.752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17575" y="413342"/>
        <a:ext cx="2713702" cy="346304"/>
      </dsp:txXfrm>
    </dsp:sp>
    <dsp:sp modelId="{948EAA07-76E1-418B-BB7C-7531B4EF2612}">
      <dsp:nvSpPr>
        <dsp:cNvPr id="0" name=""/>
        <dsp:cNvSpPr/>
      </dsp:nvSpPr>
      <dsp:spPr>
        <a:xfrm>
          <a:off x="986464" y="449842"/>
          <a:ext cx="346304" cy="34630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FBDEC-BC81-4580-B1BD-A7769B0AB668}">
      <dsp:nvSpPr>
        <dsp:cNvPr id="0" name=""/>
        <dsp:cNvSpPr/>
      </dsp:nvSpPr>
      <dsp:spPr>
        <a:xfrm rot="10800000">
          <a:off x="1330999" y="863020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Teca</a:t>
          </a:r>
          <a:r>
            <a:rPr lang="es-EC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3.496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17575" y="863020"/>
        <a:ext cx="2713702" cy="346304"/>
      </dsp:txXfrm>
    </dsp:sp>
    <dsp:sp modelId="{D6AE41BA-AE82-4496-A17E-443EEED0C563}">
      <dsp:nvSpPr>
        <dsp:cNvPr id="0" name=""/>
        <dsp:cNvSpPr/>
      </dsp:nvSpPr>
      <dsp:spPr>
        <a:xfrm>
          <a:off x="986464" y="899521"/>
          <a:ext cx="346304" cy="34630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DA631-6EE1-40C1-8E54-5EB57DAA4A10}">
      <dsp:nvSpPr>
        <dsp:cNvPr id="0" name=""/>
        <dsp:cNvSpPr/>
      </dsp:nvSpPr>
      <dsp:spPr>
        <a:xfrm rot="10800000">
          <a:off x="1330999" y="1312699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Piña</a:t>
          </a:r>
          <a:r>
            <a:rPr lang="en-US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2.628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17575" y="1312699"/>
        <a:ext cx="2713702" cy="346304"/>
      </dsp:txXfrm>
    </dsp:sp>
    <dsp:sp modelId="{BD943662-50AC-4744-950D-F8ADB32A90C5}">
      <dsp:nvSpPr>
        <dsp:cNvPr id="0" name=""/>
        <dsp:cNvSpPr/>
      </dsp:nvSpPr>
      <dsp:spPr>
        <a:xfrm>
          <a:off x="986464" y="1349199"/>
          <a:ext cx="346304" cy="34630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9E13B-CE8B-47A8-98B7-853564AF2FFC}">
      <dsp:nvSpPr>
        <dsp:cNvPr id="0" name=""/>
        <dsp:cNvSpPr/>
      </dsp:nvSpPr>
      <dsp:spPr>
        <a:xfrm rot="10800000">
          <a:off x="1330999" y="1762377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Balsa</a:t>
          </a:r>
          <a:r>
            <a:rPr lang="en-US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2.401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17575" y="1762377"/>
        <a:ext cx="2713702" cy="346304"/>
      </dsp:txXfrm>
    </dsp:sp>
    <dsp:sp modelId="{0E667EBE-4E6B-40E3-876F-F160EFE1B069}">
      <dsp:nvSpPr>
        <dsp:cNvPr id="0" name=""/>
        <dsp:cNvSpPr/>
      </dsp:nvSpPr>
      <dsp:spPr>
        <a:xfrm>
          <a:off x="986464" y="1798878"/>
          <a:ext cx="346304" cy="34630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ECB23-7998-4CBB-BBF7-440D89BEF5F1}">
      <dsp:nvSpPr>
        <dsp:cNvPr id="0" name=""/>
        <dsp:cNvSpPr/>
      </dsp:nvSpPr>
      <dsp:spPr>
        <a:xfrm rot="10800000">
          <a:off x="1314925" y="2212056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Mango</a:t>
          </a:r>
          <a:r>
            <a:rPr lang="es-EC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2.427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01501" y="2212056"/>
        <a:ext cx="2713702" cy="346304"/>
      </dsp:txXfrm>
    </dsp:sp>
    <dsp:sp modelId="{B96F09BC-D259-4F41-9674-532B4E12590E}">
      <dsp:nvSpPr>
        <dsp:cNvPr id="0" name=""/>
        <dsp:cNvSpPr/>
      </dsp:nvSpPr>
      <dsp:spPr>
        <a:xfrm>
          <a:off x="986464" y="2248556"/>
          <a:ext cx="346304" cy="346304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64CF6-E675-4A0C-88F7-3111096C5245}">
      <dsp:nvSpPr>
        <dsp:cNvPr id="0" name=""/>
        <dsp:cNvSpPr/>
      </dsp:nvSpPr>
      <dsp:spPr>
        <a:xfrm rot="10800000">
          <a:off x="1314925" y="2661734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Pitahaya</a:t>
          </a:r>
          <a:r>
            <a:rPr lang="en-US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	</a:t>
          </a:r>
          <a:r>
            <a:rPr lang="es-EC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1.809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01501" y="2661734"/>
        <a:ext cx="2713702" cy="346304"/>
      </dsp:txXfrm>
    </dsp:sp>
    <dsp:sp modelId="{0177F03C-6E1A-4671-B7C5-4A942E0D6F4A}">
      <dsp:nvSpPr>
        <dsp:cNvPr id="0" name=""/>
        <dsp:cNvSpPr/>
      </dsp:nvSpPr>
      <dsp:spPr>
        <a:xfrm>
          <a:off x="986464" y="2698235"/>
          <a:ext cx="346304" cy="346304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83A79-5F9C-43EF-A14D-6672F965264C}">
      <dsp:nvSpPr>
        <dsp:cNvPr id="0" name=""/>
        <dsp:cNvSpPr/>
      </dsp:nvSpPr>
      <dsp:spPr>
        <a:xfrm rot="10800000">
          <a:off x="1300863" y="3111413"/>
          <a:ext cx="2800278" cy="346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711" tIns="53340" rIns="99568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Otros Productos </a:t>
          </a:r>
          <a:r>
            <a:rPr lang="en-US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8.966</a:t>
          </a:r>
          <a:endParaRPr lang="es-E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87439" y="3111413"/>
        <a:ext cx="2713702" cy="346304"/>
      </dsp:txXfrm>
    </dsp:sp>
    <dsp:sp modelId="{DF2C4462-7C06-48D6-964B-A862D2430E2E}">
      <dsp:nvSpPr>
        <dsp:cNvPr id="0" name=""/>
        <dsp:cNvSpPr/>
      </dsp:nvSpPr>
      <dsp:spPr>
        <a:xfrm>
          <a:off x="986464" y="3147913"/>
          <a:ext cx="346304" cy="346304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3;n">
            <a:extLst>
              <a:ext uri="{FF2B5EF4-FFF2-40B4-BE49-F238E27FC236}">
                <a16:creationId xmlns:a16="http://schemas.microsoft.com/office/drawing/2014/main" id="{705A4135-038F-4CD3-9691-C3B2FBD5959A}"/>
              </a:ext>
            </a:extLst>
          </p:cNvPr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EC" altLang="es-EC" dirty="0"/>
          </a:p>
        </p:txBody>
      </p:sp>
      <p:sp>
        <p:nvSpPr>
          <p:cNvPr id="2051" name="Google Shape;4;n">
            <a:extLst>
              <a:ext uri="{FF2B5EF4-FFF2-40B4-BE49-F238E27FC236}">
                <a16:creationId xmlns:a16="http://schemas.microsoft.com/office/drawing/2014/main" id="{B2DEA9E7-42F6-4EC7-89C0-95AC00229665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EC" altLang="es-EC" dirty="0"/>
          </a:p>
        </p:txBody>
      </p:sp>
      <p:sp>
        <p:nvSpPr>
          <p:cNvPr id="4100" name="Google Shape;5;n">
            <a:extLst>
              <a:ext uri="{FF2B5EF4-FFF2-40B4-BE49-F238E27FC236}">
                <a16:creationId xmlns:a16="http://schemas.microsoft.com/office/drawing/2014/main" id="{47B23C41-48DB-4844-81FF-D5ABC39453D5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50838208 w 120000"/>
              <a:gd name="T3" fmla="*/ 0 h 120000"/>
              <a:gd name="T4" fmla="*/ 250838208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Google Shape;6;n">
            <a:extLst>
              <a:ext uri="{FF2B5EF4-FFF2-40B4-BE49-F238E27FC236}">
                <a16:creationId xmlns:a16="http://schemas.microsoft.com/office/drawing/2014/main" id="{5CC65CCD-324A-4D3C-B0A9-55AC1E7DAA9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C" altLang="es-EC">
              <a:sym typeface="Arial" panose="020B0604020202020204" pitchFamily="34" charset="0"/>
            </a:endParaRPr>
          </a:p>
        </p:txBody>
      </p:sp>
      <p:sp>
        <p:nvSpPr>
          <p:cNvPr id="2054" name="Google Shape;7;n">
            <a:extLst>
              <a:ext uri="{FF2B5EF4-FFF2-40B4-BE49-F238E27FC236}">
                <a16:creationId xmlns:a16="http://schemas.microsoft.com/office/drawing/2014/main" id="{A5C09097-783D-4702-8FDF-5293686D3B9C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EC" altLang="es-EC" dirty="0"/>
          </a:p>
        </p:txBody>
      </p:sp>
      <p:sp>
        <p:nvSpPr>
          <p:cNvPr id="2055" name="Google Shape;8;n">
            <a:extLst>
              <a:ext uri="{FF2B5EF4-FFF2-40B4-BE49-F238E27FC236}">
                <a16:creationId xmlns:a16="http://schemas.microsoft.com/office/drawing/2014/main" id="{6B23FFEF-A54A-4EC9-BA3C-9BDE694CA9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44DBED3B-466F-4389-8AD4-EACFBFF0BB5B}" type="slidenum">
              <a:rPr lang="es-EC" altLang="es-EC" smtClean="0"/>
              <a:pPr>
                <a:defRPr/>
              </a:pPr>
              <a:t>‹Nº›</a:t>
            </a:fld>
            <a:endParaRPr lang="es-EC" altLang="es-EC" dirty="0"/>
          </a:p>
        </p:txBody>
      </p:sp>
    </p:spTree>
    <p:extLst>
      <p:ext uri="{BB962C8B-B14F-4D97-AF65-F5344CB8AC3E}">
        <p14:creationId xmlns:p14="http://schemas.microsoft.com/office/powerpoint/2010/main" val="1945325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4DBED3B-466F-4389-8AD4-EACFBFF0BB5B}" type="slidenum">
              <a:rPr lang="es-EC" altLang="es-EC" smtClean="0"/>
              <a:pPr>
                <a:defRPr/>
              </a:pPr>
              <a:t>7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49565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2;p43">
            <a:extLst>
              <a:ext uri="{FF2B5EF4-FFF2-40B4-BE49-F238E27FC236}">
                <a16:creationId xmlns:a16="http://schemas.microsoft.com/office/drawing/2014/main" id="{7EAD8E52-7DD2-4C0D-91A2-DFA12DADF38C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5" name="Google Shape;13;p43">
            <a:extLst>
              <a:ext uri="{FF2B5EF4-FFF2-40B4-BE49-F238E27FC236}">
                <a16:creationId xmlns:a16="http://schemas.microsoft.com/office/drawing/2014/main" id="{C05C41AE-A5A1-413D-BB64-FB6ECC057571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4;p43">
            <a:extLst>
              <a:ext uri="{FF2B5EF4-FFF2-40B4-BE49-F238E27FC236}">
                <a16:creationId xmlns:a16="http://schemas.microsoft.com/office/drawing/2014/main" id="{06989A6A-3811-44C7-837B-02041807A113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92487-9207-4392-8068-35E245EED721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3768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12;p43">
            <a:extLst>
              <a:ext uri="{FF2B5EF4-FFF2-40B4-BE49-F238E27FC236}">
                <a16:creationId xmlns:a16="http://schemas.microsoft.com/office/drawing/2014/main" id="{79D59560-99AB-43CD-8714-0597FA2C6777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3;p43">
            <a:extLst>
              <a:ext uri="{FF2B5EF4-FFF2-40B4-BE49-F238E27FC236}">
                <a16:creationId xmlns:a16="http://schemas.microsoft.com/office/drawing/2014/main" id="{E01E45FC-D726-44D0-8AE1-4B537029FA42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7" name="Google Shape;14;p43">
            <a:extLst>
              <a:ext uri="{FF2B5EF4-FFF2-40B4-BE49-F238E27FC236}">
                <a16:creationId xmlns:a16="http://schemas.microsoft.com/office/drawing/2014/main" id="{5A3FB02D-03FB-40DF-8635-24CD3A439CC9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8CCDE-D71A-46EE-8C98-5B078BB33CAC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47747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12;p43">
            <a:extLst>
              <a:ext uri="{FF2B5EF4-FFF2-40B4-BE49-F238E27FC236}">
                <a16:creationId xmlns:a16="http://schemas.microsoft.com/office/drawing/2014/main" id="{EEE168EB-1B46-4D13-AE72-B5CBC2E4960E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8" name="Google Shape;13;p43">
            <a:extLst>
              <a:ext uri="{FF2B5EF4-FFF2-40B4-BE49-F238E27FC236}">
                <a16:creationId xmlns:a16="http://schemas.microsoft.com/office/drawing/2014/main" id="{F6ED84AD-90C0-47C0-BFFB-4BDADCC95741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9" name="Google Shape;14;p43">
            <a:extLst>
              <a:ext uri="{FF2B5EF4-FFF2-40B4-BE49-F238E27FC236}">
                <a16:creationId xmlns:a16="http://schemas.microsoft.com/office/drawing/2014/main" id="{16F631AB-2358-4FB7-8880-BF69F5DAC17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0B66-6340-4B23-AEAD-7E7F03BEB62C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8986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" name="Google Shape;12;p43">
            <a:extLst>
              <a:ext uri="{FF2B5EF4-FFF2-40B4-BE49-F238E27FC236}">
                <a16:creationId xmlns:a16="http://schemas.microsoft.com/office/drawing/2014/main" id="{4293DA7E-497F-4D98-81CF-E1A9F9856338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3;p43">
            <a:extLst>
              <a:ext uri="{FF2B5EF4-FFF2-40B4-BE49-F238E27FC236}">
                <a16:creationId xmlns:a16="http://schemas.microsoft.com/office/drawing/2014/main" id="{768AF483-C48A-4E68-8948-EBD8E8F2E071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7" name="Google Shape;14;p43">
            <a:extLst>
              <a:ext uri="{FF2B5EF4-FFF2-40B4-BE49-F238E27FC236}">
                <a16:creationId xmlns:a16="http://schemas.microsoft.com/office/drawing/2014/main" id="{33465372-B75B-45A8-BCAD-D97DF159088B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5A8F2-E90A-4110-A652-08DD5837A963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24835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" name="Google Shape;12;p43">
            <a:extLst>
              <a:ext uri="{FF2B5EF4-FFF2-40B4-BE49-F238E27FC236}">
                <a16:creationId xmlns:a16="http://schemas.microsoft.com/office/drawing/2014/main" id="{EA31C2EC-8C33-48C2-AA81-16BB6967E36A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3;p43">
            <a:extLst>
              <a:ext uri="{FF2B5EF4-FFF2-40B4-BE49-F238E27FC236}">
                <a16:creationId xmlns:a16="http://schemas.microsoft.com/office/drawing/2014/main" id="{C4DC156B-E979-4D21-B3F7-84B952DCC78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7" name="Google Shape;14;p43">
            <a:extLst>
              <a:ext uri="{FF2B5EF4-FFF2-40B4-BE49-F238E27FC236}">
                <a16:creationId xmlns:a16="http://schemas.microsoft.com/office/drawing/2014/main" id="{C7529AB2-3266-4E11-AC75-A19084A7B375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E66B-20D8-42C4-A5CC-D123AC5C4793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78560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;p43">
            <a:extLst>
              <a:ext uri="{FF2B5EF4-FFF2-40B4-BE49-F238E27FC236}">
                <a16:creationId xmlns:a16="http://schemas.microsoft.com/office/drawing/2014/main" id="{FD4941B4-5069-4804-88D3-6FA62693A064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5" name="Google Shape;13;p43">
            <a:extLst>
              <a:ext uri="{FF2B5EF4-FFF2-40B4-BE49-F238E27FC236}">
                <a16:creationId xmlns:a16="http://schemas.microsoft.com/office/drawing/2014/main" id="{DA25A1F8-B320-4D9F-891D-D691D67E0E37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4;p43">
            <a:extLst>
              <a:ext uri="{FF2B5EF4-FFF2-40B4-BE49-F238E27FC236}">
                <a16:creationId xmlns:a16="http://schemas.microsoft.com/office/drawing/2014/main" id="{CC256C2F-1F39-4779-8D1B-CF8A3F16F12E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AF133-B2EC-4552-8606-B7AB3DD6ACCC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03388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;p43">
            <a:extLst>
              <a:ext uri="{FF2B5EF4-FFF2-40B4-BE49-F238E27FC236}">
                <a16:creationId xmlns:a16="http://schemas.microsoft.com/office/drawing/2014/main" id="{036728AB-AB8D-40C0-99E3-514F4109DBE4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5" name="Google Shape;13;p43">
            <a:extLst>
              <a:ext uri="{FF2B5EF4-FFF2-40B4-BE49-F238E27FC236}">
                <a16:creationId xmlns:a16="http://schemas.microsoft.com/office/drawing/2014/main" id="{E077B7F4-5F4A-4FDC-821E-E6FEC5C09663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EC"/>
          </a:p>
        </p:txBody>
      </p:sp>
      <p:sp>
        <p:nvSpPr>
          <p:cNvPr id="6" name="Google Shape;14;p43">
            <a:extLst>
              <a:ext uri="{FF2B5EF4-FFF2-40B4-BE49-F238E27FC236}">
                <a16:creationId xmlns:a16="http://schemas.microsoft.com/office/drawing/2014/main" id="{E6459989-7098-4642-85D8-4968F384256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33482-BDC3-4720-B12B-9BEF4BE38F42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4134634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5F62E-C0C3-431D-B647-C07369FD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A3AF-239F-4F36-B95C-6F4CAAE13E37}" type="datetimeFigureOut">
              <a:rPr lang="en-US"/>
              <a:pPr>
                <a:defRPr/>
              </a:pPr>
              <a:t>3/15/22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6896-D9CA-4DE4-B862-649B2215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22DA-6731-44B0-8F75-4D353D47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2ED9-007E-4514-9529-4273F70ECFBC}" type="slidenum">
              <a:rPr lang="en-US" altLang="es-EC"/>
              <a:pPr>
                <a:defRPr/>
              </a:pPr>
              <a:t>‹Nº›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46251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BA9C-2A34-4B21-9648-962A17B1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814E-616F-4E52-9C04-65E5AEE5B243}" type="datetimeFigureOut">
              <a:rPr lang="en-US"/>
              <a:pPr>
                <a:defRPr/>
              </a:pPr>
              <a:t>3/15/22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1B427-B3A9-4586-8193-5DBCADAF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1AAE-4746-45FE-893C-F15D9267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4EDD-0C4F-45B8-BF62-F37492A89C42}" type="slidenum">
              <a:rPr lang="en-US" altLang="es-EC"/>
              <a:pPr>
                <a:defRPr/>
              </a:pPr>
              <a:t>‹Nº›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396548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43">
            <a:extLst>
              <a:ext uri="{FF2B5EF4-FFF2-40B4-BE49-F238E27FC236}">
                <a16:creationId xmlns:a16="http://schemas.microsoft.com/office/drawing/2014/main" id="{220143E8-2A64-48F8-830E-2884B3FC63B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C" altLang="es-EC">
              <a:sym typeface="Arial" panose="020B0604020202020204" pitchFamily="34" charset="0"/>
            </a:endParaRPr>
          </a:p>
        </p:txBody>
      </p:sp>
      <p:sp>
        <p:nvSpPr>
          <p:cNvPr id="1027" name="Google Shape;11;p43">
            <a:extLst>
              <a:ext uri="{FF2B5EF4-FFF2-40B4-BE49-F238E27FC236}">
                <a16:creationId xmlns:a16="http://schemas.microsoft.com/office/drawing/2014/main" id="{B81857EC-6A38-4AA4-A2FD-DB5349BC81B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C" altLang="es-EC">
              <a:sym typeface="Arial" panose="020B0604020202020204" pitchFamily="34" charset="0"/>
            </a:endParaRPr>
          </a:p>
        </p:txBody>
      </p:sp>
      <p:sp>
        <p:nvSpPr>
          <p:cNvPr id="1028" name="Google Shape;12;p43">
            <a:extLst>
              <a:ext uri="{FF2B5EF4-FFF2-40B4-BE49-F238E27FC236}">
                <a16:creationId xmlns:a16="http://schemas.microsoft.com/office/drawing/2014/main" id="{829FFCA0-A2D7-45E7-B59E-2A4BEE085CCC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EC" altLang="es-EC" dirty="0"/>
          </a:p>
        </p:txBody>
      </p:sp>
      <p:sp>
        <p:nvSpPr>
          <p:cNvPr id="1029" name="Google Shape;13;p43">
            <a:extLst>
              <a:ext uri="{FF2B5EF4-FFF2-40B4-BE49-F238E27FC236}">
                <a16:creationId xmlns:a16="http://schemas.microsoft.com/office/drawing/2014/main" id="{95727411-9294-44FC-9A42-54EA72901FCC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EC" altLang="es-EC" dirty="0"/>
          </a:p>
        </p:txBody>
      </p:sp>
      <p:sp>
        <p:nvSpPr>
          <p:cNvPr id="1030" name="Google Shape;14;p43">
            <a:extLst>
              <a:ext uri="{FF2B5EF4-FFF2-40B4-BE49-F238E27FC236}">
                <a16:creationId xmlns:a16="http://schemas.microsoft.com/office/drawing/2014/main" id="{F86DC83D-4194-40D3-9C0E-383CE7805E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0BE44D14-F745-4994-99DD-C66DAD23E089}" type="slidenum">
              <a:rPr lang="es-EC" altLang="es-EC" smtClean="0"/>
              <a:pPr>
                <a:defRPr/>
              </a:pPr>
              <a:t>‹Nº›</a:t>
            </a:fld>
            <a:endParaRPr lang="es-EC" altLang="es-EC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48.png"/><Relationship Id="rId18" Type="http://schemas.openxmlformats.org/officeDocument/2006/relationships/diagramColors" Target="../diagrams/colors13.xml"/><Relationship Id="rId3" Type="http://schemas.openxmlformats.org/officeDocument/2006/relationships/image" Target="../media/image43.png"/><Relationship Id="rId7" Type="http://schemas.openxmlformats.org/officeDocument/2006/relationships/diagramData" Target="../diagrams/data12.xml"/><Relationship Id="rId12" Type="http://schemas.openxmlformats.org/officeDocument/2006/relationships/image" Target="../media/image47.png"/><Relationship Id="rId17" Type="http://schemas.openxmlformats.org/officeDocument/2006/relationships/diagramQuickStyle" Target="../diagrams/quickStyle13.xml"/><Relationship Id="rId2" Type="http://schemas.openxmlformats.org/officeDocument/2006/relationships/image" Target="../media/image42.png"/><Relationship Id="rId16" Type="http://schemas.openxmlformats.org/officeDocument/2006/relationships/diagramLayout" Target="../diagrams/layout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microsoft.com/office/2007/relationships/diagramDrawing" Target="../diagrams/drawing12.xml"/><Relationship Id="rId5" Type="http://schemas.openxmlformats.org/officeDocument/2006/relationships/image" Target="../media/image45.png"/><Relationship Id="rId15" Type="http://schemas.openxmlformats.org/officeDocument/2006/relationships/diagramData" Target="../diagrams/data13.xml"/><Relationship Id="rId10" Type="http://schemas.openxmlformats.org/officeDocument/2006/relationships/diagramColors" Target="../diagrams/colors12.xml"/><Relationship Id="rId19" Type="http://schemas.microsoft.com/office/2007/relationships/diagramDrawing" Target="../diagrams/drawing13.xml"/><Relationship Id="rId4" Type="http://schemas.openxmlformats.org/officeDocument/2006/relationships/image" Target="../media/image44.png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diagramColors" Target="../diagrams/colors14.xml"/><Relationship Id="rId18" Type="http://schemas.openxmlformats.org/officeDocument/2006/relationships/diagramQuickStyle" Target="../diagrams/quickStyle15.xml"/><Relationship Id="rId3" Type="http://schemas.openxmlformats.org/officeDocument/2006/relationships/image" Target="../media/image51.png"/><Relationship Id="rId21" Type="http://schemas.openxmlformats.org/officeDocument/2006/relationships/diagramData" Target="../diagrams/data16.xml"/><Relationship Id="rId7" Type="http://schemas.openxmlformats.org/officeDocument/2006/relationships/image" Target="../media/image55.jpg"/><Relationship Id="rId12" Type="http://schemas.openxmlformats.org/officeDocument/2006/relationships/diagramQuickStyle" Target="../diagrams/quickStyle14.xml"/><Relationship Id="rId17" Type="http://schemas.openxmlformats.org/officeDocument/2006/relationships/diagramLayout" Target="../diagrams/layout15.xml"/><Relationship Id="rId25" Type="http://schemas.microsoft.com/office/2007/relationships/diagramDrawing" Target="../diagrams/drawing16.xml"/><Relationship Id="rId2" Type="http://schemas.openxmlformats.org/officeDocument/2006/relationships/image" Target="../media/image50.png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g"/><Relationship Id="rId11" Type="http://schemas.openxmlformats.org/officeDocument/2006/relationships/diagramLayout" Target="../diagrams/layout14.xml"/><Relationship Id="rId24" Type="http://schemas.openxmlformats.org/officeDocument/2006/relationships/diagramColors" Target="../diagrams/colors16.xml"/><Relationship Id="rId5" Type="http://schemas.openxmlformats.org/officeDocument/2006/relationships/image" Target="../media/image53.jpg"/><Relationship Id="rId15" Type="http://schemas.openxmlformats.org/officeDocument/2006/relationships/image" Target="../media/image58.png"/><Relationship Id="rId23" Type="http://schemas.openxmlformats.org/officeDocument/2006/relationships/diagramQuickStyle" Target="../diagrams/quickStyle16.xml"/><Relationship Id="rId10" Type="http://schemas.openxmlformats.org/officeDocument/2006/relationships/diagramData" Target="../diagrams/data14.xml"/><Relationship Id="rId19" Type="http://schemas.openxmlformats.org/officeDocument/2006/relationships/diagramColors" Target="../diagrams/colors15.xml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microsoft.com/office/2007/relationships/diagramDrawing" Target="../diagrams/drawing14.xml"/><Relationship Id="rId22" Type="http://schemas.openxmlformats.org/officeDocument/2006/relationships/diagramLayout" Target="../diagrams/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6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67.png"/><Relationship Id="rId7" Type="http://schemas.openxmlformats.org/officeDocument/2006/relationships/diagramQuickStyle" Target="../diagrams/quickStyle2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68.png"/><Relationship Id="rId9" Type="http://schemas.microsoft.com/office/2007/relationships/diagramDrawing" Target="../diagrams/drawin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22.jpeg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microsoft.com/office/2007/relationships/hdphoto" Target="../media/hdphoto1.wdp"/><Relationship Id="rId15" Type="http://schemas.microsoft.com/office/2007/relationships/diagramDrawing" Target="../diagrams/drawing7.xml"/><Relationship Id="rId10" Type="http://schemas.microsoft.com/office/2007/relationships/diagramDrawing" Target="../diagrams/drawing6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37.png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diagramData" Target="../diagrams/data9.xml"/><Relationship Id="rId16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11" Type="http://schemas.openxmlformats.org/officeDocument/2006/relationships/diagramQuickStyle" Target="../diagrams/quickStyle10.xml"/><Relationship Id="rId5" Type="http://schemas.openxmlformats.org/officeDocument/2006/relationships/diagramColors" Target="../diagrams/colors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41.jpg"/><Relationship Id="rId4" Type="http://schemas.openxmlformats.org/officeDocument/2006/relationships/diagramQuickStyle" Target="../diagrams/quickStyle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CuadroTexto">
            <a:extLst>
              <a:ext uri="{FF2B5EF4-FFF2-40B4-BE49-F238E27FC236}">
                <a16:creationId xmlns:a16="http://schemas.microsoft.com/office/drawing/2014/main" id="{FF8BB0C4-5FD9-4058-A38E-0EA3974C2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40" y="4622738"/>
            <a:ext cx="11343189" cy="10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altLang="es-EC" sz="3200" b="1" dirty="0">
                <a:solidFill>
                  <a:schemeClr val="bg1"/>
                </a:solidFill>
                <a:latin typeface="Gotham-MediumItalic"/>
                <a:ea typeface="Gotham-MediumItalic"/>
                <a:cs typeface="Gotham-MediumItalic"/>
              </a:rPr>
              <a:t>Dirección Distrital y Articulación Territorial Zona 5</a:t>
            </a:r>
          </a:p>
          <a:p>
            <a:pPr algn="ctr" eaLnBrk="1" hangingPunct="1"/>
            <a:r>
              <a:rPr lang="es-ES" altLang="es-EC" sz="3200" b="1" dirty="0">
                <a:solidFill>
                  <a:schemeClr val="bg1"/>
                </a:solidFill>
                <a:latin typeface="Gotham-MediumItalic"/>
              </a:rPr>
              <a:t>(Guayas, Los Ríos, Santa Elena y Bolívar)</a:t>
            </a:r>
            <a:endParaRPr lang="es-EC" altLang="es-EC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2DD0AAC-6378-46C7-AED9-FAA350C8D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07" b="15893"/>
          <a:stretch/>
        </p:blipFill>
        <p:spPr>
          <a:xfrm>
            <a:off x="121312" y="1434639"/>
            <a:ext cx="1317901" cy="109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5164D19-AFA0-4C90-8F12-1BE303AA1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0" t="8129" b="19941"/>
          <a:stretch/>
        </p:blipFill>
        <p:spPr>
          <a:xfrm>
            <a:off x="3068165" y="808038"/>
            <a:ext cx="1303958" cy="118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C7943F8-17A6-4906-82DE-18BDF143E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164" y="2534211"/>
            <a:ext cx="1129936" cy="116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F7D2B72-97D0-471D-862D-F1D5AA89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11"/>
          <a:stretch/>
        </p:blipFill>
        <p:spPr>
          <a:xfrm>
            <a:off x="3940473" y="4223045"/>
            <a:ext cx="1225302" cy="12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7354DE3-0A5C-4C52-B7F4-59EFF245C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91" y="4199663"/>
            <a:ext cx="1103742" cy="118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89FBF0A-5390-4311-B871-204423A53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7904924"/>
              </p:ext>
            </p:extLst>
          </p:nvPr>
        </p:nvGraphicFramePr>
        <p:xfrm>
          <a:off x="182447" y="1151702"/>
          <a:ext cx="5187665" cy="397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Google Shape;91;p14">
            <a:extLst>
              <a:ext uri="{FF2B5EF4-FFF2-40B4-BE49-F238E27FC236}">
                <a16:creationId xmlns:a16="http://schemas.microsoft.com/office/drawing/2014/main" id="{61353C6E-A702-4F02-955A-5F7C741B9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" y="323850"/>
            <a:ext cx="518766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VEGETAL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CFB8318-851D-4CA4-9CE6-2717DDE8008C}"/>
              </a:ext>
            </a:extLst>
          </p:cNvPr>
          <p:cNvGrpSpPr/>
          <p:nvPr/>
        </p:nvGrpSpPr>
        <p:grpSpPr>
          <a:xfrm>
            <a:off x="6096000" y="1075502"/>
            <a:ext cx="5450377" cy="4051358"/>
            <a:chOff x="6096000" y="1816580"/>
            <a:chExt cx="5450377" cy="2816931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789D025-6911-47B4-9DC1-D9A3DD40A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1816580"/>
              <a:ext cx="5450377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C" altLang="es-EC" sz="2000" b="1" dirty="0">
                  <a:solidFill>
                    <a:srgbClr val="202A5C"/>
                  </a:solidFill>
                  <a:latin typeface="Arial" panose="020B0604020202020204" pitchFamily="34" charset="0"/>
                </a:rPr>
                <a:t>DESINFECCIONES PUERTO MARÍTIMO DE GUAYAQUIL</a:t>
              </a:r>
              <a:endParaRPr lang="es-EC" altLang="es-EC" sz="2200" b="1" dirty="0">
                <a:solidFill>
                  <a:srgbClr val="202A5C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1E001CD-F82E-46F4-8972-CFCF333DF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40212" y="2978978"/>
              <a:ext cx="1643453" cy="1654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6941D23-08B1-432D-B20E-DD11AB302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631" r="6968" b="11482"/>
            <a:stretch/>
          </p:blipFill>
          <p:spPr>
            <a:xfrm>
              <a:off x="7922868" y="2978978"/>
              <a:ext cx="1507735" cy="1654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B1332C8-5860-4B60-8877-0FE89409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34121" y="2978978"/>
              <a:ext cx="1579138" cy="1654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aphicFrame>
          <p:nvGraphicFramePr>
            <p:cNvPr id="10" name="Diagrama 9">
              <a:extLst>
                <a:ext uri="{FF2B5EF4-FFF2-40B4-BE49-F238E27FC236}">
                  <a16:creationId xmlns:a16="http://schemas.microsoft.com/office/drawing/2014/main" id="{C73E5697-024F-4F6F-B31B-011D14A7FF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96829268"/>
                </p:ext>
              </p:extLst>
            </p:nvPr>
          </p:nvGraphicFramePr>
          <p:xfrm>
            <a:off x="6096000" y="2297076"/>
            <a:ext cx="5187665" cy="9828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9455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>
            <a:extLst>
              <a:ext uri="{FF2B5EF4-FFF2-40B4-BE49-F238E27FC236}">
                <a16:creationId xmlns:a16="http://schemas.microsoft.com/office/drawing/2014/main" id="{4A217BAA-CF77-44BF-9B4B-F032B340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294" y="3228641"/>
            <a:ext cx="3546631" cy="254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F0AC355A-1388-46F7-B0C1-7D7BB74DC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628" y="3252913"/>
            <a:ext cx="1329095" cy="17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3A1A532-963B-4707-914A-243C28E1E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378" y="2482950"/>
            <a:ext cx="882555" cy="45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885B800-359C-47C5-996D-7494F5370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378" y="2013113"/>
            <a:ext cx="882555" cy="45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CF9E5DC-D375-4EE3-A03B-9843A5018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378" y="2952787"/>
            <a:ext cx="882555" cy="45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2A6594D-D456-452A-B3BE-9D1015816BDE}"/>
              </a:ext>
            </a:extLst>
          </p:cNvPr>
          <p:cNvGrpSpPr/>
          <p:nvPr/>
        </p:nvGrpSpPr>
        <p:grpSpPr>
          <a:xfrm>
            <a:off x="314876" y="1525446"/>
            <a:ext cx="1217243" cy="486897"/>
            <a:chOff x="1250501" y="2047"/>
            <a:chExt cx="1217243" cy="486897"/>
          </a:xfrm>
        </p:grpSpPr>
        <p:sp>
          <p:nvSpPr>
            <p:cNvPr id="7" name="Flecha: cheurón 6">
              <a:extLst>
                <a:ext uri="{FF2B5EF4-FFF2-40B4-BE49-F238E27FC236}">
                  <a16:creationId xmlns:a16="http://schemas.microsoft.com/office/drawing/2014/main" id="{54C8ECCB-75C4-4D24-8EC9-DABC52D9C621}"/>
                </a:ext>
              </a:extLst>
            </p:cNvPr>
            <p:cNvSpPr/>
            <p:nvPr/>
          </p:nvSpPr>
          <p:spPr>
            <a:xfrm>
              <a:off x="1250501" y="2047"/>
              <a:ext cx="1217243" cy="4868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755BB8EF-8324-4D7C-9D76-0B4FB1F2BD1A}"/>
                </a:ext>
              </a:extLst>
            </p:cNvPr>
            <p:cNvSpPr txBox="1"/>
            <p:nvPr/>
          </p:nvSpPr>
          <p:spPr>
            <a:xfrm>
              <a:off x="1493950" y="2047"/>
              <a:ext cx="730346" cy="486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6350" rIns="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000" b="1" u="none" strike="noStrike" kern="12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CULTIVOS</a:t>
              </a:r>
              <a:endParaRPr lang="es-EC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F28D992A-CA7D-484A-A3D2-AD30CCD0F1DA}"/>
              </a:ext>
            </a:extLst>
          </p:cNvPr>
          <p:cNvGrpSpPr/>
          <p:nvPr/>
        </p:nvGrpSpPr>
        <p:grpSpPr>
          <a:xfrm>
            <a:off x="1288671" y="1508386"/>
            <a:ext cx="1217243" cy="486897"/>
            <a:chOff x="1250501" y="2047"/>
            <a:chExt cx="1217243" cy="486897"/>
          </a:xfrm>
        </p:grpSpPr>
        <p:sp>
          <p:nvSpPr>
            <p:cNvPr id="10" name="Flecha: cheurón 9">
              <a:extLst>
                <a:ext uri="{FF2B5EF4-FFF2-40B4-BE49-F238E27FC236}">
                  <a16:creationId xmlns:a16="http://schemas.microsoft.com/office/drawing/2014/main" id="{45FC98AC-603A-4149-A8BA-37E911ACA985}"/>
                </a:ext>
              </a:extLst>
            </p:cNvPr>
            <p:cNvSpPr/>
            <p:nvPr/>
          </p:nvSpPr>
          <p:spPr>
            <a:xfrm>
              <a:off x="1250501" y="2047"/>
              <a:ext cx="1217243" cy="4868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lecha: cheurón 4">
              <a:extLst>
                <a:ext uri="{FF2B5EF4-FFF2-40B4-BE49-F238E27FC236}">
                  <a16:creationId xmlns:a16="http://schemas.microsoft.com/office/drawing/2014/main" id="{AA7F2FDC-D98E-4469-BDDC-F7343A20F329}"/>
                </a:ext>
              </a:extLst>
            </p:cNvPr>
            <p:cNvSpPr txBox="1"/>
            <p:nvPr/>
          </p:nvSpPr>
          <p:spPr>
            <a:xfrm>
              <a:off x="1493950" y="2047"/>
              <a:ext cx="859314" cy="486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6350" rIns="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0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s-EC" sz="1000" dirty="0" err="1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onitoreos</a:t>
              </a:r>
              <a:r>
                <a:rPr lang="es-EC" sz="10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realizados</a:t>
              </a:r>
              <a:endParaRPr lang="es-EC" sz="1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D6941FB-0326-472B-A206-38357FA91D24}"/>
              </a:ext>
            </a:extLst>
          </p:cNvPr>
          <p:cNvGrpSpPr/>
          <p:nvPr/>
        </p:nvGrpSpPr>
        <p:grpSpPr>
          <a:xfrm>
            <a:off x="2262466" y="1514499"/>
            <a:ext cx="1432190" cy="486897"/>
            <a:chOff x="1250501" y="2047"/>
            <a:chExt cx="1217243" cy="486897"/>
          </a:xfrm>
        </p:grpSpPr>
        <p:sp>
          <p:nvSpPr>
            <p:cNvPr id="13" name="Flecha: cheurón 12">
              <a:extLst>
                <a:ext uri="{FF2B5EF4-FFF2-40B4-BE49-F238E27FC236}">
                  <a16:creationId xmlns:a16="http://schemas.microsoft.com/office/drawing/2014/main" id="{2581BB5D-3AB9-4E77-B240-B76B28D89F25}"/>
                </a:ext>
              </a:extLst>
            </p:cNvPr>
            <p:cNvSpPr/>
            <p:nvPr/>
          </p:nvSpPr>
          <p:spPr>
            <a:xfrm>
              <a:off x="1250501" y="2047"/>
              <a:ext cx="1217243" cy="4868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lecha: cheurón 4">
              <a:extLst>
                <a:ext uri="{FF2B5EF4-FFF2-40B4-BE49-F238E27FC236}">
                  <a16:creationId xmlns:a16="http://schemas.microsoft.com/office/drawing/2014/main" id="{07D1FB09-9B00-4463-A070-98FB8E793DA2}"/>
                </a:ext>
              </a:extLst>
            </p:cNvPr>
            <p:cNvSpPr txBox="1"/>
            <p:nvPr/>
          </p:nvSpPr>
          <p:spPr>
            <a:xfrm>
              <a:off x="1493950" y="2047"/>
              <a:ext cx="730346" cy="486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6350" rIns="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000" u="none" strike="noStrike" kern="12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Hectáreas monitoreadas</a:t>
              </a:r>
              <a:endParaRPr lang="es-EC" sz="1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A1483CA9-69D1-4A67-8CE0-DE0E143F3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378" y="3412613"/>
            <a:ext cx="882555" cy="47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549D824-22DB-4475-AABC-60FF4BB98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378" y="3888793"/>
            <a:ext cx="882555" cy="47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909BD97-60FF-47E4-8F2B-ECA390272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3378" y="4371715"/>
            <a:ext cx="882555" cy="58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C1D0819-47AB-41B8-9B5B-7AC7E89F9435}"/>
              </a:ext>
            </a:extLst>
          </p:cNvPr>
          <p:cNvSpPr txBox="1"/>
          <p:nvPr/>
        </p:nvSpPr>
        <p:spPr>
          <a:xfrm>
            <a:off x="314876" y="1146412"/>
            <a:ext cx="3467100" cy="307777"/>
          </a:xfrm>
          <a:prstGeom prst="rect">
            <a:avLst/>
          </a:prstGeom>
          <a:solidFill>
            <a:srgbClr val="EC7922"/>
          </a:solidFill>
        </p:spPr>
        <p:txBody>
          <a:bodyPr wrap="square" rtlCol="0">
            <a:spAutoFit/>
          </a:bodyPr>
          <a:lstStyle>
            <a:defPPr>
              <a:defRPr lang="es-EC"/>
            </a:defPPr>
            <a:lvl1pPr algn="ctr" fontAlgn="ctr">
              <a:defRPr b="1">
                <a:solidFill>
                  <a:schemeClr val="lt1"/>
                </a:solidFill>
              </a:defRPr>
            </a:lvl1pPr>
          </a:lstStyle>
          <a:p>
            <a:r>
              <a:rPr lang="es-MX" dirty="0"/>
              <a:t>MONITOREOS POR CULTIVO</a:t>
            </a:r>
            <a:endParaRPr lang="es-EC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54B14B6-1D30-4223-9AED-1850D6FE7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35004"/>
              </p:ext>
            </p:extLst>
          </p:nvPr>
        </p:nvGraphicFramePr>
        <p:xfrm>
          <a:off x="-929307" y="2007509"/>
          <a:ext cx="5838209" cy="382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6" name="Imagen 45">
            <a:extLst>
              <a:ext uri="{FF2B5EF4-FFF2-40B4-BE49-F238E27FC236}">
                <a16:creationId xmlns:a16="http://schemas.microsoft.com/office/drawing/2014/main" id="{552A4AB0-DE18-441D-84C1-6CF1F650AE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5772" y="931158"/>
            <a:ext cx="2009363" cy="159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F1FD1BB6-6F8E-4B46-9E98-051AAD10A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316391"/>
              </p:ext>
            </p:extLst>
          </p:nvPr>
        </p:nvGraphicFramePr>
        <p:xfrm>
          <a:off x="5270775" y="672966"/>
          <a:ext cx="4511535" cy="246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47" name="Grupo 46">
            <a:extLst>
              <a:ext uri="{FF2B5EF4-FFF2-40B4-BE49-F238E27FC236}">
                <a16:creationId xmlns:a16="http://schemas.microsoft.com/office/drawing/2014/main" id="{ED5AF848-3EC8-443D-9925-BE7DC74166CF}"/>
              </a:ext>
            </a:extLst>
          </p:cNvPr>
          <p:cNvGrpSpPr/>
          <p:nvPr/>
        </p:nvGrpSpPr>
        <p:grpSpPr>
          <a:xfrm>
            <a:off x="6096000" y="3238914"/>
            <a:ext cx="4399754" cy="2536796"/>
            <a:chOff x="262409" y="1178486"/>
            <a:chExt cx="4538574" cy="2693015"/>
          </a:xfrm>
        </p:grpSpPr>
        <p:sp>
          <p:nvSpPr>
            <p:cNvPr id="48" name="CuadroTexto 5">
              <a:extLst>
                <a:ext uri="{FF2B5EF4-FFF2-40B4-BE49-F238E27FC236}">
                  <a16:creationId xmlns:a16="http://schemas.microsoft.com/office/drawing/2014/main" id="{833FFD0B-B23A-4170-AB93-1A0DA6220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438" y="1178486"/>
              <a:ext cx="4221545" cy="523220"/>
            </a:xfrm>
            <a:prstGeom prst="rect">
              <a:avLst/>
            </a:prstGeom>
            <a:solidFill>
              <a:srgbClr val="EC7922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 fontAlgn="ctr">
                <a:defRPr sz="1800" b="1">
                  <a:solidFill>
                    <a:schemeClr val="lt1"/>
                  </a:solidFill>
                </a:defRPr>
              </a:lvl1pPr>
            </a:lstStyle>
            <a:p>
              <a:r>
                <a:rPr lang="es-EC" altLang="en-US" sz="1400" dirty="0">
                  <a:sym typeface="Montserrat Bold"/>
                </a:rPr>
                <a:t>POST REGISTRO A OPERADORES DE SANIDAD VEGETAL (ZONA 5)</a:t>
              </a:r>
              <a:endParaRPr lang="en-US" altLang="es-EC" sz="1400" dirty="0">
                <a:sym typeface="Montserrat Light" panose="00000400000000000000" pitchFamily="50" charset="0"/>
              </a:endParaRPr>
            </a:p>
          </p:txBody>
        </p:sp>
        <p:sp>
          <p:nvSpPr>
            <p:cNvPr id="49" name="CuadroTexto 5">
              <a:extLst>
                <a:ext uri="{FF2B5EF4-FFF2-40B4-BE49-F238E27FC236}">
                  <a16:creationId xmlns:a16="http://schemas.microsoft.com/office/drawing/2014/main" id="{089E664E-59D3-4B48-AEAC-16C83B659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438" y="3502169"/>
              <a:ext cx="4221545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 fontAlgn="ctr">
                <a:defRPr b="1">
                  <a:solidFill>
                    <a:schemeClr val="lt1"/>
                  </a:solidFill>
                </a:defRPr>
              </a:lvl1pPr>
            </a:lstStyle>
            <a:p>
              <a:r>
                <a:rPr lang="es-EC" altLang="en-US" dirty="0">
                  <a:sym typeface="Montserrat Bold"/>
                </a:rPr>
                <a:t>Total Inspecciones Post Registro </a:t>
              </a:r>
              <a:r>
                <a:rPr lang="es-EC" altLang="en-US" sz="1800" dirty="0">
                  <a:sym typeface="Montserrat Bold"/>
                </a:rPr>
                <a:t>1.745</a:t>
              </a:r>
              <a:endParaRPr lang="en-US" altLang="es-EC" dirty="0">
                <a:sym typeface="Montserrat Light" panose="00000400000000000000" pitchFamily="50" charset="0"/>
              </a:endParaRPr>
            </a:p>
          </p:txBody>
        </p:sp>
        <p:graphicFrame>
          <p:nvGraphicFramePr>
            <p:cNvPr id="50" name="Diagrama 49">
              <a:extLst>
                <a:ext uri="{FF2B5EF4-FFF2-40B4-BE49-F238E27FC236}">
                  <a16:creationId xmlns:a16="http://schemas.microsoft.com/office/drawing/2014/main" id="{8664CC48-D091-44BE-9AF8-E0B916D59C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9865212"/>
                </p:ext>
              </p:extLst>
            </p:nvPr>
          </p:nvGraphicFramePr>
          <p:xfrm>
            <a:off x="262409" y="1429354"/>
            <a:ext cx="4405125" cy="23932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70149C0-FA1E-4873-BAE9-2D0246F6587F}"/>
              </a:ext>
            </a:extLst>
          </p:cNvPr>
          <p:cNvSpPr txBox="1"/>
          <p:nvPr/>
        </p:nvSpPr>
        <p:spPr>
          <a:xfrm>
            <a:off x="5882293" y="663979"/>
            <a:ext cx="3467100" cy="307777"/>
          </a:xfrm>
          <a:prstGeom prst="rect">
            <a:avLst/>
          </a:prstGeom>
          <a:solidFill>
            <a:srgbClr val="EC7922"/>
          </a:solidFill>
        </p:spPr>
        <p:txBody>
          <a:bodyPr wrap="square" rtlCol="0">
            <a:spAutoFit/>
          </a:bodyPr>
          <a:lstStyle>
            <a:defPPr>
              <a:defRPr lang="es-EC"/>
            </a:defPPr>
            <a:lvl1pPr algn="ctr" fontAlgn="ctr">
              <a:defRPr b="1">
                <a:solidFill>
                  <a:schemeClr val="lt1"/>
                </a:solidFill>
              </a:defRPr>
            </a:lvl1pPr>
          </a:lstStyle>
          <a:p>
            <a:r>
              <a:rPr lang="es-MX" dirty="0"/>
              <a:t>CAPACITACIONES</a:t>
            </a:r>
            <a:endParaRPr lang="es-EC" dirty="0"/>
          </a:p>
        </p:txBody>
      </p:sp>
      <p:sp>
        <p:nvSpPr>
          <p:cNvPr id="29" name="Google Shape;91;p14">
            <a:extLst>
              <a:ext uri="{FF2B5EF4-FFF2-40B4-BE49-F238E27FC236}">
                <a16:creationId xmlns:a16="http://schemas.microsoft.com/office/drawing/2014/main" id="{173B1113-E0C3-7C48-95C7-588A2BE6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58" y="391408"/>
            <a:ext cx="518766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VEGETAL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7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6" name="Imagen 5">
            <a:extLst>
              <a:ext uri="{FF2B5EF4-FFF2-40B4-BE49-F238E27FC236}">
                <a16:creationId xmlns:a16="http://schemas.microsoft.com/office/drawing/2014/main" id="{A5A74BB5-AF60-43F5-A864-E176ECCD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61" y="4084642"/>
            <a:ext cx="1135678" cy="114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Imagen 6">
            <a:extLst>
              <a:ext uri="{FF2B5EF4-FFF2-40B4-BE49-F238E27FC236}">
                <a16:creationId xmlns:a16="http://schemas.microsoft.com/office/drawing/2014/main" id="{4D965735-BBC4-4844-AEE4-EFBF5CF1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22" y="4123083"/>
            <a:ext cx="1144248" cy="115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DD311CD-9911-4099-A366-DF358E13A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718" y="3738908"/>
            <a:ext cx="27289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9" tIns="22850" rIns="45699" bIns="228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500"/>
              </a:spcBef>
              <a:buFontTx/>
              <a:buNone/>
            </a:pPr>
            <a:r>
              <a:rPr lang="es-EC" altLang="en-US" sz="2200" b="1" dirty="0">
                <a:solidFill>
                  <a:srgbClr val="202A5C"/>
                </a:solidFill>
                <a:latin typeface="Arial" panose="020B0604020202020204" pitchFamily="34" charset="0"/>
                <a:ea typeface="Montserrat Bold"/>
                <a:sym typeface="Montserrat Bold"/>
              </a:rPr>
              <a:t>PNMMF - </a:t>
            </a:r>
            <a:r>
              <a:rPr lang="en-US" altLang="es-EC" sz="2200" b="1" dirty="0">
                <a:solidFill>
                  <a:srgbClr val="202A5C"/>
                </a:solidFill>
                <a:latin typeface="Arial" panose="020B0604020202020204" pitchFamily="34" charset="0"/>
                <a:ea typeface="Montserrat Bold"/>
                <a:sym typeface="Montserrat Bold"/>
              </a:rPr>
              <a:t>PITAHAYA</a:t>
            </a:r>
            <a:endParaRPr lang="es-EC" altLang="en-US" sz="2200" dirty="0">
              <a:solidFill>
                <a:srgbClr val="202A5C"/>
              </a:solidFill>
              <a:latin typeface="Arial" panose="020B0604020202020204" pitchFamily="34" charset="0"/>
              <a:ea typeface="Montserrat Light" panose="00000400000000000000" pitchFamily="50" charset="0"/>
            </a:endParaRPr>
          </a:p>
        </p:txBody>
      </p:sp>
      <p:graphicFrame>
        <p:nvGraphicFramePr>
          <p:cNvPr id="19" name="Group 6">
            <a:extLst>
              <a:ext uri="{FF2B5EF4-FFF2-40B4-BE49-F238E27FC236}">
                <a16:creationId xmlns:a16="http://schemas.microsoft.com/office/drawing/2014/main" id="{CD195B72-4A0C-4378-B86A-B48AB97C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73311"/>
              </p:ext>
            </p:extLst>
          </p:nvPr>
        </p:nvGraphicFramePr>
        <p:xfrm>
          <a:off x="6116457" y="4075112"/>
          <a:ext cx="4236679" cy="1546226"/>
        </p:xfrm>
        <a:graphic>
          <a:graphicData uri="http://schemas.openxmlformats.org/drawingml/2006/table">
            <a:tbl>
              <a:tblPr firstRow="1" bandCol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{7DF18680-E054-41AD-8BC1-D1AEF772440D}</a:tableStyleId>
              </a:tblPr>
              <a:tblGrid>
                <a:gridCol w="198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31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s-EC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PITAHAYA</a:t>
                      </a:r>
                      <a:endParaRPr kumimoji="0" lang="en-US" alt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C792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ctr" defTabSz="1827213" rtl="0" eaLnBrk="1" fontAlgn="ctr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s-EC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2021</a:t>
                      </a:r>
                      <a:endParaRPr kumimoji="0" lang="en-US" alt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C79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7213" rtl="0" eaLnBrk="1" fontAlgn="ctr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INCREMENTO</a:t>
                      </a:r>
                      <a:endParaRPr kumimoji="0" lang="en-US" alt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C79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4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l" defTabSz="1827213" rtl="0" eaLnBrk="1" fontAlgn="ctr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Fincas registradas libres de moscas de la fruta</a:t>
                      </a:r>
                      <a:endParaRPr kumimoji="0" lang="es-EC" altLang="es-EC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42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l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Centro de acopio</a:t>
                      </a:r>
                      <a:endParaRPr kumimoji="0" lang="es-EC" altLang="es-EC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13</a:t>
                      </a:r>
                      <a:endParaRPr kumimoji="0" lang="en-US" alt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4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l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Hectáreas sembradas pitahaya</a:t>
                      </a:r>
                      <a:endParaRPr kumimoji="0" lang="es-EC" altLang="es-EC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ontserrat Ligh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2000"/>
                        </a:spcBef>
                        <a:defRPr sz="44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1pPr>
                      <a:lvl2pPr marL="742950" indent="1714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6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2pPr>
                      <a:lvl3pPr marL="1143000" indent="6858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2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3pPr>
                      <a:lvl4pPr marL="1600200" indent="11430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4pPr>
                      <a:lvl5pPr marL="2057400" indent="160020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5pPr>
                      <a:lvl6pPr marL="25146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6pPr>
                      <a:lvl7pPr marL="29718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7pPr>
                      <a:lvl8pPr marL="34290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8pPr>
                      <a:lvl9pPr marL="3886200" indent="1600200" defTabSz="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/>
                          <a:ea typeface="Montserrat Light"/>
                          <a:cs typeface="Montserrat Light"/>
                        </a:defRPr>
                      </a:lvl9pPr>
                    </a:lstStyle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MX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359,50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827213" rtl="0" eaLnBrk="1" fontAlgn="b" latinLnBrk="0" hangingPunct="1">
                        <a:lnSpc>
                          <a:spcPct val="100000"/>
                        </a:lnSpc>
                        <a:spcBef>
                          <a:spcPts val="2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</a:rPr>
                        <a:t>143,50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570DBB30-F744-4328-A908-9EC0C0F71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247434"/>
              </p:ext>
            </p:extLst>
          </p:nvPr>
        </p:nvGraphicFramePr>
        <p:xfrm>
          <a:off x="6052957" y="1665288"/>
          <a:ext cx="4263909" cy="1900238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{7DF18680-E054-41AD-8BC1-D1AEF772440D}</a:tableStyleId>
              </a:tblPr>
              <a:tblGrid>
                <a:gridCol w="1828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3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4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MANGO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rgbClr val="EC79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rgbClr val="EC79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</a:t>
                      </a:r>
                    </a:p>
                  </a:txBody>
                  <a:tcPr marL="9525" marR="9525" marT="9524" marB="0" anchor="ctr">
                    <a:solidFill>
                      <a:srgbClr val="EC79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Fincas registradas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17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 de empaque y tratamiento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1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Hectáreas registradas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6.258,97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3.27,83</a:t>
                      </a:r>
                    </a:p>
                  </a:txBody>
                  <a:tcPr marL="9525" marR="9525" marT="952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Cajas certificadas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16'242.785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1´809.652</a:t>
                      </a:r>
                    </a:p>
                  </a:txBody>
                  <a:tcPr marL="9525" marR="9525" marT="952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99B3242D-AAE2-4476-A289-EF867756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1023981"/>
            <a:ext cx="52101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buFontTx/>
              <a:buNone/>
            </a:pPr>
            <a:r>
              <a:rPr lang="es-EC" altLang="en-US" sz="2200" b="1" dirty="0">
                <a:solidFill>
                  <a:srgbClr val="202A5C"/>
                </a:solidFill>
                <a:latin typeface="Arial" panose="020B0604020202020204" pitchFamily="34" charset="0"/>
                <a:ea typeface="Montserrat Bold"/>
                <a:sym typeface="Montserrat Bold"/>
              </a:rPr>
              <a:t>PROYECTO NACIONAL DE MANEJO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9F6DC9B-2A8A-4B89-B672-2507EFD36883}"/>
              </a:ext>
            </a:extLst>
          </p:cNvPr>
          <p:cNvSpPr txBox="1"/>
          <p:nvPr/>
        </p:nvSpPr>
        <p:spPr>
          <a:xfrm>
            <a:off x="5969000" y="1248030"/>
            <a:ext cx="60940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FontTx/>
              <a:buNone/>
            </a:pPr>
            <a:r>
              <a:rPr lang="es-EC" altLang="en-US" sz="2200" b="1" dirty="0">
                <a:solidFill>
                  <a:srgbClr val="202A5C"/>
                </a:solidFill>
                <a:ea typeface="Montserrat Bold"/>
                <a:sym typeface="Montserrat Bold"/>
              </a:rPr>
              <a:t>DE LA MOSCA DE LA FRUTA </a:t>
            </a:r>
            <a:endParaRPr lang="en-US" altLang="es-EC" sz="2200" b="1" dirty="0">
              <a:solidFill>
                <a:srgbClr val="202A5C"/>
              </a:solidFill>
              <a:ea typeface="Montserrat Light" panose="00000400000000000000" pitchFamily="50" charset="0"/>
              <a:sym typeface="Montserrat Light" panose="00000400000000000000" pitchFamily="50" charset="0"/>
            </a:endParaRPr>
          </a:p>
        </p:txBody>
      </p:sp>
      <p:pic>
        <p:nvPicPr>
          <p:cNvPr id="23" name="Imagen 1">
            <a:extLst>
              <a:ext uri="{FF2B5EF4-FFF2-40B4-BE49-F238E27FC236}">
                <a16:creationId xmlns:a16="http://schemas.microsoft.com/office/drawing/2014/main" id="{E1F0A055-76AF-40DE-8268-E6B3E35C8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866" y="1693863"/>
            <a:ext cx="796925" cy="108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">
            <a:extLst>
              <a:ext uri="{FF2B5EF4-FFF2-40B4-BE49-F238E27FC236}">
                <a16:creationId xmlns:a16="http://schemas.microsoft.com/office/drawing/2014/main" id="{CAE4B0A2-BD0C-4866-A629-DAE7B34CB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136" y="4196794"/>
            <a:ext cx="814388" cy="112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4">
            <a:extLst>
              <a:ext uri="{FF2B5EF4-FFF2-40B4-BE49-F238E27FC236}">
                <a16:creationId xmlns:a16="http://schemas.microsoft.com/office/drawing/2014/main" id="{090B8BA0-3FE6-4180-8185-F26D41BD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2" y="1434702"/>
            <a:ext cx="4043043" cy="3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99" tIns="22850" rIns="45699" bIns="228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500"/>
              </a:spcBef>
              <a:buFontTx/>
              <a:buNone/>
            </a:pPr>
            <a:r>
              <a:rPr lang="es-EC" altLang="en-US" sz="2200" b="1" dirty="0">
                <a:solidFill>
                  <a:srgbClr val="202A5C"/>
                </a:solidFill>
                <a:latin typeface="Arial" panose="020B0604020202020204" pitchFamily="34" charset="0"/>
                <a:ea typeface="Montserrat Bold"/>
                <a:sym typeface="Montserrat Bold"/>
              </a:rPr>
              <a:t>TRAMPAS POR CULTIVOS</a:t>
            </a:r>
            <a:endParaRPr lang="es-EC" altLang="en-US" sz="2200" dirty="0">
              <a:solidFill>
                <a:srgbClr val="202A5C"/>
              </a:solidFill>
              <a:latin typeface="Arial" panose="020B0604020202020204" pitchFamily="34" charset="0"/>
              <a:ea typeface="Montserrat Light" panose="00000400000000000000" pitchFamily="50" charset="0"/>
            </a:endParaRP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420D2591-E63F-4AD3-BA10-894E7236A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40824"/>
              </p:ext>
            </p:extLst>
          </p:nvPr>
        </p:nvGraphicFramePr>
        <p:xfrm>
          <a:off x="317442" y="1844167"/>
          <a:ext cx="5492488" cy="1693297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{7DF18680-E054-41AD-8BC1-D1AEF772440D}</a:tableStyleId>
              </a:tblPr>
              <a:tblGrid>
                <a:gridCol w="1373122">
                  <a:extLst>
                    <a:ext uri="{9D8B030D-6E8A-4147-A177-3AD203B41FA5}">
                      <a16:colId xmlns:a16="http://schemas.microsoft.com/office/drawing/2014/main" val="295625152"/>
                    </a:ext>
                  </a:extLst>
                </a:gridCol>
                <a:gridCol w="1522780">
                  <a:extLst>
                    <a:ext uri="{9D8B030D-6E8A-4147-A177-3AD203B41FA5}">
                      <a16:colId xmlns:a16="http://schemas.microsoft.com/office/drawing/2014/main" val="755296170"/>
                    </a:ext>
                  </a:extLst>
                </a:gridCol>
                <a:gridCol w="1223464">
                  <a:extLst>
                    <a:ext uri="{9D8B030D-6E8A-4147-A177-3AD203B41FA5}">
                      <a16:colId xmlns:a16="http://schemas.microsoft.com/office/drawing/2014/main" val="2788309458"/>
                    </a:ext>
                  </a:extLst>
                </a:gridCol>
                <a:gridCol w="1373122">
                  <a:extLst>
                    <a:ext uri="{9D8B030D-6E8A-4147-A177-3AD203B41FA5}">
                      <a16:colId xmlns:a16="http://schemas.microsoft.com/office/drawing/2014/main" val="2563033574"/>
                    </a:ext>
                  </a:extLst>
                </a:gridCol>
              </a:tblGrid>
              <a:tr h="25354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TRAMPAS 2021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792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TRAMPAS 2021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327646"/>
                  </a:ext>
                </a:extLst>
              </a:tr>
              <a:tr h="2535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j-lt"/>
                        </a:rPr>
                        <a:t>CULTIVO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j-lt"/>
                        </a:rPr>
                        <a:t>HECTÁREAS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j-lt"/>
                        </a:rPr>
                        <a:t>MC.PHAIL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j-lt"/>
                        </a:rPr>
                        <a:t>JACKSON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5696957"/>
                  </a:ext>
                </a:extLst>
              </a:tr>
              <a:tr h="25354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Mango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6.239,39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1.503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376041"/>
                  </a:ext>
                </a:extLst>
              </a:tr>
              <a:tr h="25354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Pitahaya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537857"/>
                  </a:ext>
                </a:extLst>
              </a:tr>
              <a:tr h="24286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Guanábana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68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34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j-lt"/>
                        </a:rPr>
                        <a:t>35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8522427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Rutas (cultivos Varios)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214614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20780"/>
              </p:ext>
            </p:extLst>
          </p:nvPr>
        </p:nvGraphicFramePr>
        <p:xfrm>
          <a:off x="317441" y="3534577"/>
          <a:ext cx="5492486" cy="370840"/>
        </p:xfrm>
        <a:graphic>
          <a:graphicData uri="http://schemas.openxmlformats.org/drawingml/2006/table">
            <a:tbl>
              <a:tblPr firstRow="1" bandRow="1">
                <a:tableStyleId>{33C50FE2-5557-4562-A906-1212B2506AF3}</a:tableStyleId>
              </a:tblPr>
              <a:tblGrid>
                <a:gridCol w="1356614">
                  <a:extLst>
                    <a:ext uri="{9D8B030D-6E8A-4147-A177-3AD203B41FA5}">
                      <a16:colId xmlns:a16="http://schemas.microsoft.com/office/drawing/2014/main" val="877432840"/>
                    </a:ext>
                  </a:extLst>
                </a:gridCol>
                <a:gridCol w="1533379">
                  <a:extLst>
                    <a:ext uri="{9D8B030D-6E8A-4147-A177-3AD203B41FA5}">
                      <a16:colId xmlns:a16="http://schemas.microsoft.com/office/drawing/2014/main" val="4078848429"/>
                    </a:ext>
                  </a:extLst>
                </a:gridCol>
                <a:gridCol w="1237259">
                  <a:extLst>
                    <a:ext uri="{9D8B030D-6E8A-4147-A177-3AD203B41FA5}">
                      <a16:colId xmlns:a16="http://schemas.microsoft.com/office/drawing/2014/main" val="2944463818"/>
                    </a:ext>
                  </a:extLst>
                </a:gridCol>
                <a:gridCol w="1365234">
                  <a:extLst>
                    <a:ext uri="{9D8B030D-6E8A-4147-A177-3AD203B41FA5}">
                      <a16:colId xmlns:a16="http://schemas.microsoft.com/office/drawing/2014/main" val="65480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7.996,39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2.457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2.262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492244"/>
                  </a:ext>
                </a:extLst>
              </a:tr>
            </a:tbl>
          </a:graphicData>
        </a:graphic>
      </p:graphicFrame>
      <p:sp>
        <p:nvSpPr>
          <p:cNvPr id="15" name="Google Shape;91;p14">
            <a:extLst>
              <a:ext uri="{FF2B5EF4-FFF2-40B4-BE49-F238E27FC236}">
                <a16:creationId xmlns:a16="http://schemas.microsoft.com/office/drawing/2014/main" id="{0192C558-6BF7-964D-8BB1-A47FCC47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" y="323850"/>
            <a:ext cx="518766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VEGETAL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91;p14">
            <a:extLst>
              <a:ext uri="{FF2B5EF4-FFF2-40B4-BE49-F238E27FC236}">
                <a16:creationId xmlns:a16="http://schemas.microsoft.com/office/drawing/2014/main" id="{BE9C943D-6601-45D4-8BCE-BCEF9DADC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23850"/>
            <a:ext cx="686276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INOCUIDAD DE LOS ALIMENTOS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4291402-074E-4748-B7E4-5F49033F25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257553"/>
              </p:ext>
            </p:extLst>
          </p:nvPr>
        </p:nvGraphicFramePr>
        <p:xfrm>
          <a:off x="7248380" y="2954217"/>
          <a:ext cx="3942080" cy="234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E231FDAA-C715-433F-A64E-6E16836B009B}"/>
              </a:ext>
            </a:extLst>
          </p:cNvPr>
          <p:cNvSpPr/>
          <p:nvPr/>
        </p:nvSpPr>
        <p:spPr>
          <a:xfrm>
            <a:off x="746760" y="917407"/>
            <a:ext cx="8915400" cy="7386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s-EC" b="1" dirty="0">
                <a:solidFill>
                  <a:schemeClr val="bg1"/>
                </a:solidFill>
              </a:rPr>
              <a:t>Garantizar la calidad de los alimentos en su fase primaria de producción, a través de la implementación de Buenas Prácticas de producción y control de contaminantes en productos agropecuarios para asegurar la soberanía alimentaria del país.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C6F5D1-34E3-4C70-AD46-B4ED5A892DDA}"/>
              </a:ext>
            </a:extLst>
          </p:cNvPr>
          <p:cNvSpPr/>
          <p:nvPr/>
        </p:nvSpPr>
        <p:spPr>
          <a:xfrm>
            <a:off x="7226300" y="1950720"/>
            <a:ext cx="4076700" cy="617220"/>
          </a:xfrm>
          <a:prstGeom prst="rect">
            <a:avLst/>
          </a:prstGeom>
          <a:solidFill>
            <a:srgbClr val="FED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rgbClr val="B08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Vigilancia y Control de Residuos Contaminantes 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A2F26B0-AB42-4145-B6B6-08C07B945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120550"/>
              </p:ext>
            </p:extLst>
          </p:nvPr>
        </p:nvGraphicFramePr>
        <p:xfrm>
          <a:off x="1412240" y="3031001"/>
          <a:ext cx="4330700" cy="2714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C4B7481B-17FB-4271-BB41-CC0E1BA14D4F}"/>
              </a:ext>
            </a:extLst>
          </p:cNvPr>
          <p:cNvSpPr/>
          <p:nvPr/>
        </p:nvSpPr>
        <p:spPr>
          <a:xfrm>
            <a:off x="1508760" y="1950720"/>
            <a:ext cx="4137660" cy="617220"/>
          </a:xfrm>
          <a:prstGeom prst="rect">
            <a:avLst/>
          </a:prstGeom>
          <a:solidFill>
            <a:srgbClr val="FED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rgbClr val="B08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y Control de leche cruda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AE43324-E523-432E-B859-6918475F3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21433"/>
              </p:ext>
            </p:extLst>
          </p:nvPr>
        </p:nvGraphicFramePr>
        <p:xfrm>
          <a:off x="474663" y="1011230"/>
          <a:ext cx="4227966" cy="2043969"/>
        </p:xfrm>
        <a:graphic>
          <a:graphicData uri="http://schemas.openxmlformats.org/drawingml/2006/table">
            <a:tbl>
              <a:tblPr firstRow="1" firstCol="1" lastRow="1" bandCol="1">
                <a:tableStyleId>{7DF18680-E054-41AD-8BC1-D1AEF772440D}</a:tableStyleId>
              </a:tblPr>
              <a:tblGrid>
                <a:gridCol w="141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CERTIFICADOS EN BUENAS PRÁCTICAS AGROPECUARIAS 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436" marR="114436" marT="57207" marB="5720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97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</a:t>
                      </a:r>
                      <a:endParaRPr lang="es-EC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EQUIVALENCIAS</a:t>
                      </a:r>
                      <a:endParaRPr lang="es-EC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7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1920" marR="11920" marT="119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</a:p>
                  </a:txBody>
                  <a:tcPr marL="11920" marR="11920" marT="119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</a:p>
                  </a:txBody>
                  <a:tcPr marL="11920" marR="11920" marT="119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97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Ríos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1920" marR="11920" marT="1191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11920" marR="11920" marT="1191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11920" marR="11920" marT="1191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97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Elena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1920" marR="11920" marT="1191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1920" marR="11920" marT="1191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1920" marR="11920" marT="11918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97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Bolívar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920" marR="11920" marT="119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561"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20" marR="11920" marT="11918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11920" marR="11920" marT="11918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</a:t>
                      </a:r>
                    </a:p>
                  </a:txBody>
                  <a:tcPr marL="11920" marR="11920" marT="11918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</a:p>
                  </a:txBody>
                  <a:tcPr marL="11920" marR="11920" marT="11918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299F3-A6A9-43D0-9DF6-E03A8D773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914064"/>
              </p:ext>
            </p:extLst>
          </p:nvPr>
        </p:nvGraphicFramePr>
        <p:xfrm>
          <a:off x="6606880" y="2038185"/>
          <a:ext cx="5313345" cy="3012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6CA90B3-A9E1-460A-B10C-0F77FBE49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716" y="3534794"/>
            <a:ext cx="2466975" cy="1857375"/>
          </a:xfrm>
          <a:prstGeom prst="rect">
            <a:avLst/>
          </a:prstGeom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99AB3272-BAC0-48D0-9F01-E324EA9CBA0D}"/>
              </a:ext>
            </a:extLst>
          </p:cNvPr>
          <p:cNvSpPr/>
          <p:nvPr/>
        </p:nvSpPr>
        <p:spPr>
          <a:xfrm>
            <a:off x="4981389" y="2826172"/>
            <a:ext cx="1457511" cy="1016254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3600000" lon="0" rev="0"/>
              </a:camera>
              <a:lightRig rig="threePt" dir="t"/>
            </a:scene3d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</a:p>
        </p:txBody>
      </p:sp>
      <p:sp>
        <p:nvSpPr>
          <p:cNvPr id="13" name="Paralelogramo 12">
            <a:extLst>
              <a:ext uri="{FF2B5EF4-FFF2-40B4-BE49-F238E27FC236}">
                <a16:creationId xmlns:a16="http://schemas.microsoft.com/office/drawing/2014/main" id="{BAF738FE-D795-4359-B41E-6B7678075CA4}"/>
              </a:ext>
            </a:extLst>
          </p:cNvPr>
          <p:cNvSpPr/>
          <p:nvPr/>
        </p:nvSpPr>
        <p:spPr>
          <a:xfrm>
            <a:off x="4936335" y="4025382"/>
            <a:ext cx="1442473" cy="984738"/>
          </a:xfrm>
          <a:prstGeom prst="parallelogram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Artesanales</a:t>
            </a:r>
          </a:p>
        </p:txBody>
      </p:sp>
      <p:sp>
        <p:nvSpPr>
          <p:cNvPr id="8" name="Google Shape;91;p14">
            <a:extLst>
              <a:ext uri="{FF2B5EF4-FFF2-40B4-BE49-F238E27FC236}">
                <a16:creationId xmlns:a16="http://schemas.microsoft.com/office/drawing/2014/main" id="{120DAFFC-917E-D542-AB19-39502151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23850"/>
            <a:ext cx="686276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INOCUIDAD DE LOS ALIMENTOS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2" name="Imagen 8">
            <a:extLst>
              <a:ext uri="{FF2B5EF4-FFF2-40B4-BE49-F238E27FC236}">
                <a16:creationId xmlns:a16="http://schemas.microsoft.com/office/drawing/2014/main" id="{E1310041-3257-4EDD-A6D4-5F683D82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75" y="984854"/>
            <a:ext cx="2042888" cy="15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3ACCFDA-DD14-4504-9329-EE3E589EFA65}"/>
              </a:ext>
            </a:extLst>
          </p:cNvPr>
          <p:cNvSpPr txBox="1"/>
          <p:nvPr/>
        </p:nvSpPr>
        <p:spPr>
          <a:xfrm>
            <a:off x="221187" y="5221548"/>
            <a:ext cx="11970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ea typeface="DejaVu Sans" charset="0"/>
              <a:cs typeface="DejaVu Sans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F2A4A13-4A62-FF40-A402-711618B49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92479"/>
              </p:ext>
            </p:extLst>
          </p:nvPr>
        </p:nvGraphicFramePr>
        <p:xfrm>
          <a:off x="5657484" y="969993"/>
          <a:ext cx="6350000" cy="2238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3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8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 ORGÁNICOS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66" marB="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F42AD80-5CBC-6949-B328-4148F5AA6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18824"/>
              </p:ext>
            </p:extLst>
          </p:nvPr>
        </p:nvGraphicFramePr>
        <p:xfrm>
          <a:off x="5659071" y="1217643"/>
          <a:ext cx="6349999" cy="14762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6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126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 DE REDUCCIÓN DE PERÍODO DE TRANSICIÓN</a:t>
                      </a:r>
                      <a:endParaRPr lang="es-MX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INSPECTORES ORGANICOS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EVENTOS DE CAPACITACIÓN 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 DE OPERADORES ORGÁNICOS EN LÍNEA</a:t>
                      </a:r>
                      <a:endParaRPr lang="es-MX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Solicitudes atendidas</a:t>
                      </a:r>
                    </a:p>
                  </a:txBody>
                  <a:tcPr marL="9525" marR="9525" marT="9524" marB="0" anchor="ctr">
                    <a:solidFill>
                      <a:srgbClr val="E9EB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24</a:t>
                      </a:r>
                    </a:p>
                  </a:txBody>
                  <a:tcPr marL="9525" marR="9525" marT="9524" marB="0" anchor="ctr">
                    <a:solidFill>
                      <a:srgbClr val="E9EB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4" marB="0" anchor="ctr">
                    <a:solidFill>
                      <a:srgbClr val="E9EB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4" marB="0" anchor="ctr">
                    <a:solidFill>
                      <a:srgbClr val="E9EB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127 (1.589)</a:t>
                      </a:r>
                    </a:p>
                  </a:txBody>
                  <a:tcPr marL="9525" marR="9525" marT="9524" marB="0" anchor="ctr">
                    <a:solidFill>
                      <a:srgbClr val="E9E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1 Gráfico">
            <a:extLst>
              <a:ext uri="{FF2B5EF4-FFF2-40B4-BE49-F238E27FC236}">
                <a16:creationId xmlns:a16="http://schemas.microsoft.com/office/drawing/2014/main" id="{C531AC61-E562-49C6-9258-29CE3EA16C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51124"/>
              </p:ext>
            </p:extLst>
          </p:nvPr>
        </p:nvGraphicFramePr>
        <p:xfrm>
          <a:off x="616162" y="2844700"/>
          <a:ext cx="5479838" cy="3323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0155834-8DF5-4FA6-B536-E923DBC38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618080"/>
              </p:ext>
            </p:extLst>
          </p:nvPr>
        </p:nvGraphicFramePr>
        <p:xfrm>
          <a:off x="6863024" y="3429000"/>
          <a:ext cx="3858567" cy="1792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932">
                  <a:extLst>
                    <a:ext uri="{9D8B030D-6E8A-4147-A177-3AD203B41FA5}">
                      <a16:colId xmlns:a16="http://schemas.microsoft.com/office/drawing/2014/main" val="3886920614"/>
                    </a:ext>
                  </a:extLst>
                </a:gridCol>
                <a:gridCol w="1058862">
                  <a:extLst>
                    <a:ext uri="{9D8B030D-6E8A-4147-A177-3AD203B41FA5}">
                      <a16:colId xmlns:a16="http://schemas.microsoft.com/office/drawing/2014/main" val="1839418133"/>
                    </a:ext>
                  </a:extLst>
                </a:gridCol>
                <a:gridCol w="1426773">
                  <a:extLst>
                    <a:ext uri="{9D8B030D-6E8A-4147-A177-3AD203B41FA5}">
                      <a16:colId xmlns:a16="http://schemas.microsoft.com/office/drawing/2014/main" val="571117337"/>
                    </a:ext>
                  </a:extLst>
                </a:gridCol>
              </a:tblGrid>
              <a:tr h="13444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 (Bolívar, Guayas, Los Ríos, Santa Elena)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Productores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Superficie Orgánico y Transición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644967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1.419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12.652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6949159"/>
                  </a:ext>
                </a:extLst>
              </a:tr>
            </a:tbl>
          </a:graphicData>
        </a:graphic>
      </p:graphicFrame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9DC78F74-FB04-744D-8C58-65D81030E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23850"/>
            <a:ext cx="686276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INOCUIDAD DE LOS ALIMENTOS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44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91;p14">
            <a:extLst>
              <a:ext uri="{FF2B5EF4-FFF2-40B4-BE49-F238E27FC236}">
                <a16:creationId xmlns:a16="http://schemas.microsoft.com/office/drawing/2014/main" id="{B4328B0B-4A6B-4F5B-BD29-560E15D1C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25" y="141546"/>
            <a:ext cx="575921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REGISTRO DE INSUMOS AGROPECUARIOS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B914B92-4679-4B06-BCF6-C3F2D9B7F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53344"/>
              </p:ext>
            </p:extLst>
          </p:nvPr>
        </p:nvGraphicFramePr>
        <p:xfrm>
          <a:off x="476250" y="822325"/>
          <a:ext cx="5100638" cy="1673227"/>
        </p:xfrm>
        <a:graphic>
          <a:graphicData uri="http://schemas.openxmlformats.org/drawingml/2006/table">
            <a:tbl>
              <a:tblPr firstRow="1" firstCol="1" bandCol="1">
                <a:tableStyleId>{7DF18680-E054-41AD-8BC1-D1AEF772440D}</a:tableStyleId>
              </a:tblPr>
              <a:tblGrid>
                <a:gridCol w="2067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3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ALMACENES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</a:t>
                      </a:r>
                      <a:r>
                        <a:rPr lang="es-EC" sz="12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ALMACENES REGISTRADOS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 DE ALMACENES INSPECCIONADOS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970">
                <a:tc>
                  <a:txBody>
                    <a:bodyPr/>
                    <a:lstStyle/>
                    <a:p>
                      <a:pPr algn="l" fontAlgn="ctr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200" b="1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200" b="1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Agrícolas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s-EC" sz="1200" b="0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s-EC" sz="1200" b="0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Veterinarios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Agropecuarios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970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s-EC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s-EC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C147386-3497-4C55-8F24-6CEF60B54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44891"/>
              </p:ext>
            </p:extLst>
          </p:nvPr>
        </p:nvGraphicFramePr>
        <p:xfrm>
          <a:off x="476250" y="2553770"/>
          <a:ext cx="5100638" cy="1864761"/>
        </p:xfrm>
        <a:graphic>
          <a:graphicData uri="http://schemas.openxmlformats.org/drawingml/2006/table">
            <a:tbl>
              <a:tblPr firstRow="1" firstCol="1" bandCol="1">
                <a:tableStyleId>{7DF18680-E054-41AD-8BC1-D1AEF772440D}</a:tableStyleId>
              </a:tblPr>
              <a:tblGrid>
                <a:gridCol w="2015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29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24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EMPRESAS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 DE EMPRESAS REGISTRADAS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 DE EMPRESAS INSPECCIONADAS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l" fontAlgn="ctr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endParaRPr lang="es-EC" sz="1200" b="1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200" b="1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7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Fertilizantes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7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Plaguicidas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s-EC" sz="1200" b="0" i="0" u="none" strike="noStrike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7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Veterinarios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EC" sz="1200" b="1" i="0" u="none" strike="noStrike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9DE363D-7349-4A6B-A5CE-AA7D4582E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757786"/>
              </p:ext>
            </p:extLst>
          </p:nvPr>
        </p:nvGraphicFramePr>
        <p:xfrm>
          <a:off x="455613" y="4735513"/>
          <a:ext cx="5121275" cy="1416050"/>
        </p:xfrm>
        <a:graphic>
          <a:graphicData uri="http://schemas.openxmlformats.org/drawingml/2006/table">
            <a:tbl>
              <a:tblPr firstRow="1" bandCol="1">
                <a:tableStyleId>{7DF18680-E054-41AD-8BC1-D1AEF772440D}</a:tableStyleId>
              </a:tblPr>
              <a:tblGrid>
                <a:gridCol w="408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5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 DE PRODUCTOS</a:t>
                      </a:r>
                      <a:endParaRPr kumimoji="0" lang="es-EC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ontserrat Light" panose="000004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5555" marR="5555" marT="5552" marB="0"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kumimoji="0" lang="es-EC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ontserrat Light" panose="000004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5555" marR="5555" marT="5552" marB="0"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9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C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Certificados para el Registro de Productos Veterinarios y</a:t>
                      </a:r>
                      <a:r>
                        <a:rPr lang="es-EC" sz="1200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Formulas Maestras</a:t>
                      </a:r>
                      <a:endParaRPr kumimoji="0" lang="es-EC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Montserrat Light" panose="000004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5555" marR="5555" marT="5552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 Light" panose="00000400000000000000" pitchFamily="50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5555" marR="5555" marT="5552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5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419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Certificados</a:t>
                      </a:r>
                      <a:r>
                        <a:rPr lang="en-U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el </a:t>
                      </a:r>
                      <a:r>
                        <a:rPr lang="es-E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</a:t>
                      </a:r>
                      <a:r>
                        <a:rPr lang="en-U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Productos</a:t>
                      </a:r>
                      <a:r>
                        <a:rPr lang="en-U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Fertilizantes</a:t>
                      </a:r>
                      <a:r>
                        <a:rPr lang="en-US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n-US" sz="1200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s-EC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egistro</a:t>
                      </a:r>
                      <a:r>
                        <a:rPr lang="es-EC" sz="1200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productos similares - clones</a:t>
                      </a:r>
                      <a:endParaRPr kumimoji="0" lang="es-EC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Montserrat Light" panose="000004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5555" marR="5555" marT="5552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buFont typeface="Arial" panose="020B0604020202020204" pitchFamily="34" charset="0"/>
                        <a:defRPr sz="44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6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5pPr>
                      <a:lvl6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6pPr>
                      <a:lvl7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7pPr>
                      <a:lvl8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8pPr>
                      <a:lvl9pPr indent="-18272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ontserrat Light" panose="00000400000000000000" pitchFamily="50" charset="0"/>
                          <a:ea typeface="Montserrat Light" panose="00000400000000000000" pitchFamily="50" charset="0"/>
                          <a:cs typeface="Montserrat Light" panose="00000400000000000000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 Light" panose="00000400000000000000" pitchFamily="50" charset="0"/>
                          <a:cs typeface="Arial" panose="020B0604020202020204" pitchFamily="34" charset="0"/>
                        </a:rPr>
                        <a:t>428</a:t>
                      </a:r>
                    </a:p>
                  </a:txBody>
                  <a:tcPr marL="5555" marR="5555" marT="5552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E4479A4-15DF-49DD-98E4-AED6B68E1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78057"/>
              </p:ext>
            </p:extLst>
          </p:nvPr>
        </p:nvGraphicFramePr>
        <p:xfrm>
          <a:off x="476250" y="4476750"/>
          <a:ext cx="5100638" cy="2228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00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CERTIFICADOS EMITIDOS</a:t>
                      </a:r>
                    </a:p>
                  </a:txBody>
                  <a:tcPr marL="9526" marR="9526" marT="949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E437C37-FEDE-4C37-ABFF-86F70455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80" y="0"/>
            <a:ext cx="61036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0" name="Google Shape;90;p14">
            <a:extLst>
              <a:ext uri="{FF2B5EF4-FFF2-40B4-BE49-F238E27FC236}">
                <a16:creationId xmlns:a16="http://schemas.microsoft.com/office/drawing/2014/main" id="{E0655BF2-BCCD-4A1F-9C0E-E209E5B9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4" y="1114725"/>
            <a:ext cx="3935413" cy="9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s-EC" altLang="es-EC" sz="1800" b="1" dirty="0">
                <a:solidFill>
                  <a:srgbClr val="595959"/>
                </a:solidFill>
              </a:rPr>
              <a:t>PRINCIPALES CAUSAS MOTIVOS DECOMISOS Y CUARENTENA</a:t>
            </a:r>
            <a:endParaRPr lang="es-EC" altLang="es-EC" sz="1800" b="1" dirty="0">
              <a:solidFill>
                <a:srgbClr val="3F3F3F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10A0E84-72BF-4FE3-A936-A96A8C4B8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774"/>
              </p:ext>
            </p:extLst>
          </p:nvPr>
        </p:nvGraphicFramePr>
        <p:xfrm>
          <a:off x="7810500" y="1829653"/>
          <a:ext cx="3827463" cy="26574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45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CAUSAS DE DECOMISO</a:t>
                      </a:r>
                      <a:endParaRPr lang="es-EC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DECOMISOS</a:t>
                      </a:r>
                      <a:endParaRPr lang="es-EC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3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 caducado, cancelado o dado de baja</a:t>
                      </a:r>
                      <a:endParaRPr lang="es-E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 sin registro</a:t>
                      </a:r>
                      <a:endParaRPr lang="es-EC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9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Ausencia injustificada o</a:t>
                      </a:r>
                      <a:r>
                        <a:rPr lang="es-ES" sz="12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información diferente</a:t>
                      </a:r>
                      <a:r>
                        <a:rPr lang="es-ES" sz="12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la declarada en el proceso de registro</a:t>
                      </a:r>
                      <a:endParaRPr lang="es-E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ctr"/>
                      <a:endParaRPr lang="es-EC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Otras (especie de destino no autorizada,</a:t>
                      </a:r>
                      <a:r>
                        <a:rPr lang="es-ES" sz="12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información del saco no coincide con etiqueta</a:t>
                      </a:r>
                      <a:endParaRPr lang="es-E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523" name="Imagen 12">
            <a:extLst>
              <a:ext uri="{FF2B5EF4-FFF2-40B4-BE49-F238E27FC236}">
                <a16:creationId xmlns:a16="http://schemas.microsoft.com/office/drawing/2014/main" id="{F906B2CE-9768-488B-9348-A8E48548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59" y="3052693"/>
            <a:ext cx="222885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24" name="Imagen 13">
            <a:extLst>
              <a:ext uri="{FF2B5EF4-FFF2-40B4-BE49-F238E27FC236}">
                <a16:creationId xmlns:a16="http://schemas.microsoft.com/office/drawing/2014/main" id="{3E8315D6-1FF6-4096-A5D3-1308F10C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4838700"/>
            <a:ext cx="1441450" cy="9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25" name="Imagen 14">
            <a:extLst>
              <a:ext uri="{FF2B5EF4-FFF2-40B4-BE49-F238E27FC236}">
                <a16:creationId xmlns:a16="http://schemas.microsoft.com/office/drawing/2014/main" id="{D2DE1C93-A61B-4415-9674-8308E7179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4808538"/>
            <a:ext cx="1435100" cy="95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928D865-3413-0D42-8C7E-01FC77D70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134835"/>
              </p:ext>
            </p:extLst>
          </p:nvPr>
        </p:nvGraphicFramePr>
        <p:xfrm>
          <a:off x="255239" y="962325"/>
          <a:ext cx="6475486" cy="1734655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2823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9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463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ACTIVIDADES  POST-REGISTRO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INSPECCIONES 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DECOMISOS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CUARENTENA</a:t>
                      </a:r>
                      <a:endParaRPr lang="es-EC" sz="11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3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3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3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3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3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3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1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Almacenes  agropecuarios</a:t>
                      </a:r>
                      <a:endParaRPr lang="es-EC" sz="1300" b="0" i="0" u="none" strike="noStrike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4" marR="9524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8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pecuarias</a:t>
                      </a:r>
                      <a:endParaRPr lang="es-EC" sz="13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4" marR="9524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28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agrícolas</a:t>
                      </a:r>
                      <a:endParaRPr lang="es-EC" sz="13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4" marR="9524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0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fertilizantes</a:t>
                      </a:r>
                      <a:endParaRPr lang="es-EC" sz="13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4" marR="9524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9524" marR="9524" marT="9525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endParaRPr lang="es-EC" sz="1300" b="1" u="none" strike="noStrike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5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4" marR="9524" marT="9525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A35E003-F04C-4E45-818C-B743C13E1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996353"/>
              </p:ext>
            </p:extLst>
          </p:nvPr>
        </p:nvGraphicFramePr>
        <p:xfrm>
          <a:off x="-321489" y="2895478"/>
          <a:ext cx="5759219" cy="1790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CD005A76-8A08-4974-8013-75BE049B0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520846"/>
              </p:ext>
            </p:extLst>
          </p:nvPr>
        </p:nvGraphicFramePr>
        <p:xfrm>
          <a:off x="101600" y="4804691"/>
          <a:ext cx="6820062" cy="185868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13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9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90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SERVICIO AL CLIENTE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INGRESADOS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APROBADOS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SUBSANADOS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SUBSANADAS 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42">
                <a:tc>
                  <a:txBody>
                    <a:bodyPr/>
                    <a:lstStyle/>
                    <a:p>
                      <a:pPr lvl="2" algn="l" rtl="0" fontAlgn="b"/>
                      <a:r>
                        <a:rPr lang="es-EC" sz="1200" b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Registro de Insumos                Pecuarios</a:t>
                      </a:r>
                      <a:endParaRPr lang="es-EC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824" marR="4824" marT="5359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30,82%</a:t>
                      </a:r>
                      <a:endParaRPr lang="es-EC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310" marR="46310" marT="25719" marB="257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50">
                <a:tc>
                  <a:txBody>
                    <a:bodyPr/>
                    <a:lstStyle/>
                    <a:p>
                      <a:pPr lvl="2" algn="l" rtl="0" fontAlgn="b"/>
                      <a:r>
                        <a:rPr lang="es-EC" sz="1200" b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Registro de Insumos   Fertilizantes</a:t>
                      </a:r>
                      <a:endParaRPr lang="es-EC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824" marR="4824" marT="5359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35">
                <a:tc>
                  <a:txBody>
                    <a:bodyPr/>
                    <a:lstStyle/>
                    <a:p>
                      <a:pPr lvl="2" algn="l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Registro de Insumos Agrícolas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4" marR="4824" marT="5359" marB="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</a:txBody>
                  <a:tcPr marL="4824" marR="4824" marT="535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824" marR="4824" marT="5359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Google Shape;91;p14">
            <a:extLst>
              <a:ext uri="{FF2B5EF4-FFF2-40B4-BE49-F238E27FC236}">
                <a16:creationId xmlns:a16="http://schemas.microsoft.com/office/drawing/2014/main" id="{F34867AC-3E16-B348-933B-3CBDEB6A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25" y="141546"/>
            <a:ext cx="575921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REGISTRO DE INSUMOS AGROPECUARIOS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uadroTexto 3">
            <a:extLst>
              <a:ext uri="{FF2B5EF4-FFF2-40B4-BE49-F238E27FC236}">
                <a16:creationId xmlns:a16="http://schemas.microsoft.com/office/drawing/2014/main" id="{C0A8BEA1-89E1-4AB0-9151-F265947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338792"/>
            <a:ext cx="420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MX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LABORATORIOS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3E85370-3E6A-4D45-B104-C522CC6FE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047546"/>
              </p:ext>
            </p:extLst>
          </p:nvPr>
        </p:nvGraphicFramePr>
        <p:xfrm>
          <a:off x="346075" y="971550"/>
          <a:ext cx="5335588" cy="3411596"/>
        </p:xfrm>
        <a:graphic>
          <a:graphicData uri="http://schemas.openxmlformats.org/drawingml/2006/table">
            <a:tbl>
              <a:tblPr firstRow="1" lastRow="1" bandCol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{7DF18680-E054-41AD-8BC1-D1AEF772440D}</a:tableStyleId>
              </a:tblPr>
              <a:tblGrid>
                <a:gridCol w="262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3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41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DE MUESTRAS POR ÁREAS ANALÍTICAS DE LOS LABORATORIOS GUAYAS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1682" marR="151682" marT="75864" marB="75864" anchor="b">
                    <a:solidFill>
                      <a:srgbClr val="0095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ANALÍTICA</a:t>
                      </a: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2021</a:t>
                      </a:r>
                      <a:endParaRPr lang="es-EC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Entomología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7.513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546888369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de calidad de semillas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1.858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Fitopatología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Diagnóstico Animal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1.700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Calidad de Leche</a:t>
                      </a: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LDR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800" marR="15800" marT="158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12.281</a:t>
                      </a:r>
                    </a:p>
                  </a:txBody>
                  <a:tcPr marL="15800" marR="15800" marT="1580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499" name="CuadroTexto 5">
            <a:extLst>
              <a:ext uri="{FF2B5EF4-FFF2-40B4-BE49-F238E27FC236}">
                <a16:creationId xmlns:a16="http://schemas.microsoft.com/office/drawing/2014/main" id="{B87ABE3E-E262-4DC3-B1B2-62DF8F6BC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315167"/>
            <a:ext cx="4848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400" b="1" dirty="0">
                <a:solidFill>
                  <a:schemeClr val="bg2">
                    <a:lumMod val="75000"/>
                  </a:schemeClr>
                </a:solidFill>
                <a:ea typeface="Montserrat Bold"/>
              </a:rPr>
              <a:t>PROYECCIONES Y METAS 2022</a:t>
            </a:r>
          </a:p>
        </p:txBody>
      </p:sp>
      <p:sp>
        <p:nvSpPr>
          <p:cNvPr id="19500" name="CuadroTexto 6">
            <a:extLst>
              <a:ext uri="{FF2B5EF4-FFF2-40B4-BE49-F238E27FC236}">
                <a16:creationId xmlns:a16="http://schemas.microsoft.com/office/drawing/2014/main" id="{36305DFA-B1C4-49F1-A253-EEF2BD7C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722032"/>
            <a:ext cx="5440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s-ES" altLang="es-EC" sz="1500" dirty="0">
                <a:solidFill>
                  <a:srgbClr val="44546A"/>
                </a:solidFill>
              </a:rPr>
              <a:t>Estudio eléctrico para la remodelación y ampliación del Laboratorio Regional Guayas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altLang="es-EC" sz="1500" dirty="0">
                <a:solidFill>
                  <a:srgbClr val="44546A"/>
                </a:solidFill>
              </a:rPr>
              <a:t>La implementación de nuevas metodologías analíticas en los laboratorios de Fitopatología y Diagnóstico Animal.</a:t>
            </a:r>
          </a:p>
        </p:txBody>
      </p:sp>
      <p:pic>
        <p:nvPicPr>
          <p:cNvPr id="19501" name="Imagen 7">
            <a:extLst>
              <a:ext uri="{FF2B5EF4-FFF2-40B4-BE49-F238E27FC236}">
                <a16:creationId xmlns:a16="http://schemas.microsoft.com/office/drawing/2014/main" id="{2F97426A-AC96-4E83-82F9-3843FB6F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9" y="116307"/>
            <a:ext cx="8016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385AC75-615F-4EC3-8C6D-AFAD7B71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300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3B5ACD-8046-4F1E-8A63-2D422FDD1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690" y="225005"/>
            <a:ext cx="1555321" cy="16615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E557-B3A4-4662-8193-57A36642DDF8}"/>
              </a:ext>
            </a:extLst>
          </p:cNvPr>
          <p:cNvSpPr txBox="1"/>
          <p:nvPr/>
        </p:nvSpPr>
        <p:spPr>
          <a:xfrm>
            <a:off x="7575550" y="2235200"/>
            <a:ext cx="3692525" cy="801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Dirección Distrital Tipo B </a:t>
            </a:r>
            <a:r>
              <a:rPr lang="es-EC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charset="0"/>
              </a:rPr>
              <a:t>Santa Elena</a:t>
            </a:r>
            <a:endParaRPr lang="es-EC" sz="1505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Sans" charset="0"/>
            </a:endParaRPr>
          </a:p>
          <a:p>
            <a:pPr>
              <a:defRPr/>
            </a:pP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Ing. Geomara Katherine Romero Mero</a:t>
            </a:r>
          </a:p>
          <a:p>
            <a:pPr>
              <a:defRPr/>
            </a:pP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geomara.romero@agrocalidad.gob.ec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7CB47BC-21FA-4249-921E-5F2A902D2CBE}"/>
              </a:ext>
            </a:extLst>
          </p:cNvPr>
          <p:cNvSpPr txBox="1"/>
          <p:nvPr/>
        </p:nvSpPr>
        <p:spPr>
          <a:xfrm>
            <a:off x="7575550" y="3381375"/>
            <a:ext cx="3582988" cy="801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Dirección Distrital Tipo B </a:t>
            </a:r>
            <a:r>
              <a:rPr lang="es-EC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charset="0"/>
              </a:rPr>
              <a:t>Los Ríos</a:t>
            </a: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                                                   </a:t>
            </a: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Ing. Juan Carlos Araújo Cedeño</a:t>
            </a:r>
          </a:p>
          <a:p>
            <a:pPr>
              <a:defRPr/>
            </a:pP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juan.araujo@agrocalidad.gob.ec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F8582E-73C8-47C4-AFF9-DE55AE8D3434}"/>
              </a:ext>
            </a:extLst>
          </p:cNvPr>
          <p:cNvSpPr txBox="1"/>
          <p:nvPr/>
        </p:nvSpPr>
        <p:spPr>
          <a:xfrm>
            <a:off x="7575550" y="4633913"/>
            <a:ext cx="4049713" cy="801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Jefatura de Sanidad Agropecuaria </a:t>
            </a:r>
            <a:r>
              <a:rPr lang="es-EC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charset="0"/>
              </a:rPr>
              <a:t>Bolívar</a:t>
            </a:r>
            <a:endParaRPr lang="es-EC" sz="1505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Sans" charset="0"/>
            </a:endParaRPr>
          </a:p>
          <a:p>
            <a:pPr>
              <a:defRPr/>
            </a:pP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Ing. Héctor </a:t>
            </a:r>
            <a:r>
              <a:rPr lang="es-EC" sz="1505" dirty="0" err="1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Ildefonzo</a:t>
            </a: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Chávez Zambrano hector.chavez@agrocalidad.gob.ec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81ED531-7E40-4CFE-8770-97C3863A42B5}"/>
              </a:ext>
            </a:extLst>
          </p:cNvPr>
          <p:cNvSpPr txBox="1"/>
          <p:nvPr/>
        </p:nvSpPr>
        <p:spPr>
          <a:xfrm>
            <a:off x="6736425" y="910163"/>
            <a:ext cx="3842836" cy="80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Dirección Distrital Tipo A </a:t>
            </a:r>
            <a:r>
              <a:rPr lang="es-EC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charset="0"/>
              </a:rPr>
              <a:t>Guayas</a:t>
            </a:r>
            <a:r>
              <a:rPr lang="es-EC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</a:t>
            </a:r>
            <a:r>
              <a:rPr lang="es-EC" sz="1505" b="1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</a:t>
            </a: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                 Ing. Andrés Fabián </a:t>
            </a:r>
            <a:r>
              <a:rPr lang="es-EC" sz="1505" dirty="0" err="1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Tutiven</a:t>
            </a:r>
            <a:r>
              <a:rPr lang="es-EC" sz="1505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 Benalcázar andres.tutiven@agrocalidad.gob.ec</a:t>
            </a:r>
          </a:p>
        </p:txBody>
      </p:sp>
      <p:pic>
        <p:nvPicPr>
          <p:cNvPr id="7174" name="Imagen 14">
            <a:extLst>
              <a:ext uri="{FF2B5EF4-FFF2-40B4-BE49-F238E27FC236}">
                <a16:creationId xmlns:a16="http://schemas.microsoft.com/office/drawing/2014/main" id="{695F8E7F-D522-443F-9E64-10B0A338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8" y="-5690"/>
            <a:ext cx="4887912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097F655-8B68-4FD2-B053-73E110D4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979613"/>
            <a:ext cx="1176338" cy="109855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C7FE2E5-B17D-4611-B022-FF2F8795F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3263900"/>
            <a:ext cx="1185863" cy="109855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9FB97E60-31CB-4855-86A0-4AA5D5F5E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888" y="692150"/>
            <a:ext cx="1281112" cy="114458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7AFB992-6260-4D89-8D30-F068144AD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525" y="4449763"/>
            <a:ext cx="1277938" cy="114935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7F86B62A-9C85-4AE3-9AA9-516FF148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3" y="3151188"/>
            <a:ext cx="393700" cy="35242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B799444B-51D1-4160-9C8E-A5627F4E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0" y="3343275"/>
            <a:ext cx="376238" cy="35083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1C74A0C8-32E3-45A7-8C5F-9033F99CC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88" y="2066925"/>
            <a:ext cx="365125" cy="33655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D02657B3-D4FB-4FAC-BC52-DBDDABE82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3" y="1971675"/>
            <a:ext cx="317500" cy="2857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A05AE4A-AD56-4987-984F-8DE6F8A8D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50" y="5079680"/>
            <a:ext cx="2236200" cy="10388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uadroTexto 24">
            <a:extLst>
              <a:ext uri="{FF2B5EF4-FFF2-40B4-BE49-F238E27FC236}">
                <a16:creationId xmlns:a16="http://schemas.microsoft.com/office/drawing/2014/main" id="{683A55E0-415D-4E36-AF4E-754C838D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309563"/>
            <a:ext cx="5287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MX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ÁREAS TÉCNICAS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8E968C9-2882-4C8F-AA0A-A6F169DB9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8190157"/>
              </p:ext>
            </p:extLst>
          </p:nvPr>
        </p:nvGraphicFramePr>
        <p:xfrm>
          <a:off x="719138" y="719666"/>
          <a:ext cx="102968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DC86C39-55D5-482F-87B4-587072DBAD38}"/>
              </a:ext>
            </a:extLst>
          </p:cNvPr>
          <p:cNvSpPr txBox="1"/>
          <p:nvPr/>
        </p:nvSpPr>
        <p:spPr>
          <a:xfrm>
            <a:off x="829232" y="1101206"/>
            <a:ext cx="75533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036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es-EC" sz="3200" b="1" dirty="0">
              <a:solidFill>
                <a:srgbClr val="036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8408FE-9E5F-482D-96E5-305BE9E592DE}"/>
              </a:ext>
            </a:extLst>
          </p:cNvPr>
          <p:cNvSpPr txBox="1"/>
          <p:nvPr/>
        </p:nvSpPr>
        <p:spPr>
          <a:xfrm>
            <a:off x="1340280" y="2109770"/>
            <a:ext cx="73289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EC79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endParaRPr lang="es-EC" sz="3200" b="1" dirty="0">
              <a:solidFill>
                <a:srgbClr val="EC79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9270E66-047C-445B-AFF9-7485167110BD}"/>
              </a:ext>
            </a:extLst>
          </p:cNvPr>
          <p:cNvSpPr txBox="1"/>
          <p:nvPr/>
        </p:nvSpPr>
        <p:spPr>
          <a:xfrm>
            <a:off x="1427792" y="3138470"/>
            <a:ext cx="91403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B084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</a:t>
            </a:r>
            <a:endParaRPr lang="es-EC" sz="3200" b="1" dirty="0">
              <a:solidFill>
                <a:srgbClr val="B084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B8961D-BE9D-4868-918E-00D686794B91}"/>
              </a:ext>
            </a:extLst>
          </p:cNvPr>
          <p:cNvSpPr txBox="1"/>
          <p:nvPr/>
        </p:nvSpPr>
        <p:spPr>
          <a:xfrm>
            <a:off x="1269505" y="4145408"/>
            <a:ext cx="89159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8E4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</a:t>
            </a:r>
            <a:endParaRPr lang="es-EC" sz="3200" b="1" dirty="0">
              <a:solidFill>
                <a:srgbClr val="8E4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4418D4-B72F-460A-B1F8-3952CBFA30BC}"/>
              </a:ext>
            </a:extLst>
          </p:cNvPr>
          <p:cNvSpPr txBox="1"/>
          <p:nvPr/>
        </p:nvSpPr>
        <p:spPr>
          <a:xfrm>
            <a:off x="709580" y="5157770"/>
            <a:ext cx="102784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0095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es-EC" sz="3200" b="1" dirty="0">
              <a:solidFill>
                <a:srgbClr val="0095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uadroTexto 24">
            <a:extLst>
              <a:ext uri="{FF2B5EF4-FFF2-40B4-BE49-F238E27FC236}">
                <a16:creationId xmlns:a16="http://schemas.microsoft.com/office/drawing/2014/main" id="{2C429F1D-6BA7-46B9-B075-B017B3AA3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347663"/>
            <a:ext cx="4202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MX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INCLUSIÓN SOCIAL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672D30BB-ED6E-4590-8AE5-ADFEE869A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712663"/>
              </p:ext>
            </p:extLst>
          </p:nvPr>
        </p:nvGraphicFramePr>
        <p:xfrm>
          <a:off x="1081088" y="1215604"/>
          <a:ext cx="9447212" cy="2259937"/>
        </p:xfrm>
        <a:graphic>
          <a:graphicData uri="http://schemas.openxmlformats.org/drawingml/2006/table">
            <a:tbl>
              <a:tblPr firstRow="1" firstCol="1" lastRow="1" bandRow="1">
                <a:tableStyleId>{7DF18680-E054-41AD-8BC1-D1AEF772440D}</a:tableStyleId>
              </a:tblPr>
              <a:tblGrid>
                <a:gridCol w="138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5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02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HOMBRES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%H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%M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USUARIOS ATENDIDOS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20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91.244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75,20%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30.098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24,80%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121.342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Samanes, Puerto Marítimo, Aeropuerto y JTM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912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ELENA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71,09%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28,91%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1.017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en Ballenita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912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RÍOS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9.041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61,04%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5.771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38,96%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14.812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en Babahoyo y Quevedo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795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BOLÍVAR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3.338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62,57%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1.997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37,43%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5.335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en Guaranda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33"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104.346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73,22%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38.160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26,78%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142.506</a:t>
                      </a:r>
                    </a:p>
                  </a:txBody>
                  <a:tcPr marL="9525" marR="9525" marT="7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 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87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258" name="Imagen 26">
            <a:extLst>
              <a:ext uri="{FF2B5EF4-FFF2-40B4-BE49-F238E27FC236}">
                <a16:creationId xmlns:a16="http://schemas.microsoft.com/office/drawing/2014/main" id="{D5711BE4-DFA8-49B6-AF15-F1BBDA5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63" y="3893271"/>
            <a:ext cx="2761240" cy="163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55" name="Grupo 10">
            <a:extLst>
              <a:ext uri="{FF2B5EF4-FFF2-40B4-BE49-F238E27FC236}">
                <a16:creationId xmlns:a16="http://schemas.microsoft.com/office/drawing/2014/main" id="{8BC5F663-BAA3-454C-A8D4-FD4E732D6B17}"/>
              </a:ext>
            </a:extLst>
          </p:cNvPr>
          <p:cNvGrpSpPr>
            <a:grpSpLocks/>
          </p:cNvGrpSpPr>
          <p:nvPr/>
        </p:nvGrpSpPr>
        <p:grpSpPr bwMode="auto">
          <a:xfrm>
            <a:off x="6515363" y="3893271"/>
            <a:ext cx="2980669" cy="1636385"/>
            <a:chOff x="6443313" y="3721210"/>
            <a:chExt cx="3338361" cy="2015816"/>
          </a:xfrm>
        </p:grpSpPr>
        <p:pic>
          <p:nvPicPr>
            <p:cNvPr id="8256" name="Imagen 27">
              <a:extLst>
                <a:ext uri="{FF2B5EF4-FFF2-40B4-BE49-F238E27FC236}">
                  <a16:creationId xmlns:a16="http://schemas.microsoft.com/office/drawing/2014/main" id="{73A76259-7858-4C34-BF07-79872BFC5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313" y="3721210"/>
              <a:ext cx="3338361" cy="201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697419A5-8041-4708-AEB1-FA01B4AE9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044" y="4438650"/>
              <a:ext cx="1142948" cy="580936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7EF5232-EEE1-4178-B689-317BAEDF049B}"/>
              </a:ext>
            </a:extLst>
          </p:cNvPr>
          <p:cNvSpPr txBox="1"/>
          <p:nvPr/>
        </p:nvSpPr>
        <p:spPr>
          <a:xfrm>
            <a:off x="3336037" y="4411461"/>
            <a:ext cx="10073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73%</a:t>
            </a:r>
            <a:endParaRPr lang="es-EC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0692E3-FD98-4BC6-B4E5-77DD1D662614}"/>
              </a:ext>
            </a:extLst>
          </p:cNvPr>
          <p:cNvSpPr txBox="1"/>
          <p:nvPr/>
        </p:nvSpPr>
        <p:spPr>
          <a:xfrm>
            <a:off x="6920421" y="4387061"/>
            <a:ext cx="10204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s-EC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237603825"/>
              </p:ext>
            </p:extLst>
          </p:nvPr>
        </p:nvGraphicFramePr>
        <p:xfrm>
          <a:off x="602882" y="869733"/>
          <a:ext cx="3920195" cy="428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519977228"/>
              </p:ext>
            </p:extLst>
          </p:nvPr>
        </p:nvGraphicFramePr>
        <p:xfrm>
          <a:off x="4175125" y="768914"/>
          <a:ext cx="4105903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Google Shape;91;p14">
            <a:extLst>
              <a:ext uri="{FF2B5EF4-FFF2-40B4-BE49-F238E27FC236}">
                <a16:creationId xmlns:a16="http://schemas.microsoft.com/office/drawing/2014/main" id="{BAA3AEAE-ABDF-40CA-BF56-AA1C77D6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336550"/>
            <a:ext cx="4437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ANIMAL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5096" r="14703" b="12102"/>
          <a:stretch/>
        </p:blipFill>
        <p:spPr>
          <a:xfrm>
            <a:off x="7807570" y="1575581"/>
            <a:ext cx="4097973" cy="403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0711BD66-9109-4A5C-9A40-E15D945B39DA}"/>
              </a:ext>
            </a:extLst>
          </p:cNvPr>
          <p:cNvGrpSpPr/>
          <p:nvPr/>
        </p:nvGrpSpPr>
        <p:grpSpPr>
          <a:xfrm>
            <a:off x="1165644" y="5158034"/>
            <a:ext cx="2794670" cy="764272"/>
            <a:chOff x="562762" y="2319"/>
            <a:chExt cx="2794670" cy="764272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7E3C8D14-15FB-4391-9C37-F0620EC0B8A2}"/>
                </a:ext>
              </a:extLst>
            </p:cNvPr>
            <p:cNvSpPr/>
            <p:nvPr/>
          </p:nvSpPr>
          <p:spPr>
            <a:xfrm>
              <a:off x="562762" y="2319"/>
              <a:ext cx="2794670" cy="76427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A49F2310-59FB-4586-B46E-ADAFB72C0BC5}"/>
                </a:ext>
              </a:extLst>
            </p:cNvPr>
            <p:cNvSpPr txBox="1"/>
            <p:nvPr/>
          </p:nvSpPr>
          <p:spPr>
            <a:xfrm>
              <a:off x="585147" y="24704"/>
              <a:ext cx="2749900" cy="71950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Total</a:t>
              </a:r>
              <a:r>
                <a:rPr lang="es-ES" sz="1800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Vacunación Contra Fiebre Aftosa </a:t>
              </a:r>
              <a:r>
                <a:rPr lang="es-ES" sz="2000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563.276</a:t>
              </a:r>
              <a:endParaRPr lang="es-ES" sz="1800" b="1" kern="1200" dirty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F7ED652-3140-44BB-AF20-0A6D9D7E4F37}"/>
              </a:ext>
            </a:extLst>
          </p:cNvPr>
          <p:cNvGrpSpPr/>
          <p:nvPr/>
        </p:nvGrpSpPr>
        <p:grpSpPr>
          <a:xfrm>
            <a:off x="4764546" y="5185348"/>
            <a:ext cx="2927059" cy="782240"/>
            <a:chOff x="589421" y="41798"/>
            <a:chExt cx="2927059" cy="78224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84CAA21-38B9-4B70-941E-DDBB4349AF8D}"/>
                </a:ext>
              </a:extLst>
            </p:cNvPr>
            <p:cNvSpPr/>
            <p:nvPr/>
          </p:nvSpPr>
          <p:spPr>
            <a:xfrm>
              <a:off x="589421" y="41798"/>
              <a:ext cx="2927059" cy="78224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EBF508AB-1F4B-42FD-A5AF-7271F8A7D1AF}"/>
                </a:ext>
              </a:extLst>
            </p:cNvPr>
            <p:cNvSpPr txBox="1"/>
            <p:nvPr/>
          </p:nvSpPr>
          <p:spPr>
            <a:xfrm>
              <a:off x="612332" y="64709"/>
              <a:ext cx="2881237" cy="736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Total Vacunación Contra Peste Porcina Clásica </a:t>
              </a:r>
              <a:r>
                <a:rPr lang="es-ES" sz="2000" b="1" u="none" strike="noStrike" kern="1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524.501</a:t>
              </a:r>
              <a:endParaRPr lang="es-ES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98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462" b="-16126"/>
          <a:stretch/>
        </p:blipFill>
        <p:spPr>
          <a:xfrm>
            <a:off x="4615303" y="3891990"/>
            <a:ext cx="2371354" cy="185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075625025"/>
              </p:ext>
            </p:extLst>
          </p:nvPr>
        </p:nvGraphicFramePr>
        <p:xfrm>
          <a:off x="599769" y="1394916"/>
          <a:ext cx="4619284" cy="3845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392103009"/>
              </p:ext>
            </p:extLst>
          </p:nvPr>
        </p:nvGraphicFramePr>
        <p:xfrm>
          <a:off x="6105583" y="1447668"/>
          <a:ext cx="5156591" cy="374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579438" y="1044079"/>
            <a:ext cx="5129809" cy="307777"/>
          </a:xfrm>
          <a:prstGeom prst="rect">
            <a:avLst/>
          </a:prstGeom>
          <a:solidFill>
            <a:srgbClr val="036F43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CONTROL Y PREVENCIÓN DE RABIA BOVINA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800980" y="1046293"/>
            <a:ext cx="5765799" cy="307777"/>
          </a:xfrm>
          <a:prstGeom prst="rect">
            <a:avLst/>
          </a:prstGeom>
          <a:solidFill>
            <a:srgbClr val="036F43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PREDIOS LIBRES DE BRUCELOSIS Y TUBERCULOSIS BOVINA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75913" y="5550518"/>
            <a:ext cx="5133333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Total usuarios capacitados </a:t>
            </a:r>
            <a:r>
              <a:rPr lang="es-EC" sz="2000" b="1" dirty="0">
                <a:solidFill>
                  <a:schemeClr val="bg1"/>
                </a:solidFill>
              </a:rPr>
              <a:t>208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800979" y="5567228"/>
            <a:ext cx="5765799" cy="3834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s-EC" b="1" dirty="0">
                <a:solidFill>
                  <a:schemeClr val="bg1"/>
                </a:solidFill>
              </a:rPr>
              <a:t>Total usuarios capacitados </a:t>
            </a:r>
            <a:r>
              <a:rPr lang="es-EC" sz="1800" b="1" dirty="0">
                <a:solidFill>
                  <a:schemeClr val="bg1"/>
                </a:solidFill>
              </a:rPr>
              <a:t>540</a:t>
            </a:r>
            <a:r>
              <a:rPr lang="es-EC" b="1" dirty="0">
                <a:solidFill>
                  <a:schemeClr val="bg1"/>
                </a:solidFill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Google Shape;91;p14">
            <a:extLst>
              <a:ext uri="{FF2B5EF4-FFF2-40B4-BE49-F238E27FC236}">
                <a16:creationId xmlns:a16="http://schemas.microsoft.com/office/drawing/2014/main" id="{70A1644E-F5C5-EE4C-B25E-CE617FE9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336550"/>
            <a:ext cx="4437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ANIMAL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5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beja zángano - Wikipedia, la enciclopedia lib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6126" r="13559" b="11135"/>
          <a:stretch/>
        </p:blipFill>
        <p:spPr bwMode="auto">
          <a:xfrm>
            <a:off x="7224818" y="1002106"/>
            <a:ext cx="3284286" cy="389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7877"/>
          <a:stretch/>
        </p:blipFill>
        <p:spPr>
          <a:xfrm>
            <a:off x="1947661" y="1027201"/>
            <a:ext cx="3187268" cy="389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upo 24"/>
          <p:cNvGrpSpPr/>
          <p:nvPr/>
        </p:nvGrpSpPr>
        <p:grpSpPr>
          <a:xfrm>
            <a:off x="1927093" y="1027201"/>
            <a:ext cx="3211026" cy="3895835"/>
            <a:chOff x="1458877" y="1392702"/>
            <a:chExt cx="3062465" cy="3783293"/>
          </a:xfrm>
        </p:grpSpPr>
        <p:graphicFrame>
          <p:nvGraphicFramePr>
            <p:cNvPr id="6" name="Diagrama 5"/>
            <p:cNvGraphicFramePr/>
            <p:nvPr>
              <p:extLst>
                <p:ext uri="{D42A27DB-BD31-4B8C-83A1-F6EECF244321}">
                  <p14:modId xmlns:p14="http://schemas.microsoft.com/office/powerpoint/2010/main" val="820495038"/>
                </p:ext>
              </p:extLst>
            </p:nvPr>
          </p:nvGraphicFramePr>
          <p:xfrm>
            <a:off x="1458877" y="2495382"/>
            <a:ext cx="2916178" cy="22313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7" name="CuadroTexto 6"/>
            <p:cNvSpPr txBox="1"/>
            <p:nvPr/>
          </p:nvSpPr>
          <p:spPr>
            <a:xfrm>
              <a:off x="1473635" y="1392702"/>
              <a:ext cx="3044664" cy="627660"/>
            </a:xfrm>
            <a:prstGeom prst="rect">
              <a:avLst/>
            </a:prstGeom>
            <a:solidFill>
              <a:srgbClr val="036F43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C" sz="1800" dirty="0"/>
                <a:t>ANEMIA INFECCIOSA EQUINA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473634" y="4817332"/>
              <a:ext cx="3047708" cy="3586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C" dirty="0"/>
                <a:t>Usuarios Capacitados </a:t>
              </a:r>
              <a:r>
                <a:rPr lang="es-EC" sz="1800" dirty="0"/>
                <a:t>105</a:t>
              </a:r>
              <a:endParaRPr lang="es-EC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473635" y="1941241"/>
              <a:ext cx="3044664" cy="298886"/>
            </a:xfrm>
            <a:prstGeom prst="rect">
              <a:avLst/>
            </a:prstGeom>
            <a:solidFill>
              <a:srgbClr val="036F43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C" dirty="0"/>
                <a:t>NOTIFICACIONES ATENDIDAS (14)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228009" y="1002777"/>
            <a:ext cx="3287461" cy="3895834"/>
            <a:chOff x="4008323" y="1229145"/>
            <a:chExt cx="2922308" cy="3786722"/>
          </a:xfrm>
        </p:grpSpPr>
        <p:graphicFrame>
          <p:nvGraphicFramePr>
            <p:cNvPr id="15" name="Diagrama 14"/>
            <p:cNvGraphicFramePr/>
            <p:nvPr>
              <p:extLst>
                <p:ext uri="{D42A27DB-BD31-4B8C-83A1-F6EECF244321}">
                  <p14:modId xmlns:p14="http://schemas.microsoft.com/office/powerpoint/2010/main" val="1088568745"/>
                </p:ext>
              </p:extLst>
            </p:nvPr>
          </p:nvGraphicFramePr>
          <p:xfrm>
            <a:off x="4032685" y="2468156"/>
            <a:ext cx="2897946" cy="21924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6" name="CuadroTexto 15"/>
            <p:cNvSpPr txBox="1"/>
            <p:nvPr/>
          </p:nvSpPr>
          <p:spPr>
            <a:xfrm>
              <a:off x="4015771" y="1229145"/>
              <a:ext cx="2904988" cy="897470"/>
            </a:xfrm>
            <a:prstGeom prst="rect">
              <a:avLst/>
            </a:prstGeom>
            <a:solidFill>
              <a:srgbClr val="036F43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fontAlgn="ctr"/>
              <a:r>
                <a:rPr lang="es-EC" sz="1800" dirty="0">
                  <a:solidFill>
                    <a:schemeClr val="lt1"/>
                  </a:solidFill>
                  <a:sym typeface="Arial"/>
                </a:rPr>
                <a:t>PROGRAMA APÍCOLA - CONTROL DE VARROASIS EN COLMENARES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008323" y="4646535"/>
              <a:ext cx="2916649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C" dirty="0"/>
                <a:t>Usuarios Capacitados </a:t>
              </a:r>
              <a:r>
                <a:rPr lang="es-EC" sz="1800" dirty="0"/>
                <a:t>138</a:t>
              </a:r>
              <a:endParaRPr lang="es-EC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014257" y="2126615"/>
              <a:ext cx="2904988" cy="307777"/>
            </a:xfrm>
            <a:prstGeom prst="rect">
              <a:avLst/>
            </a:prstGeom>
            <a:solidFill>
              <a:srgbClr val="036F43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C" dirty="0"/>
                <a:t>APIARIOS TRATADOS (40)</a:t>
              </a:r>
            </a:p>
          </p:txBody>
        </p:sp>
      </p:grpSp>
      <p:pic>
        <p:nvPicPr>
          <p:cNvPr id="1026" name="Picture 2" descr="Caballo - Iconos gratis de animale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7" y="2601115"/>
            <a:ext cx="1148702" cy="11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00" y="2520581"/>
            <a:ext cx="1027517" cy="1027517"/>
          </a:xfrm>
          <a:prstGeom prst="rect">
            <a:avLst/>
          </a:prstGeom>
        </p:spPr>
      </p:pic>
      <p:sp>
        <p:nvSpPr>
          <p:cNvPr id="19" name="Google Shape;91;p14">
            <a:extLst>
              <a:ext uri="{FF2B5EF4-FFF2-40B4-BE49-F238E27FC236}">
                <a16:creationId xmlns:a16="http://schemas.microsoft.com/office/drawing/2014/main" id="{50A92F53-CFEE-D347-B3A5-7D4206274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336550"/>
            <a:ext cx="4437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ANIMAL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9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lidad Zona 3's tweet - &quot;#Pastaza | #Agrocalidad realiza operativo de  control en carretera, para verificar documentos habilitantes, así como  sanidad y bienestar en la movilización de animales, en la ciudad 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55" y="1194878"/>
            <a:ext cx="2873888" cy="16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411770" y="998019"/>
            <a:ext cx="3977350" cy="4769735"/>
            <a:chOff x="4032685" y="1229145"/>
            <a:chExt cx="2897946" cy="3431458"/>
          </a:xfrm>
        </p:grpSpPr>
        <p:graphicFrame>
          <p:nvGraphicFramePr>
            <p:cNvPr id="5" name="Diagrama 4"/>
            <p:cNvGraphicFramePr/>
            <p:nvPr>
              <p:extLst>
                <p:ext uri="{D42A27DB-BD31-4B8C-83A1-F6EECF244321}">
                  <p14:modId xmlns:p14="http://schemas.microsoft.com/office/powerpoint/2010/main" val="1273015696"/>
                </p:ext>
              </p:extLst>
            </p:nvPr>
          </p:nvGraphicFramePr>
          <p:xfrm>
            <a:off x="4032685" y="1686547"/>
            <a:ext cx="2897946" cy="29740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CuadroTexto 5"/>
            <p:cNvSpPr txBox="1"/>
            <p:nvPr/>
          </p:nvSpPr>
          <p:spPr>
            <a:xfrm>
              <a:off x="4032685" y="1229145"/>
              <a:ext cx="2883875" cy="552215"/>
            </a:xfrm>
            <a:prstGeom prst="rect">
              <a:avLst/>
            </a:prstGeom>
            <a:solidFill>
              <a:srgbClr val="036F43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fontAlgn="ctr"/>
              <a:r>
                <a:rPr lang="es-EC" sz="1800" dirty="0">
                  <a:solidFill>
                    <a:schemeClr val="lt1"/>
                  </a:solidFill>
                  <a:sym typeface="Arial"/>
                </a:rPr>
                <a:t>CONTROL Y VIGILANCIA </a:t>
              </a:r>
            </a:p>
            <a:p>
              <a:pPr fontAlgn="ctr"/>
              <a:r>
                <a:rPr lang="es-EC" sz="1800" dirty="0">
                  <a:solidFill>
                    <a:schemeClr val="lt1"/>
                  </a:solidFill>
                  <a:sym typeface="Arial"/>
                </a:rPr>
                <a:t>(ZONA 5)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BCE37F1C-5E79-45A6-B525-095710BD2C73}"/>
              </a:ext>
            </a:extLst>
          </p:cNvPr>
          <p:cNvSpPr txBox="1"/>
          <p:nvPr/>
        </p:nvSpPr>
        <p:spPr>
          <a:xfrm>
            <a:off x="4622441" y="3125801"/>
            <a:ext cx="316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altLang="es-EC" sz="1800" b="1" dirty="0">
                <a:solidFill>
                  <a:srgbClr val="212D5A"/>
                </a:solidFill>
                <a:latin typeface="Tw Cen MT Condensed Extra Bold" panose="020B0803020202020204" pitchFamily="34" charset="0"/>
                <a:ea typeface="MS PGothic" panose="020B0600070205080204" pitchFamily="34" charset="-128"/>
              </a:rPr>
              <a:t>CONTROL A PASAJEROS AEROPUERTO JJO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8AF02F4-20F5-47C1-98C5-104B16929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30060"/>
              </p:ext>
            </p:extLst>
          </p:nvPr>
        </p:nvGraphicFramePr>
        <p:xfrm>
          <a:off x="4622440" y="3735955"/>
          <a:ext cx="3161550" cy="872490"/>
        </p:xfrm>
        <a:graphic>
          <a:graphicData uri="http://schemas.openxmlformats.org/drawingml/2006/table">
            <a:tbl>
              <a:tblPr firstRow="1" bandCol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{5A111915-BE36-4E01-A7E5-04B1672EAD32}</a:tableStyleId>
              </a:tblPr>
              <a:tblGrid>
                <a:gridCol w="1101717">
                  <a:extLst>
                    <a:ext uri="{9D8B030D-6E8A-4147-A177-3AD203B41FA5}">
                      <a16:colId xmlns:a16="http://schemas.microsoft.com/office/drawing/2014/main" val="3979692092"/>
                    </a:ext>
                  </a:extLst>
                </a:gridCol>
                <a:gridCol w="2059833">
                  <a:extLst>
                    <a:ext uri="{9D8B030D-6E8A-4147-A177-3AD203B41FA5}">
                      <a16:colId xmlns:a16="http://schemas.microsoft.com/office/drawing/2014/main" val="2597085092"/>
                    </a:ext>
                  </a:extLst>
                </a:gridCol>
              </a:tblGrid>
              <a:tr h="3111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ACTAS DECOMISO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36F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DECOMISOS PRODUCTOS PECUARIOS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36F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29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961,75 Kg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918631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B80661C-1FEA-48B8-BA49-4E269723550F}"/>
              </a:ext>
            </a:extLst>
          </p:cNvPr>
          <p:cNvSpPr txBox="1"/>
          <p:nvPr/>
        </p:nvSpPr>
        <p:spPr>
          <a:xfrm>
            <a:off x="8030587" y="1381809"/>
            <a:ext cx="3926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Disminución de brotes de Peste Porcina Clásica en Los Ríos.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</a:rPr>
              <a:t>Eventos de capacitación 39 y 510 usuarios capacitados en PPA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83" y="2560182"/>
            <a:ext cx="2969508" cy="161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9828B7-2977-4179-9B2E-CDFD1031F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440" y="4696647"/>
            <a:ext cx="1905619" cy="113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91;p14">
            <a:extLst>
              <a:ext uri="{FF2B5EF4-FFF2-40B4-BE49-F238E27FC236}">
                <a16:creationId xmlns:a16="http://schemas.microsoft.com/office/drawing/2014/main" id="{F4F36620-FC1E-4045-9BE7-FF57B7724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336550"/>
            <a:ext cx="4437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ANIMAL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0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4">
            <a:extLst>
              <a:ext uri="{FF2B5EF4-FFF2-40B4-BE49-F238E27FC236}">
                <a16:creationId xmlns:a16="http://schemas.microsoft.com/office/drawing/2014/main" id="{B17FC073-9384-419F-A1F4-DD1C77AD6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04419"/>
            <a:ext cx="6308876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SANIDAD VEGETAL</a:t>
            </a:r>
          </a:p>
          <a:p>
            <a:r>
              <a:rPr lang="en-US" altLang="es-EC" sz="2800" b="1" dirty="0">
                <a:solidFill>
                  <a:srgbClr val="212D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(Guayas)</a:t>
            </a:r>
            <a:endParaRPr lang="es-EC" altLang="es-EC" sz="2800" b="1" dirty="0">
              <a:solidFill>
                <a:srgbClr val="212D5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1829211"/>
              </p:ext>
            </p:extLst>
          </p:nvPr>
        </p:nvGraphicFramePr>
        <p:xfrm>
          <a:off x="0" y="1295739"/>
          <a:ext cx="5312691" cy="349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1">
            <a:extLst>
              <a:ext uri="{FF2B5EF4-FFF2-40B4-BE49-F238E27FC236}">
                <a16:creationId xmlns:a16="http://schemas.microsoft.com/office/drawing/2014/main" id="{8D5F693D-D500-2242-9FC9-75CC87AB0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880598"/>
            <a:ext cx="4217646" cy="307777"/>
          </a:xfrm>
          <a:prstGeom prst="rect">
            <a:avLst/>
          </a:prstGeom>
          <a:solidFill>
            <a:srgbClr val="EC7922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en-US" b="1" dirty="0">
                <a:solidFill>
                  <a:schemeClr val="lt1"/>
                </a:solidFill>
              </a:rPr>
              <a:t>CERTIFICACIÓN FITOSANITARIA</a:t>
            </a:r>
            <a:endParaRPr lang="es-EC" altLang="en-US" b="1" dirty="0">
              <a:solidFill>
                <a:schemeClr val="lt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7452" y="4897485"/>
            <a:ext cx="396709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 fontAlgn="ctr"/>
            <a:r>
              <a:rPr lang="es-EC" dirty="0">
                <a:solidFill>
                  <a:schemeClr val="lt1"/>
                </a:solidFill>
                <a:sym typeface="Arial"/>
              </a:rPr>
              <a:t>Total certificados emitidos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88.371</a:t>
            </a:r>
            <a:endParaRPr lang="es-EC" sz="1800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C03F190E-CC17-45CD-BD9B-2E3DA480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96" y="1295739"/>
            <a:ext cx="951902" cy="95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id="{55C498A9-C501-436A-AA35-8D15C721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29" y="3707312"/>
            <a:ext cx="1045835" cy="10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9F11525-6543-496D-9279-E93CF83DA8FC}"/>
              </a:ext>
            </a:extLst>
          </p:cNvPr>
          <p:cNvGrpSpPr/>
          <p:nvPr/>
        </p:nvGrpSpPr>
        <p:grpSpPr>
          <a:xfrm>
            <a:off x="6380420" y="326043"/>
            <a:ext cx="2818215" cy="2577596"/>
            <a:chOff x="6155328" y="2491860"/>
            <a:chExt cx="2818215" cy="257759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aphicFrame>
          <p:nvGraphicFramePr>
            <p:cNvPr id="2" name="Diagrama 1">
              <a:extLst>
                <a:ext uri="{FF2B5EF4-FFF2-40B4-BE49-F238E27FC236}">
                  <a16:creationId xmlns:a16="http://schemas.microsoft.com/office/drawing/2014/main" id="{A0C792AF-C067-4AC0-BDBB-A3494B1ACA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08605913"/>
                </p:ext>
              </p:extLst>
            </p:nvPr>
          </p:nvGraphicFramePr>
          <p:xfrm>
            <a:off x="6155328" y="2491860"/>
            <a:ext cx="2818215" cy="22932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4213E4A-3476-4744-9D71-937D8A4CE694}"/>
                </a:ext>
              </a:extLst>
            </p:cNvPr>
            <p:cNvSpPr txBox="1"/>
            <p:nvPr/>
          </p:nvSpPr>
          <p:spPr>
            <a:xfrm>
              <a:off x="6155328" y="4700124"/>
              <a:ext cx="2818215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lvl="0" fontAlgn="ctr"/>
              <a:r>
                <a:rPr lang="es-EC" b="0" dirty="0">
                  <a:solidFill>
                    <a:schemeClr val="lt1"/>
                  </a:solidFill>
                  <a:sym typeface="Arial"/>
                </a:rPr>
                <a:t>Total</a:t>
              </a:r>
              <a:r>
                <a:rPr lang="es-EC" dirty="0">
                  <a:solidFill>
                    <a:schemeClr val="lt1"/>
                  </a:solidFill>
                  <a:sym typeface="Arial"/>
                </a:rPr>
                <a:t> DDA </a:t>
              </a:r>
              <a:r>
                <a:rPr lang="es-EC" b="0" dirty="0">
                  <a:solidFill>
                    <a:schemeClr val="lt1"/>
                  </a:solidFill>
                  <a:sym typeface="Arial"/>
                </a:rPr>
                <a:t>emitidos</a:t>
              </a:r>
              <a:r>
                <a:rPr lang="es-EC" dirty="0">
                  <a:solidFill>
                    <a:schemeClr val="lt1"/>
                  </a:solidFill>
                  <a:sym typeface="Arial"/>
                </a:rPr>
                <a:t>        </a:t>
              </a:r>
              <a:r>
                <a:rPr lang="es-MX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/>
                </a:rPr>
                <a:t>9.612</a:t>
              </a:r>
              <a:endParaRPr lang="es-EC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BD05E4E-708C-4AF1-86ED-1C137D626C2E}"/>
              </a:ext>
            </a:extLst>
          </p:cNvPr>
          <p:cNvGrpSpPr/>
          <p:nvPr/>
        </p:nvGrpSpPr>
        <p:grpSpPr>
          <a:xfrm>
            <a:off x="6380420" y="3793219"/>
            <a:ext cx="4617253" cy="1881260"/>
            <a:chOff x="5927187" y="3445191"/>
            <a:chExt cx="4342228" cy="188126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53B48CDE-42DB-4CBB-90D7-B8A53865E9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49690767"/>
                </p:ext>
              </p:extLst>
            </p:nvPr>
          </p:nvGraphicFramePr>
          <p:xfrm>
            <a:off x="5927188" y="3857966"/>
            <a:ext cx="4342227" cy="1468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E9DD920-BD58-4D4A-B0D4-1E201C550E8C}"/>
                </a:ext>
              </a:extLst>
            </p:cNvPr>
            <p:cNvSpPr txBox="1"/>
            <p:nvPr/>
          </p:nvSpPr>
          <p:spPr>
            <a:xfrm>
              <a:off x="5927187" y="3445191"/>
              <a:ext cx="3441895" cy="307777"/>
            </a:xfrm>
            <a:prstGeom prst="rect">
              <a:avLst/>
            </a:prstGeom>
            <a:solidFill>
              <a:srgbClr val="EC7922"/>
            </a:solidFill>
          </p:spPr>
          <p:txBody>
            <a:bodyPr wrap="square" rtlCol="0">
              <a:spAutoFit/>
            </a:bodyPr>
            <a:lstStyle>
              <a:defPPr>
                <a:defRPr lang="es-EC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lvl="0" fontAlgn="ctr"/>
              <a:r>
                <a:rPr lang="es-MX" b="0" dirty="0">
                  <a:solidFill>
                    <a:schemeClr val="lt1"/>
                  </a:solidFill>
                  <a:sym typeface="Arial"/>
                </a:rPr>
                <a:t>PFI Emitidos</a:t>
              </a:r>
              <a:endParaRPr lang="es-EC" sz="1800" dirty="0">
                <a:solidFill>
                  <a:schemeClr val="lt1"/>
                </a:solidFill>
                <a:sym typeface="Arial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DB696CF6-AFCC-4F53-BF9D-F29DFAEB3F30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35659" y="2920671"/>
            <a:ext cx="935872" cy="84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739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1476</Words>
  <Application>Microsoft Macintosh PowerPoint</Application>
  <PresentationFormat>Panorámica</PresentationFormat>
  <Paragraphs>494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Tw Cen MT Condensed Extra Bold</vt:lpstr>
      <vt:lpstr>Gotham-MediumItalic</vt:lpstr>
      <vt:lpstr>Arial Black</vt:lpstr>
      <vt:lpstr>Calibri</vt:lpstr>
      <vt:lpstr>Arial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jmz</dc:creator>
  <cp:lastModifiedBy>Microsoft Office User</cp:lastModifiedBy>
  <cp:revision>280</cp:revision>
  <dcterms:created xsi:type="dcterms:W3CDTF">2021-08-03T22:20:48Z</dcterms:created>
  <dcterms:modified xsi:type="dcterms:W3CDTF">2022-03-15T20:40:22Z</dcterms:modified>
</cp:coreProperties>
</file>