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6" autoAdjust="0"/>
    <p:restoredTop sz="94674"/>
  </p:normalViewPr>
  <p:slideViewPr>
    <p:cSldViewPr snapToGrid="0" snapToObjects="1">
      <p:cViewPr>
        <p:scale>
          <a:sx n="64" d="100"/>
          <a:sy n="64" d="100"/>
        </p:scale>
        <p:origin x="870" y="-420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20/8/2021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20/8/2021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5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3565" y="2220531"/>
            <a:ext cx="5393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5125012" y="2762802"/>
            <a:ext cx="1387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026932" y="2597097"/>
            <a:ext cx="2982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1026933" y="3312121"/>
            <a:ext cx="55867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1008599" y="6704278"/>
            <a:ext cx="2150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Lugar,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día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año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1026932" y="7918313"/>
            <a:ext cx="53368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4735115" y="3606052"/>
            <a:ext cx="153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1994542" y="2425760"/>
            <a:ext cx="1607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2288247" y="3128667"/>
            <a:ext cx="3071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978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15</Words>
  <Application>Microsoft Office PowerPoint</Application>
  <PresentationFormat>Personalizado</PresentationFormat>
  <Paragraphs>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Estefanìa Fernàndez</cp:lastModifiedBy>
  <cp:revision>199</cp:revision>
  <cp:lastPrinted>2020-03-12T19:50:08Z</cp:lastPrinted>
  <dcterms:created xsi:type="dcterms:W3CDTF">2019-11-05T16:31:33Z</dcterms:created>
  <dcterms:modified xsi:type="dcterms:W3CDTF">2021-08-20T15:11:51Z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