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60" r:id="rId1"/>
  </p:sldMasterIdLst>
  <p:notesMasterIdLst>
    <p:notesMasterId r:id="rId3"/>
  </p:notesMasterIdLst>
  <p:handoutMasterIdLst>
    <p:handoutMasterId r:id="rId4"/>
  </p:handoutMasterIdLst>
  <p:sldIdLst>
    <p:sldId id="256" r:id="rId2"/>
  </p:sldIdLst>
  <p:sldSz cx="7559675" cy="1069181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3408" userDrawn="1">
          <p15:clr>
            <a:srgbClr val="A4A3A4"/>
          </p15:clr>
        </p15:guide>
        <p15:guide id="2" pos="2381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prnPr/>
  <p:showPr showNarration="1" useTimings="0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vertBarState="minimized" horzBarState="maximized">
    <p:restoredLeft sz="0" autoAdjust="0"/>
    <p:restoredTop sz="94434" autoAdjust="0"/>
  </p:normalViewPr>
  <p:slideViewPr>
    <p:cSldViewPr snapToGrid="0" snapToObjects="1">
      <p:cViewPr>
        <p:scale>
          <a:sx n="98" d="100"/>
          <a:sy n="98" d="100"/>
        </p:scale>
        <p:origin x="1584" y="48"/>
      </p:cViewPr>
      <p:guideLst>
        <p:guide orient="horz" pos="3408"/>
        <p:guide pos="2381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ableStyles" Target="tableStyles.xml"/><Relationship Id="rId3" Type="http://schemas.openxmlformats.org/officeDocument/2006/relationships/notesMaster" Target="notesMasters/notesMaster1.xml"/><Relationship Id="rId7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viewProps" Target="viewProps.xml"/><Relationship Id="rId5" Type="http://schemas.openxmlformats.org/officeDocument/2006/relationships/presProps" Target="presProps.xml"/><Relationship Id="rId4" Type="http://schemas.openxmlformats.org/officeDocument/2006/relationships/handoutMaster" Target="handoutMasters/handoutMaster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B821D4B9-4C51-C54F-8E4A-8CD296BA8544}" type="datetime1">
              <a:rPr lang="es-EC" smtClean="0"/>
              <a:t>25/8/2021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6F5650A0-47B2-A04E-AF0B-ADE1F6B74B8E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91851309"/>
      </p:ext>
    </p:extLst>
  </p:cSld>
  <p:clrMap bg1="lt1" tx1="dk1" bg2="lt2" tx2="dk2" accent1="accent1" accent2="accent2" accent3="accent3" accent4="accent4" accent5="accent5" accent6="accent6" hlink="hlink" folHlink="folHlink"/>
  <p:hf sldNum="0" hdr="0" ftr="0" dt="0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B0E66DA9-EC91-134F-B0AE-7E0FCD2F51CB}" type="datetime1">
              <a:rPr lang="es-EC" smtClean="0"/>
              <a:t>25/8/2021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2216150" y="685800"/>
            <a:ext cx="24257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s-ES_tradnl"/>
              <a:t>Click to edit Master text styles</a:t>
            </a:r>
          </a:p>
          <a:p>
            <a:pPr lvl="1"/>
            <a:r>
              <a:rPr lang="es-ES_tradnl"/>
              <a:t>Second level</a:t>
            </a:r>
          </a:p>
          <a:p>
            <a:pPr lvl="2"/>
            <a:r>
              <a:rPr lang="es-ES_tradnl"/>
              <a:t>Third level</a:t>
            </a:r>
          </a:p>
          <a:p>
            <a:pPr lvl="3"/>
            <a:r>
              <a:rPr lang="es-ES_tradnl"/>
              <a:t>Fourth level</a:t>
            </a:r>
          </a:p>
          <a:p>
            <a:pPr lvl="4"/>
            <a:r>
              <a:rPr lang="es-ES_tradnl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91F3B58F-36F8-7F4F-9D1D-B926F98C9D7F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77093506"/>
      </p:ext>
    </p:extLst>
  </p:cSld>
  <p:clrMap bg1="lt1" tx1="dk1" bg2="lt2" tx2="dk2" accent1="accent1" accent2="accent2" accent3="accent3" accent4="accent4" accent5="accent5" accent6="accent6" hlink="hlink" folHlink="folHlink"/>
  <p:hf sldNum="0" hdr="0" ftr="0" dt="0"/>
  <p:notesStyle>
    <a:lvl1pPr marL="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2216150" y="685800"/>
            <a:ext cx="24257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5655092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566976" y="1749795"/>
            <a:ext cx="6425724" cy="3722335"/>
          </a:xfrm>
        </p:spPr>
        <p:txBody>
          <a:bodyPr anchor="b"/>
          <a:lstStyle>
            <a:lvl1pPr algn="ctr">
              <a:defRPr sz="4960"/>
            </a:lvl1pPr>
          </a:lstStyle>
          <a:p>
            <a:r>
              <a:rPr lang="es-ES_tradnl"/>
              <a:t>Clic para editar título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944960" y="5615678"/>
            <a:ext cx="5669756" cy="2581379"/>
          </a:xfrm>
        </p:spPr>
        <p:txBody>
          <a:bodyPr/>
          <a:lstStyle>
            <a:lvl1pPr marL="0" indent="0" algn="ctr">
              <a:buNone/>
              <a:defRPr sz="1984"/>
            </a:lvl1pPr>
            <a:lvl2pPr marL="377967" indent="0" algn="ctr">
              <a:buNone/>
              <a:defRPr sz="1653"/>
            </a:lvl2pPr>
            <a:lvl3pPr marL="755934" indent="0" algn="ctr">
              <a:buNone/>
              <a:defRPr sz="1488"/>
            </a:lvl3pPr>
            <a:lvl4pPr marL="1133902" indent="0" algn="ctr">
              <a:buNone/>
              <a:defRPr sz="1323"/>
            </a:lvl4pPr>
            <a:lvl5pPr marL="1511869" indent="0" algn="ctr">
              <a:buNone/>
              <a:defRPr sz="1323"/>
            </a:lvl5pPr>
            <a:lvl6pPr marL="1889836" indent="0" algn="ctr">
              <a:buNone/>
              <a:defRPr sz="1323"/>
            </a:lvl6pPr>
            <a:lvl7pPr marL="2267803" indent="0" algn="ctr">
              <a:buNone/>
              <a:defRPr sz="1323"/>
            </a:lvl7pPr>
            <a:lvl8pPr marL="2645771" indent="0" algn="ctr">
              <a:buNone/>
              <a:defRPr sz="1323"/>
            </a:lvl8pPr>
            <a:lvl9pPr marL="3023738" indent="0" algn="ctr">
              <a:buNone/>
              <a:defRPr sz="1323"/>
            </a:lvl9pPr>
          </a:lstStyle>
          <a:p>
            <a:r>
              <a:rPr lang="es-ES_tradnl"/>
              <a:t>Haga clic para modificar el estilo de subtítulo del patrón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B9513AC-A98D-DE41-A251-78737355D23E}" type="datetime1">
              <a:rPr lang="es-EC" smtClean="0"/>
              <a:t>25/8/2021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77952C-547A-594C-B38E-11D3E29CE895}" type="slidenum">
              <a:rPr lang="en-US" smtClean="0"/>
              <a:t>‹Nº›</a:t>
            </a:fld>
            <a:endParaRPr lang="en-US"/>
          </a:p>
        </p:txBody>
      </p:sp>
    </p:spTree>
  </p:cSld>
  <p:clrMapOvr>
    <a:masterClrMapping/>
  </p:clrMapOvr>
  <p:hf sldNum="0" hdr="0" ftr="0" dt="0"/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_tradnl"/>
              <a:t>Clic para editar título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ES_tradnl"/>
              <a:t>Haga clic para modificar el estilo de texto del patrón</a:t>
            </a:r>
          </a:p>
          <a:p>
            <a:pPr lvl="1"/>
            <a:r>
              <a:rPr lang="es-ES_tradnl"/>
              <a:t>Segundo nivel</a:t>
            </a:r>
          </a:p>
          <a:p>
            <a:pPr lvl="2"/>
            <a:r>
              <a:rPr lang="es-ES_tradnl"/>
              <a:t>Tercer nivel</a:t>
            </a:r>
          </a:p>
          <a:p>
            <a:pPr lvl="3"/>
            <a:r>
              <a:rPr lang="es-ES_tradnl"/>
              <a:t>Cuarto nivel</a:t>
            </a:r>
          </a:p>
          <a:p>
            <a:pPr lvl="4"/>
            <a:r>
              <a:rPr lang="es-ES_tradnl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B9513AC-A98D-DE41-A251-78737355D23E}" type="datetime1">
              <a:rPr lang="es-EC" smtClean="0"/>
              <a:t>25/8/2021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77952C-547A-594C-B38E-11D3E29CE895}" type="slidenum">
              <a:rPr lang="en-US" smtClean="0"/>
              <a:t>‹Nº›</a:t>
            </a:fld>
            <a:endParaRPr lang="en-US"/>
          </a:p>
        </p:txBody>
      </p:sp>
    </p:spTree>
  </p:cSld>
  <p:clrMapOvr>
    <a:masterClrMapping/>
  </p:clrMapOvr>
  <p:hf sldNum="0" hdr="0" ftr="0" dt="0"/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15791" y="2665532"/>
            <a:ext cx="6520220" cy="4447496"/>
          </a:xfrm>
        </p:spPr>
        <p:txBody>
          <a:bodyPr anchor="b"/>
          <a:lstStyle>
            <a:lvl1pPr>
              <a:defRPr sz="4960"/>
            </a:lvl1pPr>
          </a:lstStyle>
          <a:p>
            <a:r>
              <a:rPr lang="es-ES_tradnl"/>
              <a:t>Clic para editar título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15791" y="7155103"/>
            <a:ext cx="6520220" cy="2338833"/>
          </a:xfrm>
        </p:spPr>
        <p:txBody>
          <a:bodyPr/>
          <a:lstStyle>
            <a:lvl1pPr marL="0" indent="0">
              <a:buNone/>
              <a:defRPr sz="1984">
                <a:solidFill>
                  <a:schemeClr val="tx1"/>
                </a:solidFill>
              </a:defRPr>
            </a:lvl1pPr>
            <a:lvl2pPr marL="377967" indent="0">
              <a:buNone/>
              <a:defRPr sz="1653">
                <a:solidFill>
                  <a:schemeClr val="tx1">
                    <a:tint val="75000"/>
                  </a:schemeClr>
                </a:solidFill>
              </a:defRPr>
            </a:lvl2pPr>
            <a:lvl3pPr marL="755934" indent="0">
              <a:buNone/>
              <a:defRPr sz="1488">
                <a:solidFill>
                  <a:schemeClr val="tx1">
                    <a:tint val="75000"/>
                  </a:schemeClr>
                </a:solidFill>
              </a:defRPr>
            </a:lvl3pPr>
            <a:lvl4pPr marL="1133902" indent="0">
              <a:buNone/>
              <a:defRPr sz="1323">
                <a:solidFill>
                  <a:schemeClr val="tx1">
                    <a:tint val="75000"/>
                  </a:schemeClr>
                </a:solidFill>
              </a:defRPr>
            </a:lvl4pPr>
            <a:lvl5pPr marL="1511869" indent="0">
              <a:buNone/>
              <a:defRPr sz="1323">
                <a:solidFill>
                  <a:schemeClr val="tx1">
                    <a:tint val="75000"/>
                  </a:schemeClr>
                </a:solidFill>
              </a:defRPr>
            </a:lvl5pPr>
            <a:lvl6pPr marL="1889836" indent="0">
              <a:buNone/>
              <a:defRPr sz="1323">
                <a:solidFill>
                  <a:schemeClr val="tx1">
                    <a:tint val="75000"/>
                  </a:schemeClr>
                </a:solidFill>
              </a:defRPr>
            </a:lvl6pPr>
            <a:lvl7pPr marL="2267803" indent="0">
              <a:buNone/>
              <a:defRPr sz="1323">
                <a:solidFill>
                  <a:schemeClr val="tx1">
                    <a:tint val="75000"/>
                  </a:schemeClr>
                </a:solidFill>
              </a:defRPr>
            </a:lvl7pPr>
            <a:lvl8pPr marL="2645771" indent="0">
              <a:buNone/>
              <a:defRPr sz="1323">
                <a:solidFill>
                  <a:schemeClr val="tx1">
                    <a:tint val="75000"/>
                  </a:schemeClr>
                </a:solidFill>
              </a:defRPr>
            </a:lvl8pPr>
            <a:lvl9pPr marL="3023738" indent="0">
              <a:buNone/>
              <a:defRPr sz="1323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_tradnl"/>
              <a:t>Haga clic para modificar el estilo de texto del patrón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B9513AC-A98D-DE41-A251-78737355D23E}" type="datetime1">
              <a:rPr lang="es-EC" smtClean="0"/>
              <a:t>25/8/2021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77952C-547A-594C-B38E-11D3E29CE895}" type="slidenum">
              <a:rPr lang="en-US" smtClean="0"/>
              <a:t>‹Nº›</a:t>
            </a:fld>
            <a:endParaRPr lang="en-US"/>
          </a:p>
        </p:txBody>
      </p:sp>
    </p:spTree>
  </p:cSld>
  <p:clrMapOvr>
    <a:masterClrMapping/>
  </p:clrMapOvr>
  <p:hf sldNum="0" hdr="0" ftr="0" dt="0"/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_tradnl"/>
              <a:t>Clic para editar título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519728" y="2846200"/>
            <a:ext cx="3212862" cy="6783857"/>
          </a:xfrm>
        </p:spPr>
        <p:txBody>
          <a:bodyPr/>
          <a:lstStyle/>
          <a:p>
            <a:pPr lvl="0"/>
            <a:r>
              <a:rPr lang="es-ES_tradnl"/>
              <a:t>Haga clic para modificar el estilo de texto del patrón</a:t>
            </a:r>
          </a:p>
          <a:p>
            <a:pPr lvl="1"/>
            <a:r>
              <a:rPr lang="es-ES_tradnl"/>
              <a:t>Segundo nivel</a:t>
            </a:r>
          </a:p>
          <a:p>
            <a:pPr lvl="2"/>
            <a:r>
              <a:rPr lang="es-ES_tradnl"/>
              <a:t>Tercer nivel</a:t>
            </a:r>
          </a:p>
          <a:p>
            <a:pPr lvl="3"/>
            <a:r>
              <a:rPr lang="es-ES_tradnl"/>
              <a:t>Cuarto nivel</a:t>
            </a:r>
          </a:p>
          <a:p>
            <a:pPr lvl="4"/>
            <a:r>
              <a:rPr lang="es-ES_tradnl"/>
              <a:t>Quinto nivel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3827085" y="2846200"/>
            <a:ext cx="3212862" cy="6783857"/>
          </a:xfrm>
        </p:spPr>
        <p:txBody>
          <a:bodyPr/>
          <a:lstStyle/>
          <a:p>
            <a:pPr lvl="0"/>
            <a:r>
              <a:rPr lang="es-ES_tradnl"/>
              <a:t>Haga clic para modificar el estilo de texto del patrón</a:t>
            </a:r>
          </a:p>
          <a:p>
            <a:pPr lvl="1"/>
            <a:r>
              <a:rPr lang="es-ES_tradnl"/>
              <a:t>Segundo nivel</a:t>
            </a:r>
          </a:p>
          <a:p>
            <a:pPr lvl="2"/>
            <a:r>
              <a:rPr lang="es-ES_tradnl"/>
              <a:t>Tercer nivel</a:t>
            </a:r>
          </a:p>
          <a:p>
            <a:pPr lvl="3"/>
            <a:r>
              <a:rPr lang="es-ES_tradnl"/>
              <a:t>Cuarto nivel</a:t>
            </a:r>
          </a:p>
          <a:p>
            <a:pPr lvl="4"/>
            <a:r>
              <a:rPr lang="es-ES_tradnl"/>
              <a:t>Quinto nivel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B9513AC-A98D-DE41-A251-78737355D23E}" type="datetime1">
              <a:rPr lang="es-EC" smtClean="0"/>
              <a:t>25/8/2021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77952C-547A-594C-B38E-11D3E29CE895}" type="slidenum">
              <a:rPr lang="en-US" smtClean="0"/>
              <a:t>‹Nº›</a:t>
            </a:fld>
            <a:endParaRPr lang="en-US"/>
          </a:p>
        </p:txBody>
      </p:sp>
    </p:spTree>
  </p:cSld>
  <p:clrMapOvr>
    <a:masterClrMapping/>
  </p:clrMapOvr>
  <p:hf sldNum="0" hdr="0" ftr="0" dt="0"/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20712" y="569242"/>
            <a:ext cx="6520220" cy="2066590"/>
          </a:xfrm>
        </p:spPr>
        <p:txBody>
          <a:bodyPr/>
          <a:lstStyle/>
          <a:p>
            <a:r>
              <a:rPr lang="es-ES_tradnl"/>
              <a:t>Clic para editar título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20713" y="2620980"/>
            <a:ext cx="3198096" cy="1284502"/>
          </a:xfrm>
        </p:spPr>
        <p:txBody>
          <a:bodyPr anchor="b"/>
          <a:lstStyle>
            <a:lvl1pPr marL="0" indent="0">
              <a:buNone/>
              <a:defRPr sz="1984" b="1"/>
            </a:lvl1pPr>
            <a:lvl2pPr marL="377967" indent="0">
              <a:buNone/>
              <a:defRPr sz="1653" b="1"/>
            </a:lvl2pPr>
            <a:lvl3pPr marL="755934" indent="0">
              <a:buNone/>
              <a:defRPr sz="1488" b="1"/>
            </a:lvl3pPr>
            <a:lvl4pPr marL="1133902" indent="0">
              <a:buNone/>
              <a:defRPr sz="1323" b="1"/>
            </a:lvl4pPr>
            <a:lvl5pPr marL="1511869" indent="0">
              <a:buNone/>
              <a:defRPr sz="1323" b="1"/>
            </a:lvl5pPr>
            <a:lvl6pPr marL="1889836" indent="0">
              <a:buNone/>
              <a:defRPr sz="1323" b="1"/>
            </a:lvl6pPr>
            <a:lvl7pPr marL="2267803" indent="0">
              <a:buNone/>
              <a:defRPr sz="1323" b="1"/>
            </a:lvl7pPr>
            <a:lvl8pPr marL="2645771" indent="0">
              <a:buNone/>
              <a:defRPr sz="1323" b="1"/>
            </a:lvl8pPr>
            <a:lvl9pPr marL="3023738" indent="0">
              <a:buNone/>
              <a:defRPr sz="1323" b="1"/>
            </a:lvl9pPr>
          </a:lstStyle>
          <a:p>
            <a:pPr lvl="0"/>
            <a:r>
              <a:rPr lang="es-ES_tradnl"/>
              <a:t>Haga clic para modificar el estilo de texto del patrón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20713" y="3905482"/>
            <a:ext cx="3198096" cy="5744375"/>
          </a:xfrm>
        </p:spPr>
        <p:txBody>
          <a:bodyPr/>
          <a:lstStyle/>
          <a:p>
            <a:pPr lvl="0"/>
            <a:r>
              <a:rPr lang="es-ES_tradnl"/>
              <a:t>Haga clic para modificar el estilo de texto del patrón</a:t>
            </a:r>
          </a:p>
          <a:p>
            <a:pPr lvl="1"/>
            <a:r>
              <a:rPr lang="es-ES_tradnl"/>
              <a:t>Segundo nivel</a:t>
            </a:r>
          </a:p>
          <a:p>
            <a:pPr lvl="2"/>
            <a:r>
              <a:rPr lang="es-ES_tradnl"/>
              <a:t>Tercer nivel</a:t>
            </a:r>
          </a:p>
          <a:p>
            <a:pPr lvl="3"/>
            <a:r>
              <a:rPr lang="es-ES_tradnl"/>
              <a:t>Cuarto nivel</a:t>
            </a:r>
          </a:p>
          <a:p>
            <a:pPr lvl="4"/>
            <a:r>
              <a:rPr lang="es-ES_tradnl"/>
              <a:t>Quinto nivel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827086" y="2620980"/>
            <a:ext cx="3213847" cy="1284502"/>
          </a:xfrm>
        </p:spPr>
        <p:txBody>
          <a:bodyPr anchor="b"/>
          <a:lstStyle>
            <a:lvl1pPr marL="0" indent="0">
              <a:buNone/>
              <a:defRPr sz="1984" b="1"/>
            </a:lvl1pPr>
            <a:lvl2pPr marL="377967" indent="0">
              <a:buNone/>
              <a:defRPr sz="1653" b="1"/>
            </a:lvl2pPr>
            <a:lvl3pPr marL="755934" indent="0">
              <a:buNone/>
              <a:defRPr sz="1488" b="1"/>
            </a:lvl3pPr>
            <a:lvl4pPr marL="1133902" indent="0">
              <a:buNone/>
              <a:defRPr sz="1323" b="1"/>
            </a:lvl4pPr>
            <a:lvl5pPr marL="1511869" indent="0">
              <a:buNone/>
              <a:defRPr sz="1323" b="1"/>
            </a:lvl5pPr>
            <a:lvl6pPr marL="1889836" indent="0">
              <a:buNone/>
              <a:defRPr sz="1323" b="1"/>
            </a:lvl6pPr>
            <a:lvl7pPr marL="2267803" indent="0">
              <a:buNone/>
              <a:defRPr sz="1323" b="1"/>
            </a:lvl7pPr>
            <a:lvl8pPr marL="2645771" indent="0">
              <a:buNone/>
              <a:defRPr sz="1323" b="1"/>
            </a:lvl8pPr>
            <a:lvl9pPr marL="3023738" indent="0">
              <a:buNone/>
              <a:defRPr sz="1323" b="1"/>
            </a:lvl9pPr>
          </a:lstStyle>
          <a:p>
            <a:pPr lvl="0"/>
            <a:r>
              <a:rPr lang="es-ES_tradnl"/>
              <a:t>Haga clic para modificar el estilo de texto del patrón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3827086" y="3905482"/>
            <a:ext cx="3213847" cy="5744375"/>
          </a:xfrm>
        </p:spPr>
        <p:txBody>
          <a:bodyPr/>
          <a:lstStyle/>
          <a:p>
            <a:pPr lvl="0"/>
            <a:r>
              <a:rPr lang="es-ES_tradnl"/>
              <a:t>Haga clic para modificar el estilo de texto del patrón</a:t>
            </a:r>
          </a:p>
          <a:p>
            <a:pPr lvl="1"/>
            <a:r>
              <a:rPr lang="es-ES_tradnl"/>
              <a:t>Segundo nivel</a:t>
            </a:r>
          </a:p>
          <a:p>
            <a:pPr lvl="2"/>
            <a:r>
              <a:rPr lang="es-ES_tradnl"/>
              <a:t>Tercer nivel</a:t>
            </a:r>
          </a:p>
          <a:p>
            <a:pPr lvl="3"/>
            <a:r>
              <a:rPr lang="es-ES_tradnl"/>
              <a:t>Cuarto nivel</a:t>
            </a:r>
          </a:p>
          <a:p>
            <a:pPr lvl="4"/>
            <a:r>
              <a:rPr lang="es-ES_tradnl"/>
              <a:t>Quinto nivel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B9513AC-A98D-DE41-A251-78737355D23E}" type="datetime1">
              <a:rPr lang="es-EC" smtClean="0"/>
              <a:t>25/8/2021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77952C-547A-594C-B38E-11D3E29CE895}" type="slidenum">
              <a:rPr lang="en-US" smtClean="0"/>
              <a:t>‹Nº›</a:t>
            </a:fld>
            <a:endParaRPr lang="en-US"/>
          </a:p>
        </p:txBody>
      </p:sp>
    </p:spTree>
  </p:cSld>
  <p:clrMapOvr>
    <a:masterClrMapping/>
  </p:clrMapOvr>
  <p:hf sldNum="0" hdr="0" ftr="0" dt="0"/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_tradnl"/>
              <a:t>Clic para editar título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B9513AC-A98D-DE41-A251-78737355D23E}" type="datetime1">
              <a:rPr lang="es-EC" smtClean="0"/>
              <a:t>25/8/2021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77952C-547A-594C-B38E-11D3E29CE895}" type="slidenum">
              <a:rPr lang="en-US" smtClean="0"/>
              <a:t>‹Nº›</a:t>
            </a:fld>
            <a:endParaRPr lang="en-US"/>
          </a:p>
        </p:txBody>
      </p:sp>
    </p:spTree>
  </p:cSld>
  <p:clrMapOvr>
    <a:masterClrMapping/>
  </p:clrMapOvr>
  <p:hf sldNum="0" hdr="0" ftr="0" dt="0"/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B9513AC-A98D-DE41-A251-78737355D23E}" type="datetime1">
              <a:rPr lang="es-EC" smtClean="0"/>
              <a:t>25/8/2021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77952C-547A-594C-B38E-11D3E29CE895}" type="slidenum">
              <a:rPr lang="en-US" smtClean="0"/>
              <a:t>‹Nº›</a:t>
            </a:fld>
            <a:endParaRPr lang="en-US"/>
          </a:p>
        </p:txBody>
      </p:sp>
    </p:spTree>
  </p:cSld>
  <p:clrMapOvr>
    <a:masterClrMapping/>
  </p:clrMapOvr>
  <p:hf sldNum="0" hdr="0" ftr="0" dt="0"/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20712" y="712788"/>
            <a:ext cx="2438192" cy="2494756"/>
          </a:xfrm>
        </p:spPr>
        <p:txBody>
          <a:bodyPr anchor="b"/>
          <a:lstStyle>
            <a:lvl1pPr>
              <a:defRPr sz="2645"/>
            </a:lvl1pPr>
          </a:lstStyle>
          <a:p>
            <a:r>
              <a:rPr lang="es-ES_tradnl"/>
              <a:t>Clic para editar título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213847" y="1539425"/>
            <a:ext cx="3827085" cy="7598117"/>
          </a:xfrm>
        </p:spPr>
        <p:txBody>
          <a:bodyPr/>
          <a:lstStyle>
            <a:lvl1pPr>
              <a:defRPr sz="2645"/>
            </a:lvl1pPr>
            <a:lvl2pPr>
              <a:defRPr sz="2315"/>
            </a:lvl2pPr>
            <a:lvl3pPr>
              <a:defRPr sz="1984"/>
            </a:lvl3pPr>
            <a:lvl4pPr>
              <a:defRPr sz="1653"/>
            </a:lvl4pPr>
            <a:lvl5pPr>
              <a:defRPr sz="1653"/>
            </a:lvl5pPr>
            <a:lvl6pPr>
              <a:defRPr sz="1653"/>
            </a:lvl6pPr>
            <a:lvl7pPr>
              <a:defRPr sz="1653"/>
            </a:lvl7pPr>
            <a:lvl8pPr>
              <a:defRPr sz="1653"/>
            </a:lvl8pPr>
            <a:lvl9pPr>
              <a:defRPr sz="1653"/>
            </a:lvl9pPr>
          </a:lstStyle>
          <a:p>
            <a:pPr lvl="0"/>
            <a:r>
              <a:rPr lang="es-ES_tradnl"/>
              <a:t>Haga clic para modificar el estilo de texto del patrón</a:t>
            </a:r>
          </a:p>
          <a:p>
            <a:pPr lvl="1"/>
            <a:r>
              <a:rPr lang="es-ES_tradnl"/>
              <a:t>Segundo nivel</a:t>
            </a:r>
          </a:p>
          <a:p>
            <a:pPr lvl="2"/>
            <a:r>
              <a:rPr lang="es-ES_tradnl"/>
              <a:t>Tercer nivel</a:t>
            </a:r>
          </a:p>
          <a:p>
            <a:pPr lvl="3"/>
            <a:r>
              <a:rPr lang="es-ES_tradnl"/>
              <a:t>Cuarto nivel</a:t>
            </a:r>
          </a:p>
          <a:p>
            <a:pPr lvl="4"/>
            <a:r>
              <a:rPr lang="es-ES_tradnl"/>
              <a:t>Quinto nivel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520712" y="3207544"/>
            <a:ext cx="2438192" cy="5942372"/>
          </a:xfrm>
        </p:spPr>
        <p:txBody>
          <a:bodyPr/>
          <a:lstStyle>
            <a:lvl1pPr marL="0" indent="0">
              <a:buNone/>
              <a:defRPr sz="1323"/>
            </a:lvl1pPr>
            <a:lvl2pPr marL="377967" indent="0">
              <a:buNone/>
              <a:defRPr sz="1157"/>
            </a:lvl2pPr>
            <a:lvl3pPr marL="755934" indent="0">
              <a:buNone/>
              <a:defRPr sz="992"/>
            </a:lvl3pPr>
            <a:lvl4pPr marL="1133902" indent="0">
              <a:buNone/>
              <a:defRPr sz="827"/>
            </a:lvl4pPr>
            <a:lvl5pPr marL="1511869" indent="0">
              <a:buNone/>
              <a:defRPr sz="827"/>
            </a:lvl5pPr>
            <a:lvl6pPr marL="1889836" indent="0">
              <a:buNone/>
              <a:defRPr sz="827"/>
            </a:lvl6pPr>
            <a:lvl7pPr marL="2267803" indent="0">
              <a:buNone/>
              <a:defRPr sz="827"/>
            </a:lvl7pPr>
            <a:lvl8pPr marL="2645771" indent="0">
              <a:buNone/>
              <a:defRPr sz="827"/>
            </a:lvl8pPr>
            <a:lvl9pPr marL="3023738" indent="0">
              <a:buNone/>
              <a:defRPr sz="827"/>
            </a:lvl9pPr>
          </a:lstStyle>
          <a:p>
            <a:pPr lvl="0"/>
            <a:r>
              <a:rPr lang="es-ES_tradnl"/>
              <a:t>Haga clic para modificar el estilo de texto del patrón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B9513AC-A98D-DE41-A251-78737355D23E}" type="datetime1">
              <a:rPr lang="es-EC" smtClean="0"/>
              <a:t>25/8/2021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77952C-547A-594C-B38E-11D3E29CE895}" type="slidenum">
              <a:rPr lang="en-US" smtClean="0"/>
              <a:t>‹Nº›</a:t>
            </a:fld>
            <a:endParaRPr lang="en-US"/>
          </a:p>
        </p:txBody>
      </p:sp>
    </p:spTree>
  </p:cSld>
  <p:clrMapOvr>
    <a:masterClrMapping/>
  </p:clrMapOvr>
  <p:hf sldNum="0" hdr="0" ftr="0" dt="0"/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20712" y="712788"/>
            <a:ext cx="2438192" cy="2494756"/>
          </a:xfrm>
        </p:spPr>
        <p:txBody>
          <a:bodyPr anchor="b"/>
          <a:lstStyle>
            <a:lvl1pPr>
              <a:defRPr sz="2645"/>
            </a:lvl1pPr>
          </a:lstStyle>
          <a:p>
            <a:r>
              <a:rPr lang="es-ES_tradnl"/>
              <a:t>Clic para editar título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3213847" y="1539425"/>
            <a:ext cx="3827085" cy="7598117"/>
          </a:xfrm>
        </p:spPr>
        <p:txBody>
          <a:bodyPr anchor="t"/>
          <a:lstStyle>
            <a:lvl1pPr marL="0" indent="0">
              <a:buNone/>
              <a:defRPr sz="2645"/>
            </a:lvl1pPr>
            <a:lvl2pPr marL="377967" indent="0">
              <a:buNone/>
              <a:defRPr sz="2315"/>
            </a:lvl2pPr>
            <a:lvl3pPr marL="755934" indent="0">
              <a:buNone/>
              <a:defRPr sz="1984"/>
            </a:lvl3pPr>
            <a:lvl4pPr marL="1133902" indent="0">
              <a:buNone/>
              <a:defRPr sz="1653"/>
            </a:lvl4pPr>
            <a:lvl5pPr marL="1511869" indent="0">
              <a:buNone/>
              <a:defRPr sz="1653"/>
            </a:lvl5pPr>
            <a:lvl6pPr marL="1889836" indent="0">
              <a:buNone/>
              <a:defRPr sz="1653"/>
            </a:lvl6pPr>
            <a:lvl7pPr marL="2267803" indent="0">
              <a:buNone/>
              <a:defRPr sz="1653"/>
            </a:lvl7pPr>
            <a:lvl8pPr marL="2645771" indent="0">
              <a:buNone/>
              <a:defRPr sz="1653"/>
            </a:lvl8pPr>
            <a:lvl9pPr marL="3023738" indent="0">
              <a:buNone/>
              <a:defRPr sz="1653"/>
            </a:lvl9pPr>
          </a:lstStyle>
          <a:p>
            <a:r>
              <a:rPr lang="es-ES_tradnl"/>
              <a:t>Arrastre la imagen al marcador de posición o haga clic en el icono para agregarla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520712" y="3207544"/>
            <a:ext cx="2438192" cy="5942372"/>
          </a:xfrm>
        </p:spPr>
        <p:txBody>
          <a:bodyPr/>
          <a:lstStyle>
            <a:lvl1pPr marL="0" indent="0">
              <a:buNone/>
              <a:defRPr sz="1323"/>
            </a:lvl1pPr>
            <a:lvl2pPr marL="377967" indent="0">
              <a:buNone/>
              <a:defRPr sz="1157"/>
            </a:lvl2pPr>
            <a:lvl3pPr marL="755934" indent="0">
              <a:buNone/>
              <a:defRPr sz="992"/>
            </a:lvl3pPr>
            <a:lvl4pPr marL="1133902" indent="0">
              <a:buNone/>
              <a:defRPr sz="827"/>
            </a:lvl4pPr>
            <a:lvl5pPr marL="1511869" indent="0">
              <a:buNone/>
              <a:defRPr sz="827"/>
            </a:lvl5pPr>
            <a:lvl6pPr marL="1889836" indent="0">
              <a:buNone/>
              <a:defRPr sz="827"/>
            </a:lvl6pPr>
            <a:lvl7pPr marL="2267803" indent="0">
              <a:buNone/>
              <a:defRPr sz="827"/>
            </a:lvl7pPr>
            <a:lvl8pPr marL="2645771" indent="0">
              <a:buNone/>
              <a:defRPr sz="827"/>
            </a:lvl8pPr>
            <a:lvl9pPr marL="3023738" indent="0">
              <a:buNone/>
              <a:defRPr sz="827"/>
            </a:lvl9pPr>
          </a:lstStyle>
          <a:p>
            <a:pPr lvl="0"/>
            <a:r>
              <a:rPr lang="es-ES_tradnl"/>
              <a:t>Haga clic para modificar el estilo de texto del patrón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B9513AC-A98D-DE41-A251-78737355D23E}" type="datetime1">
              <a:rPr lang="es-EC" smtClean="0"/>
              <a:t>25/8/2021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77952C-547A-594C-B38E-11D3E29CE895}" type="slidenum">
              <a:rPr lang="en-US" smtClean="0"/>
              <a:t>‹Nº›</a:t>
            </a:fld>
            <a:endParaRPr lang="en-US"/>
          </a:p>
        </p:txBody>
      </p:sp>
    </p:spTree>
  </p:cSld>
  <p:clrMapOvr>
    <a:masterClrMapping/>
  </p:clrMapOvr>
  <p:hf sldNum="0" hdr="0" ftr="0" dt="0"/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_tradnl"/>
              <a:t>Clic para editar título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s-ES_tradnl"/>
              <a:t>Haga clic para modificar el estilo de texto del patrón</a:t>
            </a:r>
          </a:p>
          <a:p>
            <a:pPr lvl="1"/>
            <a:r>
              <a:rPr lang="es-ES_tradnl"/>
              <a:t>Segundo nivel</a:t>
            </a:r>
          </a:p>
          <a:p>
            <a:pPr lvl="2"/>
            <a:r>
              <a:rPr lang="es-ES_tradnl"/>
              <a:t>Tercer nivel</a:t>
            </a:r>
          </a:p>
          <a:p>
            <a:pPr lvl="3"/>
            <a:r>
              <a:rPr lang="es-ES_tradnl"/>
              <a:t>Cuarto nivel</a:t>
            </a:r>
          </a:p>
          <a:p>
            <a:pPr lvl="4"/>
            <a:r>
              <a:rPr lang="es-ES_tradnl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B9513AC-A98D-DE41-A251-78737355D23E}" type="datetime1">
              <a:rPr lang="es-EC" smtClean="0"/>
              <a:t>25/8/2021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77952C-547A-594C-B38E-11D3E29CE895}" type="slidenum">
              <a:rPr lang="en-US" smtClean="0"/>
              <a:t>‹Nº›</a:t>
            </a:fld>
            <a:endParaRPr lang="en-US"/>
          </a:p>
        </p:txBody>
      </p:sp>
    </p:spTree>
  </p:cSld>
  <p:clrMapOvr>
    <a:masterClrMapping/>
  </p:clrMapOvr>
  <p:hf sldNum="0" hdr="0" ftr="0" dt="0"/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5409893" y="569240"/>
            <a:ext cx="1630055" cy="9060817"/>
          </a:xfrm>
        </p:spPr>
        <p:txBody>
          <a:bodyPr vert="eaVert"/>
          <a:lstStyle/>
          <a:p>
            <a:r>
              <a:rPr lang="es-ES_tradnl"/>
              <a:t>Clic para editar título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519728" y="569240"/>
            <a:ext cx="4795669" cy="9060817"/>
          </a:xfrm>
        </p:spPr>
        <p:txBody>
          <a:bodyPr vert="eaVert"/>
          <a:lstStyle/>
          <a:p>
            <a:pPr lvl="0"/>
            <a:r>
              <a:rPr lang="es-ES_tradnl"/>
              <a:t>Haga clic para modificar el estilo de texto del patrón</a:t>
            </a:r>
          </a:p>
          <a:p>
            <a:pPr lvl="1"/>
            <a:r>
              <a:rPr lang="es-ES_tradnl"/>
              <a:t>Segundo nivel</a:t>
            </a:r>
          </a:p>
          <a:p>
            <a:pPr lvl="2"/>
            <a:r>
              <a:rPr lang="es-ES_tradnl"/>
              <a:t>Tercer nivel</a:t>
            </a:r>
          </a:p>
          <a:p>
            <a:pPr lvl="3"/>
            <a:r>
              <a:rPr lang="es-ES_tradnl"/>
              <a:t>Cuarto nivel</a:t>
            </a:r>
          </a:p>
          <a:p>
            <a:pPr lvl="4"/>
            <a:r>
              <a:rPr lang="es-ES_tradnl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B9513AC-A98D-DE41-A251-78737355D23E}" type="datetime1">
              <a:rPr lang="es-EC" smtClean="0"/>
              <a:t>25/8/2021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77952C-547A-594C-B38E-11D3E29CE895}" type="slidenum">
              <a:rPr lang="en-US" smtClean="0"/>
              <a:t>‹Nº›</a:t>
            </a:fld>
            <a:endParaRPr lang="en-US"/>
          </a:p>
        </p:txBody>
      </p:sp>
    </p:spTree>
  </p:cSld>
  <p:clrMapOvr>
    <a:masterClrMapping/>
  </p:clrMapOvr>
  <p:hf sldNum="0" hdr="0" ftr="0" dt="0"/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519728" y="569242"/>
            <a:ext cx="6520220" cy="206659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s-ES_tradnl"/>
              <a:t>Clic para editar título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19728" y="2846200"/>
            <a:ext cx="6520220" cy="6783857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-ES_tradnl"/>
              <a:t>Haga clic para modificar el estilo de texto del patrón</a:t>
            </a:r>
          </a:p>
          <a:p>
            <a:pPr lvl="1"/>
            <a:r>
              <a:rPr lang="es-ES_tradnl"/>
              <a:t>Segundo nivel</a:t>
            </a:r>
          </a:p>
          <a:p>
            <a:pPr lvl="2"/>
            <a:r>
              <a:rPr lang="es-ES_tradnl"/>
              <a:t>Tercer nivel</a:t>
            </a:r>
          </a:p>
          <a:p>
            <a:pPr lvl="3"/>
            <a:r>
              <a:rPr lang="es-ES_tradnl"/>
              <a:t>Cuarto nivel</a:t>
            </a:r>
          </a:p>
          <a:p>
            <a:pPr lvl="4"/>
            <a:r>
              <a:rPr lang="es-ES_tradnl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519728" y="9909729"/>
            <a:ext cx="1700927" cy="56924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92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B9513AC-A98D-DE41-A251-78737355D23E}" type="datetime1">
              <a:rPr lang="es-EC" smtClean="0"/>
              <a:t>25/8/2021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504143" y="9909729"/>
            <a:ext cx="2551390" cy="56924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92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5339020" y="9909729"/>
            <a:ext cx="1700927" cy="56924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92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777952C-547A-594C-B38E-11D3E29CE895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6210933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hf sldNum="0" hdr="0" ftr="0" dt="0"/>
  <p:txStyles>
    <p:titleStyle>
      <a:lvl1pPr algn="l" defTabSz="755934" rtl="0" eaLnBrk="1" latinLnBrk="0" hangingPunct="1">
        <a:lnSpc>
          <a:spcPct val="90000"/>
        </a:lnSpc>
        <a:spcBef>
          <a:spcPct val="0"/>
        </a:spcBef>
        <a:buNone/>
        <a:defRPr sz="3637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88984" indent="-188984" algn="l" defTabSz="755934" rtl="0" eaLnBrk="1" latinLnBrk="0" hangingPunct="1">
        <a:lnSpc>
          <a:spcPct val="90000"/>
        </a:lnSpc>
        <a:spcBef>
          <a:spcPts val="827"/>
        </a:spcBef>
        <a:buFont typeface="Arial" panose="020B0604020202020204" pitchFamily="34" charset="0"/>
        <a:buChar char="•"/>
        <a:defRPr sz="2315" kern="1200">
          <a:solidFill>
            <a:schemeClr val="tx1"/>
          </a:solidFill>
          <a:latin typeface="+mn-lt"/>
          <a:ea typeface="+mn-ea"/>
          <a:cs typeface="+mn-cs"/>
        </a:defRPr>
      </a:lvl1pPr>
      <a:lvl2pPr marL="566951" indent="-188984" algn="l" defTabSz="755934" rtl="0" eaLnBrk="1" latinLnBrk="0" hangingPunct="1">
        <a:lnSpc>
          <a:spcPct val="90000"/>
        </a:lnSpc>
        <a:spcBef>
          <a:spcPts val="413"/>
        </a:spcBef>
        <a:buFont typeface="Arial" panose="020B0604020202020204" pitchFamily="34" charset="0"/>
        <a:buChar char="•"/>
        <a:defRPr sz="1984" kern="1200">
          <a:solidFill>
            <a:schemeClr val="tx1"/>
          </a:solidFill>
          <a:latin typeface="+mn-lt"/>
          <a:ea typeface="+mn-ea"/>
          <a:cs typeface="+mn-cs"/>
        </a:defRPr>
      </a:lvl2pPr>
      <a:lvl3pPr marL="944918" indent="-188984" algn="l" defTabSz="755934" rtl="0" eaLnBrk="1" latinLnBrk="0" hangingPunct="1">
        <a:lnSpc>
          <a:spcPct val="90000"/>
        </a:lnSpc>
        <a:spcBef>
          <a:spcPts val="413"/>
        </a:spcBef>
        <a:buFont typeface="Arial" panose="020B0604020202020204" pitchFamily="34" charset="0"/>
        <a:buChar char="•"/>
        <a:defRPr sz="1653" kern="1200">
          <a:solidFill>
            <a:schemeClr val="tx1"/>
          </a:solidFill>
          <a:latin typeface="+mn-lt"/>
          <a:ea typeface="+mn-ea"/>
          <a:cs typeface="+mn-cs"/>
        </a:defRPr>
      </a:lvl3pPr>
      <a:lvl4pPr marL="1322885" indent="-188984" algn="l" defTabSz="755934" rtl="0" eaLnBrk="1" latinLnBrk="0" hangingPunct="1">
        <a:lnSpc>
          <a:spcPct val="90000"/>
        </a:lnSpc>
        <a:spcBef>
          <a:spcPts val="413"/>
        </a:spcBef>
        <a:buFont typeface="Arial" panose="020B0604020202020204" pitchFamily="34" charset="0"/>
        <a:buChar char="•"/>
        <a:defRPr sz="1488" kern="1200">
          <a:solidFill>
            <a:schemeClr val="tx1"/>
          </a:solidFill>
          <a:latin typeface="+mn-lt"/>
          <a:ea typeface="+mn-ea"/>
          <a:cs typeface="+mn-cs"/>
        </a:defRPr>
      </a:lvl4pPr>
      <a:lvl5pPr marL="1700853" indent="-188984" algn="l" defTabSz="755934" rtl="0" eaLnBrk="1" latinLnBrk="0" hangingPunct="1">
        <a:lnSpc>
          <a:spcPct val="90000"/>
        </a:lnSpc>
        <a:spcBef>
          <a:spcPts val="413"/>
        </a:spcBef>
        <a:buFont typeface="Arial" panose="020B0604020202020204" pitchFamily="34" charset="0"/>
        <a:buChar char="•"/>
        <a:defRPr sz="1488" kern="1200">
          <a:solidFill>
            <a:schemeClr val="tx1"/>
          </a:solidFill>
          <a:latin typeface="+mn-lt"/>
          <a:ea typeface="+mn-ea"/>
          <a:cs typeface="+mn-cs"/>
        </a:defRPr>
      </a:lvl5pPr>
      <a:lvl6pPr marL="2078820" indent="-188984" algn="l" defTabSz="755934" rtl="0" eaLnBrk="1" latinLnBrk="0" hangingPunct="1">
        <a:lnSpc>
          <a:spcPct val="90000"/>
        </a:lnSpc>
        <a:spcBef>
          <a:spcPts val="413"/>
        </a:spcBef>
        <a:buFont typeface="Arial" panose="020B0604020202020204" pitchFamily="34" charset="0"/>
        <a:buChar char="•"/>
        <a:defRPr sz="1488" kern="1200">
          <a:solidFill>
            <a:schemeClr val="tx1"/>
          </a:solidFill>
          <a:latin typeface="+mn-lt"/>
          <a:ea typeface="+mn-ea"/>
          <a:cs typeface="+mn-cs"/>
        </a:defRPr>
      </a:lvl6pPr>
      <a:lvl7pPr marL="2456787" indent="-188984" algn="l" defTabSz="755934" rtl="0" eaLnBrk="1" latinLnBrk="0" hangingPunct="1">
        <a:lnSpc>
          <a:spcPct val="90000"/>
        </a:lnSpc>
        <a:spcBef>
          <a:spcPts val="413"/>
        </a:spcBef>
        <a:buFont typeface="Arial" panose="020B0604020202020204" pitchFamily="34" charset="0"/>
        <a:buChar char="•"/>
        <a:defRPr sz="1488" kern="1200">
          <a:solidFill>
            <a:schemeClr val="tx1"/>
          </a:solidFill>
          <a:latin typeface="+mn-lt"/>
          <a:ea typeface="+mn-ea"/>
          <a:cs typeface="+mn-cs"/>
        </a:defRPr>
      </a:lvl7pPr>
      <a:lvl8pPr marL="2834754" indent="-188984" algn="l" defTabSz="755934" rtl="0" eaLnBrk="1" latinLnBrk="0" hangingPunct="1">
        <a:lnSpc>
          <a:spcPct val="90000"/>
        </a:lnSpc>
        <a:spcBef>
          <a:spcPts val="413"/>
        </a:spcBef>
        <a:buFont typeface="Arial" panose="020B0604020202020204" pitchFamily="34" charset="0"/>
        <a:buChar char="•"/>
        <a:defRPr sz="1488" kern="1200">
          <a:solidFill>
            <a:schemeClr val="tx1"/>
          </a:solidFill>
          <a:latin typeface="+mn-lt"/>
          <a:ea typeface="+mn-ea"/>
          <a:cs typeface="+mn-cs"/>
        </a:defRPr>
      </a:lvl8pPr>
      <a:lvl9pPr marL="3212722" indent="-188984" algn="l" defTabSz="755934" rtl="0" eaLnBrk="1" latinLnBrk="0" hangingPunct="1">
        <a:lnSpc>
          <a:spcPct val="90000"/>
        </a:lnSpc>
        <a:spcBef>
          <a:spcPts val="413"/>
        </a:spcBef>
        <a:buFont typeface="Arial" panose="020B0604020202020204" pitchFamily="34" charset="0"/>
        <a:buChar char="•"/>
        <a:defRPr sz="1488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755934" rtl="0" eaLnBrk="1" latinLnBrk="0" hangingPunct="1">
        <a:defRPr sz="1488" kern="1200">
          <a:solidFill>
            <a:schemeClr val="tx1"/>
          </a:solidFill>
          <a:latin typeface="+mn-lt"/>
          <a:ea typeface="+mn-ea"/>
          <a:cs typeface="+mn-cs"/>
        </a:defRPr>
      </a:lvl1pPr>
      <a:lvl2pPr marL="377967" algn="l" defTabSz="755934" rtl="0" eaLnBrk="1" latinLnBrk="0" hangingPunct="1">
        <a:defRPr sz="1488" kern="1200">
          <a:solidFill>
            <a:schemeClr val="tx1"/>
          </a:solidFill>
          <a:latin typeface="+mn-lt"/>
          <a:ea typeface="+mn-ea"/>
          <a:cs typeface="+mn-cs"/>
        </a:defRPr>
      </a:lvl2pPr>
      <a:lvl3pPr marL="755934" algn="l" defTabSz="755934" rtl="0" eaLnBrk="1" latinLnBrk="0" hangingPunct="1">
        <a:defRPr sz="1488" kern="1200">
          <a:solidFill>
            <a:schemeClr val="tx1"/>
          </a:solidFill>
          <a:latin typeface="+mn-lt"/>
          <a:ea typeface="+mn-ea"/>
          <a:cs typeface="+mn-cs"/>
        </a:defRPr>
      </a:lvl3pPr>
      <a:lvl4pPr marL="1133902" algn="l" defTabSz="755934" rtl="0" eaLnBrk="1" latinLnBrk="0" hangingPunct="1">
        <a:defRPr sz="1488" kern="1200">
          <a:solidFill>
            <a:schemeClr val="tx1"/>
          </a:solidFill>
          <a:latin typeface="+mn-lt"/>
          <a:ea typeface="+mn-ea"/>
          <a:cs typeface="+mn-cs"/>
        </a:defRPr>
      </a:lvl4pPr>
      <a:lvl5pPr marL="1511869" algn="l" defTabSz="755934" rtl="0" eaLnBrk="1" latinLnBrk="0" hangingPunct="1">
        <a:defRPr sz="1488" kern="1200">
          <a:solidFill>
            <a:schemeClr val="tx1"/>
          </a:solidFill>
          <a:latin typeface="+mn-lt"/>
          <a:ea typeface="+mn-ea"/>
          <a:cs typeface="+mn-cs"/>
        </a:defRPr>
      </a:lvl5pPr>
      <a:lvl6pPr marL="1889836" algn="l" defTabSz="755934" rtl="0" eaLnBrk="1" latinLnBrk="0" hangingPunct="1">
        <a:defRPr sz="1488" kern="1200">
          <a:solidFill>
            <a:schemeClr val="tx1"/>
          </a:solidFill>
          <a:latin typeface="+mn-lt"/>
          <a:ea typeface="+mn-ea"/>
          <a:cs typeface="+mn-cs"/>
        </a:defRPr>
      </a:lvl6pPr>
      <a:lvl7pPr marL="2267803" algn="l" defTabSz="755934" rtl="0" eaLnBrk="1" latinLnBrk="0" hangingPunct="1">
        <a:defRPr sz="1488" kern="1200">
          <a:solidFill>
            <a:schemeClr val="tx1"/>
          </a:solidFill>
          <a:latin typeface="+mn-lt"/>
          <a:ea typeface="+mn-ea"/>
          <a:cs typeface="+mn-cs"/>
        </a:defRPr>
      </a:lvl7pPr>
      <a:lvl8pPr marL="2645771" algn="l" defTabSz="755934" rtl="0" eaLnBrk="1" latinLnBrk="0" hangingPunct="1">
        <a:defRPr sz="1488" kern="1200">
          <a:solidFill>
            <a:schemeClr val="tx1"/>
          </a:solidFill>
          <a:latin typeface="+mn-lt"/>
          <a:ea typeface="+mn-ea"/>
          <a:cs typeface="+mn-cs"/>
        </a:defRPr>
      </a:lvl8pPr>
      <a:lvl9pPr marL="3023738" algn="l" defTabSz="755934" rtl="0" eaLnBrk="1" latinLnBrk="0" hangingPunct="1">
        <a:defRPr sz="1488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1313093" y="1875095"/>
            <a:ext cx="5510514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100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ea typeface="Arial" panose="020B0604020202020204" pitchFamily="34" charset="0"/>
                <a:cs typeface="Arial" panose="020B0604020202020204" pitchFamily="34" charset="0"/>
              </a:rPr>
              <a:t>xxxxxxxxxxxxxxxxxxxxxxxxxxxxxxxxxxxxxxxxxxxxxxxxxxxxxxxxx</a:t>
            </a:r>
            <a:endParaRPr dirty="0">
              <a:solidFill>
                <a:schemeClr val="tx1">
                  <a:lumMod val="65000"/>
                  <a:lumOff val="35000"/>
                </a:schemeClr>
              </a:solidFill>
              <a:latin typeface="Arial" panose="020B0604020202020204" pitchFamily="34" charset="0"/>
              <a:ea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6" name="TextBox 3"/>
          <p:cNvSpPr txBox="1"/>
          <p:nvPr/>
        </p:nvSpPr>
        <p:spPr>
          <a:xfrm>
            <a:off x="1970775" y="2239391"/>
            <a:ext cx="1630101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100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ea typeface="Arial" panose="020B0604020202020204" pitchFamily="34" charset="0"/>
                <a:cs typeface="Arial" panose="020B0604020202020204" pitchFamily="34" charset="0"/>
              </a:rPr>
              <a:t>xxxxxxxxxxxxxxxx</a:t>
            </a:r>
            <a:endParaRPr dirty="0">
              <a:solidFill>
                <a:schemeClr val="tx1">
                  <a:lumMod val="65000"/>
                  <a:lumOff val="35000"/>
                </a:schemeClr>
              </a:solidFill>
              <a:latin typeface="Arial" panose="020B0604020202020204" pitchFamily="34" charset="0"/>
              <a:ea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1" name="TextBox 3"/>
          <p:cNvSpPr txBox="1"/>
          <p:nvPr/>
        </p:nvSpPr>
        <p:spPr>
          <a:xfrm>
            <a:off x="974954" y="6448034"/>
            <a:ext cx="2150964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00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ea typeface="Arial" panose="020B0604020202020204" pitchFamily="34" charset="0"/>
                <a:cs typeface="Arial" panose="020B0604020202020204" pitchFamily="34" charset="0"/>
              </a:rPr>
              <a:t>Lugar, </a:t>
            </a:r>
            <a:r>
              <a:rPr lang="en-US" sz="1200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ea typeface="Arial" panose="020B0604020202020204" pitchFamily="34" charset="0"/>
                <a:cs typeface="Arial" panose="020B0604020202020204" pitchFamily="34" charset="0"/>
              </a:rPr>
              <a:t>día</a:t>
            </a:r>
            <a:r>
              <a:rPr lang="en-US" sz="1200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ea typeface="Arial" panose="020B0604020202020204" pitchFamily="34" charset="0"/>
                <a:cs typeface="Arial" panose="020B0604020202020204" pitchFamily="34" charset="0"/>
              </a:rPr>
              <a:t>, </a:t>
            </a:r>
            <a:r>
              <a:rPr lang="en-US" sz="1200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ea typeface="Arial" panose="020B0604020202020204" pitchFamily="34" charset="0"/>
                <a:cs typeface="Arial" panose="020B0604020202020204" pitchFamily="34" charset="0"/>
              </a:rPr>
              <a:t>mes</a:t>
            </a:r>
            <a:r>
              <a:rPr lang="en-US" sz="1200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ea typeface="Arial" panose="020B0604020202020204" pitchFamily="34" charset="0"/>
                <a:cs typeface="Arial" panose="020B0604020202020204" pitchFamily="34" charset="0"/>
              </a:rPr>
              <a:t>, </a:t>
            </a:r>
            <a:r>
              <a:rPr lang="en-US" sz="1200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ea typeface="Arial" panose="020B0604020202020204" pitchFamily="34" charset="0"/>
                <a:cs typeface="Arial" panose="020B0604020202020204" pitchFamily="34" charset="0"/>
              </a:rPr>
              <a:t>año</a:t>
            </a:r>
            <a:endParaRPr sz="2000" dirty="0">
              <a:solidFill>
                <a:schemeClr val="tx1">
                  <a:lumMod val="65000"/>
                  <a:lumOff val="35000"/>
                </a:schemeClr>
              </a:solidFill>
              <a:latin typeface="Arial" panose="020B0604020202020204" pitchFamily="34" charset="0"/>
              <a:ea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2" name="TextBox 3"/>
          <p:cNvSpPr txBox="1"/>
          <p:nvPr/>
        </p:nvSpPr>
        <p:spPr>
          <a:xfrm>
            <a:off x="1017874" y="7220047"/>
            <a:ext cx="5336896" cy="8891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en-US" sz="1200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ea typeface="Arial" panose="020B0604020202020204" pitchFamily="34" charset="0"/>
                <a:cs typeface="Arial" panose="020B0604020202020204" pitchFamily="34" charset="0"/>
              </a:rPr>
              <a:t>xxxxxxxxxxxxxxxxxxxxxxxxxxxxxxxxxxxxxxxxxxxxxxxxxxxxxxxxxxxxxxxxxxxxxxxxxxxxxxxxxxxxxxxxxxxxxxxxxxxxxxxxxxxxxxxxxxxxxxxxxxxxxxxxxxxxxxxxxxxxxxxxxxxxxxxxxxx</a:t>
            </a:r>
            <a:endParaRPr sz="2000" dirty="0">
              <a:solidFill>
                <a:schemeClr val="tx1">
                  <a:lumMod val="65000"/>
                  <a:lumOff val="35000"/>
                </a:schemeClr>
              </a:solidFill>
              <a:latin typeface="Arial" panose="020B0604020202020204" pitchFamily="34" charset="0"/>
              <a:ea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" name="Rectángulo 2"/>
          <p:cNvSpPr/>
          <p:nvPr/>
        </p:nvSpPr>
        <p:spPr>
          <a:xfrm>
            <a:off x="5588599" y="2391295"/>
            <a:ext cx="974126" cy="2616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1100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ea typeface="Arial" panose="020B0604020202020204" pitchFamily="34" charset="0"/>
                <a:cs typeface="Arial" panose="020B0604020202020204" pitchFamily="34" charset="0"/>
              </a:rPr>
              <a:t>xxxxxxx</a:t>
            </a:r>
            <a:endParaRPr lang="es-EC" sz="1100" dirty="0"/>
          </a:p>
        </p:txBody>
      </p:sp>
      <p:sp>
        <p:nvSpPr>
          <p:cNvPr id="9" name="TextBox 3"/>
          <p:cNvSpPr txBox="1"/>
          <p:nvPr/>
        </p:nvSpPr>
        <p:spPr>
          <a:xfrm>
            <a:off x="2523225" y="2057243"/>
            <a:ext cx="1630101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100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ea typeface="Arial" panose="020B0604020202020204" pitchFamily="34" charset="0"/>
                <a:cs typeface="Arial" panose="020B0604020202020204" pitchFamily="34" charset="0"/>
              </a:rPr>
              <a:t>xxxxxxxxxxxxxxxx</a:t>
            </a:r>
            <a:endParaRPr dirty="0">
              <a:solidFill>
                <a:schemeClr val="tx1">
                  <a:lumMod val="65000"/>
                  <a:lumOff val="35000"/>
                </a:schemeClr>
              </a:solidFill>
              <a:latin typeface="Arial" panose="020B0604020202020204" pitchFamily="34" charset="0"/>
              <a:ea typeface="Arial" panose="020B0604020202020204" pitchFamily="34" charset="0"/>
              <a:cs typeface="Arial" panose="020B0604020202020204" pitchFamily="34" charset="0"/>
            </a:endParaR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Tema de 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Tema de 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Tema de 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126</TotalTime>
  <Words>12</Words>
  <Application>Microsoft Office PowerPoint</Application>
  <PresentationFormat>Personalizado</PresentationFormat>
  <Paragraphs>6</Paragraphs>
  <Slides>1</Slides>
  <Notes>1</Notes>
  <HiddenSlides>0</HiddenSlides>
  <MMClips>0</MMClips>
  <ScaleCrop>false</ScaleCrop>
  <HeadingPairs>
    <vt:vector size="6" baseType="variant">
      <vt:variant>
        <vt:lpstr>Fuentes usadas</vt:lpstr>
      </vt:variant>
      <vt:variant>
        <vt:i4>3</vt:i4>
      </vt:variant>
      <vt:variant>
        <vt:lpstr>Tema</vt:lpstr>
      </vt:variant>
      <vt:variant>
        <vt:i4>1</vt:i4>
      </vt:variant>
      <vt:variant>
        <vt:lpstr>Títulos de diapositiva</vt:lpstr>
      </vt:variant>
      <vt:variant>
        <vt:i4>1</vt:i4>
      </vt:variant>
    </vt:vector>
  </HeadingPairs>
  <TitlesOfParts>
    <vt:vector size="5" baseType="lpstr">
      <vt:lpstr>Arial</vt:lpstr>
      <vt:lpstr>Calibri</vt:lpstr>
      <vt:lpstr>Calibri Light</vt:lpstr>
      <vt:lpstr>Office Theme</vt:lpstr>
      <vt:lpstr>Presentación de PowerPoint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Gabriela M. Suasnavas G.</dc:creator>
  <cp:lastModifiedBy>Cuenta Microsoft</cp:lastModifiedBy>
  <cp:revision>206</cp:revision>
  <cp:lastPrinted>2020-03-12T19:50:08Z</cp:lastPrinted>
  <dcterms:created xsi:type="dcterms:W3CDTF">2019-11-05T16:31:33Z</dcterms:created>
  <dcterms:modified xsi:type="dcterms:W3CDTF">2021-08-25T21:08:49Z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KSOProductBuildVer">
    <vt:lpwstr>3082-11.1.0.8372</vt:lpwstr>
  </property>
</Properties>
</file>