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74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5" r:id="rId18"/>
    <p:sldId id="273" r:id="rId19"/>
    <p:sldId id="260" r:id="rId20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A31F"/>
    <a:srgbClr val="7678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AF606853-7671-496A-8E4F-DF71F8EC918B}" styleName="Estilo oscuro 1 - Énfasis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640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'SANIDAD ANIMAL'!$A$7</c:f>
              <c:strCache>
                <c:ptCount val="1"/>
                <c:pt idx="0">
                  <c:v>PROYECTO ERRADICACIÓN DE FIEBRE AFTOSA I FASE 2020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 w="6350" cap="flat" cmpd="sng" algn="ctr">
              <a:solidFill>
                <a:schemeClr val="accent2"/>
              </a:solidFill>
              <a:prstDash val="solid"/>
              <a:miter lim="8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'SANIDAD ANIMAL'!$B$5:$G$6</c:f>
              <c:multiLvlStrCache>
                <c:ptCount val="6"/>
                <c:lvl>
                  <c:pt idx="0">
                    <c:v># VACUNADOS</c:v>
                  </c:pt>
                  <c:pt idx="1">
                    <c:v>#PREDIOS </c:v>
                  </c:pt>
                  <c:pt idx="2">
                    <c:v>#  VACUNADOS</c:v>
                  </c:pt>
                  <c:pt idx="3">
                    <c:v>#PREDIOS </c:v>
                  </c:pt>
                  <c:pt idx="4">
                    <c:v>#  VACUNADOS</c:v>
                  </c:pt>
                  <c:pt idx="5">
                    <c:v>#PREDIOS </c:v>
                  </c:pt>
                </c:lvl>
                <c:lvl>
                  <c:pt idx="0">
                    <c:v>EL ORO</c:v>
                  </c:pt>
                  <c:pt idx="2">
                    <c:v>LOJA</c:v>
                  </c:pt>
                  <c:pt idx="4">
                    <c:v>ZAMORA</c:v>
                  </c:pt>
                </c:lvl>
              </c:multiLvlStrCache>
            </c:multiLvlStrRef>
          </c:cat>
          <c:val>
            <c:numRef>
              <c:f>'SANIDAD ANIMAL'!$B$7:$G$7</c:f>
              <c:numCache>
                <c:formatCode>General</c:formatCode>
                <c:ptCount val="6"/>
                <c:pt idx="0" formatCode="#,##0">
                  <c:v>155847</c:v>
                </c:pt>
                <c:pt idx="1">
                  <c:v>4897</c:v>
                </c:pt>
                <c:pt idx="2" formatCode="#,##0">
                  <c:v>195851</c:v>
                </c:pt>
                <c:pt idx="3" formatCode="#,##0">
                  <c:v>12803</c:v>
                </c:pt>
                <c:pt idx="4" formatCode="#,##0">
                  <c:v>134357</c:v>
                </c:pt>
                <c:pt idx="5" formatCode="#,##0">
                  <c:v>6657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FC-4458-B34B-53FF83FC072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212919808"/>
        <c:axId val="46838848"/>
      </c:barChart>
      <c:catAx>
        <c:axId val="212919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46838848"/>
        <c:crosses val="autoZero"/>
        <c:auto val="1"/>
        <c:lblAlgn val="ctr"/>
        <c:lblOffset val="100"/>
        <c:noMultiLvlLbl val="0"/>
      </c:catAx>
      <c:valAx>
        <c:axId val="46838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12919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2128" b="1" i="0" u="none" strike="noStrike" kern="1200" cap="none" spc="50" normalizeH="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128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PROYECTO ERRADICACIÓN PESTE PORCINA CLÁSICA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2128" b="1" i="0" u="none" strike="noStrike" kern="1200" cap="none" spc="50" normalizeH="0" baseline="0" dirty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'SANIDAD ANIMAL'!$A$13</c:f>
              <c:strCache>
                <c:ptCount val="1"/>
                <c:pt idx="0">
                  <c:v>PROYECTO ERRADICACIÓN PESTE PORCINA CLÁSICA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3.693694941407638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B33-4977-8877-B88E8D7275E8}"/>
                </c:ext>
              </c:extLst>
            </c:dLbl>
            <c:dLbl>
              <c:idx val="2"/>
              <c:layout>
                <c:manualLayout>
                  <c:x val="-5.650965868917507E-17"/>
                  <c:y val="4.316016010166299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B33-4977-8877-B88E8D7275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'SANIDAD ANIMAL'!$B$11:$G$12</c:f>
              <c:multiLvlStrCache>
                <c:ptCount val="6"/>
                <c:lvl>
                  <c:pt idx="0">
                    <c:v># PORCINOS  VACUNADOS</c:v>
                  </c:pt>
                  <c:pt idx="1">
                    <c:v>#PREDIOS </c:v>
                  </c:pt>
                  <c:pt idx="2">
                    <c:v># PORCINOS  VACUNADOS</c:v>
                  </c:pt>
                  <c:pt idx="3">
                    <c:v>#PREDIOS </c:v>
                  </c:pt>
                  <c:pt idx="4">
                    <c:v># PORCINOS  VACUNADOS</c:v>
                  </c:pt>
                  <c:pt idx="5">
                    <c:v>#PREDIOS </c:v>
                  </c:pt>
                </c:lvl>
                <c:lvl>
                  <c:pt idx="0">
                    <c:v>EL ORO</c:v>
                  </c:pt>
                  <c:pt idx="2">
                    <c:v>LOJA</c:v>
                  </c:pt>
                  <c:pt idx="4">
                    <c:v>ZAMORA</c:v>
                  </c:pt>
                </c:lvl>
              </c:multiLvlStrCache>
            </c:multiLvlStrRef>
          </c:cat>
          <c:val>
            <c:numRef>
              <c:f>'SANIDAD ANIMAL'!$B$13:$G$13</c:f>
              <c:numCache>
                <c:formatCode>#,##0</c:formatCode>
                <c:ptCount val="6"/>
                <c:pt idx="0" formatCode="General">
                  <c:v>218129</c:v>
                </c:pt>
                <c:pt idx="1">
                  <c:v>1958</c:v>
                </c:pt>
                <c:pt idx="2">
                  <c:v>47013</c:v>
                </c:pt>
                <c:pt idx="3">
                  <c:v>3779</c:v>
                </c:pt>
                <c:pt idx="4">
                  <c:v>15829</c:v>
                </c:pt>
                <c:pt idx="5">
                  <c:v>1075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B4-46BE-AE2D-73575D1A6620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25"/>
        <c:axId val="212918272"/>
        <c:axId val="46738240"/>
      </c:barChart>
      <c:catAx>
        <c:axId val="212918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46738240"/>
        <c:crosses val="autoZero"/>
        <c:auto val="1"/>
        <c:lblAlgn val="ctr"/>
        <c:lblOffset val="100"/>
        <c:noMultiLvlLbl val="0"/>
      </c:catAx>
      <c:valAx>
        <c:axId val="46738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12918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'INOCUIDAD DE LOS ALIMENTOS'!$A$5</c:f>
              <c:strCache>
                <c:ptCount val="1"/>
                <c:pt idx="0">
                  <c:v>CENTROS DE FAENAMIENTOS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'INOCUIDAD DE LOS ALIMENTOS'!$B$3:$M$4</c:f>
              <c:multiLvlStrCache>
                <c:ptCount val="12"/>
                <c:lvl>
                  <c:pt idx="0">
                    <c:v>Nº CENTROS FAENAMIENTO</c:v>
                  </c:pt>
                  <c:pt idx="1">
                    <c:v>INSPECCIONES REALIZADAS</c:v>
                  </c:pt>
                  <c:pt idx="2">
                    <c:v>MABIO</c:v>
                  </c:pt>
                  <c:pt idx="3">
                    <c:v>POR CERTIFICARSE</c:v>
                  </c:pt>
                  <c:pt idx="4">
                    <c:v>Nº CENTROS FAENAMIENTO</c:v>
                  </c:pt>
                  <c:pt idx="5">
                    <c:v>INSPECCIONES REALIZADAS</c:v>
                  </c:pt>
                  <c:pt idx="6">
                    <c:v>MABIO</c:v>
                  </c:pt>
                  <c:pt idx="7">
                    <c:v>POR CERTIFICARSE</c:v>
                  </c:pt>
                  <c:pt idx="8">
                    <c:v>Nº CENTROS FAENAMIENTO</c:v>
                  </c:pt>
                  <c:pt idx="9">
                    <c:v>INSPECCIONES REALIZADAS</c:v>
                  </c:pt>
                  <c:pt idx="10">
                    <c:v>MABIO</c:v>
                  </c:pt>
                  <c:pt idx="11">
                    <c:v>POR CERTIFICARSE</c:v>
                  </c:pt>
                </c:lvl>
                <c:lvl>
                  <c:pt idx="0">
                    <c:v>EL ORO</c:v>
                  </c:pt>
                  <c:pt idx="4">
                    <c:v>LOJA</c:v>
                  </c:pt>
                  <c:pt idx="8">
                    <c:v>ZAMORA</c:v>
                  </c:pt>
                </c:lvl>
              </c:multiLvlStrCache>
            </c:multiLvlStrRef>
          </c:cat>
          <c:val>
            <c:numRef>
              <c:f>'INOCUIDAD DE LOS ALIMENTOS'!$B$5:$M$5</c:f>
              <c:numCache>
                <c:formatCode>General</c:formatCode>
                <c:ptCount val="12"/>
                <c:pt idx="0">
                  <c:v>58</c:v>
                </c:pt>
                <c:pt idx="1">
                  <c:v>35</c:v>
                </c:pt>
                <c:pt idx="2">
                  <c:v>9</c:v>
                </c:pt>
                <c:pt idx="3">
                  <c:v>4</c:v>
                </c:pt>
                <c:pt idx="4">
                  <c:v>33</c:v>
                </c:pt>
                <c:pt idx="5">
                  <c:v>21</c:v>
                </c:pt>
                <c:pt idx="6">
                  <c:v>10</c:v>
                </c:pt>
                <c:pt idx="7">
                  <c:v>3</c:v>
                </c:pt>
                <c:pt idx="8">
                  <c:v>26</c:v>
                </c:pt>
                <c:pt idx="9">
                  <c:v>20</c:v>
                </c:pt>
                <c:pt idx="10">
                  <c:v>8</c:v>
                </c:pt>
                <c:pt idx="1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27-42B6-875F-0FA5B2BFD4A7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215523840"/>
        <c:axId val="212609280"/>
      </c:barChart>
      <c:catAx>
        <c:axId val="2155238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12609280"/>
        <c:crosses val="autoZero"/>
        <c:auto val="1"/>
        <c:lblAlgn val="ctr"/>
        <c:lblOffset val="100"/>
        <c:noMultiLvlLbl val="0"/>
      </c:catAx>
      <c:valAx>
        <c:axId val="212609280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15523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 dirty="0"/>
              <a:t>Registros y </a:t>
            </a:r>
            <a:r>
              <a:rPr lang="es-EC" dirty="0" err="1"/>
              <a:t>Posregistros</a:t>
            </a:r>
            <a:r>
              <a:rPr lang="es-EC" dirty="0"/>
              <a:t> de empresas y almacenes</a:t>
            </a:r>
          </a:p>
        </c:rich>
      </c:tx>
      <c:layout>
        <c:manualLayout>
          <c:xMode val="edge"/>
          <c:yMode val="edge"/>
          <c:x val="0.25632034632034634"/>
          <c:y val="4.58015267175572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'REGISTRO DE INSUMOS AGROPECUARI'!$A$16</c:f>
              <c:strCache>
                <c:ptCount val="1"/>
                <c:pt idx="0">
                  <c:v>N° POST REGISTRO DE EMPRESAS Y ALMACENES
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'REGISTRO DE INSUMOS AGROPECUARI'!$B$14:$D$14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</c:strRef>
          </c:cat>
          <c:val>
            <c:numRef>
              <c:f>'REGISTRO DE INSUMOS AGROPECUARI'!$B$16:$D$16</c:f>
              <c:numCache>
                <c:formatCode>General</c:formatCode>
                <c:ptCount val="3"/>
                <c:pt idx="0">
                  <c:v>99</c:v>
                </c:pt>
                <c:pt idx="1">
                  <c:v>0</c:v>
                </c:pt>
                <c:pt idx="2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19-4A67-B4FD-41A4CC55FA2D}"/>
            </c:ext>
          </c:extLst>
        </c:ser>
        <c:ser>
          <c:idx val="2"/>
          <c:order val="2"/>
          <c:tx>
            <c:strRef>
              <c:f>'REGISTRO DE INSUMOS AGROPECUARI'!$A$17</c:f>
              <c:strCache>
                <c:ptCount val="1"/>
                <c:pt idx="0">
                  <c:v>Nº ALMACENES 
REGISTRADOS
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'REGISTRO DE INSUMOS AGROPECUARI'!$B$14:$D$14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</c:strRef>
          </c:cat>
          <c:val>
            <c:numRef>
              <c:f>'REGISTRO DE INSUMOS AGROPECUARI'!$B$17:$D$17</c:f>
              <c:numCache>
                <c:formatCode>General</c:formatCode>
                <c:ptCount val="3"/>
                <c:pt idx="0">
                  <c:v>266</c:v>
                </c:pt>
                <c:pt idx="1">
                  <c:v>105</c:v>
                </c:pt>
                <c:pt idx="2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19-4A67-B4FD-41A4CC55FA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9477504"/>
        <c:axId val="46761664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'REGISTRO DE INSUMOS AGROPECUARI'!$A$15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6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'REGISTRO DE INSUMOS AGROPECUARI'!$B$14:$D$14</c15:sqref>
                        </c15:formulaRef>
                      </c:ext>
                    </c:extLst>
                    <c:strCache>
                      <c:ptCount val="3"/>
                      <c:pt idx="0">
                        <c:v>EL ORO</c:v>
                      </c:pt>
                      <c:pt idx="1">
                        <c:v>LOJA</c:v>
                      </c:pt>
                      <c:pt idx="2">
                        <c:v>ZAMORA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'REGISTRO DE INSUMOS AGROPECUARI'!$B$15:$D$15</c15:sqref>
                        </c15:formulaRef>
                      </c:ext>
                    </c:extLst>
                    <c:numCache>
                      <c:formatCode>General</c:formatCode>
                      <c:ptCount val="3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5519-4A67-B4FD-41A4CC55FA2D}"/>
                  </c:ext>
                </c:extLst>
              </c15:ser>
            </c15:filteredBarSeries>
          </c:ext>
        </c:extLst>
      </c:barChart>
      <c:catAx>
        <c:axId val="219477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46761664"/>
        <c:crosses val="autoZero"/>
        <c:auto val="1"/>
        <c:lblAlgn val="ctr"/>
        <c:lblOffset val="100"/>
        <c:noMultiLvlLbl val="0"/>
      </c:catAx>
      <c:valAx>
        <c:axId val="46761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19477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s-EC" sz="1800" dirty="0">
                <a:solidFill>
                  <a:schemeClr val="bg2">
                    <a:lumMod val="50000"/>
                  </a:schemeClr>
                </a:solidFill>
              </a:rPr>
              <a:t>MUESTRAS ANALIZADAS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LABORATORIO!$C$4</c:f>
              <c:strCache>
                <c:ptCount val="1"/>
                <c:pt idx="0">
                  <c:v>EL ORO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8.472222222222223E-3"/>
                  <c:y val="-8.4875562720133283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D1A-4A72-9AB8-55425EAFAF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LABORATORIO!$B$5:$B$7</c:f>
              <c:strCache>
                <c:ptCount val="3"/>
                <c:pt idx="0">
                  <c:v>Sanidad Animal</c:v>
                </c:pt>
                <c:pt idx="1">
                  <c:v>Sanidad Vegetal</c:v>
                </c:pt>
                <c:pt idx="2">
                  <c:v>Inocuidad de los Alimentos</c:v>
                </c:pt>
              </c:strCache>
            </c:strRef>
          </c:cat>
          <c:val>
            <c:numRef>
              <c:f>LABORATORIO!$C$5:$C$7</c:f>
              <c:numCache>
                <c:formatCode>General</c:formatCode>
                <c:ptCount val="3"/>
                <c:pt idx="0">
                  <c:v>37</c:v>
                </c:pt>
                <c:pt idx="1">
                  <c:v>352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63-4D1F-A978-18919710FED1}"/>
            </c:ext>
          </c:extLst>
        </c:ser>
        <c:ser>
          <c:idx val="1"/>
          <c:order val="1"/>
          <c:tx>
            <c:strRef>
              <c:f>LABORATORIO!$D$4</c:f>
              <c:strCache>
                <c:ptCount val="1"/>
                <c:pt idx="0">
                  <c:v>LOJA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7388888888888992E-2"/>
                  <c:y val="-9.25925925925925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D1A-4A72-9AB8-55425EAFAF1A}"/>
                </c:ext>
              </c:extLst>
            </c:dLbl>
            <c:dLbl>
              <c:idx val="1"/>
              <c:layout>
                <c:manualLayout>
                  <c:x val="-1.1652887139107612E-2"/>
                  <c:y val="-2.77777777777777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D1A-4A72-9AB8-55425EAFAF1A}"/>
                </c:ext>
              </c:extLst>
            </c:dLbl>
            <c:dLbl>
              <c:idx val="2"/>
              <c:layout>
                <c:manualLayout>
                  <c:x val="-7.8493000874890646E-3"/>
                  <c:y val="-9.259259259259302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D1A-4A72-9AB8-55425EAFAF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LABORATORIO!$B$5:$B$7</c:f>
              <c:strCache>
                <c:ptCount val="3"/>
                <c:pt idx="0">
                  <c:v>Sanidad Animal</c:v>
                </c:pt>
                <c:pt idx="1">
                  <c:v>Sanidad Vegetal</c:v>
                </c:pt>
                <c:pt idx="2">
                  <c:v>Inocuidad de los Alimentos</c:v>
                </c:pt>
              </c:strCache>
            </c:strRef>
          </c:cat>
          <c:val>
            <c:numRef>
              <c:f>LABORATORIO!$D$5:$D$7</c:f>
              <c:numCache>
                <c:formatCode>General</c:formatCode>
                <c:ptCount val="3"/>
                <c:pt idx="0">
                  <c:v>2548</c:v>
                </c:pt>
                <c:pt idx="1">
                  <c:v>810</c:v>
                </c:pt>
                <c:pt idx="2">
                  <c:v>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63-4D1F-A978-18919710FED1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39200256"/>
        <c:axId val="46766272"/>
      </c:barChart>
      <c:catAx>
        <c:axId val="392002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46766272"/>
        <c:crosses val="autoZero"/>
        <c:auto val="1"/>
        <c:lblAlgn val="ctr"/>
        <c:lblOffset val="100"/>
        <c:noMultiLvlLbl val="0"/>
      </c:catAx>
      <c:valAx>
        <c:axId val="467662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39200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38DB73-D365-41B6-9597-B53F51226873}" type="doc">
      <dgm:prSet loTypeId="urn:microsoft.com/office/officeart/2005/8/layout/hierarchy1" loCatId="hierarchy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s-EC"/>
        </a:p>
      </dgm:t>
    </dgm:pt>
    <dgm:pt modelId="{E1F7FAAE-7DF1-4AB9-A3F8-85BD577AC02F}">
      <dgm:prSet phldrT="[Texto]" custT="1"/>
      <dgm:spPr/>
      <dgm:t>
        <a:bodyPr/>
        <a:lstStyle/>
        <a:p>
          <a:r>
            <a:rPr lang="es-ES" sz="1600" b="1" dirty="0">
              <a:latin typeface="Arial" panose="020B0604020202020204" pitchFamily="34" charset="0"/>
              <a:cs typeface="Arial" panose="020B0604020202020204" pitchFamily="34" charset="0"/>
            </a:rPr>
            <a:t>La Dirección Distrital Tipo A - Zona 7 coordina, controla y ejecuta los procesos de regulación, control y certificación sanitaria en el sector agropecuario con la finalidad de incrementar los niveles </a:t>
          </a:r>
          <a:r>
            <a:rPr lang="es-ES" sz="1600" b="1" dirty="0" err="1">
              <a:latin typeface="Arial" panose="020B0604020202020204" pitchFamily="34" charset="0"/>
              <a:cs typeface="Arial" panose="020B0604020202020204" pitchFamily="34" charset="0"/>
            </a:rPr>
            <a:t>fito</a:t>
          </a:r>
          <a:r>
            <a:rPr lang="es-ES" sz="1600" b="1" dirty="0">
              <a:latin typeface="Arial" panose="020B0604020202020204" pitchFamily="34" charset="0"/>
              <a:cs typeface="Arial" panose="020B0604020202020204" pitchFamily="34" charset="0"/>
            </a:rPr>
            <a:t>-zoosanitarios y la inocuidad de los alimentos.</a:t>
          </a:r>
          <a:endParaRPr lang="es-EC" sz="1600" b="1" dirty="0"/>
        </a:p>
      </dgm:t>
    </dgm:pt>
    <dgm:pt modelId="{9607AAEB-0ADA-4845-AAE1-D92D41178AB5}" type="parTrans" cxnId="{E2A49C7B-510C-444C-8E0C-FED7CCD5AD8C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24366D62-6BB3-4E13-9103-9E9818F10E7E}" type="sibTrans" cxnId="{E2A49C7B-510C-444C-8E0C-FED7CCD5AD8C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2EC2174B-BB5A-429C-8E25-A7ED99FE3BCE}">
      <dgm:prSet phldrT="[Texto]"/>
      <dgm:spPr/>
      <dgm:t>
        <a:bodyPr/>
        <a:lstStyle/>
        <a:p>
          <a:r>
            <a:rPr lang="es-EC"/>
            <a:t>EL ORO</a:t>
          </a:r>
          <a:endParaRPr lang="es-EC" dirty="0"/>
        </a:p>
      </dgm:t>
    </dgm:pt>
    <dgm:pt modelId="{0D4BAF98-A94F-4A0D-9B54-9D6BF62ADF15}" type="parTrans" cxnId="{F09B8356-F2DC-402F-B83A-DD0561A3ACAE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8E2CA522-CB07-4745-B848-E640622F809E}" type="sibTrans" cxnId="{F09B8356-F2DC-402F-B83A-DD0561A3ACAE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2400AA23-0D24-40AE-8E3A-0383FA02EC35}">
      <dgm:prSet phldrT="[Texto]"/>
      <dgm:spPr/>
      <dgm:t>
        <a:bodyPr/>
        <a:lstStyle/>
        <a:p>
          <a:r>
            <a:rPr lang="es-EC"/>
            <a:t>LOJA</a:t>
          </a:r>
          <a:endParaRPr lang="es-EC" dirty="0"/>
        </a:p>
      </dgm:t>
    </dgm:pt>
    <dgm:pt modelId="{71DD512E-B322-454F-B5D0-ABF6A82D80A6}" type="parTrans" cxnId="{6939E4C1-F599-4BDD-BD5C-3E9CD1351570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19CBD673-1D6A-4C87-BAD1-874641361F59}" type="sibTrans" cxnId="{6939E4C1-F599-4BDD-BD5C-3E9CD1351570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90909BFB-1DB8-4681-81ED-EE010AD9063B}">
      <dgm:prSet phldrT="[Texto]"/>
      <dgm:spPr/>
      <dgm:t>
        <a:bodyPr/>
        <a:lstStyle/>
        <a:p>
          <a:r>
            <a:rPr lang="es-EC"/>
            <a:t>ZAMORA</a:t>
          </a:r>
          <a:endParaRPr lang="es-EC" dirty="0"/>
        </a:p>
      </dgm:t>
    </dgm:pt>
    <dgm:pt modelId="{90DBBAA0-F4B4-4968-92B2-346C1A8937E0}" type="parTrans" cxnId="{03CFB2DC-69B0-4B6F-8968-904D9E3B0300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01F0F02D-CE36-44F5-9ADF-EF23A2DB6602}" type="sibTrans" cxnId="{03CFB2DC-69B0-4B6F-8968-904D9E3B0300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04C376E6-429D-408F-B53C-85970D719DAE}" type="pres">
      <dgm:prSet presAssocID="{F938DB73-D365-41B6-9597-B53F5122687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E4C5924-6EEB-4536-8D01-359A4AA41E42}" type="pres">
      <dgm:prSet presAssocID="{E1F7FAAE-7DF1-4AB9-A3F8-85BD577AC02F}" presName="hierRoot1" presStyleCnt="0"/>
      <dgm:spPr/>
    </dgm:pt>
    <dgm:pt modelId="{6C868AA2-57C6-4761-85E0-D122C4CDF898}" type="pres">
      <dgm:prSet presAssocID="{E1F7FAAE-7DF1-4AB9-A3F8-85BD577AC02F}" presName="composite" presStyleCnt="0"/>
      <dgm:spPr/>
    </dgm:pt>
    <dgm:pt modelId="{46E49A5E-EA5C-46D9-B1AB-61D2B912C042}" type="pres">
      <dgm:prSet presAssocID="{E1F7FAAE-7DF1-4AB9-A3F8-85BD577AC02F}" presName="background" presStyleLbl="node0" presStyleIdx="0" presStyleCnt="1"/>
      <dgm:spPr/>
    </dgm:pt>
    <dgm:pt modelId="{83D5F1F7-364D-4D89-BB7F-7AF8CC2DA392}" type="pres">
      <dgm:prSet presAssocID="{E1F7FAAE-7DF1-4AB9-A3F8-85BD577AC02F}" presName="text" presStyleLbl="fgAcc0" presStyleIdx="0" presStyleCnt="1" custScaleX="242334" custScaleY="128108">
        <dgm:presLayoutVars>
          <dgm:chPref val="3"/>
        </dgm:presLayoutVars>
      </dgm:prSet>
      <dgm:spPr/>
    </dgm:pt>
    <dgm:pt modelId="{D19C22D6-B535-4260-8EE4-3CAF2ADDD50B}" type="pres">
      <dgm:prSet presAssocID="{E1F7FAAE-7DF1-4AB9-A3F8-85BD577AC02F}" presName="hierChild2" presStyleCnt="0"/>
      <dgm:spPr/>
    </dgm:pt>
    <dgm:pt modelId="{FADDE9A2-5604-4CD2-89A1-3DC13BED76D9}" type="pres">
      <dgm:prSet presAssocID="{0D4BAF98-A94F-4A0D-9B54-9D6BF62ADF15}" presName="Name10" presStyleLbl="parChTrans1D2" presStyleIdx="0" presStyleCnt="3"/>
      <dgm:spPr/>
    </dgm:pt>
    <dgm:pt modelId="{DBB3810F-EF20-425F-B2B8-3AC87DF14DEE}" type="pres">
      <dgm:prSet presAssocID="{2EC2174B-BB5A-429C-8E25-A7ED99FE3BCE}" presName="hierRoot2" presStyleCnt="0"/>
      <dgm:spPr/>
    </dgm:pt>
    <dgm:pt modelId="{1C6A8BF4-8186-4B21-8577-8B8F9ED07519}" type="pres">
      <dgm:prSet presAssocID="{2EC2174B-BB5A-429C-8E25-A7ED99FE3BCE}" presName="composite2" presStyleCnt="0"/>
      <dgm:spPr/>
    </dgm:pt>
    <dgm:pt modelId="{BA5B4741-28AA-4B5A-B95B-C72B97CD8AFB}" type="pres">
      <dgm:prSet presAssocID="{2EC2174B-BB5A-429C-8E25-A7ED99FE3BCE}" presName="background2" presStyleLbl="node2" presStyleIdx="0" presStyleCnt="3"/>
      <dgm:spPr/>
    </dgm:pt>
    <dgm:pt modelId="{2964C5D2-0526-4579-A97A-7BB12DA4F8CC}" type="pres">
      <dgm:prSet presAssocID="{2EC2174B-BB5A-429C-8E25-A7ED99FE3BCE}" presName="text2" presStyleLbl="fgAcc2" presStyleIdx="0" presStyleCnt="3">
        <dgm:presLayoutVars>
          <dgm:chPref val="3"/>
        </dgm:presLayoutVars>
      </dgm:prSet>
      <dgm:spPr/>
    </dgm:pt>
    <dgm:pt modelId="{DCE9B8B5-3724-42DC-B67B-A0AAEAB06881}" type="pres">
      <dgm:prSet presAssocID="{2EC2174B-BB5A-429C-8E25-A7ED99FE3BCE}" presName="hierChild3" presStyleCnt="0"/>
      <dgm:spPr/>
    </dgm:pt>
    <dgm:pt modelId="{56BEC737-70BB-44BF-9F01-59B44A39153E}" type="pres">
      <dgm:prSet presAssocID="{71DD512E-B322-454F-B5D0-ABF6A82D80A6}" presName="Name10" presStyleLbl="parChTrans1D2" presStyleIdx="1" presStyleCnt="3"/>
      <dgm:spPr/>
    </dgm:pt>
    <dgm:pt modelId="{4648CAD6-CCF0-4719-A0F9-B7CB5FA0CC0E}" type="pres">
      <dgm:prSet presAssocID="{2400AA23-0D24-40AE-8E3A-0383FA02EC35}" presName="hierRoot2" presStyleCnt="0"/>
      <dgm:spPr/>
    </dgm:pt>
    <dgm:pt modelId="{83D1532D-DFB4-4495-9EB5-FFEB4BDBC946}" type="pres">
      <dgm:prSet presAssocID="{2400AA23-0D24-40AE-8E3A-0383FA02EC35}" presName="composite2" presStyleCnt="0"/>
      <dgm:spPr/>
    </dgm:pt>
    <dgm:pt modelId="{FBAABA7B-33A2-431F-93B1-51C4F497C46C}" type="pres">
      <dgm:prSet presAssocID="{2400AA23-0D24-40AE-8E3A-0383FA02EC35}" presName="background2" presStyleLbl="node2" presStyleIdx="1" presStyleCnt="3"/>
      <dgm:spPr/>
    </dgm:pt>
    <dgm:pt modelId="{1684C7B7-254E-47F5-8336-89111FCD0114}" type="pres">
      <dgm:prSet presAssocID="{2400AA23-0D24-40AE-8E3A-0383FA02EC35}" presName="text2" presStyleLbl="fgAcc2" presStyleIdx="1" presStyleCnt="3">
        <dgm:presLayoutVars>
          <dgm:chPref val="3"/>
        </dgm:presLayoutVars>
      </dgm:prSet>
      <dgm:spPr/>
    </dgm:pt>
    <dgm:pt modelId="{597DCA93-86AD-4F8C-BDFC-D21B4E25C62E}" type="pres">
      <dgm:prSet presAssocID="{2400AA23-0D24-40AE-8E3A-0383FA02EC35}" presName="hierChild3" presStyleCnt="0"/>
      <dgm:spPr/>
    </dgm:pt>
    <dgm:pt modelId="{0793E789-78CA-4F88-AC69-66E616A78AC9}" type="pres">
      <dgm:prSet presAssocID="{90DBBAA0-F4B4-4968-92B2-346C1A8937E0}" presName="Name10" presStyleLbl="parChTrans1D2" presStyleIdx="2" presStyleCnt="3"/>
      <dgm:spPr/>
    </dgm:pt>
    <dgm:pt modelId="{67903DB8-B110-465C-868B-A5FBD5475057}" type="pres">
      <dgm:prSet presAssocID="{90909BFB-1DB8-4681-81ED-EE010AD9063B}" presName="hierRoot2" presStyleCnt="0"/>
      <dgm:spPr/>
    </dgm:pt>
    <dgm:pt modelId="{EC666390-646B-4A1C-94AA-90D5F7EFF980}" type="pres">
      <dgm:prSet presAssocID="{90909BFB-1DB8-4681-81ED-EE010AD9063B}" presName="composite2" presStyleCnt="0"/>
      <dgm:spPr/>
    </dgm:pt>
    <dgm:pt modelId="{6C2F9C09-8B07-4123-A865-8571E6E18862}" type="pres">
      <dgm:prSet presAssocID="{90909BFB-1DB8-4681-81ED-EE010AD9063B}" presName="background2" presStyleLbl="node2" presStyleIdx="2" presStyleCnt="3"/>
      <dgm:spPr/>
    </dgm:pt>
    <dgm:pt modelId="{8277F69D-1A52-45E5-8121-040B562E5962}" type="pres">
      <dgm:prSet presAssocID="{90909BFB-1DB8-4681-81ED-EE010AD9063B}" presName="text2" presStyleLbl="fgAcc2" presStyleIdx="2" presStyleCnt="3">
        <dgm:presLayoutVars>
          <dgm:chPref val="3"/>
        </dgm:presLayoutVars>
      </dgm:prSet>
      <dgm:spPr/>
    </dgm:pt>
    <dgm:pt modelId="{68348969-C111-4594-BD66-166354F64E19}" type="pres">
      <dgm:prSet presAssocID="{90909BFB-1DB8-4681-81ED-EE010AD9063B}" presName="hierChild3" presStyleCnt="0"/>
      <dgm:spPr/>
    </dgm:pt>
  </dgm:ptLst>
  <dgm:cxnLst>
    <dgm:cxn modelId="{81D0DB2D-F30D-447F-B335-A55A31FA7D52}" type="presOf" srcId="{0D4BAF98-A94F-4A0D-9B54-9D6BF62ADF15}" destId="{FADDE9A2-5604-4CD2-89A1-3DC13BED76D9}" srcOrd="0" destOrd="0" presId="urn:microsoft.com/office/officeart/2005/8/layout/hierarchy1"/>
    <dgm:cxn modelId="{16E21E3B-218D-4D35-943A-46D2617EFC85}" type="presOf" srcId="{E1F7FAAE-7DF1-4AB9-A3F8-85BD577AC02F}" destId="{83D5F1F7-364D-4D89-BB7F-7AF8CC2DA392}" srcOrd="0" destOrd="0" presId="urn:microsoft.com/office/officeart/2005/8/layout/hierarchy1"/>
    <dgm:cxn modelId="{69389954-4F10-42FE-AEA7-816F27C380CF}" type="presOf" srcId="{90DBBAA0-F4B4-4968-92B2-346C1A8937E0}" destId="{0793E789-78CA-4F88-AC69-66E616A78AC9}" srcOrd="0" destOrd="0" presId="urn:microsoft.com/office/officeart/2005/8/layout/hierarchy1"/>
    <dgm:cxn modelId="{F09B8356-F2DC-402F-B83A-DD0561A3ACAE}" srcId="{E1F7FAAE-7DF1-4AB9-A3F8-85BD577AC02F}" destId="{2EC2174B-BB5A-429C-8E25-A7ED99FE3BCE}" srcOrd="0" destOrd="0" parTransId="{0D4BAF98-A94F-4A0D-9B54-9D6BF62ADF15}" sibTransId="{8E2CA522-CB07-4745-B848-E640622F809E}"/>
    <dgm:cxn modelId="{E2A49C7B-510C-444C-8E0C-FED7CCD5AD8C}" srcId="{F938DB73-D365-41B6-9597-B53F51226873}" destId="{E1F7FAAE-7DF1-4AB9-A3F8-85BD577AC02F}" srcOrd="0" destOrd="0" parTransId="{9607AAEB-0ADA-4845-AAE1-D92D41178AB5}" sibTransId="{24366D62-6BB3-4E13-9103-9E9818F10E7E}"/>
    <dgm:cxn modelId="{AA6B7980-B379-454D-8B59-AE81432CF4D3}" type="presOf" srcId="{2EC2174B-BB5A-429C-8E25-A7ED99FE3BCE}" destId="{2964C5D2-0526-4579-A97A-7BB12DA4F8CC}" srcOrd="0" destOrd="0" presId="urn:microsoft.com/office/officeart/2005/8/layout/hierarchy1"/>
    <dgm:cxn modelId="{EE7388B6-28BA-4990-A431-F5A99B5CE296}" type="presOf" srcId="{2400AA23-0D24-40AE-8E3A-0383FA02EC35}" destId="{1684C7B7-254E-47F5-8336-89111FCD0114}" srcOrd="0" destOrd="0" presId="urn:microsoft.com/office/officeart/2005/8/layout/hierarchy1"/>
    <dgm:cxn modelId="{84EEE8C0-EF46-4617-9070-4ED4F894963E}" type="presOf" srcId="{F938DB73-D365-41B6-9597-B53F51226873}" destId="{04C376E6-429D-408F-B53C-85970D719DAE}" srcOrd="0" destOrd="0" presId="urn:microsoft.com/office/officeart/2005/8/layout/hierarchy1"/>
    <dgm:cxn modelId="{6939E4C1-F599-4BDD-BD5C-3E9CD1351570}" srcId="{E1F7FAAE-7DF1-4AB9-A3F8-85BD577AC02F}" destId="{2400AA23-0D24-40AE-8E3A-0383FA02EC35}" srcOrd="1" destOrd="0" parTransId="{71DD512E-B322-454F-B5D0-ABF6A82D80A6}" sibTransId="{19CBD673-1D6A-4C87-BAD1-874641361F59}"/>
    <dgm:cxn modelId="{F32927D6-0E04-405D-A01A-40A2A3B10172}" type="presOf" srcId="{71DD512E-B322-454F-B5D0-ABF6A82D80A6}" destId="{56BEC737-70BB-44BF-9F01-59B44A39153E}" srcOrd="0" destOrd="0" presId="urn:microsoft.com/office/officeart/2005/8/layout/hierarchy1"/>
    <dgm:cxn modelId="{03CFB2DC-69B0-4B6F-8968-904D9E3B0300}" srcId="{E1F7FAAE-7DF1-4AB9-A3F8-85BD577AC02F}" destId="{90909BFB-1DB8-4681-81ED-EE010AD9063B}" srcOrd="2" destOrd="0" parTransId="{90DBBAA0-F4B4-4968-92B2-346C1A8937E0}" sibTransId="{01F0F02D-CE36-44F5-9ADF-EF23A2DB6602}"/>
    <dgm:cxn modelId="{9CDA67FB-CAC2-4C1D-8B4C-9900A80FACFE}" type="presOf" srcId="{90909BFB-1DB8-4681-81ED-EE010AD9063B}" destId="{8277F69D-1A52-45E5-8121-040B562E5962}" srcOrd="0" destOrd="0" presId="urn:microsoft.com/office/officeart/2005/8/layout/hierarchy1"/>
    <dgm:cxn modelId="{40F452DE-A83C-4E1D-8215-408010AF881D}" type="presParOf" srcId="{04C376E6-429D-408F-B53C-85970D719DAE}" destId="{6E4C5924-6EEB-4536-8D01-359A4AA41E42}" srcOrd="0" destOrd="0" presId="urn:microsoft.com/office/officeart/2005/8/layout/hierarchy1"/>
    <dgm:cxn modelId="{88D7891E-885F-42A2-B487-DEB6FCCD243D}" type="presParOf" srcId="{6E4C5924-6EEB-4536-8D01-359A4AA41E42}" destId="{6C868AA2-57C6-4761-85E0-D122C4CDF898}" srcOrd="0" destOrd="0" presId="urn:microsoft.com/office/officeart/2005/8/layout/hierarchy1"/>
    <dgm:cxn modelId="{93C0BB9D-55A4-4A51-92B5-05243EC1A7F0}" type="presParOf" srcId="{6C868AA2-57C6-4761-85E0-D122C4CDF898}" destId="{46E49A5E-EA5C-46D9-B1AB-61D2B912C042}" srcOrd="0" destOrd="0" presId="urn:microsoft.com/office/officeart/2005/8/layout/hierarchy1"/>
    <dgm:cxn modelId="{DD53047D-9D26-4FE0-8545-8CB235F8C9C8}" type="presParOf" srcId="{6C868AA2-57C6-4761-85E0-D122C4CDF898}" destId="{83D5F1F7-364D-4D89-BB7F-7AF8CC2DA392}" srcOrd="1" destOrd="0" presId="urn:microsoft.com/office/officeart/2005/8/layout/hierarchy1"/>
    <dgm:cxn modelId="{2EDF7E8A-FF88-475D-8D4D-9AEE5A8487F2}" type="presParOf" srcId="{6E4C5924-6EEB-4536-8D01-359A4AA41E42}" destId="{D19C22D6-B535-4260-8EE4-3CAF2ADDD50B}" srcOrd="1" destOrd="0" presId="urn:microsoft.com/office/officeart/2005/8/layout/hierarchy1"/>
    <dgm:cxn modelId="{E79CBE27-7789-48C2-9860-4C7BE2F4D903}" type="presParOf" srcId="{D19C22D6-B535-4260-8EE4-3CAF2ADDD50B}" destId="{FADDE9A2-5604-4CD2-89A1-3DC13BED76D9}" srcOrd="0" destOrd="0" presId="urn:microsoft.com/office/officeart/2005/8/layout/hierarchy1"/>
    <dgm:cxn modelId="{92EC6139-3D9D-407F-AB53-4F841905C698}" type="presParOf" srcId="{D19C22D6-B535-4260-8EE4-3CAF2ADDD50B}" destId="{DBB3810F-EF20-425F-B2B8-3AC87DF14DEE}" srcOrd="1" destOrd="0" presId="urn:microsoft.com/office/officeart/2005/8/layout/hierarchy1"/>
    <dgm:cxn modelId="{0BD795D2-6BAC-4F9C-8BD4-04421F5EC14D}" type="presParOf" srcId="{DBB3810F-EF20-425F-B2B8-3AC87DF14DEE}" destId="{1C6A8BF4-8186-4B21-8577-8B8F9ED07519}" srcOrd="0" destOrd="0" presId="urn:microsoft.com/office/officeart/2005/8/layout/hierarchy1"/>
    <dgm:cxn modelId="{70BF36A0-06FB-45FE-85E6-C95FE3CAE287}" type="presParOf" srcId="{1C6A8BF4-8186-4B21-8577-8B8F9ED07519}" destId="{BA5B4741-28AA-4B5A-B95B-C72B97CD8AFB}" srcOrd="0" destOrd="0" presId="urn:microsoft.com/office/officeart/2005/8/layout/hierarchy1"/>
    <dgm:cxn modelId="{FF0F148E-B0A8-4C2E-8EC5-665731CE151B}" type="presParOf" srcId="{1C6A8BF4-8186-4B21-8577-8B8F9ED07519}" destId="{2964C5D2-0526-4579-A97A-7BB12DA4F8CC}" srcOrd="1" destOrd="0" presId="urn:microsoft.com/office/officeart/2005/8/layout/hierarchy1"/>
    <dgm:cxn modelId="{C0529293-6E25-4FBC-B2B5-D5EF9F9D9E0A}" type="presParOf" srcId="{DBB3810F-EF20-425F-B2B8-3AC87DF14DEE}" destId="{DCE9B8B5-3724-42DC-B67B-A0AAEAB06881}" srcOrd="1" destOrd="0" presId="urn:microsoft.com/office/officeart/2005/8/layout/hierarchy1"/>
    <dgm:cxn modelId="{D1B4D868-FC3B-4C84-8E6A-20EB9C111EF0}" type="presParOf" srcId="{D19C22D6-B535-4260-8EE4-3CAF2ADDD50B}" destId="{56BEC737-70BB-44BF-9F01-59B44A39153E}" srcOrd="2" destOrd="0" presId="urn:microsoft.com/office/officeart/2005/8/layout/hierarchy1"/>
    <dgm:cxn modelId="{418515BB-6282-498D-9DF7-791DBDC216FE}" type="presParOf" srcId="{D19C22D6-B535-4260-8EE4-3CAF2ADDD50B}" destId="{4648CAD6-CCF0-4719-A0F9-B7CB5FA0CC0E}" srcOrd="3" destOrd="0" presId="urn:microsoft.com/office/officeart/2005/8/layout/hierarchy1"/>
    <dgm:cxn modelId="{BD8308EC-2C08-4A16-88BE-D050427E1F88}" type="presParOf" srcId="{4648CAD6-CCF0-4719-A0F9-B7CB5FA0CC0E}" destId="{83D1532D-DFB4-4495-9EB5-FFEB4BDBC946}" srcOrd="0" destOrd="0" presId="urn:microsoft.com/office/officeart/2005/8/layout/hierarchy1"/>
    <dgm:cxn modelId="{31A71E49-3519-45BB-BE69-7DB9F21BD032}" type="presParOf" srcId="{83D1532D-DFB4-4495-9EB5-FFEB4BDBC946}" destId="{FBAABA7B-33A2-431F-93B1-51C4F497C46C}" srcOrd="0" destOrd="0" presId="urn:microsoft.com/office/officeart/2005/8/layout/hierarchy1"/>
    <dgm:cxn modelId="{20F4DA02-D69B-439F-B262-827835F836E4}" type="presParOf" srcId="{83D1532D-DFB4-4495-9EB5-FFEB4BDBC946}" destId="{1684C7B7-254E-47F5-8336-89111FCD0114}" srcOrd="1" destOrd="0" presId="urn:microsoft.com/office/officeart/2005/8/layout/hierarchy1"/>
    <dgm:cxn modelId="{794709E9-A957-4A7E-9172-39775345503F}" type="presParOf" srcId="{4648CAD6-CCF0-4719-A0F9-B7CB5FA0CC0E}" destId="{597DCA93-86AD-4F8C-BDFC-D21B4E25C62E}" srcOrd="1" destOrd="0" presId="urn:microsoft.com/office/officeart/2005/8/layout/hierarchy1"/>
    <dgm:cxn modelId="{BB8F820F-E7FD-4370-9A2C-23B898A752E6}" type="presParOf" srcId="{D19C22D6-B535-4260-8EE4-3CAF2ADDD50B}" destId="{0793E789-78CA-4F88-AC69-66E616A78AC9}" srcOrd="4" destOrd="0" presId="urn:microsoft.com/office/officeart/2005/8/layout/hierarchy1"/>
    <dgm:cxn modelId="{FB5468D5-4252-4448-A6B7-1AC17AE41DAE}" type="presParOf" srcId="{D19C22D6-B535-4260-8EE4-3CAF2ADDD50B}" destId="{67903DB8-B110-465C-868B-A5FBD5475057}" srcOrd="5" destOrd="0" presId="urn:microsoft.com/office/officeart/2005/8/layout/hierarchy1"/>
    <dgm:cxn modelId="{FB59FEFD-ACD2-47AB-9416-70ACE96870B1}" type="presParOf" srcId="{67903DB8-B110-465C-868B-A5FBD5475057}" destId="{EC666390-646B-4A1C-94AA-90D5F7EFF980}" srcOrd="0" destOrd="0" presId="urn:microsoft.com/office/officeart/2005/8/layout/hierarchy1"/>
    <dgm:cxn modelId="{9ECF54B9-D05F-4089-BD56-DEC7287F5F5F}" type="presParOf" srcId="{EC666390-646B-4A1C-94AA-90D5F7EFF980}" destId="{6C2F9C09-8B07-4123-A865-8571E6E18862}" srcOrd="0" destOrd="0" presId="urn:microsoft.com/office/officeart/2005/8/layout/hierarchy1"/>
    <dgm:cxn modelId="{43902662-D706-4014-9DBB-EEBCCB0A32B5}" type="presParOf" srcId="{EC666390-646B-4A1C-94AA-90D5F7EFF980}" destId="{8277F69D-1A52-45E5-8121-040B562E5962}" srcOrd="1" destOrd="0" presId="urn:microsoft.com/office/officeart/2005/8/layout/hierarchy1"/>
    <dgm:cxn modelId="{07502634-B3AB-426A-A602-CE0C4FE48D61}" type="presParOf" srcId="{67903DB8-B110-465C-868B-A5FBD5475057}" destId="{68348969-C111-4594-BD66-166354F64E1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FC11202-C926-4853-9B77-30F6016CDDC8}" type="doc">
      <dgm:prSet loTypeId="urn:microsoft.com/office/officeart/2005/8/layout/cycle3" loCatId="cycle" qsTypeId="urn:microsoft.com/office/officeart/2005/8/quickstyle/simple2" qsCatId="simple" csTypeId="urn:microsoft.com/office/officeart/2005/8/colors/colorful4" csCatId="colorful" phldr="1"/>
      <dgm:spPr/>
      <dgm:t>
        <a:bodyPr/>
        <a:lstStyle/>
        <a:p>
          <a:endParaRPr lang="es-EC"/>
        </a:p>
      </dgm:t>
    </dgm:pt>
    <dgm:pt modelId="{949457F9-5906-42D6-805F-906C72EBC514}">
      <dgm:prSet phldrT="[Texto]" custT="1"/>
      <dgm:spPr/>
      <dgm:t>
        <a:bodyPr/>
        <a:lstStyle/>
        <a:p>
          <a:r>
            <a:rPr lang="es-EC" sz="1600" b="0" i="0" u="none" strike="noStrike" dirty="0">
              <a:solidFill>
                <a:schemeClr val="tx1"/>
              </a:solidFill>
              <a:effectLst/>
              <a:latin typeface="Calibri" panose="020F0502020204030204" pitchFamily="34" charset="0"/>
            </a:rPr>
            <a:t>83 Hombres</a:t>
          </a:r>
          <a:br>
            <a:rPr lang="es-EC" sz="1600" b="0" i="0" u="none" strike="noStrike" dirty="0">
              <a:solidFill>
                <a:schemeClr val="tx1"/>
              </a:solidFill>
              <a:effectLst/>
              <a:latin typeface="Calibri" panose="020F0502020204030204" pitchFamily="34" charset="0"/>
            </a:rPr>
          </a:br>
          <a:r>
            <a:rPr lang="es-EC" sz="1600" b="0" i="0" u="none" strike="noStrike" dirty="0">
              <a:solidFill>
                <a:schemeClr val="tx1"/>
              </a:solidFill>
              <a:effectLst/>
              <a:latin typeface="Calibri" panose="020F0502020204030204" pitchFamily="34" charset="0"/>
            </a:rPr>
            <a:t>   33 Mujeres</a:t>
          </a:r>
        </a:p>
        <a:p>
          <a:r>
            <a:rPr lang="es-EC" sz="1600" b="0" i="0" u="none" strike="noStrike" dirty="0">
              <a:solidFill>
                <a:schemeClr val="tx1"/>
              </a:solidFill>
              <a:effectLst/>
              <a:latin typeface="Calibri" panose="020F0502020204030204" pitchFamily="34" charset="0"/>
            </a:rPr>
            <a:t>Total de servidores 116</a:t>
          </a:r>
          <a:r>
            <a:rPr lang="es-EC" sz="1600" dirty="0">
              <a:solidFill>
                <a:schemeClr val="tx1"/>
              </a:solidFill>
            </a:rPr>
            <a:t> </a:t>
          </a:r>
        </a:p>
      </dgm:t>
    </dgm:pt>
    <dgm:pt modelId="{557F194C-8942-4BF1-B15C-89BE095D7DB4}" type="parTrans" cxnId="{D8580141-715F-469C-B773-54B66B84BB52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F0DC780E-EDD1-4CCD-9E03-65213450F5A0}" type="sibTrans" cxnId="{D8580141-715F-469C-B773-54B66B84BB52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58518B84-4948-4C89-91CB-2A3BE7078BC8}">
      <dgm:prSet phldrT="[Texto]" custT="1"/>
      <dgm:spPr/>
      <dgm:t>
        <a:bodyPr/>
        <a:lstStyle/>
        <a:p>
          <a:r>
            <a:rPr lang="es-EC" sz="1400" dirty="0">
              <a:solidFill>
                <a:schemeClr val="tx1"/>
              </a:solidFill>
            </a:rPr>
            <a:t>Afroecuatoriano 0</a:t>
          </a:r>
        </a:p>
        <a:p>
          <a:r>
            <a:rPr lang="es-EC" sz="1400" dirty="0">
              <a:solidFill>
                <a:schemeClr val="tx1"/>
              </a:solidFill>
            </a:rPr>
            <a:t>Indígena 1</a:t>
          </a:r>
        </a:p>
        <a:p>
          <a:r>
            <a:rPr lang="es-EC" sz="1400" dirty="0">
              <a:solidFill>
                <a:schemeClr val="tx1"/>
              </a:solidFill>
            </a:rPr>
            <a:t>Montubio 2</a:t>
          </a:r>
        </a:p>
        <a:p>
          <a:r>
            <a:rPr lang="es-EC" sz="1400" dirty="0">
              <a:solidFill>
                <a:schemeClr val="tx1"/>
              </a:solidFill>
            </a:rPr>
            <a:t>Mestizo 112</a:t>
          </a:r>
        </a:p>
        <a:p>
          <a:r>
            <a:rPr lang="es-EC" sz="1400" dirty="0">
              <a:solidFill>
                <a:schemeClr val="tx1"/>
              </a:solidFill>
            </a:rPr>
            <a:t>Blanco 1</a:t>
          </a:r>
        </a:p>
      </dgm:t>
    </dgm:pt>
    <dgm:pt modelId="{4FB741F4-CC64-4D6D-99D9-2B4439A6F371}" type="parTrans" cxnId="{CBEBF3C7-B0D1-4569-9C82-363109DA56F0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1028BC6F-2A38-4005-B4C9-A8762DAF2E1E}" type="sibTrans" cxnId="{CBEBF3C7-B0D1-4569-9C82-363109DA56F0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541AEDA1-8D94-4CEF-B995-B0A7549805BF}">
      <dgm:prSet phldrT="[Texto]" custT="1"/>
      <dgm:spPr/>
      <dgm:t>
        <a:bodyPr/>
        <a:lstStyle/>
        <a:p>
          <a:r>
            <a:rPr lang="es-EC" sz="1600" dirty="0">
              <a:solidFill>
                <a:schemeClr val="tx1"/>
              </a:solidFill>
            </a:rPr>
            <a:t>Porcentaje de profesionales 90,42%</a:t>
          </a:r>
        </a:p>
      </dgm:t>
    </dgm:pt>
    <dgm:pt modelId="{C824FE3D-CF29-472E-B50C-C886C311DCF6}" type="parTrans" cxnId="{4F9650C1-CDEA-45FC-80C8-9DCD5660F936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662DE0BA-8C81-4D8B-96B6-C0A77BF8DF1F}" type="sibTrans" cxnId="{4F9650C1-CDEA-45FC-80C8-9DCD5660F936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031FF651-6FC8-4A87-BE09-11F7CC295A76}">
      <dgm:prSet phldrT="[Texto]" custT="1"/>
      <dgm:spPr/>
      <dgm:t>
        <a:bodyPr/>
        <a:lstStyle/>
        <a:p>
          <a:r>
            <a:rPr lang="es-EC" sz="1600" b="1" dirty="0">
              <a:solidFill>
                <a:schemeClr val="tx1"/>
              </a:solidFill>
            </a:rPr>
            <a:t>Calidad del personal</a:t>
          </a:r>
          <a:r>
            <a:rPr lang="es-EC" sz="1600" dirty="0">
              <a:solidFill>
                <a:schemeClr val="tx1"/>
              </a:solidFill>
            </a:rPr>
            <a:t>: Proactivo, mejora continua, responsable, objetivos claros, auto capacitación y cumplimiento de metas. </a:t>
          </a:r>
        </a:p>
      </dgm:t>
    </dgm:pt>
    <dgm:pt modelId="{101397DD-2B24-412F-80B7-A9664B1713BC}" type="parTrans" cxnId="{F064C29E-6CCF-4304-9037-4F5D50806D74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D2ACC43E-981E-4836-BEEF-EFD2B1CD3BAD}" type="sibTrans" cxnId="{F064C29E-6CCF-4304-9037-4F5D50806D74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4769F6EF-BB9B-436F-96B5-3D4B823A6EF6}">
      <dgm:prSet phldrT="[Texto]"/>
      <dgm:spPr/>
      <dgm:t>
        <a:bodyPr/>
        <a:lstStyle/>
        <a:p>
          <a:r>
            <a:rPr lang="es-EC" b="1" dirty="0">
              <a:solidFill>
                <a:schemeClr val="tx1"/>
              </a:solidFill>
            </a:rPr>
            <a:t>Capacidad técnica: </a:t>
          </a:r>
        </a:p>
        <a:p>
          <a:r>
            <a:rPr lang="es-EC" dirty="0">
              <a:solidFill>
                <a:schemeClr val="tx1"/>
              </a:solidFill>
            </a:rPr>
            <a:t>Ingenieros Agrónomos, Médicos Veterinarios Zootecnistas, Ingenieros Administración de Empresas, Economistas, Comercio Internacional , Contadores,  Tecnólogo Informático  y Abogado.  </a:t>
          </a:r>
        </a:p>
      </dgm:t>
    </dgm:pt>
    <dgm:pt modelId="{AFF9094E-B17F-4A87-BA8E-161E17A58F24}" type="parTrans" cxnId="{41F3E661-8CD8-4F3C-B676-10DEC1B67230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F0BE6E46-899D-4B56-AD4F-57B41C7F9AB0}" type="sibTrans" cxnId="{41F3E661-8CD8-4F3C-B676-10DEC1B67230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0E0B5DCA-2849-41DC-AC11-155B3028985F}" type="pres">
      <dgm:prSet presAssocID="{EFC11202-C926-4853-9B77-30F6016CDDC8}" presName="Name0" presStyleCnt="0">
        <dgm:presLayoutVars>
          <dgm:dir/>
          <dgm:resizeHandles val="exact"/>
        </dgm:presLayoutVars>
      </dgm:prSet>
      <dgm:spPr/>
    </dgm:pt>
    <dgm:pt modelId="{774D4C33-55BE-4C11-8A39-9E4142AC8C5B}" type="pres">
      <dgm:prSet presAssocID="{EFC11202-C926-4853-9B77-30F6016CDDC8}" presName="cycle" presStyleCnt="0"/>
      <dgm:spPr/>
    </dgm:pt>
    <dgm:pt modelId="{82E53F9F-9459-4613-8CB0-CE9D397D88CA}" type="pres">
      <dgm:prSet presAssocID="{949457F9-5906-42D6-805F-906C72EBC514}" presName="nodeFirstNode" presStyleLbl="node1" presStyleIdx="0" presStyleCnt="5">
        <dgm:presLayoutVars>
          <dgm:bulletEnabled val="1"/>
        </dgm:presLayoutVars>
      </dgm:prSet>
      <dgm:spPr/>
    </dgm:pt>
    <dgm:pt modelId="{9A48B206-E118-4956-B531-111CC2BFBCC4}" type="pres">
      <dgm:prSet presAssocID="{F0DC780E-EDD1-4CCD-9E03-65213450F5A0}" presName="sibTransFirstNode" presStyleLbl="bgShp" presStyleIdx="0" presStyleCnt="1"/>
      <dgm:spPr/>
    </dgm:pt>
    <dgm:pt modelId="{A8580EFF-83F1-4E5C-8896-191E1136961F}" type="pres">
      <dgm:prSet presAssocID="{58518B84-4948-4C89-91CB-2A3BE7078BC8}" presName="nodeFollowingNodes" presStyleLbl="node1" presStyleIdx="1" presStyleCnt="5" custRadScaleRad="102024" custRadScaleInc="15191">
        <dgm:presLayoutVars>
          <dgm:bulletEnabled val="1"/>
        </dgm:presLayoutVars>
      </dgm:prSet>
      <dgm:spPr/>
    </dgm:pt>
    <dgm:pt modelId="{91CBB1D6-9BB7-4E9C-8655-49EEFEB98160}" type="pres">
      <dgm:prSet presAssocID="{541AEDA1-8D94-4CEF-B995-B0A7549805BF}" presName="nodeFollowingNodes" presStyleLbl="node1" presStyleIdx="2" presStyleCnt="5" custRadScaleRad="98311" custRadScaleInc="2466">
        <dgm:presLayoutVars>
          <dgm:bulletEnabled val="1"/>
        </dgm:presLayoutVars>
      </dgm:prSet>
      <dgm:spPr/>
    </dgm:pt>
    <dgm:pt modelId="{4E3D4040-EBFC-4838-A5CE-FA2E338F7750}" type="pres">
      <dgm:prSet presAssocID="{031FF651-6FC8-4A87-BE09-11F7CC295A76}" presName="nodeFollowingNodes" presStyleLbl="node1" presStyleIdx="3" presStyleCnt="5">
        <dgm:presLayoutVars>
          <dgm:bulletEnabled val="1"/>
        </dgm:presLayoutVars>
      </dgm:prSet>
      <dgm:spPr/>
    </dgm:pt>
    <dgm:pt modelId="{E1C6F388-97A7-4756-9EBE-D67C2C4A8821}" type="pres">
      <dgm:prSet presAssocID="{4769F6EF-BB9B-436F-96B5-3D4B823A6EF6}" presName="nodeFollowingNodes" presStyleLbl="node1" presStyleIdx="4" presStyleCnt="5" custScaleX="110570" custScaleY="153772" custRadScaleRad="98629" custRadScaleInc="-15921">
        <dgm:presLayoutVars>
          <dgm:bulletEnabled val="1"/>
        </dgm:presLayoutVars>
      </dgm:prSet>
      <dgm:spPr/>
    </dgm:pt>
  </dgm:ptLst>
  <dgm:cxnLst>
    <dgm:cxn modelId="{F8839613-30ED-4FF8-99C0-3B844650CD3C}" type="presOf" srcId="{031FF651-6FC8-4A87-BE09-11F7CC295A76}" destId="{4E3D4040-EBFC-4838-A5CE-FA2E338F7750}" srcOrd="0" destOrd="0" presId="urn:microsoft.com/office/officeart/2005/8/layout/cycle3"/>
    <dgm:cxn modelId="{5A1DE93F-5306-43B4-A43A-46D60D9A5C74}" type="presOf" srcId="{58518B84-4948-4C89-91CB-2A3BE7078BC8}" destId="{A8580EFF-83F1-4E5C-8896-191E1136961F}" srcOrd="0" destOrd="0" presId="urn:microsoft.com/office/officeart/2005/8/layout/cycle3"/>
    <dgm:cxn modelId="{D8580141-715F-469C-B773-54B66B84BB52}" srcId="{EFC11202-C926-4853-9B77-30F6016CDDC8}" destId="{949457F9-5906-42D6-805F-906C72EBC514}" srcOrd="0" destOrd="0" parTransId="{557F194C-8942-4BF1-B15C-89BE095D7DB4}" sibTransId="{F0DC780E-EDD1-4CCD-9E03-65213450F5A0}"/>
    <dgm:cxn modelId="{9147E541-8C1A-4A12-9FBD-376AD10C6807}" type="presOf" srcId="{EFC11202-C926-4853-9B77-30F6016CDDC8}" destId="{0E0B5DCA-2849-41DC-AC11-155B3028985F}" srcOrd="0" destOrd="0" presId="urn:microsoft.com/office/officeart/2005/8/layout/cycle3"/>
    <dgm:cxn modelId="{41F3E661-8CD8-4F3C-B676-10DEC1B67230}" srcId="{EFC11202-C926-4853-9B77-30F6016CDDC8}" destId="{4769F6EF-BB9B-436F-96B5-3D4B823A6EF6}" srcOrd="4" destOrd="0" parTransId="{AFF9094E-B17F-4A87-BA8E-161E17A58F24}" sibTransId="{F0BE6E46-899D-4B56-AD4F-57B41C7F9AB0}"/>
    <dgm:cxn modelId="{DF9E4D64-318E-4EA2-A71C-12BCA3B8D62D}" type="presOf" srcId="{541AEDA1-8D94-4CEF-B995-B0A7549805BF}" destId="{91CBB1D6-9BB7-4E9C-8655-49EEFEB98160}" srcOrd="0" destOrd="0" presId="urn:microsoft.com/office/officeart/2005/8/layout/cycle3"/>
    <dgm:cxn modelId="{77C75984-3680-4176-B5A4-650408FCA953}" type="presOf" srcId="{4769F6EF-BB9B-436F-96B5-3D4B823A6EF6}" destId="{E1C6F388-97A7-4756-9EBE-D67C2C4A8821}" srcOrd="0" destOrd="0" presId="urn:microsoft.com/office/officeart/2005/8/layout/cycle3"/>
    <dgm:cxn modelId="{C3880196-3F40-42BD-A0E1-F5DECD9CECD8}" type="presOf" srcId="{949457F9-5906-42D6-805F-906C72EBC514}" destId="{82E53F9F-9459-4613-8CB0-CE9D397D88CA}" srcOrd="0" destOrd="0" presId="urn:microsoft.com/office/officeart/2005/8/layout/cycle3"/>
    <dgm:cxn modelId="{F064C29E-6CCF-4304-9037-4F5D50806D74}" srcId="{EFC11202-C926-4853-9B77-30F6016CDDC8}" destId="{031FF651-6FC8-4A87-BE09-11F7CC295A76}" srcOrd="3" destOrd="0" parTransId="{101397DD-2B24-412F-80B7-A9664B1713BC}" sibTransId="{D2ACC43E-981E-4836-BEEF-EFD2B1CD3BAD}"/>
    <dgm:cxn modelId="{4F9650C1-CDEA-45FC-80C8-9DCD5660F936}" srcId="{EFC11202-C926-4853-9B77-30F6016CDDC8}" destId="{541AEDA1-8D94-4CEF-B995-B0A7549805BF}" srcOrd="2" destOrd="0" parTransId="{C824FE3D-CF29-472E-B50C-C886C311DCF6}" sibTransId="{662DE0BA-8C81-4D8B-96B6-C0A77BF8DF1F}"/>
    <dgm:cxn modelId="{CBEBF3C7-B0D1-4569-9C82-363109DA56F0}" srcId="{EFC11202-C926-4853-9B77-30F6016CDDC8}" destId="{58518B84-4948-4C89-91CB-2A3BE7078BC8}" srcOrd="1" destOrd="0" parTransId="{4FB741F4-CC64-4D6D-99D9-2B4439A6F371}" sibTransId="{1028BC6F-2A38-4005-B4C9-A8762DAF2E1E}"/>
    <dgm:cxn modelId="{6719FBD9-6E3A-4EFB-9F83-576252F6D498}" type="presOf" srcId="{F0DC780E-EDD1-4CCD-9E03-65213450F5A0}" destId="{9A48B206-E118-4956-B531-111CC2BFBCC4}" srcOrd="0" destOrd="0" presId="urn:microsoft.com/office/officeart/2005/8/layout/cycle3"/>
    <dgm:cxn modelId="{D70AFCAF-E965-4393-BF8E-E3E626E3DE3F}" type="presParOf" srcId="{0E0B5DCA-2849-41DC-AC11-155B3028985F}" destId="{774D4C33-55BE-4C11-8A39-9E4142AC8C5B}" srcOrd="0" destOrd="0" presId="urn:microsoft.com/office/officeart/2005/8/layout/cycle3"/>
    <dgm:cxn modelId="{BDE92376-9DFC-460D-BBA2-E512FF49DCB5}" type="presParOf" srcId="{774D4C33-55BE-4C11-8A39-9E4142AC8C5B}" destId="{82E53F9F-9459-4613-8CB0-CE9D397D88CA}" srcOrd="0" destOrd="0" presId="urn:microsoft.com/office/officeart/2005/8/layout/cycle3"/>
    <dgm:cxn modelId="{0D5706C0-41D9-48BB-8121-9910DB4F9B7E}" type="presParOf" srcId="{774D4C33-55BE-4C11-8A39-9E4142AC8C5B}" destId="{9A48B206-E118-4956-B531-111CC2BFBCC4}" srcOrd="1" destOrd="0" presId="urn:microsoft.com/office/officeart/2005/8/layout/cycle3"/>
    <dgm:cxn modelId="{CA1E6507-8F36-419A-8CAB-43A18C81A5DA}" type="presParOf" srcId="{774D4C33-55BE-4C11-8A39-9E4142AC8C5B}" destId="{A8580EFF-83F1-4E5C-8896-191E1136961F}" srcOrd="2" destOrd="0" presId="urn:microsoft.com/office/officeart/2005/8/layout/cycle3"/>
    <dgm:cxn modelId="{349C66E9-E52C-453A-8270-4DA1E5360C14}" type="presParOf" srcId="{774D4C33-55BE-4C11-8A39-9E4142AC8C5B}" destId="{91CBB1D6-9BB7-4E9C-8655-49EEFEB98160}" srcOrd="3" destOrd="0" presId="urn:microsoft.com/office/officeart/2005/8/layout/cycle3"/>
    <dgm:cxn modelId="{C1268078-399B-444D-86DB-EA31BE4DD8A0}" type="presParOf" srcId="{774D4C33-55BE-4C11-8A39-9E4142AC8C5B}" destId="{4E3D4040-EBFC-4838-A5CE-FA2E338F7750}" srcOrd="4" destOrd="0" presId="urn:microsoft.com/office/officeart/2005/8/layout/cycle3"/>
    <dgm:cxn modelId="{EDCE0D45-0DB5-44B0-BC4B-04A49F0CBCDD}" type="presParOf" srcId="{774D4C33-55BE-4C11-8A39-9E4142AC8C5B}" destId="{E1C6F388-97A7-4756-9EBE-D67C2C4A8821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8D34631-80F7-4BC4-8497-FE694A9ED945}" type="doc">
      <dgm:prSet loTypeId="urn:microsoft.com/office/officeart/2005/8/layout/hierarchy2" loCatId="hierarchy" qsTypeId="urn:microsoft.com/office/officeart/2005/8/quickstyle/simple2" qsCatId="simple" csTypeId="urn:microsoft.com/office/officeart/2005/8/colors/colorful3" csCatId="colorful" phldr="1"/>
      <dgm:spPr/>
      <dgm:t>
        <a:bodyPr/>
        <a:lstStyle/>
        <a:p>
          <a:endParaRPr lang="es-EC"/>
        </a:p>
      </dgm:t>
    </dgm:pt>
    <dgm:pt modelId="{0C411196-FBF6-487F-B682-1EF5ADBA3851}">
      <dgm:prSet phldrT="[Texto]" custT="1"/>
      <dgm:spPr/>
      <dgm:t>
        <a:bodyPr/>
        <a:lstStyle/>
        <a:p>
          <a:r>
            <a:rPr lang="es-EC" sz="1200" dirty="0">
              <a:solidFill>
                <a:schemeClr val="tx1"/>
              </a:solidFill>
            </a:rPr>
            <a:t>REGISTROS DE INSUMOS AGROPECUARIOS: Visitas </a:t>
          </a:r>
          <a:r>
            <a:rPr lang="es-EC" sz="1200" dirty="0" err="1">
              <a:solidFill>
                <a:schemeClr val="tx1"/>
              </a:solidFill>
            </a:rPr>
            <a:t>postregistro</a:t>
          </a:r>
          <a:r>
            <a:rPr lang="es-EC" sz="1200" dirty="0">
              <a:solidFill>
                <a:schemeClr val="tx1"/>
              </a:solidFill>
            </a:rPr>
            <a:t> de almacenes , pruebas de eficacia ,registro de plaguicidas y fertilizantes</a:t>
          </a:r>
        </a:p>
      </dgm:t>
    </dgm:pt>
    <dgm:pt modelId="{385231DA-F29C-43D3-8B14-B666F0E1A695}" type="parTrans" cxnId="{7B58D9A7-9A6F-4B44-B4A6-8057B6ED4916}">
      <dgm:prSet custT="1"/>
      <dgm:spPr/>
      <dgm:t>
        <a:bodyPr/>
        <a:lstStyle/>
        <a:p>
          <a:endParaRPr lang="es-EC" sz="1200"/>
        </a:p>
      </dgm:t>
    </dgm:pt>
    <dgm:pt modelId="{A525C382-37C2-48D5-BA4D-860361DABEA6}" type="sibTrans" cxnId="{7B58D9A7-9A6F-4B44-B4A6-8057B6ED4916}">
      <dgm:prSet/>
      <dgm:spPr/>
      <dgm:t>
        <a:bodyPr/>
        <a:lstStyle/>
        <a:p>
          <a:endParaRPr lang="es-EC" sz="1200"/>
        </a:p>
      </dgm:t>
    </dgm:pt>
    <dgm:pt modelId="{0E4A8672-2EEA-4CF8-BAF5-EEC52F4C60DE}">
      <dgm:prSet phldrT="[Texto]" custT="1"/>
      <dgm:spPr/>
      <dgm:t>
        <a:bodyPr/>
        <a:lstStyle/>
        <a:p>
          <a:r>
            <a:rPr lang="es-EC" sz="1200" dirty="0">
              <a:solidFill>
                <a:schemeClr val="tx1"/>
              </a:solidFill>
            </a:rPr>
            <a:t>LABORATORIOS: Dispone de modernos equipos, personal especializado , atendiendo diferentes solicitudes de diagnósticos  agropecuarios</a:t>
          </a:r>
        </a:p>
      </dgm:t>
    </dgm:pt>
    <dgm:pt modelId="{056156A5-B804-42B8-8A13-857890DEE15F}" type="sibTrans" cxnId="{12F041CE-A100-4423-94EF-A65AF8DB1EE6}">
      <dgm:prSet/>
      <dgm:spPr/>
      <dgm:t>
        <a:bodyPr/>
        <a:lstStyle/>
        <a:p>
          <a:endParaRPr lang="es-EC" sz="1200"/>
        </a:p>
      </dgm:t>
    </dgm:pt>
    <dgm:pt modelId="{74AD7D6D-7A86-41D6-A9D7-2E2C83406181}" type="parTrans" cxnId="{12F041CE-A100-4423-94EF-A65AF8DB1EE6}">
      <dgm:prSet custT="1"/>
      <dgm:spPr/>
      <dgm:t>
        <a:bodyPr/>
        <a:lstStyle/>
        <a:p>
          <a:endParaRPr lang="es-EC" sz="1200"/>
        </a:p>
      </dgm:t>
    </dgm:pt>
    <dgm:pt modelId="{0367F5C1-F969-432A-A8BB-922EEE96379F}">
      <dgm:prSet phldrT="[Texto]" custT="1"/>
      <dgm:spPr/>
      <dgm:t>
        <a:bodyPr/>
        <a:lstStyle/>
        <a:p>
          <a:r>
            <a:rPr lang="es-EC" sz="1200" dirty="0">
              <a:solidFill>
                <a:schemeClr val="tx1"/>
              </a:solidFill>
            </a:rPr>
            <a:t>INOCUIDAD DE LOS ALIMENTOS:</a:t>
          </a:r>
        </a:p>
        <a:p>
          <a:r>
            <a:rPr lang="es-EC" sz="1200" dirty="0">
              <a:solidFill>
                <a:schemeClr val="tx1"/>
              </a:solidFill>
            </a:rPr>
            <a:t>Operativos de control, Implementación BPA, capacitaciones </a:t>
          </a:r>
        </a:p>
      </dgm:t>
    </dgm:pt>
    <dgm:pt modelId="{67C7A1D2-0A34-49C4-B243-B38F90F3BEBF}" type="sibTrans" cxnId="{D1019BF1-31CA-4738-B252-2C360A7F2DA1}">
      <dgm:prSet/>
      <dgm:spPr/>
      <dgm:t>
        <a:bodyPr/>
        <a:lstStyle/>
        <a:p>
          <a:endParaRPr lang="es-EC" sz="1200"/>
        </a:p>
      </dgm:t>
    </dgm:pt>
    <dgm:pt modelId="{ECC5C741-06D8-434B-A8FE-990DD3A84244}" type="parTrans" cxnId="{D1019BF1-31CA-4738-B252-2C360A7F2DA1}">
      <dgm:prSet custT="1"/>
      <dgm:spPr/>
      <dgm:t>
        <a:bodyPr/>
        <a:lstStyle/>
        <a:p>
          <a:endParaRPr lang="es-EC" sz="1200"/>
        </a:p>
      </dgm:t>
    </dgm:pt>
    <dgm:pt modelId="{E5866015-4F2D-47B7-9E38-FB65C1E1ADCA}">
      <dgm:prSet phldrT="[Texto]" custT="1"/>
      <dgm:spPr/>
      <dgm:t>
        <a:bodyPr/>
        <a:lstStyle/>
        <a:p>
          <a:r>
            <a:rPr lang="es-EC" sz="1200" dirty="0"/>
            <a:t>COMPETENCIAS</a:t>
          </a:r>
        </a:p>
      </dgm:t>
    </dgm:pt>
    <dgm:pt modelId="{F914F9A0-ECA4-455E-8E3A-C0D030370517}" type="sibTrans" cxnId="{9904F0AD-0614-463E-B248-B24C310E5DB9}">
      <dgm:prSet/>
      <dgm:spPr/>
      <dgm:t>
        <a:bodyPr/>
        <a:lstStyle/>
        <a:p>
          <a:endParaRPr lang="es-EC" sz="1200"/>
        </a:p>
      </dgm:t>
    </dgm:pt>
    <dgm:pt modelId="{68AE13B9-9611-43EC-A3F7-CE940A6CA938}" type="parTrans" cxnId="{9904F0AD-0614-463E-B248-B24C310E5DB9}">
      <dgm:prSet/>
      <dgm:spPr/>
      <dgm:t>
        <a:bodyPr/>
        <a:lstStyle/>
        <a:p>
          <a:endParaRPr lang="es-EC" sz="1200"/>
        </a:p>
      </dgm:t>
    </dgm:pt>
    <dgm:pt modelId="{3BDC4F48-3798-4394-8360-CAD62EECEF1F}">
      <dgm:prSet custT="1"/>
      <dgm:spPr/>
      <dgm:t>
        <a:bodyPr/>
        <a:lstStyle/>
        <a:p>
          <a:r>
            <a:rPr lang="es-EC" sz="1200" dirty="0">
              <a:solidFill>
                <a:schemeClr val="tx1"/>
              </a:solidFill>
            </a:rPr>
            <a:t>SANIDAD VEGETAL: Prospecciones de cultivo, toma de muestras, inspecciones fitosanitarias, capacitaciones y aperturas de mercados </a:t>
          </a:r>
        </a:p>
      </dgm:t>
    </dgm:pt>
    <dgm:pt modelId="{E27586B0-588D-4F53-83DE-A5FC3E3EC8A1}" type="parTrans" cxnId="{B0927C67-0E78-4D36-B5BE-60B33097D589}">
      <dgm:prSet custT="1"/>
      <dgm:spPr/>
      <dgm:t>
        <a:bodyPr/>
        <a:lstStyle/>
        <a:p>
          <a:endParaRPr lang="es-EC" sz="1200"/>
        </a:p>
      </dgm:t>
    </dgm:pt>
    <dgm:pt modelId="{429A5900-F8BE-4D70-AB97-D748D7B4C916}" type="sibTrans" cxnId="{B0927C67-0E78-4D36-B5BE-60B33097D589}">
      <dgm:prSet/>
      <dgm:spPr/>
      <dgm:t>
        <a:bodyPr/>
        <a:lstStyle/>
        <a:p>
          <a:endParaRPr lang="es-EC" sz="1200"/>
        </a:p>
      </dgm:t>
    </dgm:pt>
    <dgm:pt modelId="{9989323F-199E-4C39-9ACB-58CEF5607E6C}">
      <dgm:prSet custT="1"/>
      <dgm:spPr/>
      <dgm:t>
        <a:bodyPr/>
        <a:lstStyle/>
        <a:p>
          <a:r>
            <a:rPr lang="es-EC" sz="1200" dirty="0">
              <a:solidFill>
                <a:schemeClr val="tx1"/>
              </a:solidFill>
            </a:rPr>
            <a:t>SANIDAD ANIMAL : Inspecciones a granjas pecuarias , atención eventos sanitarios, certificación zoosanitaria</a:t>
          </a:r>
        </a:p>
      </dgm:t>
    </dgm:pt>
    <dgm:pt modelId="{076B2DFA-B821-4BE8-8839-D20801403EB8}" type="parTrans" cxnId="{32882522-18EB-458C-AB61-8CF90A0C7412}">
      <dgm:prSet custT="1"/>
      <dgm:spPr/>
      <dgm:t>
        <a:bodyPr/>
        <a:lstStyle/>
        <a:p>
          <a:endParaRPr lang="es-EC" sz="1200"/>
        </a:p>
      </dgm:t>
    </dgm:pt>
    <dgm:pt modelId="{7B40A4F5-4C75-4027-822E-B159B35E2D5B}" type="sibTrans" cxnId="{32882522-18EB-458C-AB61-8CF90A0C7412}">
      <dgm:prSet/>
      <dgm:spPr/>
      <dgm:t>
        <a:bodyPr/>
        <a:lstStyle/>
        <a:p>
          <a:endParaRPr lang="es-EC" sz="1200"/>
        </a:p>
      </dgm:t>
    </dgm:pt>
    <dgm:pt modelId="{9A3CABC9-74F1-4EA7-B3BF-82BBF408544C}" type="pres">
      <dgm:prSet presAssocID="{58D34631-80F7-4BC4-8497-FE694A9ED945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9A640281-512D-44C1-B390-483873AC145D}" type="pres">
      <dgm:prSet presAssocID="{E5866015-4F2D-47B7-9E38-FB65C1E1ADCA}" presName="root1" presStyleCnt="0"/>
      <dgm:spPr/>
    </dgm:pt>
    <dgm:pt modelId="{F0B8E014-FEB8-4EC0-88CB-871616D0F5C1}" type="pres">
      <dgm:prSet presAssocID="{E5866015-4F2D-47B7-9E38-FB65C1E1ADCA}" presName="LevelOneTextNode" presStyleLbl="node0" presStyleIdx="0" presStyleCnt="1" custLinFactNeighborX="-33822" custLinFactNeighborY="-27859">
        <dgm:presLayoutVars>
          <dgm:chPref val="3"/>
        </dgm:presLayoutVars>
      </dgm:prSet>
      <dgm:spPr/>
    </dgm:pt>
    <dgm:pt modelId="{DD178518-005E-4E88-954D-EFB82C512C83}" type="pres">
      <dgm:prSet presAssocID="{E5866015-4F2D-47B7-9E38-FB65C1E1ADCA}" presName="level2hierChild" presStyleCnt="0"/>
      <dgm:spPr/>
    </dgm:pt>
    <dgm:pt modelId="{65623E80-23ED-414E-A9E8-BEA336ED1A74}" type="pres">
      <dgm:prSet presAssocID="{076B2DFA-B821-4BE8-8839-D20801403EB8}" presName="conn2-1" presStyleLbl="parChTrans1D2" presStyleIdx="0" presStyleCnt="5"/>
      <dgm:spPr/>
    </dgm:pt>
    <dgm:pt modelId="{49B86C1E-61E8-4B3F-96DD-CAB677A3044A}" type="pres">
      <dgm:prSet presAssocID="{076B2DFA-B821-4BE8-8839-D20801403EB8}" presName="connTx" presStyleLbl="parChTrans1D2" presStyleIdx="0" presStyleCnt="5"/>
      <dgm:spPr/>
    </dgm:pt>
    <dgm:pt modelId="{13F99919-1859-453C-B1BF-734998BB32BB}" type="pres">
      <dgm:prSet presAssocID="{9989323F-199E-4C39-9ACB-58CEF5607E6C}" presName="root2" presStyleCnt="0"/>
      <dgm:spPr/>
    </dgm:pt>
    <dgm:pt modelId="{10F08F3A-F9F2-4DF2-8005-54EECE58167D}" type="pres">
      <dgm:prSet presAssocID="{9989323F-199E-4C39-9ACB-58CEF5607E6C}" presName="LevelTwoTextNode" presStyleLbl="node2" presStyleIdx="0" presStyleCnt="5">
        <dgm:presLayoutVars>
          <dgm:chPref val="3"/>
        </dgm:presLayoutVars>
      </dgm:prSet>
      <dgm:spPr/>
    </dgm:pt>
    <dgm:pt modelId="{D2C177AC-CC7C-47C0-8349-D72D72C79157}" type="pres">
      <dgm:prSet presAssocID="{9989323F-199E-4C39-9ACB-58CEF5607E6C}" presName="level3hierChild" presStyleCnt="0"/>
      <dgm:spPr/>
    </dgm:pt>
    <dgm:pt modelId="{B695F470-6DC3-4F86-BA0E-633CC3BB5AA6}" type="pres">
      <dgm:prSet presAssocID="{E27586B0-588D-4F53-83DE-A5FC3E3EC8A1}" presName="conn2-1" presStyleLbl="parChTrans1D2" presStyleIdx="1" presStyleCnt="5"/>
      <dgm:spPr/>
    </dgm:pt>
    <dgm:pt modelId="{9709CF81-4BF2-488F-AB5B-312AE2D3AC4D}" type="pres">
      <dgm:prSet presAssocID="{E27586B0-588D-4F53-83DE-A5FC3E3EC8A1}" presName="connTx" presStyleLbl="parChTrans1D2" presStyleIdx="1" presStyleCnt="5"/>
      <dgm:spPr/>
    </dgm:pt>
    <dgm:pt modelId="{AE4BE651-5192-4D5F-AB65-6BA18FF3EBC9}" type="pres">
      <dgm:prSet presAssocID="{3BDC4F48-3798-4394-8360-CAD62EECEF1F}" presName="root2" presStyleCnt="0"/>
      <dgm:spPr/>
    </dgm:pt>
    <dgm:pt modelId="{4346F81C-1361-438C-BF0A-B0D3A7E6BE24}" type="pres">
      <dgm:prSet presAssocID="{3BDC4F48-3798-4394-8360-CAD62EECEF1F}" presName="LevelTwoTextNode" presStyleLbl="node2" presStyleIdx="1" presStyleCnt="5">
        <dgm:presLayoutVars>
          <dgm:chPref val="3"/>
        </dgm:presLayoutVars>
      </dgm:prSet>
      <dgm:spPr/>
    </dgm:pt>
    <dgm:pt modelId="{991E5232-CF4A-4289-A6AC-859D19923BE6}" type="pres">
      <dgm:prSet presAssocID="{3BDC4F48-3798-4394-8360-CAD62EECEF1F}" presName="level3hierChild" presStyleCnt="0"/>
      <dgm:spPr/>
    </dgm:pt>
    <dgm:pt modelId="{DE7E6CA8-BA20-4FBF-9501-47AF1F36C592}" type="pres">
      <dgm:prSet presAssocID="{ECC5C741-06D8-434B-A8FE-990DD3A84244}" presName="conn2-1" presStyleLbl="parChTrans1D2" presStyleIdx="2" presStyleCnt="5"/>
      <dgm:spPr/>
    </dgm:pt>
    <dgm:pt modelId="{F8183B56-61CD-4438-8ED5-8E67B62BEEAD}" type="pres">
      <dgm:prSet presAssocID="{ECC5C741-06D8-434B-A8FE-990DD3A84244}" presName="connTx" presStyleLbl="parChTrans1D2" presStyleIdx="2" presStyleCnt="5"/>
      <dgm:spPr/>
    </dgm:pt>
    <dgm:pt modelId="{97A7E2D8-BBD1-4136-9D52-82F4A28BD744}" type="pres">
      <dgm:prSet presAssocID="{0367F5C1-F969-432A-A8BB-922EEE96379F}" presName="root2" presStyleCnt="0"/>
      <dgm:spPr/>
    </dgm:pt>
    <dgm:pt modelId="{1CC62686-4E9C-47DD-B2F0-26EAFF0F0881}" type="pres">
      <dgm:prSet presAssocID="{0367F5C1-F969-432A-A8BB-922EEE96379F}" presName="LevelTwoTextNode" presStyleLbl="node2" presStyleIdx="2" presStyleCnt="5">
        <dgm:presLayoutVars>
          <dgm:chPref val="3"/>
        </dgm:presLayoutVars>
      </dgm:prSet>
      <dgm:spPr/>
    </dgm:pt>
    <dgm:pt modelId="{725F4DCD-E025-42A1-B3FB-BC769C53994B}" type="pres">
      <dgm:prSet presAssocID="{0367F5C1-F969-432A-A8BB-922EEE96379F}" presName="level3hierChild" presStyleCnt="0"/>
      <dgm:spPr/>
    </dgm:pt>
    <dgm:pt modelId="{50AFE1BD-C2C7-4F31-9C76-E9740606C1F9}" type="pres">
      <dgm:prSet presAssocID="{385231DA-F29C-43D3-8B14-B666F0E1A695}" presName="conn2-1" presStyleLbl="parChTrans1D2" presStyleIdx="3" presStyleCnt="5"/>
      <dgm:spPr/>
    </dgm:pt>
    <dgm:pt modelId="{41A26C4D-F7D1-4A56-B03A-805502A3FB4A}" type="pres">
      <dgm:prSet presAssocID="{385231DA-F29C-43D3-8B14-B666F0E1A695}" presName="connTx" presStyleLbl="parChTrans1D2" presStyleIdx="3" presStyleCnt="5"/>
      <dgm:spPr/>
    </dgm:pt>
    <dgm:pt modelId="{EA7CE430-E541-492C-9F21-0577721F83C9}" type="pres">
      <dgm:prSet presAssocID="{0C411196-FBF6-487F-B682-1EF5ADBA3851}" presName="root2" presStyleCnt="0"/>
      <dgm:spPr/>
    </dgm:pt>
    <dgm:pt modelId="{0D9C9743-1E6B-4FFD-AA5B-77ACB6A12DD0}" type="pres">
      <dgm:prSet presAssocID="{0C411196-FBF6-487F-B682-1EF5ADBA3851}" presName="LevelTwoTextNode" presStyleLbl="node2" presStyleIdx="3" presStyleCnt="5">
        <dgm:presLayoutVars>
          <dgm:chPref val="3"/>
        </dgm:presLayoutVars>
      </dgm:prSet>
      <dgm:spPr/>
    </dgm:pt>
    <dgm:pt modelId="{B3A0E39B-D99B-402C-90F4-4C55492F60C0}" type="pres">
      <dgm:prSet presAssocID="{0C411196-FBF6-487F-B682-1EF5ADBA3851}" presName="level3hierChild" presStyleCnt="0"/>
      <dgm:spPr/>
    </dgm:pt>
    <dgm:pt modelId="{7565BFF8-2F06-479D-8624-911E090868E2}" type="pres">
      <dgm:prSet presAssocID="{74AD7D6D-7A86-41D6-A9D7-2E2C83406181}" presName="conn2-1" presStyleLbl="parChTrans1D2" presStyleIdx="4" presStyleCnt="5"/>
      <dgm:spPr/>
    </dgm:pt>
    <dgm:pt modelId="{C2BA4572-62D7-47ED-8B9E-84DBFA24D561}" type="pres">
      <dgm:prSet presAssocID="{74AD7D6D-7A86-41D6-A9D7-2E2C83406181}" presName="connTx" presStyleLbl="parChTrans1D2" presStyleIdx="4" presStyleCnt="5"/>
      <dgm:spPr/>
    </dgm:pt>
    <dgm:pt modelId="{F4481DA6-C958-4694-872D-520E40A7C094}" type="pres">
      <dgm:prSet presAssocID="{0E4A8672-2EEA-4CF8-BAF5-EEC52F4C60DE}" presName="root2" presStyleCnt="0"/>
      <dgm:spPr/>
    </dgm:pt>
    <dgm:pt modelId="{97ADE4D4-655A-4AFA-8D5E-E8D7EC9097B4}" type="pres">
      <dgm:prSet presAssocID="{0E4A8672-2EEA-4CF8-BAF5-EEC52F4C60DE}" presName="LevelTwoTextNode" presStyleLbl="node2" presStyleIdx="4" presStyleCnt="5">
        <dgm:presLayoutVars>
          <dgm:chPref val="3"/>
        </dgm:presLayoutVars>
      </dgm:prSet>
      <dgm:spPr/>
    </dgm:pt>
    <dgm:pt modelId="{94578D62-6AFF-4DCA-9ED7-5C0D8FAC7052}" type="pres">
      <dgm:prSet presAssocID="{0E4A8672-2EEA-4CF8-BAF5-EEC52F4C60DE}" presName="level3hierChild" presStyleCnt="0"/>
      <dgm:spPr/>
    </dgm:pt>
  </dgm:ptLst>
  <dgm:cxnLst>
    <dgm:cxn modelId="{0263750C-3472-44A3-B0A3-6CA5CCD730B5}" type="presOf" srcId="{E27586B0-588D-4F53-83DE-A5FC3E3EC8A1}" destId="{9709CF81-4BF2-488F-AB5B-312AE2D3AC4D}" srcOrd="1" destOrd="0" presId="urn:microsoft.com/office/officeart/2005/8/layout/hierarchy2"/>
    <dgm:cxn modelId="{32882522-18EB-458C-AB61-8CF90A0C7412}" srcId="{E5866015-4F2D-47B7-9E38-FB65C1E1ADCA}" destId="{9989323F-199E-4C39-9ACB-58CEF5607E6C}" srcOrd="0" destOrd="0" parTransId="{076B2DFA-B821-4BE8-8839-D20801403EB8}" sibTransId="{7B40A4F5-4C75-4027-822E-B159B35E2D5B}"/>
    <dgm:cxn modelId="{C5423228-5518-44AC-AC58-4EEF9066D785}" type="presOf" srcId="{3BDC4F48-3798-4394-8360-CAD62EECEF1F}" destId="{4346F81C-1361-438C-BF0A-B0D3A7E6BE24}" srcOrd="0" destOrd="0" presId="urn:microsoft.com/office/officeart/2005/8/layout/hierarchy2"/>
    <dgm:cxn modelId="{4199FC32-A6D4-4DF8-B262-85FD588D928E}" type="presOf" srcId="{0367F5C1-F969-432A-A8BB-922EEE96379F}" destId="{1CC62686-4E9C-47DD-B2F0-26EAFF0F0881}" srcOrd="0" destOrd="0" presId="urn:microsoft.com/office/officeart/2005/8/layout/hierarchy2"/>
    <dgm:cxn modelId="{22669234-DBEA-482A-8A70-D97FBF925407}" type="presOf" srcId="{58D34631-80F7-4BC4-8497-FE694A9ED945}" destId="{9A3CABC9-74F1-4EA7-B3BF-82BBF408544C}" srcOrd="0" destOrd="0" presId="urn:microsoft.com/office/officeart/2005/8/layout/hierarchy2"/>
    <dgm:cxn modelId="{E0A7C83F-92EB-43E7-8DC5-FDAC2EFB8EA7}" type="presOf" srcId="{0E4A8672-2EEA-4CF8-BAF5-EEC52F4C60DE}" destId="{97ADE4D4-655A-4AFA-8D5E-E8D7EC9097B4}" srcOrd="0" destOrd="0" presId="urn:microsoft.com/office/officeart/2005/8/layout/hierarchy2"/>
    <dgm:cxn modelId="{4EF3F245-434B-4BD1-9546-BF3E14F5E44D}" type="presOf" srcId="{74AD7D6D-7A86-41D6-A9D7-2E2C83406181}" destId="{C2BA4572-62D7-47ED-8B9E-84DBFA24D561}" srcOrd="1" destOrd="0" presId="urn:microsoft.com/office/officeart/2005/8/layout/hierarchy2"/>
    <dgm:cxn modelId="{87A81A4C-65AA-4769-B458-7E567C8D8FA3}" type="presOf" srcId="{74AD7D6D-7A86-41D6-A9D7-2E2C83406181}" destId="{7565BFF8-2F06-479D-8624-911E090868E2}" srcOrd="0" destOrd="0" presId="urn:microsoft.com/office/officeart/2005/8/layout/hierarchy2"/>
    <dgm:cxn modelId="{101D6E55-C05F-460F-B849-BDEDFC45EA60}" type="presOf" srcId="{E5866015-4F2D-47B7-9E38-FB65C1E1ADCA}" destId="{F0B8E014-FEB8-4EC0-88CB-871616D0F5C1}" srcOrd="0" destOrd="0" presId="urn:microsoft.com/office/officeart/2005/8/layout/hierarchy2"/>
    <dgm:cxn modelId="{2D3E185F-14F0-45E1-BE0B-A15F6DDD094B}" type="presOf" srcId="{076B2DFA-B821-4BE8-8839-D20801403EB8}" destId="{49B86C1E-61E8-4B3F-96DD-CAB677A3044A}" srcOrd="1" destOrd="0" presId="urn:microsoft.com/office/officeart/2005/8/layout/hierarchy2"/>
    <dgm:cxn modelId="{0A48AA66-FEE0-48A4-A3AC-D5F926062969}" type="presOf" srcId="{ECC5C741-06D8-434B-A8FE-990DD3A84244}" destId="{DE7E6CA8-BA20-4FBF-9501-47AF1F36C592}" srcOrd="0" destOrd="0" presId="urn:microsoft.com/office/officeart/2005/8/layout/hierarchy2"/>
    <dgm:cxn modelId="{B0927C67-0E78-4D36-B5BE-60B33097D589}" srcId="{E5866015-4F2D-47B7-9E38-FB65C1E1ADCA}" destId="{3BDC4F48-3798-4394-8360-CAD62EECEF1F}" srcOrd="1" destOrd="0" parTransId="{E27586B0-588D-4F53-83DE-A5FC3E3EC8A1}" sibTransId="{429A5900-F8BE-4D70-AB97-D748D7B4C916}"/>
    <dgm:cxn modelId="{474BA767-ACCC-4DE7-8E2D-72C8048FD423}" type="presOf" srcId="{E27586B0-588D-4F53-83DE-A5FC3E3EC8A1}" destId="{B695F470-6DC3-4F86-BA0E-633CC3BB5AA6}" srcOrd="0" destOrd="0" presId="urn:microsoft.com/office/officeart/2005/8/layout/hierarchy2"/>
    <dgm:cxn modelId="{A896EA7F-3622-4224-A887-06E86EA47B97}" type="presOf" srcId="{9989323F-199E-4C39-9ACB-58CEF5607E6C}" destId="{10F08F3A-F9F2-4DF2-8005-54EECE58167D}" srcOrd="0" destOrd="0" presId="urn:microsoft.com/office/officeart/2005/8/layout/hierarchy2"/>
    <dgm:cxn modelId="{4209B198-C800-42DE-A2D9-A670868FB535}" type="presOf" srcId="{076B2DFA-B821-4BE8-8839-D20801403EB8}" destId="{65623E80-23ED-414E-A9E8-BEA336ED1A74}" srcOrd="0" destOrd="0" presId="urn:microsoft.com/office/officeart/2005/8/layout/hierarchy2"/>
    <dgm:cxn modelId="{2A9B5E9B-E0A9-4458-97F3-62C16D28C105}" type="presOf" srcId="{385231DA-F29C-43D3-8B14-B666F0E1A695}" destId="{50AFE1BD-C2C7-4F31-9C76-E9740606C1F9}" srcOrd="0" destOrd="0" presId="urn:microsoft.com/office/officeart/2005/8/layout/hierarchy2"/>
    <dgm:cxn modelId="{7B58D9A7-9A6F-4B44-B4A6-8057B6ED4916}" srcId="{E5866015-4F2D-47B7-9E38-FB65C1E1ADCA}" destId="{0C411196-FBF6-487F-B682-1EF5ADBA3851}" srcOrd="3" destOrd="0" parTransId="{385231DA-F29C-43D3-8B14-B666F0E1A695}" sibTransId="{A525C382-37C2-48D5-BA4D-860361DABEA6}"/>
    <dgm:cxn modelId="{9904F0AD-0614-463E-B248-B24C310E5DB9}" srcId="{58D34631-80F7-4BC4-8497-FE694A9ED945}" destId="{E5866015-4F2D-47B7-9E38-FB65C1E1ADCA}" srcOrd="0" destOrd="0" parTransId="{68AE13B9-9611-43EC-A3F7-CE940A6CA938}" sibTransId="{F914F9A0-ECA4-455E-8E3A-C0D030370517}"/>
    <dgm:cxn modelId="{B97686AF-C012-4DD3-814A-45392374EE57}" type="presOf" srcId="{385231DA-F29C-43D3-8B14-B666F0E1A695}" destId="{41A26C4D-F7D1-4A56-B03A-805502A3FB4A}" srcOrd="1" destOrd="0" presId="urn:microsoft.com/office/officeart/2005/8/layout/hierarchy2"/>
    <dgm:cxn modelId="{12F041CE-A100-4423-94EF-A65AF8DB1EE6}" srcId="{E5866015-4F2D-47B7-9E38-FB65C1E1ADCA}" destId="{0E4A8672-2EEA-4CF8-BAF5-EEC52F4C60DE}" srcOrd="4" destOrd="0" parTransId="{74AD7D6D-7A86-41D6-A9D7-2E2C83406181}" sibTransId="{056156A5-B804-42B8-8A13-857890DEE15F}"/>
    <dgm:cxn modelId="{6543D2E7-74B3-4E36-8F3C-79152917AD99}" type="presOf" srcId="{ECC5C741-06D8-434B-A8FE-990DD3A84244}" destId="{F8183B56-61CD-4438-8ED5-8E67B62BEEAD}" srcOrd="1" destOrd="0" presId="urn:microsoft.com/office/officeart/2005/8/layout/hierarchy2"/>
    <dgm:cxn modelId="{0CA507ED-7655-4A79-9B32-5F0419FD8F90}" type="presOf" srcId="{0C411196-FBF6-487F-B682-1EF5ADBA3851}" destId="{0D9C9743-1E6B-4FFD-AA5B-77ACB6A12DD0}" srcOrd="0" destOrd="0" presId="urn:microsoft.com/office/officeart/2005/8/layout/hierarchy2"/>
    <dgm:cxn modelId="{D1019BF1-31CA-4738-B252-2C360A7F2DA1}" srcId="{E5866015-4F2D-47B7-9E38-FB65C1E1ADCA}" destId="{0367F5C1-F969-432A-A8BB-922EEE96379F}" srcOrd="2" destOrd="0" parTransId="{ECC5C741-06D8-434B-A8FE-990DD3A84244}" sibTransId="{67C7A1D2-0A34-49C4-B243-B38F90F3BEBF}"/>
    <dgm:cxn modelId="{F92580D4-6FAE-48A6-AC45-49AFDE2DB6E7}" type="presParOf" srcId="{9A3CABC9-74F1-4EA7-B3BF-82BBF408544C}" destId="{9A640281-512D-44C1-B390-483873AC145D}" srcOrd="0" destOrd="0" presId="urn:microsoft.com/office/officeart/2005/8/layout/hierarchy2"/>
    <dgm:cxn modelId="{E6CC0385-849B-4F16-A197-B95D62B95DEF}" type="presParOf" srcId="{9A640281-512D-44C1-B390-483873AC145D}" destId="{F0B8E014-FEB8-4EC0-88CB-871616D0F5C1}" srcOrd="0" destOrd="0" presId="urn:microsoft.com/office/officeart/2005/8/layout/hierarchy2"/>
    <dgm:cxn modelId="{6B3D8384-B139-4AF7-B539-7CA5FD9496DA}" type="presParOf" srcId="{9A640281-512D-44C1-B390-483873AC145D}" destId="{DD178518-005E-4E88-954D-EFB82C512C83}" srcOrd="1" destOrd="0" presId="urn:microsoft.com/office/officeart/2005/8/layout/hierarchy2"/>
    <dgm:cxn modelId="{76C63DCA-7376-495F-A902-14C3BA4F1881}" type="presParOf" srcId="{DD178518-005E-4E88-954D-EFB82C512C83}" destId="{65623E80-23ED-414E-A9E8-BEA336ED1A74}" srcOrd="0" destOrd="0" presId="urn:microsoft.com/office/officeart/2005/8/layout/hierarchy2"/>
    <dgm:cxn modelId="{B4C02E04-246D-484F-9FA6-42D58804763E}" type="presParOf" srcId="{65623E80-23ED-414E-A9E8-BEA336ED1A74}" destId="{49B86C1E-61E8-4B3F-96DD-CAB677A3044A}" srcOrd="0" destOrd="0" presId="urn:microsoft.com/office/officeart/2005/8/layout/hierarchy2"/>
    <dgm:cxn modelId="{1852EF1A-4C34-4689-8F8A-EDF989AC31E7}" type="presParOf" srcId="{DD178518-005E-4E88-954D-EFB82C512C83}" destId="{13F99919-1859-453C-B1BF-734998BB32BB}" srcOrd="1" destOrd="0" presId="urn:microsoft.com/office/officeart/2005/8/layout/hierarchy2"/>
    <dgm:cxn modelId="{0F787ABE-97D2-41BC-AD7A-3E5DE02CD13D}" type="presParOf" srcId="{13F99919-1859-453C-B1BF-734998BB32BB}" destId="{10F08F3A-F9F2-4DF2-8005-54EECE58167D}" srcOrd="0" destOrd="0" presId="urn:microsoft.com/office/officeart/2005/8/layout/hierarchy2"/>
    <dgm:cxn modelId="{7355A531-D180-4E48-B57A-5E42F83493C9}" type="presParOf" srcId="{13F99919-1859-453C-B1BF-734998BB32BB}" destId="{D2C177AC-CC7C-47C0-8349-D72D72C79157}" srcOrd="1" destOrd="0" presId="urn:microsoft.com/office/officeart/2005/8/layout/hierarchy2"/>
    <dgm:cxn modelId="{FB2E77C5-3984-4A9E-9E0A-9CF77685A16F}" type="presParOf" srcId="{DD178518-005E-4E88-954D-EFB82C512C83}" destId="{B695F470-6DC3-4F86-BA0E-633CC3BB5AA6}" srcOrd="2" destOrd="0" presId="urn:microsoft.com/office/officeart/2005/8/layout/hierarchy2"/>
    <dgm:cxn modelId="{F037B453-5172-4530-9CE0-DCA5171A1356}" type="presParOf" srcId="{B695F470-6DC3-4F86-BA0E-633CC3BB5AA6}" destId="{9709CF81-4BF2-488F-AB5B-312AE2D3AC4D}" srcOrd="0" destOrd="0" presId="urn:microsoft.com/office/officeart/2005/8/layout/hierarchy2"/>
    <dgm:cxn modelId="{A1938E82-194F-43DA-9F7B-B4F6E50F21FD}" type="presParOf" srcId="{DD178518-005E-4E88-954D-EFB82C512C83}" destId="{AE4BE651-5192-4D5F-AB65-6BA18FF3EBC9}" srcOrd="3" destOrd="0" presId="urn:microsoft.com/office/officeart/2005/8/layout/hierarchy2"/>
    <dgm:cxn modelId="{0B379E57-5949-4953-B690-C036FD83838C}" type="presParOf" srcId="{AE4BE651-5192-4D5F-AB65-6BA18FF3EBC9}" destId="{4346F81C-1361-438C-BF0A-B0D3A7E6BE24}" srcOrd="0" destOrd="0" presId="urn:microsoft.com/office/officeart/2005/8/layout/hierarchy2"/>
    <dgm:cxn modelId="{C978E1B3-7704-48C5-9E11-EA7109C33FB4}" type="presParOf" srcId="{AE4BE651-5192-4D5F-AB65-6BA18FF3EBC9}" destId="{991E5232-CF4A-4289-A6AC-859D19923BE6}" srcOrd="1" destOrd="0" presId="urn:microsoft.com/office/officeart/2005/8/layout/hierarchy2"/>
    <dgm:cxn modelId="{E9A12CB7-E314-4437-AACF-FB0CA53F06ED}" type="presParOf" srcId="{DD178518-005E-4E88-954D-EFB82C512C83}" destId="{DE7E6CA8-BA20-4FBF-9501-47AF1F36C592}" srcOrd="4" destOrd="0" presId="urn:microsoft.com/office/officeart/2005/8/layout/hierarchy2"/>
    <dgm:cxn modelId="{00992266-C979-4CB7-82FA-C37820C28470}" type="presParOf" srcId="{DE7E6CA8-BA20-4FBF-9501-47AF1F36C592}" destId="{F8183B56-61CD-4438-8ED5-8E67B62BEEAD}" srcOrd="0" destOrd="0" presId="urn:microsoft.com/office/officeart/2005/8/layout/hierarchy2"/>
    <dgm:cxn modelId="{D7161E66-8884-4D55-BFAA-FC4A37FD48CC}" type="presParOf" srcId="{DD178518-005E-4E88-954D-EFB82C512C83}" destId="{97A7E2D8-BBD1-4136-9D52-82F4A28BD744}" srcOrd="5" destOrd="0" presId="urn:microsoft.com/office/officeart/2005/8/layout/hierarchy2"/>
    <dgm:cxn modelId="{7739BF8C-D7C0-4691-BB87-544838D5342A}" type="presParOf" srcId="{97A7E2D8-BBD1-4136-9D52-82F4A28BD744}" destId="{1CC62686-4E9C-47DD-B2F0-26EAFF0F0881}" srcOrd="0" destOrd="0" presId="urn:microsoft.com/office/officeart/2005/8/layout/hierarchy2"/>
    <dgm:cxn modelId="{93825ADA-2715-4F21-93D1-7503835034C6}" type="presParOf" srcId="{97A7E2D8-BBD1-4136-9D52-82F4A28BD744}" destId="{725F4DCD-E025-42A1-B3FB-BC769C53994B}" srcOrd="1" destOrd="0" presId="urn:microsoft.com/office/officeart/2005/8/layout/hierarchy2"/>
    <dgm:cxn modelId="{DB544634-1E50-4378-9CA6-C5E4C89FA01B}" type="presParOf" srcId="{DD178518-005E-4E88-954D-EFB82C512C83}" destId="{50AFE1BD-C2C7-4F31-9C76-E9740606C1F9}" srcOrd="6" destOrd="0" presId="urn:microsoft.com/office/officeart/2005/8/layout/hierarchy2"/>
    <dgm:cxn modelId="{70E57C50-6A1D-44FD-BC65-6783D976B33F}" type="presParOf" srcId="{50AFE1BD-C2C7-4F31-9C76-E9740606C1F9}" destId="{41A26C4D-F7D1-4A56-B03A-805502A3FB4A}" srcOrd="0" destOrd="0" presId="urn:microsoft.com/office/officeart/2005/8/layout/hierarchy2"/>
    <dgm:cxn modelId="{E998B8BF-A8E5-4EF9-9D62-03C5441144E1}" type="presParOf" srcId="{DD178518-005E-4E88-954D-EFB82C512C83}" destId="{EA7CE430-E541-492C-9F21-0577721F83C9}" srcOrd="7" destOrd="0" presId="urn:microsoft.com/office/officeart/2005/8/layout/hierarchy2"/>
    <dgm:cxn modelId="{1DA842D7-17EC-448E-AAB0-26D291376AE4}" type="presParOf" srcId="{EA7CE430-E541-492C-9F21-0577721F83C9}" destId="{0D9C9743-1E6B-4FFD-AA5B-77ACB6A12DD0}" srcOrd="0" destOrd="0" presId="urn:microsoft.com/office/officeart/2005/8/layout/hierarchy2"/>
    <dgm:cxn modelId="{419CA834-7CB6-45B2-9CBE-9C2AF149ACE4}" type="presParOf" srcId="{EA7CE430-E541-492C-9F21-0577721F83C9}" destId="{B3A0E39B-D99B-402C-90F4-4C55492F60C0}" srcOrd="1" destOrd="0" presId="urn:microsoft.com/office/officeart/2005/8/layout/hierarchy2"/>
    <dgm:cxn modelId="{28CC8A72-0D5B-4EB5-BD20-832838B04064}" type="presParOf" srcId="{DD178518-005E-4E88-954D-EFB82C512C83}" destId="{7565BFF8-2F06-479D-8624-911E090868E2}" srcOrd="8" destOrd="0" presId="urn:microsoft.com/office/officeart/2005/8/layout/hierarchy2"/>
    <dgm:cxn modelId="{56CA3C78-2134-4B4A-AADB-FE25CAC36A37}" type="presParOf" srcId="{7565BFF8-2F06-479D-8624-911E090868E2}" destId="{C2BA4572-62D7-47ED-8B9E-84DBFA24D561}" srcOrd="0" destOrd="0" presId="urn:microsoft.com/office/officeart/2005/8/layout/hierarchy2"/>
    <dgm:cxn modelId="{79B582AD-91FD-4657-8899-FEB5CEFC70F2}" type="presParOf" srcId="{DD178518-005E-4E88-954D-EFB82C512C83}" destId="{F4481DA6-C958-4694-872D-520E40A7C094}" srcOrd="9" destOrd="0" presId="urn:microsoft.com/office/officeart/2005/8/layout/hierarchy2"/>
    <dgm:cxn modelId="{71810C7E-7F6B-437F-8BCB-629BDB93F94A}" type="presParOf" srcId="{F4481DA6-C958-4694-872D-520E40A7C094}" destId="{97ADE4D4-655A-4AFA-8D5E-E8D7EC9097B4}" srcOrd="0" destOrd="0" presId="urn:microsoft.com/office/officeart/2005/8/layout/hierarchy2"/>
    <dgm:cxn modelId="{8F475696-1315-4719-BE96-E399A0412945}" type="presParOf" srcId="{F4481DA6-C958-4694-872D-520E40A7C094}" destId="{94578D62-6AFF-4DCA-9ED7-5C0D8FAC7052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FA24563-355D-4087-BABC-8AADD362203B}" type="doc">
      <dgm:prSet loTypeId="urn:microsoft.com/office/officeart/2005/8/layout/process4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s-EC"/>
        </a:p>
      </dgm:t>
    </dgm:pt>
    <dgm:pt modelId="{66816912-EFBD-4721-9E6B-8212CC6CF17E}">
      <dgm:prSet phldrT="[Texto]" custT="1"/>
      <dgm:spPr/>
      <dgm:t>
        <a:bodyPr/>
        <a:lstStyle/>
        <a:p>
          <a:r>
            <a:rPr lang="es-EC" sz="1400" dirty="0"/>
            <a:t>Beneficio a 869 productores de musáceas con el otorgamiento de certificación BPA en sus unidades productivas. </a:t>
          </a:r>
        </a:p>
      </dgm:t>
    </dgm:pt>
    <dgm:pt modelId="{51CBED9F-9C96-4187-BD3A-A5D73AAF1A8B}" type="parTrans" cxnId="{574FA36B-01FE-4E91-BA6B-F053494640B3}">
      <dgm:prSet/>
      <dgm:spPr/>
      <dgm:t>
        <a:bodyPr/>
        <a:lstStyle/>
        <a:p>
          <a:endParaRPr lang="es-EC" sz="1400">
            <a:solidFill>
              <a:schemeClr val="accent1">
                <a:lumMod val="50000"/>
              </a:schemeClr>
            </a:solidFill>
          </a:endParaRPr>
        </a:p>
      </dgm:t>
    </dgm:pt>
    <dgm:pt modelId="{572382A5-D22D-4100-997F-4A98B75762DF}" type="sibTrans" cxnId="{574FA36B-01FE-4E91-BA6B-F053494640B3}">
      <dgm:prSet/>
      <dgm:spPr/>
      <dgm:t>
        <a:bodyPr/>
        <a:lstStyle/>
        <a:p>
          <a:endParaRPr lang="es-EC" sz="1400">
            <a:solidFill>
              <a:schemeClr val="accent1">
                <a:lumMod val="50000"/>
              </a:schemeClr>
            </a:solidFill>
          </a:endParaRPr>
        </a:p>
      </dgm:t>
    </dgm:pt>
    <dgm:pt modelId="{4058AA50-B63F-4104-9F64-F4187DBBB98C}">
      <dgm:prSet phldrT="[Texto]" custT="1"/>
      <dgm:spPr/>
      <dgm:t>
        <a:bodyPr/>
        <a:lstStyle/>
        <a:p>
          <a:r>
            <a:rPr lang="es-EC" sz="1400" dirty="0"/>
            <a:t>Regularización de 13  centros de faenamiento avícolas;  garantizando la inocuidad del producto a los  consumidores. </a:t>
          </a:r>
        </a:p>
      </dgm:t>
    </dgm:pt>
    <dgm:pt modelId="{27EA2501-EF9D-4E56-9131-0BF3FFD550B1}" type="sibTrans" cxnId="{91B90AAD-5B42-4B23-A126-3BD0B5B3BC43}">
      <dgm:prSet/>
      <dgm:spPr/>
      <dgm:t>
        <a:bodyPr/>
        <a:lstStyle/>
        <a:p>
          <a:endParaRPr lang="es-EC" sz="1400">
            <a:solidFill>
              <a:schemeClr val="accent1">
                <a:lumMod val="50000"/>
              </a:schemeClr>
            </a:solidFill>
          </a:endParaRPr>
        </a:p>
      </dgm:t>
    </dgm:pt>
    <dgm:pt modelId="{E62A7FF2-5644-4E05-AFE7-AF76F8D3CE90}" type="parTrans" cxnId="{91B90AAD-5B42-4B23-A126-3BD0B5B3BC43}">
      <dgm:prSet/>
      <dgm:spPr/>
      <dgm:t>
        <a:bodyPr/>
        <a:lstStyle/>
        <a:p>
          <a:endParaRPr lang="es-EC" sz="1400">
            <a:solidFill>
              <a:schemeClr val="accent1">
                <a:lumMod val="50000"/>
              </a:schemeClr>
            </a:solidFill>
          </a:endParaRPr>
        </a:p>
      </dgm:t>
    </dgm:pt>
    <dgm:pt modelId="{E0D07DA7-7422-4E8E-A6BC-387FA72955CA}">
      <dgm:prSet custT="1"/>
      <dgm:spPr/>
      <dgm:t>
        <a:bodyPr/>
        <a:lstStyle/>
        <a:p>
          <a:r>
            <a:rPr lang="es-EC" sz="1400" dirty="0"/>
            <a:t>Convenio por exoneración de pago en análisis de laboratorio para muestreo de brucelosis y tuberculosis en Distrital Loja.</a:t>
          </a:r>
        </a:p>
      </dgm:t>
    </dgm:pt>
    <dgm:pt modelId="{2A06F820-CF69-4C1C-8724-FAC2B6853AB2}" type="parTrans" cxnId="{A4BB5CE3-8467-4216-B7E9-10900370652E}">
      <dgm:prSet/>
      <dgm:spPr/>
      <dgm:t>
        <a:bodyPr/>
        <a:lstStyle/>
        <a:p>
          <a:endParaRPr lang="es-EC" sz="1400">
            <a:solidFill>
              <a:schemeClr val="accent1">
                <a:lumMod val="50000"/>
              </a:schemeClr>
            </a:solidFill>
          </a:endParaRPr>
        </a:p>
      </dgm:t>
    </dgm:pt>
    <dgm:pt modelId="{EC196BD7-5F07-4F14-86C2-E3B330C2A087}" type="sibTrans" cxnId="{A4BB5CE3-8467-4216-B7E9-10900370652E}">
      <dgm:prSet/>
      <dgm:spPr/>
      <dgm:t>
        <a:bodyPr/>
        <a:lstStyle/>
        <a:p>
          <a:endParaRPr lang="es-EC" sz="1400">
            <a:solidFill>
              <a:schemeClr val="accent1">
                <a:lumMod val="50000"/>
              </a:schemeClr>
            </a:solidFill>
          </a:endParaRPr>
        </a:p>
      </dgm:t>
    </dgm:pt>
    <dgm:pt modelId="{5B711054-2E12-44DD-82D0-2466BDB406F5}">
      <dgm:prSet custT="1"/>
      <dgm:spPr/>
      <dgm:t>
        <a:bodyPr/>
        <a:lstStyle/>
        <a:p>
          <a:r>
            <a:rPr lang="es-EC" sz="1400"/>
            <a:t>Elaboración de cerramiento Institucional en la Distrital Loja</a:t>
          </a:r>
          <a:endParaRPr lang="es-EC" sz="1400" dirty="0"/>
        </a:p>
      </dgm:t>
    </dgm:pt>
    <dgm:pt modelId="{98F3DEE9-CCAA-439F-BFED-D3FDD79E3FB1}" type="parTrans" cxnId="{227A8BC6-8DFE-48CA-8B24-7BA5865D356F}">
      <dgm:prSet/>
      <dgm:spPr/>
      <dgm:t>
        <a:bodyPr/>
        <a:lstStyle/>
        <a:p>
          <a:endParaRPr lang="es-EC" sz="1400">
            <a:solidFill>
              <a:schemeClr val="accent1">
                <a:lumMod val="50000"/>
              </a:schemeClr>
            </a:solidFill>
          </a:endParaRPr>
        </a:p>
      </dgm:t>
    </dgm:pt>
    <dgm:pt modelId="{42F6EC52-8888-45AB-B036-28E00FC41C46}" type="sibTrans" cxnId="{227A8BC6-8DFE-48CA-8B24-7BA5865D356F}">
      <dgm:prSet/>
      <dgm:spPr/>
      <dgm:t>
        <a:bodyPr/>
        <a:lstStyle/>
        <a:p>
          <a:endParaRPr lang="es-EC" sz="1400">
            <a:solidFill>
              <a:schemeClr val="accent1">
                <a:lumMod val="50000"/>
              </a:schemeClr>
            </a:solidFill>
          </a:endParaRPr>
        </a:p>
      </dgm:t>
    </dgm:pt>
    <dgm:pt modelId="{7A820618-3BF1-4B27-B8FF-B66FC73F83CD}">
      <dgm:prSet custT="1"/>
      <dgm:spPr/>
      <dgm:t>
        <a:bodyPr/>
        <a:lstStyle/>
        <a:p>
          <a:pPr>
            <a:buFont typeface="+mj-lt"/>
            <a:buNone/>
          </a:pPr>
          <a:r>
            <a:rPr lang="es-EC" sz="1400" dirty="0"/>
            <a:t>Se emite REGISTRO DE EXPORTADOR DE MERCANCÍAS PECUARIAS, para exportar snacks elaborados a partir de carne deshidratada de bovino y porcino, en la jefatura de Zamora.</a:t>
          </a:r>
        </a:p>
      </dgm:t>
    </dgm:pt>
    <dgm:pt modelId="{13E941B0-7EFF-41A7-99BA-34CE14227888}" type="parTrans" cxnId="{FA999CC7-AC13-487C-8E02-5B6595927381}">
      <dgm:prSet/>
      <dgm:spPr/>
      <dgm:t>
        <a:bodyPr/>
        <a:lstStyle/>
        <a:p>
          <a:endParaRPr lang="es-EC" sz="1400">
            <a:solidFill>
              <a:schemeClr val="accent1">
                <a:lumMod val="50000"/>
              </a:schemeClr>
            </a:solidFill>
          </a:endParaRPr>
        </a:p>
      </dgm:t>
    </dgm:pt>
    <dgm:pt modelId="{3CCC75CB-C367-4A68-B5E8-79321E236BC7}" type="sibTrans" cxnId="{FA999CC7-AC13-487C-8E02-5B6595927381}">
      <dgm:prSet/>
      <dgm:spPr/>
      <dgm:t>
        <a:bodyPr/>
        <a:lstStyle/>
        <a:p>
          <a:endParaRPr lang="es-EC" sz="1400">
            <a:solidFill>
              <a:schemeClr val="accent1">
                <a:lumMod val="50000"/>
              </a:schemeClr>
            </a:solidFill>
          </a:endParaRPr>
        </a:p>
      </dgm:t>
    </dgm:pt>
    <dgm:pt modelId="{1640F317-5BEC-47F8-83EB-DF3844F21BED}">
      <dgm:prSet custT="1"/>
      <dgm:spPr/>
      <dgm:t>
        <a:bodyPr/>
        <a:lstStyle/>
        <a:p>
          <a:pPr>
            <a:buFont typeface="+mj-lt"/>
            <a:buNone/>
          </a:pPr>
          <a:r>
            <a:rPr lang="es-EC" sz="1400" dirty="0"/>
            <a:t>Certificación de predios en BPA por homologación de certificación orgánica a tres asociaciones de Zamora Chinchipe; beneficiando a 360 productores de  café, cacao, plátano, yuca entre otros productos; siendo las primeras certificaciones de este tipo entregadas a escala nacional en Zamora.</a:t>
          </a:r>
        </a:p>
      </dgm:t>
    </dgm:pt>
    <dgm:pt modelId="{11E2D9A1-3B56-4335-8A9B-5DA433FC0FF6}" type="parTrans" cxnId="{1FDB8370-038D-42FA-A388-3F84970D161C}">
      <dgm:prSet/>
      <dgm:spPr/>
      <dgm:t>
        <a:bodyPr/>
        <a:lstStyle/>
        <a:p>
          <a:endParaRPr lang="es-EC" sz="1400">
            <a:solidFill>
              <a:schemeClr val="accent1">
                <a:lumMod val="50000"/>
              </a:schemeClr>
            </a:solidFill>
          </a:endParaRPr>
        </a:p>
      </dgm:t>
    </dgm:pt>
    <dgm:pt modelId="{CE219A70-3BBA-4814-96EE-DE38EDD8A116}" type="sibTrans" cxnId="{1FDB8370-038D-42FA-A388-3F84970D161C}">
      <dgm:prSet/>
      <dgm:spPr/>
      <dgm:t>
        <a:bodyPr/>
        <a:lstStyle/>
        <a:p>
          <a:endParaRPr lang="es-EC" sz="1400">
            <a:solidFill>
              <a:schemeClr val="accent1">
                <a:lumMod val="50000"/>
              </a:schemeClr>
            </a:solidFill>
          </a:endParaRPr>
        </a:p>
      </dgm:t>
    </dgm:pt>
    <dgm:pt modelId="{C5CD020D-B5E9-4FF7-8FDC-932E4D39FFDF}" type="pres">
      <dgm:prSet presAssocID="{5FA24563-355D-4087-BABC-8AADD362203B}" presName="Name0" presStyleCnt="0">
        <dgm:presLayoutVars>
          <dgm:dir/>
          <dgm:animLvl val="lvl"/>
          <dgm:resizeHandles val="exact"/>
        </dgm:presLayoutVars>
      </dgm:prSet>
      <dgm:spPr/>
    </dgm:pt>
    <dgm:pt modelId="{FAA665B4-1A98-4760-A75B-2E12427274CE}" type="pres">
      <dgm:prSet presAssocID="{1640F317-5BEC-47F8-83EB-DF3844F21BED}" presName="boxAndChildren" presStyleCnt="0"/>
      <dgm:spPr/>
    </dgm:pt>
    <dgm:pt modelId="{D1738B72-2598-4CC5-A167-872384103413}" type="pres">
      <dgm:prSet presAssocID="{1640F317-5BEC-47F8-83EB-DF3844F21BED}" presName="parentTextBox" presStyleLbl="node1" presStyleIdx="0" presStyleCnt="6" custLinFactNeighborY="2201"/>
      <dgm:spPr/>
    </dgm:pt>
    <dgm:pt modelId="{450F9B13-CC82-4A5A-BAF7-7A4CC833844E}" type="pres">
      <dgm:prSet presAssocID="{3CCC75CB-C367-4A68-B5E8-79321E236BC7}" presName="sp" presStyleCnt="0"/>
      <dgm:spPr/>
    </dgm:pt>
    <dgm:pt modelId="{9D23BA2F-542F-4E5A-A1D8-A85C4B7BB976}" type="pres">
      <dgm:prSet presAssocID="{7A820618-3BF1-4B27-B8FF-B66FC73F83CD}" presName="arrowAndChildren" presStyleCnt="0"/>
      <dgm:spPr/>
    </dgm:pt>
    <dgm:pt modelId="{D938239B-75FB-45B7-9F98-B1D5FD4FD485}" type="pres">
      <dgm:prSet presAssocID="{7A820618-3BF1-4B27-B8FF-B66FC73F83CD}" presName="parentTextArrow" presStyleLbl="node1" presStyleIdx="1" presStyleCnt="6" custScaleY="82117" custLinFactNeighborY="-2530"/>
      <dgm:spPr/>
    </dgm:pt>
    <dgm:pt modelId="{E9BA4499-33C8-4701-9905-80C7914E8B54}" type="pres">
      <dgm:prSet presAssocID="{42F6EC52-8888-45AB-B036-28E00FC41C46}" presName="sp" presStyleCnt="0"/>
      <dgm:spPr/>
    </dgm:pt>
    <dgm:pt modelId="{E342C549-458D-4CAA-8DC4-6EEA0C8E8242}" type="pres">
      <dgm:prSet presAssocID="{5B711054-2E12-44DD-82D0-2466BDB406F5}" presName="arrowAndChildren" presStyleCnt="0"/>
      <dgm:spPr/>
    </dgm:pt>
    <dgm:pt modelId="{9EC8ED8B-64BC-4363-AFC1-A98FB4546CF7}" type="pres">
      <dgm:prSet presAssocID="{5B711054-2E12-44DD-82D0-2466BDB406F5}" presName="parentTextArrow" presStyleLbl="node1" presStyleIdx="2" presStyleCnt="6" custScaleY="44437" custLinFactNeighborY="-3692"/>
      <dgm:spPr/>
    </dgm:pt>
    <dgm:pt modelId="{C977CAF4-9AB8-4DF7-8B3D-083562662F91}" type="pres">
      <dgm:prSet presAssocID="{EC196BD7-5F07-4F14-86C2-E3B330C2A087}" presName="sp" presStyleCnt="0"/>
      <dgm:spPr/>
    </dgm:pt>
    <dgm:pt modelId="{C021010B-1362-41B4-910B-AB12F2A088BC}" type="pres">
      <dgm:prSet presAssocID="{E0D07DA7-7422-4E8E-A6BC-387FA72955CA}" presName="arrowAndChildren" presStyleCnt="0"/>
      <dgm:spPr/>
    </dgm:pt>
    <dgm:pt modelId="{CDE553B0-A637-40F7-8501-5D3FC1E93070}" type="pres">
      <dgm:prSet presAssocID="{E0D07DA7-7422-4E8E-A6BC-387FA72955CA}" presName="parentTextArrow" presStyleLbl="node1" presStyleIdx="3" presStyleCnt="6" custScaleY="80223" custLinFactNeighborX="-502" custLinFactNeighborY="-2429"/>
      <dgm:spPr/>
    </dgm:pt>
    <dgm:pt modelId="{AD3A3643-B06D-485B-8368-0C8E1B2212F2}" type="pres">
      <dgm:prSet presAssocID="{27EA2501-EF9D-4E56-9131-0BF3FFD550B1}" presName="sp" presStyleCnt="0"/>
      <dgm:spPr/>
    </dgm:pt>
    <dgm:pt modelId="{581C7B78-54D5-44C1-BCFA-3984AA005476}" type="pres">
      <dgm:prSet presAssocID="{4058AA50-B63F-4104-9F64-F4187DBBB98C}" presName="arrowAndChildren" presStyleCnt="0"/>
      <dgm:spPr/>
    </dgm:pt>
    <dgm:pt modelId="{B6BB7654-80E5-4806-8C62-FC3405859F8C}" type="pres">
      <dgm:prSet presAssocID="{4058AA50-B63F-4104-9F64-F4187DBBB98C}" presName="parentTextArrow" presStyleLbl="node1" presStyleIdx="4" presStyleCnt="6" custScaleY="60652" custLinFactNeighborY="979"/>
      <dgm:spPr/>
    </dgm:pt>
    <dgm:pt modelId="{F18E77B8-63D1-44A1-9F5D-DAF1827AAB4F}" type="pres">
      <dgm:prSet presAssocID="{572382A5-D22D-4100-997F-4A98B75762DF}" presName="sp" presStyleCnt="0"/>
      <dgm:spPr/>
    </dgm:pt>
    <dgm:pt modelId="{2194956A-23B7-4000-A752-BBD8F9198090}" type="pres">
      <dgm:prSet presAssocID="{66816912-EFBD-4721-9E6B-8212CC6CF17E}" presName="arrowAndChildren" presStyleCnt="0"/>
      <dgm:spPr/>
    </dgm:pt>
    <dgm:pt modelId="{B8118462-0F1F-4CF0-B4FC-D0CD2B5C21CB}" type="pres">
      <dgm:prSet presAssocID="{66816912-EFBD-4721-9E6B-8212CC6CF17E}" presName="parentTextArrow" presStyleLbl="node1" presStyleIdx="5" presStyleCnt="6" custScaleY="79264" custLinFactNeighborY="-2164"/>
      <dgm:spPr/>
    </dgm:pt>
  </dgm:ptLst>
  <dgm:cxnLst>
    <dgm:cxn modelId="{056EC25C-EE6D-46F2-9640-D21A027931F9}" type="presOf" srcId="{E0D07DA7-7422-4E8E-A6BC-387FA72955CA}" destId="{CDE553B0-A637-40F7-8501-5D3FC1E93070}" srcOrd="0" destOrd="0" presId="urn:microsoft.com/office/officeart/2005/8/layout/process4"/>
    <dgm:cxn modelId="{61146D63-1E30-4711-9A07-1C4A77EF6E93}" type="presOf" srcId="{5FA24563-355D-4087-BABC-8AADD362203B}" destId="{C5CD020D-B5E9-4FF7-8FDC-932E4D39FFDF}" srcOrd="0" destOrd="0" presId="urn:microsoft.com/office/officeart/2005/8/layout/process4"/>
    <dgm:cxn modelId="{574FA36B-01FE-4E91-BA6B-F053494640B3}" srcId="{5FA24563-355D-4087-BABC-8AADD362203B}" destId="{66816912-EFBD-4721-9E6B-8212CC6CF17E}" srcOrd="0" destOrd="0" parTransId="{51CBED9F-9C96-4187-BD3A-A5D73AAF1A8B}" sibTransId="{572382A5-D22D-4100-997F-4A98B75762DF}"/>
    <dgm:cxn modelId="{1FDB8370-038D-42FA-A388-3F84970D161C}" srcId="{5FA24563-355D-4087-BABC-8AADD362203B}" destId="{1640F317-5BEC-47F8-83EB-DF3844F21BED}" srcOrd="5" destOrd="0" parTransId="{11E2D9A1-3B56-4335-8A9B-5DA433FC0FF6}" sibTransId="{CE219A70-3BBA-4814-96EE-DE38EDD8A116}"/>
    <dgm:cxn modelId="{5775BD78-5E9E-4ECE-8204-C2E47EE1341A}" type="presOf" srcId="{5B711054-2E12-44DD-82D0-2466BDB406F5}" destId="{9EC8ED8B-64BC-4363-AFC1-A98FB4546CF7}" srcOrd="0" destOrd="0" presId="urn:microsoft.com/office/officeart/2005/8/layout/process4"/>
    <dgm:cxn modelId="{686FEE85-DB59-4608-A3DB-937719678725}" type="presOf" srcId="{1640F317-5BEC-47F8-83EB-DF3844F21BED}" destId="{D1738B72-2598-4CC5-A167-872384103413}" srcOrd="0" destOrd="0" presId="urn:microsoft.com/office/officeart/2005/8/layout/process4"/>
    <dgm:cxn modelId="{CB845992-7A8C-48F7-A615-A4EE6E659E9D}" type="presOf" srcId="{4058AA50-B63F-4104-9F64-F4187DBBB98C}" destId="{B6BB7654-80E5-4806-8C62-FC3405859F8C}" srcOrd="0" destOrd="0" presId="urn:microsoft.com/office/officeart/2005/8/layout/process4"/>
    <dgm:cxn modelId="{91B90AAD-5B42-4B23-A126-3BD0B5B3BC43}" srcId="{5FA24563-355D-4087-BABC-8AADD362203B}" destId="{4058AA50-B63F-4104-9F64-F4187DBBB98C}" srcOrd="1" destOrd="0" parTransId="{E62A7FF2-5644-4E05-AFE7-AF76F8D3CE90}" sibTransId="{27EA2501-EF9D-4E56-9131-0BF3FFD550B1}"/>
    <dgm:cxn modelId="{227A8BC6-8DFE-48CA-8B24-7BA5865D356F}" srcId="{5FA24563-355D-4087-BABC-8AADD362203B}" destId="{5B711054-2E12-44DD-82D0-2466BDB406F5}" srcOrd="3" destOrd="0" parTransId="{98F3DEE9-CCAA-439F-BFED-D3FDD79E3FB1}" sibTransId="{42F6EC52-8888-45AB-B036-28E00FC41C46}"/>
    <dgm:cxn modelId="{FA999CC7-AC13-487C-8E02-5B6595927381}" srcId="{5FA24563-355D-4087-BABC-8AADD362203B}" destId="{7A820618-3BF1-4B27-B8FF-B66FC73F83CD}" srcOrd="4" destOrd="0" parTransId="{13E941B0-7EFF-41A7-99BA-34CE14227888}" sibTransId="{3CCC75CB-C367-4A68-B5E8-79321E236BC7}"/>
    <dgm:cxn modelId="{289178CF-13F1-4908-9235-557866C70735}" type="presOf" srcId="{7A820618-3BF1-4B27-B8FF-B66FC73F83CD}" destId="{D938239B-75FB-45B7-9F98-B1D5FD4FD485}" srcOrd="0" destOrd="0" presId="urn:microsoft.com/office/officeart/2005/8/layout/process4"/>
    <dgm:cxn modelId="{F7EC20D6-0F9E-482B-BE62-5E1521CCA2B6}" type="presOf" srcId="{66816912-EFBD-4721-9E6B-8212CC6CF17E}" destId="{B8118462-0F1F-4CF0-B4FC-D0CD2B5C21CB}" srcOrd="0" destOrd="0" presId="urn:microsoft.com/office/officeart/2005/8/layout/process4"/>
    <dgm:cxn modelId="{A4BB5CE3-8467-4216-B7E9-10900370652E}" srcId="{5FA24563-355D-4087-BABC-8AADD362203B}" destId="{E0D07DA7-7422-4E8E-A6BC-387FA72955CA}" srcOrd="2" destOrd="0" parTransId="{2A06F820-CF69-4C1C-8724-FAC2B6853AB2}" sibTransId="{EC196BD7-5F07-4F14-86C2-E3B330C2A087}"/>
    <dgm:cxn modelId="{348310B7-8396-47D1-8451-F29C5DA94508}" type="presParOf" srcId="{C5CD020D-B5E9-4FF7-8FDC-932E4D39FFDF}" destId="{FAA665B4-1A98-4760-A75B-2E12427274CE}" srcOrd="0" destOrd="0" presId="urn:microsoft.com/office/officeart/2005/8/layout/process4"/>
    <dgm:cxn modelId="{2F72066D-D813-4B0A-ABBC-C5665E64654F}" type="presParOf" srcId="{FAA665B4-1A98-4760-A75B-2E12427274CE}" destId="{D1738B72-2598-4CC5-A167-872384103413}" srcOrd="0" destOrd="0" presId="urn:microsoft.com/office/officeart/2005/8/layout/process4"/>
    <dgm:cxn modelId="{C093434A-5550-45E4-BC67-EBFD6216C1B8}" type="presParOf" srcId="{C5CD020D-B5E9-4FF7-8FDC-932E4D39FFDF}" destId="{450F9B13-CC82-4A5A-BAF7-7A4CC833844E}" srcOrd="1" destOrd="0" presId="urn:microsoft.com/office/officeart/2005/8/layout/process4"/>
    <dgm:cxn modelId="{B4E528AC-0BC1-4506-9181-7316B0AF86AD}" type="presParOf" srcId="{C5CD020D-B5E9-4FF7-8FDC-932E4D39FFDF}" destId="{9D23BA2F-542F-4E5A-A1D8-A85C4B7BB976}" srcOrd="2" destOrd="0" presId="urn:microsoft.com/office/officeart/2005/8/layout/process4"/>
    <dgm:cxn modelId="{4E02756F-6467-4FC0-8A53-027B19A89AA7}" type="presParOf" srcId="{9D23BA2F-542F-4E5A-A1D8-A85C4B7BB976}" destId="{D938239B-75FB-45B7-9F98-B1D5FD4FD485}" srcOrd="0" destOrd="0" presId="urn:microsoft.com/office/officeart/2005/8/layout/process4"/>
    <dgm:cxn modelId="{776F1158-DF13-4196-ACC1-0B90394A0648}" type="presParOf" srcId="{C5CD020D-B5E9-4FF7-8FDC-932E4D39FFDF}" destId="{E9BA4499-33C8-4701-9905-80C7914E8B54}" srcOrd="3" destOrd="0" presId="urn:microsoft.com/office/officeart/2005/8/layout/process4"/>
    <dgm:cxn modelId="{C56AFF44-A983-4099-9EF1-25061F3E6CC1}" type="presParOf" srcId="{C5CD020D-B5E9-4FF7-8FDC-932E4D39FFDF}" destId="{E342C549-458D-4CAA-8DC4-6EEA0C8E8242}" srcOrd="4" destOrd="0" presId="urn:microsoft.com/office/officeart/2005/8/layout/process4"/>
    <dgm:cxn modelId="{A95550E1-73D5-40DB-8D81-ABFBD12BEA20}" type="presParOf" srcId="{E342C549-458D-4CAA-8DC4-6EEA0C8E8242}" destId="{9EC8ED8B-64BC-4363-AFC1-A98FB4546CF7}" srcOrd="0" destOrd="0" presId="urn:microsoft.com/office/officeart/2005/8/layout/process4"/>
    <dgm:cxn modelId="{8652B1BD-F85C-4F33-9882-3EE369123B7D}" type="presParOf" srcId="{C5CD020D-B5E9-4FF7-8FDC-932E4D39FFDF}" destId="{C977CAF4-9AB8-4DF7-8B3D-083562662F91}" srcOrd="5" destOrd="0" presId="urn:microsoft.com/office/officeart/2005/8/layout/process4"/>
    <dgm:cxn modelId="{EF816128-BCF4-4E44-8EBD-30334C1BE582}" type="presParOf" srcId="{C5CD020D-B5E9-4FF7-8FDC-932E4D39FFDF}" destId="{C021010B-1362-41B4-910B-AB12F2A088BC}" srcOrd="6" destOrd="0" presId="urn:microsoft.com/office/officeart/2005/8/layout/process4"/>
    <dgm:cxn modelId="{A58DC73D-D678-4C03-8EE4-135430229C00}" type="presParOf" srcId="{C021010B-1362-41B4-910B-AB12F2A088BC}" destId="{CDE553B0-A637-40F7-8501-5D3FC1E93070}" srcOrd="0" destOrd="0" presId="urn:microsoft.com/office/officeart/2005/8/layout/process4"/>
    <dgm:cxn modelId="{9F7BC4C3-66E2-4A35-B915-89D547359056}" type="presParOf" srcId="{C5CD020D-B5E9-4FF7-8FDC-932E4D39FFDF}" destId="{AD3A3643-B06D-485B-8368-0C8E1B2212F2}" srcOrd="7" destOrd="0" presId="urn:microsoft.com/office/officeart/2005/8/layout/process4"/>
    <dgm:cxn modelId="{145443D5-EA6A-465D-A688-C400FD7E8FF6}" type="presParOf" srcId="{C5CD020D-B5E9-4FF7-8FDC-932E4D39FFDF}" destId="{581C7B78-54D5-44C1-BCFA-3984AA005476}" srcOrd="8" destOrd="0" presId="urn:microsoft.com/office/officeart/2005/8/layout/process4"/>
    <dgm:cxn modelId="{DCA78B2D-ED45-4F70-929B-0CD032D90E8D}" type="presParOf" srcId="{581C7B78-54D5-44C1-BCFA-3984AA005476}" destId="{B6BB7654-80E5-4806-8C62-FC3405859F8C}" srcOrd="0" destOrd="0" presId="urn:microsoft.com/office/officeart/2005/8/layout/process4"/>
    <dgm:cxn modelId="{5562CAB0-B3A9-444E-B404-BDB1FD2252BD}" type="presParOf" srcId="{C5CD020D-B5E9-4FF7-8FDC-932E4D39FFDF}" destId="{F18E77B8-63D1-44A1-9F5D-DAF1827AAB4F}" srcOrd="9" destOrd="0" presId="urn:microsoft.com/office/officeart/2005/8/layout/process4"/>
    <dgm:cxn modelId="{D7221B78-0ACE-4169-AAF7-51D6E2F188C1}" type="presParOf" srcId="{C5CD020D-B5E9-4FF7-8FDC-932E4D39FFDF}" destId="{2194956A-23B7-4000-A752-BBD8F9198090}" srcOrd="10" destOrd="0" presId="urn:microsoft.com/office/officeart/2005/8/layout/process4"/>
    <dgm:cxn modelId="{9617C1A0-3B6B-49F9-A007-51FE6C0F3FC6}" type="presParOf" srcId="{2194956A-23B7-4000-A752-BBD8F9198090}" destId="{B8118462-0F1F-4CF0-B4FC-D0CD2B5C21CB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FA24563-355D-4087-BABC-8AADD362203B}" type="doc">
      <dgm:prSet loTypeId="urn:microsoft.com/office/officeart/2005/8/layout/process4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s-EC"/>
        </a:p>
      </dgm:t>
    </dgm:pt>
    <dgm:pt modelId="{66816912-EFBD-4721-9E6B-8212CC6CF17E}">
      <dgm:prSet phldrT="[Texto]" custT="1"/>
      <dgm:spPr/>
      <dgm:t>
        <a:bodyPr/>
        <a:lstStyle/>
        <a:p>
          <a:r>
            <a:rPr lang="es-EC" sz="1400"/>
            <a:t>Coordinación interinstitucional para que el corredor logístico lleve a cabo el abastecimiento a las diferentes provincias y desinfección en los puntos de ingreso al país sea marítimo o terrestre .</a:t>
          </a:r>
          <a:endParaRPr lang="es-EC" sz="1400" dirty="0"/>
        </a:p>
      </dgm:t>
    </dgm:pt>
    <dgm:pt modelId="{51CBED9F-9C96-4187-BD3A-A5D73AAF1A8B}" type="parTrans" cxnId="{574FA36B-01FE-4E91-BA6B-F053494640B3}">
      <dgm:prSet/>
      <dgm:spPr/>
      <dgm:t>
        <a:bodyPr/>
        <a:lstStyle/>
        <a:p>
          <a:endParaRPr lang="es-EC" sz="1400">
            <a:solidFill>
              <a:schemeClr val="bg1"/>
            </a:solidFill>
          </a:endParaRPr>
        </a:p>
      </dgm:t>
    </dgm:pt>
    <dgm:pt modelId="{572382A5-D22D-4100-997F-4A98B75762DF}" type="sibTrans" cxnId="{574FA36B-01FE-4E91-BA6B-F053494640B3}">
      <dgm:prSet/>
      <dgm:spPr/>
      <dgm:t>
        <a:bodyPr/>
        <a:lstStyle/>
        <a:p>
          <a:endParaRPr lang="es-EC" sz="1400">
            <a:solidFill>
              <a:schemeClr val="bg1"/>
            </a:solidFill>
          </a:endParaRPr>
        </a:p>
      </dgm:t>
    </dgm:pt>
    <dgm:pt modelId="{4058AA50-B63F-4104-9F64-F4187DBBB98C}">
      <dgm:prSet phldrT="[Texto]" custT="1"/>
      <dgm:spPr/>
      <dgm:t>
        <a:bodyPr/>
        <a:lstStyle/>
        <a:p>
          <a:r>
            <a:rPr lang="es-EC" sz="1400"/>
            <a:t>Atención  permanente a las exportaciones, importaciones y movilización local de productos agrícolas y pecuarios. </a:t>
          </a:r>
          <a:endParaRPr lang="es-EC" sz="1400" dirty="0"/>
        </a:p>
      </dgm:t>
    </dgm:pt>
    <dgm:pt modelId="{27EA2501-EF9D-4E56-9131-0BF3FFD550B1}" type="sibTrans" cxnId="{91B90AAD-5B42-4B23-A126-3BD0B5B3BC43}">
      <dgm:prSet/>
      <dgm:spPr/>
      <dgm:t>
        <a:bodyPr/>
        <a:lstStyle/>
        <a:p>
          <a:endParaRPr lang="es-EC" sz="1400">
            <a:solidFill>
              <a:schemeClr val="bg1"/>
            </a:solidFill>
          </a:endParaRPr>
        </a:p>
      </dgm:t>
    </dgm:pt>
    <dgm:pt modelId="{E62A7FF2-5644-4E05-AFE7-AF76F8D3CE90}" type="parTrans" cxnId="{91B90AAD-5B42-4B23-A126-3BD0B5B3BC43}">
      <dgm:prSet/>
      <dgm:spPr/>
      <dgm:t>
        <a:bodyPr/>
        <a:lstStyle/>
        <a:p>
          <a:endParaRPr lang="es-EC" sz="1400">
            <a:solidFill>
              <a:schemeClr val="bg1"/>
            </a:solidFill>
          </a:endParaRPr>
        </a:p>
      </dgm:t>
    </dgm:pt>
    <dgm:pt modelId="{E0D07DA7-7422-4E8E-A6BC-387FA72955CA}">
      <dgm:prSet custT="1"/>
      <dgm:spPr/>
      <dgm:t>
        <a:bodyPr/>
        <a:lstStyle/>
        <a:p>
          <a:r>
            <a:rPr lang="es-EC" sz="1400"/>
            <a:t>Atención de denuncias fitosanitarias para la toma de muestras en cultivos de la provincia de Loja.</a:t>
          </a:r>
          <a:endParaRPr lang="es-EC" sz="1400" dirty="0"/>
        </a:p>
      </dgm:t>
    </dgm:pt>
    <dgm:pt modelId="{2A06F820-CF69-4C1C-8724-FAC2B6853AB2}" type="parTrans" cxnId="{A4BB5CE3-8467-4216-B7E9-10900370652E}">
      <dgm:prSet/>
      <dgm:spPr/>
      <dgm:t>
        <a:bodyPr/>
        <a:lstStyle/>
        <a:p>
          <a:endParaRPr lang="es-EC" sz="1400">
            <a:solidFill>
              <a:schemeClr val="bg1"/>
            </a:solidFill>
          </a:endParaRPr>
        </a:p>
      </dgm:t>
    </dgm:pt>
    <dgm:pt modelId="{EC196BD7-5F07-4F14-86C2-E3B330C2A087}" type="sibTrans" cxnId="{A4BB5CE3-8467-4216-B7E9-10900370652E}">
      <dgm:prSet/>
      <dgm:spPr/>
      <dgm:t>
        <a:bodyPr/>
        <a:lstStyle/>
        <a:p>
          <a:endParaRPr lang="es-EC" sz="1400">
            <a:solidFill>
              <a:schemeClr val="bg1"/>
            </a:solidFill>
          </a:endParaRPr>
        </a:p>
      </dgm:t>
    </dgm:pt>
    <dgm:pt modelId="{5B711054-2E12-44DD-82D0-2466BDB406F5}">
      <dgm:prSet custT="1"/>
      <dgm:spPr/>
      <dgm:t>
        <a:bodyPr/>
        <a:lstStyle/>
        <a:p>
          <a:r>
            <a:rPr lang="es-EC" sz="1400"/>
            <a:t>Apoyo interinstitucional para fumigación de oficinas y vehículos en Loja.</a:t>
          </a:r>
          <a:endParaRPr lang="es-EC" sz="1400" dirty="0"/>
        </a:p>
      </dgm:t>
    </dgm:pt>
    <dgm:pt modelId="{98F3DEE9-CCAA-439F-BFED-D3FDD79E3FB1}" type="parTrans" cxnId="{227A8BC6-8DFE-48CA-8B24-7BA5865D356F}">
      <dgm:prSet/>
      <dgm:spPr/>
      <dgm:t>
        <a:bodyPr/>
        <a:lstStyle/>
        <a:p>
          <a:endParaRPr lang="es-EC" sz="1400">
            <a:solidFill>
              <a:schemeClr val="bg1"/>
            </a:solidFill>
          </a:endParaRPr>
        </a:p>
      </dgm:t>
    </dgm:pt>
    <dgm:pt modelId="{42F6EC52-8888-45AB-B036-28E00FC41C46}" type="sibTrans" cxnId="{227A8BC6-8DFE-48CA-8B24-7BA5865D356F}">
      <dgm:prSet/>
      <dgm:spPr/>
      <dgm:t>
        <a:bodyPr/>
        <a:lstStyle/>
        <a:p>
          <a:endParaRPr lang="es-EC" sz="1400">
            <a:solidFill>
              <a:schemeClr val="bg1"/>
            </a:solidFill>
          </a:endParaRPr>
        </a:p>
      </dgm:t>
    </dgm:pt>
    <dgm:pt modelId="{7A820618-3BF1-4B27-B8FF-B66FC73F83CD}">
      <dgm:prSet custT="1"/>
      <dgm:spPr/>
      <dgm:t>
        <a:bodyPr/>
        <a:lstStyle/>
        <a:p>
          <a:pPr>
            <a:buFont typeface="+mj-lt"/>
            <a:buNone/>
          </a:pPr>
          <a:r>
            <a:rPr lang="es-EC" sz="1400"/>
            <a:t>Apoyo a productores y comerciantes de productos agrícolas en traslado de productos a ferias en Zamora.</a:t>
          </a:r>
          <a:endParaRPr lang="es-EC" sz="1400" dirty="0"/>
        </a:p>
      </dgm:t>
    </dgm:pt>
    <dgm:pt modelId="{13E941B0-7EFF-41A7-99BA-34CE14227888}" type="parTrans" cxnId="{FA999CC7-AC13-487C-8E02-5B6595927381}">
      <dgm:prSet/>
      <dgm:spPr/>
      <dgm:t>
        <a:bodyPr/>
        <a:lstStyle/>
        <a:p>
          <a:endParaRPr lang="es-EC" sz="1400">
            <a:solidFill>
              <a:schemeClr val="bg1"/>
            </a:solidFill>
          </a:endParaRPr>
        </a:p>
      </dgm:t>
    </dgm:pt>
    <dgm:pt modelId="{3CCC75CB-C367-4A68-B5E8-79321E236BC7}" type="sibTrans" cxnId="{FA999CC7-AC13-487C-8E02-5B6595927381}">
      <dgm:prSet/>
      <dgm:spPr/>
      <dgm:t>
        <a:bodyPr/>
        <a:lstStyle/>
        <a:p>
          <a:endParaRPr lang="es-EC" sz="1400">
            <a:solidFill>
              <a:schemeClr val="bg1"/>
            </a:solidFill>
          </a:endParaRPr>
        </a:p>
      </dgm:t>
    </dgm:pt>
    <dgm:pt modelId="{1640F317-5BEC-47F8-83EB-DF3844F21BED}">
      <dgm:prSet custT="1"/>
      <dgm:spPr/>
      <dgm:t>
        <a:bodyPr/>
        <a:lstStyle/>
        <a:p>
          <a:pPr>
            <a:buFont typeface="+mj-lt"/>
            <a:buNone/>
          </a:pPr>
          <a:r>
            <a:rPr lang="es-EC" sz="1400" dirty="0"/>
            <a:t>Las notificaciones sanitarias fueron atendidas de forma presencial con todas las medidas de bioseguridad en Zamora.</a:t>
          </a:r>
        </a:p>
      </dgm:t>
    </dgm:pt>
    <dgm:pt modelId="{11E2D9A1-3B56-4335-8A9B-5DA433FC0FF6}" type="parTrans" cxnId="{1FDB8370-038D-42FA-A388-3F84970D161C}">
      <dgm:prSet/>
      <dgm:spPr/>
      <dgm:t>
        <a:bodyPr/>
        <a:lstStyle/>
        <a:p>
          <a:endParaRPr lang="es-EC" sz="1400">
            <a:solidFill>
              <a:schemeClr val="bg1"/>
            </a:solidFill>
          </a:endParaRPr>
        </a:p>
      </dgm:t>
    </dgm:pt>
    <dgm:pt modelId="{CE219A70-3BBA-4814-96EE-DE38EDD8A116}" type="sibTrans" cxnId="{1FDB8370-038D-42FA-A388-3F84970D161C}">
      <dgm:prSet/>
      <dgm:spPr/>
      <dgm:t>
        <a:bodyPr/>
        <a:lstStyle/>
        <a:p>
          <a:endParaRPr lang="es-EC" sz="1400">
            <a:solidFill>
              <a:schemeClr val="bg1"/>
            </a:solidFill>
          </a:endParaRPr>
        </a:p>
      </dgm:t>
    </dgm:pt>
    <dgm:pt modelId="{C5CD020D-B5E9-4FF7-8FDC-932E4D39FFDF}" type="pres">
      <dgm:prSet presAssocID="{5FA24563-355D-4087-BABC-8AADD362203B}" presName="Name0" presStyleCnt="0">
        <dgm:presLayoutVars>
          <dgm:dir/>
          <dgm:animLvl val="lvl"/>
          <dgm:resizeHandles val="exact"/>
        </dgm:presLayoutVars>
      </dgm:prSet>
      <dgm:spPr/>
    </dgm:pt>
    <dgm:pt modelId="{7B5F3206-D5ED-4418-94F9-3B2DCC14043B}" type="pres">
      <dgm:prSet presAssocID="{1640F317-5BEC-47F8-83EB-DF3844F21BED}" presName="boxAndChildren" presStyleCnt="0"/>
      <dgm:spPr/>
    </dgm:pt>
    <dgm:pt modelId="{C785828B-8807-4CCC-BCB5-2CB2523FF659}" type="pres">
      <dgm:prSet presAssocID="{1640F317-5BEC-47F8-83EB-DF3844F21BED}" presName="parentTextBox" presStyleLbl="node1" presStyleIdx="0" presStyleCnt="6"/>
      <dgm:spPr/>
    </dgm:pt>
    <dgm:pt modelId="{450F9B13-CC82-4A5A-BAF7-7A4CC833844E}" type="pres">
      <dgm:prSet presAssocID="{3CCC75CB-C367-4A68-B5E8-79321E236BC7}" presName="sp" presStyleCnt="0"/>
      <dgm:spPr/>
    </dgm:pt>
    <dgm:pt modelId="{9D23BA2F-542F-4E5A-A1D8-A85C4B7BB976}" type="pres">
      <dgm:prSet presAssocID="{7A820618-3BF1-4B27-B8FF-B66FC73F83CD}" presName="arrowAndChildren" presStyleCnt="0"/>
      <dgm:spPr/>
    </dgm:pt>
    <dgm:pt modelId="{D938239B-75FB-45B7-9F98-B1D5FD4FD485}" type="pres">
      <dgm:prSet presAssocID="{7A820618-3BF1-4B27-B8FF-B66FC73F83CD}" presName="parentTextArrow" presStyleLbl="node1" presStyleIdx="1" presStyleCnt="6"/>
      <dgm:spPr/>
    </dgm:pt>
    <dgm:pt modelId="{E9BA4499-33C8-4701-9905-80C7914E8B54}" type="pres">
      <dgm:prSet presAssocID="{42F6EC52-8888-45AB-B036-28E00FC41C46}" presName="sp" presStyleCnt="0"/>
      <dgm:spPr/>
    </dgm:pt>
    <dgm:pt modelId="{E342C549-458D-4CAA-8DC4-6EEA0C8E8242}" type="pres">
      <dgm:prSet presAssocID="{5B711054-2E12-44DD-82D0-2466BDB406F5}" presName="arrowAndChildren" presStyleCnt="0"/>
      <dgm:spPr/>
    </dgm:pt>
    <dgm:pt modelId="{9EC8ED8B-64BC-4363-AFC1-A98FB4546CF7}" type="pres">
      <dgm:prSet presAssocID="{5B711054-2E12-44DD-82D0-2466BDB406F5}" presName="parentTextArrow" presStyleLbl="node1" presStyleIdx="2" presStyleCnt="6" custLinFactNeighborX="-895" custLinFactNeighborY="3193"/>
      <dgm:spPr/>
    </dgm:pt>
    <dgm:pt modelId="{C977CAF4-9AB8-4DF7-8B3D-083562662F91}" type="pres">
      <dgm:prSet presAssocID="{EC196BD7-5F07-4F14-86C2-E3B330C2A087}" presName="sp" presStyleCnt="0"/>
      <dgm:spPr/>
    </dgm:pt>
    <dgm:pt modelId="{C021010B-1362-41B4-910B-AB12F2A088BC}" type="pres">
      <dgm:prSet presAssocID="{E0D07DA7-7422-4E8E-A6BC-387FA72955CA}" presName="arrowAndChildren" presStyleCnt="0"/>
      <dgm:spPr/>
    </dgm:pt>
    <dgm:pt modelId="{CDE553B0-A637-40F7-8501-5D3FC1E93070}" type="pres">
      <dgm:prSet presAssocID="{E0D07DA7-7422-4E8E-A6BC-387FA72955CA}" presName="parentTextArrow" presStyleLbl="node1" presStyleIdx="3" presStyleCnt="6"/>
      <dgm:spPr/>
    </dgm:pt>
    <dgm:pt modelId="{AD3A3643-B06D-485B-8368-0C8E1B2212F2}" type="pres">
      <dgm:prSet presAssocID="{27EA2501-EF9D-4E56-9131-0BF3FFD550B1}" presName="sp" presStyleCnt="0"/>
      <dgm:spPr/>
    </dgm:pt>
    <dgm:pt modelId="{581C7B78-54D5-44C1-BCFA-3984AA005476}" type="pres">
      <dgm:prSet presAssocID="{4058AA50-B63F-4104-9F64-F4187DBBB98C}" presName="arrowAndChildren" presStyleCnt="0"/>
      <dgm:spPr/>
    </dgm:pt>
    <dgm:pt modelId="{B6BB7654-80E5-4806-8C62-FC3405859F8C}" type="pres">
      <dgm:prSet presAssocID="{4058AA50-B63F-4104-9F64-F4187DBBB98C}" presName="parentTextArrow" presStyleLbl="node1" presStyleIdx="4" presStyleCnt="6" custLinFactNeighborX="-927" custLinFactNeighborY="-5064"/>
      <dgm:spPr/>
    </dgm:pt>
    <dgm:pt modelId="{F18E77B8-63D1-44A1-9F5D-DAF1827AAB4F}" type="pres">
      <dgm:prSet presAssocID="{572382A5-D22D-4100-997F-4A98B75762DF}" presName="sp" presStyleCnt="0"/>
      <dgm:spPr/>
    </dgm:pt>
    <dgm:pt modelId="{2194956A-23B7-4000-A752-BBD8F9198090}" type="pres">
      <dgm:prSet presAssocID="{66816912-EFBD-4721-9E6B-8212CC6CF17E}" presName="arrowAndChildren" presStyleCnt="0"/>
      <dgm:spPr/>
    </dgm:pt>
    <dgm:pt modelId="{B8118462-0F1F-4CF0-B4FC-D0CD2B5C21CB}" type="pres">
      <dgm:prSet presAssocID="{66816912-EFBD-4721-9E6B-8212CC6CF17E}" presName="parentTextArrow" presStyleLbl="node1" presStyleIdx="5" presStyleCnt="6" custLinFactNeighborY="-17658"/>
      <dgm:spPr/>
    </dgm:pt>
  </dgm:ptLst>
  <dgm:cxnLst>
    <dgm:cxn modelId="{495D5F04-4341-47E8-903A-BE761CBFA882}" type="presOf" srcId="{1640F317-5BEC-47F8-83EB-DF3844F21BED}" destId="{C785828B-8807-4CCC-BCB5-2CB2523FF659}" srcOrd="0" destOrd="0" presId="urn:microsoft.com/office/officeart/2005/8/layout/process4"/>
    <dgm:cxn modelId="{056EC25C-EE6D-46F2-9640-D21A027931F9}" type="presOf" srcId="{E0D07DA7-7422-4E8E-A6BC-387FA72955CA}" destId="{CDE553B0-A637-40F7-8501-5D3FC1E93070}" srcOrd="0" destOrd="0" presId="urn:microsoft.com/office/officeart/2005/8/layout/process4"/>
    <dgm:cxn modelId="{61146D63-1E30-4711-9A07-1C4A77EF6E93}" type="presOf" srcId="{5FA24563-355D-4087-BABC-8AADD362203B}" destId="{C5CD020D-B5E9-4FF7-8FDC-932E4D39FFDF}" srcOrd="0" destOrd="0" presId="urn:microsoft.com/office/officeart/2005/8/layout/process4"/>
    <dgm:cxn modelId="{574FA36B-01FE-4E91-BA6B-F053494640B3}" srcId="{5FA24563-355D-4087-BABC-8AADD362203B}" destId="{66816912-EFBD-4721-9E6B-8212CC6CF17E}" srcOrd="0" destOrd="0" parTransId="{51CBED9F-9C96-4187-BD3A-A5D73AAF1A8B}" sibTransId="{572382A5-D22D-4100-997F-4A98B75762DF}"/>
    <dgm:cxn modelId="{1FDB8370-038D-42FA-A388-3F84970D161C}" srcId="{5FA24563-355D-4087-BABC-8AADD362203B}" destId="{1640F317-5BEC-47F8-83EB-DF3844F21BED}" srcOrd="5" destOrd="0" parTransId="{11E2D9A1-3B56-4335-8A9B-5DA433FC0FF6}" sibTransId="{CE219A70-3BBA-4814-96EE-DE38EDD8A116}"/>
    <dgm:cxn modelId="{5775BD78-5E9E-4ECE-8204-C2E47EE1341A}" type="presOf" srcId="{5B711054-2E12-44DD-82D0-2466BDB406F5}" destId="{9EC8ED8B-64BC-4363-AFC1-A98FB4546CF7}" srcOrd="0" destOrd="0" presId="urn:microsoft.com/office/officeart/2005/8/layout/process4"/>
    <dgm:cxn modelId="{CB845992-7A8C-48F7-A615-A4EE6E659E9D}" type="presOf" srcId="{4058AA50-B63F-4104-9F64-F4187DBBB98C}" destId="{B6BB7654-80E5-4806-8C62-FC3405859F8C}" srcOrd="0" destOrd="0" presId="urn:microsoft.com/office/officeart/2005/8/layout/process4"/>
    <dgm:cxn modelId="{91B90AAD-5B42-4B23-A126-3BD0B5B3BC43}" srcId="{5FA24563-355D-4087-BABC-8AADD362203B}" destId="{4058AA50-B63F-4104-9F64-F4187DBBB98C}" srcOrd="1" destOrd="0" parTransId="{E62A7FF2-5644-4E05-AFE7-AF76F8D3CE90}" sibTransId="{27EA2501-EF9D-4E56-9131-0BF3FFD550B1}"/>
    <dgm:cxn modelId="{227A8BC6-8DFE-48CA-8B24-7BA5865D356F}" srcId="{5FA24563-355D-4087-BABC-8AADD362203B}" destId="{5B711054-2E12-44DD-82D0-2466BDB406F5}" srcOrd="3" destOrd="0" parTransId="{98F3DEE9-CCAA-439F-BFED-D3FDD79E3FB1}" sibTransId="{42F6EC52-8888-45AB-B036-28E00FC41C46}"/>
    <dgm:cxn modelId="{FA999CC7-AC13-487C-8E02-5B6595927381}" srcId="{5FA24563-355D-4087-BABC-8AADD362203B}" destId="{7A820618-3BF1-4B27-B8FF-B66FC73F83CD}" srcOrd="4" destOrd="0" parTransId="{13E941B0-7EFF-41A7-99BA-34CE14227888}" sibTransId="{3CCC75CB-C367-4A68-B5E8-79321E236BC7}"/>
    <dgm:cxn modelId="{289178CF-13F1-4908-9235-557866C70735}" type="presOf" srcId="{7A820618-3BF1-4B27-B8FF-B66FC73F83CD}" destId="{D938239B-75FB-45B7-9F98-B1D5FD4FD485}" srcOrd="0" destOrd="0" presId="urn:microsoft.com/office/officeart/2005/8/layout/process4"/>
    <dgm:cxn modelId="{F7EC20D6-0F9E-482B-BE62-5E1521CCA2B6}" type="presOf" srcId="{66816912-EFBD-4721-9E6B-8212CC6CF17E}" destId="{B8118462-0F1F-4CF0-B4FC-D0CD2B5C21CB}" srcOrd="0" destOrd="0" presId="urn:microsoft.com/office/officeart/2005/8/layout/process4"/>
    <dgm:cxn modelId="{A4BB5CE3-8467-4216-B7E9-10900370652E}" srcId="{5FA24563-355D-4087-BABC-8AADD362203B}" destId="{E0D07DA7-7422-4E8E-A6BC-387FA72955CA}" srcOrd="2" destOrd="0" parTransId="{2A06F820-CF69-4C1C-8724-FAC2B6853AB2}" sibTransId="{EC196BD7-5F07-4F14-86C2-E3B330C2A087}"/>
    <dgm:cxn modelId="{421894E0-BD71-4B19-B7A1-0E1F99CCF014}" type="presParOf" srcId="{C5CD020D-B5E9-4FF7-8FDC-932E4D39FFDF}" destId="{7B5F3206-D5ED-4418-94F9-3B2DCC14043B}" srcOrd="0" destOrd="0" presId="urn:microsoft.com/office/officeart/2005/8/layout/process4"/>
    <dgm:cxn modelId="{D751084B-BEB0-4F37-8C6A-E41E273ADF53}" type="presParOf" srcId="{7B5F3206-D5ED-4418-94F9-3B2DCC14043B}" destId="{C785828B-8807-4CCC-BCB5-2CB2523FF659}" srcOrd="0" destOrd="0" presId="urn:microsoft.com/office/officeart/2005/8/layout/process4"/>
    <dgm:cxn modelId="{C093434A-5550-45E4-BC67-EBFD6216C1B8}" type="presParOf" srcId="{C5CD020D-B5E9-4FF7-8FDC-932E4D39FFDF}" destId="{450F9B13-CC82-4A5A-BAF7-7A4CC833844E}" srcOrd="1" destOrd="0" presId="urn:microsoft.com/office/officeart/2005/8/layout/process4"/>
    <dgm:cxn modelId="{B4E528AC-0BC1-4506-9181-7316B0AF86AD}" type="presParOf" srcId="{C5CD020D-B5E9-4FF7-8FDC-932E4D39FFDF}" destId="{9D23BA2F-542F-4E5A-A1D8-A85C4B7BB976}" srcOrd="2" destOrd="0" presId="urn:microsoft.com/office/officeart/2005/8/layout/process4"/>
    <dgm:cxn modelId="{4E02756F-6467-4FC0-8A53-027B19A89AA7}" type="presParOf" srcId="{9D23BA2F-542F-4E5A-A1D8-A85C4B7BB976}" destId="{D938239B-75FB-45B7-9F98-B1D5FD4FD485}" srcOrd="0" destOrd="0" presId="urn:microsoft.com/office/officeart/2005/8/layout/process4"/>
    <dgm:cxn modelId="{776F1158-DF13-4196-ACC1-0B90394A0648}" type="presParOf" srcId="{C5CD020D-B5E9-4FF7-8FDC-932E4D39FFDF}" destId="{E9BA4499-33C8-4701-9905-80C7914E8B54}" srcOrd="3" destOrd="0" presId="urn:microsoft.com/office/officeart/2005/8/layout/process4"/>
    <dgm:cxn modelId="{C56AFF44-A983-4099-9EF1-25061F3E6CC1}" type="presParOf" srcId="{C5CD020D-B5E9-4FF7-8FDC-932E4D39FFDF}" destId="{E342C549-458D-4CAA-8DC4-6EEA0C8E8242}" srcOrd="4" destOrd="0" presId="urn:microsoft.com/office/officeart/2005/8/layout/process4"/>
    <dgm:cxn modelId="{A95550E1-73D5-40DB-8D81-ABFBD12BEA20}" type="presParOf" srcId="{E342C549-458D-4CAA-8DC4-6EEA0C8E8242}" destId="{9EC8ED8B-64BC-4363-AFC1-A98FB4546CF7}" srcOrd="0" destOrd="0" presId="urn:microsoft.com/office/officeart/2005/8/layout/process4"/>
    <dgm:cxn modelId="{8652B1BD-F85C-4F33-9882-3EE369123B7D}" type="presParOf" srcId="{C5CD020D-B5E9-4FF7-8FDC-932E4D39FFDF}" destId="{C977CAF4-9AB8-4DF7-8B3D-083562662F91}" srcOrd="5" destOrd="0" presId="urn:microsoft.com/office/officeart/2005/8/layout/process4"/>
    <dgm:cxn modelId="{EF816128-BCF4-4E44-8EBD-30334C1BE582}" type="presParOf" srcId="{C5CD020D-B5E9-4FF7-8FDC-932E4D39FFDF}" destId="{C021010B-1362-41B4-910B-AB12F2A088BC}" srcOrd="6" destOrd="0" presId="urn:microsoft.com/office/officeart/2005/8/layout/process4"/>
    <dgm:cxn modelId="{A58DC73D-D678-4C03-8EE4-135430229C00}" type="presParOf" srcId="{C021010B-1362-41B4-910B-AB12F2A088BC}" destId="{CDE553B0-A637-40F7-8501-5D3FC1E93070}" srcOrd="0" destOrd="0" presId="urn:microsoft.com/office/officeart/2005/8/layout/process4"/>
    <dgm:cxn modelId="{9F7BC4C3-66E2-4A35-B915-89D547359056}" type="presParOf" srcId="{C5CD020D-B5E9-4FF7-8FDC-932E4D39FFDF}" destId="{AD3A3643-B06D-485B-8368-0C8E1B2212F2}" srcOrd="7" destOrd="0" presId="urn:microsoft.com/office/officeart/2005/8/layout/process4"/>
    <dgm:cxn modelId="{145443D5-EA6A-465D-A688-C400FD7E8FF6}" type="presParOf" srcId="{C5CD020D-B5E9-4FF7-8FDC-932E4D39FFDF}" destId="{581C7B78-54D5-44C1-BCFA-3984AA005476}" srcOrd="8" destOrd="0" presId="urn:microsoft.com/office/officeart/2005/8/layout/process4"/>
    <dgm:cxn modelId="{DCA78B2D-ED45-4F70-929B-0CD032D90E8D}" type="presParOf" srcId="{581C7B78-54D5-44C1-BCFA-3984AA005476}" destId="{B6BB7654-80E5-4806-8C62-FC3405859F8C}" srcOrd="0" destOrd="0" presId="urn:microsoft.com/office/officeart/2005/8/layout/process4"/>
    <dgm:cxn modelId="{5562CAB0-B3A9-444E-B404-BDB1FD2252BD}" type="presParOf" srcId="{C5CD020D-B5E9-4FF7-8FDC-932E4D39FFDF}" destId="{F18E77B8-63D1-44A1-9F5D-DAF1827AAB4F}" srcOrd="9" destOrd="0" presId="urn:microsoft.com/office/officeart/2005/8/layout/process4"/>
    <dgm:cxn modelId="{D7221B78-0ACE-4169-AAF7-51D6E2F188C1}" type="presParOf" srcId="{C5CD020D-B5E9-4FF7-8FDC-932E4D39FFDF}" destId="{2194956A-23B7-4000-A752-BBD8F9198090}" srcOrd="10" destOrd="0" presId="urn:microsoft.com/office/officeart/2005/8/layout/process4"/>
    <dgm:cxn modelId="{9617C1A0-3B6B-49F9-A007-51FE6C0F3FC6}" type="presParOf" srcId="{2194956A-23B7-4000-A752-BBD8F9198090}" destId="{B8118462-0F1F-4CF0-B4FC-D0CD2B5C21CB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813EF90-B102-4111-81FA-BF47CBEAC45A}" type="doc">
      <dgm:prSet loTypeId="urn:microsoft.com/office/officeart/2005/8/layout/pyramid2" loCatId="list" qsTypeId="urn:microsoft.com/office/officeart/2005/8/quickstyle/simple3" qsCatId="simple" csTypeId="urn:microsoft.com/office/officeart/2005/8/colors/colorful4" csCatId="colorful" phldr="1"/>
      <dgm:spPr/>
    </dgm:pt>
    <dgm:pt modelId="{C3B3D2C0-0FC0-4C74-AB7D-79DCF1CB1DB3}">
      <dgm:prSet phldrT="[Texto]"/>
      <dgm:spPr/>
      <dgm:t>
        <a:bodyPr/>
        <a:lstStyle/>
        <a:p>
          <a:r>
            <a:rPr lang="es-EC"/>
            <a:t>EL ORO</a:t>
          </a:r>
        </a:p>
        <a:p>
          <a:r>
            <a:rPr lang="es-EC"/>
            <a:t>Capturas realizadas: 6</a:t>
          </a:r>
          <a:endParaRPr lang="es-EC" dirty="0"/>
        </a:p>
      </dgm:t>
    </dgm:pt>
    <dgm:pt modelId="{9F06B2D9-9D05-4859-88B8-8DBB508CCB58}" type="parTrans" cxnId="{4D105FE0-FD23-49C3-98DD-CE6E13A46E68}">
      <dgm:prSet/>
      <dgm:spPr/>
      <dgm:t>
        <a:bodyPr/>
        <a:lstStyle/>
        <a:p>
          <a:endParaRPr lang="es-EC"/>
        </a:p>
      </dgm:t>
    </dgm:pt>
    <dgm:pt modelId="{10F96471-F715-4950-847B-0747238B0D2A}" type="sibTrans" cxnId="{4D105FE0-FD23-49C3-98DD-CE6E13A46E68}">
      <dgm:prSet/>
      <dgm:spPr/>
      <dgm:t>
        <a:bodyPr/>
        <a:lstStyle/>
        <a:p>
          <a:endParaRPr lang="es-EC"/>
        </a:p>
      </dgm:t>
    </dgm:pt>
    <dgm:pt modelId="{35D1FDB0-6B29-410E-A57C-77DFCA344C2F}">
      <dgm:prSet phldrT="[Texto]"/>
      <dgm:spPr/>
      <dgm:t>
        <a:bodyPr/>
        <a:lstStyle/>
        <a:p>
          <a:r>
            <a:rPr lang="es-EC"/>
            <a:t>LOJA</a:t>
          </a:r>
        </a:p>
        <a:p>
          <a:r>
            <a:rPr lang="es-EC"/>
            <a:t>Capturas realizadas: 30</a:t>
          </a:r>
          <a:endParaRPr lang="es-EC" dirty="0"/>
        </a:p>
      </dgm:t>
    </dgm:pt>
    <dgm:pt modelId="{58820DD0-BE5F-4E48-BF66-C67CD01AB1C9}" type="parTrans" cxnId="{69B21DDD-D332-4460-9865-BF23A8EE874D}">
      <dgm:prSet/>
      <dgm:spPr/>
      <dgm:t>
        <a:bodyPr/>
        <a:lstStyle/>
        <a:p>
          <a:endParaRPr lang="es-EC"/>
        </a:p>
      </dgm:t>
    </dgm:pt>
    <dgm:pt modelId="{9434030F-93C4-4151-B514-65A8BF776506}" type="sibTrans" cxnId="{69B21DDD-D332-4460-9865-BF23A8EE874D}">
      <dgm:prSet/>
      <dgm:spPr/>
      <dgm:t>
        <a:bodyPr/>
        <a:lstStyle/>
        <a:p>
          <a:endParaRPr lang="es-EC"/>
        </a:p>
      </dgm:t>
    </dgm:pt>
    <dgm:pt modelId="{DF59AB39-A843-4C90-B062-B991B4B1C2D0}">
      <dgm:prSet phldrT="[Texto]"/>
      <dgm:spPr/>
      <dgm:t>
        <a:bodyPr/>
        <a:lstStyle/>
        <a:p>
          <a:r>
            <a:rPr lang="es-EC"/>
            <a:t>ZAMORA</a:t>
          </a:r>
        </a:p>
        <a:p>
          <a:r>
            <a:rPr lang="es-EC"/>
            <a:t>Capturas realizadas: 16</a:t>
          </a:r>
          <a:endParaRPr lang="es-EC" dirty="0"/>
        </a:p>
      </dgm:t>
    </dgm:pt>
    <dgm:pt modelId="{CD1200F9-9299-4660-AE2D-ED3F1A974C4D}" type="parTrans" cxnId="{14D0F1A9-8824-492E-9D4D-E6D0BC960A95}">
      <dgm:prSet/>
      <dgm:spPr/>
      <dgm:t>
        <a:bodyPr/>
        <a:lstStyle/>
        <a:p>
          <a:endParaRPr lang="es-EC"/>
        </a:p>
      </dgm:t>
    </dgm:pt>
    <dgm:pt modelId="{009F2741-3334-4773-A7DA-D547277AF247}" type="sibTrans" cxnId="{14D0F1A9-8824-492E-9D4D-E6D0BC960A95}">
      <dgm:prSet/>
      <dgm:spPr/>
      <dgm:t>
        <a:bodyPr/>
        <a:lstStyle/>
        <a:p>
          <a:endParaRPr lang="es-EC"/>
        </a:p>
      </dgm:t>
    </dgm:pt>
    <dgm:pt modelId="{580EE989-9031-4B44-839F-A13CC16E5C95}" type="pres">
      <dgm:prSet presAssocID="{F813EF90-B102-4111-81FA-BF47CBEAC45A}" presName="compositeShape" presStyleCnt="0">
        <dgm:presLayoutVars>
          <dgm:dir/>
          <dgm:resizeHandles/>
        </dgm:presLayoutVars>
      </dgm:prSet>
      <dgm:spPr/>
    </dgm:pt>
    <dgm:pt modelId="{D4EFD1C8-2F31-4028-A2EB-8D5683E52ADA}" type="pres">
      <dgm:prSet presAssocID="{F813EF90-B102-4111-81FA-BF47CBEAC45A}" presName="pyramid" presStyleLbl="node1" presStyleIdx="0" presStyleCnt="1" custLinFactNeighborX="3138"/>
      <dgm:spPr/>
    </dgm:pt>
    <dgm:pt modelId="{25BDCD65-3315-456D-8E59-1EE3FC703EAC}" type="pres">
      <dgm:prSet presAssocID="{F813EF90-B102-4111-81FA-BF47CBEAC45A}" presName="theList" presStyleCnt="0"/>
      <dgm:spPr/>
    </dgm:pt>
    <dgm:pt modelId="{1DDE4B50-4E28-44B2-88CD-B69A21B5EBC0}" type="pres">
      <dgm:prSet presAssocID="{C3B3D2C0-0FC0-4C74-AB7D-79DCF1CB1DB3}" presName="aNode" presStyleLbl="fgAcc1" presStyleIdx="0" presStyleCnt="3">
        <dgm:presLayoutVars>
          <dgm:bulletEnabled val="1"/>
        </dgm:presLayoutVars>
      </dgm:prSet>
      <dgm:spPr/>
    </dgm:pt>
    <dgm:pt modelId="{060E12B4-D5E6-4E7D-AB82-8A81EDC122DE}" type="pres">
      <dgm:prSet presAssocID="{C3B3D2C0-0FC0-4C74-AB7D-79DCF1CB1DB3}" presName="aSpace" presStyleCnt="0"/>
      <dgm:spPr/>
    </dgm:pt>
    <dgm:pt modelId="{7214BCC9-B06C-4601-A6AE-03836F835A1D}" type="pres">
      <dgm:prSet presAssocID="{35D1FDB0-6B29-410E-A57C-77DFCA344C2F}" presName="aNode" presStyleLbl="fgAcc1" presStyleIdx="1" presStyleCnt="3">
        <dgm:presLayoutVars>
          <dgm:bulletEnabled val="1"/>
        </dgm:presLayoutVars>
      </dgm:prSet>
      <dgm:spPr/>
    </dgm:pt>
    <dgm:pt modelId="{E1EE60FC-C8F5-4DCD-8DC0-F3C3D9C35097}" type="pres">
      <dgm:prSet presAssocID="{35D1FDB0-6B29-410E-A57C-77DFCA344C2F}" presName="aSpace" presStyleCnt="0"/>
      <dgm:spPr/>
    </dgm:pt>
    <dgm:pt modelId="{191A30A6-1A92-4797-AEB3-9C48016ABEC6}" type="pres">
      <dgm:prSet presAssocID="{DF59AB39-A843-4C90-B062-B991B4B1C2D0}" presName="aNode" presStyleLbl="fgAcc1" presStyleIdx="2" presStyleCnt="3">
        <dgm:presLayoutVars>
          <dgm:bulletEnabled val="1"/>
        </dgm:presLayoutVars>
      </dgm:prSet>
      <dgm:spPr/>
    </dgm:pt>
    <dgm:pt modelId="{A2D9361C-C269-41C1-A910-13501183BF9A}" type="pres">
      <dgm:prSet presAssocID="{DF59AB39-A843-4C90-B062-B991B4B1C2D0}" presName="aSpace" presStyleCnt="0"/>
      <dgm:spPr/>
    </dgm:pt>
  </dgm:ptLst>
  <dgm:cxnLst>
    <dgm:cxn modelId="{AFB68440-DD81-4347-9853-E8C3DE818005}" type="presOf" srcId="{35D1FDB0-6B29-410E-A57C-77DFCA344C2F}" destId="{7214BCC9-B06C-4601-A6AE-03836F835A1D}" srcOrd="0" destOrd="0" presId="urn:microsoft.com/office/officeart/2005/8/layout/pyramid2"/>
    <dgm:cxn modelId="{743B8565-4A0E-4DE7-BBD1-AF6148EC5C8C}" type="presOf" srcId="{C3B3D2C0-0FC0-4C74-AB7D-79DCF1CB1DB3}" destId="{1DDE4B50-4E28-44B2-88CD-B69A21B5EBC0}" srcOrd="0" destOrd="0" presId="urn:microsoft.com/office/officeart/2005/8/layout/pyramid2"/>
    <dgm:cxn modelId="{D9531667-21AF-4F5E-B592-E04CDB252B32}" type="presOf" srcId="{DF59AB39-A843-4C90-B062-B991B4B1C2D0}" destId="{191A30A6-1A92-4797-AEB3-9C48016ABEC6}" srcOrd="0" destOrd="0" presId="urn:microsoft.com/office/officeart/2005/8/layout/pyramid2"/>
    <dgm:cxn modelId="{CB386778-69AC-4E4F-A72A-104986F46121}" type="presOf" srcId="{F813EF90-B102-4111-81FA-BF47CBEAC45A}" destId="{580EE989-9031-4B44-839F-A13CC16E5C95}" srcOrd="0" destOrd="0" presId="urn:microsoft.com/office/officeart/2005/8/layout/pyramid2"/>
    <dgm:cxn modelId="{14D0F1A9-8824-492E-9D4D-E6D0BC960A95}" srcId="{F813EF90-B102-4111-81FA-BF47CBEAC45A}" destId="{DF59AB39-A843-4C90-B062-B991B4B1C2D0}" srcOrd="2" destOrd="0" parTransId="{CD1200F9-9299-4660-AE2D-ED3F1A974C4D}" sibTransId="{009F2741-3334-4773-A7DA-D547277AF247}"/>
    <dgm:cxn modelId="{69B21DDD-D332-4460-9865-BF23A8EE874D}" srcId="{F813EF90-B102-4111-81FA-BF47CBEAC45A}" destId="{35D1FDB0-6B29-410E-A57C-77DFCA344C2F}" srcOrd="1" destOrd="0" parTransId="{58820DD0-BE5F-4E48-BF66-C67CD01AB1C9}" sibTransId="{9434030F-93C4-4151-B514-65A8BF776506}"/>
    <dgm:cxn modelId="{4D105FE0-FD23-49C3-98DD-CE6E13A46E68}" srcId="{F813EF90-B102-4111-81FA-BF47CBEAC45A}" destId="{C3B3D2C0-0FC0-4C74-AB7D-79DCF1CB1DB3}" srcOrd="0" destOrd="0" parTransId="{9F06B2D9-9D05-4859-88B8-8DBB508CCB58}" sibTransId="{10F96471-F715-4950-847B-0747238B0D2A}"/>
    <dgm:cxn modelId="{2B7CADD1-9E89-4105-9F4C-0E41A2649F5E}" type="presParOf" srcId="{580EE989-9031-4B44-839F-A13CC16E5C95}" destId="{D4EFD1C8-2F31-4028-A2EB-8D5683E52ADA}" srcOrd="0" destOrd="0" presId="urn:microsoft.com/office/officeart/2005/8/layout/pyramid2"/>
    <dgm:cxn modelId="{6DAD3E83-F4AB-45F2-BA23-CE6EF51FB295}" type="presParOf" srcId="{580EE989-9031-4B44-839F-A13CC16E5C95}" destId="{25BDCD65-3315-456D-8E59-1EE3FC703EAC}" srcOrd="1" destOrd="0" presId="urn:microsoft.com/office/officeart/2005/8/layout/pyramid2"/>
    <dgm:cxn modelId="{61D810B3-F087-4422-93B2-F5084129C5D3}" type="presParOf" srcId="{25BDCD65-3315-456D-8E59-1EE3FC703EAC}" destId="{1DDE4B50-4E28-44B2-88CD-B69A21B5EBC0}" srcOrd="0" destOrd="0" presId="urn:microsoft.com/office/officeart/2005/8/layout/pyramid2"/>
    <dgm:cxn modelId="{2E59FFEE-5D11-44F4-85A5-906CA5F6FAC8}" type="presParOf" srcId="{25BDCD65-3315-456D-8E59-1EE3FC703EAC}" destId="{060E12B4-D5E6-4E7D-AB82-8A81EDC122DE}" srcOrd="1" destOrd="0" presId="urn:microsoft.com/office/officeart/2005/8/layout/pyramid2"/>
    <dgm:cxn modelId="{3E2EBF1C-4134-438E-8540-8B6673A312A9}" type="presParOf" srcId="{25BDCD65-3315-456D-8E59-1EE3FC703EAC}" destId="{7214BCC9-B06C-4601-A6AE-03836F835A1D}" srcOrd="2" destOrd="0" presId="urn:microsoft.com/office/officeart/2005/8/layout/pyramid2"/>
    <dgm:cxn modelId="{CD5ABF9D-5B2D-4258-9E50-184D3E696B16}" type="presParOf" srcId="{25BDCD65-3315-456D-8E59-1EE3FC703EAC}" destId="{E1EE60FC-C8F5-4DCD-8DC0-F3C3D9C35097}" srcOrd="3" destOrd="0" presId="urn:microsoft.com/office/officeart/2005/8/layout/pyramid2"/>
    <dgm:cxn modelId="{304580F5-D9F2-4768-B2DB-DF63AEE69FC9}" type="presParOf" srcId="{25BDCD65-3315-456D-8E59-1EE3FC703EAC}" destId="{191A30A6-1A92-4797-AEB3-9C48016ABEC6}" srcOrd="4" destOrd="0" presId="urn:microsoft.com/office/officeart/2005/8/layout/pyramid2"/>
    <dgm:cxn modelId="{41BB190B-7A46-4495-A012-61EDCFD5BEC1}" type="presParOf" srcId="{25BDCD65-3315-456D-8E59-1EE3FC703EAC}" destId="{A2D9361C-C269-41C1-A910-13501183BF9A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580FE36-75E8-42B8-AADC-07298DB74D30}" type="doc">
      <dgm:prSet loTypeId="urn:microsoft.com/office/officeart/2005/8/layout/cycle8" loCatId="cycle" qsTypeId="urn:microsoft.com/office/officeart/2005/8/quickstyle/simple3" qsCatId="simple" csTypeId="urn:microsoft.com/office/officeart/2005/8/colors/colorful4" csCatId="colorful" phldr="1"/>
      <dgm:spPr/>
    </dgm:pt>
    <dgm:pt modelId="{E3A27CAB-AD2F-40F6-A719-A171991E2C15}">
      <dgm:prSet phldrT="[Texto]"/>
      <dgm:spPr/>
      <dgm:t>
        <a:bodyPr/>
        <a:lstStyle/>
        <a:p>
          <a:r>
            <a:rPr lang="es-EC" dirty="0"/>
            <a:t>LOJA</a:t>
          </a:r>
        </a:p>
        <a:p>
          <a:r>
            <a:rPr lang="es-EC" dirty="0"/>
            <a:t>Predios Libres: 64</a:t>
          </a:r>
        </a:p>
      </dgm:t>
    </dgm:pt>
    <dgm:pt modelId="{404ED941-5CE2-4FBF-AA9E-7607E0C05358}" type="parTrans" cxnId="{186AE336-BB5C-4544-BF2D-B3ABDDC6DF02}">
      <dgm:prSet/>
      <dgm:spPr/>
      <dgm:t>
        <a:bodyPr/>
        <a:lstStyle/>
        <a:p>
          <a:endParaRPr lang="es-EC"/>
        </a:p>
      </dgm:t>
    </dgm:pt>
    <dgm:pt modelId="{9F84FB85-51BC-442C-9736-CB03D8560440}" type="sibTrans" cxnId="{186AE336-BB5C-4544-BF2D-B3ABDDC6DF02}">
      <dgm:prSet/>
      <dgm:spPr/>
      <dgm:t>
        <a:bodyPr/>
        <a:lstStyle/>
        <a:p>
          <a:endParaRPr lang="es-EC"/>
        </a:p>
      </dgm:t>
    </dgm:pt>
    <dgm:pt modelId="{5B8E7F3C-868E-4428-8684-BABC5A6599A4}">
      <dgm:prSet phldrT="[Texto]"/>
      <dgm:spPr/>
      <dgm:t>
        <a:bodyPr/>
        <a:lstStyle/>
        <a:p>
          <a:r>
            <a:rPr lang="es-EC" dirty="0"/>
            <a:t>ZAMORA</a:t>
          </a:r>
        </a:p>
        <a:p>
          <a:r>
            <a:rPr lang="es-EC" dirty="0"/>
            <a:t>Predios Libres: 45</a:t>
          </a:r>
        </a:p>
      </dgm:t>
    </dgm:pt>
    <dgm:pt modelId="{B5A92D4B-710D-4EF3-B216-821E591FC336}" type="parTrans" cxnId="{D75073C0-0BF2-4370-94A3-077193FC9418}">
      <dgm:prSet/>
      <dgm:spPr/>
      <dgm:t>
        <a:bodyPr/>
        <a:lstStyle/>
        <a:p>
          <a:endParaRPr lang="es-EC"/>
        </a:p>
      </dgm:t>
    </dgm:pt>
    <dgm:pt modelId="{72196467-0142-43BE-AE48-B78F49FA5FF6}" type="sibTrans" cxnId="{D75073C0-0BF2-4370-94A3-077193FC9418}">
      <dgm:prSet/>
      <dgm:spPr/>
      <dgm:t>
        <a:bodyPr/>
        <a:lstStyle/>
        <a:p>
          <a:endParaRPr lang="es-EC"/>
        </a:p>
      </dgm:t>
    </dgm:pt>
    <dgm:pt modelId="{9C553BC5-70D5-4156-8630-FA9D2BB46B68}">
      <dgm:prSet phldrT="[Texto]"/>
      <dgm:spPr/>
      <dgm:t>
        <a:bodyPr/>
        <a:lstStyle/>
        <a:p>
          <a:r>
            <a:rPr lang="es-EC" dirty="0"/>
            <a:t>EL ORO </a:t>
          </a:r>
        </a:p>
        <a:p>
          <a:r>
            <a:rPr lang="es-EC" dirty="0"/>
            <a:t>Predios Libres: 1</a:t>
          </a:r>
        </a:p>
      </dgm:t>
    </dgm:pt>
    <dgm:pt modelId="{C0B033E9-E238-4248-BACD-118F7BF7510E}" type="parTrans" cxnId="{685002E0-0DDD-4F9D-8159-09CB01032434}">
      <dgm:prSet/>
      <dgm:spPr/>
      <dgm:t>
        <a:bodyPr/>
        <a:lstStyle/>
        <a:p>
          <a:endParaRPr lang="es-EC"/>
        </a:p>
      </dgm:t>
    </dgm:pt>
    <dgm:pt modelId="{90044B79-E515-42B5-A63A-D4C5F0A2239A}" type="sibTrans" cxnId="{685002E0-0DDD-4F9D-8159-09CB01032434}">
      <dgm:prSet/>
      <dgm:spPr/>
      <dgm:t>
        <a:bodyPr/>
        <a:lstStyle/>
        <a:p>
          <a:endParaRPr lang="es-EC"/>
        </a:p>
      </dgm:t>
    </dgm:pt>
    <dgm:pt modelId="{7AFFF017-6DB1-491A-B547-F1BB8878A29C}" type="pres">
      <dgm:prSet presAssocID="{2580FE36-75E8-42B8-AADC-07298DB74D30}" presName="compositeShape" presStyleCnt="0">
        <dgm:presLayoutVars>
          <dgm:chMax val="7"/>
          <dgm:dir/>
          <dgm:resizeHandles val="exact"/>
        </dgm:presLayoutVars>
      </dgm:prSet>
      <dgm:spPr/>
    </dgm:pt>
    <dgm:pt modelId="{D73068C6-9B25-475D-AC90-3B8A20A850AF}" type="pres">
      <dgm:prSet presAssocID="{2580FE36-75E8-42B8-AADC-07298DB74D30}" presName="wedge1" presStyleLbl="node1" presStyleIdx="0" presStyleCnt="3"/>
      <dgm:spPr/>
    </dgm:pt>
    <dgm:pt modelId="{6F8C5251-E25E-47CD-A94A-491FAC3F0AA3}" type="pres">
      <dgm:prSet presAssocID="{2580FE36-75E8-42B8-AADC-07298DB74D30}" presName="dummy1a" presStyleCnt="0"/>
      <dgm:spPr/>
    </dgm:pt>
    <dgm:pt modelId="{50EC469F-2AD6-42BD-9C2B-7FDBEBCB9F36}" type="pres">
      <dgm:prSet presAssocID="{2580FE36-75E8-42B8-AADC-07298DB74D30}" presName="dummy1b" presStyleCnt="0"/>
      <dgm:spPr/>
    </dgm:pt>
    <dgm:pt modelId="{7CF72363-BC2F-47A8-B618-F5515FCABBA0}" type="pres">
      <dgm:prSet presAssocID="{2580FE36-75E8-42B8-AADC-07298DB74D30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BABBE39D-C344-419B-9403-5361C09E0B4E}" type="pres">
      <dgm:prSet presAssocID="{2580FE36-75E8-42B8-AADC-07298DB74D30}" presName="wedge2" presStyleLbl="node1" presStyleIdx="1" presStyleCnt="3"/>
      <dgm:spPr/>
    </dgm:pt>
    <dgm:pt modelId="{73764932-161A-4176-AB9C-0567B796CAF4}" type="pres">
      <dgm:prSet presAssocID="{2580FE36-75E8-42B8-AADC-07298DB74D30}" presName="dummy2a" presStyleCnt="0"/>
      <dgm:spPr/>
    </dgm:pt>
    <dgm:pt modelId="{8F22E79B-194B-41B9-8300-3C4B17201275}" type="pres">
      <dgm:prSet presAssocID="{2580FE36-75E8-42B8-AADC-07298DB74D30}" presName="dummy2b" presStyleCnt="0"/>
      <dgm:spPr/>
    </dgm:pt>
    <dgm:pt modelId="{93A4DC26-A10D-409F-A502-9D41E2B03659}" type="pres">
      <dgm:prSet presAssocID="{2580FE36-75E8-42B8-AADC-07298DB74D30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A1929B11-19EA-4924-932B-236D34AE385F}" type="pres">
      <dgm:prSet presAssocID="{2580FE36-75E8-42B8-AADC-07298DB74D30}" presName="wedge3" presStyleLbl="node1" presStyleIdx="2" presStyleCnt="3"/>
      <dgm:spPr/>
    </dgm:pt>
    <dgm:pt modelId="{D105707D-BFEF-40C0-A990-79028027D76D}" type="pres">
      <dgm:prSet presAssocID="{2580FE36-75E8-42B8-AADC-07298DB74D30}" presName="dummy3a" presStyleCnt="0"/>
      <dgm:spPr/>
    </dgm:pt>
    <dgm:pt modelId="{B5E433F5-809C-4861-B544-9CA20E134854}" type="pres">
      <dgm:prSet presAssocID="{2580FE36-75E8-42B8-AADC-07298DB74D30}" presName="dummy3b" presStyleCnt="0"/>
      <dgm:spPr/>
    </dgm:pt>
    <dgm:pt modelId="{B899620D-2719-4DFF-9E20-4062AA4EF1D0}" type="pres">
      <dgm:prSet presAssocID="{2580FE36-75E8-42B8-AADC-07298DB74D30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EA95AAD6-F58F-4B25-A779-BD29A3B8C138}" type="pres">
      <dgm:prSet presAssocID="{9F84FB85-51BC-442C-9736-CB03D8560440}" presName="arrowWedge1" presStyleLbl="fgSibTrans2D1" presStyleIdx="0" presStyleCnt="3"/>
      <dgm:spPr/>
    </dgm:pt>
    <dgm:pt modelId="{33F5F8B7-37AF-4F0A-8917-C3612D31CCB2}" type="pres">
      <dgm:prSet presAssocID="{72196467-0142-43BE-AE48-B78F49FA5FF6}" presName="arrowWedge2" presStyleLbl="fgSibTrans2D1" presStyleIdx="1" presStyleCnt="3"/>
      <dgm:spPr/>
    </dgm:pt>
    <dgm:pt modelId="{A5A21E9B-88C7-42E8-90A6-4726C7E99234}" type="pres">
      <dgm:prSet presAssocID="{90044B79-E515-42B5-A63A-D4C5F0A2239A}" presName="arrowWedge3" presStyleLbl="fgSibTrans2D1" presStyleIdx="2" presStyleCnt="3"/>
      <dgm:spPr/>
    </dgm:pt>
  </dgm:ptLst>
  <dgm:cxnLst>
    <dgm:cxn modelId="{4FFE7219-1888-4EBC-B427-9BC9821508BA}" type="presOf" srcId="{9C553BC5-70D5-4156-8630-FA9D2BB46B68}" destId="{A1929B11-19EA-4924-932B-236D34AE385F}" srcOrd="0" destOrd="0" presId="urn:microsoft.com/office/officeart/2005/8/layout/cycle8"/>
    <dgm:cxn modelId="{26B2D427-BB76-4260-9855-8DF2E4B6EDA3}" type="presOf" srcId="{E3A27CAB-AD2F-40F6-A719-A171991E2C15}" destId="{7CF72363-BC2F-47A8-B618-F5515FCABBA0}" srcOrd="1" destOrd="0" presId="urn:microsoft.com/office/officeart/2005/8/layout/cycle8"/>
    <dgm:cxn modelId="{186AE336-BB5C-4544-BF2D-B3ABDDC6DF02}" srcId="{2580FE36-75E8-42B8-AADC-07298DB74D30}" destId="{E3A27CAB-AD2F-40F6-A719-A171991E2C15}" srcOrd="0" destOrd="0" parTransId="{404ED941-5CE2-4FBF-AA9E-7607E0C05358}" sibTransId="{9F84FB85-51BC-442C-9736-CB03D8560440}"/>
    <dgm:cxn modelId="{2534AD41-A524-4818-8581-B0A0857FA2AC}" type="presOf" srcId="{5B8E7F3C-868E-4428-8684-BABC5A6599A4}" destId="{93A4DC26-A10D-409F-A502-9D41E2B03659}" srcOrd="1" destOrd="0" presId="urn:microsoft.com/office/officeart/2005/8/layout/cycle8"/>
    <dgm:cxn modelId="{D45ACE7E-2B13-4329-963D-5CD71D8E670D}" type="presOf" srcId="{2580FE36-75E8-42B8-AADC-07298DB74D30}" destId="{7AFFF017-6DB1-491A-B547-F1BB8878A29C}" srcOrd="0" destOrd="0" presId="urn:microsoft.com/office/officeart/2005/8/layout/cycle8"/>
    <dgm:cxn modelId="{DB5329A0-2C2F-4418-ADC7-54274E048CA5}" type="presOf" srcId="{5B8E7F3C-868E-4428-8684-BABC5A6599A4}" destId="{BABBE39D-C344-419B-9403-5361C09E0B4E}" srcOrd="0" destOrd="0" presId="urn:microsoft.com/office/officeart/2005/8/layout/cycle8"/>
    <dgm:cxn modelId="{1C7C84B0-BE0B-4666-941A-DC5D837C47D3}" type="presOf" srcId="{E3A27CAB-AD2F-40F6-A719-A171991E2C15}" destId="{D73068C6-9B25-475D-AC90-3B8A20A850AF}" srcOrd="0" destOrd="0" presId="urn:microsoft.com/office/officeart/2005/8/layout/cycle8"/>
    <dgm:cxn modelId="{63B47CB7-A98D-45D6-825C-5B9D82EA9913}" type="presOf" srcId="{9C553BC5-70D5-4156-8630-FA9D2BB46B68}" destId="{B899620D-2719-4DFF-9E20-4062AA4EF1D0}" srcOrd="1" destOrd="0" presId="urn:microsoft.com/office/officeart/2005/8/layout/cycle8"/>
    <dgm:cxn modelId="{D75073C0-0BF2-4370-94A3-077193FC9418}" srcId="{2580FE36-75E8-42B8-AADC-07298DB74D30}" destId="{5B8E7F3C-868E-4428-8684-BABC5A6599A4}" srcOrd="1" destOrd="0" parTransId="{B5A92D4B-710D-4EF3-B216-821E591FC336}" sibTransId="{72196467-0142-43BE-AE48-B78F49FA5FF6}"/>
    <dgm:cxn modelId="{685002E0-0DDD-4F9D-8159-09CB01032434}" srcId="{2580FE36-75E8-42B8-AADC-07298DB74D30}" destId="{9C553BC5-70D5-4156-8630-FA9D2BB46B68}" srcOrd="2" destOrd="0" parTransId="{C0B033E9-E238-4248-BACD-118F7BF7510E}" sibTransId="{90044B79-E515-42B5-A63A-D4C5F0A2239A}"/>
    <dgm:cxn modelId="{4276F109-70CB-41EA-BF71-30A38BE03570}" type="presParOf" srcId="{7AFFF017-6DB1-491A-B547-F1BB8878A29C}" destId="{D73068C6-9B25-475D-AC90-3B8A20A850AF}" srcOrd="0" destOrd="0" presId="urn:microsoft.com/office/officeart/2005/8/layout/cycle8"/>
    <dgm:cxn modelId="{C1F2DFDC-B740-4C5F-8C50-0B2FC8FC86F6}" type="presParOf" srcId="{7AFFF017-6DB1-491A-B547-F1BB8878A29C}" destId="{6F8C5251-E25E-47CD-A94A-491FAC3F0AA3}" srcOrd="1" destOrd="0" presId="urn:microsoft.com/office/officeart/2005/8/layout/cycle8"/>
    <dgm:cxn modelId="{B9BB8D54-E0A4-457B-8C4A-8827496BD28B}" type="presParOf" srcId="{7AFFF017-6DB1-491A-B547-F1BB8878A29C}" destId="{50EC469F-2AD6-42BD-9C2B-7FDBEBCB9F36}" srcOrd="2" destOrd="0" presId="urn:microsoft.com/office/officeart/2005/8/layout/cycle8"/>
    <dgm:cxn modelId="{04A5AD70-FF09-4801-B903-CD6FCA132730}" type="presParOf" srcId="{7AFFF017-6DB1-491A-B547-F1BB8878A29C}" destId="{7CF72363-BC2F-47A8-B618-F5515FCABBA0}" srcOrd="3" destOrd="0" presId="urn:microsoft.com/office/officeart/2005/8/layout/cycle8"/>
    <dgm:cxn modelId="{D8F5C138-B04E-4F6E-9061-81F71F910B23}" type="presParOf" srcId="{7AFFF017-6DB1-491A-B547-F1BB8878A29C}" destId="{BABBE39D-C344-419B-9403-5361C09E0B4E}" srcOrd="4" destOrd="0" presId="urn:microsoft.com/office/officeart/2005/8/layout/cycle8"/>
    <dgm:cxn modelId="{03A0EF8A-4852-4B93-A526-0C2532F0BD85}" type="presParOf" srcId="{7AFFF017-6DB1-491A-B547-F1BB8878A29C}" destId="{73764932-161A-4176-AB9C-0567B796CAF4}" srcOrd="5" destOrd="0" presId="urn:microsoft.com/office/officeart/2005/8/layout/cycle8"/>
    <dgm:cxn modelId="{6A7F27CE-BC98-493F-AA3A-C8ED68DC8671}" type="presParOf" srcId="{7AFFF017-6DB1-491A-B547-F1BB8878A29C}" destId="{8F22E79B-194B-41B9-8300-3C4B17201275}" srcOrd="6" destOrd="0" presId="urn:microsoft.com/office/officeart/2005/8/layout/cycle8"/>
    <dgm:cxn modelId="{FEE40FF3-725E-4AD1-80A7-A2D5E0DBD3CA}" type="presParOf" srcId="{7AFFF017-6DB1-491A-B547-F1BB8878A29C}" destId="{93A4DC26-A10D-409F-A502-9D41E2B03659}" srcOrd="7" destOrd="0" presId="urn:microsoft.com/office/officeart/2005/8/layout/cycle8"/>
    <dgm:cxn modelId="{9F7AC390-5EC2-4226-AB17-C5A479DE9EB1}" type="presParOf" srcId="{7AFFF017-6DB1-491A-B547-F1BB8878A29C}" destId="{A1929B11-19EA-4924-932B-236D34AE385F}" srcOrd="8" destOrd="0" presId="urn:microsoft.com/office/officeart/2005/8/layout/cycle8"/>
    <dgm:cxn modelId="{852C8A89-674C-4A48-9E25-2932DEA61200}" type="presParOf" srcId="{7AFFF017-6DB1-491A-B547-F1BB8878A29C}" destId="{D105707D-BFEF-40C0-A990-79028027D76D}" srcOrd="9" destOrd="0" presId="urn:microsoft.com/office/officeart/2005/8/layout/cycle8"/>
    <dgm:cxn modelId="{1B54E920-A2C9-4C56-AE77-3B5FD1A586F6}" type="presParOf" srcId="{7AFFF017-6DB1-491A-B547-F1BB8878A29C}" destId="{B5E433F5-809C-4861-B544-9CA20E134854}" srcOrd="10" destOrd="0" presId="urn:microsoft.com/office/officeart/2005/8/layout/cycle8"/>
    <dgm:cxn modelId="{3E33281C-F4E5-4C94-B763-E7BC948A9580}" type="presParOf" srcId="{7AFFF017-6DB1-491A-B547-F1BB8878A29C}" destId="{B899620D-2719-4DFF-9E20-4062AA4EF1D0}" srcOrd="11" destOrd="0" presId="urn:microsoft.com/office/officeart/2005/8/layout/cycle8"/>
    <dgm:cxn modelId="{A45CFF88-29F5-46E2-BC59-A2BC41390820}" type="presParOf" srcId="{7AFFF017-6DB1-491A-B547-F1BB8878A29C}" destId="{EA95AAD6-F58F-4B25-A779-BD29A3B8C138}" srcOrd="12" destOrd="0" presId="urn:microsoft.com/office/officeart/2005/8/layout/cycle8"/>
    <dgm:cxn modelId="{52C3F4A3-63E9-485B-B620-B9D7DE2E0EFD}" type="presParOf" srcId="{7AFFF017-6DB1-491A-B547-F1BB8878A29C}" destId="{33F5F8B7-37AF-4F0A-8917-C3612D31CCB2}" srcOrd="13" destOrd="0" presId="urn:microsoft.com/office/officeart/2005/8/layout/cycle8"/>
    <dgm:cxn modelId="{A2238A12-DEBA-4E52-9D44-5914A3B8E7B5}" type="presParOf" srcId="{7AFFF017-6DB1-491A-B547-F1BB8878A29C}" destId="{A5A21E9B-88C7-42E8-90A6-4726C7E99234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3A65BF0-C524-4509-930A-AF1DFAFD497C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C"/>
        </a:p>
      </dgm:t>
    </dgm:pt>
    <dgm:pt modelId="{3AC9EE3C-34DD-4E85-860B-3D06E1003809}">
      <dgm:prSet phldrT="[Texto]" custT="1"/>
      <dgm:spPr/>
      <dgm:t>
        <a:bodyPr/>
        <a:lstStyle/>
        <a:p>
          <a:r>
            <a:rPr lang="es-EC" sz="1600" b="1" dirty="0"/>
            <a:t>EL ORO</a:t>
          </a:r>
        </a:p>
      </dgm:t>
    </dgm:pt>
    <dgm:pt modelId="{44E8E3DB-9A89-4DA6-B9B0-7D4FBA331114}" type="parTrans" cxnId="{A2E20118-42AE-4303-B5F3-271C36AD668F}">
      <dgm:prSet/>
      <dgm:spPr/>
      <dgm:t>
        <a:bodyPr/>
        <a:lstStyle/>
        <a:p>
          <a:endParaRPr lang="es-EC" sz="1000"/>
        </a:p>
      </dgm:t>
    </dgm:pt>
    <dgm:pt modelId="{CA0FF840-C6F4-46D5-BE73-47577491B249}" type="sibTrans" cxnId="{A2E20118-42AE-4303-B5F3-271C36AD668F}">
      <dgm:prSet/>
      <dgm:spPr/>
      <dgm:t>
        <a:bodyPr/>
        <a:lstStyle/>
        <a:p>
          <a:endParaRPr lang="es-EC" sz="1000"/>
        </a:p>
      </dgm:t>
    </dgm:pt>
    <dgm:pt modelId="{C628E2F5-0066-46EB-A443-0C63F702599C}">
      <dgm:prSet phldrT="[Texto]" custT="1"/>
      <dgm:spPr/>
      <dgm:t>
        <a:bodyPr/>
        <a:lstStyle/>
        <a:p>
          <a:r>
            <a:rPr lang="es-EC" sz="1000" dirty="0"/>
            <a:t>Cultivos: banano cacao cítricos , maíz ciclo corto pitahaya, mango y ornamentales.</a:t>
          </a:r>
        </a:p>
      </dgm:t>
    </dgm:pt>
    <dgm:pt modelId="{F952104E-642E-472E-98F9-2E6EA6AB639A}" type="parTrans" cxnId="{CF62E6A5-B618-4145-A773-28ACFFC64067}">
      <dgm:prSet/>
      <dgm:spPr/>
      <dgm:t>
        <a:bodyPr/>
        <a:lstStyle/>
        <a:p>
          <a:endParaRPr lang="es-EC" sz="1000"/>
        </a:p>
      </dgm:t>
    </dgm:pt>
    <dgm:pt modelId="{2BA8012E-A57A-40BE-A73B-4DDBEFFEC618}" type="sibTrans" cxnId="{CF62E6A5-B618-4145-A773-28ACFFC64067}">
      <dgm:prSet/>
      <dgm:spPr/>
      <dgm:t>
        <a:bodyPr/>
        <a:lstStyle/>
        <a:p>
          <a:endParaRPr lang="es-EC" sz="1000"/>
        </a:p>
      </dgm:t>
    </dgm:pt>
    <dgm:pt modelId="{B2318947-354C-44A5-B781-92636AA6E003}">
      <dgm:prSet phldrT="[Texto]" custT="1"/>
      <dgm:spPr/>
      <dgm:t>
        <a:bodyPr/>
        <a:lstStyle/>
        <a:p>
          <a:r>
            <a:rPr lang="es-EC" sz="1000" dirty="0"/>
            <a:t>Destinos: Alemania, Chile, China, Rusia, Bélgica, Bulgaria,  Emiratos Árabes Unidos, Canadá, Grecia, Finlandia, Perú, Eslovenia, Iraq, Lituania, Macedonia, Ucrania. </a:t>
          </a:r>
        </a:p>
      </dgm:t>
    </dgm:pt>
    <dgm:pt modelId="{AF73506A-19DF-48D8-B82F-EA91ADEF6340}" type="parTrans" cxnId="{B3F73844-29C2-4F11-A3B3-41E272B1050E}">
      <dgm:prSet/>
      <dgm:spPr/>
      <dgm:t>
        <a:bodyPr/>
        <a:lstStyle/>
        <a:p>
          <a:endParaRPr lang="es-EC" sz="1000"/>
        </a:p>
      </dgm:t>
    </dgm:pt>
    <dgm:pt modelId="{2293DEBB-92B4-478A-80A1-6BE5AC9AFE4B}" type="sibTrans" cxnId="{B3F73844-29C2-4F11-A3B3-41E272B1050E}">
      <dgm:prSet/>
      <dgm:spPr/>
      <dgm:t>
        <a:bodyPr/>
        <a:lstStyle/>
        <a:p>
          <a:endParaRPr lang="es-EC" sz="1000"/>
        </a:p>
      </dgm:t>
    </dgm:pt>
    <dgm:pt modelId="{9BF70034-65AF-42B8-85BC-208F79E240E7}">
      <dgm:prSet phldrT="[Texto]" custT="1"/>
      <dgm:spPr/>
      <dgm:t>
        <a:bodyPr/>
        <a:lstStyle/>
        <a:p>
          <a:r>
            <a:rPr lang="es-EC" sz="1600" b="1" dirty="0"/>
            <a:t>LOJA</a:t>
          </a:r>
        </a:p>
      </dgm:t>
    </dgm:pt>
    <dgm:pt modelId="{974D1E20-1888-4082-83E0-46FBCC2F4F71}" type="parTrans" cxnId="{03D44ACF-C2E8-455E-BB6A-4C46751BCC6C}">
      <dgm:prSet/>
      <dgm:spPr/>
      <dgm:t>
        <a:bodyPr/>
        <a:lstStyle/>
        <a:p>
          <a:endParaRPr lang="es-EC" sz="1000"/>
        </a:p>
      </dgm:t>
    </dgm:pt>
    <dgm:pt modelId="{3943CC92-2003-41C8-A693-270B0E95BE97}" type="sibTrans" cxnId="{03D44ACF-C2E8-455E-BB6A-4C46751BCC6C}">
      <dgm:prSet/>
      <dgm:spPr/>
      <dgm:t>
        <a:bodyPr/>
        <a:lstStyle/>
        <a:p>
          <a:endParaRPr lang="es-EC" sz="1000"/>
        </a:p>
      </dgm:t>
    </dgm:pt>
    <dgm:pt modelId="{5B4BF5FA-0730-48DE-8BB1-304DF3025AD3}">
      <dgm:prSet phldrT="[Texto]" custT="1"/>
      <dgm:spPr/>
      <dgm:t>
        <a:bodyPr/>
        <a:lstStyle/>
        <a:p>
          <a:r>
            <a:rPr lang="es-EC" sz="1000" dirty="0"/>
            <a:t>Cultivos: </a:t>
          </a:r>
          <a:r>
            <a:rPr lang="es-ES" sz="1000" dirty="0"/>
            <a:t>arroz, maíz, café, cebolla, uva y plantas tropicales.</a:t>
          </a:r>
          <a:endParaRPr lang="es-EC" sz="1000" dirty="0"/>
        </a:p>
      </dgm:t>
    </dgm:pt>
    <dgm:pt modelId="{43511F72-BC52-4C06-9C72-A1DBFAFB2E3E}" type="parTrans" cxnId="{F7CCDE1C-460A-4AAA-A048-ABE23CD639CF}">
      <dgm:prSet/>
      <dgm:spPr/>
      <dgm:t>
        <a:bodyPr/>
        <a:lstStyle/>
        <a:p>
          <a:endParaRPr lang="es-EC" sz="1000"/>
        </a:p>
      </dgm:t>
    </dgm:pt>
    <dgm:pt modelId="{E18B6794-6966-4DDD-ADFF-72E220FFB3BE}" type="sibTrans" cxnId="{F7CCDE1C-460A-4AAA-A048-ABE23CD639CF}">
      <dgm:prSet/>
      <dgm:spPr/>
      <dgm:t>
        <a:bodyPr/>
        <a:lstStyle/>
        <a:p>
          <a:endParaRPr lang="es-EC" sz="1000"/>
        </a:p>
      </dgm:t>
    </dgm:pt>
    <dgm:pt modelId="{F6124166-413F-46C3-9E4E-2F7602AB1D56}">
      <dgm:prSet phldrT="[Texto]" custT="1"/>
      <dgm:spPr/>
      <dgm:t>
        <a:bodyPr/>
        <a:lstStyle/>
        <a:p>
          <a:r>
            <a:rPr lang="es-EC" sz="1000" dirty="0"/>
            <a:t>Destinos: </a:t>
          </a:r>
          <a:r>
            <a:rPr lang="es-ES" sz="1000" dirty="0"/>
            <a:t> Alemania, Australia, Corea Del Sur, China, Emiratos Árabes Unidos, Estados Unidos, Francia ,Grecia </a:t>
          </a:r>
          <a:r>
            <a:rPr lang="fi-FI" sz="1000" dirty="0"/>
            <a:t>Italia, Hong Kong,, Malasia, Singapur y Vietnam.</a:t>
          </a:r>
          <a:endParaRPr lang="es-EC" sz="1000" dirty="0"/>
        </a:p>
      </dgm:t>
    </dgm:pt>
    <dgm:pt modelId="{1FF31DA0-8E7D-4710-9F41-991E7E9432B1}" type="parTrans" cxnId="{5B4E3AA9-7B37-451A-A169-3FF1EB69A796}">
      <dgm:prSet/>
      <dgm:spPr/>
      <dgm:t>
        <a:bodyPr/>
        <a:lstStyle/>
        <a:p>
          <a:endParaRPr lang="es-EC" sz="1000"/>
        </a:p>
      </dgm:t>
    </dgm:pt>
    <dgm:pt modelId="{461F297B-3DA7-4325-B097-06AA247C869A}" type="sibTrans" cxnId="{5B4E3AA9-7B37-451A-A169-3FF1EB69A796}">
      <dgm:prSet/>
      <dgm:spPr/>
      <dgm:t>
        <a:bodyPr/>
        <a:lstStyle/>
        <a:p>
          <a:endParaRPr lang="es-EC" sz="1000"/>
        </a:p>
      </dgm:t>
    </dgm:pt>
    <dgm:pt modelId="{9625C8FF-E55B-4C0F-8B94-491AD8226C77}">
      <dgm:prSet phldrT="[Texto]" custT="1"/>
      <dgm:spPr/>
      <dgm:t>
        <a:bodyPr/>
        <a:lstStyle/>
        <a:p>
          <a:r>
            <a:rPr lang="es-EC" sz="1600" b="1" dirty="0"/>
            <a:t>ZAMORA</a:t>
          </a:r>
        </a:p>
      </dgm:t>
    </dgm:pt>
    <dgm:pt modelId="{9C065DB8-47C3-46E8-B868-6A88490F270E}" type="parTrans" cxnId="{9285DAF5-45B6-4273-8674-B3B5E162B7E7}">
      <dgm:prSet/>
      <dgm:spPr/>
      <dgm:t>
        <a:bodyPr/>
        <a:lstStyle/>
        <a:p>
          <a:endParaRPr lang="es-EC" sz="1000"/>
        </a:p>
      </dgm:t>
    </dgm:pt>
    <dgm:pt modelId="{D558B41C-C206-4342-B024-196A35A4393E}" type="sibTrans" cxnId="{9285DAF5-45B6-4273-8674-B3B5E162B7E7}">
      <dgm:prSet/>
      <dgm:spPr/>
      <dgm:t>
        <a:bodyPr/>
        <a:lstStyle/>
        <a:p>
          <a:endParaRPr lang="es-EC" sz="1000"/>
        </a:p>
      </dgm:t>
    </dgm:pt>
    <dgm:pt modelId="{0463876D-15E7-40FD-B864-A1757C06670C}">
      <dgm:prSet phldrT="[Texto]" custT="1"/>
      <dgm:spPr/>
      <dgm:t>
        <a:bodyPr/>
        <a:lstStyle/>
        <a:p>
          <a:r>
            <a:rPr lang="es-EC" sz="1000" dirty="0"/>
            <a:t>Cultivos: </a:t>
          </a:r>
          <a:r>
            <a:rPr lang="es-ES" sz="1000" dirty="0"/>
            <a:t>cacao, plátano, duranta, pimiento, sacha </a:t>
          </a:r>
          <a:r>
            <a:rPr lang="es-ES" sz="1000" dirty="0" err="1"/>
            <a:t>inchi</a:t>
          </a:r>
          <a:r>
            <a:rPr lang="es-ES" sz="1000" dirty="0"/>
            <a:t>, tomate de riñón, café, cítricos y pitahaya. </a:t>
          </a:r>
          <a:endParaRPr lang="es-EC" sz="1000" dirty="0"/>
        </a:p>
      </dgm:t>
    </dgm:pt>
    <dgm:pt modelId="{C5D1CB68-D51A-47EF-8131-41E754AAC40F}" type="parTrans" cxnId="{3BDD85F5-40F4-43AB-BA0F-5E999F823BDD}">
      <dgm:prSet/>
      <dgm:spPr/>
      <dgm:t>
        <a:bodyPr/>
        <a:lstStyle/>
        <a:p>
          <a:endParaRPr lang="es-EC" sz="1000"/>
        </a:p>
      </dgm:t>
    </dgm:pt>
    <dgm:pt modelId="{67A857F7-C494-4534-8EB9-8CE3F81ADF62}" type="sibTrans" cxnId="{3BDD85F5-40F4-43AB-BA0F-5E999F823BDD}">
      <dgm:prSet/>
      <dgm:spPr/>
      <dgm:t>
        <a:bodyPr/>
        <a:lstStyle/>
        <a:p>
          <a:endParaRPr lang="es-EC" sz="1000"/>
        </a:p>
      </dgm:t>
    </dgm:pt>
    <dgm:pt modelId="{6D533E6E-67FC-4AC0-855C-A8327AC22E5D}">
      <dgm:prSet phldrT="[Texto]" custT="1"/>
      <dgm:spPr/>
      <dgm:t>
        <a:bodyPr/>
        <a:lstStyle/>
        <a:p>
          <a:r>
            <a:rPr lang="es-EC" sz="1000" dirty="0"/>
            <a:t>Destinos: Emiratos Árabes, Alemania y Estados Unidos.</a:t>
          </a:r>
        </a:p>
      </dgm:t>
    </dgm:pt>
    <dgm:pt modelId="{7A5CDA46-4780-4305-9940-25E80E586EB1}" type="parTrans" cxnId="{975A5762-E936-4EB6-BA2F-48F1247E3A91}">
      <dgm:prSet/>
      <dgm:spPr/>
      <dgm:t>
        <a:bodyPr/>
        <a:lstStyle/>
        <a:p>
          <a:endParaRPr lang="es-EC" sz="1000"/>
        </a:p>
      </dgm:t>
    </dgm:pt>
    <dgm:pt modelId="{A8785632-4642-40D5-AEDF-EB0A13FB7F68}" type="sibTrans" cxnId="{975A5762-E936-4EB6-BA2F-48F1247E3A91}">
      <dgm:prSet/>
      <dgm:spPr/>
      <dgm:t>
        <a:bodyPr/>
        <a:lstStyle/>
        <a:p>
          <a:endParaRPr lang="es-EC" sz="1000"/>
        </a:p>
      </dgm:t>
    </dgm:pt>
    <dgm:pt modelId="{76329099-9F51-4917-B4D0-053367167EAA}">
      <dgm:prSet custT="1"/>
      <dgm:spPr/>
      <dgm:t>
        <a:bodyPr/>
        <a:lstStyle/>
        <a:p>
          <a:endParaRPr lang="es-EC" sz="1000" dirty="0"/>
        </a:p>
      </dgm:t>
    </dgm:pt>
    <dgm:pt modelId="{93EBA752-185C-48AB-B44B-0EA4E0030C72}" type="parTrans" cxnId="{569CD099-9D8E-48A6-8BC7-9E757382B2DB}">
      <dgm:prSet/>
      <dgm:spPr/>
      <dgm:t>
        <a:bodyPr/>
        <a:lstStyle/>
        <a:p>
          <a:endParaRPr lang="es-EC" sz="1000"/>
        </a:p>
      </dgm:t>
    </dgm:pt>
    <dgm:pt modelId="{EA4C26DF-00BA-470F-B663-491DAAAEFD3D}" type="sibTrans" cxnId="{569CD099-9D8E-48A6-8BC7-9E757382B2DB}">
      <dgm:prSet/>
      <dgm:spPr/>
      <dgm:t>
        <a:bodyPr/>
        <a:lstStyle/>
        <a:p>
          <a:endParaRPr lang="es-EC" sz="1000"/>
        </a:p>
      </dgm:t>
    </dgm:pt>
    <dgm:pt modelId="{EDC156F5-036F-4DD5-8A2F-D259A6DB793B}">
      <dgm:prSet phldrT="[Texto]" custT="1"/>
      <dgm:spPr/>
      <dgm:t>
        <a:bodyPr/>
        <a:lstStyle/>
        <a:p>
          <a:endParaRPr lang="es-EC" sz="1000" dirty="0"/>
        </a:p>
      </dgm:t>
    </dgm:pt>
    <dgm:pt modelId="{55F2D007-4A28-400A-8EBD-28E5A7D0FCED}" type="parTrans" cxnId="{55D04349-7558-4FB1-B0F2-F318873EBB91}">
      <dgm:prSet/>
      <dgm:spPr/>
      <dgm:t>
        <a:bodyPr/>
        <a:lstStyle/>
        <a:p>
          <a:endParaRPr lang="es-EC" sz="1000"/>
        </a:p>
      </dgm:t>
    </dgm:pt>
    <dgm:pt modelId="{1ED43F21-AF48-4877-B4F7-9691614E32F9}" type="sibTrans" cxnId="{55D04349-7558-4FB1-B0F2-F318873EBB91}">
      <dgm:prSet/>
      <dgm:spPr/>
      <dgm:t>
        <a:bodyPr/>
        <a:lstStyle/>
        <a:p>
          <a:endParaRPr lang="es-EC" sz="1000"/>
        </a:p>
      </dgm:t>
    </dgm:pt>
    <dgm:pt modelId="{2FFCE498-C281-46B7-B441-C2C71697482E}">
      <dgm:prSet phldrT="[Texto]" custT="1"/>
      <dgm:spPr/>
      <dgm:t>
        <a:bodyPr/>
        <a:lstStyle/>
        <a:p>
          <a:endParaRPr lang="es-EC" sz="1000" dirty="0"/>
        </a:p>
      </dgm:t>
    </dgm:pt>
    <dgm:pt modelId="{755FB371-2613-453F-8359-041796A4F5AF}" type="parTrans" cxnId="{B96A5ECF-0FFA-438F-AC31-F2DF535FA995}">
      <dgm:prSet/>
      <dgm:spPr/>
      <dgm:t>
        <a:bodyPr/>
        <a:lstStyle/>
        <a:p>
          <a:endParaRPr lang="es-EC" sz="1000"/>
        </a:p>
      </dgm:t>
    </dgm:pt>
    <dgm:pt modelId="{62413393-1A81-4024-8E87-530D9BC3FD2E}" type="sibTrans" cxnId="{B96A5ECF-0FFA-438F-AC31-F2DF535FA995}">
      <dgm:prSet/>
      <dgm:spPr/>
      <dgm:t>
        <a:bodyPr/>
        <a:lstStyle/>
        <a:p>
          <a:endParaRPr lang="es-EC" sz="1000"/>
        </a:p>
      </dgm:t>
    </dgm:pt>
    <dgm:pt modelId="{BF0DE99F-C64E-4CF9-B202-BA1080FE7FBF}" type="pres">
      <dgm:prSet presAssocID="{A3A65BF0-C524-4509-930A-AF1DFAFD497C}" presName="Name0" presStyleCnt="0">
        <dgm:presLayoutVars>
          <dgm:dir/>
          <dgm:animLvl val="lvl"/>
          <dgm:resizeHandles val="exact"/>
        </dgm:presLayoutVars>
      </dgm:prSet>
      <dgm:spPr/>
    </dgm:pt>
    <dgm:pt modelId="{B65804CF-498C-4E46-9A1A-6139369935F5}" type="pres">
      <dgm:prSet presAssocID="{3AC9EE3C-34DD-4E85-860B-3D06E1003809}" presName="linNode" presStyleCnt="0"/>
      <dgm:spPr/>
    </dgm:pt>
    <dgm:pt modelId="{0B152D5D-E8E9-40D1-B277-982FE5C84684}" type="pres">
      <dgm:prSet presAssocID="{3AC9EE3C-34DD-4E85-860B-3D06E1003809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3B80B569-A8BA-4DCA-986D-D7BA41FEEE0C}" type="pres">
      <dgm:prSet presAssocID="{3AC9EE3C-34DD-4E85-860B-3D06E1003809}" presName="descendantText" presStyleLbl="alignAccFollowNode1" presStyleIdx="0" presStyleCnt="3">
        <dgm:presLayoutVars>
          <dgm:bulletEnabled val="1"/>
        </dgm:presLayoutVars>
      </dgm:prSet>
      <dgm:spPr/>
    </dgm:pt>
    <dgm:pt modelId="{AEEC6E29-EDB9-4334-80D8-70F1D1325C19}" type="pres">
      <dgm:prSet presAssocID="{CA0FF840-C6F4-46D5-BE73-47577491B249}" presName="sp" presStyleCnt="0"/>
      <dgm:spPr/>
    </dgm:pt>
    <dgm:pt modelId="{4F3D0FCA-9C0F-4E13-9CB4-597EB6CA040B}" type="pres">
      <dgm:prSet presAssocID="{9BF70034-65AF-42B8-85BC-208F79E240E7}" presName="linNode" presStyleCnt="0"/>
      <dgm:spPr/>
    </dgm:pt>
    <dgm:pt modelId="{0AEE9FF7-A0AA-41BD-8C4B-FE9DC87FB62A}" type="pres">
      <dgm:prSet presAssocID="{9BF70034-65AF-42B8-85BC-208F79E240E7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90FFA9ED-FFE8-4FA4-B116-B113302C3FDF}" type="pres">
      <dgm:prSet presAssocID="{9BF70034-65AF-42B8-85BC-208F79E240E7}" presName="descendantText" presStyleLbl="alignAccFollowNode1" presStyleIdx="1" presStyleCnt="3">
        <dgm:presLayoutVars>
          <dgm:bulletEnabled val="1"/>
        </dgm:presLayoutVars>
      </dgm:prSet>
      <dgm:spPr/>
    </dgm:pt>
    <dgm:pt modelId="{83AD6EC8-CD7D-4813-BB3C-C46B717BB25E}" type="pres">
      <dgm:prSet presAssocID="{3943CC92-2003-41C8-A693-270B0E95BE97}" presName="sp" presStyleCnt="0"/>
      <dgm:spPr/>
    </dgm:pt>
    <dgm:pt modelId="{ACBF81F5-0FD8-4FC3-BC00-2BFC678B4E4B}" type="pres">
      <dgm:prSet presAssocID="{9625C8FF-E55B-4C0F-8B94-491AD8226C77}" presName="linNode" presStyleCnt="0"/>
      <dgm:spPr/>
    </dgm:pt>
    <dgm:pt modelId="{C5CE565C-2CD3-4675-80A1-6A43E26C44D8}" type="pres">
      <dgm:prSet presAssocID="{9625C8FF-E55B-4C0F-8B94-491AD8226C77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E44345C0-1C28-4A2E-A2DB-3DC55B80B5D0}" type="pres">
      <dgm:prSet presAssocID="{9625C8FF-E55B-4C0F-8B94-491AD8226C77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85389606-E0CF-476F-8F9B-281B1B739AD9}" type="presOf" srcId="{A3A65BF0-C524-4509-930A-AF1DFAFD497C}" destId="{BF0DE99F-C64E-4CF9-B202-BA1080FE7FBF}" srcOrd="0" destOrd="0" presId="urn:microsoft.com/office/officeart/2005/8/layout/vList5"/>
    <dgm:cxn modelId="{2FFC8712-04AD-4DE3-9744-FCEA1D3D7CFB}" type="presOf" srcId="{5B4BF5FA-0730-48DE-8BB1-304DF3025AD3}" destId="{90FFA9ED-FFE8-4FA4-B116-B113302C3FDF}" srcOrd="0" destOrd="0" presId="urn:microsoft.com/office/officeart/2005/8/layout/vList5"/>
    <dgm:cxn modelId="{A2E20118-42AE-4303-B5F3-271C36AD668F}" srcId="{A3A65BF0-C524-4509-930A-AF1DFAFD497C}" destId="{3AC9EE3C-34DD-4E85-860B-3D06E1003809}" srcOrd="0" destOrd="0" parTransId="{44E8E3DB-9A89-4DA6-B9B0-7D4FBA331114}" sibTransId="{CA0FF840-C6F4-46D5-BE73-47577491B249}"/>
    <dgm:cxn modelId="{F7CCDE1C-460A-4AAA-A048-ABE23CD639CF}" srcId="{9BF70034-65AF-42B8-85BC-208F79E240E7}" destId="{5B4BF5FA-0730-48DE-8BB1-304DF3025AD3}" srcOrd="0" destOrd="0" parTransId="{43511F72-BC52-4C06-9C72-A1DBFAFB2E3E}" sibTransId="{E18B6794-6966-4DDD-ADFF-72E220FFB3BE}"/>
    <dgm:cxn modelId="{B3F73844-29C2-4F11-A3B3-41E272B1050E}" srcId="{3AC9EE3C-34DD-4E85-860B-3D06E1003809}" destId="{B2318947-354C-44A5-B781-92636AA6E003}" srcOrd="2" destOrd="0" parTransId="{AF73506A-19DF-48D8-B82F-EA91ADEF6340}" sibTransId="{2293DEBB-92B4-478A-80A1-6BE5AC9AFE4B}"/>
    <dgm:cxn modelId="{55D04349-7558-4FB1-B0F2-F318873EBB91}" srcId="{9BF70034-65AF-42B8-85BC-208F79E240E7}" destId="{EDC156F5-036F-4DD5-8A2F-D259A6DB793B}" srcOrd="1" destOrd="0" parTransId="{55F2D007-4A28-400A-8EBD-28E5A7D0FCED}" sibTransId="{1ED43F21-AF48-4877-B4F7-9691614E32F9}"/>
    <dgm:cxn modelId="{1D836C5F-9193-4BB4-BD57-D98F531AF994}" type="presOf" srcId="{C628E2F5-0066-46EB-A443-0C63F702599C}" destId="{3B80B569-A8BA-4DCA-986D-D7BA41FEEE0C}" srcOrd="0" destOrd="0" presId="urn:microsoft.com/office/officeart/2005/8/layout/vList5"/>
    <dgm:cxn modelId="{975A5762-E936-4EB6-BA2F-48F1247E3A91}" srcId="{9625C8FF-E55B-4C0F-8B94-491AD8226C77}" destId="{6D533E6E-67FC-4AC0-855C-A8327AC22E5D}" srcOrd="2" destOrd="0" parTransId="{7A5CDA46-4780-4305-9940-25E80E586EB1}" sibTransId="{A8785632-4642-40D5-AEDF-EB0A13FB7F68}"/>
    <dgm:cxn modelId="{6008446C-54EF-4A2C-85A0-721A97CBFBF4}" type="presOf" srcId="{76329099-9F51-4917-B4D0-053367167EAA}" destId="{E44345C0-1C28-4A2E-A2DB-3DC55B80B5D0}" srcOrd="0" destOrd="1" presId="urn:microsoft.com/office/officeart/2005/8/layout/vList5"/>
    <dgm:cxn modelId="{569CD099-9D8E-48A6-8BC7-9E757382B2DB}" srcId="{9625C8FF-E55B-4C0F-8B94-491AD8226C77}" destId="{76329099-9F51-4917-B4D0-053367167EAA}" srcOrd="1" destOrd="0" parTransId="{93EBA752-185C-48AB-B44B-0EA4E0030C72}" sibTransId="{EA4C26DF-00BA-470F-B663-491DAAAEFD3D}"/>
    <dgm:cxn modelId="{343292A2-507B-4F34-B2E7-97D2BC87212A}" type="presOf" srcId="{F6124166-413F-46C3-9E4E-2F7602AB1D56}" destId="{90FFA9ED-FFE8-4FA4-B116-B113302C3FDF}" srcOrd="0" destOrd="2" presId="urn:microsoft.com/office/officeart/2005/8/layout/vList5"/>
    <dgm:cxn modelId="{78C0B4A4-FFA0-486E-9D8A-04BE3435A372}" type="presOf" srcId="{2FFCE498-C281-46B7-B441-C2C71697482E}" destId="{3B80B569-A8BA-4DCA-986D-D7BA41FEEE0C}" srcOrd="0" destOrd="1" presId="urn:microsoft.com/office/officeart/2005/8/layout/vList5"/>
    <dgm:cxn modelId="{CF62E6A5-B618-4145-A773-28ACFFC64067}" srcId="{3AC9EE3C-34DD-4E85-860B-3D06E1003809}" destId="{C628E2F5-0066-46EB-A443-0C63F702599C}" srcOrd="0" destOrd="0" parTransId="{F952104E-642E-472E-98F9-2E6EA6AB639A}" sibTransId="{2BA8012E-A57A-40BE-A73B-4DDBEFFEC618}"/>
    <dgm:cxn modelId="{5B4E3AA9-7B37-451A-A169-3FF1EB69A796}" srcId="{9BF70034-65AF-42B8-85BC-208F79E240E7}" destId="{F6124166-413F-46C3-9E4E-2F7602AB1D56}" srcOrd="2" destOrd="0" parTransId="{1FF31DA0-8E7D-4710-9F41-991E7E9432B1}" sibTransId="{461F297B-3DA7-4325-B097-06AA247C869A}"/>
    <dgm:cxn modelId="{29C9C2B3-5F17-4761-8227-C1EB0BB74D17}" type="presOf" srcId="{3AC9EE3C-34DD-4E85-860B-3D06E1003809}" destId="{0B152D5D-E8E9-40D1-B277-982FE5C84684}" srcOrd="0" destOrd="0" presId="urn:microsoft.com/office/officeart/2005/8/layout/vList5"/>
    <dgm:cxn modelId="{FFA89BC3-C069-4AED-A568-38A93EBF0138}" type="presOf" srcId="{6D533E6E-67FC-4AC0-855C-A8327AC22E5D}" destId="{E44345C0-1C28-4A2E-A2DB-3DC55B80B5D0}" srcOrd="0" destOrd="2" presId="urn:microsoft.com/office/officeart/2005/8/layout/vList5"/>
    <dgm:cxn modelId="{03D44ACF-C2E8-455E-BB6A-4C46751BCC6C}" srcId="{A3A65BF0-C524-4509-930A-AF1DFAFD497C}" destId="{9BF70034-65AF-42B8-85BC-208F79E240E7}" srcOrd="1" destOrd="0" parTransId="{974D1E20-1888-4082-83E0-46FBCC2F4F71}" sibTransId="{3943CC92-2003-41C8-A693-270B0E95BE97}"/>
    <dgm:cxn modelId="{B96A5ECF-0FFA-438F-AC31-F2DF535FA995}" srcId="{3AC9EE3C-34DD-4E85-860B-3D06E1003809}" destId="{2FFCE498-C281-46B7-B441-C2C71697482E}" srcOrd="1" destOrd="0" parTransId="{755FB371-2613-453F-8359-041796A4F5AF}" sibTransId="{62413393-1A81-4024-8E87-530D9BC3FD2E}"/>
    <dgm:cxn modelId="{70E055D2-6945-4E76-9434-D95D2DA29682}" type="presOf" srcId="{0463876D-15E7-40FD-B864-A1757C06670C}" destId="{E44345C0-1C28-4A2E-A2DB-3DC55B80B5D0}" srcOrd="0" destOrd="0" presId="urn:microsoft.com/office/officeart/2005/8/layout/vList5"/>
    <dgm:cxn modelId="{1B4A8FD5-DF14-411E-A691-DC079010A627}" type="presOf" srcId="{EDC156F5-036F-4DD5-8A2F-D259A6DB793B}" destId="{90FFA9ED-FFE8-4FA4-B116-B113302C3FDF}" srcOrd="0" destOrd="1" presId="urn:microsoft.com/office/officeart/2005/8/layout/vList5"/>
    <dgm:cxn modelId="{0842AFDB-7D46-4343-B8EF-23975BCDFB5F}" type="presOf" srcId="{9BF70034-65AF-42B8-85BC-208F79E240E7}" destId="{0AEE9FF7-A0AA-41BD-8C4B-FE9DC87FB62A}" srcOrd="0" destOrd="0" presId="urn:microsoft.com/office/officeart/2005/8/layout/vList5"/>
    <dgm:cxn modelId="{BBA143E9-0722-474D-8EC3-171CEB56356E}" type="presOf" srcId="{B2318947-354C-44A5-B781-92636AA6E003}" destId="{3B80B569-A8BA-4DCA-986D-D7BA41FEEE0C}" srcOrd="0" destOrd="2" presId="urn:microsoft.com/office/officeart/2005/8/layout/vList5"/>
    <dgm:cxn modelId="{B0B16AF0-6C71-405C-834E-A2BE87137883}" type="presOf" srcId="{9625C8FF-E55B-4C0F-8B94-491AD8226C77}" destId="{C5CE565C-2CD3-4675-80A1-6A43E26C44D8}" srcOrd="0" destOrd="0" presId="urn:microsoft.com/office/officeart/2005/8/layout/vList5"/>
    <dgm:cxn modelId="{3BDD85F5-40F4-43AB-BA0F-5E999F823BDD}" srcId="{9625C8FF-E55B-4C0F-8B94-491AD8226C77}" destId="{0463876D-15E7-40FD-B864-A1757C06670C}" srcOrd="0" destOrd="0" parTransId="{C5D1CB68-D51A-47EF-8131-41E754AAC40F}" sibTransId="{67A857F7-C494-4534-8EB9-8CE3F81ADF62}"/>
    <dgm:cxn modelId="{9285DAF5-45B6-4273-8674-B3B5E162B7E7}" srcId="{A3A65BF0-C524-4509-930A-AF1DFAFD497C}" destId="{9625C8FF-E55B-4C0F-8B94-491AD8226C77}" srcOrd="2" destOrd="0" parTransId="{9C065DB8-47C3-46E8-B868-6A88490F270E}" sibTransId="{D558B41C-C206-4342-B024-196A35A4393E}"/>
    <dgm:cxn modelId="{19B40EEC-D864-46B9-8D64-9E870557C0A6}" type="presParOf" srcId="{BF0DE99F-C64E-4CF9-B202-BA1080FE7FBF}" destId="{B65804CF-498C-4E46-9A1A-6139369935F5}" srcOrd="0" destOrd="0" presId="urn:microsoft.com/office/officeart/2005/8/layout/vList5"/>
    <dgm:cxn modelId="{BB054D69-6A73-47DE-85FB-9146D955942C}" type="presParOf" srcId="{B65804CF-498C-4E46-9A1A-6139369935F5}" destId="{0B152D5D-E8E9-40D1-B277-982FE5C84684}" srcOrd="0" destOrd="0" presId="urn:microsoft.com/office/officeart/2005/8/layout/vList5"/>
    <dgm:cxn modelId="{FF11B2C2-0C67-406B-B305-40C1174A868C}" type="presParOf" srcId="{B65804CF-498C-4E46-9A1A-6139369935F5}" destId="{3B80B569-A8BA-4DCA-986D-D7BA41FEEE0C}" srcOrd="1" destOrd="0" presId="urn:microsoft.com/office/officeart/2005/8/layout/vList5"/>
    <dgm:cxn modelId="{4684CEE4-74FF-4175-952A-88B4BD6B3750}" type="presParOf" srcId="{BF0DE99F-C64E-4CF9-B202-BA1080FE7FBF}" destId="{AEEC6E29-EDB9-4334-80D8-70F1D1325C19}" srcOrd="1" destOrd="0" presId="urn:microsoft.com/office/officeart/2005/8/layout/vList5"/>
    <dgm:cxn modelId="{CE719468-51D7-487E-AB7D-6F508BC7B451}" type="presParOf" srcId="{BF0DE99F-C64E-4CF9-B202-BA1080FE7FBF}" destId="{4F3D0FCA-9C0F-4E13-9CB4-597EB6CA040B}" srcOrd="2" destOrd="0" presId="urn:microsoft.com/office/officeart/2005/8/layout/vList5"/>
    <dgm:cxn modelId="{D7FFA4F1-A403-4125-8B49-6D8A29FC83C5}" type="presParOf" srcId="{4F3D0FCA-9C0F-4E13-9CB4-597EB6CA040B}" destId="{0AEE9FF7-A0AA-41BD-8C4B-FE9DC87FB62A}" srcOrd="0" destOrd="0" presId="urn:microsoft.com/office/officeart/2005/8/layout/vList5"/>
    <dgm:cxn modelId="{86327B0E-4C67-4871-85B6-C38EE71574D0}" type="presParOf" srcId="{4F3D0FCA-9C0F-4E13-9CB4-597EB6CA040B}" destId="{90FFA9ED-FFE8-4FA4-B116-B113302C3FDF}" srcOrd="1" destOrd="0" presId="urn:microsoft.com/office/officeart/2005/8/layout/vList5"/>
    <dgm:cxn modelId="{75469FC5-3D9F-4427-946E-B63A086FBC1C}" type="presParOf" srcId="{BF0DE99F-C64E-4CF9-B202-BA1080FE7FBF}" destId="{83AD6EC8-CD7D-4813-BB3C-C46B717BB25E}" srcOrd="3" destOrd="0" presId="urn:microsoft.com/office/officeart/2005/8/layout/vList5"/>
    <dgm:cxn modelId="{5809B4E7-DD68-4CFD-8D35-CE17E644BEFF}" type="presParOf" srcId="{BF0DE99F-C64E-4CF9-B202-BA1080FE7FBF}" destId="{ACBF81F5-0FD8-4FC3-BC00-2BFC678B4E4B}" srcOrd="4" destOrd="0" presId="urn:microsoft.com/office/officeart/2005/8/layout/vList5"/>
    <dgm:cxn modelId="{FDD41301-F285-422E-BF13-1ECF68383C68}" type="presParOf" srcId="{ACBF81F5-0FD8-4FC3-BC00-2BFC678B4E4B}" destId="{C5CE565C-2CD3-4675-80A1-6A43E26C44D8}" srcOrd="0" destOrd="0" presId="urn:microsoft.com/office/officeart/2005/8/layout/vList5"/>
    <dgm:cxn modelId="{2F883DC6-A1F1-4123-A097-03E0F2FCFFE5}" type="presParOf" srcId="{ACBF81F5-0FD8-4FC3-BC00-2BFC678B4E4B}" destId="{E44345C0-1C28-4A2E-A2DB-3DC55B80B5D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F133DE5-3314-4C03-86B7-62E520FDD95D}" type="doc">
      <dgm:prSet loTypeId="urn:microsoft.com/office/officeart/2005/8/layout/lProcess3" loCatId="process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s-EC"/>
        </a:p>
      </dgm:t>
    </dgm:pt>
    <dgm:pt modelId="{49A3031B-5315-44B8-859A-A26678B20AD0}">
      <dgm:prSet phldrT="[Texto]"/>
      <dgm:spPr/>
      <dgm:t>
        <a:bodyPr/>
        <a:lstStyle/>
        <a:p>
          <a:r>
            <a:rPr lang="es-EC" b="1" dirty="0"/>
            <a:t>EL ORO</a:t>
          </a:r>
        </a:p>
      </dgm:t>
    </dgm:pt>
    <dgm:pt modelId="{ED5CDC12-FB28-4672-8570-A38D14EA7859}" type="parTrans" cxnId="{560382A4-21CE-4424-9469-11B35C2D2BEB}">
      <dgm:prSet/>
      <dgm:spPr/>
      <dgm:t>
        <a:bodyPr/>
        <a:lstStyle/>
        <a:p>
          <a:endParaRPr lang="es-EC"/>
        </a:p>
      </dgm:t>
    </dgm:pt>
    <dgm:pt modelId="{83F9BE09-DE0D-4016-9840-4297A127837A}" type="sibTrans" cxnId="{560382A4-21CE-4424-9469-11B35C2D2BEB}">
      <dgm:prSet/>
      <dgm:spPr/>
      <dgm:t>
        <a:bodyPr/>
        <a:lstStyle/>
        <a:p>
          <a:endParaRPr lang="es-EC"/>
        </a:p>
      </dgm:t>
    </dgm:pt>
    <dgm:pt modelId="{1A6F3201-B603-4ECE-8EE1-5347E33950FF}">
      <dgm:prSet phldrT="[Texto]"/>
      <dgm:spPr/>
      <dgm:t>
        <a:bodyPr/>
        <a:lstStyle/>
        <a:p>
          <a:r>
            <a:rPr lang="es-EC" dirty="0"/>
            <a:t>Controles realizados: 7</a:t>
          </a:r>
        </a:p>
      </dgm:t>
    </dgm:pt>
    <dgm:pt modelId="{C217D86E-4687-495D-9686-2CDA6FEF5BA3}" type="parTrans" cxnId="{7DA2CCD5-78F6-456C-801D-76F4219C470A}">
      <dgm:prSet/>
      <dgm:spPr/>
      <dgm:t>
        <a:bodyPr/>
        <a:lstStyle/>
        <a:p>
          <a:endParaRPr lang="es-EC"/>
        </a:p>
      </dgm:t>
    </dgm:pt>
    <dgm:pt modelId="{072AA7DD-5BB9-4341-BCDB-1E4A8DF35A7A}" type="sibTrans" cxnId="{7DA2CCD5-78F6-456C-801D-76F4219C470A}">
      <dgm:prSet/>
      <dgm:spPr/>
      <dgm:t>
        <a:bodyPr/>
        <a:lstStyle/>
        <a:p>
          <a:endParaRPr lang="es-EC"/>
        </a:p>
      </dgm:t>
    </dgm:pt>
    <dgm:pt modelId="{DCB1687A-8B98-436F-8E61-9AF93D7932FD}">
      <dgm:prSet phldrT="[Texto]"/>
      <dgm:spPr/>
      <dgm:t>
        <a:bodyPr/>
        <a:lstStyle/>
        <a:p>
          <a:r>
            <a:rPr lang="es-EC" dirty="0"/>
            <a:t>Sustancia encontradas: N/A</a:t>
          </a:r>
        </a:p>
      </dgm:t>
    </dgm:pt>
    <dgm:pt modelId="{86F5ABD2-0928-4E8F-9A15-8199FAE28AEB}" type="parTrans" cxnId="{F37C1D54-693D-481B-8DE4-2A70E13F941A}">
      <dgm:prSet/>
      <dgm:spPr/>
      <dgm:t>
        <a:bodyPr/>
        <a:lstStyle/>
        <a:p>
          <a:endParaRPr lang="es-EC"/>
        </a:p>
      </dgm:t>
    </dgm:pt>
    <dgm:pt modelId="{38FD1869-0855-4E67-93FA-6F4AF5672B30}" type="sibTrans" cxnId="{F37C1D54-693D-481B-8DE4-2A70E13F941A}">
      <dgm:prSet/>
      <dgm:spPr/>
      <dgm:t>
        <a:bodyPr/>
        <a:lstStyle/>
        <a:p>
          <a:endParaRPr lang="es-EC"/>
        </a:p>
      </dgm:t>
    </dgm:pt>
    <dgm:pt modelId="{48795F00-10BF-43F9-AB0D-17D045CAAA07}">
      <dgm:prSet phldrT="[Texto]"/>
      <dgm:spPr/>
      <dgm:t>
        <a:bodyPr/>
        <a:lstStyle/>
        <a:p>
          <a:r>
            <a:rPr lang="es-EC" b="1" dirty="0"/>
            <a:t>LOJA</a:t>
          </a:r>
        </a:p>
      </dgm:t>
    </dgm:pt>
    <dgm:pt modelId="{865641AE-2E87-47BB-81D6-42254F4D75C9}" type="parTrans" cxnId="{35B79BDE-F8B0-452A-95EA-600646838ABA}">
      <dgm:prSet/>
      <dgm:spPr/>
      <dgm:t>
        <a:bodyPr/>
        <a:lstStyle/>
        <a:p>
          <a:endParaRPr lang="es-EC"/>
        </a:p>
      </dgm:t>
    </dgm:pt>
    <dgm:pt modelId="{46F5B62F-D91C-4111-A244-AD5F9C17CAC8}" type="sibTrans" cxnId="{35B79BDE-F8B0-452A-95EA-600646838ABA}">
      <dgm:prSet/>
      <dgm:spPr/>
      <dgm:t>
        <a:bodyPr/>
        <a:lstStyle/>
        <a:p>
          <a:endParaRPr lang="es-EC"/>
        </a:p>
      </dgm:t>
    </dgm:pt>
    <dgm:pt modelId="{898C04B6-0B95-49B9-A4B6-8F523F952B42}">
      <dgm:prSet phldrT="[Texto]"/>
      <dgm:spPr/>
      <dgm:t>
        <a:bodyPr/>
        <a:lstStyle/>
        <a:p>
          <a:r>
            <a:rPr lang="es-EC" dirty="0"/>
            <a:t>Controles realizados: 14</a:t>
          </a:r>
        </a:p>
      </dgm:t>
    </dgm:pt>
    <dgm:pt modelId="{F019739C-6FD0-471C-A9E8-FA7171F4292B}" type="parTrans" cxnId="{B51536EB-C913-4A85-8CDB-3C784911CC53}">
      <dgm:prSet/>
      <dgm:spPr/>
      <dgm:t>
        <a:bodyPr/>
        <a:lstStyle/>
        <a:p>
          <a:endParaRPr lang="es-EC"/>
        </a:p>
      </dgm:t>
    </dgm:pt>
    <dgm:pt modelId="{20D58E9E-A3AA-4D34-8351-7C56DB0640E0}" type="sibTrans" cxnId="{B51536EB-C913-4A85-8CDB-3C784911CC53}">
      <dgm:prSet/>
      <dgm:spPr/>
      <dgm:t>
        <a:bodyPr/>
        <a:lstStyle/>
        <a:p>
          <a:endParaRPr lang="es-EC"/>
        </a:p>
      </dgm:t>
    </dgm:pt>
    <dgm:pt modelId="{816E153B-3157-4CA0-9454-468E009131E6}">
      <dgm:prSet phldrT="[Texto]"/>
      <dgm:spPr/>
      <dgm:t>
        <a:bodyPr/>
        <a:lstStyle/>
        <a:p>
          <a:r>
            <a:rPr lang="es-EC" dirty="0"/>
            <a:t>Sustancias encontradas: antibióticos</a:t>
          </a:r>
        </a:p>
      </dgm:t>
    </dgm:pt>
    <dgm:pt modelId="{AECDDCBA-1C22-40C3-9F03-B4B4022B4FE2}" type="parTrans" cxnId="{4474092C-B4E3-48D6-8AEE-3FF4FD2F2B44}">
      <dgm:prSet/>
      <dgm:spPr/>
      <dgm:t>
        <a:bodyPr/>
        <a:lstStyle/>
        <a:p>
          <a:endParaRPr lang="es-EC"/>
        </a:p>
      </dgm:t>
    </dgm:pt>
    <dgm:pt modelId="{005B420A-ECB4-4047-AA14-585B84C9D009}" type="sibTrans" cxnId="{4474092C-B4E3-48D6-8AEE-3FF4FD2F2B44}">
      <dgm:prSet/>
      <dgm:spPr/>
      <dgm:t>
        <a:bodyPr/>
        <a:lstStyle/>
        <a:p>
          <a:endParaRPr lang="es-EC"/>
        </a:p>
      </dgm:t>
    </dgm:pt>
    <dgm:pt modelId="{F47D488D-DAE4-4C39-A3C5-CD3706E16ED3}">
      <dgm:prSet phldrT="[Texto]"/>
      <dgm:spPr/>
      <dgm:t>
        <a:bodyPr/>
        <a:lstStyle/>
        <a:p>
          <a:r>
            <a:rPr lang="es-EC" b="1" dirty="0"/>
            <a:t>ZAMORA</a:t>
          </a:r>
        </a:p>
      </dgm:t>
    </dgm:pt>
    <dgm:pt modelId="{4B8CA73B-ADFC-4B04-B7F9-B1E7EAA01D70}" type="parTrans" cxnId="{9D2D0874-345D-4369-8BD4-33AAE5C383DA}">
      <dgm:prSet/>
      <dgm:spPr/>
      <dgm:t>
        <a:bodyPr/>
        <a:lstStyle/>
        <a:p>
          <a:endParaRPr lang="es-EC"/>
        </a:p>
      </dgm:t>
    </dgm:pt>
    <dgm:pt modelId="{F2DA3AA2-8878-4A02-923B-6CE6F0321F34}" type="sibTrans" cxnId="{9D2D0874-345D-4369-8BD4-33AAE5C383DA}">
      <dgm:prSet/>
      <dgm:spPr/>
      <dgm:t>
        <a:bodyPr/>
        <a:lstStyle/>
        <a:p>
          <a:endParaRPr lang="es-EC"/>
        </a:p>
      </dgm:t>
    </dgm:pt>
    <dgm:pt modelId="{ED2B90C8-6ABB-4CE3-A34C-367C5A6FAAB7}">
      <dgm:prSet phldrT="[Texto]"/>
      <dgm:spPr/>
      <dgm:t>
        <a:bodyPr/>
        <a:lstStyle/>
        <a:p>
          <a:r>
            <a:rPr lang="es-EC" dirty="0"/>
            <a:t>Controles realizados: 85</a:t>
          </a:r>
        </a:p>
      </dgm:t>
    </dgm:pt>
    <dgm:pt modelId="{1A493193-B353-4302-AFA6-ED5C5F03A748}" type="parTrans" cxnId="{2DC8E69D-3724-49BC-9149-378E43482ED2}">
      <dgm:prSet/>
      <dgm:spPr/>
      <dgm:t>
        <a:bodyPr/>
        <a:lstStyle/>
        <a:p>
          <a:endParaRPr lang="es-EC"/>
        </a:p>
      </dgm:t>
    </dgm:pt>
    <dgm:pt modelId="{DD0EB46C-16AA-4339-90BF-2FF1DFDAF3EA}" type="sibTrans" cxnId="{2DC8E69D-3724-49BC-9149-378E43482ED2}">
      <dgm:prSet/>
      <dgm:spPr/>
      <dgm:t>
        <a:bodyPr/>
        <a:lstStyle/>
        <a:p>
          <a:endParaRPr lang="es-EC"/>
        </a:p>
      </dgm:t>
    </dgm:pt>
    <dgm:pt modelId="{CB7CFC98-56A2-469E-A8E7-092A202C6316}">
      <dgm:prSet phldrT="[Texto]"/>
      <dgm:spPr/>
      <dgm:t>
        <a:bodyPr/>
        <a:lstStyle/>
        <a:p>
          <a:r>
            <a:rPr lang="es-EC" dirty="0"/>
            <a:t>Sustancia encontradas: antibióticos y agua</a:t>
          </a:r>
        </a:p>
      </dgm:t>
    </dgm:pt>
    <dgm:pt modelId="{738D1140-5685-4EF2-B843-74CC7E9A1223}" type="parTrans" cxnId="{FE45A084-464C-401A-A6E8-3DDB807A9CE3}">
      <dgm:prSet/>
      <dgm:spPr/>
      <dgm:t>
        <a:bodyPr/>
        <a:lstStyle/>
        <a:p>
          <a:endParaRPr lang="es-EC"/>
        </a:p>
      </dgm:t>
    </dgm:pt>
    <dgm:pt modelId="{78F3C367-F9DE-43A2-8CD0-4E8E4A382ECC}" type="sibTrans" cxnId="{FE45A084-464C-401A-A6E8-3DDB807A9CE3}">
      <dgm:prSet/>
      <dgm:spPr/>
      <dgm:t>
        <a:bodyPr/>
        <a:lstStyle/>
        <a:p>
          <a:endParaRPr lang="es-EC"/>
        </a:p>
      </dgm:t>
    </dgm:pt>
    <dgm:pt modelId="{0FE51440-EAF6-4739-A22E-C62738A5879F}" type="pres">
      <dgm:prSet presAssocID="{DF133DE5-3314-4C03-86B7-62E520FDD95D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D4A1731B-55C3-47D9-BE3B-2C1DCD1615CC}" type="pres">
      <dgm:prSet presAssocID="{49A3031B-5315-44B8-859A-A26678B20AD0}" presName="horFlow" presStyleCnt="0"/>
      <dgm:spPr/>
    </dgm:pt>
    <dgm:pt modelId="{ED1402B9-107F-4213-AF3D-4D9FFF8D0245}" type="pres">
      <dgm:prSet presAssocID="{49A3031B-5315-44B8-859A-A26678B20AD0}" presName="bigChev" presStyleLbl="node1" presStyleIdx="0" presStyleCnt="3"/>
      <dgm:spPr/>
    </dgm:pt>
    <dgm:pt modelId="{58008C4A-BFE8-4029-9993-B2B6F0D4F155}" type="pres">
      <dgm:prSet presAssocID="{C217D86E-4687-495D-9686-2CDA6FEF5BA3}" presName="parTrans" presStyleCnt="0"/>
      <dgm:spPr/>
    </dgm:pt>
    <dgm:pt modelId="{1EF0113B-7ACC-4ADA-A381-7B996F412C6D}" type="pres">
      <dgm:prSet presAssocID="{1A6F3201-B603-4ECE-8EE1-5347E33950FF}" presName="node" presStyleLbl="alignAccFollowNode1" presStyleIdx="0" presStyleCnt="6">
        <dgm:presLayoutVars>
          <dgm:bulletEnabled val="1"/>
        </dgm:presLayoutVars>
      </dgm:prSet>
      <dgm:spPr/>
    </dgm:pt>
    <dgm:pt modelId="{567BEC06-3262-4452-9B3A-B70F236156BB}" type="pres">
      <dgm:prSet presAssocID="{072AA7DD-5BB9-4341-BCDB-1E4A8DF35A7A}" presName="sibTrans" presStyleCnt="0"/>
      <dgm:spPr/>
    </dgm:pt>
    <dgm:pt modelId="{AF2C5DCF-0BE6-40B4-BE78-C08975730FA1}" type="pres">
      <dgm:prSet presAssocID="{DCB1687A-8B98-436F-8E61-9AF93D7932FD}" presName="node" presStyleLbl="alignAccFollowNode1" presStyleIdx="1" presStyleCnt="6">
        <dgm:presLayoutVars>
          <dgm:bulletEnabled val="1"/>
        </dgm:presLayoutVars>
      </dgm:prSet>
      <dgm:spPr/>
    </dgm:pt>
    <dgm:pt modelId="{37CF9F7A-903C-472F-B8B7-8E3F597E2539}" type="pres">
      <dgm:prSet presAssocID="{49A3031B-5315-44B8-859A-A26678B20AD0}" presName="vSp" presStyleCnt="0"/>
      <dgm:spPr/>
    </dgm:pt>
    <dgm:pt modelId="{2FD433FC-4110-4B8D-8006-A07168D1C3C8}" type="pres">
      <dgm:prSet presAssocID="{48795F00-10BF-43F9-AB0D-17D045CAAA07}" presName="horFlow" presStyleCnt="0"/>
      <dgm:spPr/>
    </dgm:pt>
    <dgm:pt modelId="{CAB8FEA5-96AC-4825-AA16-883D0DE7C494}" type="pres">
      <dgm:prSet presAssocID="{48795F00-10BF-43F9-AB0D-17D045CAAA07}" presName="bigChev" presStyleLbl="node1" presStyleIdx="1" presStyleCnt="3"/>
      <dgm:spPr/>
    </dgm:pt>
    <dgm:pt modelId="{3B6470B3-E27A-438E-AE50-033FF00D9D06}" type="pres">
      <dgm:prSet presAssocID="{F019739C-6FD0-471C-A9E8-FA7171F4292B}" presName="parTrans" presStyleCnt="0"/>
      <dgm:spPr/>
    </dgm:pt>
    <dgm:pt modelId="{23983654-2F5C-4DD3-B0AB-6B4A6AE9E493}" type="pres">
      <dgm:prSet presAssocID="{898C04B6-0B95-49B9-A4B6-8F523F952B42}" presName="node" presStyleLbl="alignAccFollowNode1" presStyleIdx="2" presStyleCnt="6" custLinFactNeighborY="-1886">
        <dgm:presLayoutVars>
          <dgm:bulletEnabled val="1"/>
        </dgm:presLayoutVars>
      </dgm:prSet>
      <dgm:spPr/>
    </dgm:pt>
    <dgm:pt modelId="{4E52B16D-11B4-472A-BC35-45EAFFB4D16B}" type="pres">
      <dgm:prSet presAssocID="{20D58E9E-A3AA-4D34-8351-7C56DB0640E0}" presName="sibTrans" presStyleCnt="0"/>
      <dgm:spPr/>
    </dgm:pt>
    <dgm:pt modelId="{2865B290-9CAA-4BB3-ACE2-E386B8AAEC1D}" type="pres">
      <dgm:prSet presAssocID="{816E153B-3157-4CA0-9454-468E009131E6}" presName="node" presStyleLbl="alignAccFollowNode1" presStyleIdx="3" presStyleCnt="6">
        <dgm:presLayoutVars>
          <dgm:bulletEnabled val="1"/>
        </dgm:presLayoutVars>
      </dgm:prSet>
      <dgm:spPr/>
    </dgm:pt>
    <dgm:pt modelId="{DF2B0F11-8A7B-4A8B-8D96-D8F09494F3C1}" type="pres">
      <dgm:prSet presAssocID="{48795F00-10BF-43F9-AB0D-17D045CAAA07}" presName="vSp" presStyleCnt="0"/>
      <dgm:spPr/>
    </dgm:pt>
    <dgm:pt modelId="{58403FEC-94DF-4105-B77C-0EAB0E1A39E2}" type="pres">
      <dgm:prSet presAssocID="{F47D488D-DAE4-4C39-A3C5-CD3706E16ED3}" presName="horFlow" presStyleCnt="0"/>
      <dgm:spPr/>
    </dgm:pt>
    <dgm:pt modelId="{8576D133-A3A2-4BCC-A8E3-33BD396DB8A3}" type="pres">
      <dgm:prSet presAssocID="{F47D488D-DAE4-4C39-A3C5-CD3706E16ED3}" presName="bigChev" presStyleLbl="node1" presStyleIdx="2" presStyleCnt="3"/>
      <dgm:spPr/>
    </dgm:pt>
    <dgm:pt modelId="{9D499F3F-CAAE-492F-922C-44ABF61E09C4}" type="pres">
      <dgm:prSet presAssocID="{1A493193-B353-4302-AFA6-ED5C5F03A748}" presName="parTrans" presStyleCnt="0"/>
      <dgm:spPr/>
    </dgm:pt>
    <dgm:pt modelId="{DE2E0742-E0A5-4E06-8649-424D80CD82C4}" type="pres">
      <dgm:prSet presAssocID="{ED2B90C8-6ABB-4CE3-A34C-367C5A6FAAB7}" presName="node" presStyleLbl="alignAccFollowNode1" presStyleIdx="4" presStyleCnt="6">
        <dgm:presLayoutVars>
          <dgm:bulletEnabled val="1"/>
        </dgm:presLayoutVars>
      </dgm:prSet>
      <dgm:spPr/>
    </dgm:pt>
    <dgm:pt modelId="{C60AE2CE-F7C7-4126-9C7C-F54E4AA371DC}" type="pres">
      <dgm:prSet presAssocID="{DD0EB46C-16AA-4339-90BF-2FF1DFDAF3EA}" presName="sibTrans" presStyleCnt="0"/>
      <dgm:spPr/>
    </dgm:pt>
    <dgm:pt modelId="{6730FB38-32CA-48A6-B17A-E2EAC042A6C8}" type="pres">
      <dgm:prSet presAssocID="{CB7CFC98-56A2-469E-A8E7-092A202C6316}" presName="node" presStyleLbl="alignAccFollowNode1" presStyleIdx="5" presStyleCnt="6">
        <dgm:presLayoutVars>
          <dgm:bulletEnabled val="1"/>
        </dgm:presLayoutVars>
      </dgm:prSet>
      <dgm:spPr/>
    </dgm:pt>
  </dgm:ptLst>
  <dgm:cxnLst>
    <dgm:cxn modelId="{A346211A-6461-4445-908E-CBACC5367403}" type="presOf" srcId="{48795F00-10BF-43F9-AB0D-17D045CAAA07}" destId="{CAB8FEA5-96AC-4825-AA16-883D0DE7C494}" srcOrd="0" destOrd="0" presId="urn:microsoft.com/office/officeart/2005/8/layout/lProcess3"/>
    <dgm:cxn modelId="{DA9C5F26-D5FD-4F2F-8613-AF8E48C34A9B}" type="presOf" srcId="{898C04B6-0B95-49B9-A4B6-8F523F952B42}" destId="{23983654-2F5C-4DD3-B0AB-6B4A6AE9E493}" srcOrd="0" destOrd="0" presId="urn:microsoft.com/office/officeart/2005/8/layout/lProcess3"/>
    <dgm:cxn modelId="{4474092C-B4E3-48D6-8AEE-3FF4FD2F2B44}" srcId="{48795F00-10BF-43F9-AB0D-17D045CAAA07}" destId="{816E153B-3157-4CA0-9454-468E009131E6}" srcOrd="1" destOrd="0" parTransId="{AECDDCBA-1C22-40C3-9F03-B4B4022B4FE2}" sibTransId="{005B420A-ECB4-4047-AA14-585B84C9D009}"/>
    <dgm:cxn modelId="{F64EA239-F3E7-457C-B816-C704BE376AF0}" type="presOf" srcId="{F47D488D-DAE4-4C39-A3C5-CD3706E16ED3}" destId="{8576D133-A3A2-4BCC-A8E3-33BD396DB8A3}" srcOrd="0" destOrd="0" presId="urn:microsoft.com/office/officeart/2005/8/layout/lProcess3"/>
    <dgm:cxn modelId="{BB553B45-35C8-445A-9674-1A300806DEF6}" type="presOf" srcId="{DF133DE5-3314-4C03-86B7-62E520FDD95D}" destId="{0FE51440-EAF6-4739-A22E-C62738A5879F}" srcOrd="0" destOrd="0" presId="urn:microsoft.com/office/officeart/2005/8/layout/lProcess3"/>
    <dgm:cxn modelId="{97DA8751-3A67-48D4-B861-DDAF66A9D38D}" type="presOf" srcId="{ED2B90C8-6ABB-4CE3-A34C-367C5A6FAAB7}" destId="{DE2E0742-E0A5-4E06-8649-424D80CD82C4}" srcOrd="0" destOrd="0" presId="urn:microsoft.com/office/officeart/2005/8/layout/lProcess3"/>
    <dgm:cxn modelId="{F37C1D54-693D-481B-8DE4-2A70E13F941A}" srcId="{49A3031B-5315-44B8-859A-A26678B20AD0}" destId="{DCB1687A-8B98-436F-8E61-9AF93D7932FD}" srcOrd="1" destOrd="0" parTransId="{86F5ABD2-0928-4E8F-9A15-8199FAE28AEB}" sibTransId="{38FD1869-0855-4E67-93FA-6F4AF5672B30}"/>
    <dgm:cxn modelId="{E5A6536F-39A1-4822-9609-CA6D5CA82D38}" type="presOf" srcId="{816E153B-3157-4CA0-9454-468E009131E6}" destId="{2865B290-9CAA-4BB3-ACE2-E386B8AAEC1D}" srcOrd="0" destOrd="0" presId="urn:microsoft.com/office/officeart/2005/8/layout/lProcess3"/>
    <dgm:cxn modelId="{F67FA371-B048-4679-9C88-58F400437436}" type="presOf" srcId="{49A3031B-5315-44B8-859A-A26678B20AD0}" destId="{ED1402B9-107F-4213-AF3D-4D9FFF8D0245}" srcOrd="0" destOrd="0" presId="urn:microsoft.com/office/officeart/2005/8/layout/lProcess3"/>
    <dgm:cxn modelId="{9D2D0874-345D-4369-8BD4-33AAE5C383DA}" srcId="{DF133DE5-3314-4C03-86B7-62E520FDD95D}" destId="{F47D488D-DAE4-4C39-A3C5-CD3706E16ED3}" srcOrd="2" destOrd="0" parTransId="{4B8CA73B-ADFC-4B04-B7F9-B1E7EAA01D70}" sibTransId="{F2DA3AA2-8878-4A02-923B-6CE6F0321F34}"/>
    <dgm:cxn modelId="{FE45A084-464C-401A-A6E8-3DDB807A9CE3}" srcId="{F47D488D-DAE4-4C39-A3C5-CD3706E16ED3}" destId="{CB7CFC98-56A2-469E-A8E7-092A202C6316}" srcOrd="1" destOrd="0" parTransId="{738D1140-5685-4EF2-B843-74CC7E9A1223}" sibTransId="{78F3C367-F9DE-43A2-8CD0-4E8E4A382ECC}"/>
    <dgm:cxn modelId="{7271AB88-29B2-49E7-9888-44FA25128C90}" type="presOf" srcId="{DCB1687A-8B98-436F-8E61-9AF93D7932FD}" destId="{AF2C5DCF-0BE6-40B4-BE78-C08975730FA1}" srcOrd="0" destOrd="0" presId="urn:microsoft.com/office/officeart/2005/8/layout/lProcess3"/>
    <dgm:cxn modelId="{2DC8E69D-3724-49BC-9149-378E43482ED2}" srcId="{F47D488D-DAE4-4C39-A3C5-CD3706E16ED3}" destId="{ED2B90C8-6ABB-4CE3-A34C-367C5A6FAAB7}" srcOrd="0" destOrd="0" parTransId="{1A493193-B353-4302-AFA6-ED5C5F03A748}" sibTransId="{DD0EB46C-16AA-4339-90BF-2FF1DFDAF3EA}"/>
    <dgm:cxn modelId="{560382A4-21CE-4424-9469-11B35C2D2BEB}" srcId="{DF133DE5-3314-4C03-86B7-62E520FDD95D}" destId="{49A3031B-5315-44B8-859A-A26678B20AD0}" srcOrd="0" destOrd="0" parTransId="{ED5CDC12-FB28-4672-8570-A38D14EA7859}" sibTransId="{83F9BE09-DE0D-4016-9840-4297A127837A}"/>
    <dgm:cxn modelId="{F425C0C4-C655-4081-ADC0-5456DC891A94}" type="presOf" srcId="{CB7CFC98-56A2-469E-A8E7-092A202C6316}" destId="{6730FB38-32CA-48A6-B17A-E2EAC042A6C8}" srcOrd="0" destOrd="0" presId="urn:microsoft.com/office/officeart/2005/8/layout/lProcess3"/>
    <dgm:cxn modelId="{7DA2CCD5-78F6-456C-801D-76F4219C470A}" srcId="{49A3031B-5315-44B8-859A-A26678B20AD0}" destId="{1A6F3201-B603-4ECE-8EE1-5347E33950FF}" srcOrd="0" destOrd="0" parTransId="{C217D86E-4687-495D-9686-2CDA6FEF5BA3}" sibTransId="{072AA7DD-5BB9-4341-BCDB-1E4A8DF35A7A}"/>
    <dgm:cxn modelId="{0C6D78D8-464B-408E-A1E6-F777128EFA1C}" type="presOf" srcId="{1A6F3201-B603-4ECE-8EE1-5347E33950FF}" destId="{1EF0113B-7ACC-4ADA-A381-7B996F412C6D}" srcOrd="0" destOrd="0" presId="urn:microsoft.com/office/officeart/2005/8/layout/lProcess3"/>
    <dgm:cxn modelId="{35B79BDE-F8B0-452A-95EA-600646838ABA}" srcId="{DF133DE5-3314-4C03-86B7-62E520FDD95D}" destId="{48795F00-10BF-43F9-AB0D-17D045CAAA07}" srcOrd="1" destOrd="0" parTransId="{865641AE-2E87-47BB-81D6-42254F4D75C9}" sibTransId="{46F5B62F-D91C-4111-A244-AD5F9C17CAC8}"/>
    <dgm:cxn modelId="{B51536EB-C913-4A85-8CDB-3C784911CC53}" srcId="{48795F00-10BF-43F9-AB0D-17D045CAAA07}" destId="{898C04B6-0B95-49B9-A4B6-8F523F952B42}" srcOrd="0" destOrd="0" parTransId="{F019739C-6FD0-471C-A9E8-FA7171F4292B}" sibTransId="{20D58E9E-A3AA-4D34-8351-7C56DB0640E0}"/>
    <dgm:cxn modelId="{A5AC1711-5C36-4D67-AE1C-8D5AA7644D95}" type="presParOf" srcId="{0FE51440-EAF6-4739-A22E-C62738A5879F}" destId="{D4A1731B-55C3-47D9-BE3B-2C1DCD1615CC}" srcOrd="0" destOrd="0" presId="urn:microsoft.com/office/officeart/2005/8/layout/lProcess3"/>
    <dgm:cxn modelId="{52749442-C555-4624-9998-2020D8102169}" type="presParOf" srcId="{D4A1731B-55C3-47D9-BE3B-2C1DCD1615CC}" destId="{ED1402B9-107F-4213-AF3D-4D9FFF8D0245}" srcOrd="0" destOrd="0" presId="urn:microsoft.com/office/officeart/2005/8/layout/lProcess3"/>
    <dgm:cxn modelId="{09623FE7-1119-4CC9-B411-164136F6265E}" type="presParOf" srcId="{D4A1731B-55C3-47D9-BE3B-2C1DCD1615CC}" destId="{58008C4A-BFE8-4029-9993-B2B6F0D4F155}" srcOrd="1" destOrd="0" presId="urn:microsoft.com/office/officeart/2005/8/layout/lProcess3"/>
    <dgm:cxn modelId="{C7B4CBA7-279D-471B-ADA7-BCB475A1A042}" type="presParOf" srcId="{D4A1731B-55C3-47D9-BE3B-2C1DCD1615CC}" destId="{1EF0113B-7ACC-4ADA-A381-7B996F412C6D}" srcOrd="2" destOrd="0" presId="urn:microsoft.com/office/officeart/2005/8/layout/lProcess3"/>
    <dgm:cxn modelId="{990A3A0D-CDA3-4E74-91AE-3583D41D731C}" type="presParOf" srcId="{D4A1731B-55C3-47D9-BE3B-2C1DCD1615CC}" destId="{567BEC06-3262-4452-9B3A-B70F236156BB}" srcOrd="3" destOrd="0" presId="urn:microsoft.com/office/officeart/2005/8/layout/lProcess3"/>
    <dgm:cxn modelId="{003272F2-0F94-4C93-923B-313574BB1891}" type="presParOf" srcId="{D4A1731B-55C3-47D9-BE3B-2C1DCD1615CC}" destId="{AF2C5DCF-0BE6-40B4-BE78-C08975730FA1}" srcOrd="4" destOrd="0" presId="urn:microsoft.com/office/officeart/2005/8/layout/lProcess3"/>
    <dgm:cxn modelId="{5BA01FD9-CB29-4C0E-B76E-56097872CB29}" type="presParOf" srcId="{0FE51440-EAF6-4739-A22E-C62738A5879F}" destId="{37CF9F7A-903C-472F-B8B7-8E3F597E2539}" srcOrd="1" destOrd="0" presId="urn:microsoft.com/office/officeart/2005/8/layout/lProcess3"/>
    <dgm:cxn modelId="{3853AFB4-A31B-42FA-86DA-909A80406926}" type="presParOf" srcId="{0FE51440-EAF6-4739-A22E-C62738A5879F}" destId="{2FD433FC-4110-4B8D-8006-A07168D1C3C8}" srcOrd="2" destOrd="0" presId="urn:microsoft.com/office/officeart/2005/8/layout/lProcess3"/>
    <dgm:cxn modelId="{9979FFF0-16BA-4A21-A556-550BEDB08C81}" type="presParOf" srcId="{2FD433FC-4110-4B8D-8006-A07168D1C3C8}" destId="{CAB8FEA5-96AC-4825-AA16-883D0DE7C494}" srcOrd="0" destOrd="0" presId="urn:microsoft.com/office/officeart/2005/8/layout/lProcess3"/>
    <dgm:cxn modelId="{0C2078C7-6A2E-4678-A51C-88FCC1EABB35}" type="presParOf" srcId="{2FD433FC-4110-4B8D-8006-A07168D1C3C8}" destId="{3B6470B3-E27A-438E-AE50-033FF00D9D06}" srcOrd="1" destOrd="0" presId="urn:microsoft.com/office/officeart/2005/8/layout/lProcess3"/>
    <dgm:cxn modelId="{1E7FFEC3-556A-4E65-BD5C-7AC90EE723A9}" type="presParOf" srcId="{2FD433FC-4110-4B8D-8006-A07168D1C3C8}" destId="{23983654-2F5C-4DD3-B0AB-6B4A6AE9E493}" srcOrd="2" destOrd="0" presId="urn:microsoft.com/office/officeart/2005/8/layout/lProcess3"/>
    <dgm:cxn modelId="{135B56A1-1747-4998-9993-E7D9BEA6ABF0}" type="presParOf" srcId="{2FD433FC-4110-4B8D-8006-A07168D1C3C8}" destId="{4E52B16D-11B4-472A-BC35-45EAFFB4D16B}" srcOrd="3" destOrd="0" presId="urn:microsoft.com/office/officeart/2005/8/layout/lProcess3"/>
    <dgm:cxn modelId="{4020D6B5-7332-4360-9521-38E5DB51751D}" type="presParOf" srcId="{2FD433FC-4110-4B8D-8006-A07168D1C3C8}" destId="{2865B290-9CAA-4BB3-ACE2-E386B8AAEC1D}" srcOrd="4" destOrd="0" presId="urn:microsoft.com/office/officeart/2005/8/layout/lProcess3"/>
    <dgm:cxn modelId="{96BB389C-E6E0-4525-BF75-3EBFDB1A8394}" type="presParOf" srcId="{0FE51440-EAF6-4739-A22E-C62738A5879F}" destId="{DF2B0F11-8A7B-4A8B-8D96-D8F09494F3C1}" srcOrd="3" destOrd="0" presId="urn:microsoft.com/office/officeart/2005/8/layout/lProcess3"/>
    <dgm:cxn modelId="{85B0D3B2-D221-450A-B600-56341B97282D}" type="presParOf" srcId="{0FE51440-EAF6-4739-A22E-C62738A5879F}" destId="{58403FEC-94DF-4105-B77C-0EAB0E1A39E2}" srcOrd="4" destOrd="0" presId="urn:microsoft.com/office/officeart/2005/8/layout/lProcess3"/>
    <dgm:cxn modelId="{21EF4523-51E1-41AC-98B8-F3A3A462A420}" type="presParOf" srcId="{58403FEC-94DF-4105-B77C-0EAB0E1A39E2}" destId="{8576D133-A3A2-4BCC-A8E3-33BD396DB8A3}" srcOrd="0" destOrd="0" presId="urn:microsoft.com/office/officeart/2005/8/layout/lProcess3"/>
    <dgm:cxn modelId="{5F91950E-4E82-43AB-A28E-35543FB4BC21}" type="presParOf" srcId="{58403FEC-94DF-4105-B77C-0EAB0E1A39E2}" destId="{9D499F3F-CAAE-492F-922C-44ABF61E09C4}" srcOrd="1" destOrd="0" presId="urn:microsoft.com/office/officeart/2005/8/layout/lProcess3"/>
    <dgm:cxn modelId="{0AB0542E-1198-43BD-9508-EEBC1A9CC85A}" type="presParOf" srcId="{58403FEC-94DF-4105-B77C-0EAB0E1A39E2}" destId="{DE2E0742-E0A5-4E06-8649-424D80CD82C4}" srcOrd="2" destOrd="0" presId="urn:microsoft.com/office/officeart/2005/8/layout/lProcess3"/>
    <dgm:cxn modelId="{9D994A4D-64EA-4F4F-BD53-D3C625FB5AE1}" type="presParOf" srcId="{58403FEC-94DF-4105-B77C-0EAB0E1A39E2}" destId="{C60AE2CE-F7C7-4126-9C7C-F54E4AA371DC}" srcOrd="3" destOrd="0" presId="urn:microsoft.com/office/officeart/2005/8/layout/lProcess3"/>
    <dgm:cxn modelId="{E2A4C34D-75C6-4A19-B7C0-AA99D8D2D515}" type="presParOf" srcId="{58403FEC-94DF-4105-B77C-0EAB0E1A39E2}" destId="{6730FB38-32CA-48A6-B17A-E2EAC042A6C8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F133DE5-3314-4C03-86B7-62E520FDD95D}" type="doc">
      <dgm:prSet loTypeId="urn:microsoft.com/office/officeart/2005/8/layout/lProcess3" loCatId="process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s-EC"/>
        </a:p>
      </dgm:t>
    </dgm:pt>
    <dgm:pt modelId="{49A3031B-5315-44B8-859A-A26678B20AD0}">
      <dgm:prSet phldrT="[Texto]"/>
      <dgm:spPr/>
      <dgm:t>
        <a:bodyPr/>
        <a:lstStyle/>
        <a:p>
          <a:r>
            <a:rPr lang="es-EC" b="1" dirty="0"/>
            <a:t>EL ORO</a:t>
          </a:r>
        </a:p>
      </dgm:t>
    </dgm:pt>
    <dgm:pt modelId="{ED5CDC12-FB28-4672-8570-A38D14EA7859}" type="parTrans" cxnId="{560382A4-21CE-4424-9469-11B35C2D2BEB}">
      <dgm:prSet/>
      <dgm:spPr/>
      <dgm:t>
        <a:bodyPr/>
        <a:lstStyle/>
        <a:p>
          <a:endParaRPr lang="es-EC" b="0">
            <a:solidFill>
              <a:schemeClr val="tx1"/>
            </a:solidFill>
          </a:endParaRPr>
        </a:p>
      </dgm:t>
    </dgm:pt>
    <dgm:pt modelId="{83F9BE09-DE0D-4016-9840-4297A127837A}" type="sibTrans" cxnId="{560382A4-21CE-4424-9469-11B35C2D2BEB}">
      <dgm:prSet/>
      <dgm:spPr/>
      <dgm:t>
        <a:bodyPr/>
        <a:lstStyle/>
        <a:p>
          <a:endParaRPr lang="es-EC" b="0">
            <a:solidFill>
              <a:schemeClr val="tx1"/>
            </a:solidFill>
          </a:endParaRPr>
        </a:p>
      </dgm:t>
    </dgm:pt>
    <dgm:pt modelId="{1A6F3201-B603-4ECE-8EE1-5347E33950FF}">
      <dgm:prSet phldrT="[Texto]" custT="1"/>
      <dgm:spPr/>
      <dgm:t>
        <a:bodyPr/>
        <a:lstStyle/>
        <a:p>
          <a:r>
            <a:rPr lang="es-EC" sz="1200" b="0" dirty="0"/>
            <a:t>litros encontrados: 1.100</a:t>
          </a:r>
        </a:p>
      </dgm:t>
    </dgm:pt>
    <dgm:pt modelId="{C217D86E-4687-495D-9686-2CDA6FEF5BA3}" type="parTrans" cxnId="{7DA2CCD5-78F6-456C-801D-76F4219C470A}">
      <dgm:prSet/>
      <dgm:spPr/>
      <dgm:t>
        <a:bodyPr/>
        <a:lstStyle/>
        <a:p>
          <a:endParaRPr lang="es-EC" b="0">
            <a:solidFill>
              <a:schemeClr val="tx1"/>
            </a:solidFill>
          </a:endParaRPr>
        </a:p>
      </dgm:t>
    </dgm:pt>
    <dgm:pt modelId="{072AA7DD-5BB9-4341-BCDB-1E4A8DF35A7A}" type="sibTrans" cxnId="{7DA2CCD5-78F6-456C-801D-76F4219C470A}">
      <dgm:prSet/>
      <dgm:spPr/>
      <dgm:t>
        <a:bodyPr/>
        <a:lstStyle/>
        <a:p>
          <a:endParaRPr lang="es-EC" b="0">
            <a:solidFill>
              <a:schemeClr val="tx1"/>
            </a:solidFill>
          </a:endParaRPr>
        </a:p>
      </dgm:t>
    </dgm:pt>
    <dgm:pt modelId="{0FE51440-EAF6-4739-A22E-C62738A5879F}" type="pres">
      <dgm:prSet presAssocID="{DF133DE5-3314-4C03-86B7-62E520FDD95D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D4A1731B-55C3-47D9-BE3B-2C1DCD1615CC}" type="pres">
      <dgm:prSet presAssocID="{49A3031B-5315-44B8-859A-A26678B20AD0}" presName="horFlow" presStyleCnt="0"/>
      <dgm:spPr/>
    </dgm:pt>
    <dgm:pt modelId="{ED1402B9-107F-4213-AF3D-4D9FFF8D0245}" type="pres">
      <dgm:prSet presAssocID="{49A3031B-5315-44B8-859A-A26678B20AD0}" presName="bigChev" presStyleLbl="node1" presStyleIdx="0" presStyleCnt="1"/>
      <dgm:spPr/>
    </dgm:pt>
    <dgm:pt modelId="{58008C4A-BFE8-4029-9993-B2B6F0D4F155}" type="pres">
      <dgm:prSet presAssocID="{C217D86E-4687-495D-9686-2CDA6FEF5BA3}" presName="parTrans" presStyleCnt="0"/>
      <dgm:spPr/>
    </dgm:pt>
    <dgm:pt modelId="{1EF0113B-7ACC-4ADA-A381-7B996F412C6D}" type="pres">
      <dgm:prSet presAssocID="{1A6F3201-B603-4ECE-8EE1-5347E33950FF}" presName="node" presStyleLbl="alignAccFollowNode1" presStyleIdx="0" presStyleCnt="1">
        <dgm:presLayoutVars>
          <dgm:bulletEnabled val="1"/>
        </dgm:presLayoutVars>
      </dgm:prSet>
      <dgm:spPr/>
    </dgm:pt>
  </dgm:ptLst>
  <dgm:cxnLst>
    <dgm:cxn modelId="{BB553B45-35C8-445A-9674-1A300806DEF6}" type="presOf" srcId="{DF133DE5-3314-4C03-86B7-62E520FDD95D}" destId="{0FE51440-EAF6-4739-A22E-C62738A5879F}" srcOrd="0" destOrd="0" presId="urn:microsoft.com/office/officeart/2005/8/layout/lProcess3"/>
    <dgm:cxn modelId="{F67FA371-B048-4679-9C88-58F400437436}" type="presOf" srcId="{49A3031B-5315-44B8-859A-A26678B20AD0}" destId="{ED1402B9-107F-4213-AF3D-4D9FFF8D0245}" srcOrd="0" destOrd="0" presId="urn:microsoft.com/office/officeart/2005/8/layout/lProcess3"/>
    <dgm:cxn modelId="{560382A4-21CE-4424-9469-11B35C2D2BEB}" srcId="{DF133DE5-3314-4C03-86B7-62E520FDD95D}" destId="{49A3031B-5315-44B8-859A-A26678B20AD0}" srcOrd="0" destOrd="0" parTransId="{ED5CDC12-FB28-4672-8570-A38D14EA7859}" sibTransId="{83F9BE09-DE0D-4016-9840-4297A127837A}"/>
    <dgm:cxn modelId="{7DA2CCD5-78F6-456C-801D-76F4219C470A}" srcId="{49A3031B-5315-44B8-859A-A26678B20AD0}" destId="{1A6F3201-B603-4ECE-8EE1-5347E33950FF}" srcOrd="0" destOrd="0" parTransId="{C217D86E-4687-495D-9686-2CDA6FEF5BA3}" sibTransId="{072AA7DD-5BB9-4341-BCDB-1E4A8DF35A7A}"/>
    <dgm:cxn modelId="{0C6D78D8-464B-408E-A1E6-F777128EFA1C}" type="presOf" srcId="{1A6F3201-B603-4ECE-8EE1-5347E33950FF}" destId="{1EF0113B-7ACC-4ADA-A381-7B996F412C6D}" srcOrd="0" destOrd="0" presId="urn:microsoft.com/office/officeart/2005/8/layout/lProcess3"/>
    <dgm:cxn modelId="{A5AC1711-5C36-4D67-AE1C-8D5AA7644D95}" type="presParOf" srcId="{0FE51440-EAF6-4739-A22E-C62738A5879F}" destId="{D4A1731B-55C3-47D9-BE3B-2C1DCD1615CC}" srcOrd="0" destOrd="0" presId="urn:microsoft.com/office/officeart/2005/8/layout/lProcess3"/>
    <dgm:cxn modelId="{52749442-C555-4624-9998-2020D8102169}" type="presParOf" srcId="{D4A1731B-55C3-47D9-BE3B-2C1DCD1615CC}" destId="{ED1402B9-107F-4213-AF3D-4D9FFF8D0245}" srcOrd="0" destOrd="0" presId="urn:microsoft.com/office/officeart/2005/8/layout/lProcess3"/>
    <dgm:cxn modelId="{09623FE7-1119-4CC9-B411-164136F6265E}" type="presParOf" srcId="{D4A1731B-55C3-47D9-BE3B-2C1DCD1615CC}" destId="{58008C4A-BFE8-4029-9993-B2B6F0D4F155}" srcOrd="1" destOrd="0" presId="urn:microsoft.com/office/officeart/2005/8/layout/lProcess3"/>
    <dgm:cxn modelId="{C7B4CBA7-279D-471B-ADA7-BCB475A1A042}" type="presParOf" srcId="{D4A1731B-55C3-47D9-BE3B-2C1DCD1615CC}" destId="{1EF0113B-7ACC-4ADA-A381-7B996F412C6D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7AFC7CE-1EBE-4E21-B638-420F5A231460}" type="doc">
      <dgm:prSet loTypeId="urn:microsoft.com/office/officeart/2005/8/layout/process4" loCatId="process" qsTypeId="urn:microsoft.com/office/officeart/2005/8/quickstyle/3d4" qsCatId="3D" csTypeId="urn:microsoft.com/office/officeart/2005/8/colors/colorful5" csCatId="colorful" phldr="1"/>
      <dgm:spPr/>
      <dgm:t>
        <a:bodyPr/>
        <a:lstStyle/>
        <a:p>
          <a:endParaRPr lang="es-EC"/>
        </a:p>
      </dgm:t>
    </dgm:pt>
    <dgm:pt modelId="{84F08F88-AAA2-4B62-9694-801F45AB7399}">
      <dgm:prSet phldrT="[Texto]" custT="1"/>
      <dgm:spPr/>
      <dgm:t>
        <a:bodyPr/>
        <a:lstStyle/>
        <a:p>
          <a:r>
            <a:rPr lang="es-EC" sz="1100" b="1" dirty="0">
              <a:solidFill>
                <a:schemeClr val="accent1">
                  <a:lumMod val="75000"/>
                </a:schemeClr>
              </a:solidFill>
            </a:rPr>
            <a:t>EL ORO</a:t>
          </a:r>
        </a:p>
      </dgm:t>
    </dgm:pt>
    <dgm:pt modelId="{31053A99-C5BB-46B6-A137-22B096738493}" type="parTrans" cxnId="{0C608EF5-0231-43DD-A361-CEE1E32B279A}">
      <dgm:prSet/>
      <dgm:spPr/>
      <dgm:t>
        <a:bodyPr/>
        <a:lstStyle/>
        <a:p>
          <a:endParaRPr lang="es-EC"/>
        </a:p>
      </dgm:t>
    </dgm:pt>
    <dgm:pt modelId="{240CB851-B9E3-4A9D-8323-F800BC93BE84}" type="sibTrans" cxnId="{0C608EF5-0231-43DD-A361-CEE1E32B279A}">
      <dgm:prSet/>
      <dgm:spPr/>
      <dgm:t>
        <a:bodyPr/>
        <a:lstStyle/>
        <a:p>
          <a:endParaRPr lang="es-EC"/>
        </a:p>
      </dgm:t>
    </dgm:pt>
    <dgm:pt modelId="{E9AA9433-9EE5-4C9B-AE46-C11ECBF347F8}">
      <dgm:prSet phldrT="[Texto]"/>
      <dgm:spPr/>
      <dgm:t>
        <a:bodyPr/>
        <a:lstStyle/>
        <a:p>
          <a:r>
            <a:rPr lang="es-EC" dirty="0"/>
            <a:t>BPA: 209</a:t>
          </a:r>
        </a:p>
      </dgm:t>
    </dgm:pt>
    <dgm:pt modelId="{B04E7CCF-E14E-44CD-8303-43E3EEE88B7D}" type="parTrans" cxnId="{89FCBF8E-0128-47B5-B430-415F4AEDFFF0}">
      <dgm:prSet/>
      <dgm:spPr/>
      <dgm:t>
        <a:bodyPr/>
        <a:lstStyle/>
        <a:p>
          <a:endParaRPr lang="es-EC"/>
        </a:p>
      </dgm:t>
    </dgm:pt>
    <dgm:pt modelId="{1441B91E-272D-4D3F-B9AB-AB5842FD1704}" type="sibTrans" cxnId="{89FCBF8E-0128-47B5-B430-415F4AEDFFF0}">
      <dgm:prSet/>
      <dgm:spPr/>
      <dgm:t>
        <a:bodyPr/>
        <a:lstStyle/>
        <a:p>
          <a:endParaRPr lang="es-EC"/>
        </a:p>
      </dgm:t>
    </dgm:pt>
    <dgm:pt modelId="{99FD713D-697A-44B0-9A2A-D4E6BC2E278A}">
      <dgm:prSet phldrT="[Texto]"/>
      <dgm:spPr/>
      <dgm:t>
        <a:bodyPr/>
        <a:lstStyle/>
        <a:p>
          <a:r>
            <a:rPr lang="es-EC" dirty="0"/>
            <a:t>BPP: 0</a:t>
          </a:r>
        </a:p>
      </dgm:t>
    </dgm:pt>
    <dgm:pt modelId="{D013700D-B950-4374-83F9-19ED76638A71}" type="parTrans" cxnId="{D19738A9-88E9-477D-A30D-22D57A448A64}">
      <dgm:prSet/>
      <dgm:spPr/>
      <dgm:t>
        <a:bodyPr/>
        <a:lstStyle/>
        <a:p>
          <a:endParaRPr lang="es-EC"/>
        </a:p>
      </dgm:t>
    </dgm:pt>
    <dgm:pt modelId="{AEDC23CF-7740-4210-91A0-39A842F95BDF}" type="sibTrans" cxnId="{D19738A9-88E9-477D-A30D-22D57A448A64}">
      <dgm:prSet/>
      <dgm:spPr/>
      <dgm:t>
        <a:bodyPr/>
        <a:lstStyle/>
        <a:p>
          <a:endParaRPr lang="es-EC"/>
        </a:p>
      </dgm:t>
    </dgm:pt>
    <dgm:pt modelId="{12A73186-1A03-4B0C-B298-D32A05390467}">
      <dgm:prSet phldrT="[Texto]" custT="1"/>
      <dgm:spPr/>
      <dgm:t>
        <a:bodyPr/>
        <a:lstStyle/>
        <a:p>
          <a:r>
            <a:rPr lang="es-EC" sz="1200" b="1" dirty="0">
              <a:solidFill>
                <a:schemeClr val="accent1">
                  <a:lumMod val="75000"/>
                </a:schemeClr>
              </a:solidFill>
            </a:rPr>
            <a:t>ZAMORA</a:t>
          </a:r>
        </a:p>
      </dgm:t>
    </dgm:pt>
    <dgm:pt modelId="{574BB414-8D85-4ECB-93C9-DAC0FC467D03}" type="parTrans" cxnId="{EA28A4A7-2143-458D-BF7F-EF4F76CA8C37}">
      <dgm:prSet/>
      <dgm:spPr/>
      <dgm:t>
        <a:bodyPr/>
        <a:lstStyle/>
        <a:p>
          <a:endParaRPr lang="es-EC"/>
        </a:p>
      </dgm:t>
    </dgm:pt>
    <dgm:pt modelId="{30A492CE-F588-46AD-A581-D968E160EE3F}" type="sibTrans" cxnId="{EA28A4A7-2143-458D-BF7F-EF4F76CA8C37}">
      <dgm:prSet/>
      <dgm:spPr/>
      <dgm:t>
        <a:bodyPr/>
        <a:lstStyle/>
        <a:p>
          <a:endParaRPr lang="es-EC"/>
        </a:p>
      </dgm:t>
    </dgm:pt>
    <dgm:pt modelId="{D1EA01D6-9C48-480A-B27D-6C2E1CD3443E}">
      <dgm:prSet phldrT="[Texto]"/>
      <dgm:spPr/>
      <dgm:t>
        <a:bodyPr/>
        <a:lstStyle/>
        <a:p>
          <a:r>
            <a:rPr lang="es-EC" dirty="0"/>
            <a:t>BPP:1</a:t>
          </a:r>
        </a:p>
      </dgm:t>
    </dgm:pt>
    <dgm:pt modelId="{6A024B95-C08C-456F-BC10-0A22828EC194}" type="parTrans" cxnId="{46804FCB-4FEB-4878-9332-138AB7DA0660}">
      <dgm:prSet/>
      <dgm:spPr/>
      <dgm:t>
        <a:bodyPr/>
        <a:lstStyle/>
        <a:p>
          <a:endParaRPr lang="es-EC"/>
        </a:p>
      </dgm:t>
    </dgm:pt>
    <dgm:pt modelId="{7C321C09-A4B1-4870-B832-F1977EB573A8}" type="sibTrans" cxnId="{46804FCB-4FEB-4878-9332-138AB7DA0660}">
      <dgm:prSet/>
      <dgm:spPr/>
      <dgm:t>
        <a:bodyPr/>
        <a:lstStyle/>
        <a:p>
          <a:endParaRPr lang="es-EC"/>
        </a:p>
      </dgm:t>
    </dgm:pt>
    <dgm:pt modelId="{A345F58F-D235-4A9C-B99E-FBBBD05A013C}">
      <dgm:prSet custT="1"/>
      <dgm:spPr/>
      <dgm:t>
        <a:bodyPr/>
        <a:lstStyle/>
        <a:p>
          <a:r>
            <a:rPr lang="es-EC" sz="1100" b="1" dirty="0">
              <a:solidFill>
                <a:schemeClr val="accent1">
                  <a:lumMod val="75000"/>
                </a:schemeClr>
              </a:solidFill>
            </a:rPr>
            <a:t>LOJA</a:t>
          </a:r>
        </a:p>
      </dgm:t>
    </dgm:pt>
    <dgm:pt modelId="{03277A64-4AE7-4DC7-8DFC-25354F40BC85}" type="parTrans" cxnId="{BF686ECC-AE2C-4E41-B025-2A6A52D6A5B0}">
      <dgm:prSet/>
      <dgm:spPr/>
      <dgm:t>
        <a:bodyPr/>
        <a:lstStyle/>
        <a:p>
          <a:endParaRPr lang="es-EC"/>
        </a:p>
      </dgm:t>
    </dgm:pt>
    <dgm:pt modelId="{9A412B11-59C1-46B8-85F2-48EC483D7D0B}" type="sibTrans" cxnId="{BF686ECC-AE2C-4E41-B025-2A6A52D6A5B0}">
      <dgm:prSet/>
      <dgm:spPr/>
      <dgm:t>
        <a:bodyPr/>
        <a:lstStyle/>
        <a:p>
          <a:endParaRPr lang="es-EC"/>
        </a:p>
      </dgm:t>
    </dgm:pt>
    <dgm:pt modelId="{4E4B57DA-DF80-45C3-84CF-8BF32891E669}">
      <dgm:prSet/>
      <dgm:spPr/>
      <dgm:t>
        <a:bodyPr/>
        <a:lstStyle/>
        <a:p>
          <a:r>
            <a:rPr lang="es-EC" dirty="0"/>
            <a:t>BPA: 3</a:t>
          </a:r>
        </a:p>
      </dgm:t>
    </dgm:pt>
    <dgm:pt modelId="{C80C1238-2AFD-467F-82E5-69ACAB1421CA}" type="parTrans" cxnId="{9D2C4AB8-336D-4138-8ECB-D9E56CD44FC4}">
      <dgm:prSet/>
      <dgm:spPr/>
      <dgm:t>
        <a:bodyPr/>
        <a:lstStyle/>
        <a:p>
          <a:endParaRPr lang="es-EC"/>
        </a:p>
      </dgm:t>
    </dgm:pt>
    <dgm:pt modelId="{AC236D78-AB6B-4889-91CD-85595F5C9B2D}" type="sibTrans" cxnId="{9D2C4AB8-336D-4138-8ECB-D9E56CD44FC4}">
      <dgm:prSet/>
      <dgm:spPr/>
      <dgm:t>
        <a:bodyPr/>
        <a:lstStyle/>
        <a:p>
          <a:endParaRPr lang="es-EC"/>
        </a:p>
      </dgm:t>
    </dgm:pt>
    <dgm:pt modelId="{D8DDB959-A655-401D-8CBE-9288B767F637}">
      <dgm:prSet/>
      <dgm:spPr/>
      <dgm:t>
        <a:bodyPr/>
        <a:lstStyle/>
        <a:p>
          <a:r>
            <a:rPr lang="es-EC" dirty="0"/>
            <a:t>BPA: 1</a:t>
          </a:r>
        </a:p>
      </dgm:t>
    </dgm:pt>
    <dgm:pt modelId="{E5451E8E-241B-4BCC-AD3E-520BDCDBBF42}" type="parTrans" cxnId="{041B9C62-A19A-48FF-AE8A-4B05BCB82482}">
      <dgm:prSet/>
      <dgm:spPr/>
      <dgm:t>
        <a:bodyPr/>
        <a:lstStyle/>
        <a:p>
          <a:endParaRPr lang="es-EC"/>
        </a:p>
      </dgm:t>
    </dgm:pt>
    <dgm:pt modelId="{2C322AF0-D83D-4524-AC58-B051E9F83D9F}" type="sibTrans" cxnId="{041B9C62-A19A-48FF-AE8A-4B05BCB82482}">
      <dgm:prSet/>
      <dgm:spPr/>
      <dgm:t>
        <a:bodyPr/>
        <a:lstStyle/>
        <a:p>
          <a:endParaRPr lang="es-EC"/>
        </a:p>
      </dgm:t>
    </dgm:pt>
    <dgm:pt modelId="{5EEE6205-CCB4-4EFF-86CA-9CA059B06696}">
      <dgm:prSet/>
      <dgm:spPr/>
      <dgm:t>
        <a:bodyPr/>
        <a:lstStyle/>
        <a:p>
          <a:r>
            <a:rPr lang="es-EC" dirty="0"/>
            <a:t>BPP: 0</a:t>
          </a:r>
        </a:p>
      </dgm:t>
    </dgm:pt>
    <dgm:pt modelId="{3C067D7E-D1C5-4F2F-BB2D-D7238910842C}" type="parTrans" cxnId="{D4A6BE5B-F758-4ABE-B2B0-8E1E9B1EF2A9}">
      <dgm:prSet/>
      <dgm:spPr/>
      <dgm:t>
        <a:bodyPr/>
        <a:lstStyle/>
        <a:p>
          <a:endParaRPr lang="es-EC"/>
        </a:p>
      </dgm:t>
    </dgm:pt>
    <dgm:pt modelId="{47D6EC98-E07D-4417-885F-4BDED634184A}" type="sibTrans" cxnId="{D4A6BE5B-F758-4ABE-B2B0-8E1E9B1EF2A9}">
      <dgm:prSet/>
      <dgm:spPr/>
      <dgm:t>
        <a:bodyPr/>
        <a:lstStyle/>
        <a:p>
          <a:endParaRPr lang="es-EC"/>
        </a:p>
      </dgm:t>
    </dgm:pt>
    <dgm:pt modelId="{6BABB3EA-EF73-4CB1-B2E3-A571260D80E4}" type="pres">
      <dgm:prSet presAssocID="{57AFC7CE-1EBE-4E21-B638-420F5A231460}" presName="Name0" presStyleCnt="0">
        <dgm:presLayoutVars>
          <dgm:dir/>
          <dgm:animLvl val="lvl"/>
          <dgm:resizeHandles val="exact"/>
        </dgm:presLayoutVars>
      </dgm:prSet>
      <dgm:spPr/>
    </dgm:pt>
    <dgm:pt modelId="{00349DF3-1765-42EE-947B-9C14B250D3E5}" type="pres">
      <dgm:prSet presAssocID="{12A73186-1A03-4B0C-B298-D32A05390467}" presName="boxAndChildren" presStyleCnt="0"/>
      <dgm:spPr/>
    </dgm:pt>
    <dgm:pt modelId="{F786562B-BC81-4A33-89D7-D6794A0F30B5}" type="pres">
      <dgm:prSet presAssocID="{12A73186-1A03-4B0C-B298-D32A05390467}" presName="parentTextBox" presStyleLbl="node1" presStyleIdx="0" presStyleCnt="3"/>
      <dgm:spPr/>
    </dgm:pt>
    <dgm:pt modelId="{300FC61E-CD13-4CA5-86E8-FC1F2E31D997}" type="pres">
      <dgm:prSet presAssocID="{12A73186-1A03-4B0C-B298-D32A05390467}" presName="entireBox" presStyleLbl="node1" presStyleIdx="0" presStyleCnt="3"/>
      <dgm:spPr/>
    </dgm:pt>
    <dgm:pt modelId="{88BA0C63-6D9F-4F64-9EE9-817E1C433C53}" type="pres">
      <dgm:prSet presAssocID="{12A73186-1A03-4B0C-B298-D32A05390467}" presName="descendantBox" presStyleCnt="0"/>
      <dgm:spPr/>
    </dgm:pt>
    <dgm:pt modelId="{D1837417-F54C-4D31-ABF8-EFDC71ECCD70}" type="pres">
      <dgm:prSet presAssocID="{4E4B57DA-DF80-45C3-84CF-8BF32891E669}" presName="childTextBox" presStyleLbl="fgAccFollowNode1" presStyleIdx="0" presStyleCnt="6">
        <dgm:presLayoutVars>
          <dgm:bulletEnabled val="1"/>
        </dgm:presLayoutVars>
      </dgm:prSet>
      <dgm:spPr/>
    </dgm:pt>
    <dgm:pt modelId="{5FF7005A-071D-4BE8-95B6-1CB5285C9F03}" type="pres">
      <dgm:prSet presAssocID="{D1EA01D6-9C48-480A-B27D-6C2E1CD3443E}" presName="childTextBox" presStyleLbl="fgAccFollowNode1" presStyleIdx="1" presStyleCnt="6">
        <dgm:presLayoutVars>
          <dgm:bulletEnabled val="1"/>
        </dgm:presLayoutVars>
      </dgm:prSet>
      <dgm:spPr/>
    </dgm:pt>
    <dgm:pt modelId="{686A032C-7EB4-4D8D-AE23-72A5D664F489}" type="pres">
      <dgm:prSet presAssocID="{9A412B11-59C1-46B8-85F2-48EC483D7D0B}" presName="sp" presStyleCnt="0"/>
      <dgm:spPr/>
    </dgm:pt>
    <dgm:pt modelId="{F02BC0FF-3DD6-4259-A6F8-C5AF1D4956DE}" type="pres">
      <dgm:prSet presAssocID="{A345F58F-D235-4A9C-B99E-FBBBD05A013C}" presName="arrowAndChildren" presStyleCnt="0"/>
      <dgm:spPr/>
    </dgm:pt>
    <dgm:pt modelId="{0121DCC0-34F2-4A41-8E5F-DD6A2BDB10D7}" type="pres">
      <dgm:prSet presAssocID="{A345F58F-D235-4A9C-B99E-FBBBD05A013C}" presName="parentTextArrow" presStyleLbl="node1" presStyleIdx="0" presStyleCnt="3"/>
      <dgm:spPr/>
    </dgm:pt>
    <dgm:pt modelId="{85D57BB9-DB44-4ABB-846D-A168D6C33E53}" type="pres">
      <dgm:prSet presAssocID="{A345F58F-D235-4A9C-B99E-FBBBD05A013C}" presName="arrow" presStyleLbl="node1" presStyleIdx="1" presStyleCnt="3" custLinFactNeighborX="727" custLinFactNeighborY="-2724"/>
      <dgm:spPr/>
    </dgm:pt>
    <dgm:pt modelId="{8E4C8300-48D8-4472-8005-8348ED12811F}" type="pres">
      <dgm:prSet presAssocID="{A345F58F-D235-4A9C-B99E-FBBBD05A013C}" presName="descendantArrow" presStyleCnt="0"/>
      <dgm:spPr/>
    </dgm:pt>
    <dgm:pt modelId="{AF57614A-9744-4275-B1BA-04EE2A8AB935}" type="pres">
      <dgm:prSet presAssocID="{D8DDB959-A655-401D-8CBE-9288B767F637}" presName="childTextArrow" presStyleLbl="fgAccFollowNode1" presStyleIdx="2" presStyleCnt="6">
        <dgm:presLayoutVars>
          <dgm:bulletEnabled val="1"/>
        </dgm:presLayoutVars>
      </dgm:prSet>
      <dgm:spPr/>
    </dgm:pt>
    <dgm:pt modelId="{885298E8-B3EA-4B4E-96BC-4290AEAEB29A}" type="pres">
      <dgm:prSet presAssocID="{5EEE6205-CCB4-4EFF-86CA-9CA059B06696}" presName="childTextArrow" presStyleLbl="fgAccFollowNode1" presStyleIdx="3" presStyleCnt="6">
        <dgm:presLayoutVars>
          <dgm:bulletEnabled val="1"/>
        </dgm:presLayoutVars>
      </dgm:prSet>
      <dgm:spPr/>
    </dgm:pt>
    <dgm:pt modelId="{A1F48B83-9036-4DD0-AAE4-22845ECCDF23}" type="pres">
      <dgm:prSet presAssocID="{240CB851-B9E3-4A9D-8323-F800BC93BE84}" presName="sp" presStyleCnt="0"/>
      <dgm:spPr/>
    </dgm:pt>
    <dgm:pt modelId="{4926A11D-4300-4267-BCF3-1CD443EDD303}" type="pres">
      <dgm:prSet presAssocID="{84F08F88-AAA2-4B62-9694-801F45AB7399}" presName="arrowAndChildren" presStyleCnt="0"/>
      <dgm:spPr/>
    </dgm:pt>
    <dgm:pt modelId="{A7E08B3F-996A-478C-AE75-72A07FDB9870}" type="pres">
      <dgm:prSet presAssocID="{84F08F88-AAA2-4B62-9694-801F45AB7399}" presName="parentTextArrow" presStyleLbl="node1" presStyleIdx="1" presStyleCnt="3"/>
      <dgm:spPr/>
    </dgm:pt>
    <dgm:pt modelId="{3D4BD74F-EAC2-49AA-89CD-000057C9ACC8}" type="pres">
      <dgm:prSet presAssocID="{84F08F88-AAA2-4B62-9694-801F45AB7399}" presName="arrow" presStyleLbl="node1" presStyleIdx="2" presStyleCnt="3" custLinFactNeighborY="-3304"/>
      <dgm:spPr/>
    </dgm:pt>
    <dgm:pt modelId="{0B366891-A3B9-4FB1-B0C3-D84C8B7B99C8}" type="pres">
      <dgm:prSet presAssocID="{84F08F88-AAA2-4B62-9694-801F45AB7399}" presName="descendantArrow" presStyleCnt="0"/>
      <dgm:spPr/>
    </dgm:pt>
    <dgm:pt modelId="{5E1A0528-11F9-4A96-B95F-E987089DF571}" type="pres">
      <dgm:prSet presAssocID="{E9AA9433-9EE5-4C9B-AE46-C11ECBF347F8}" presName="childTextArrow" presStyleLbl="fgAccFollowNode1" presStyleIdx="4" presStyleCnt="6">
        <dgm:presLayoutVars>
          <dgm:bulletEnabled val="1"/>
        </dgm:presLayoutVars>
      </dgm:prSet>
      <dgm:spPr/>
    </dgm:pt>
    <dgm:pt modelId="{3A64762D-F7F4-4A03-A08B-C86160E877E6}" type="pres">
      <dgm:prSet presAssocID="{99FD713D-697A-44B0-9A2A-D4E6BC2E278A}" presName="childTextArrow" presStyleLbl="fgAccFollowNode1" presStyleIdx="5" presStyleCnt="6">
        <dgm:presLayoutVars>
          <dgm:bulletEnabled val="1"/>
        </dgm:presLayoutVars>
      </dgm:prSet>
      <dgm:spPr/>
    </dgm:pt>
  </dgm:ptLst>
  <dgm:cxnLst>
    <dgm:cxn modelId="{762B901A-3E1D-4888-A357-06B1C719EA63}" type="presOf" srcId="{12A73186-1A03-4B0C-B298-D32A05390467}" destId="{300FC61E-CD13-4CA5-86E8-FC1F2E31D997}" srcOrd="1" destOrd="0" presId="urn:microsoft.com/office/officeart/2005/8/layout/process4"/>
    <dgm:cxn modelId="{8BE5D422-01D1-49C2-BCCC-DB9763B77A33}" type="presOf" srcId="{84F08F88-AAA2-4B62-9694-801F45AB7399}" destId="{A7E08B3F-996A-478C-AE75-72A07FDB9870}" srcOrd="0" destOrd="0" presId="urn:microsoft.com/office/officeart/2005/8/layout/process4"/>
    <dgm:cxn modelId="{F85AB126-72C9-463F-B9FE-FA8AFD750030}" type="presOf" srcId="{5EEE6205-CCB4-4EFF-86CA-9CA059B06696}" destId="{885298E8-B3EA-4B4E-96BC-4290AEAEB29A}" srcOrd="0" destOrd="0" presId="urn:microsoft.com/office/officeart/2005/8/layout/process4"/>
    <dgm:cxn modelId="{08A8DE4D-FDAC-498E-BF45-D2BE62F03628}" type="presOf" srcId="{57AFC7CE-1EBE-4E21-B638-420F5A231460}" destId="{6BABB3EA-EF73-4CB1-B2E3-A571260D80E4}" srcOrd="0" destOrd="0" presId="urn:microsoft.com/office/officeart/2005/8/layout/process4"/>
    <dgm:cxn modelId="{D4A6BE5B-F758-4ABE-B2B0-8E1E9B1EF2A9}" srcId="{A345F58F-D235-4A9C-B99E-FBBBD05A013C}" destId="{5EEE6205-CCB4-4EFF-86CA-9CA059B06696}" srcOrd="1" destOrd="0" parTransId="{3C067D7E-D1C5-4F2F-BB2D-D7238910842C}" sibTransId="{47D6EC98-E07D-4417-885F-4BDED634184A}"/>
    <dgm:cxn modelId="{E1F36A5D-CA2E-40C4-A606-A90096F23969}" type="presOf" srcId="{4E4B57DA-DF80-45C3-84CF-8BF32891E669}" destId="{D1837417-F54C-4D31-ABF8-EFDC71ECCD70}" srcOrd="0" destOrd="0" presId="urn:microsoft.com/office/officeart/2005/8/layout/process4"/>
    <dgm:cxn modelId="{041B9C62-A19A-48FF-AE8A-4B05BCB82482}" srcId="{A345F58F-D235-4A9C-B99E-FBBBD05A013C}" destId="{D8DDB959-A655-401D-8CBE-9288B767F637}" srcOrd="0" destOrd="0" parTransId="{E5451E8E-241B-4BCC-AD3E-520BDCDBBF42}" sibTransId="{2C322AF0-D83D-4524-AC58-B051E9F83D9F}"/>
    <dgm:cxn modelId="{7097FB69-9C23-4D25-A026-198C29F96281}" type="presOf" srcId="{D1EA01D6-9C48-480A-B27D-6C2E1CD3443E}" destId="{5FF7005A-071D-4BE8-95B6-1CB5285C9F03}" srcOrd="0" destOrd="0" presId="urn:microsoft.com/office/officeart/2005/8/layout/process4"/>
    <dgm:cxn modelId="{C5FA5E77-BCA4-489B-9821-713EA26F39DF}" type="presOf" srcId="{12A73186-1A03-4B0C-B298-D32A05390467}" destId="{F786562B-BC81-4A33-89D7-D6794A0F30B5}" srcOrd="0" destOrd="0" presId="urn:microsoft.com/office/officeart/2005/8/layout/process4"/>
    <dgm:cxn modelId="{6E972684-71EF-435B-8B7E-37A4A2F8CFAA}" type="presOf" srcId="{E9AA9433-9EE5-4C9B-AE46-C11ECBF347F8}" destId="{5E1A0528-11F9-4A96-B95F-E987089DF571}" srcOrd="0" destOrd="0" presId="urn:microsoft.com/office/officeart/2005/8/layout/process4"/>
    <dgm:cxn modelId="{DACDFD8B-6B98-457C-9C82-59875E0DEB5C}" type="presOf" srcId="{A345F58F-D235-4A9C-B99E-FBBBD05A013C}" destId="{0121DCC0-34F2-4A41-8E5F-DD6A2BDB10D7}" srcOrd="0" destOrd="0" presId="urn:microsoft.com/office/officeart/2005/8/layout/process4"/>
    <dgm:cxn modelId="{89FCBF8E-0128-47B5-B430-415F4AEDFFF0}" srcId="{84F08F88-AAA2-4B62-9694-801F45AB7399}" destId="{E9AA9433-9EE5-4C9B-AE46-C11ECBF347F8}" srcOrd="0" destOrd="0" parTransId="{B04E7CCF-E14E-44CD-8303-43E3EEE88B7D}" sibTransId="{1441B91E-272D-4D3F-B9AB-AB5842FD1704}"/>
    <dgm:cxn modelId="{3EBC0F90-4D1B-4D50-AC03-F84AA8402F8A}" type="presOf" srcId="{D8DDB959-A655-401D-8CBE-9288B767F637}" destId="{AF57614A-9744-4275-B1BA-04EE2A8AB935}" srcOrd="0" destOrd="0" presId="urn:microsoft.com/office/officeart/2005/8/layout/process4"/>
    <dgm:cxn modelId="{EA28A4A7-2143-458D-BF7F-EF4F76CA8C37}" srcId="{57AFC7CE-1EBE-4E21-B638-420F5A231460}" destId="{12A73186-1A03-4B0C-B298-D32A05390467}" srcOrd="2" destOrd="0" parTransId="{574BB414-8D85-4ECB-93C9-DAC0FC467D03}" sibTransId="{30A492CE-F588-46AD-A581-D968E160EE3F}"/>
    <dgm:cxn modelId="{18D775A8-EACB-4D71-9BA5-481318B04155}" type="presOf" srcId="{84F08F88-AAA2-4B62-9694-801F45AB7399}" destId="{3D4BD74F-EAC2-49AA-89CD-000057C9ACC8}" srcOrd="1" destOrd="0" presId="urn:microsoft.com/office/officeart/2005/8/layout/process4"/>
    <dgm:cxn modelId="{D19738A9-88E9-477D-A30D-22D57A448A64}" srcId="{84F08F88-AAA2-4B62-9694-801F45AB7399}" destId="{99FD713D-697A-44B0-9A2A-D4E6BC2E278A}" srcOrd="1" destOrd="0" parTransId="{D013700D-B950-4374-83F9-19ED76638A71}" sibTransId="{AEDC23CF-7740-4210-91A0-39A842F95BDF}"/>
    <dgm:cxn modelId="{9D2C4AB8-336D-4138-8ECB-D9E56CD44FC4}" srcId="{12A73186-1A03-4B0C-B298-D32A05390467}" destId="{4E4B57DA-DF80-45C3-84CF-8BF32891E669}" srcOrd="0" destOrd="0" parTransId="{C80C1238-2AFD-467F-82E5-69ACAB1421CA}" sibTransId="{AC236D78-AB6B-4889-91CD-85595F5C9B2D}"/>
    <dgm:cxn modelId="{628615BA-25AA-4673-A62D-CC77A7C9067B}" type="presOf" srcId="{99FD713D-697A-44B0-9A2A-D4E6BC2E278A}" destId="{3A64762D-F7F4-4A03-A08B-C86160E877E6}" srcOrd="0" destOrd="0" presId="urn:microsoft.com/office/officeart/2005/8/layout/process4"/>
    <dgm:cxn modelId="{46804FCB-4FEB-4878-9332-138AB7DA0660}" srcId="{12A73186-1A03-4B0C-B298-D32A05390467}" destId="{D1EA01D6-9C48-480A-B27D-6C2E1CD3443E}" srcOrd="1" destOrd="0" parTransId="{6A024B95-C08C-456F-BC10-0A22828EC194}" sibTransId="{7C321C09-A4B1-4870-B832-F1977EB573A8}"/>
    <dgm:cxn modelId="{BF686ECC-AE2C-4E41-B025-2A6A52D6A5B0}" srcId="{57AFC7CE-1EBE-4E21-B638-420F5A231460}" destId="{A345F58F-D235-4A9C-B99E-FBBBD05A013C}" srcOrd="1" destOrd="0" parTransId="{03277A64-4AE7-4DC7-8DFC-25354F40BC85}" sibTransId="{9A412B11-59C1-46B8-85F2-48EC483D7D0B}"/>
    <dgm:cxn modelId="{4B9D6BE7-3A5E-4FD4-B1FD-69F6B0B7166C}" type="presOf" srcId="{A345F58F-D235-4A9C-B99E-FBBBD05A013C}" destId="{85D57BB9-DB44-4ABB-846D-A168D6C33E53}" srcOrd="1" destOrd="0" presId="urn:microsoft.com/office/officeart/2005/8/layout/process4"/>
    <dgm:cxn modelId="{0C608EF5-0231-43DD-A361-CEE1E32B279A}" srcId="{57AFC7CE-1EBE-4E21-B638-420F5A231460}" destId="{84F08F88-AAA2-4B62-9694-801F45AB7399}" srcOrd="0" destOrd="0" parTransId="{31053A99-C5BB-46B6-A137-22B096738493}" sibTransId="{240CB851-B9E3-4A9D-8323-F800BC93BE84}"/>
    <dgm:cxn modelId="{BFDED00E-3A08-485C-9462-1C6AE7406F5A}" type="presParOf" srcId="{6BABB3EA-EF73-4CB1-B2E3-A571260D80E4}" destId="{00349DF3-1765-42EE-947B-9C14B250D3E5}" srcOrd="0" destOrd="0" presId="urn:microsoft.com/office/officeart/2005/8/layout/process4"/>
    <dgm:cxn modelId="{7C50B434-D2C0-434A-87D1-3B1478CB0FD2}" type="presParOf" srcId="{00349DF3-1765-42EE-947B-9C14B250D3E5}" destId="{F786562B-BC81-4A33-89D7-D6794A0F30B5}" srcOrd="0" destOrd="0" presId="urn:microsoft.com/office/officeart/2005/8/layout/process4"/>
    <dgm:cxn modelId="{57DCA513-C28F-4CE1-B3A4-732848A5202E}" type="presParOf" srcId="{00349DF3-1765-42EE-947B-9C14B250D3E5}" destId="{300FC61E-CD13-4CA5-86E8-FC1F2E31D997}" srcOrd="1" destOrd="0" presId="urn:microsoft.com/office/officeart/2005/8/layout/process4"/>
    <dgm:cxn modelId="{6793A0D8-7B1A-407F-86A9-B45AEE50740B}" type="presParOf" srcId="{00349DF3-1765-42EE-947B-9C14B250D3E5}" destId="{88BA0C63-6D9F-4F64-9EE9-817E1C433C53}" srcOrd="2" destOrd="0" presId="urn:microsoft.com/office/officeart/2005/8/layout/process4"/>
    <dgm:cxn modelId="{749785C5-139F-469A-BDF0-CE1AFCD3E997}" type="presParOf" srcId="{88BA0C63-6D9F-4F64-9EE9-817E1C433C53}" destId="{D1837417-F54C-4D31-ABF8-EFDC71ECCD70}" srcOrd="0" destOrd="0" presId="urn:microsoft.com/office/officeart/2005/8/layout/process4"/>
    <dgm:cxn modelId="{DD3DA6C0-D37C-4111-9BFD-E6F03FEB6830}" type="presParOf" srcId="{88BA0C63-6D9F-4F64-9EE9-817E1C433C53}" destId="{5FF7005A-071D-4BE8-95B6-1CB5285C9F03}" srcOrd="1" destOrd="0" presId="urn:microsoft.com/office/officeart/2005/8/layout/process4"/>
    <dgm:cxn modelId="{D30E436C-02B4-43E9-B950-DA390ED4A05A}" type="presParOf" srcId="{6BABB3EA-EF73-4CB1-B2E3-A571260D80E4}" destId="{686A032C-7EB4-4D8D-AE23-72A5D664F489}" srcOrd="1" destOrd="0" presId="urn:microsoft.com/office/officeart/2005/8/layout/process4"/>
    <dgm:cxn modelId="{2D0C4C46-8311-447D-AFFB-F0E4A5735CB5}" type="presParOf" srcId="{6BABB3EA-EF73-4CB1-B2E3-A571260D80E4}" destId="{F02BC0FF-3DD6-4259-A6F8-C5AF1D4956DE}" srcOrd="2" destOrd="0" presId="urn:microsoft.com/office/officeart/2005/8/layout/process4"/>
    <dgm:cxn modelId="{D7767F61-786C-4969-82CE-3662B2D52A99}" type="presParOf" srcId="{F02BC0FF-3DD6-4259-A6F8-C5AF1D4956DE}" destId="{0121DCC0-34F2-4A41-8E5F-DD6A2BDB10D7}" srcOrd="0" destOrd="0" presId="urn:microsoft.com/office/officeart/2005/8/layout/process4"/>
    <dgm:cxn modelId="{8074E346-D6B7-41FA-8679-66AA16DFE290}" type="presParOf" srcId="{F02BC0FF-3DD6-4259-A6F8-C5AF1D4956DE}" destId="{85D57BB9-DB44-4ABB-846D-A168D6C33E53}" srcOrd="1" destOrd="0" presId="urn:microsoft.com/office/officeart/2005/8/layout/process4"/>
    <dgm:cxn modelId="{90971EC4-C7AC-4999-8A2B-C6BC06427358}" type="presParOf" srcId="{F02BC0FF-3DD6-4259-A6F8-C5AF1D4956DE}" destId="{8E4C8300-48D8-4472-8005-8348ED12811F}" srcOrd="2" destOrd="0" presId="urn:microsoft.com/office/officeart/2005/8/layout/process4"/>
    <dgm:cxn modelId="{E18B1857-A2D0-4154-BE03-3A190D70FAE3}" type="presParOf" srcId="{8E4C8300-48D8-4472-8005-8348ED12811F}" destId="{AF57614A-9744-4275-B1BA-04EE2A8AB935}" srcOrd="0" destOrd="0" presId="urn:microsoft.com/office/officeart/2005/8/layout/process4"/>
    <dgm:cxn modelId="{48E6407F-15FE-4892-B039-E4B003FBCA94}" type="presParOf" srcId="{8E4C8300-48D8-4472-8005-8348ED12811F}" destId="{885298E8-B3EA-4B4E-96BC-4290AEAEB29A}" srcOrd="1" destOrd="0" presId="urn:microsoft.com/office/officeart/2005/8/layout/process4"/>
    <dgm:cxn modelId="{FF8F0A7D-BB4E-4EF5-A907-483F71967CB6}" type="presParOf" srcId="{6BABB3EA-EF73-4CB1-B2E3-A571260D80E4}" destId="{A1F48B83-9036-4DD0-AAE4-22845ECCDF23}" srcOrd="3" destOrd="0" presId="urn:microsoft.com/office/officeart/2005/8/layout/process4"/>
    <dgm:cxn modelId="{10200BE6-E3E8-4E6F-90D5-C97EF37DC635}" type="presParOf" srcId="{6BABB3EA-EF73-4CB1-B2E3-A571260D80E4}" destId="{4926A11D-4300-4267-BCF3-1CD443EDD303}" srcOrd="4" destOrd="0" presId="urn:microsoft.com/office/officeart/2005/8/layout/process4"/>
    <dgm:cxn modelId="{4EFE2591-C7BA-481C-BB2F-960914CBD4F0}" type="presParOf" srcId="{4926A11D-4300-4267-BCF3-1CD443EDD303}" destId="{A7E08B3F-996A-478C-AE75-72A07FDB9870}" srcOrd="0" destOrd="0" presId="urn:microsoft.com/office/officeart/2005/8/layout/process4"/>
    <dgm:cxn modelId="{683F8279-4EF6-4978-BBFA-12056CB556EA}" type="presParOf" srcId="{4926A11D-4300-4267-BCF3-1CD443EDD303}" destId="{3D4BD74F-EAC2-49AA-89CD-000057C9ACC8}" srcOrd="1" destOrd="0" presId="urn:microsoft.com/office/officeart/2005/8/layout/process4"/>
    <dgm:cxn modelId="{18327E89-6FDC-49C2-9E2B-3FF1AE3CF7A3}" type="presParOf" srcId="{4926A11D-4300-4267-BCF3-1CD443EDD303}" destId="{0B366891-A3B9-4FB1-B0C3-D84C8B7B99C8}" srcOrd="2" destOrd="0" presId="urn:microsoft.com/office/officeart/2005/8/layout/process4"/>
    <dgm:cxn modelId="{1F05BF2B-B7EE-4ADB-B252-8CB55FEACB31}" type="presParOf" srcId="{0B366891-A3B9-4FB1-B0C3-D84C8B7B99C8}" destId="{5E1A0528-11F9-4A96-B95F-E987089DF571}" srcOrd="0" destOrd="0" presId="urn:microsoft.com/office/officeart/2005/8/layout/process4"/>
    <dgm:cxn modelId="{54763596-160C-4563-8C87-B82C51B88644}" type="presParOf" srcId="{0B366891-A3B9-4FB1-B0C3-D84C8B7B99C8}" destId="{3A64762D-F7F4-4A03-A08B-C86160E877E6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1A0075A-C661-4D4B-989B-E5FC2F27E73D}" type="doc">
      <dgm:prSet loTypeId="urn:microsoft.com/office/officeart/2005/8/layout/hierarchy3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s-EC"/>
        </a:p>
      </dgm:t>
    </dgm:pt>
    <dgm:pt modelId="{A4D091AD-4964-4FB5-87B5-0551276EF81E}">
      <dgm:prSet phldrT="[Texto]" custT="1"/>
      <dgm:spPr/>
      <dgm:t>
        <a:bodyPr/>
        <a:lstStyle/>
        <a:p>
          <a:r>
            <a:rPr lang="es-ES" sz="1200" b="1" u="none" strike="noStrike" dirty="0">
              <a:effectLst/>
            </a:rPr>
            <a:t>Uso correcto y manejo</a:t>
          </a:r>
          <a:br>
            <a:rPr lang="es-ES" sz="1200" b="1" u="none" strike="noStrike" dirty="0">
              <a:effectLst/>
            </a:rPr>
          </a:br>
          <a:r>
            <a:rPr lang="es-ES" sz="1200" b="1" u="none" strike="noStrike" dirty="0">
              <a:effectLst/>
            </a:rPr>
            <a:t>responsable de Insumos</a:t>
          </a:r>
          <a:br>
            <a:rPr lang="es-ES" sz="1200" b="1" u="none" strike="noStrike" dirty="0">
              <a:effectLst/>
            </a:rPr>
          </a:br>
          <a:r>
            <a:rPr lang="es-ES" sz="1200" b="1" u="none" strike="noStrike" dirty="0">
              <a:effectLst/>
            </a:rPr>
            <a:t>Agropecuarios</a:t>
          </a:r>
          <a:endParaRPr lang="es-EC" sz="1200" b="1" dirty="0"/>
        </a:p>
      </dgm:t>
    </dgm:pt>
    <dgm:pt modelId="{BC7C0A6A-666F-4EE9-A500-06E2156FC08E}" type="parTrans" cxnId="{E97B52D4-CAB4-43C8-9308-08CCF2509F94}">
      <dgm:prSet/>
      <dgm:spPr/>
      <dgm:t>
        <a:bodyPr/>
        <a:lstStyle/>
        <a:p>
          <a:endParaRPr lang="es-EC" sz="1400"/>
        </a:p>
      </dgm:t>
    </dgm:pt>
    <dgm:pt modelId="{585D8E0F-CB77-49E1-90A6-68CCBE362DA2}" type="sibTrans" cxnId="{E97B52D4-CAB4-43C8-9308-08CCF2509F94}">
      <dgm:prSet/>
      <dgm:spPr/>
      <dgm:t>
        <a:bodyPr/>
        <a:lstStyle/>
        <a:p>
          <a:endParaRPr lang="es-EC" sz="1400"/>
        </a:p>
      </dgm:t>
    </dgm:pt>
    <dgm:pt modelId="{C6216857-1112-4CEB-ACEC-F760CA2F9D26}">
      <dgm:prSet phldrT="[Texto]" custT="1"/>
      <dgm:spPr/>
      <dgm:t>
        <a:bodyPr/>
        <a:lstStyle/>
        <a:p>
          <a:r>
            <a:rPr lang="es-EC" sz="1400" dirty="0"/>
            <a:t>EL ORO: 251</a:t>
          </a:r>
        </a:p>
      </dgm:t>
    </dgm:pt>
    <dgm:pt modelId="{7C520BDA-EAF9-4DCB-9383-2C9DE74C700F}" type="parTrans" cxnId="{1E85C526-52EF-418C-AEB2-9BC9564B5E66}">
      <dgm:prSet/>
      <dgm:spPr/>
      <dgm:t>
        <a:bodyPr/>
        <a:lstStyle/>
        <a:p>
          <a:endParaRPr lang="es-EC" sz="1400"/>
        </a:p>
      </dgm:t>
    </dgm:pt>
    <dgm:pt modelId="{E9C152DA-36CE-4C14-920A-97A3A794F4C7}" type="sibTrans" cxnId="{1E85C526-52EF-418C-AEB2-9BC9564B5E66}">
      <dgm:prSet/>
      <dgm:spPr/>
      <dgm:t>
        <a:bodyPr/>
        <a:lstStyle/>
        <a:p>
          <a:endParaRPr lang="es-EC" sz="1400"/>
        </a:p>
      </dgm:t>
    </dgm:pt>
    <dgm:pt modelId="{BE2CB426-D852-4287-9900-E17B3C53664A}">
      <dgm:prSet phldrT="[Texto]" custT="1"/>
      <dgm:spPr/>
      <dgm:t>
        <a:bodyPr/>
        <a:lstStyle/>
        <a:p>
          <a:r>
            <a:rPr lang="es-EC" sz="1400" dirty="0"/>
            <a:t>LOJA: 187</a:t>
          </a:r>
        </a:p>
      </dgm:t>
    </dgm:pt>
    <dgm:pt modelId="{9CDB4A76-1C06-436B-B029-74779C791839}" type="parTrans" cxnId="{EE8D450A-E06A-41CA-9178-D065915825E3}">
      <dgm:prSet/>
      <dgm:spPr/>
      <dgm:t>
        <a:bodyPr/>
        <a:lstStyle/>
        <a:p>
          <a:endParaRPr lang="es-EC" sz="1400"/>
        </a:p>
      </dgm:t>
    </dgm:pt>
    <dgm:pt modelId="{C0AF3E32-DCF4-438E-A1F4-89A040236F0E}" type="sibTrans" cxnId="{EE8D450A-E06A-41CA-9178-D065915825E3}">
      <dgm:prSet/>
      <dgm:spPr/>
      <dgm:t>
        <a:bodyPr/>
        <a:lstStyle/>
        <a:p>
          <a:endParaRPr lang="es-EC" sz="1400"/>
        </a:p>
      </dgm:t>
    </dgm:pt>
    <dgm:pt modelId="{E94F8179-6869-4568-9EC8-06EA3FE49FE3}">
      <dgm:prSet phldrT="[Texto]" custT="1"/>
      <dgm:spPr/>
      <dgm:t>
        <a:bodyPr/>
        <a:lstStyle/>
        <a:p>
          <a:r>
            <a:rPr lang="es-ES" sz="1200" b="1" u="none" strike="noStrike" dirty="0">
              <a:effectLst/>
            </a:rPr>
            <a:t>Uso correcto y manejo</a:t>
          </a:r>
          <a:br>
            <a:rPr lang="es-ES" sz="1200" b="1" u="none" strike="noStrike" dirty="0">
              <a:effectLst/>
            </a:rPr>
          </a:br>
          <a:r>
            <a:rPr lang="es-ES" sz="1200" b="1" u="none" strike="noStrike" dirty="0">
              <a:effectLst/>
            </a:rPr>
            <a:t>responsable de plaguicidas de uso agrícola</a:t>
          </a:r>
          <a:endParaRPr lang="es-EC" sz="1200" b="1" dirty="0"/>
        </a:p>
      </dgm:t>
    </dgm:pt>
    <dgm:pt modelId="{3D3DA1EF-69EA-4432-940E-05630B2747FC}" type="parTrans" cxnId="{D5DAD736-8A32-43A6-8C03-D5FE3E52C7FF}">
      <dgm:prSet/>
      <dgm:spPr/>
      <dgm:t>
        <a:bodyPr/>
        <a:lstStyle/>
        <a:p>
          <a:endParaRPr lang="es-EC" sz="1400"/>
        </a:p>
      </dgm:t>
    </dgm:pt>
    <dgm:pt modelId="{6A17D872-6B65-4519-93EB-C1BD5F6118B5}" type="sibTrans" cxnId="{D5DAD736-8A32-43A6-8C03-D5FE3E52C7FF}">
      <dgm:prSet/>
      <dgm:spPr/>
      <dgm:t>
        <a:bodyPr/>
        <a:lstStyle/>
        <a:p>
          <a:endParaRPr lang="es-EC" sz="1400"/>
        </a:p>
      </dgm:t>
    </dgm:pt>
    <dgm:pt modelId="{61E9644A-32FA-4BBF-9450-1F4FBB150B78}">
      <dgm:prSet phldrT="[Texto]" custT="1"/>
      <dgm:spPr/>
      <dgm:t>
        <a:bodyPr/>
        <a:lstStyle/>
        <a:p>
          <a:r>
            <a:rPr lang="es-EC" sz="1400" dirty="0"/>
            <a:t>EL ORO: 165</a:t>
          </a:r>
        </a:p>
      </dgm:t>
    </dgm:pt>
    <dgm:pt modelId="{27ABBA5F-A325-423E-8A90-5E51AFB4496A}" type="parTrans" cxnId="{CF1541A8-514F-4B70-B9A6-998BCADFE16B}">
      <dgm:prSet/>
      <dgm:spPr/>
      <dgm:t>
        <a:bodyPr/>
        <a:lstStyle/>
        <a:p>
          <a:endParaRPr lang="es-EC" sz="1400"/>
        </a:p>
      </dgm:t>
    </dgm:pt>
    <dgm:pt modelId="{7CE5C000-440C-43D1-9458-4161FFBED1F0}" type="sibTrans" cxnId="{CF1541A8-514F-4B70-B9A6-998BCADFE16B}">
      <dgm:prSet/>
      <dgm:spPr/>
      <dgm:t>
        <a:bodyPr/>
        <a:lstStyle/>
        <a:p>
          <a:endParaRPr lang="es-EC" sz="1400"/>
        </a:p>
      </dgm:t>
    </dgm:pt>
    <dgm:pt modelId="{AB270085-4AF9-40C2-AF23-82FC85300750}">
      <dgm:prSet phldrT="[Texto]" custT="1"/>
      <dgm:spPr/>
      <dgm:t>
        <a:bodyPr/>
        <a:lstStyle/>
        <a:p>
          <a:r>
            <a:rPr lang="es-EC" sz="1400" dirty="0"/>
            <a:t>LOJA: 47</a:t>
          </a:r>
        </a:p>
      </dgm:t>
    </dgm:pt>
    <dgm:pt modelId="{91FD5B14-D17D-44A6-9E5A-524E29CE8CD4}" type="parTrans" cxnId="{36D1EF19-1849-43E9-9376-6ADD6E7A995D}">
      <dgm:prSet/>
      <dgm:spPr/>
      <dgm:t>
        <a:bodyPr/>
        <a:lstStyle/>
        <a:p>
          <a:endParaRPr lang="es-EC" sz="1400"/>
        </a:p>
      </dgm:t>
    </dgm:pt>
    <dgm:pt modelId="{4CD839F6-3CC6-4651-BF13-8E71B5FC9440}" type="sibTrans" cxnId="{36D1EF19-1849-43E9-9376-6ADD6E7A995D}">
      <dgm:prSet/>
      <dgm:spPr/>
      <dgm:t>
        <a:bodyPr/>
        <a:lstStyle/>
        <a:p>
          <a:endParaRPr lang="es-EC" sz="1400"/>
        </a:p>
      </dgm:t>
    </dgm:pt>
    <dgm:pt modelId="{B103414B-91DD-4FB4-BDB7-707B7A5FAC82}">
      <dgm:prSet custT="1"/>
      <dgm:spPr/>
      <dgm:t>
        <a:bodyPr/>
        <a:lstStyle/>
        <a:p>
          <a:r>
            <a:rPr lang="es-EC" sz="1400" dirty="0"/>
            <a:t>ZAMORA: 68</a:t>
          </a:r>
        </a:p>
      </dgm:t>
    </dgm:pt>
    <dgm:pt modelId="{44ACDE1D-AAD4-4340-89C4-6EF18EF2A3D7}" type="parTrans" cxnId="{D1F0A6ED-49B8-4283-896A-308E0CD2A927}">
      <dgm:prSet/>
      <dgm:spPr/>
      <dgm:t>
        <a:bodyPr/>
        <a:lstStyle/>
        <a:p>
          <a:endParaRPr lang="es-EC" sz="1400"/>
        </a:p>
      </dgm:t>
    </dgm:pt>
    <dgm:pt modelId="{6EE4CB3D-1BF7-4A5E-9F87-E85421E00EE4}" type="sibTrans" cxnId="{D1F0A6ED-49B8-4283-896A-308E0CD2A927}">
      <dgm:prSet/>
      <dgm:spPr/>
      <dgm:t>
        <a:bodyPr/>
        <a:lstStyle/>
        <a:p>
          <a:endParaRPr lang="es-EC" sz="1400"/>
        </a:p>
      </dgm:t>
    </dgm:pt>
    <dgm:pt modelId="{51A8A052-82F2-4D02-A2DA-08CC0BB748EB}">
      <dgm:prSet custT="1"/>
      <dgm:spPr/>
      <dgm:t>
        <a:bodyPr/>
        <a:lstStyle/>
        <a:p>
          <a:r>
            <a:rPr lang="es-EC" sz="1400" dirty="0"/>
            <a:t>ZAMORA: 42</a:t>
          </a:r>
        </a:p>
      </dgm:t>
    </dgm:pt>
    <dgm:pt modelId="{7298DAF4-77F9-4B78-9CD8-A78899D630B3}" type="parTrans" cxnId="{4C52C3C2-6910-457F-8A13-6C42E2ADBE85}">
      <dgm:prSet/>
      <dgm:spPr/>
      <dgm:t>
        <a:bodyPr/>
        <a:lstStyle/>
        <a:p>
          <a:endParaRPr lang="es-EC" sz="1400"/>
        </a:p>
      </dgm:t>
    </dgm:pt>
    <dgm:pt modelId="{A4F41DD8-7279-4E8B-A538-31FC868D840A}" type="sibTrans" cxnId="{4C52C3C2-6910-457F-8A13-6C42E2ADBE85}">
      <dgm:prSet/>
      <dgm:spPr/>
      <dgm:t>
        <a:bodyPr/>
        <a:lstStyle/>
        <a:p>
          <a:endParaRPr lang="es-EC" sz="1400"/>
        </a:p>
      </dgm:t>
    </dgm:pt>
    <dgm:pt modelId="{19911E2C-37FC-46C0-A172-695FDFB0B516}" type="pres">
      <dgm:prSet presAssocID="{31A0075A-C661-4D4B-989B-E5FC2F27E73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4635042-E097-4DA6-A328-A8409B8C50D6}" type="pres">
      <dgm:prSet presAssocID="{A4D091AD-4964-4FB5-87B5-0551276EF81E}" presName="root" presStyleCnt="0"/>
      <dgm:spPr/>
    </dgm:pt>
    <dgm:pt modelId="{434B2247-E58D-40DC-AE80-FCDA5FE85A9B}" type="pres">
      <dgm:prSet presAssocID="{A4D091AD-4964-4FB5-87B5-0551276EF81E}" presName="rootComposite" presStyleCnt="0"/>
      <dgm:spPr/>
    </dgm:pt>
    <dgm:pt modelId="{073EAD91-5734-4A98-AB66-29CD79718F85}" type="pres">
      <dgm:prSet presAssocID="{A4D091AD-4964-4FB5-87B5-0551276EF81E}" presName="rootText" presStyleLbl="node1" presStyleIdx="0" presStyleCnt="2"/>
      <dgm:spPr/>
    </dgm:pt>
    <dgm:pt modelId="{4F124835-22DF-4FF5-8354-EE3A71C4CD9F}" type="pres">
      <dgm:prSet presAssocID="{A4D091AD-4964-4FB5-87B5-0551276EF81E}" presName="rootConnector" presStyleLbl="node1" presStyleIdx="0" presStyleCnt="2"/>
      <dgm:spPr/>
    </dgm:pt>
    <dgm:pt modelId="{835F8610-BCBB-4C59-9BB6-DFB5B40A8CAC}" type="pres">
      <dgm:prSet presAssocID="{A4D091AD-4964-4FB5-87B5-0551276EF81E}" presName="childShape" presStyleCnt="0"/>
      <dgm:spPr/>
    </dgm:pt>
    <dgm:pt modelId="{A4548572-DD05-4D1F-BFC0-B49BC5280256}" type="pres">
      <dgm:prSet presAssocID="{7C520BDA-EAF9-4DCB-9383-2C9DE74C700F}" presName="Name13" presStyleLbl="parChTrans1D2" presStyleIdx="0" presStyleCnt="6"/>
      <dgm:spPr/>
    </dgm:pt>
    <dgm:pt modelId="{F8273838-13CD-4F4A-BC0D-84B2C4DEB656}" type="pres">
      <dgm:prSet presAssocID="{C6216857-1112-4CEB-ACEC-F760CA2F9D26}" presName="childText" presStyleLbl="bgAcc1" presStyleIdx="0" presStyleCnt="6">
        <dgm:presLayoutVars>
          <dgm:bulletEnabled val="1"/>
        </dgm:presLayoutVars>
      </dgm:prSet>
      <dgm:spPr/>
    </dgm:pt>
    <dgm:pt modelId="{6447DE0A-F728-4714-A03B-C9B2F868FD52}" type="pres">
      <dgm:prSet presAssocID="{9CDB4A76-1C06-436B-B029-74779C791839}" presName="Name13" presStyleLbl="parChTrans1D2" presStyleIdx="1" presStyleCnt="6"/>
      <dgm:spPr/>
    </dgm:pt>
    <dgm:pt modelId="{901E07C5-B132-4C25-A927-7298061DA99C}" type="pres">
      <dgm:prSet presAssocID="{BE2CB426-D852-4287-9900-E17B3C53664A}" presName="childText" presStyleLbl="bgAcc1" presStyleIdx="1" presStyleCnt="6">
        <dgm:presLayoutVars>
          <dgm:bulletEnabled val="1"/>
        </dgm:presLayoutVars>
      </dgm:prSet>
      <dgm:spPr/>
    </dgm:pt>
    <dgm:pt modelId="{BC32E31B-6DAF-4D77-8396-EFE973B6EBB4}" type="pres">
      <dgm:prSet presAssocID="{44ACDE1D-AAD4-4340-89C4-6EF18EF2A3D7}" presName="Name13" presStyleLbl="parChTrans1D2" presStyleIdx="2" presStyleCnt="6"/>
      <dgm:spPr/>
    </dgm:pt>
    <dgm:pt modelId="{24AFF824-78D1-4344-B0CD-FEA6032C65A6}" type="pres">
      <dgm:prSet presAssocID="{B103414B-91DD-4FB4-BDB7-707B7A5FAC82}" presName="childText" presStyleLbl="bgAcc1" presStyleIdx="2" presStyleCnt="6">
        <dgm:presLayoutVars>
          <dgm:bulletEnabled val="1"/>
        </dgm:presLayoutVars>
      </dgm:prSet>
      <dgm:spPr/>
    </dgm:pt>
    <dgm:pt modelId="{7C9EE28A-ADB6-4338-AAE1-2CA4C6F8350B}" type="pres">
      <dgm:prSet presAssocID="{E94F8179-6869-4568-9EC8-06EA3FE49FE3}" presName="root" presStyleCnt="0"/>
      <dgm:spPr/>
    </dgm:pt>
    <dgm:pt modelId="{D39F70FB-9DB0-4B62-B365-834507BFE24F}" type="pres">
      <dgm:prSet presAssocID="{E94F8179-6869-4568-9EC8-06EA3FE49FE3}" presName="rootComposite" presStyleCnt="0"/>
      <dgm:spPr/>
    </dgm:pt>
    <dgm:pt modelId="{158A4F1D-2D03-4523-9EC3-C4B292DB7D11}" type="pres">
      <dgm:prSet presAssocID="{E94F8179-6869-4568-9EC8-06EA3FE49FE3}" presName="rootText" presStyleLbl="node1" presStyleIdx="1" presStyleCnt="2"/>
      <dgm:spPr/>
    </dgm:pt>
    <dgm:pt modelId="{36D47332-F79C-4E39-AA2B-BD53D28A82DA}" type="pres">
      <dgm:prSet presAssocID="{E94F8179-6869-4568-9EC8-06EA3FE49FE3}" presName="rootConnector" presStyleLbl="node1" presStyleIdx="1" presStyleCnt="2"/>
      <dgm:spPr/>
    </dgm:pt>
    <dgm:pt modelId="{0693456A-0346-44DF-90DF-DD9F8DC22BA6}" type="pres">
      <dgm:prSet presAssocID="{E94F8179-6869-4568-9EC8-06EA3FE49FE3}" presName="childShape" presStyleCnt="0"/>
      <dgm:spPr/>
    </dgm:pt>
    <dgm:pt modelId="{5C43659D-056C-47B3-8E77-E415CA416F34}" type="pres">
      <dgm:prSet presAssocID="{27ABBA5F-A325-423E-8A90-5E51AFB4496A}" presName="Name13" presStyleLbl="parChTrans1D2" presStyleIdx="3" presStyleCnt="6"/>
      <dgm:spPr/>
    </dgm:pt>
    <dgm:pt modelId="{33E34817-65B3-40D0-93F4-267802C3B978}" type="pres">
      <dgm:prSet presAssocID="{61E9644A-32FA-4BBF-9450-1F4FBB150B78}" presName="childText" presStyleLbl="bgAcc1" presStyleIdx="3" presStyleCnt="6">
        <dgm:presLayoutVars>
          <dgm:bulletEnabled val="1"/>
        </dgm:presLayoutVars>
      </dgm:prSet>
      <dgm:spPr/>
    </dgm:pt>
    <dgm:pt modelId="{8CEF3132-5247-48CC-9059-5CBA2A35AD70}" type="pres">
      <dgm:prSet presAssocID="{91FD5B14-D17D-44A6-9E5A-524E29CE8CD4}" presName="Name13" presStyleLbl="parChTrans1D2" presStyleIdx="4" presStyleCnt="6"/>
      <dgm:spPr/>
    </dgm:pt>
    <dgm:pt modelId="{132798BC-35D5-4687-BE4B-E6038A89AF98}" type="pres">
      <dgm:prSet presAssocID="{AB270085-4AF9-40C2-AF23-82FC85300750}" presName="childText" presStyleLbl="bgAcc1" presStyleIdx="4" presStyleCnt="6">
        <dgm:presLayoutVars>
          <dgm:bulletEnabled val="1"/>
        </dgm:presLayoutVars>
      </dgm:prSet>
      <dgm:spPr/>
    </dgm:pt>
    <dgm:pt modelId="{21D99046-43F4-4628-8718-03B582F8392B}" type="pres">
      <dgm:prSet presAssocID="{7298DAF4-77F9-4B78-9CD8-A78899D630B3}" presName="Name13" presStyleLbl="parChTrans1D2" presStyleIdx="5" presStyleCnt="6"/>
      <dgm:spPr/>
    </dgm:pt>
    <dgm:pt modelId="{76763A3D-42DA-4214-9525-158C55016072}" type="pres">
      <dgm:prSet presAssocID="{51A8A052-82F2-4D02-A2DA-08CC0BB748EB}" presName="childText" presStyleLbl="bgAcc1" presStyleIdx="5" presStyleCnt="6">
        <dgm:presLayoutVars>
          <dgm:bulletEnabled val="1"/>
        </dgm:presLayoutVars>
      </dgm:prSet>
      <dgm:spPr/>
    </dgm:pt>
  </dgm:ptLst>
  <dgm:cxnLst>
    <dgm:cxn modelId="{61015D02-D80E-45AD-BC34-1B86DA076886}" type="presOf" srcId="{9CDB4A76-1C06-436B-B029-74779C791839}" destId="{6447DE0A-F728-4714-A03B-C9B2F868FD52}" srcOrd="0" destOrd="0" presId="urn:microsoft.com/office/officeart/2005/8/layout/hierarchy3"/>
    <dgm:cxn modelId="{C7E57F07-F2DE-40CD-83D4-BDD34EA2D36D}" type="presOf" srcId="{7C520BDA-EAF9-4DCB-9383-2C9DE74C700F}" destId="{A4548572-DD05-4D1F-BFC0-B49BC5280256}" srcOrd="0" destOrd="0" presId="urn:microsoft.com/office/officeart/2005/8/layout/hierarchy3"/>
    <dgm:cxn modelId="{60A0EF09-0DCC-4E06-B66D-7EC1148DDF2F}" type="presOf" srcId="{A4D091AD-4964-4FB5-87B5-0551276EF81E}" destId="{4F124835-22DF-4FF5-8354-EE3A71C4CD9F}" srcOrd="1" destOrd="0" presId="urn:microsoft.com/office/officeart/2005/8/layout/hierarchy3"/>
    <dgm:cxn modelId="{EE8D450A-E06A-41CA-9178-D065915825E3}" srcId="{A4D091AD-4964-4FB5-87B5-0551276EF81E}" destId="{BE2CB426-D852-4287-9900-E17B3C53664A}" srcOrd="1" destOrd="0" parTransId="{9CDB4A76-1C06-436B-B029-74779C791839}" sibTransId="{C0AF3E32-DCF4-438E-A1F4-89A040236F0E}"/>
    <dgm:cxn modelId="{D8190711-D880-4B45-A905-4C6A885A694A}" type="presOf" srcId="{BE2CB426-D852-4287-9900-E17B3C53664A}" destId="{901E07C5-B132-4C25-A927-7298061DA99C}" srcOrd="0" destOrd="0" presId="urn:microsoft.com/office/officeart/2005/8/layout/hierarchy3"/>
    <dgm:cxn modelId="{C88D5111-E7CF-4F30-94C2-06432EDB634C}" type="presOf" srcId="{B103414B-91DD-4FB4-BDB7-707B7A5FAC82}" destId="{24AFF824-78D1-4344-B0CD-FEA6032C65A6}" srcOrd="0" destOrd="0" presId="urn:microsoft.com/office/officeart/2005/8/layout/hierarchy3"/>
    <dgm:cxn modelId="{6CA4AC13-DF27-4A0A-82F3-C44CC7489ADC}" type="presOf" srcId="{61E9644A-32FA-4BBF-9450-1F4FBB150B78}" destId="{33E34817-65B3-40D0-93F4-267802C3B978}" srcOrd="0" destOrd="0" presId="urn:microsoft.com/office/officeart/2005/8/layout/hierarchy3"/>
    <dgm:cxn modelId="{36D1EF19-1849-43E9-9376-6ADD6E7A995D}" srcId="{E94F8179-6869-4568-9EC8-06EA3FE49FE3}" destId="{AB270085-4AF9-40C2-AF23-82FC85300750}" srcOrd="1" destOrd="0" parTransId="{91FD5B14-D17D-44A6-9E5A-524E29CE8CD4}" sibTransId="{4CD839F6-3CC6-4651-BF13-8E71B5FC9440}"/>
    <dgm:cxn modelId="{9612031B-99E7-4B9E-9919-5940B9B06A01}" type="presOf" srcId="{E94F8179-6869-4568-9EC8-06EA3FE49FE3}" destId="{158A4F1D-2D03-4523-9EC3-C4B292DB7D11}" srcOrd="0" destOrd="0" presId="urn:microsoft.com/office/officeart/2005/8/layout/hierarchy3"/>
    <dgm:cxn modelId="{1E85C526-52EF-418C-AEB2-9BC9564B5E66}" srcId="{A4D091AD-4964-4FB5-87B5-0551276EF81E}" destId="{C6216857-1112-4CEB-ACEC-F760CA2F9D26}" srcOrd="0" destOrd="0" parTransId="{7C520BDA-EAF9-4DCB-9383-2C9DE74C700F}" sibTransId="{E9C152DA-36CE-4C14-920A-97A3A794F4C7}"/>
    <dgm:cxn modelId="{D5DAD736-8A32-43A6-8C03-D5FE3E52C7FF}" srcId="{31A0075A-C661-4D4B-989B-E5FC2F27E73D}" destId="{E94F8179-6869-4568-9EC8-06EA3FE49FE3}" srcOrd="1" destOrd="0" parTransId="{3D3DA1EF-69EA-4432-940E-05630B2747FC}" sibTransId="{6A17D872-6B65-4519-93EB-C1BD5F6118B5}"/>
    <dgm:cxn modelId="{A5E60C37-169C-4D95-8676-A63DF5F03F62}" type="presOf" srcId="{AB270085-4AF9-40C2-AF23-82FC85300750}" destId="{132798BC-35D5-4687-BE4B-E6038A89AF98}" srcOrd="0" destOrd="0" presId="urn:microsoft.com/office/officeart/2005/8/layout/hierarchy3"/>
    <dgm:cxn modelId="{5B831940-5ED0-410F-BB50-67D373DC3BD8}" type="presOf" srcId="{E94F8179-6869-4568-9EC8-06EA3FE49FE3}" destId="{36D47332-F79C-4E39-AA2B-BD53D28A82DA}" srcOrd="1" destOrd="0" presId="urn:microsoft.com/office/officeart/2005/8/layout/hierarchy3"/>
    <dgm:cxn modelId="{E48A3958-462A-4D70-AFEC-58D609B14775}" type="presOf" srcId="{27ABBA5F-A325-423E-8A90-5E51AFB4496A}" destId="{5C43659D-056C-47B3-8E77-E415CA416F34}" srcOrd="0" destOrd="0" presId="urn:microsoft.com/office/officeart/2005/8/layout/hierarchy3"/>
    <dgm:cxn modelId="{550F5974-492C-4042-96A9-03F295CD7CB0}" type="presOf" srcId="{C6216857-1112-4CEB-ACEC-F760CA2F9D26}" destId="{F8273838-13CD-4F4A-BC0D-84B2C4DEB656}" srcOrd="0" destOrd="0" presId="urn:microsoft.com/office/officeart/2005/8/layout/hierarchy3"/>
    <dgm:cxn modelId="{41C12878-78A0-4D15-A716-DB43281792B8}" type="presOf" srcId="{91FD5B14-D17D-44A6-9E5A-524E29CE8CD4}" destId="{8CEF3132-5247-48CC-9059-5CBA2A35AD70}" srcOrd="0" destOrd="0" presId="urn:microsoft.com/office/officeart/2005/8/layout/hierarchy3"/>
    <dgm:cxn modelId="{930A2391-B7FA-4658-8077-51A1B2BC83BE}" type="presOf" srcId="{51A8A052-82F2-4D02-A2DA-08CC0BB748EB}" destId="{76763A3D-42DA-4214-9525-158C55016072}" srcOrd="0" destOrd="0" presId="urn:microsoft.com/office/officeart/2005/8/layout/hierarchy3"/>
    <dgm:cxn modelId="{53DDAF93-3678-4E8D-B2D8-6DA008BF20D4}" type="presOf" srcId="{31A0075A-C661-4D4B-989B-E5FC2F27E73D}" destId="{19911E2C-37FC-46C0-A172-695FDFB0B516}" srcOrd="0" destOrd="0" presId="urn:microsoft.com/office/officeart/2005/8/layout/hierarchy3"/>
    <dgm:cxn modelId="{CF1541A8-514F-4B70-B9A6-998BCADFE16B}" srcId="{E94F8179-6869-4568-9EC8-06EA3FE49FE3}" destId="{61E9644A-32FA-4BBF-9450-1F4FBB150B78}" srcOrd="0" destOrd="0" parTransId="{27ABBA5F-A325-423E-8A90-5E51AFB4496A}" sibTransId="{7CE5C000-440C-43D1-9458-4161FFBED1F0}"/>
    <dgm:cxn modelId="{4C52C3C2-6910-457F-8A13-6C42E2ADBE85}" srcId="{E94F8179-6869-4568-9EC8-06EA3FE49FE3}" destId="{51A8A052-82F2-4D02-A2DA-08CC0BB748EB}" srcOrd="2" destOrd="0" parTransId="{7298DAF4-77F9-4B78-9CD8-A78899D630B3}" sibTransId="{A4F41DD8-7279-4E8B-A538-31FC868D840A}"/>
    <dgm:cxn modelId="{F4EA73C7-FBF0-4618-BD0B-9B1D63F665DC}" type="presOf" srcId="{7298DAF4-77F9-4B78-9CD8-A78899D630B3}" destId="{21D99046-43F4-4628-8718-03B582F8392B}" srcOrd="0" destOrd="0" presId="urn:microsoft.com/office/officeart/2005/8/layout/hierarchy3"/>
    <dgm:cxn modelId="{4C8266CD-E138-4C46-8E73-EE389EB394A6}" type="presOf" srcId="{44ACDE1D-AAD4-4340-89C4-6EF18EF2A3D7}" destId="{BC32E31B-6DAF-4D77-8396-EFE973B6EBB4}" srcOrd="0" destOrd="0" presId="urn:microsoft.com/office/officeart/2005/8/layout/hierarchy3"/>
    <dgm:cxn modelId="{E97B52D4-CAB4-43C8-9308-08CCF2509F94}" srcId="{31A0075A-C661-4D4B-989B-E5FC2F27E73D}" destId="{A4D091AD-4964-4FB5-87B5-0551276EF81E}" srcOrd="0" destOrd="0" parTransId="{BC7C0A6A-666F-4EE9-A500-06E2156FC08E}" sibTransId="{585D8E0F-CB77-49E1-90A6-68CCBE362DA2}"/>
    <dgm:cxn modelId="{E01A24E3-C4CC-4B8E-A247-8DFA3195AD71}" type="presOf" srcId="{A4D091AD-4964-4FB5-87B5-0551276EF81E}" destId="{073EAD91-5734-4A98-AB66-29CD79718F85}" srcOrd="0" destOrd="0" presId="urn:microsoft.com/office/officeart/2005/8/layout/hierarchy3"/>
    <dgm:cxn modelId="{D1F0A6ED-49B8-4283-896A-308E0CD2A927}" srcId="{A4D091AD-4964-4FB5-87B5-0551276EF81E}" destId="{B103414B-91DD-4FB4-BDB7-707B7A5FAC82}" srcOrd="2" destOrd="0" parTransId="{44ACDE1D-AAD4-4340-89C4-6EF18EF2A3D7}" sibTransId="{6EE4CB3D-1BF7-4A5E-9F87-E85421E00EE4}"/>
    <dgm:cxn modelId="{2ED43725-B802-4D60-9D1A-A095EE84FBBD}" type="presParOf" srcId="{19911E2C-37FC-46C0-A172-695FDFB0B516}" destId="{C4635042-E097-4DA6-A328-A8409B8C50D6}" srcOrd="0" destOrd="0" presId="urn:microsoft.com/office/officeart/2005/8/layout/hierarchy3"/>
    <dgm:cxn modelId="{5A4C6B44-FA1C-42BC-AC0A-B8F592208EC1}" type="presParOf" srcId="{C4635042-E097-4DA6-A328-A8409B8C50D6}" destId="{434B2247-E58D-40DC-AE80-FCDA5FE85A9B}" srcOrd="0" destOrd="0" presId="urn:microsoft.com/office/officeart/2005/8/layout/hierarchy3"/>
    <dgm:cxn modelId="{1ED671BB-9964-4B28-824D-D3B60B90C9A4}" type="presParOf" srcId="{434B2247-E58D-40DC-AE80-FCDA5FE85A9B}" destId="{073EAD91-5734-4A98-AB66-29CD79718F85}" srcOrd="0" destOrd="0" presId="urn:microsoft.com/office/officeart/2005/8/layout/hierarchy3"/>
    <dgm:cxn modelId="{E313C662-D74D-4500-8E6C-81823525EF45}" type="presParOf" srcId="{434B2247-E58D-40DC-AE80-FCDA5FE85A9B}" destId="{4F124835-22DF-4FF5-8354-EE3A71C4CD9F}" srcOrd="1" destOrd="0" presId="urn:microsoft.com/office/officeart/2005/8/layout/hierarchy3"/>
    <dgm:cxn modelId="{243397C7-7BC9-41C8-B1D5-7507484FA629}" type="presParOf" srcId="{C4635042-E097-4DA6-A328-A8409B8C50D6}" destId="{835F8610-BCBB-4C59-9BB6-DFB5B40A8CAC}" srcOrd="1" destOrd="0" presId="urn:microsoft.com/office/officeart/2005/8/layout/hierarchy3"/>
    <dgm:cxn modelId="{4D2968AE-C20C-4D3F-8906-2364FB1B3B5D}" type="presParOf" srcId="{835F8610-BCBB-4C59-9BB6-DFB5B40A8CAC}" destId="{A4548572-DD05-4D1F-BFC0-B49BC5280256}" srcOrd="0" destOrd="0" presId="urn:microsoft.com/office/officeart/2005/8/layout/hierarchy3"/>
    <dgm:cxn modelId="{DC439A8B-2C0D-4F3E-923B-6DF6D7A5D519}" type="presParOf" srcId="{835F8610-BCBB-4C59-9BB6-DFB5B40A8CAC}" destId="{F8273838-13CD-4F4A-BC0D-84B2C4DEB656}" srcOrd="1" destOrd="0" presId="urn:microsoft.com/office/officeart/2005/8/layout/hierarchy3"/>
    <dgm:cxn modelId="{9B143CE2-D223-4124-9AEB-C7F3A65A35EE}" type="presParOf" srcId="{835F8610-BCBB-4C59-9BB6-DFB5B40A8CAC}" destId="{6447DE0A-F728-4714-A03B-C9B2F868FD52}" srcOrd="2" destOrd="0" presId="urn:microsoft.com/office/officeart/2005/8/layout/hierarchy3"/>
    <dgm:cxn modelId="{BC91AAEB-D97E-4FF6-A232-9ED6FDB34316}" type="presParOf" srcId="{835F8610-BCBB-4C59-9BB6-DFB5B40A8CAC}" destId="{901E07C5-B132-4C25-A927-7298061DA99C}" srcOrd="3" destOrd="0" presId="urn:microsoft.com/office/officeart/2005/8/layout/hierarchy3"/>
    <dgm:cxn modelId="{DB7148D1-9EB8-48C1-9A50-E09178559C4C}" type="presParOf" srcId="{835F8610-BCBB-4C59-9BB6-DFB5B40A8CAC}" destId="{BC32E31B-6DAF-4D77-8396-EFE973B6EBB4}" srcOrd="4" destOrd="0" presId="urn:microsoft.com/office/officeart/2005/8/layout/hierarchy3"/>
    <dgm:cxn modelId="{2936D8DB-26A3-434D-9844-E6450CB80E0C}" type="presParOf" srcId="{835F8610-BCBB-4C59-9BB6-DFB5B40A8CAC}" destId="{24AFF824-78D1-4344-B0CD-FEA6032C65A6}" srcOrd="5" destOrd="0" presId="urn:microsoft.com/office/officeart/2005/8/layout/hierarchy3"/>
    <dgm:cxn modelId="{3BA1BFBB-0156-402E-B0B6-6FBD7B79D745}" type="presParOf" srcId="{19911E2C-37FC-46C0-A172-695FDFB0B516}" destId="{7C9EE28A-ADB6-4338-AAE1-2CA4C6F8350B}" srcOrd="1" destOrd="0" presId="urn:microsoft.com/office/officeart/2005/8/layout/hierarchy3"/>
    <dgm:cxn modelId="{3A309693-6145-4B5F-A344-B5EE52F7F9ED}" type="presParOf" srcId="{7C9EE28A-ADB6-4338-AAE1-2CA4C6F8350B}" destId="{D39F70FB-9DB0-4B62-B365-834507BFE24F}" srcOrd="0" destOrd="0" presId="urn:microsoft.com/office/officeart/2005/8/layout/hierarchy3"/>
    <dgm:cxn modelId="{6569E379-332D-4668-A587-4420E70131B5}" type="presParOf" srcId="{D39F70FB-9DB0-4B62-B365-834507BFE24F}" destId="{158A4F1D-2D03-4523-9EC3-C4B292DB7D11}" srcOrd="0" destOrd="0" presId="urn:microsoft.com/office/officeart/2005/8/layout/hierarchy3"/>
    <dgm:cxn modelId="{2DF198A6-48A9-45CE-9C8B-F28E1DD58B07}" type="presParOf" srcId="{D39F70FB-9DB0-4B62-B365-834507BFE24F}" destId="{36D47332-F79C-4E39-AA2B-BD53D28A82DA}" srcOrd="1" destOrd="0" presId="urn:microsoft.com/office/officeart/2005/8/layout/hierarchy3"/>
    <dgm:cxn modelId="{CC18909D-85AE-460F-B64A-3EAF15411397}" type="presParOf" srcId="{7C9EE28A-ADB6-4338-AAE1-2CA4C6F8350B}" destId="{0693456A-0346-44DF-90DF-DD9F8DC22BA6}" srcOrd="1" destOrd="0" presId="urn:microsoft.com/office/officeart/2005/8/layout/hierarchy3"/>
    <dgm:cxn modelId="{1C242227-77AE-4490-9D94-6118A3C9C088}" type="presParOf" srcId="{0693456A-0346-44DF-90DF-DD9F8DC22BA6}" destId="{5C43659D-056C-47B3-8E77-E415CA416F34}" srcOrd="0" destOrd="0" presId="urn:microsoft.com/office/officeart/2005/8/layout/hierarchy3"/>
    <dgm:cxn modelId="{A81FB605-5690-4C4F-9EAB-3A8268F09B3B}" type="presParOf" srcId="{0693456A-0346-44DF-90DF-DD9F8DC22BA6}" destId="{33E34817-65B3-40D0-93F4-267802C3B978}" srcOrd="1" destOrd="0" presId="urn:microsoft.com/office/officeart/2005/8/layout/hierarchy3"/>
    <dgm:cxn modelId="{7C9A8818-8670-446E-B35D-D49043267123}" type="presParOf" srcId="{0693456A-0346-44DF-90DF-DD9F8DC22BA6}" destId="{8CEF3132-5247-48CC-9059-5CBA2A35AD70}" srcOrd="2" destOrd="0" presId="urn:microsoft.com/office/officeart/2005/8/layout/hierarchy3"/>
    <dgm:cxn modelId="{600BEE1D-91DA-4067-9A35-F58D079D16E4}" type="presParOf" srcId="{0693456A-0346-44DF-90DF-DD9F8DC22BA6}" destId="{132798BC-35D5-4687-BE4B-E6038A89AF98}" srcOrd="3" destOrd="0" presId="urn:microsoft.com/office/officeart/2005/8/layout/hierarchy3"/>
    <dgm:cxn modelId="{F448C086-D8DE-424D-BDEA-3CDBAAB0D3CE}" type="presParOf" srcId="{0693456A-0346-44DF-90DF-DD9F8DC22BA6}" destId="{21D99046-43F4-4628-8718-03B582F8392B}" srcOrd="4" destOrd="0" presId="urn:microsoft.com/office/officeart/2005/8/layout/hierarchy3"/>
    <dgm:cxn modelId="{70862677-907F-49ED-8DE2-8F0BA09CC4C1}" type="presParOf" srcId="{0693456A-0346-44DF-90DF-DD9F8DC22BA6}" destId="{76763A3D-42DA-4214-9525-158C55016072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C7B08D1D-C9F7-4E65-A914-6AFB2FB5C3E3}" type="doc">
      <dgm:prSet loTypeId="urn:microsoft.com/office/officeart/2005/8/layout/hList6" loCatId="list" qsTypeId="urn:microsoft.com/office/officeart/2005/8/quickstyle/3d6" qsCatId="3D" csTypeId="urn:microsoft.com/office/officeart/2005/8/colors/colorful5" csCatId="colorful" phldr="1"/>
      <dgm:spPr/>
      <dgm:t>
        <a:bodyPr/>
        <a:lstStyle/>
        <a:p>
          <a:endParaRPr lang="es-EC"/>
        </a:p>
      </dgm:t>
    </dgm:pt>
    <dgm:pt modelId="{B29FF174-5694-4896-AEDD-50EFD1A7F6BD}">
      <dgm:prSet phldrT="[Texto]"/>
      <dgm:spPr/>
      <dgm:t>
        <a:bodyPr/>
        <a:lstStyle/>
        <a:p>
          <a:r>
            <a:rPr lang="es-EC" b="1" dirty="0"/>
            <a:t>EL ORO: 5</a:t>
          </a:r>
        </a:p>
      </dgm:t>
    </dgm:pt>
    <dgm:pt modelId="{906A3DD1-EF92-4F03-86DC-31F8F95A6843}" type="parTrans" cxnId="{06B41664-BED5-4EC1-88D4-57F064F12381}">
      <dgm:prSet/>
      <dgm:spPr/>
      <dgm:t>
        <a:bodyPr/>
        <a:lstStyle/>
        <a:p>
          <a:endParaRPr lang="es-EC"/>
        </a:p>
      </dgm:t>
    </dgm:pt>
    <dgm:pt modelId="{6B78B713-F00A-4505-BDA5-EB4BB35C6EC6}" type="sibTrans" cxnId="{06B41664-BED5-4EC1-88D4-57F064F12381}">
      <dgm:prSet/>
      <dgm:spPr/>
      <dgm:t>
        <a:bodyPr/>
        <a:lstStyle/>
        <a:p>
          <a:endParaRPr lang="es-EC"/>
        </a:p>
      </dgm:t>
    </dgm:pt>
    <dgm:pt modelId="{700E5342-D547-41AE-915A-67364AFF34D3}">
      <dgm:prSet phldrT="[Texto]"/>
      <dgm:spPr/>
      <dgm:t>
        <a:bodyPr/>
        <a:lstStyle/>
        <a:p>
          <a:r>
            <a:rPr lang="es-EC" b="1" dirty="0"/>
            <a:t>LOJA: 94</a:t>
          </a:r>
        </a:p>
      </dgm:t>
    </dgm:pt>
    <dgm:pt modelId="{E04F370E-B267-4DFB-9B21-FB5088E218D0}" type="parTrans" cxnId="{092BD134-D14E-42A4-BF7A-E379ECD4CE2E}">
      <dgm:prSet/>
      <dgm:spPr/>
      <dgm:t>
        <a:bodyPr/>
        <a:lstStyle/>
        <a:p>
          <a:endParaRPr lang="es-EC"/>
        </a:p>
      </dgm:t>
    </dgm:pt>
    <dgm:pt modelId="{4ED68968-B914-4F72-A224-CE8EC39E34AD}" type="sibTrans" cxnId="{092BD134-D14E-42A4-BF7A-E379ECD4CE2E}">
      <dgm:prSet/>
      <dgm:spPr/>
      <dgm:t>
        <a:bodyPr/>
        <a:lstStyle/>
        <a:p>
          <a:endParaRPr lang="es-EC"/>
        </a:p>
      </dgm:t>
    </dgm:pt>
    <dgm:pt modelId="{AC1695A6-88F5-4CF3-872C-BEEB2112E2C0}">
      <dgm:prSet phldrT="[Texto]"/>
      <dgm:spPr/>
      <dgm:t>
        <a:bodyPr/>
        <a:lstStyle/>
        <a:p>
          <a:r>
            <a:rPr lang="es-EC" b="1" dirty="0"/>
            <a:t>ZAMORA: 14</a:t>
          </a:r>
        </a:p>
      </dgm:t>
    </dgm:pt>
    <dgm:pt modelId="{79560FD3-E5EA-4864-A415-7A8BE1DBB31D}" type="parTrans" cxnId="{774765E8-706C-4302-8621-4C45A2BCBE2A}">
      <dgm:prSet/>
      <dgm:spPr/>
      <dgm:t>
        <a:bodyPr/>
        <a:lstStyle/>
        <a:p>
          <a:endParaRPr lang="es-EC"/>
        </a:p>
      </dgm:t>
    </dgm:pt>
    <dgm:pt modelId="{623804E8-3F51-4F9B-A386-006B307741D9}" type="sibTrans" cxnId="{774765E8-706C-4302-8621-4C45A2BCBE2A}">
      <dgm:prSet/>
      <dgm:spPr/>
      <dgm:t>
        <a:bodyPr/>
        <a:lstStyle/>
        <a:p>
          <a:endParaRPr lang="es-EC"/>
        </a:p>
      </dgm:t>
    </dgm:pt>
    <dgm:pt modelId="{E943DEFC-3979-45E9-ACC3-CD924EEBCC54}" type="pres">
      <dgm:prSet presAssocID="{C7B08D1D-C9F7-4E65-A914-6AFB2FB5C3E3}" presName="Name0" presStyleCnt="0">
        <dgm:presLayoutVars>
          <dgm:dir/>
          <dgm:resizeHandles val="exact"/>
        </dgm:presLayoutVars>
      </dgm:prSet>
      <dgm:spPr/>
    </dgm:pt>
    <dgm:pt modelId="{F23B5966-E533-4B53-8874-821270452A3E}" type="pres">
      <dgm:prSet presAssocID="{B29FF174-5694-4896-AEDD-50EFD1A7F6BD}" presName="node" presStyleLbl="node1" presStyleIdx="0" presStyleCnt="3">
        <dgm:presLayoutVars>
          <dgm:bulletEnabled val="1"/>
        </dgm:presLayoutVars>
      </dgm:prSet>
      <dgm:spPr/>
    </dgm:pt>
    <dgm:pt modelId="{ABC6328A-8004-48E0-B1A5-CD98DD8F36F0}" type="pres">
      <dgm:prSet presAssocID="{6B78B713-F00A-4505-BDA5-EB4BB35C6EC6}" presName="sibTrans" presStyleCnt="0"/>
      <dgm:spPr/>
    </dgm:pt>
    <dgm:pt modelId="{FA5FDAC7-173F-465A-B1FA-F6F6DCF29C28}" type="pres">
      <dgm:prSet presAssocID="{700E5342-D547-41AE-915A-67364AFF34D3}" presName="node" presStyleLbl="node1" presStyleIdx="1" presStyleCnt="3">
        <dgm:presLayoutVars>
          <dgm:bulletEnabled val="1"/>
        </dgm:presLayoutVars>
      </dgm:prSet>
      <dgm:spPr/>
    </dgm:pt>
    <dgm:pt modelId="{5EAF383B-169D-4684-A577-CD54C8622061}" type="pres">
      <dgm:prSet presAssocID="{4ED68968-B914-4F72-A224-CE8EC39E34AD}" presName="sibTrans" presStyleCnt="0"/>
      <dgm:spPr/>
    </dgm:pt>
    <dgm:pt modelId="{508651B5-B8B6-476D-99B7-2B0060AEB325}" type="pres">
      <dgm:prSet presAssocID="{AC1695A6-88F5-4CF3-872C-BEEB2112E2C0}" presName="node" presStyleLbl="node1" presStyleIdx="2" presStyleCnt="3">
        <dgm:presLayoutVars>
          <dgm:bulletEnabled val="1"/>
        </dgm:presLayoutVars>
      </dgm:prSet>
      <dgm:spPr/>
    </dgm:pt>
  </dgm:ptLst>
  <dgm:cxnLst>
    <dgm:cxn modelId="{092BD134-D14E-42A4-BF7A-E379ECD4CE2E}" srcId="{C7B08D1D-C9F7-4E65-A914-6AFB2FB5C3E3}" destId="{700E5342-D547-41AE-915A-67364AFF34D3}" srcOrd="1" destOrd="0" parTransId="{E04F370E-B267-4DFB-9B21-FB5088E218D0}" sibTransId="{4ED68968-B914-4F72-A224-CE8EC39E34AD}"/>
    <dgm:cxn modelId="{06B41664-BED5-4EC1-88D4-57F064F12381}" srcId="{C7B08D1D-C9F7-4E65-A914-6AFB2FB5C3E3}" destId="{B29FF174-5694-4896-AEDD-50EFD1A7F6BD}" srcOrd="0" destOrd="0" parTransId="{906A3DD1-EF92-4F03-86DC-31F8F95A6843}" sibTransId="{6B78B713-F00A-4505-BDA5-EB4BB35C6EC6}"/>
    <dgm:cxn modelId="{0C052F74-99A0-4E36-8780-3029D51D5ECB}" type="presOf" srcId="{700E5342-D547-41AE-915A-67364AFF34D3}" destId="{FA5FDAC7-173F-465A-B1FA-F6F6DCF29C28}" srcOrd="0" destOrd="0" presId="urn:microsoft.com/office/officeart/2005/8/layout/hList6"/>
    <dgm:cxn modelId="{210133B7-ADE0-4BD5-892B-1FC2A987215F}" type="presOf" srcId="{C7B08D1D-C9F7-4E65-A914-6AFB2FB5C3E3}" destId="{E943DEFC-3979-45E9-ACC3-CD924EEBCC54}" srcOrd="0" destOrd="0" presId="urn:microsoft.com/office/officeart/2005/8/layout/hList6"/>
    <dgm:cxn modelId="{95E950D1-EF58-484D-9047-45863802E2AB}" type="presOf" srcId="{AC1695A6-88F5-4CF3-872C-BEEB2112E2C0}" destId="{508651B5-B8B6-476D-99B7-2B0060AEB325}" srcOrd="0" destOrd="0" presId="urn:microsoft.com/office/officeart/2005/8/layout/hList6"/>
    <dgm:cxn modelId="{774765E8-706C-4302-8621-4C45A2BCBE2A}" srcId="{C7B08D1D-C9F7-4E65-A914-6AFB2FB5C3E3}" destId="{AC1695A6-88F5-4CF3-872C-BEEB2112E2C0}" srcOrd="2" destOrd="0" parTransId="{79560FD3-E5EA-4864-A415-7A8BE1DBB31D}" sibTransId="{623804E8-3F51-4F9B-A386-006B307741D9}"/>
    <dgm:cxn modelId="{16B902F9-A4FE-4FD2-9EB6-32723E0FD6C1}" type="presOf" srcId="{B29FF174-5694-4896-AEDD-50EFD1A7F6BD}" destId="{F23B5966-E533-4B53-8874-821270452A3E}" srcOrd="0" destOrd="0" presId="urn:microsoft.com/office/officeart/2005/8/layout/hList6"/>
    <dgm:cxn modelId="{5C4355DA-0400-4FD9-BA9A-26682A688365}" type="presParOf" srcId="{E943DEFC-3979-45E9-ACC3-CD924EEBCC54}" destId="{F23B5966-E533-4B53-8874-821270452A3E}" srcOrd="0" destOrd="0" presId="urn:microsoft.com/office/officeart/2005/8/layout/hList6"/>
    <dgm:cxn modelId="{B2D3A757-8200-4B5F-8187-827E19CC3B40}" type="presParOf" srcId="{E943DEFC-3979-45E9-ACC3-CD924EEBCC54}" destId="{ABC6328A-8004-48E0-B1A5-CD98DD8F36F0}" srcOrd="1" destOrd="0" presId="urn:microsoft.com/office/officeart/2005/8/layout/hList6"/>
    <dgm:cxn modelId="{D56C49A7-56F4-40CC-B06A-195774AE0200}" type="presParOf" srcId="{E943DEFC-3979-45E9-ACC3-CD924EEBCC54}" destId="{FA5FDAC7-173F-465A-B1FA-F6F6DCF29C28}" srcOrd="2" destOrd="0" presId="urn:microsoft.com/office/officeart/2005/8/layout/hList6"/>
    <dgm:cxn modelId="{8CFE8966-6C33-431B-973D-78C6A5CD73AC}" type="presParOf" srcId="{E943DEFC-3979-45E9-ACC3-CD924EEBCC54}" destId="{5EAF383B-169D-4684-A577-CD54C8622061}" srcOrd="3" destOrd="0" presId="urn:microsoft.com/office/officeart/2005/8/layout/hList6"/>
    <dgm:cxn modelId="{22A0A108-F545-472F-84C7-3484B25199ED}" type="presParOf" srcId="{E943DEFC-3979-45E9-ACC3-CD924EEBCC54}" destId="{508651B5-B8B6-476D-99B7-2B0060AEB325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3DAC44C0-EE3C-4585-BB06-868B3E0ED25B}" type="doc">
      <dgm:prSet loTypeId="urn:microsoft.com/office/officeart/2005/8/layout/list1" loCatId="list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es-EC"/>
        </a:p>
      </dgm:t>
    </dgm:pt>
    <dgm:pt modelId="{1ED2E42F-7D11-421F-AB58-FA6B6EBBBEF9}">
      <dgm:prSet phldrT="[Texto]"/>
      <dgm:spPr/>
      <dgm:t>
        <a:bodyPr/>
        <a:lstStyle/>
        <a:p>
          <a:r>
            <a:rPr lang="es-EC" dirty="0"/>
            <a:t>EL ORO : 1</a:t>
          </a:r>
        </a:p>
      </dgm:t>
    </dgm:pt>
    <dgm:pt modelId="{F672C146-AD3D-45D9-9D7C-D4C2C389DB6C}" type="parTrans" cxnId="{B3DBBE1E-3C06-493F-8448-FF48EAF8A9A4}">
      <dgm:prSet/>
      <dgm:spPr/>
      <dgm:t>
        <a:bodyPr/>
        <a:lstStyle/>
        <a:p>
          <a:endParaRPr lang="es-EC"/>
        </a:p>
      </dgm:t>
    </dgm:pt>
    <dgm:pt modelId="{77C7B49B-8ADA-4921-91E3-26A64794B4D7}" type="sibTrans" cxnId="{B3DBBE1E-3C06-493F-8448-FF48EAF8A9A4}">
      <dgm:prSet/>
      <dgm:spPr/>
      <dgm:t>
        <a:bodyPr/>
        <a:lstStyle/>
        <a:p>
          <a:endParaRPr lang="es-EC"/>
        </a:p>
      </dgm:t>
    </dgm:pt>
    <dgm:pt modelId="{BA798C46-0535-42FA-8DBD-EB3702723431}">
      <dgm:prSet phldrT="[Texto]"/>
      <dgm:spPr/>
      <dgm:t>
        <a:bodyPr/>
        <a:lstStyle/>
        <a:p>
          <a:r>
            <a:rPr lang="es-EC" dirty="0"/>
            <a:t>LOJA: 1</a:t>
          </a:r>
        </a:p>
      </dgm:t>
    </dgm:pt>
    <dgm:pt modelId="{C098DA5C-37B0-442A-8592-4D9BA2F4863F}" type="parTrans" cxnId="{9DF6AE4A-7459-43EF-A0BD-34AEE29BA0CE}">
      <dgm:prSet/>
      <dgm:spPr/>
      <dgm:t>
        <a:bodyPr/>
        <a:lstStyle/>
        <a:p>
          <a:endParaRPr lang="es-EC"/>
        </a:p>
      </dgm:t>
    </dgm:pt>
    <dgm:pt modelId="{B1EF6E2D-8AD3-4310-AF3E-5CA2FAA311EA}" type="sibTrans" cxnId="{9DF6AE4A-7459-43EF-A0BD-34AEE29BA0CE}">
      <dgm:prSet/>
      <dgm:spPr/>
      <dgm:t>
        <a:bodyPr/>
        <a:lstStyle/>
        <a:p>
          <a:endParaRPr lang="es-EC"/>
        </a:p>
      </dgm:t>
    </dgm:pt>
    <dgm:pt modelId="{801AF679-0B0C-4865-8B5C-C106AB95B21E}">
      <dgm:prSet phldrT="[Texto]"/>
      <dgm:spPr/>
      <dgm:t>
        <a:bodyPr/>
        <a:lstStyle/>
        <a:p>
          <a:r>
            <a:rPr lang="es-EC" dirty="0"/>
            <a:t>ZAMORA: 1</a:t>
          </a:r>
        </a:p>
      </dgm:t>
    </dgm:pt>
    <dgm:pt modelId="{EDB27CAF-1082-4043-B737-478E0DC22122}" type="parTrans" cxnId="{629E25E9-3AC2-498C-832E-B70E50EB7FDB}">
      <dgm:prSet/>
      <dgm:spPr/>
      <dgm:t>
        <a:bodyPr/>
        <a:lstStyle/>
        <a:p>
          <a:endParaRPr lang="es-EC"/>
        </a:p>
      </dgm:t>
    </dgm:pt>
    <dgm:pt modelId="{65C2083F-5334-423C-BCA0-2AFD0708F997}" type="sibTrans" cxnId="{629E25E9-3AC2-498C-832E-B70E50EB7FDB}">
      <dgm:prSet/>
      <dgm:spPr/>
      <dgm:t>
        <a:bodyPr/>
        <a:lstStyle/>
        <a:p>
          <a:endParaRPr lang="es-EC"/>
        </a:p>
      </dgm:t>
    </dgm:pt>
    <dgm:pt modelId="{D4ADB198-BD92-4C04-8268-ABBE2707E331}" type="pres">
      <dgm:prSet presAssocID="{3DAC44C0-EE3C-4585-BB06-868B3E0ED25B}" presName="linear" presStyleCnt="0">
        <dgm:presLayoutVars>
          <dgm:dir/>
          <dgm:animLvl val="lvl"/>
          <dgm:resizeHandles val="exact"/>
        </dgm:presLayoutVars>
      </dgm:prSet>
      <dgm:spPr/>
    </dgm:pt>
    <dgm:pt modelId="{BD4445F7-F39E-4CD8-A2F1-5DFFCDFF1515}" type="pres">
      <dgm:prSet presAssocID="{1ED2E42F-7D11-421F-AB58-FA6B6EBBBEF9}" presName="parentLin" presStyleCnt="0"/>
      <dgm:spPr/>
    </dgm:pt>
    <dgm:pt modelId="{E7908C01-ADB4-47B9-83C4-8558D7E223C6}" type="pres">
      <dgm:prSet presAssocID="{1ED2E42F-7D11-421F-AB58-FA6B6EBBBEF9}" presName="parentLeftMargin" presStyleLbl="node1" presStyleIdx="0" presStyleCnt="3"/>
      <dgm:spPr/>
    </dgm:pt>
    <dgm:pt modelId="{45ACF01A-1280-4FC0-B765-E89598883320}" type="pres">
      <dgm:prSet presAssocID="{1ED2E42F-7D11-421F-AB58-FA6B6EBBBEF9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A4328E48-F9C6-4AFD-AF37-ACAB376A7CF5}" type="pres">
      <dgm:prSet presAssocID="{1ED2E42F-7D11-421F-AB58-FA6B6EBBBEF9}" presName="negativeSpace" presStyleCnt="0"/>
      <dgm:spPr/>
    </dgm:pt>
    <dgm:pt modelId="{AE1B5BCE-878B-4FD4-AEA9-5310C878085C}" type="pres">
      <dgm:prSet presAssocID="{1ED2E42F-7D11-421F-AB58-FA6B6EBBBEF9}" presName="childText" presStyleLbl="conFgAcc1" presStyleIdx="0" presStyleCnt="3">
        <dgm:presLayoutVars>
          <dgm:bulletEnabled val="1"/>
        </dgm:presLayoutVars>
      </dgm:prSet>
      <dgm:spPr/>
    </dgm:pt>
    <dgm:pt modelId="{E553EAFC-DCB8-42C3-8BA8-A360251EF7D5}" type="pres">
      <dgm:prSet presAssocID="{77C7B49B-8ADA-4921-91E3-26A64794B4D7}" presName="spaceBetweenRectangles" presStyleCnt="0"/>
      <dgm:spPr/>
    </dgm:pt>
    <dgm:pt modelId="{42F756EA-2C18-4606-B4B1-C8266875712F}" type="pres">
      <dgm:prSet presAssocID="{BA798C46-0535-42FA-8DBD-EB3702723431}" presName="parentLin" presStyleCnt="0"/>
      <dgm:spPr/>
    </dgm:pt>
    <dgm:pt modelId="{5E9C9785-9F65-4066-9AE0-0034158AC32E}" type="pres">
      <dgm:prSet presAssocID="{BA798C46-0535-42FA-8DBD-EB3702723431}" presName="parentLeftMargin" presStyleLbl="node1" presStyleIdx="0" presStyleCnt="3"/>
      <dgm:spPr/>
    </dgm:pt>
    <dgm:pt modelId="{B3F5AD42-AF5B-4549-980D-0D10444DF8AE}" type="pres">
      <dgm:prSet presAssocID="{BA798C46-0535-42FA-8DBD-EB3702723431}" presName="parentText" presStyleLbl="node1" presStyleIdx="1" presStyleCnt="3" custLinFactNeighborX="-16714" custLinFactNeighborY="2906">
        <dgm:presLayoutVars>
          <dgm:chMax val="0"/>
          <dgm:bulletEnabled val="1"/>
        </dgm:presLayoutVars>
      </dgm:prSet>
      <dgm:spPr/>
    </dgm:pt>
    <dgm:pt modelId="{6B1F411F-100A-47AA-AECF-AB9AFC6DB749}" type="pres">
      <dgm:prSet presAssocID="{BA798C46-0535-42FA-8DBD-EB3702723431}" presName="negativeSpace" presStyleCnt="0"/>
      <dgm:spPr/>
    </dgm:pt>
    <dgm:pt modelId="{EF810732-CE6E-4766-BF01-6D140C547861}" type="pres">
      <dgm:prSet presAssocID="{BA798C46-0535-42FA-8DBD-EB3702723431}" presName="childText" presStyleLbl="conFgAcc1" presStyleIdx="1" presStyleCnt="3">
        <dgm:presLayoutVars>
          <dgm:bulletEnabled val="1"/>
        </dgm:presLayoutVars>
      </dgm:prSet>
      <dgm:spPr/>
    </dgm:pt>
    <dgm:pt modelId="{C180E2BB-0700-4B6B-8C69-60E9F6AF02B2}" type="pres">
      <dgm:prSet presAssocID="{B1EF6E2D-8AD3-4310-AF3E-5CA2FAA311EA}" presName="spaceBetweenRectangles" presStyleCnt="0"/>
      <dgm:spPr/>
    </dgm:pt>
    <dgm:pt modelId="{30AF24D9-2173-4E88-A223-55DF575BA78C}" type="pres">
      <dgm:prSet presAssocID="{801AF679-0B0C-4865-8B5C-C106AB95B21E}" presName="parentLin" presStyleCnt="0"/>
      <dgm:spPr/>
    </dgm:pt>
    <dgm:pt modelId="{95DD99E9-35F3-4C23-AE45-E568499CB0AE}" type="pres">
      <dgm:prSet presAssocID="{801AF679-0B0C-4865-8B5C-C106AB95B21E}" presName="parentLeftMargin" presStyleLbl="node1" presStyleIdx="1" presStyleCnt="3"/>
      <dgm:spPr/>
    </dgm:pt>
    <dgm:pt modelId="{8A84BBCF-AD67-4266-B4CC-43DAC787E267}" type="pres">
      <dgm:prSet presAssocID="{801AF679-0B0C-4865-8B5C-C106AB95B21E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80BD9799-A30D-4DF4-A77E-6EB6F86EBE23}" type="pres">
      <dgm:prSet presAssocID="{801AF679-0B0C-4865-8B5C-C106AB95B21E}" presName="negativeSpace" presStyleCnt="0"/>
      <dgm:spPr/>
    </dgm:pt>
    <dgm:pt modelId="{E96C6AEB-FF07-4CE6-AD60-D7AD339DE78D}" type="pres">
      <dgm:prSet presAssocID="{801AF679-0B0C-4865-8B5C-C106AB95B21E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B3DBBE1E-3C06-493F-8448-FF48EAF8A9A4}" srcId="{3DAC44C0-EE3C-4585-BB06-868B3E0ED25B}" destId="{1ED2E42F-7D11-421F-AB58-FA6B6EBBBEF9}" srcOrd="0" destOrd="0" parTransId="{F672C146-AD3D-45D9-9D7C-D4C2C389DB6C}" sibTransId="{77C7B49B-8ADA-4921-91E3-26A64794B4D7}"/>
    <dgm:cxn modelId="{92F00C36-44D2-4F53-8121-CE4644DD97E2}" type="presOf" srcId="{801AF679-0B0C-4865-8B5C-C106AB95B21E}" destId="{8A84BBCF-AD67-4266-B4CC-43DAC787E267}" srcOrd="1" destOrd="0" presId="urn:microsoft.com/office/officeart/2005/8/layout/list1"/>
    <dgm:cxn modelId="{9DF6AE4A-7459-43EF-A0BD-34AEE29BA0CE}" srcId="{3DAC44C0-EE3C-4585-BB06-868B3E0ED25B}" destId="{BA798C46-0535-42FA-8DBD-EB3702723431}" srcOrd="1" destOrd="0" parTransId="{C098DA5C-37B0-442A-8592-4D9BA2F4863F}" sibTransId="{B1EF6E2D-8AD3-4310-AF3E-5CA2FAA311EA}"/>
    <dgm:cxn modelId="{87395A4D-9C6B-4A7D-B2D7-ABDFE46B37A0}" type="presOf" srcId="{1ED2E42F-7D11-421F-AB58-FA6B6EBBBEF9}" destId="{E7908C01-ADB4-47B9-83C4-8558D7E223C6}" srcOrd="0" destOrd="0" presId="urn:microsoft.com/office/officeart/2005/8/layout/list1"/>
    <dgm:cxn modelId="{20693284-DEDB-4016-A58E-DE915EB6B04D}" type="presOf" srcId="{BA798C46-0535-42FA-8DBD-EB3702723431}" destId="{B3F5AD42-AF5B-4549-980D-0D10444DF8AE}" srcOrd="1" destOrd="0" presId="urn:microsoft.com/office/officeart/2005/8/layout/list1"/>
    <dgm:cxn modelId="{40423685-B1DE-4A4B-A01F-3BD15CB27CA6}" type="presOf" srcId="{BA798C46-0535-42FA-8DBD-EB3702723431}" destId="{5E9C9785-9F65-4066-9AE0-0034158AC32E}" srcOrd="0" destOrd="0" presId="urn:microsoft.com/office/officeart/2005/8/layout/list1"/>
    <dgm:cxn modelId="{891673B3-5283-479E-A4D7-30864DBDD4A6}" type="presOf" srcId="{801AF679-0B0C-4865-8B5C-C106AB95B21E}" destId="{95DD99E9-35F3-4C23-AE45-E568499CB0AE}" srcOrd="0" destOrd="0" presId="urn:microsoft.com/office/officeart/2005/8/layout/list1"/>
    <dgm:cxn modelId="{E03E4DBA-0CBB-490A-8D0C-A27CA4CA76E3}" type="presOf" srcId="{1ED2E42F-7D11-421F-AB58-FA6B6EBBBEF9}" destId="{45ACF01A-1280-4FC0-B765-E89598883320}" srcOrd="1" destOrd="0" presId="urn:microsoft.com/office/officeart/2005/8/layout/list1"/>
    <dgm:cxn modelId="{F55085D1-A5FC-465C-A4FA-87513EC911C8}" type="presOf" srcId="{3DAC44C0-EE3C-4585-BB06-868B3E0ED25B}" destId="{D4ADB198-BD92-4C04-8268-ABBE2707E331}" srcOrd="0" destOrd="0" presId="urn:microsoft.com/office/officeart/2005/8/layout/list1"/>
    <dgm:cxn modelId="{629E25E9-3AC2-498C-832E-B70E50EB7FDB}" srcId="{3DAC44C0-EE3C-4585-BB06-868B3E0ED25B}" destId="{801AF679-0B0C-4865-8B5C-C106AB95B21E}" srcOrd="2" destOrd="0" parTransId="{EDB27CAF-1082-4043-B737-478E0DC22122}" sibTransId="{65C2083F-5334-423C-BCA0-2AFD0708F997}"/>
    <dgm:cxn modelId="{9BDBAD78-5743-4987-B750-FA13BDA94085}" type="presParOf" srcId="{D4ADB198-BD92-4C04-8268-ABBE2707E331}" destId="{BD4445F7-F39E-4CD8-A2F1-5DFFCDFF1515}" srcOrd="0" destOrd="0" presId="urn:microsoft.com/office/officeart/2005/8/layout/list1"/>
    <dgm:cxn modelId="{4C76EDF0-2FEB-41EA-9735-352C44795386}" type="presParOf" srcId="{BD4445F7-F39E-4CD8-A2F1-5DFFCDFF1515}" destId="{E7908C01-ADB4-47B9-83C4-8558D7E223C6}" srcOrd="0" destOrd="0" presId="urn:microsoft.com/office/officeart/2005/8/layout/list1"/>
    <dgm:cxn modelId="{041709B7-A344-4E24-8E58-4B7DB44DB434}" type="presParOf" srcId="{BD4445F7-F39E-4CD8-A2F1-5DFFCDFF1515}" destId="{45ACF01A-1280-4FC0-B765-E89598883320}" srcOrd="1" destOrd="0" presId="urn:microsoft.com/office/officeart/2005/8/layout/list1"/>
    <dgm:cxn modelId="{73179FB9-8FA8-461C-A80D-AF45EE17D980}" type="presParOf" srcId="{D4ADB198-BD92-4C04-8268-ABBE2707E331}" destId="{A4328E48-F9C6-4AFD-AF37-ACAB376A7CF5}" srcOrd="1" destOrd="0" presId="urn:microsoft.com/office/officeart/2005/8/layout/list1"/>
    <dgm:cxn modelId="{06C0B3BE-C184-4325-A792-0E16BF98DE5C}" type="presParOf" srcId="{D4ADB198-BD92-4C04-8268-ABBE2707E331}" destId="{AE1B5BCE-878B-4FD4-AEA9-5310C878085C}" srcOrd="2" destOrd="0" presId="urn:microsoft.com/office/officeart/2005/8/layout/list1"/>
    <dgm:cxn modelId="{ABC59C40-7FFD-4EBD-90E8-FBEE30ABB8B5}" type="presParOf" srcId="{D4ADB198-BD92-4C04-8268-ABBE2707E331}" destId="{E553EAFC-DCB8-42C3-8BA8-A360251EF7D5}" srcOrd="3" destOrd="0" presId="urn:microsoft.com/office/officeart/2005/8/layout/list1"/>
    <dgm:cxn modelId="{9FEBFDBC-6170-400B-A662-809245BBE2C7}" type="presParOf" srcId="{D4ADB198-BD92-4C04-8268-ABBE2707E331}" destId="{42F756EA-2C18-4606-B4B1-C8266875712F}" srcOrd="4" destOrd="0" presId="urn:microsoft.com/office/officeart/2005/8/layout/list1"/>
    <dgm:cxn modelId="{6FF368E2-6FF9-428B-9EE2-7ECBDCAB44BE}" type="presParOf" srcId="{42F756EA-2C18-4606-B4B1-C8266875712F}" destId="{5E9C9785-9F65-4066-9AE0-0034158AC32E}" srcOrd="0" destOrd="0" presId="urn:microsoft.com/office/officeart/2005/8/layout/list1"/>
    <dgm:cxn modelId="{DD11FA3B-D15C-42AD-8620-ECB5AC5B6135}" type="presParOf" srcId="{42F756EA-2C18-4606-B4B1-C8266875712F}" destId="{B3F5AD42-AF5B-4549-980D-0D10444DF8AE}" srcOrd="1" destOrd="0" presId="urn:microsoft.com/office/officeart/2005/8/layout/list1"/>
    <dgm:cxn modelId="{06CF86EB-ECBD-408B-A58F-A79D7C0822B2}" type="presParOf" srcId="{D4ADB198-BD92-4C04-8268-ABBE2707E331}" destId="{6B1F411F-100A-47AA-AECF-AB9AFC6DB749}" srcOrd="5" destOrd="0" presId="urn:microsoft.com/office/officeart/2005/8/layout/list1"/>
    <dgm:cxn modelId="{39836D0E-53B9-460E-B19F-AA22726AAC86}" type="presParOf" srcId="{D4ADB198-BD92-4C04-8268-ABBE2707E331}" destId="{EF810732-CE6E-4766-BF01-6D140C547861}" srcOrd="6" destOrd="0" presId="urn:microsoft.com/office/officeart/2005/8/layout/list1"/>
    <dgm:cxn modelId="{F84EC3B6-420F-4F1B-B6FE-EB00F532F629}" type="presParOf" srcId="{D4ADB198-BD92-4C04-8268-ABBE2707E331}" destId="{C180E2BB-0700-4B6B-8C69-60E9F6AF02B2}" srcOrd="7" destOrd="0" presId="urn:microsoft.com/office/officeart/2005/8/layout/list1"/>
    <dgm:cxn modelId="{DF731D7C-5DDC-4F9D-BBF8-36A1EF80A753}" type="presParOf" srcId="{D4ADB198-BD92-4C04-8268-ABBE2707E331}" destId="{30AF24D9-2173-4E88-A223-55DF575BA78C}" srcOrd="8" destOrd="0" presId="urn:microsoft.com/office/officeart/2005/8/layout/list1"/>
    <dgm:cxn modelId="{77B86F84-3F8D-48BE-9478-34CC81ED936A}" type="presParOf" srcId="{30AF24D9-2173-4E88-A223-55DF575BA78C}" destId="{95DD99E9-35F3-4C23-AE45-E568499CB0AE}" srcOrd="0" destOrd="0" presId="urn:microsoft.com/office/officeart/2005/8/layout/list1"/>
    <dgm:cxn modelId="{3CA43104-9ACE-4BAB-9FAB-5D612A54FBAD}" type="presParOf" srcId="{30AF24D9-2173-4E88-A223-55DF575BA78C}" destId="{8A84BBCF-AD67-4266-B4CC-43DAC787E267}" srcOrd="1" destOrd="0" presId="urn:microsoft.com/office/officeart/2005/8/layout/list1"/>
    <dgm:cxn modelId="{E09F463F-B559-4C37-B2AA-E6A4D636F489}" type="presParOf" srcId="{D4ADB198-BD92-4C04-8268-ABBE2707E331}" destId="{80BD9799-A30D-4DF4-A77E-6EB6F86EBE23}" srcOrd="9" destOrd="0" presId="urn:microsoft.com/office/officeart/2005/8/layout/list1"/>
    <dgm:cxn modelId="{4E755DB0-701D-4BA1-9DB1-F97B335881F5}" type="presParOf" srcId="{D4ADB198-BD92-4C04-8268-ABBE2707E331}" destId="{E96C6AEB-FF07-4CE6-AD60-D7AD339DE78D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A33DA728-2503-46EF-A5DD-DDEF32C2ABB6}" type="doc">
      <dgm:prSet loTypeId="urn:microsoft.com/office/officeart/2005/8/layout/radial1" loCatId="cycle" qsTypeId="urn:microsoft.com/office/officeart/2005/8/quickstyle/3d4" qsCatId="3D" csTypeId="urn:microsoft.com/office/officeart/2005/8/colors/colorful5" csCatId="colorful" phldr="1"/>
      <dgm:spPr/>
      <dgm:t>
        <a:bodyPr/>
        <a:lstStyle/>
        <a:p>
          <a:endParaRPr lang="es-EC"/>
        </a:p>
      </dgm:t>
    </dgm:pt>
    <dgm:pt modelId="{24888891-6B62-40A3-974D-0F1F5AD7B614}">
      <dgm:prSet phldrT="[Texto]" custT="1"/>
      <dgm:spPr/>
      <dgm:t>
        <a:bodyPr/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1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Acciones que se esperan de la ciudadanía</a:t>
          </a:r>
        </a:p>
      </dgm:t>
    </dgm:pt>
    <dgm:pt modelId="{8C11822C-C1F5-4DAD-96E9-962E60FDC0ED}" type="parTrans" cxnId="{C152B2AD-60B9-4E0A-8392-03342207BCB7}">
      <dgm:prSet/>
      <dgm:spPr/>
      <dgm:t>
        <a:bodyPr/>
        <a:lstStyle/>
        <a:p>
          <a:endParaRPr lang="es-EC"/>
        </a:p>
      </dgm:t>
    </dgm:pt>
    <dgm:pt modelId="{E0CAFB18-4164-41C0-9D6A-214D1F29D862}" type="sibTrans" cxnId="{C152B2AD-60B9-4E0A-8392-03342207BCB7}">
      <dgm:prSet/>
      <dgm:spPr/>
      <dgm:t>
        <a:bodyPr/>
        <a:lstStyle/>
        <a:p>
          <a:endParaRPr lang="es-EC"/>
        </a:p>
      </dgm:t>
    </dgm:pt>
    <dgm:pt modelId="{077AAC7F-BBE5-4101-8725-527433D16090}">
      <dgm:prSet phldrT="[Texto]" custT="1"/>
      <dgm:spPr/>
      <dgm:t>
        <a:bodyPr/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0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Mejorar las medidas de bioseguridad en los establecimientos </a:t>
          </a:r>
        </a:p>
      </dgm:t>
    </dgm:pt>
    <dgm:pt modelId="{F7674966-29B3-49AD-BCF7-60D9F13A7AB6}" type="parTrans" cxnId="{1727D2A6-1DB4-4EAA-A997-1894FCC84773}">
      <dgm:prSet/>
      <dgm:spPr/>
      <dgm:t>
        <a:bodyPr/>
        <a:lstStyle/>
        <a:p>
          <a:endParaRPr lang="es-EC"/>
        </a:p>
      </dgm:t>
    </dgm:pt>
    <dgm:pt modelId="{64C8EC5A-8F57-46AF-826E-6E4D18C4CE0B}" type="sibTrans" cxnId="{1727D2A6-1DB4-4EAA-A997-1894FCC84773}">
      <dgm:prSet/>
      <dgm:spPr/>
      <dgm:t>
        <a:bodyPr/>
        <a:lstStyle/>
        <a:p>
          <a:endParaRPr lang="es-EC"/>
        </a:p>
      </dgm:t>
    </dgm:pt>
    <dgm:pt modelId="{230289DC-A6EF-4566-B471-C8A7D7C94643}">
      <dgm:prSet phldrT="[Texto]" custT="1"/>
      <dgm:spPr/>
      <dgm:t>
        <a:bodyPr/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05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No alimentar a los cerdos con desperdicios de barcos y  aviones</a:t>
          </a:r>
        </a:p>
      </dgm:t>
    </dgm:pt>
    <dgm:pt modelId="{D284586F-4FE9-434E-BCF4-6F8B618C4B04}" type="parTrans" cxnId="{31CE95D8-7555-421E-9C90-A9CDABCE98B4}">
      <dgm:prSet/>
      <dgm:spPr/>
      <dgm:t>
        <a:bodyPr/>
        <a:lstStyle/>
        <a:p>
          <a:endParaRPr lang="es-EC"/>
        </a:p>
      </dgm:t>
    </dgm:pt>
    <dgm:pt modelId="{4873CCB3-DBF0-4E4E-A68B-3D00B65435F7}" type="sibTrans" cxnId="{31CE95D8-7555-421E-9C90-A9CDABCE98B4}">
      <dgm:prSet/>
      <dgm:spPr/>
      <dgm:t>
        <a:bodyPr/>
        <a:lstStyle/>
        <a:p>
          <a:endParaRPr lang="es-EC"/>
        </a:p>
      </dgm:t>
    </dgm:pt>
    <dgm:pt modelId="{02B0FD9C-AB2A-46DF-B8D2-33332082C57B}">
      <dgm:prSet phldrT="[Texto]" custT="1"/>
      <dgm:spPr/>
      <dgm:t>
        <a:bodyPr/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0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Desinfectar los vehículos al ingreso y salida de los establecimientos</a:t>
          </a:r>
        </a:p>
      </dgm:t>
    </dgm:pt>
    <dgm:pt modelId="{62BD9495-4E6C-4F55-852E-DE1862DBAA08}" type="parTrans" cxnId="{E697F327-111A-427B-A858-77C74638F37A}">
      <dgm:prSet/>
      <dgm:spPr/>
      <dgm:t>
        <a:bodyPr/>
        <a:lstStyle/>
        <a:p>
          <a:endParaRPr lang="es-EC"/>
        </a:p>
      </dgm:t>
    </dgm:pt>
    <dgm:pt modelId="{416A7CB7-025B-43CB-A9F3-4014D7BD5240}" type="sibTrans" cxnId="{E697F327-111A-427B-A858-77C74638F37A}">
      <dgm:prSet/>
      <dgm:spPr/>
      <dgm:t>
        <a:bodyPr/>
        <a:lstStyle/>
        <a:p>
          <a:endParaRPr lang="es-EC"/>
        </a:p>
      </dgm:t>
    </dgm:pt>
    <dgm:pt modelId="{41FB1AEB-259A-4D25-8AC7-80B4B07D3477}">
      <dgm:prSet phldrT="[Texto]" custT="1"/>
      <dgm:spPr/>
      <dgm:t>
        <a:bodyPr/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0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Notificar ante sospecha de PPA</a:t>
          </a:r>
        </a:p>
      </dgm:t>
    </dgm:pt>
    <dgm:pt modelId="{A6AC7FD7-AE42-44E0-9BA8-28C99BCC3396}" type="parTrans" cxnId="{7A0AFAD7-5773-45F9-BAD6-3244B1CE3625}">
      <dgm:prSet/>
      <dgm:spPr/>
      <dgm:t>
        <a:bodyPr/>
        <a:lstStyle/>
        <a:p>
          <a:endParaRPr lang="es-EC"/>
        </a:p>
      </dgm:t>
    </dgm:pt>
    <dgm:pt modelId="{D62577E6-569F-4078-80B5-2A25DEDB86B8}" type="sibTrans" cxnId="{7A0AFAD7-5773-45F9-BAD6-3244B1CE3625}">
      <dgm:prSet/>
      <dgm:spPr/>
      <dgm:t>
        <a:bodyPr/>
        <a:lstStyle/>
        <a:p>
          <a:endParaRPr lang="es-EC"/>
        </a:p>
      </dgm:t>
    </dgm:pt>
    <dgm:pt modelId="{D273307F-59E9-4041-802A-22DF026A0C62}" type="pres">
      <dgm:prSet presAssocID="{A33DA728-2503-46EF-A5DD-DDEF32C2ABB6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1908FC6B-E053-4EE7-A6DC-0D898D0FEAEE}" type="pres">
      <dgm:prSet presAssocID="{24888891-6B62-40A3-974D-0F1F5AD7B614}" presName="centerShape" presStyleLbl="node0" presStyleIdx="0" presStyleCnt="1"/>
      <dgm:spPr/>
    </dgm:pt>
    <dgm:pt modelId="{9B6FFAD5-D419-459B-9884-5CC1B2BDBA0F}" type="pres">
      <dgm:prSet presAssocID="{F7674966-29B3-49AD-BCF7-60D9F13A7AB6}" presName="Name9" presStyleLbl="parChTrans1D2" presStyleIdx="0" presStyleCnt="4"/>
      <dgm:spPr/>
    </dgm:pt>
    <dgm:pt modelId="{90AF5CE5-43B8-46D3-B298-5B068CA97F4E}" type="pres">
      <dgm:prSet presAssocID="{F7674966-29B3-49AD-BCF7-60D9F13A7AB6}" presName="connTx" presStyleLbl="parChTrans1D2" presStyleIdx="0" presStyleCnt="4"/>
      <dgm:spPr/>
    </dgm:pt>
    <dgm:pt modelId="{0A4EFCA9-1774-46BB-93B7-CF3AC38A8D76}" type="pres">
      <dgm:prSet presAssocID="{077AAC7F-BBE5-4101-8725-527433D16090}" presName="node" presStyleLbl="node1" presStyleIdx="0" presStyleCnt="4">
        <dgm:presLayoutVars>
          <dgm:bulletEnabled val="1"/>
        </dgm:presLayoutVars>
      </dgm:prSet>
      <dgm:spPr/>
    </dgm:pt>
    <dgm:pt modelId="{57A7F722-1063-4BCC-BA9A-12AF85DDC75D}" type="pres">
      <dgm:prSet presAssocID="{D284586F-4FE9-434E-BCF4-6F8B618C4B04}" presName="Name9" presStyleLbl="parChTrans1D2" presStyleIdx="1" presStyleCnt="4"/>
      <dgm:spPr/>
    </dgm:pt>
    <dgm:pt modelId="{D6A680D6-9587-4241-BD46-577C1F78BC15}" type="pres">
      <dgm:prSet presAssocID="{D284586F-4FE9-434E-BCF4-6F8B618C4B04}" presName="connTx" presStyleLbl="parChTrans1D2" presStyleIdx="1" presStyleCnt="4"/>
      <dgm:spPr/>
    </dgm:pt>
    <dgm:pt modelId="{E17505BD-C8E5-4126-8EEF-8F46C200D8D3}" type="pres">
      <dgm:prSet presAssocID="{230289DC-A6EF-4566-B471-C8A7D7C94643}" presName="node" presStyleLbl="node1" presStyleIdx="1" presStyleCnt="4">
        <dgm:presLayoutVars>
          <dgm:bulletEnabled val="1"/>
        </dgm:presLayoutVars>
      </dgm:prSet>
      <dgm:spPr/>
    </dgm:pt>
    <dgm:pt modelId="{B010F355-71A2-4E46-A943-5F0EFAE6A5C8}" type="pres">
      <dgm:prSet presAssocID="{62BD9495-4E6C-4F55-852E-DE1862DBAA08}" presName="Name9" presStyleLbl="parChTrans1D2" presStyleIdx="2" presStyleCnt="4"/>
      <dgm:spPr/>
    </dgm:pt>
    <dgm:pt modelId="{9BBE720B-F07F-4411-AB8D-FA3177D97AD1}" type="pres">
      <dgm:prSet presAssocID="{62BD9495-4E6C-4F55-852E-DE1862DBAA08}" presName="connTx" presStyleLbl="parChTrans1D2" presStyleIdx="2" presStyleCnt="4"/>
      <dgm:spPr/>
    </dgm:pt>
    <dgm:pt modelId="{7989DA0D-CCA5-40BA-9D00-304E0C3385E4}" type="pres">
      <dgm:prSet presAssocID="{02B0FD9C-AB2A-46DF-B8D2-33332082C57B}" presName="node" presStyleLbl="node1" presStyleIdx="2" presStyleCnt="4">
        <dgm:presLayoutVars>
          <dgm:bulletEnabled val="1"/>
        </dgm:presLayoutVars>
      </dgm:prSet>
      <dgm:spPr/>
    </dgm:pt>
    <dgm:pt modelId="{F4BB7EB8-BFEC-492F-850F-7897561CC36B}" type="pres">
      <dgm:prSet presAssocID="{A6AC7FD7-AE42-44E0-9BA8-28C99BCC3396}" presName="Name9" presStyleLbl="parChTrans1D2" presStyleIdx="3" presStyleCnt="4"/>
      <dgm:spPr/>
    </dgm:pt>
    <dgm:pt modelId="{A429B0AC-BA6D-4B39-B24A-51A1BE894512}" type="pres">
      <dgm:prSet presAssocID="{A6AC7FD7-AE42-44E0-9BA8-28C99BCC3396}" presName="connTx" presStyleLbl="parChTrans1D2" presStyleIdx="3" presStyleCnt="4"/>
      <dgm:spPr/>
    </dgm:pt>
    <dgm:pt modelId="{A1946859-238E-4B99-982E-5394C7CF04B6}" type="pres">
      <dgm:prSet presAssocID="{41FB1AEB-259A-4D25-8AC7-80B4B07D3477}" presName="node" presStyleLbl="node1" presStyleIdx="3" presStyleCnt="4">
        <dgm:presLayoutVars>
          <dgm:bulletEnabled val="1"/>
        </dgm:presLayoutVars>
      </dgm:prSet>
      <dgm:spPr/>
    </dgm:pt>
  </dgm:ptLst>
  <dgm:cxnLst>
    <dgm:cxn modelId="{EFE72B09-4F4A-42CF-8677-9D83CB697304}" type="presOf" srcId="{D284586F-4FE9-434E-BCF4-6F8B618C4B04}" destId="{D6A680D6-9587-4241-BD46-577C1F78BC15}" srcOrd="1" destOrd="0" presId="urn:microsoft.com/office/officeart/2005/8/layout/radial1"/>
    <dgm:cxn modelId="{B7C53921-7A9C-4078-B662-A1F32035D880}" type="presOf" srcId="{62BD9495-4E6C-4F55-852E-DE1862DBAA08}" destId="{B010F355-71A2-4E46-A943-5F0EFAE6A5C8}" srcOrd="0" destOrd="0" presId="urn:microsoft.com/office/officeart/2005/8/layout/radial1"/>
    <dgm:cxn modelId="{938B4824-F7BC-4552-BA78-2623EAEA1123}" type="presOf" srcId="{24888891-6B62-40A3-974D-0F1F5AD7B614}" destId="{1908FC6B-E053-4EE7-A6DC-0D898D0FEAEE}" srcOrd="0" destOrd="0" presId="urn:microsoft.com/office/officeart/2005/8/layout/radial1"/>
    <dgm:cxn modelId="{E697F327-111A-427B-A858-77C74638F37A}" srcId="{24888891-6B62-40A3-974D-0F1F5AD7B614}" destId="{02B0FD9C-AB2A-46DF-B8D2-33332082C57B}" srcOrd="2" destOrd="0" parTransId="{62BD9495-4E6C-4F55-852E-DE1862DBAA08}" sibTransId="{416A7CB7-025B-43CB-A9F3-4014D7BD5240}"/>
    <dgm:cxn modelId="{489BC443-BE0C-4B86-8F00-AD0DA7E1C17D}" type="presOf" srcId="{D284586F-4FE9-434E-BCF4-6F8B618C4B04}" destId="{57A7F722-1063-4BCC-BA9A-12AF85DDC75D}" srcOrd="0" destOrd="0" presId="urn:microsoft.com/office/officeart/2005/8/layout/radial1"/>
    <dgm:cxn modelId="{B74E8050-31F1-44C7-88DB-3DCC7DFC721B}" type="presOf" srcId="{A6AC7FD7-AE42-44E0-9BA8-28C99BCC3396}" destId="{A429B0AC-BA6D-4B39-B24A-51A1BE894512}" srcOrd="1" destOrd="0" presId="urn:microsoft.com/office/officeart/2005/8/layout/radial1"/>
    <dgm:cxn modelId="{6CFF755B-75E1-417B-948E-264460C2C1E7}" type="presOf" srcId="{41FB1AEB-259A-4D25-8AC7-80B4B07D3477}" destId="{A1946859-238E-4B99-982E-5394C7CF04B6}" srcOrd="0" destOrd="0" presId="urn:microsoft.com/office/officeart/2005/8/layout/radial1"/>
    <dgm:cxn modelId="{E0E9415C-36FF-44BB-9836-CD85BE91BE0B}" type="presOf" srcId="{A6AC7FD7-AE42-44E0-9BA8-28C99BCC3396}" destId="{F4BB7EB8-BFEC-492F-850F-7897561CC36B}" srcOrd="0" destOrd="0" presId="urn:microsoft.com/office/officeart/2005/8/layout/radial1"/>
    <dgm:cxn modelId="{DF94D173-ED8C-4AD4-B7B0-20A039736504}" type="presOf" srcId="{A33DA728-2503-46EF-A5DD-DDEF32C2ABB6}" destId="{D273307F-59E9-4041-802A-22DF026A0C62}" srcOrd="0" destOrd="0" presId="urn:microsoft.com/office/officeart/2005/8/layout/radial1"/>
    <dgm:cxn modelId="{0D45C87F-4A45-49E1-B21D-853204AAE055}" type="presOf" srcId="{F7674966-29B3-49AD-BCF7-60D9F13A7AB6}" destId="{9B6FFAD5-D419-459B-9884-5CC1B2BDBA0F}" srcOrd="0" destOrd="0" presId="urn:microsoft.com/office/officeart/2005/8/layout/radial1"/>
    <dgm:cxn modelId="{7A432B94-D9AE-4058-8E08-07A4E92B7077}" type="presOf" srcId="{077AAC7F-BBE5-4101-8725-527433D16090}" destId="{0A4EFCA9-1774-46BB-93B7-CF3AC38A8D76}" srcOrd="0" destOrd="0" presId="urn:microsoft.com/office/officeart/2005/8/layout/radial1"/>
    <dgm:cxn modelId="{A42A4A9E-1C16-4E0E-AE93-6F57F3DB0EEB}" type="presOf" srcId="{02B0FD9C-AB2A-46DF-B8D2-33332082C57B}" destId="{7989DA0D-CCA5-40BA-9D00-304E0C3385E4}" srcOrd="0" destOrd="0" presId="urn:microsoft.com/office/officeart/2005/8/layout/radial1"/>
    <dgm:cxn modelId="{1727D2A6-1DB4-4EAA-A997-1894FCC84773}" srcId="{24888891-6B62-40A3-974D-0F1F5AD7B614}" destId="{077AAC7F-BBE5-4101-8725-527433D16090}" srcOrd="0" destOrd="0" parTransId="{F7674966-29B3-49AD-BCF7-60D9F13A7AB6}" sibTransId="{64C8EC5A-8F57-46AF-826E-6E4D18C4CE0B}"/>
    <dgm:cxn modelId="{C152B2AD-60B9-4E0A-8392-03342207BCB7}" srcId="{A33DA728-2503-46EF-A5DD-DDEF32C2ABB6}" destId="{24888891-6B62-40A3-974D-0F1F5AD7B614}" srcOrd="0" destOrd="0" parTransId="{8C11822C-C1F5-4DAD-96E9-962E60FDC0ED}" sibTransId="{E0CAFB18-4164-41C0-9D6A-214D1F29D862}"/>
    <dgm:cxn modelId="{32E31BB2-FA7E-435C-BC35-042125C44996}" type="presOf" srcId="{F7674966-29B3-49AD-BCF7-60D9F13A7AB6}" destId="{90AF5CE5-43B8-46D3-B298-5B068CA97F4E}" srcOrd="1" destOrd="0" presId="urn:microsoft.com/office/officeart/2005/8/layout/radial1"/>
    <dgm:cxn modelId="{8AAA19C2-182A-49AF-85F2-B3F5FE258DAA}" type="presOf" srcId="{62BD9495-4E6C-4F55-852E-DE1862DBAA08}" destId="{9BBE720B-F07F-4411-AB8D-FA3177D97AD1}" srcOrd="1" destOrd="0" presId="urn:microsoft.com/office/officeart/2005/8/layout/radial1"/>
    <dgm:cxn modelId="{2E4AB6C9-A377-4EB0-A55B-D1EC2FAACC10}" type="presOf" srcId="{230289DC-A6EF-4566-B471-C8A7D7C94643}" destId="{E17505BD-C8E5-4126-8EEF-8F46C200D8D3}" srcOrd="0" destOrd="0" presId="urn:microsoft.com/office/officeart/2005/8/layout/radial1"/>
    <dgm:cxn modelId="{7A0AFAD7-5773-45F9-BAD6-3244B1CE3625}" srcId="{24888891-6B62-40A3-974D-0F1F5AD7B614}" destId="{41FB1AEB-259A-4D25-8AC7-80B4B07D3477}" srcOrd="3" destOrd="0" parTransId="{A6AC7FD7-AE42-44E0-9BA8-28C99BCC3396}" sibTransId="{D62577E6-569F-4078-80B5-2A25DEDB86B8}"/>
    <dgm:cxn modelId="{31CE95D8-7555-421E-9C90-A9CDABCE98B4}" srcId="{24888891-6B62-40A3-974D-0F1F5AD7B614}" destId="{230289DC-A6EF-4566-B471-C8A7D7C94643}" srcOrd="1" destOrd="0" parTransId="{D284586F-4FE9-434E-BCF4-6F8B618C4B04}" sibTransId="{4873CCB3-DBF0-4E4E-A68B-3D00B65435F7}"/>
    <dgm:cxn modelId="{0394697B-D224-401F-885A-C5EA3682F70E}" type="presParOf" srcId="{D273307F-59E9-4041-802A-22DF026A0C62}" destId="{1908FC6B-E053-4EE7-A6DC-0D898D0FEAEE}" srcOrd="0" destOrd="0" presId="urn:microsoft.com/office/officeart/2005/8/layout/radial1"/>
    <dgm:cxn modelId="{04E4F2FE-C2A9-4415-B817-AD1505B3ED77}" type="presParOf" srcId="{D273307F-59E9-4041-802A-22DF026A0C62}" destId="{9B6FFAD5-D419-459B-9884-5CC1B2BDBA0F}" srcOrd="1" destOrd="0" presId="urn:microsoft.com/office/officeart/2005/8/layout/radial1"/>
    <dgm:cxn modelId="{A2B1BD5C-3C3C-4421-80E6-16D4BCA27BA5}" type="presParOf" srcId="{9B6FFAD5-D419-459B-9884-5CC1B2BDBA0F}" destId="{90AF5CE5-43B8-46D3-B298-5B068CA97F4E}" srcOrd="0" destOrd="0" presId="urn:microsoft.com/office/officeart/2005/8/layout/radial1"/>
    <dgm:cxn modelId="{2B7CEDAB-1A04-4BB0-9BCF-C4923F0F2AAF}" type="presParOf" srcId="{D273307F-59E9-4041-802A-22DF026A0C62}" destId="{0A4EFCA9-1774-46BB-93B7-CF3AC38A8D76}" srcOrd="2" destOrd="0" presId="urn:microsoft.com/office/officeart/2005/8/layout/radial1"/>
    <dgm:cxn modelId="{0A7F1A9C-E9B2-4738-9C50-038DD2CD8384}" type="presParOf" srcId="{D273307F-59E9-4041-802A-22DF026A0C62}" destId="{57A7F722-1063-4BCC-BA9A-12AF85DDC75D}" srcOrd="3" destOrd="0" presId="urn:microsoft.com/office/officeart/2005/8/layout/radial1"/>
    <dgm:cxn modelId="{A84DA5BE-17E9-4F49-84DC-4906ED909DED}" type="presParOf" srcId="{57A7F722-1063-4BCC-BA9A-12AF85DDC75D}" destId="{D6A680D6-9587-4241-BD46-577C1F78BC15}" srcOrd="0" destOrd="0" presId="urn:microsoft.com/office/officeart/2005/8/layout/radial1"/>
    <dgm:cxn modelId="{C953ED3C-1942-4D52-99C4-1CB3AC5D363F}" type="presParOf" srcId="{D273307F-59E9-4041-802A-22DF026A0C62}" destId="{E17505BD-C8E5-4126-8EEF-8F46C200D8D3}" srcOrd="4" destOrd="0" presId="urn:microsoft.com/office/officeart/2005/8/layout/radial1"/>
    <dgm:cxn modelId="{F8A40675-8056-44D4-8073-6F06B0303B35}" type="presParOf" srcId="{D273307F-59E9-4041-802A-22DF026A0C62}" destId="{B010F355-71A2-4E46-A943-5F0EFAE6A5C8}" srcOrd="5" destOrd="0" presId="urn:microsoft.com/office/officeart/2005/8/layout/radial1"/>
    <dgm:cxn modelId="{5CFE060B-ADB8-4618-BED7-B16D7D4C3FC8}" type="presParOf" srcId="{B010F355-71A2-4E46-A943-5F0EFAE6A5C8}" destId="{9BBE720B-F07F-4411-AB8D-FA3177D97AD1}" srcOrd="0" destOrd="0" presId="urn:microsoft.com/office/officeart/2005/8/layout/radial1"/>
    <dgm:cxn modelId="{7BA564C9-1D23-4D28-B95A-D5B2D47FDF64}" type="presParOf" srcId="{D273307F-59E9-4041-802A-22DF026A0C62}" destId="{7989DA0D-CCA5-40BA-9D00-304E0C3385E4}" srcOrd="6" destOrd="0" presId="urn:microsoft.com/office/officeart/2005/8/layout/radial1"/>
    <dgm:cxn modelId="{41D5A8E3-3FDA-4ADE-B1C6-483F0AE72509}" type="presParOf" srcId="{D273307F-59E9-4041-802A-22DF026A0C62}" destId="{F4BB7EB8-BFEC-492F-850F-7897561CC36B}" srcOrd="7" destOrd="0" presId="urn:microsoft.com/office/officeart/2005/8/layout/radial1"/>
    <dgm:cxn modelId="{631686BD-91E5-4674-AF2C-1288AA821C27}" type="presParOf" srcId="{F4BB7EB8-BFEC-492F-850F-7897561CC36B}" destId="{A429B0AC-BA6D-4B39-B24A-51A1BE894512}" srcOrd="0" destOrd="0" presId="urn:microsoft.com/office/officeart/2005/8/layout/radial1"/>
    <dgm:cxn modelId="{C7086B7A-61DD-4834-8D4C-E9F64A9D9975}" type="presParOf" srcId="{D273307F-59E9-4041-802A-22DF026A0C62}" destId="{A1946859-238E-4B99-982E-5394C7CF04B6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249001CD-EA84-4E18-BD5C-26A3DC6F67AC}" type="doc">
      <dgm:prSet loTypeId="urn:microsoft.com/office/officeart/2005/8/layout/process1" loCatId="process" qsTypeId="urn:microsoft.com/office/officeart/2005/8/quickstyle/simple1" qsCatId="simple" csTypeId="urn:microsoft.com/office/officeart/2005/8/colors/colorful5" csCatId="colorful" phldr="1"/>
      <dgm:spPr/>
    </dgm:pt>
    <dgm:pt modelId="{5CA4A2EE-EE9B-496D-8B25-0D216D640D35}">
      <dgm:prSet phldrT="[Texto]"/>
      <dgm:spPr/>
      <dgm:t>
        <a:bodyPr/>
        <a:lstStyle/>
        <a:p>
          <a:r>
            <a:rPr lang="es-EC" dirty="0"/>
            <a:t>Pérdidas en la producción porcina en el país</a:t>
          </a:r>
        </a:p>
      </dgm:t>
    </dgm:pt>
    <dgm:pt modelId="{312545FB-7165-4AB0-AA69-DAF553320860}" type="parTrans" cxnId="{7FCC4F14-B921-416E-B8FD-8B49FFA45FD5}">
      <dgm:prSet/>
      <dgm:spPr/>
      <dgm:t>
        <a:bodyPr/>
        <a:lstStyle/>
        <a:p>
          <a:endParaRPr lang="es-EC"/>
        </a:p>
      </dgm:t>
    </dgm:pt>
    <dgm:pt modelId="{9D33E0C4-2C2A-4A18-B0A7-E79EAA6C9371}" type="sibTrans" cxnId="{7FCC4F14-B921-416E-B8FD-8B49FFA45FD5}">
      <dgm:prSet/>
      <dgm:spPr/>
      <dgm:t>
        <a:bodyPr/>
        <a:lstStyle/>
        <a:p>
          <a:endParaRPr lang="es-EC"/>
        </a:p>
      </dgm:t>
    </dgm:pt>
    <dgm:pt modelId="{0BB48D3D-8831-40CA-B2C6-452CC8CC0B41}">
      <dgm:prSet phldrT="[Texto]"/>
      <dgm:spPr/>
      <dgm:t>
        <a:bodyPr/>
        <a:lstStyle/>
        <a:p>
          <a:r>
            <a:rPr lang="es-EC" dirty="0"/>
            <a:t>No existe vacuna ni tratamiento</a:t>
          </a:r>
        </a:p>
      </dgm:t>
    </dgm:pt>
    <dgm:pt modelId="{028CEEDD-3F3B-47FA-BDC9-B78D58D34426}" type="parTrans" cxnId="{AE740451-072C-449C-8CAB-CC01BB81D03F}">
      <dgm:prSet/>
      <dgm:spPr/>
      <dgm:t>
        <a:bodyPr/>
        <a:lstStyle/>
        <a:p>
          <a:endParaRPr lang="es-EC"/>
        </a:p>
      </dgm:t>
    </dgm:pt>
    <dgm:pt modelId="{C5228115-5250-4FCA-827A-EEBFB3A445AF}" type="sibTrans" cxnId="{AE740451-072C-449C-8CAB-CC01BB81D03F}">
      <dgm:prSet/>
      <dgm:spPr/>
      <dgm:t>
        <a:bodyPr/>
        <a:lstStyle/>
        <a:p>
          <a:endParaRPr lang="es-EC"/>
        </a:p>
      </dgm:t>
    </dgm:pt>
    <dgm:pt modelId="{6CB2327A-9A1A-4482-B740-63942F434B06}">
      <dgm:prSet phldrT="[Texto]"/>
      <dgm:spPr/>
      <dgm:t>
        <a:bodyPr/>
        <a:lstStyle/>
        <a:p>
          <a:r>
            <a:rPr lang="es-EC" dirty="0"/>
            <a:t>Pérdida de estatus sanitario</a:t>
          </a:r>
        </a:p>
      </dgm:t>
    </dgm:pt>
    <dgm:pt modelId="{A3787DEF-99A9-4811-8E37-F5757C10651B}" type="parTrans" cxnId="{213A65A9-455F-4E48-9874-66B74AB61D41}">
      <dgm:prSet/>
      <dgm:spPr/>
      <dgm:t>
        <a:bodyPr/>
        <a:lstStyle/>
        <a:p>
          <a:endParaRPr lang="es-EC"/>
        </a:p>
      </dgm:t>
    </dgm:pt>
    <dgm:pt modelId="{198E20A8-630A-4506-9236-57DBDADD44AA}" type="sibTrans" cxnId="{213A65A9-455F-4E48-9874-66B74AB61D41}">
      <dgm:prSet/>
      <dgm:spPr/>
      <dgm:t>
        <a:bodyPr/>
        <a:lstStyle/>
        <a:p>
          <a:endParaRPr lang="es-EC"/>
        </a:p>
      </dgm:t>
    </dgm:pt>
    <dgm:pt modelId="{81638712-AB66-4567-B6B6-3979A5C498CF}" type="pres">
      <dgm:prSet presAssocID="{249001CD-EA84-4E18-BD5C-26A3DC6F67AC}" presName="Name0" presStyleCnt="0">
        <dgm:presLayoutVars>
          <dgm:dir/>
          <dgm:resizeHandles val="exact"/>
        </dgm:presLayoutVars>
      </dgm:prSet>
      <dgm:spPr/>
    </dgm:pt>
    <dgm:pt modelId="{D80911DE-441C-4F4C-B070-269E6AE1C0EA}" type="pres">
      <dgm:prSet presAssocID="{5CA4A2EE-EE9B-496D-8B25-0D216D640D35}" presName="node" presStyleLbl="node1" presStyleIdx="0" presStyleCnt="3">
        <dgm:presLayoutVars>
          <dgm:bulletEnabled val="1"/>
        </dgm:presLayoutVars>
      </dgm:prSet>
      <dgm:spPr/>
    </dgm:pt>
    <dgm:pt modelId="{20BD3C9D-29C7-4A5C-91D3-CEB3F0989876}" type="pres">
      <dgm:prSet presAssocID="{9D33E0C4-2C2A-4A18-B0A7-E79EAA6C9371}" presName="sibTrans" presStyleLbl="sibTrans2D1" presStyleIdx="0" presStyleCnt="2"/>
      <dgm:spPr/>
    </dgm:pt>
    <dgm:pt modelId="{18669F4F-D7E0-4509-A93B-8AA619EC6A8A}" type="pres">
      <dgm:prSet presAssocID="{9D33E0C4-2C2A-4A18-B0A7-E79EAA6C9371}" presName="connectorText" presStyleLbl="sibTrans2D1" presStyleIdx="0" presStyleCnt="2"/>
      <dgm:spPr/>
    </dgm:pt>
    <dgm:pt modelId="{3CE012F4-D800-4266-B724-BE81D439F7FD}" type="pres">
      <dgm:prSet presAssocID="{0BB48D3D-8831-40CA-B2C6-452CC8CC0B41}" presName="node" presStyleLbl="node1" presStyleIdx="1" presStyleCnt="3">
        <dgm:presLayoutVars>
          <dgm:bulletEnabled val="1"/>
        </dgm:presLayoutVars>
      </dgm:prSet>
      <dgm:spPr/>
    </dgm:pt>
    <dgm:pt modelId="{5D0FEAC9-E2BA-4E54-9AB8-45ADC602D0B2}" type="pres">
      <dgm:prSet presAssocID="{C5228115-5250-4FCA-827A-EEBFB3A445AF}" presName="sibTrans" presStyleLbl="sibTrans2D1" presStyleIdx="1" presStyleCnt="2"/>
      <dgm:spPr/>
    </dgm:pt>
    <dgm:pt modelId="{50FCBDF0-1D7E-4921-BB87-736A9AF0A46D}" type="pres">
      <dgm:prSet presAssocID="{C5228115-5250-4FCA-827A-EEBFB3A445AF}" presName="connectorText" presStyleLbl="sibTrans2D1" presStyleIdx="1" presStyleCnt="2"/>
      <dgm:spPr/>
    </dgm:pt>
    <dgm:pt modelId="{8C2353F4-2AD5-4E7D-9DAF-DD3F52C58C7E}" type="pres">
      <dgm:prSet presAssocID="{6CB2327A-9A1A-4482-B740-63942F434B06}" presName="node" presStyleLbl="node1" presStyleIdx="2" presStyleCnt="3">
        <dgm:presLayoutVars>
          <dgm:bulletEnabled val="1"/>
        </dgm:presLayoutVars>
      </dgm:prSet>
      <dgm:spPr/>
    </dgm:pt>
  </dgm:ptLst>
  <dgm:cxnLst>
    <dgm:cxn modelId="{7FCC4F14-B921-416E-B8FD-8B49FFA45FD5}" srcId="{249001CD-EA84-4E18-BD5C-26A3DC6F67AC}" destId="{5CA4A2EE-EE9B-496D-8B25-0D216D640D35}" srcOrd="0" destOrd="0" parTransId="{312545FB-7165-4AB0-AA69-DAF553320860}" sibTransId="{9D33E0C4-2C2A-4A18-B0A7-E79EAA6C9371}"/>
    <dgm:cxn modelId="{FBEF6029-A923-4860-8BB3-705AF6AF5427}" type="presOf" srcId="{9D33E0C4-2C2A-4A18-B0A7-E79EAA6C9371}" destId="{18669F4F-D7E0-4509-A93B-8AA619EC6A8A}" srcOrd="1" destOrd="0" presId="urn:microsoft.com/office/officeart/2005/8/layout/process1"/>
    <dgm:cxn modelId="{5329583A-8EEB-4618-83E0-E28E923CFDD2}" type="presOf" srcId="{0BB48D3D-8831-40CA-B2C6-452CC8CC0B41}" destId="{3CE012F4-D800-4266-B724-BE81D439F7FD}" srcOrd="0" destOrd="0" presId="urn:microsoft.com/office/officeart/2005/8/layout/process1"/>
    <dgm:cxn modelId="{8CAB4142-52A8-45C9-9F27-F42AED2E38D4}" type="presOf" srcId="{6CB2327A-9A1A-4482-B740-63942F434B06}" destId="{8C2353F4-2AD5-4E7D-9DAF-DD3F52C58C7E}" srcOrd="0" destOrd="0" presId="urn:microsoft.com/office/officeart/2005/8/layout/process1"/>
    <dgm:cxn modelId="{5109D243-3B4A-469C-83AB-159864400412}" type="presOf" srcId="{C5228115-5250-4FCA-827A-EEBFB3A445AF}" destId="{50FCBDF0-1D7E-4921-BB87-736A9AF0A46D}" srcOrd="1" destOrd="0" presId="urn:microsoft.com/office/officeart/2005/8/layout/process1"/>
    <dgm:cxn modelId="{AE740451-072C-449C-8CAB-CC01BB81D03F}" srcId="{249001CD-EA84-4E18-BD5C-26A3DC6F67AC}" destId="{0BB48D3D-8831-40CA-B2C6-452CC8CC0B41}" srcOrd="1" destOrd="0" parTransId="{028CEEDD-3F3B-47FA-BDC9-B78D58D34426}" sibTransId="{C5228115-5250-4FCA-827A-EEBFB3A445AF}"/>
    <dgm:cxn modelId="{35C26656-6890-4603-A2E5-74E4619EE6F6}" type="presOf" srcId="{5CA4A2EE-EE9B-496D-8B25-0D216D640D35}" destId="{D80911DE-441C-4F4C-B070-269E6AE1C0EA}" srcOrd="0" destOrd="0" presId="urn:microsoft.com/office/officeart/2005/8/layout/process1"/>
    <dgm:cxn modelId="{213A65A9-455F-4E48-9874-66B74AB61D41}" srcId="{249001CD-EA84-4E18-BD5C-26A3DC6F67AC}" destId="{6CB2327A-9A1A-4482-B740-63942F434B06}" srcOrd="2" destOrd="0" parTransId="{A3787DEF-99A9-4811-8E37-F5757C10651B}" sibTransId="{198E20A8-630A-4506-9236-57DBDADD44AA}"/>
    <dgm:cxn modelId="{E1608AD1-464D-4BCB-A68C-24CBF2519A6A}" type="presOf" srcId="{249001CD-EA84-4E18-BD5C-26A3DC6F67AC}" destId="{81638712-AB66-4567-B6B6-3979A5C498CF}" srcOrd="0" destOrd="0" presId="urn:microsoft.com/office/officeart/2005/8/layout/process1"/>
    <dgm:cxn modelId="{C6CBEDF6-75FF-4FA7-9F83-3917C4B906D9}" type="presOf" srcId="{C5228115-5250-4FCA-827A-EEBFB3A445AF}" destId="{5D0FEAC9-E2BA-4E54-9AB8-45ADC602D0B2}" srcOrd="0" destOrd="0" presId="urn:microsoft.com/office/officeart/2005/8/layout/process1"/>
    <dgm:cxn modelId="{1F69F8F6-6265-4EA5-9D01-626951AAEFF5}" type="presOf" srcId="{9D33E0C4-2C2A-4A18-B0A7-E79EAA6C9371}" destId="{20BD3C9D-29C7-4A5C-91D3-CEB3F0989876}" srcOrd="0" destOrd="0" presId="urn:microsoft.com/office/officeart/2005/8/layout/process1"/>
    <dgm:cxn modelId="{A7134B01-4EF4-4A25-ABDC-0DA0282DCA1C}" type="presParOf" srcId="{81638712-AB66-4567-B6B6-3979A5C498CF}" destId="{D80911DE-441C-4F4C-B070-269E6AE1C0EA}" srcOrd="0" destOrd="0" presId="urn:microsoft.com/office/officeart/2005/8/layout/process1"/>
    <dgm:cxn modelId="{138F089E-4507-4136-8C41-895AE55DBB57}" type="presParOf" srcId="{81638712-AB66-4567-B6B6-3979A5C498CF}" destId="{20BD3C9D-29C7-4A5C-91D3-CEB3F0989876}" srcOrd="1" destOrd="0" presId="urn:microsoft.com/office/officeart/2005/8/layout/process1"/>
    <dgm:cxn modelId="{D650214D-8527-4616-AD1E-B3CB887F0058}" type="presParOf" srcId="{20BD3C9D-29C7-4A5C-91D3-CEB3F0989876}" destId="{18669F4F-D7E0-4509-A93B-8AA619EC6A8A}" srcOrd="0" destOrd="0" presId="urn:microsoft.com/office/officeart/2005/8/layout/process1"/>
    <dgm:cxn modelId="{68218EAD-D4EE-4579-A82E-B04FA0C175FE}" type="presParOf" srcId="{81638712-AB66-4567-B6B6-3979A5C498CF}" destId="{3CE012F4-D800-4266-B724-BE81D439F7FD}" srcOrd="2" destOrd="0" presId="urn:microsoft.com/office/officeart/2005/8/layout/process1"/>
    <dgm:cxn modelId="{2D8B848D-9F66-4EF4-B8F5-CBC8A3487EA3}" type="presParOf" srcId="{81638712-AB66-4567-B6B6-3979A5C498CF}" destId="{5D0FEAC9-E2BA-4E54-9AB8-45ADC602D0B2}" srcOrd="3" destOrd="0" presId="urn:microsoft.com/office/officeart/2005/8/layout/process1"/>
    <dgm:cxn modelId="{9724BD13-7FC5-4F8C-BBB3-920911CB1B21}" type="presParOf" srcId="{5D0FEAC9-E2BA-4E54-9AB8-45ADC602D0B2}" destId="{50FCBDF0-1D7E-4921-BB87-736A9AF0A46D}" srcOrd="0" destOrd="0" presId="urn:microsoft.com/office/officeart/2005/8/layout/process1"/>
    <dgm:cxn modelId="{038D0167-A37C-4DAA-AC39-7E381891E1B6}" type="presParOf" srcId="{81638712-AB66-4567-B6B6-3979A5C498CF}" destId="{8C2353F4-2AD5-4E7D-9DAF-DD3F52C58C7E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93E789-78CA-4F88-AC69-66E616A78AC9}">
      <dsp:nvSpPr>
        <dsp:cNvPr id="0" name=""/>
        <dsp:cNvSpPr/>
      </dsp:nvSpPr>
      <dsp:spPr>
        <a:xfrm>
          <a:off x="3937000" y="2460270"/>
          <a:ext cx="2793999" cy="6648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3072"/>
              </a:lnTo>
              <a:lnTo>
                <a:pt x="2793999" y="453072"/>
              </a:lnTo>
              <a:lnTo>
                <a:pt x="2793999" y="66484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BEC737-70BB-44BF-9F01-59B44A39153E}">
      <dsp:nvSpPr>
        <dsp:cNvPr id="0" name=""/>
        <dsp:cNvSpPr/>
      </dsp:nvSpPr>
      <dsp:spPr>
        <a:xfrm>
          <a:off x="3891280" y="2460270"/>
          <a:ext cx="91440" cy="66484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6484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DDE9A2-5604-4CD2-89A1-3DC13BED76D9}">
      <dsp:nvSpPr>
        <dsp:cNvPr id="0" name=""/>
        <dsp:cNvSpPr/>
      </dsp:nvSpPr>
      <dsp:spPr>
        <a:xfrm>
          <a:off x="1143000" y="2460270"/>
          <a:ext cx="2793999" cy="664845"/>
        </a:xfrm>
        <a:custGeom>
          <a:avLst/>
          <a:gdLst/>
          <a:ahLst/>
          <a:cxnLst/>
          <a:rect l="0" t="0" r="0" b="0"/>
          <a:pathLst>
            <a:path>
              <a:moveTo>
                <a:pt x="2793999" y="0"/>
              </a:moveTo>
              <a:lnTo>
                <a:pt x="2793999" y="453072"/>
              </a:lnTo>
              <a:lnTo>
                <a:pt x="0" y="453072"/>
              </a:lnTo>
              <a:lnTo>
                <a:pt x="0" y="66484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E49A5E-EA5C-46D9-B1AB-61D2B912C042}">
      <dsp:nvSpPr>
        <dsp:cNvPr id="0" name=""/>
        <dsp:cNvSpPr/>
      </dsp:nvSpPr>
      <dsp:spPr>
        <a:xfrm>
          <a:off x="1167122" y="600641"/>
          <a:ext cx="5539755" cy="18596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3D5F1F7-364D-4D89-BB7F-7AF8CC2DA392}">
      <dsp:nvSpPr>
        <dsp:cNvPr id="0" name=""/>
        <dsp:cNvSpPr/>
      </dsp:nvSpPr>
      <dsp:spPr>
        <a:xfrm>
          <a:off x="1421122" y="841941"/>
          <a:ext cx="5539755" cy="18596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>
              <a:latin typeface="Arial" panose="020B0604020202020204" pitchFamily="34" charset="0"/>
              <a:cs typeface="Arial" panose="020B0604020202020204" pitchFamily="34" charset="0"/>
            </a:rPr>
            <a:t>La Dirección Distrital Tipo A - Zona 7 coordina, controla y ejecuta los procesos de regulación, control y certificación sanitaria en el sector agropecuario con la finalidad de incrementar los niveles </a:t>
          </a:r>
          <a:r>
            <a:rPr lang="es-ES" sz="1600" b="1" kern="1200" dirty="0" err="1">
              <a:latin typeface="Arial" panose="020B0604020202020204" pitchFamily="34" charset="0"/>
              <a:cs typeface="Arial" panose="020B0604020202020204" pitchFamily="34" charset="0"/>
            </a:rPr>
            <a:t>fito</a:t>
          </a:r>
          <a:r>
            <a:rPr lang="es-ES" sz="1600" b="1" kern="1200" dirty="0">
              <a:latin typeface="Arial" panose="020B0604020202020204" pitchFamily="34" charset="0"/>
              <a:cs typeface="Arial" panose="020B0604020202020204" pitchFamily="34" charset="0"/>
            </a:rPr>
            <a:t>-zoosanitarios y la inocuidad de los alimentos.</a:t>
          </a:r>
          <a:endParaRPr lang="es-EC" sz="1600" b="1" kern="1200" dirty="0"/>
        </a:p>
      </dsp:txBody>
      <dsp:txXfrm>
        <a:off x="1475589" y="896408"/>
        <a:ext cx="5430821" cy="1750694"/>
      </dsp:txXfrm>
    </dsp:sp>
    <dsp:sp modelId="{BA5B4741-28AA-4B5A-B95B-C72B97CD8AFB}">
      <dsp:nvSpPr>
        <dsp:cNvPr id="0" name=""/>
        <dsp:cNvSpPr/>
      </dsp:nvSpPr>
      <dsp:spPr>
        <a:xfrm>
          <a:off x="0" y="3125115"/>
          <a:ext cx="2285999" cy="14516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964C5D2-0526-4579-A97A-7BB12DA4F8CC}">
      <dsp:nvSpPr>
        <dsp:cNvPr id="0" name=""/>
        <dsp:cNvSpPr/>
      </dsp:nvSpPr>
      <dsp:spPr>
        <a:xfrm>
          <a:off x="254000" y="3366415"/>
          <a:ext cx="2285999" cy="14516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4000" kern="1200"/>
            <a:t>EL ORO</a:t>
          </a:r>
          <a:endParaRPr lang="es-EC" sz="4000" kern="1200" dirty="0"/>
        </a:p>
      </dsp:txBody>
      <dsp:txXfrm>
        <a:off x="296516" y="3408931"/>
        <a:ext cx="2200967" cy="1366577"/>
      </dsp:txXfrm>
    </dsp:sp>
    <dsp:sp modelId="{FBAABA7B-33A2-431F-93B1-51C4F497C46C}">
      <dsp:nvSpPr>
        <dsp:cNvPr id="0" name=""/>
        <dsp:cNvSpPr/>
      </dsp:nvSpPr>
      <dsp:spPr>
        <a:xfrm>
          <a:off x="2794000" y="3125115"/>
          <a:ext cx="2285999" cy="14516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84C7B7-254E-47F5-8336-89111FCD0114}">
      <dsp:nvSpPr>
        <dsp:cNvPr id="0" name=""/>
        <dsp:cNvSpPr/>
      </dsp:nvSpPr>
      <dsp:spPr>
        <a:xfrm>
          <a:off x="3048000" y="3366415"/>
          <a:ext cx="2285999" cy="14516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4000" kern="1200"/>
            <a:t>LOJA</a:t>
          </a:r>
          <a:endParaRPr lang="es-EC" sz="4000" kern="1200" dirty="0"/>
        </a:p>
      </dsp:txBody>
      <dsp:txXfrm>
        <a:off x="3090516" y="3408931"/>
        <a:ext cx="2200967" cy="1366577"/>
      </dsp:txXfrm>
    </dsp:sp>
    <dsp:sp modelId="{6C2F9C09-8B07-4123-A865-8571E6E18862}">
      <dsp:nvSpPr>
        <dsp:cNvPr id="0" name=""/>
        <dsp:cNvSpPr/>
      </dsp:nvSpPr>
      <dsp:spPr>
        <a:xfrm>
          <a:off x="5587999" y="3125115"/>
          <a:ext cx="2285999" cy="14516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277F69D-1A52-45E5-8121-040B562E5962}">
      <dsp:nvSpPr>
        <dsp:cNvPr id="0" name=""/>
        <dsp:cNvSpPr/>
      </dsp:nvSpPr>
      <dsp:spPr>
        <a:xfrm>
          <a:off x="5842000" y="3366415"/>
          <a:ext cx="2285999" cy="14516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4000" kern="1200"/>
            <a:t>ZAMORA</a:t>
          </a:r>
          <a:endParaRPr lang="es-EC" sz="4000" kern="1200" dirty="0"/>
        </a:p>
      </dsp:txBody>
      <dsp:txXfrm>
        <a:off x="5884516" y="3408931"/>
        <a:ext cx="2200967" cy="13665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48B206-E118-4956-B531-111CC2BFBCC4}">
      <dsp:nvSpPr>
        <dsp:cNvPr id="0" name=""/>
        <dsp:cNvSpPr/>
      </dsp:nvSpPr>
      <dsp:spPr>
        <a:xfrm>
          <a:off x="1440968" y="-32039"/>
          <a:ext cx="5379671" cy="5379671"/>
        </a:xfrm>
        <a:prstGeom prst="circularArrow">
          <a:avLst>
            <a:gd name="adj1" fmla="val 5544"/>
            <a:gd name="adj2" fmla="val 330680"/>
            <a:gd name="adj3" fmla="val 13767645"/>
            <a:gd name="adj4" fmla="val 17391005"/>
            <a:gd name="adj5" fmla="val 5757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E53F9F-9459-4613-8CB0-CE9D397D88CA}">
      <dsp:nvSpPr>
        <dsp:cNvPr id="0" name=""/>
        <dsp:cNvSpPr/>
      </dsp:nvSpPr>
      <dsp:spPr>
        <a:xfrm>
          <a:off x="2866758" y="2274"/>
          <a:ext cx="2528093" cy="126404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b="0" i="0" u="none" strike="noStrike" kern="1200" dirty="0">
              <a:solidFill>
                <a:schemeClr val="tx1"/>
              </a:solidFill>
              <a:effectLst/>
              <a:latin typeface="Calibri" panose="020F0502020204030204" pitchFamily="34" charset="0"/>
            </a:rPr>
            <a:t>83 Hombres</a:t>
          </a:r>
          <a:br>
            <a:rPr lang="es-EC" sz="1600" b="0" i="0" u="none" strike="noStrike" kern="1200" dirty="0">
              <a:solidFill>
                <a:schemeClr val="tx1"/>
              </a:solidFill>
              <a:effectLst/>
              <a:latin typeface="Calibri" panose="020F0502020204030204" pitchFamily="34" charset="0"/>
            </a:rPr>
          </a:br>
          <a:r>
            <a:rPr lang="es-EC" sz="1600" b="0" i="0" u="none" strike="noStrike" kern="1200" dirty="0">
              <a:solidFill>
                <a:schemeClr val="tx1"/>
              </a:solidFill>
              <a:effectLst/>
              <a:latin typeface="Calibri" panose="020F0502020204030204" pitchFamily="34" charset="0"/>
            </a:rPr>
            <a:t>   33 Mujeres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b="0" i="0" u="none" strike="noStrike" kern="1200" dirty="0">
              <a:solidFill>
                <a:schemeClr val="tx1"/>
              </a:solidFill>
              <a:effectLst/>
              <a:latin typeface="Calibri" panose="020F0502020204030204" pitchFamily="34" charset="0"/>
            </a:rPr>
            <a:t>Total de servidores 116</a:t>
          </a:r>
          <a:r>
            <a:rPr lang="es-EC" sz="1600" kern="1200" dirty="0">
              <a:solidFill>
                <a:schemeClr val="tx1"/>
              </a:solidFill>
            </a:rPr>
            <a:t> </a:t>
          </a:r>
        </a:p>
      </dsp:txBody>
      <dsp:txXfrm>
        <a:off x="2928464" y="63980"/>
        <a:ext cx="2404681" cy="1140634"/>
      </dsp:txXfrm>
    </dsp:sp>
    <dsp:sp modelId="{A8580EFF-83F1-4E5C-8896-191E1136961F}">
      <dsp:nvSpPr>
        <dsp:cNvPr id="0" name=""/>
        <dsp:cNvSpPr/>
      </dsp:nvSpPr>
      <dsp:spPr>
        <a:xfrm>
          <a:off x="5179205" y="1934861"/>
          <a:ext cx="2528093" cy="1264046"/>
        </a:xfrm>
        <a:prstGeom prst="roundRect">
          <a:avLst/>
        </a:prstGeom>
        <a:solidFill>
          <a:schemeClr val="accent4">
            <a:hueOff val="2450223"/>
            <a:satOff val="-10194"/>
            <a:lumOff val="240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400" kern="1200" dirty="0">
              <a:solidFill>
                <a:schemeClr val="tx1"/>
              </a:solidFill>
            </a:rPr>
            <a:t>Afroecuatoriano 0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400" kern="1200" dirty="0">
              <a:solidFill>
                <a:schemeClr val="tx1"/>
              </a:solidFill>
            </a:rPr>
            <a:t>Indígena 1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400" kern="1200" dirty="0">
              <a:solidFill>
                <a:schemeClr val="tx1"/>
              </a:solidFill>
            </a:rPr>
            <a:t>Montubio 2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400" kern="1200" dirty="0">
              <a:solidFill>
                <a:schemeClr val="tx1"/>
              </a:solidFill>
            </a:rPr>
            <a:t>Mestizo 112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400" kern="1200" dirty="0">
              <a:solidFill>
                <a:schemeClr val="tx1"/>
              </a:solidFill>
            </a:rPr>
            <a:t>Blanco 1</a:t>
          </a:r>
        </a:p>
      </dsp:txBody>
      <dsp:txXfrm>
        <a:off x="5240911" y="1996567"/>
        <a:ext cx="2404681" cy="1140634"/>
      </dsp:txXfrm>
    </dsp:sp>
    <dsp:sp modelId="{91CBB1D6-9BB7-4E9C-8655-49EEFEB98160}">
      <dsp:nvSpPr>
        <dsp:cNvPr id="0" name=""/>
        <dsp:cNvSpPr/>
      </dsp:nvSpPr>
      <dsp:spPr>
        <a:xfrm>
          <a:off x="4144867" y="4154620"/>
          <a:ext cx="2528093" cy="1264046"/>
        </a:xfrm>
        <a:prstGeom prst="roundRect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kern="1200" dirty="0">
              <a:solidFill>
                <a:schemeClr val="tx1"/>
              </a:solidFill>
            </a:rPr>
            <a:t>Porcentaje de profesionales 90,42%</a:t>
          </a:r>
        </a:p>
      </dsp:txBody>
      <dsp:txXfrm>
        <a:off x="4206573" y="4216326"/>
        <a:ext cx="2404681" cy="1140634"/>
      </dsp:txXfrm>
    </dsp:sp>
    <dsp:sp modelId="{4E3D4040-EBFC-4838-A5CE-FA2E338F7750}">
      <dsp:nvSpPr>
        <dsp:cNvPr id="0" name=""/>
        <dsp:cNvSpPr/>
      </dsp:nvSpPr>
      <dsp:spPr>
        <a:xfrm>
          <a:off x="1518318" y="4152345"/>
          <a:ext cx="2528093" cy="1264046"/>
        </a:xfrm>
        <a:prstGeom prst="roundRect">
          <a:avLst/>
        </a:prstGeom>
        <a:solidFill>
          <a:schemeClr val="accent4">
            <a:hueOff val="7350668"/>
            <a:satOff val="-30583"/>
            <a:lumOff val="720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b="1" kern="1200" dirty="0">
              <a:solidFill>
                <a:schemeClr val="tx1"/>
              </a:solidFill>
            </a:rPr>
            <a:t>Calidad del personal</a:t>
          </a:r>
          <a:r>
            <a:rPr lang="es-EC" sz="1600" kern="1200" dirty="0">
              <a:solidFill>
                <a:schemeClr val="tx1"/>
              </a:solidFill>
            </a:rPr>
            <a:t>: Proactivo, mejora continua, responsable, objetivos claros, auto capacitación y cumplimiento de metas. </a:t>
          </a:r>
        </a:p>
      </dsp:txBody>
      <dsp:txXfrm>
        <a:off x="1580024" y="4214051"/>
        <a:ext cx="2404681" cy="1140634"/>
      </dsp:txXfrm>
    </dsp:sp>
    <dsp:sp modelId="{E1C6F388-97A7-4756-9EBE-D67C2C4A8821}">
      <dsp:nvSpPr>
        <dsp:cNvPr id="0" name=""/>
        <dsp:cNvSpPr/>
      </dsp:nvSpPr>
      <dsp:spPr>
        <a:xfrm>
          <a:off x="495044" y="1624139"/>
          <a:ext cx="2795313" cy="1943750"/>
        </a:xfrm>
        <a:prstGeom prst="round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400" b="1" kern="1200" dirty="0">
              <a:solidFill>
                <a:schemeClr val="tx1"/>
              </a:solidFill>
            </a:rPr>
            <a:t>Capacidad técnica: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400" kern="1200" dirty="0">
              <a:solidFill>
                <a:schemeClr val="tx1"/>
              </a:solidFill>
            </a:rPr>
            <a:t>Ingenieros Agrónomos, Médicos Veterinarios Zootecnistas, Ingenieros Administración de Empresas, Economistas, Comercio Internacional , Contadores,  Tecnólogo Informático  y Abogado.  </a:t>
          </a:r>
        </a:p>
      </dsp:txBody>
      <dsp:txXfrm>
        <a:off x="589930" y="1719025"/>
        <a:ext cx="2605541" cy="175397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B8E014-FEB8-4EC0-88CB-871616D0F5C1}">
      <dsp:nvSpPr>
        <dsp:cNvPr id="0" name=""/>
        <dsp:cNvSpPr/>
      </dsp:nvSpPr>
      <dsp:spPr>
        <a:xfrm>
          <a:off x="1376110" y="1924902"/>
          <a:ext cx="1900397" cy="95019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kern="1200" dirty="0"/>
            <a:t>COMPETENCIAS</a:t>
          </a:r>
        </a:p>
      </dsp:txBody>
      <dsp:txXfrm>
        <a:off x="1403940" y="1952732"/>
        <a:ext cx="1844737" cy="894538"/>
      </dsp:txXfrm>
    </dsp:sp>
    <dsp:sp modelId="{65623E80-23ED-414E-A9E8-BEA336ED1A74}">
      <dsp:nvSpPr>
        <dsp:cNvPr id="0" name=""/>
        <dsp:cNvSpPr/>
      </dsp:nvSpPr>
      <dsp:spPr>
        <a:xfrm rot="18368666">
          <a:off x="2788697" y="1423585"/>
          <a:ext cx="2378529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2378529" y="16046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1200" kern="1200"/>
        </a:p>
      </dsp:txBody>
      <dsp:txXfrm>
        <a:off x="3918499" y="1380168"/>
        <a:ext cx="118926" cy="118926"/>
      </dsp:txXfrm>
    </dsp:sp>
    <dsp:sp modelId="{10F08F3A-F9F2-4DF2-8005-54EECE58167D}">
      <dsp:nvSpPr>
        <dsp:cNvPr id="0" name=""/>
        <dsp:cNvSpPr/>
      </dsp:nvSpPr>
      <dsp:spPr>
        <a:xfrm>
          <a:off x="4679418" y="4162"/>
          <a:ext cx="1900397" cy="95019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kern="1200" dirty="0">
              <a:solidFill>
                <a:schemeClr val="tx1"/>
              </a:solidFill>
            </a:rPr>
            <a:t>SANIDAD ANIMAL : Inspecciones a granjas pecuarias , atención eventos sanitarios, certificación zoosanitaria</a:t>
          </a:r>
        </a:p>
      </dsp:txBody>
      <dsp:txXfrm>
        <a:off x="4707248" y="31992"/>
        <a:ext cx="1844737" cy="894538"/>
      </dsp:txXfrm>
    </dsp:sp>
    <dsp:sp modelId="{B695F470-6DC3-4F86-BA0E-633CC3BB5AA6}">
      <dsp:nvSpPr>
        <dsp:cNvPr id="0" name=""/>
        <dsp:cNvSpPr/>
      </dsp:nvSpPr>
      <dsp:spPr>
        <a:xfrm rot="19767028">
          <a:off x="3163443" y="1969949"/>
          <a:ext cx="1629037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629037" y="16046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1200" kern="1200"/>
        </a:p>
      </dsp:txBody>
      <dsp:txXfrm>
        <a:off x="3937236" y="1945269"/>
        <a:ext cx="81451" cy="81451"/>
      </dsp:txXfrm>
    </dsp:sp>
    <dsp:sp modelId="{4346F81C-1361-438C-BF0A-B0D3A7E6BE24}">
      <dsp:nvSpPr>
        <dsp:cNvPr id="0" name=""/>
        <dsp:cNvSpPr/>
      </dsp:nvSpPr>
      <dsp:spPr>
        <a:xfrm>
          <a:off x="4679418" y="1096890"/>
          <a:ext cx="1900397" cy="95019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kern="1200" dirty="0">
              <a:solidFill>
                <a:schemeClr val="tx1"/>
              </a:solidFill>
            </a:rPr>
            <a:t>SANIDAD VEGETAL: Prospecciones de cultivo, toma de muestras, inspecciones fitosanitarias, capacitaciones y aperturas de mercados </a:t>
          </a:r>
        </a:p>
      </dsp:txBody>
      <dsp:txXfrm>
        <a:off x="4707248" y="1124720"/>
        <a:ext cx="1844737" cy="894538"/>
      </dsp:txXfrm>
    </dsp:sp>
    <dsp:sp modelId="{DE7E6CA8-BA20-4FBF-9501-47AF1F36C592}">
      <dsp:nvSpPr>
        <dsp:cNvPr id="0" name=""/>
        <dsp:cNvSpPr/>
      </dsp:nvSpPr>
      <dsp:spPr>
        <a:xfrm rot="641132">
          <a:off x="3264129" y="2516313"/>
          <a:ext cx="1427667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427667" y="16046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1200" kern="1200"/>
        </a:p>
      </dsp:txBody>
      <dsp:txXfrm>
        <a:off x="3942271" y="2496668"/>
        <a:ext cx="71383" cy="71383"/>
      </dsp:txXfrm>
    </dsp:sp>
    <dsp:sp modelId="{1CC62686-4E9C-47DD-B2F0-26EAFF0F0881}">
      <dsp:nvSpPr>
        <dsp:cNvPr id="0" name=""/>
        <dsp:cNvSpPr/>
      </dsp:nvSpPr>
      <dsp:spPr>
        <a:xfrm>
          <a:off x="4679418" y="2189618"/>
          <a:ext cx="1900397" cy="95019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kern="1200" dirty="0">
              <a:solidFill>
                <a:schemeClr val="tx1"/>
              </a:solidFill>
            </a:rPr>
            <a:t>INOCUIDAD DE LOS ALIMENTOS: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kern="1200" dirty="0">
              <a:solidFill>
                <a:schemeClr val="tx1"/>
              </a:solidFill>
            </a:rPr>
            <a:t>Operativos de control, Implementación BPA, capacitaciones </a:t>
          </a:r>
        </a:p>
      </dsp:txBody>
      <dsp:txXfrm>
        <a:off x="4707248" y="2217448"/>
        <a:ext cx="1844737" cy="894538"/>
      </dsp:txXfrm>
    </dsp:sp>
    <dsp:sp modelId="{50AFE1BD-C2C7-4F31-9C76-E9740606C1F9}">
      <dsp:nvSpPr>
        <dsp:cNvPr id="0" name=""/>
        <dsp:cNvSpPr/>
      </dsp:nvSpPr>
      <dsp:spPr>
        <a:xfrm rot="2643381">
          <a:off x="3001897" y="3062677"/>
          <a:ext cx="1952130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952130" y="16046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1200" kern="1200"/>
        </a:p>
      </dsp:txBody>
      <dsp:txXfrm>
        <a:off x="3929159" y="3029920"/>
        <a:ext cx="97606" cy="97606"/>
      </dsp:txXfrm>
    </dsp:sp>
    <dsp:sp modelId="{0D9C9743-1E6B-4FFD-AA5B-77ACB6A12DD0}">
      <dsp:nvSpPr>
        <dsp:cNvPr id="0" name=""/>
        <dsp:cNvSpPr/>
      </dsp:nvSpPr>
      <dsp:spPr>
        <a:xfrm>
          <a:off x="4679418" y="3282347"/>
          <a:ext cx="1900397" cy="95019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kern="1200" dirty="0">
              <a:solidFill>
                <a:schemeClr val="tx1"/>
              </a:solidFill>
            </a:rPr>
            <a:t>REGISTROS DE INSUMOS AGROPECUARIOS: Visitas </a:t>
          </a:r>
          <a:r>
            <a:rPr lang="es-EC" sz="1200" kern="1200" dirty="0" err="1">
              <a:solidFill>
                <a:schemeClr val="tx1"/>
              </a:solidFill>
            </a:rPr>
            <a:t>postregistro</a:t>
          </a:r>
          <a:r>
            <a:rPr lang="es-EC" sz="1200" kern="1200" dirty="0">
              <a:solidFill>
                <a:schemeClr val="tx1"/>
              </a:solidFill>
            </a:rPr>
            <a:t> de almacenes , pruebas de eficacia ,registro de plaguicidas y fertilizantes</a:t>
          </a:r>
        </a:p>
      </dsp:txBody>
      <dsp:txXfrm>
        <a:off x="4707248" y="3310177"/>
        <a:ext cx="1844737" cy="894538"/>
      </dsp:txXfrm>
    </dsp:sp>
    <dsp:sp modelId="{7565BFF8-2F06-479D-8624-911E090868E2}">
      <dsp:nvSpPr>
        <dsp:cNvPr id="0" name=""/>
        <dsp:cNvSpPr/>
      </dsp:nvSpPr>
      <dsp:spPr>
        <a:xfrm rot="3612334">
          <a:off x="2566270" y="3609042"/>
          <a:ext cx="2823385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2823385" y="16046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1200" kern="1200"/>
        </a:p>
      </dsp:txBody>
      <dsp:txXfrm>
        <a:off x="3907378" y="3554503"/>
        <a:ext cx="141169" cy="141169"/>
      </dsp:txXfrm>
    </dsp:sp>
    <dsp:sp modelId="{97ADE4D4-655A-4AFA-8D5E-E8D7EC9097B4}">
      <dsp:nvSpPr>
        <dsp:cNvPr id="0" name=""/>
        <dsp:cNvSpPr/>
      </dsp:nvSpPr>
      <dsp:spPr>
        <a:xfrm>
          <a:off x="4679418" y="4375075"/>
          <a:ext cx="1900397" cy="95019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kern="1200" dirty="0">
              <a:solidFill>
                <a:schemeClr val="tx1"/>
              </a:solidFill>
            </a:rPr>
            <a:t>LABORATORIOS: Dispone de modernos equipos, personal especializado , atendiendo diferentes solicitudes de diagnósticos  agropecuarios</a:t>
          </a:r>
        </a:p>
      </dsp:txBody>
      <dsp:txXfrm>
        <a:off x="4707248" y="4402905"/>
        <a:ext cx="1844737" cy="89453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738B72-2598-4CC5-A167-872384103413}">
      <dsp:nvSpPr>
        <dsp:cNvPr id="0" name=""/>
        <dsp:cNvSpPr/>
      </dsp:nvSpPr>
      <dsp:spPr>
        <a:xfrm>
          <a:off x="0" y="4134419"/>
          <a:ext cx="8250519" cy="785563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s-EC" sz="1400" kern="1200" dirty="0"/>
            <a:t>Certificación de predios en BPA por homologación de certificación orgánica a tres asociaciones de Zamora Chinchipe; beneficiando a 360 productores de  café, cacao, plátano, yuca entre otros productos; siendo las primeras certificaciones de este tipo entregadas a escala nacional en Zamora.</a:t>
          </a:r>
        </a:p>
      </dsp:txBody>
      <dsp:txXfrm>
        <a:off x="0" y="4134419"/>
        <a:ext cx="8250519" cy="785563"/>
      </dsp:txXfrm>
    </dsp:sp>
    <dsp:sp modelId="{D938239B-75FB-45B7-9F98-B1D5FD4FD485}">
      <dsp:nvSpPr>
        <dsp:cNvPr id="0" name=""/>
        <dsp:cNvSpPr/>
      </dsp:nvSpPr>
      <dsp:spPr>
        <a:xfrm rot="10800000">
          <a:off x="0" y="3121199"/>
          <a:ext cx="8250519" cy="992135"/>
        </a:xfrm>
        <a:prstGeom prst="upArrowCallout">
          <a:avLst/>
        </a:prstGeom>
        <a:gradFill rotWithShape="0">
          <a:gsLst>
            <a:gs pos="0">
              <a:schemeClr val="accent4">
                <a:hueOff val="1960178"/>
                <a:satOff val="-8155"/>
                <a:lumOff val="192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1960178"/>
                <a:satOff val="-8155"/>
                <a:lumOff val="192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1960178"/>
                <a:satOff val="-8155"/>
                <a:lumOff val="192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s-EC" sz="1400" kern="1200" dirty="0"/>
            <a:t>Se emite REGISTRO DE EXPORTADOR DE MERCANCÍAS PECUARIAS, para exportar snacks elaborados a partir de carne deshidratada de bovino y porcino, en la jefatura de Zamora.</a:t>
          </a:r>
        </a:p>
      </dsp:txBody>
      <dsp:txXfrm rot="10800000">
        <a:off x="0" y="3121199"/>
        <a:ext cx="8250519" cy="644660"/>
      </dsp:txXfrm>
    </dsp:sp>
    <dsp:sp modelId="{9EC8ED8B-64BC-4363-AFC1-A98FB4546CF7}">
      <dsp:nvSpPr>
        <dsp:cNvPr id="0" name=""/>
        <dsp:cNvSpPr/>
      </dsp:nvSpPr>
      <dsp:spPr>
        <a:xfrm rot="10800000">
          <a:off x="0" y="2582056"/>
          <a:ext cx="8250519" cy="536886"/>
        </a:xfrm>
        <a:prstGeom prst="upArrowCallout">
          <a:avLst/>
        </a:prstGeom>
        <a:gradFill rotWithShape="0">
          <a:gsLst>
            <a:gs pos="0">
              <a:schemeClr val="accent4">
                <a:hueOff val="3920356"/>
                <a:satOff val="-16311"/>
                <a:lumOff val="384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3920356"/>
                <a:satOff val="-16311"/>
                <a:lumOff val="384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3920356"/>
                <a:satOff val="-16311"/>
                <a:lumOff val="384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400" kern="1200"/>
            <a:t>Elaboración de cerramiento Institucional en la Distrital Loja</a:t>
          </a:r>
          <a:endParaRPr lang="es-EC" sz="1400" kern="1200" dirty="0"/>
        </a:p>
      </dsp:txBody>
      <dsp:txXfrm rot="10800000">
        <a:off x="0" y="2582056"/>
        <a:ext cx="8250519" cy="348852"/>
      </dsp:txXfrm>
    </dsp:sp>
    <dsp:sp modelId="{CDE553B0-A637-40F7-8501-5D3FC1E93070}">
      <dsp:nvSpPr>
        <dsp:cNvPr id="0" name=""/>
        <dsp:cNvSpPr/>
      </dsp:nvSpPr>
      <dsp:spPr>
        <a:xfrm rot="10800000">
          <a:off x="0" y="1639847"/>
          <a:ext cx="8250519" cy="969251"/>
        </a:xfrm>
        <a:prstGeom prst="upArrowCallout">
          <a:avLst/>
        </a:prstGeom>
        <a:gradFill rotWithShape="0">
          <a:gsLst>
            <a:gs pos="0">
              <a:schemeClr val="accent4">
                <a:hueOff val="5880535"/>
                <a:satOff val="-24466"/>
                <a:lumOff val="57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5880535"/>
                <a:satOff val="-24466"/>
                <a:lumOff val="57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5880535"/>
                <a:satOff val="-24466"/>
                <a:lumOff val="57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400" kern="1200" dirty="0"/>
            <a:t>Convenio por exoneración de pago en análisis de laboratorio para muestreo de brucelosis y tuberculosis en Distrital Loja.</a:t>
          </a:r>
        </a:p>
      </dsp:txBody>
      <dsp:txXfrm rot="10800000">
        <a:off x="0" y="1639847"/>
        <a:ext cx="8250519" cy="629790"/>
      </dsp:txXfrm>
    </dsp:sp>
    <dsp:sp modelId="{B6BB7654-80E5-4806-8C62-FC3405859F8C}">
      <dsp:nvSpPr>
        <dsp:cNvPr id="0" name=""/>
        <dsp:cNvSpPr/>
      </dsp:nvSpPr>
      <dsp:spPr>
        <a:xfrm rot="10800000">
          <a:off x="0" y="960011"/>
          <a:ext cx="8250519" cy="732795"/>
        </a:xfrm>
        <a:prstGeom prst="upArrowCallout">
          <a:avLst/>
        </a:prstGeom>
        <a:gradFill rotWithShape="0">
          <a:gsLst>
            <a:gs pos="0">
              <a:schemeClr val="accent4">
                <a:hueOff val="7840713"/>
                <a:satOff val="-32622"/>
                <a:lumOff val="768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7840713"/>
                <a:satOff val="-32622"/>
                <a:lumOff val="768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7840713"/>
                <a:satOff val="-32622"/>
                <a:lumOff val="768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400" kern="1200" dirty="0"/>
            <a:t>Regularización de 13  centros de faenamiento avícolas;  garantizando la inocuidad del producto a los  consumidores. </a:t>
          </a:r>
        </a:p>
      </dsp:txBody>
      <dsp:txXfrm rot="10800000">
        <a:off x="0" y="960011"/>
        <a:ext cx="8250519" cy="476148"/>
      </dsp:txXfrm>
    </dsp:sp>
    <dsp:sp modelId="{B8118462-0F1F-4CF0-B4FC-D0CD2B5C21CB}">
      <dsp:nvSpPr>
        <dsp:cNvPr id="0" name=""/>
        <dsp:cNvSpPr/>
      </dsp:nvSpPr>
      <dsp:spPr>
        <a:xfrm rot="10800000">
          <a:off x="0" y="0"/>
          <a:ext cx="8250519" cy="957665"/>
        </a:xfrm>
        <a:prstGeom prst="upArrowCallout">
          <a:avLst/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400" kern="1200" dirty="0"/>
            <a:t>Beneficio a 869 productores de musáceas con el otorgamiento de certificación BPA en sus unidades productivas. </a:t>
          </a:r>
        </a:p>
      </dsp:txBody>
      <dsp:txXfrm rot="10800000">
        <a:off x="0" y="0"/>
        <a:ext cx="8250519" cy="62226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85828B-8807-4CCC-BCB5-2CB2523FF659}">
      <dsp:nvSpPr>
        <dsp:cNvPr id="0" name=""/>
        <dsp:cNvSpPr/>
      </dsp:nvSpPr>
      <dsp:spPr>
        <a:xfrm>
          <a:off x="0" y="4365313"/>
          <a:ext cx="8415606" cy="572944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s-EC" sz="1400" kern="1200" dirty="0"/>
            <a:t>Las notificaciones sanitarias fueron atendidas de forma presencial con todas las medidas de bioseguridad en Zamora.</a:t>
          </a:r>
        </a:p>
      </dsp:txBody>
      <dsp:txXfrm>
        <a:off x="0" y="4365313"/>
        <a:ext cx="8415606" cy="572944"/>
      </dsp:txXfrm>
    </dsp:sp>
    <dsp:sp modelId="{D938239B-75FB-45B7-9F98-B1D5FD4FD485}">
      <dsp:nvSpPr>
        <dsp:cNvPr id="0" name=""/>
        <dsp:cNvSpPr/>
      </dsp:nvSpPr>
      <dsp:spPr>
        <a:xfrm rot="10800000">
          <a:off x="0" y="3492717"/>
          <a:ext cx="8415606" cy="881189"/>
        </a:xfrm>
        <a:prstGeom prst="upArrowCallout">
          <a:avLst/>
        </a:prstGeom>
        <a:gradFill rotWithShape="0">
          <a:gsLst>
            <a:gs pos="0">
              <a:schemeClr val="accent4">
                <a:hueOff val="1960178"/>
                <a:satOff val="-8155"/>
                <a:lumOff val="192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1960178"/>
                <a:satOff val="-8155"/>
                <a:lumOff val="192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1960178"/>
                <a:satOff val="-8155"/>
                <a:lumOff val="192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s-EC" sz="1400" kern="1200"/>
            <a:t>Apoyo a productores y comerciantes de productos agrícolas en traslado de productos a ferias en Zamora.</a:t>
          </a:r>
          <a:endParaRPr lang="es-EC" sz="1400" kern="1200" dirty="0"/>
        </a:p>
      </dsp:txBody>
      <dsp:txXfrm rot="10800000">
        <a:off x="0" y="3492717"/>
        <a:ext cx="8415606" cy="572570"/>
      </dsp:txXfrm>
    </dsp:sp>
    <dsp:sp modelId="{9EC8ED8B-64BC-4363-AFC1-A98FB4546CF7}">
      <dsp:nvSpPr>
        <dsp:cNvPr id="0" name=""/>
        <dsp:cNvSpPr/>
      </dsp:nvSpPr>
      <dsp:spPr>
        <a:xfrm rot="10800000">
          <a:off x="0" y="2648258"/>
          <a:ext cx="8415606" cy="881189"/>
        </a:xfrm>
        <a:prstGeom prst="upArrowCallout">
          <a:avLst/>
        </a:prstGeom>
        <a:gradFill rotWithShape="0">
          <a:gsLst>
            <a:gs pos="0">
              <a:schemeClr val="accent4">
                <a:hueOff val="3920356"/>
                <a:satOff val="-16311"/>
                <a:lumOff val="384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3920356"/>
                <a:satOff val="-16311"/>
                <a:lumOff val="384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3920356"/>
                <a:satOff val="-16311"/>
                <a:lumOff val="384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400" kern="1200"/>
            <a:t>Apoyo interinstitucional para fumigación de oficinas y vehículos en Loja.</a:t>
          </a:r>
          <a:endParaRPr lang="es-EC" sz="1400" kern="1200" dirty="0"/>
        </a:p>
      </dsp:txBody>
      <dsp:txXfrm rot="10800000">
        <a:off x="0" y="2648258"/>
        <a:ext cx="8415606" cy="572570"/>
      </dsp:txXfrm>
    </dsp:sp>
    <dsp:sp modelId="{CDE553B0-A637-40F7-8501-5D3FC1E93070}">
      <dsp:nvSpPr>
        <dsp:cNvPr id="0" name=""/>
        <dsp:cNvSpPr/>
      </dsp:nvSpPr>
      <dsp:spPr>
        <a:xfrm rot="10800000">
          <a:off x="0" y="1747527"/>
          <a:ext cx="8415606" cy="881189"/>
        </a:xfrm>
        <a:prstGeom prst="upArrowCallout">
          <a:avLst/>
        </a:prstGeom>
        <a:gradFill rotWithShape="0">
          <a:gsLst>
            <a:gs pos="0">
              <a:schemeClr val="accent4">
                <a:hueOff val="5880535"/>
                <a:satOff val="-24466"/>
                <a:lumOff val="57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5880535"/>
                <a:satOff val="-24466"/>
                <a:lumOff val="57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5880535"/>
                <a:satOff val="-24466"/>
                <a:lumOff val="57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400" kern="1200"/>
            <a:t>Atención de denuncias fitosanitarias para la toma de muestras en cultivos de la provincia de Loja.</a:t>
          </a:r>
          <a:endParaRPr lang="es-EC" sz="1400" kern="1200" dirty="0"/>
        </a:p>
      </dsp:txBody>
      <dsp:txXfrm rot="10800000">
        <a:off x="0" y="1747527"/>
        <a:ext cx="8415606" cy="572570"/>
      </dsp:txXfrm>
    </dsp:sp>
    <dsp:sp modelId="{B6BB7654-80E5-4806-8C62-FC3405859F8C}">
      <dsp:nvSpPr>
        <dsp:cNvPr id="0" name=""/>
        <dsp:cNvSpPr/>
      </dsp:nvSpPr>
      <dsp:spPr>
        <a:xfrm rot="10800000">
          <a:off x="0" y="830308"/>
          <a:ext cx="8415606" cy="881189"/>
        </a:xfrm>
        <a:prstGeom prst="upArrowCallout">
          <a:avLst/>
        </a:prstGeom>
        <a:gradFill rotWithShape="0">
          <a:gsLst>
            <a:gs pos="0">
              <a:schemeClr val="accent4">
                <a:hueOff val="7840713"/>
                <a:satOff val="-32622"/>
                <a:lumOff val="768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7840713"/>
                <a:satOff val="-32622"/>
                <a:lumOff val="768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7840713"/>
                <a:satOff val="-32622"/>
                <a:lumOff val="768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400" kern="1200"/>
            <a:t>Atención  permanente a las exportaciones, importaciones y movilización local de productos agrícolas y pecuarios. </a:t>
          </a:r>
          <a:endParaRPr lang="es-EC" sz="1400" kern="1200" dirty="0"/>
        </a:p>
      </dsp:txBody>
      <dsp:txXfrm rot="10800000">
        <a:off x="0" y="830308"/>
        <a:ext cx="8415606" cy="572570"/>
      </dsp:txXfrm>
    </dsp:sp>
    <dsp:sp modelId="{B8118462-0F1F-4CF0-B4FC-D0CD2B5C21CB}">
      <dsp:nvSpPr>
        <dsp:cNvPr id="0" name=""/>
        <dsp:cNvSpPr/>
      </dsp:nvSpPr>
      <dsp:spPr>
        <a:xfrm rot="10800000">
          <a:off x="0" y="0"/>
          <a:ext cx="8415606" cy="881189"/>
        </a:xfrm>
        <a:prstGeom prst="upArrowCallout">
          <a:avLst/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400" kern="1200"/>
            <a:t>Coordinación interinstitucional para que el corredor logístico lleve a cabo el abastecimiento a las diferentes provincias y desinfección en los puntos de ingreso al país sea marítimo o terrestre .</a:t>
          </a:r>
          <a:endParaRPr lang="es-EC" sz="1400" kern="1200" dirty="0"/>
        </a:p>
      </dsp:txBody>
      <dsp:txXfrm rot="10800000">
        <a:off x="0" y="0"/>
        <a:ext cx="8415606" cy="57257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EFD1C8-2F31-4028-A2EB-8D5683E52ADA}">
      <dsp:nvSpPr>
        <dsp:cNvPr id="0" name=""/>
        <dsp:cNvSpPr/>
      </dsp:nvSpPr>
      <dsp:spPr>
        <a:xfrm>
          <a:off x="587096" y="0"/>
          <a:ext cx="3237306" cy="3237306"/>
        </a:xfrm>
        <a:prstGeom prst="triangl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DDE4B50-4E28-44B2-88CD-B69A21B5EBC0}">
      <dsp:nvSpPr>
        <dsp:cNvPr id="0" name=""/>
        <dsp:cNvSpPr/>
      </dsp:nvSpPr>
      <dsp:spPr>
        <a:xfrm>
          <a:off x="2104162" y="325469"/>
          <a:ext cx="2104248" cy="76633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kern="1200"/>
            <a:t>EL ORO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kern="1200"/>
            <a:t>Capturas realizadas: 6</a:t>
          </a:r>
          <a:endParaRPr lang="es-EC" sz="1600" kern="1200" dirty="0"/>
        </a:p>
      </dsp:txBody>
      <dsp:txXfrm>
        <a:off x="2141571" y="362878"/>
        <a:ext cx="2029430" cy="691513"/>
      </dsp:txXfrm>
    </dsp:sp>
    <dsp:sp modelId="{7214BCC9-B06C-4601-A6AE-03836F835A1D}">
      <dsp:nvSpPr>
        <dsp:cNvPr id="0" name=""/>
        <dsp:cNvSpPr/>
      </dsp:nvSpPr>
      <dsp:spPr>
        <a:xfrm>
          <a:off x="2104162" y="1187591"/>
          <a:ext cx="2104248" cy="76633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4900445"/>
              <a:satOff val="-20388"/>
              <a:lumOff val="480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kern="1200"/>
            <a:t>LOJA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kern="1200"/>
            <a:t>Capturas realizadas: 30</a:t>
          </a:r>
          <a:endParaRPr lang="es-EC" sz="1600" kern="1200" dirty="0"/>
        </a:p>
      </dsp:txBody>
      <dsp:txXfrm>
        <a:off x="2141571" y="1225000"/>
        <a:ext cx="2029430" cy="691513"/>
      </dsp:txXfrm>
    </dsp:sp>
    <dsp:sp modelId="{191A30A6-1A92-4797-AEB3-9C48016ABEC6}">
      <dsp:nvSpPr>
        <dsp:cNvPr id="0" name=""/>
        <dsp:cNvSpPr/>
      </dsp:nvSpPr>
      <dsp:spPr>
        <a:xfrm>
          <a:off x="2104162" y="2049714"/>
          <a:ext cx="2104248" cy="76633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kern="1200"/>
            <a:t>ZAMORA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kern="1200"/>
            <a:t>Capturas realizadas: 16</a:t>
          </a:r>
          <a:endParaRPr lang="es-EC" sz="1600" kern="1200" dirty="0"/>
        </a:p>
      </dsp:txBody>
      <dsp:txXfrm>
        <a:off x="2141571" y="2087123"/>
        <a:ext cx="2029430" cy="69151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3068C6-9B25-475D-AC90-3B8A20A850AF}">
      <dsp:nvSpPr>
        <dsp:cNvPr id="0" name=""/>
        <dsp:cNvSpPr/>
      </dsp:nvSpPr>
      <dsp:spPr>
        <a:xfrm>
          <a:off x="1225229" y="250873"/>
          <a:ext cx="3242055" cy="3242055"/>
        </a:xfrm>
        <a:prstGeom prst="pie">
          <a:avLst>
            <a:gd name="adj1" fmla="val 16200000"/>
            <a:gd name="adj2" fmla="val 18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kern="1200" dirty="0"/>
            <a:t>LOJA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kern="1200" dirty="0"/>
            <a:t>Predios Libres: 64</a:t>
          </a:r>
        </a:p>
      </dsp:txBody>
      <dsp:txXfrm>
        <a:off x="2933869" y="937880"/>
        <a:ext cx="1157877" cy="964897"/>
      </dsp:txXfrm>
    </dsp:sp>
    <dsp:sp modelId="{BABBE39D-C344-419B-9403-5361C09E0B4E}">
      <dsp:nvSpPr>
        <dsp:cNvPr id="0" name=""/>
        <dsp:cNvSpPr/>
      </dsp:nvSpPr>
      <dsp:spPr>
        <a:xfrm>
          <a:off x="1158458" y="366661"/>
          <a:ext cx="3242055" cy="3242055"/>
        </a:xfrm>
        <a:prstGeom prst="pie">
          <a:avLst>
            <a:gd name="adj1" fmla="val 1800000"/>
            <a:gd name="adj2" fmla="val 9000000"/>
          </a:avLst>
        </a:prstGeom>
        <a:gradFill rotWithShape="0">
          <a:gsLst>
            <a:gs pos="0">
              <a:schemeClr val="accent4">
                <a:hueOff val="4900445"/>
                <a:satOff val="-20388"/>
                <a:lumOff val="480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4900445"/>
                <a:satOff val="-20388"/>
                <a:lumOff val="480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4900445"/>
                <a:satOff val="-20388"/>
                <a:lumOff val="480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kern="1200" dirty="0"/>
            <a:t>ZAMORA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kern="1200" dirty="0"/>
            <a:t>Predios Libres: 45</a:t>
          </a:r>
        </a:p>
      </dsp:txBody>
      <dsp:txXfrm>
        <a:off x="1930376" y="2470137"/>
        <a:ext cx="1736815" cy="849109"/>
      </dsp:txXfrm>
    </dsp:sp>
    <dsp:sp modelId="{A1929B11-19EA-4924-932B-236D34AE385F}">
      <dsp:nvSpPr>
        <dsp:cNvPr id="0" name=""/>
        <dsp:cNvSpPr/>
      </dsp:nvSpPr>
      <dsp:spPr>
        <a:xfrm>
          <a:off x="1091687" y="250873"/>
          <a:ext cx="3242055" cy="3242055"/>
        </a:xfrm>
        <a:prstGeom prst="pie">
          <a:avLst>
            <a:gd name="adj1" fmla="val 9000000"/>
            <a:gd name="adj2" fmla="val 16200000"/>
          </a:avLst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kern="1200" dirty="0"/>
            <a:t>EL ORO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kern="1200" dirty="0"/>
            <a:t>Predios Libres: 1</a:t>
          </a:r>
        </a:p>
      </dsp:txBody>
      <dsp:txXfrm>
        <a:off x="1467225" y="937880"/>
        <a:ext cx="1157877" cy="964897"/>
      </dsp:txXfrm>
    </dsp:sp>
    <dsp:sp modelId="{EA95AAD6-F58F-4B25-A779-BD29A3B8C138}">
      <dsp:nvSpPr>
        <dsp:cNvPr id="0" name=""/>
        <dsp:cNvSpPr/>
      </dsp:nvSpPr>
      <dsp:spPr>
        <a:xfrm>
          <a:off x="1024798" y="50174"/>
          <a:ext cx="3643452" cy="3643452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3F5F8B7-37AF-4F0A-8917-C3612D31CCB2}">
      <dsp:nvSpPr>
        <dsp:cNvPr id="0" name=""/>
        <dsp:cNvSpPr/>
      </dsp:nvSpPr>
      <dsp:spPr>
        <a:xfrm>
          <a:off x="957759" y="165757"/>
          <a:ext cx="3643452" cy="3643452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gradFill rotWithShape="0">
          <a:gsLst>
            <a:gs pos="0">
              <a:schemeClr val="accent4">
                <a:hueOff val="4900445"/>
                <a:satOff val="-20388"/>
                <a:lumOff val="480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4900445"/>
                <a:satOff val="-20388"/>
                <a:lumOff val="480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4900445"/>
                <a:satOff val="-20388"/>
                <a:lumOff val="480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5A21E9B-88C7-42E8-90A6-4726C7E99234}">
      <dsp:nvSpPr>
        <dsp:cNvPr id="0" name=""/>
        <dsp:cNvSpPr/>
      </dsp:nvSpPr>
      <dsp:spPr>
        <a:xfrm>
          <a:off x="890721" y="50174"/>
          <a:ext cx="3643452" cy="3643452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80B569-A8BA-4DCA-986D-D7BA41FEEE0C}">
      <dsp:nvSpPr>
        <dsp:cNvPr id="0" name=""/>
        <dsp:cNvSpPr/>
      </dsp:nvSpPr>
      <dsp:spPr>
        <a:xfrm rot="5400000">
          <a:off x="2865867" y="-910672"/>
          <a:ext cx="1118415" cy="3223600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1000" kern="1200" dirty="0"/>
            <a:t>Cultivos: banano cacao cítricos , maíz ciclo corto pitahaya, mango y ornamentales.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C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1000" kern="1200" dirty="0"/>
            <a:t>Destinos: Alemania, Chile, China, Rusia, Bélgica, Bulgaria,  Emiratos Árabes Unidos, Canadá, Grecia, Finlandia, Perú, Eslovenia, Iraq, Lituania, Macedonia, Ucrania. </a:t>
          </a:r>
        </a:p>
      </dsp:txBody>
      <dsp:txXfrm rot="-5400000">
        <a:off x="1813275" y="196517"/>
        <a:ext cx="3169003" cy="1009221"/>
      </dsp:txXfrm>
    </dsp:sp>
    <dsp:sp modelId="{0B152D5D-E8E9-40D1-B277-982FE5C84684}">
      <dsp:nvSpPr>
        <dsp:cNvPr id="0" name=""/>
        <dsp:cNvSpPr/>
      </dsp:nvSpPr>
      <dsp:spPr>
        <a:xfrm>
          <a:off x="0" y="2118"/>
          <a:ext cx="1813275" cy="139801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b="1" kern="1200" dirty="0"/>
            <a:t>EL ORO</a:t>
          </a:r>
        </a:p>
      </dsp:txBody>
      <dsp:txXfrm>
        <a:off x="68246" y="70364"/>
        <a:ext cx="1676783" cy="1261527"/>
      </dsp:txXfrm>
    </dsp:sp>
    <dsp:sp modelId="{90FFA9ED-FFE8-4FA4-B116-B113302C3FDF}">
      <dsp:nvSpPr>
        <dsp:cNvPr id="0" name=""/>
        <dsp:cNvSpPr/>
      </dsp:nvSpPr>
      <dsp:spPr>
        <a:xfrm rot="5400000">
          <a:off x="2865867" y="557247"/>
          <a:ext cx="1118415" cy="3223600"/>
        </a:xfrm>
        <a:prstGeom prst="round2SameRect">
          <a:avLst/>
        </a:prstGeom>
        <a:solidFill>
          <a:schemeClr val="accent5">
            <a:tint val="40000"/>
            <a:alpha val="90000"/>
            <a:hueOff val="-3369881"/>
            <a:satOff val="-11416"/>
            <a:lumOff val="-1464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3369881"/>
              <a:satOff val="-11416"/>
              <a:lumOff val="-146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1000" kern="1200" dirty="0"/>
            <a:t>Cultivos: </a:t>
          </a:r>
          <a:r>
            <a:rPr lang="es-ES" sz="1000" kern="1200" dirty="0"/>
            <a:t>arroz, maíz, café, cebolla, uva y plantas tropicales.</a:t>
          </a:r>
          <a:endParaRPr lang="es-EC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C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1000" kern="1200" dirty="0"/>
            <a:t>Destinos: </a:t>
          </a:r>
          <a:r>
            <a:rPr lang="es-ES" sz="1000" kern="1200" dirty="0"/>
            <a:t> Alemania, Australia, Corea Del Sur, China, Emiratos Árabes Unidos, Estados Unidos, Francia ,Grecia </a:t>
          </a:r>
          <a:r>
            <a:rPr lang="fi-FI" sz="1000" kern="1200" dirty="0"/>
            <a:t>Italia, Hong Kong,, Malasia, Singapur y Vietnam.</a:t>
          </a:r>
          <a:endParaRPr lang="es-EC" sz="1000" kern="1200" dirty="0"/>
        </a:p>
      </dsp:txBody>
      <dsp:txXfrm rot="-5400000">
        <a:off x="1813275" y="1664437"/>
        <a:ext cx="3169003" cy="1009221"/>
      </dsp:txXfrm>
    </dsp:sp>
    <dsp:sp modelId="{0AEE9FF7-A0AA-41BD-8C4B-FE9DC87FB62A}">
      <dsp:nvSpPr>
        <dsp:cNvPr id="0" name=""/>
        <dsp:cNvSpPr/>
      </dsp:nvSpPr>
      <dsp:spPr>
        <a:xfrm>
          <a:off x="0" y="1470038"/>
          <a:ext cx="1813275" cy="1398019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b="1" kern="1200" dirty="0"/>
            <a:t>LOJA</a:t>
          </a:r>
        </a:p>
      </dsp:txBody>
      <dsp:txXfrm>
        <a:off x="68246" y="1538284"/>
        <a:ext cx="1676783" cy="1261527"/>
      </dsp:txXfrm>
    </dsp:sp>
    <dsp:sp modelId="{E44345C0-1C28-4A2E-A2DB-3DC55B80B5D0}">
      <dsp:nvSpPr>
        <dsp:cNvPr id="0" name=""/>
        <dsp:cNvSpPr/>
      </dsp:nvSpPr>
      <dsp:spPr>
        <a:xfrm rot="5400000">
          <a:off x="2865867" y="2025167"/>
          <a:ext cx="1118415" cy="3223600"/>
        </a:xfrm>
        <a:prstGeom prst="round2SameRect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1000" kern="1200" dirty="0"/>
            <a:t>Cultivos: </a:t>
          </a:r>
          <a:r>
            <a:rPr lang="es-ES" sz="1000" kern="1200" dirty="0"/>
            <a:t>cacao, plátano, duranta, pimiento, sacha </a:t>
          </a:r>
          <a:r>
            <a:rPr lang="es-ES" sz="1000" kern="1200" dirty="0" err="1"/>
            <a:t>inchi</a:t>
          </a:r>
          <a:r>
            <a:rPr lang="es-ES" sz="1000" kern="1200" dirty="0"/>
            <a:t>, tomate de riñón, café, cítricos y pitahaya. </a:t>
          </a:r>
          <a:endParaRPr lang="es-EC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C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1000" kern="1200" dirty="0"/>
            <a:t>Destinos: Emiratos Árabes, Alemania y Estados Unidos.</a:t>
          </a:r>
        </a:p>
      </dsp:txBody>
      <dsp:txXfrm rot="-5400000">
        <a:off x="1813275" y="3132357"/>
        <a:ext cx="3169003" cy="1009221"/>
      </dsp:txXfrm>
    </dsp:sp>
    <dsp:sp modelId="{C5CE565C-2CD3-4675-80A1-6A43E26C44D8}">
      <dsp:nvSpPr>
        <dsp:cNvPr id="0" name=""/>
        <dsp:cNvSpPr/>
      </dsp:nvSpPr>
      <dsp:spPr>
        <a:xfrm>
          <a:off x="0" y="2937958"/>
          <a:ext cx="1813275" cy="1398019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b="1" kern="1200" dirty="0"/>
            <a:t>ZAMORA</a:t>
          </a:r>
        </a:p>
      </dsp:txBody>
      <dsp:txXfrm>
        <a:off x="68246" y="3006204"/>
        <a:ext cx="1676783" cy="126152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1402B9-107F-4213-AF3D-4D9FFF8D0245}">
      <dsp:nvSpPr>
        <dsp:cNvPr id="0" name=""/>
        <dsp:cNvSpPr/>
      </dsp:nvSpPr>
      <dsp:spPr>
        <a:xfrm>
          <a:off x="290240" y="410"/>
          <a:ext cx="1640855" cy="656342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900" b="1" kern="1200" dirty="0"/>
            <a:t>EL ORO</a:t>
          </a:r>
        </a:p>
      </dsp:txBody>
      <dsp:txXfrm>
        <a:off x="618411" y="410"/>
        <a:ext cx="984513" cy="656342"/>
      </dsp:txXfrm>
    </dsp:sp>
    <dsp:sp modelId="{1EF0113B-7ACC-4ADA-A381-7B996F412C6D}">
      <dsp:nvSpPr>
        <dsp:cNvPr id="0" name=""/>
        <dsp:cNvSpPr/>
      </dsp:nvSpPr>
      <dsp:spPr>
        <a:xfrm>
          <a:off x="1717785" y="56199"/>
          <a:ext cx="1361910" cy="544764"/>
        </a:xfrm>
        <a:prstGeom prst="chevron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5715" rIns="0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900" kern="1200" dirty="0"/>
            <a:t>Controles realizados: 7</a:t>
          </a:r>
        </a:p>
      </dsp:txBody>
      <dsp:txXfrm>
        <a:off x="1990167" y="56199"/>
        <a:ext cx="817146" cy="544764"/>
      </dsp:txXfrm>
    </dsp:sp>
    <dsp:sp modelId="{AF2C5DCF-0BE6-40B4-BE78-C08975730FA1}">
      <dsp:nvSpPr>
        <dsp:cNvPr id="0" name=""/>
        <dsp:cNvSpPr/>
      </dsp:nvSpPr>
      <dsp:spPr>
        <a:xfrm>
          <a:off x="2889028" y="56199"/>
          <a:ext cx="1361910" cy="544764"/>
        </a:xfrm>
        <a:prstGeom prst="chevron">
          <a:avLst/>
        </a:prstGeom>
        <a:solidFill>
          <a:schemeClr val="accent5">
            <a:tint val="40000"/>
            <a:alpha val="90000"/>
            <a:hueOff val="-1347952"/>
            <a:satOff val="-4566"/>
            <a:lumOff val="-586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1347952"/>
              <a:satOff val="-4566"/>
              <a:lumOff val="-58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5715" rIns="0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900" kern="1200" dirty="0"/>
            <a:t>Sustancia encontradas: N/A</a:t>
          </a:r>
        </a:p>
      </dsp:txBody>
      <dsp:txXfrm>
        <a:off x="3161410" y="56199"/>
        <a:ext cx="817146" cy="544764"/>
      </dsp:txXfrm>
    </dsp:sp>
    <dsp:sp modelId="{CAB8FEA5-96AC-4825-AA16-883D0DE7C494}">
      <dsp:nvSpPr>
        <dsp:cNvPr id="0" name=""/>
        <dsp:cNvSpPr/>
      </dsp:nvSpPr>
      <dsp:spPr>
        <a:xfrm>
          <a:off x="290240" y="748640"/>
          <a:ext cx="1640855" cy="656342"/>
        </a:xfrm>
        <a:prstGeom prst="chevron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900" b="1" kern="1200" dirty="0"/>
            <a:t>LOJA</a:t>
          </a:r>
        </a:p>
      </dsp:txBody>
      <dsp:txXfrm>
        <a:off x="618411" y="748640"/>
        <a:ext cx="984513" cy="656342"/>
      </dsp:txXfrm>
    </dsp:sp>
    <dsp:sp modelId="{23983654-2F5C-4DD3-B0AB-6B4A6AE9E493}">
      <dsp:nvSpPr>
        <dsp:cNvPr id="0" name=""/>
        <dsp:cNvSpPr/>
      </dsp:nvSpPr>
      <dsp:spPr>
        <a:xfrm>
          <a:off x="1717785" y="794155"/>
          <a:ext cx="1361910" cy="544764"/>
        </a:xfrm>
        <a:prstGeom prst="chevron">
          <a:avLst/>
        </a:prstGeom>
        <a:solidFill>
          <a:schemeClr val="accent5">
            <a:tint val="40000"/>
            <a:alpha val="90000"/>
            <a:hueOff val="-2695905"/>
            <a:satOff val="-9133"/>
            <a:lumOff val="-1171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2695905"/>
              <a:satOff val="-9133"/>
              <a:lumOff val="-117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5715" rIns="0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900" kern="1200" dirty="0"/>
            <a:t>Controles realizados: 14</a:t>
          </a:r>
        </a:p>
      </dsp:txBody>
      <dsp:txXfrm>
        <a:off x="1990167" y="794155"/>
        <a:ext cx="817146" cy="544764"/>
      </dsp:txXfrm>
    </dsp:sp>
    <dsp:sp modelId="{2865B290-9CAA-4BB3-ACE2-E386B8AAEC1D}">
      <dsp:nvSpPr>
        <dsp:cNvPr id="0" name=""/>
        <dsp:cNvSpPr/>
      </dsp:nvSpPr>
      <dsp:spPr>
        <a:xfrm>
          <a:off x="2889028" y="804429"/>
          <a:ext cx="1361910" cy="544764"/>
        </a:xfrm>
        <a:prstGeom prst="chevron">
          <a:avLst/>
        </a:prstGeom>
        <a:solidFill>
          <a:schemeClr val="accent5">
            <a:tint val="40000"/>
            <a:alpha val="90000"/>
            <a:hueOff val="-4043857"/>
            <a:satOff val="-13699"/>
            <a:lumOff val="-1757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4043857"/>
              <a:satOff val="-13699"/>
              <a:lumOff val="-175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5715" rIns="0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900" kern="1200" dirty="0"/>
            <a:t>Sustancias encontradas: antibióticos</a:t>
          </a:r>
        </a:p>
      </dsp:txBody>
      <dsp:txXfrm>
        <a:off x="3161410" y="804429"/>
        <a:ext cx="817146" cy="544764"/>
      </dsp:txXfrm>
    </dsp:sp>
    <dsp:sp modelId="{8576D133-A3A2-4BCC-A8E3-33BD396DB8A3}">
      <dsp:nvSpPr>
        <dsp:cNvPr id="0" name=""/>
        <dsp:cNvSpPr/>
      </dsp:nvSpPr>
      <dsp:spPr>
        <a:xfrm>
          <a:off x="290240" y="1496871"/>
          <a:ext cx="1640855" cy="656342"/>
        </a:xfrm>
        <a:prstGeom prst="chevron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900" b="1" kern="1200" dirty="0"/>
            <a:t>ZAMORA</a:t>
          </a:r>
        </a:p>
      </dsp:txBody>
      <dsp:txXfrm>
        <a:off x="618411" y="1496871"/>
        <a:ext cx="984513" cy="656342"/>
      </dsp:txXfrm>
    </dsp:sp>
    <dsp:sp modelId="{DE2E0742-E0A5-4E06-8649-424D80CD82C4}">
      <dsp:nvSpPr>
        <dsp:cNvPr id="0" name=""/>
        <dsp:cNvSpPr/>
      </dsp:nvSpPr>
      <dsp:spPr>
        <a:xfrm>
          <a:off x="1717785" y="1552660"/>
          <a:ext cx="1361910" cy="544764"/>
        </a:xfrm>
        <a:prstGeom prst="chevron">
          <a:avLst/>
        </a:prstGeom>
        <a:solidFill>
          <a:schemeClr val="accent5">
            <a:tint val="40000"/>
            <a:alpha val="90000"/>
            <a:hueOff val="-5391810"/>
            <a:satOff val="-18266"/>
            <a:lumOff val="-2342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5391810"/>
              <a:satOff val="-18266"/>
              <a:lumOff val="-234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5715" rIns="0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900" kern="1200" dirty="0"/>
            <a:t>Controles realizados: 85</a:t>
          </a:r>
        </a:p>
      </dsp:txBody>
      <dsp:txXfrm>
        <a:off x="1990167" y="1552660"/>
        <a:ext cx="817146" cy="544764"/>
      </dsp:txXfrm>
    </dsp:sp>
    <dsp:sp modelId="{6730FB38-32CA-48A6-B17A-E2EAC042A6C8}">
      <dsp:nvSpPr>
        <dsp:cNvPr id="0" name=""/>
        <dsp:cNvSpPr/>
      </dsp:nvSpPr>
      <dsp:spPr>
        <a:xfrm>
          <a:off x="2889028" y="1552660"/>
          <a:ext cx="1361910" cy="544764"/>
        </a:xfrm>
        <a:prstGeom prst="chevron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5715" rIns="0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900" kern="1200" dirty="0"/>
            <a:t>Sustancia encontradas: antibióticos y agua</a:t>
          </a:r>
        </a:p>
      </dsp:txBody>
      <dsp:txXfrm>
        <a:off x="3161410" y="1552660"/>
        <a:ext cx="817146" cy="54476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1402B9-107F-4213-AF3D-4D9FFF8D0245}">
      <dsp:nvSpPr>
        <dsp:cNvPr id="0" name=""/>
        <dsp:cNvSpPr/>
      </dsp:nvSpPr>
      <dsp:spPr>
        <a:xfrm>
          <a:off x="961" y="308585"/>
          <a:ext cx="1929810" cy="771924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830" tIns="18415" rIns="0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900" b="1" kern="1200" dirty="0"/>
            <a:t>EL ORO</a:t>
          </a:r>
        </a:p>
      </dsp:txBody>
      <dsp:txXfrm>
        <a:off x="386923" y="308585"/>
        <a:ext cx="1157886" cy="771924"/>
      </dsp:txXfrm>
    </dsp:sp>
    <dsp:sp modelId="{1EF0113B-7ACC-4ADA-A381-7B996F412C6D}">
      <dsp:nvSpPr>
        <dsp:cNvPr id="0" name=""/>
        <dsp:cNvSpPr/>
      </dsp:nvSpPr>
      <dsp:spPr>
        <a:xfrm>
          <a:off x="1679897" y="374199"/>
          <a:ext cx="1601743" cy="640697"/>
        </a:xfrm>
        <a:prstGeom prst="chevron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b="0" kern="1200" dirty="0"/>
            <a:t>litros encontrados: 1.100</a:t>
          </a:r>
        </a:p>
      </dsp:txBody>
      <dsp:txXfrm>
        <a:off x="2000246" y="374199"/>
        <a:ext cx="961046" cy="640697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0FC61E-CD13-4CA5-86E8-FC1F2E31D997}">
      <dsp:nvSpPr>
        <dsp:cNvPr id="0" name=""/>
        <dsp:cNvSpPr/>
      </dsp:nvSpPr>
      <dsp:spPr>
        <a:xfrm>
          <a:off x="0" y="1527319"/>
          <a:ext cx="4113695" cy="5013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b="1" kern="1200" dirty="0">
              <a:solidFill>
                <a:schemeClr val="accent1">
                  <a:lumMod val="75000"/>
                </a:schemeClr>
              </a:solidFill>
            </a:rPr>
            <a:t>ZAMORA</a:t>
          </a:r>
        </a:p>
      </dsp:txBody>
      <dsp:txXfrm>
        <a:off x="0" y="1527319"/>
        <a:ext cx="4113695" cy="270702"/>
      </dsp:txXfrm>
    </dsp:sp>
    <dsp:sp modelId="{D1837417-F54C-4D31-ABF8-EFDC71ECCD70}">
      <dsp:nvSpPr>
        <dsp:cNvPr id="0" name=""/>
        <dsp:cNvSpPr/>
      </dsp:nvSpPr>
      <dsp:spPr>
        <a:xfrm>
          <a:off x="0" y="1787995"/>
          <a:ext cx="2056847" cy="230598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300" kern="1200" dirty="0"/>
            <a:t>BPA: 3</a:t>
          </a:r>
        </a:p>
      </dsp:txBody>
      <dsp:txXfrm>
        <a:off x="0" y="1787995"/>
        <a:ext cx="2056847" cy="230598"/>
      </dsp:txXfrm>
    </dsp:sp>
    <dsp:sp modelId="{5FF7005A-071D-4BE8-95B6-1CB5285C9F03}">
      <dsp:nvSpPr>
        <dsp:cNvPr id="0" name=""/>
        <dsp:cNvSpPr/>
      </dsp:nvSpPr>
      <dsp:spPr>
        <a:xfrm>
          <a:off x="2056847" y="1787995"/>
          <a:ext cx="2056847" cy="230598"/>
        </a:xfrm>
        <a:prstGeom prst="rect">
          <a:avLst/>
        </a:prstGeom>
        <a:solidFill>
          <a:schemeClr val="accent5">
            <a:tint val="40000"/>
            <a:alpha val="90000"/>
            <a:hueOff val="-1347952"/>
            <a:satOff val="-4566"/>
            <a:lumOff val="-586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300" kern="1200" dirty="0"/>
            <a:t>BPP:1</a:t>
          </a:r>
        </a:p>
      </dsp:txBody>
      <dsp:txXfrm>
        <a:off x="2056847" y="1787995"/>
        <a:ext cx="2056847" cy="230598"/>
      </dsp:txXfrm>
    </dsp:sp>
    <dsp:sp modelId="{85D57BB9-DB44-4ABB-846D-A168D6C33E53}">
      <dsp:nvSpPr>
        <dsp:cNvPr id="0" name=""/>
        <dsp:cNvSpPr/>
      </dsp:nvSpPr>
      <dsp:spPr>
        <a:xfrm rot="10800000">
          <a:off x="0" y="742836"/>
          <a:ext cx="4113695" cy="770999"/>
        </a:xfrm>
        <a:prstGeom prst="upArrowCallou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100" b="1" kern="1200" dirty="0">
              <a:solidFill>
                <a:schemeClr val="accent1">
                  <a:lumMod val="75000"/>
                </a:schemeClr>
              </a:solidFill>
            </a:rPr>
            <a:t>LOJA</a:t>
          </a:r>
        </a:p>
      </dsp:txBody>
      <dsp:txXfrm rot="-10800000">
        <a:off x="0" y="742836"/>
        <a:ext cx="4113695" cy="270620"/>
      </dsp:txXfrm>
    </dsp:sp>
    <dsp:sp modelId="{AF57614A-9744-4275-B1BA-04EE2A8AB935}">
      <dsp:nvSpPr>
        <dsp:cNvPr id="0" name=""/>
        <dsp:cNvSpPr/>
      </dsp:nvSpPr>
      <dsp:spPr>
        <a:xfrm>
          <a:off x="0" y="1034459"/>
          <a:ext cx="2056847" cy="230528"/>
        </a:xfrm>
        <a:prstGeom prst="rect">
          <a:avLst/>
        </a:prstGeom>
        <a:solidFill>
          <a:schemeClr val="accent5">
            <a:tint val="40000"/>
            <a:alpha val="90000"/>
            <a:hueOff val="-2695905"/>
            <a:satOff val="-9133"/>
            <a:lumOff val="-1171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300" kern="1200" dirty="0"/>
            <a:t>BPA: 1</a:t>
          </a:r>
        </a:p>
      </dsp:txBody>
      <dsp:txXfrm>
        <a:off x="0" y="1034459"/>
        <a:ext cx="2056847" cy="230528"/>
      </dsp:txXfrm>
    </dsp:sp>
    <dsp:sp modelId="{885298E8-B3EA-4B4E-96BC-4290AEAEB29A}">
      <dsp:nvSpPr>
        <dsp:cNvPr id="0" name=""/>
        <dsp:cNvSpPr/>
      </dsp:nvSpPr>
      <dsp:spPr>
        <a:xfrm>
          <a:off x="2056847" y="1034459"/>
          <a:ext cx="2056847" cy="230528"/>
        </a:xfrm>
        <a:prstGeom prst="rect">
          <a:avLst/>
        </a:prstGeom>
        <a:solidFill>
          <a:schemeClr val="accent5">
            <a:tint val="40000"/>
            <a:alpha val="90000"/>
            <a:hueOff val="-4043857"/>
            <a:satOff val="-13699"/>
            <a:lumOff val="-1757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300" kern="1200" dirty="0"/>
            <a:t>BPP: 0</a:t>
          </a:r>
        </a:p>
      </dsp:txBody>
      <dsp:txXfrm>
        <a:off x="2056847" y="1034459"/>
        <a:ext cx="2056847" cy="230528"/>
      </dsp:txXfrm>
    </dsp:sp>
    <dsp:sp modelId="{3D4BD74F-EAC2-49AA-89CD-000057C9ACC8}">
      <dsp:nvSpPr>
        <dsp:cNvPr id="0" name=""/>
        <dsp:cNvSpPr/>
      </dsp:nvSpPr>
      <dsp:spPr>
        <a:xfrm rot="10800000">
          <a:off x="0" y="0"/>
          <a:ext cx="4113695" cy="770999"/>
        </a:xfrm>
        <a:prstGeom prst="upArrowCallou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100" b="1" kern="1200" dirty="0">
              <a:solidFill>
                <a:schemeClr val="accent1">
                  <a:lumMod val="75000"/>
                </a:schemeClr>
              </a:solidFill>
            </a:rPr>
            <a:t>EL ORO</a:t>
          </a:r>
        </a:p>
      </dsp:txBody>
      <dsp:txXfrm rot="-10800000">
        <a:off x="0" y="0"/>
        <a:ext cx="4113695" cy="270620"/>
      </dsp:txXfrm>
    </dsp:sp>
    <dsp:sp modelId="{5E1A0528-11F9-4A96-B95F-E987089DF571}">
      <dsp:nvSpPr>
        <dsp:cNvPr id="0" name=""/>
        <dsp:cNvSpPr/>
      </dsp:nvSpPr>
      <dsp:spPr>
        <a:xfrm>
          <a:off x="0" y="270979"/>
          <a:ext cx="2056847" cy="230528"/>
        </a:xfrm>
        <a:prstGeom prst="rect">
          <a:avLst/>
        </a:prstGeom>
        <a:solidFill>
          <a:schemeClr val="accent5">
            <a:tint val="40000"/>
            <a:alpha val="90000"/>
            <a:hueOff val="-5391810"/>
            <a:satOff val="-18266"/>
            <a:lumOff val="-2342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300" kern="1200" dirty="0"/>
            <a:t>BPA: 209</a:t>
          </a:r>
        </a:p>
      </dsp:txBody>
      <dsp:txXfrm>
        <a:off x="0" y="270979"/>
        <a:ext cx="2056847" cy="230528"/>
      </dsp:txXfrm>
    </dsp:sp>
    <dsp:sp modelId="{3A64762D-F7F4-4A03-A08B-C86160E877E6}">
      <dsp:nvSpPr>
        <dsp:cNvPr id="0" name=""/>
        <dsp:cNvSpPr/>
      </dsp:nvSpPr>
      <dsp:spPr>
        <a:xfrm>
          <a:off x="2056847" y="270979"/>
          <a:ext cx="2056847" cy="230528"/>
        </a:xfrm>
        <a:prstGeom prst="rect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300" kern="1200" dirty="0"/>
            <a:t>BPP: 0</a:t>
          </a:r>
        </a:p>
      </dsp:txBody>
      <dsp:txXfrm>
        <a:off x="2056847" y="270979"/>
        <a:ext cx="2056847" cy="230528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3EAD91-5734-4A98-AB66-29CD79718F85}">
      <dsp:nvSpPr>
        <dsp:cNvPr id="0" name=""/>
        <dsp:cNvSpPr/>
      </dsp:nvSpPr>
      <dsp:spPr>
        <a:xfrm>
          <a:off x="359360" y="1820"/>
          <a:ext cx="1682696" cy="841348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u="none" strike="noStrike" kern="1200" dirty="0">
              <a:effectLst/>
            </a:rPr>
            <a:t>Uso correcto y manejo</a:t>
          </a:r>
          <a:br>
            <a:rPr lang="es-ES" sz="1200" b="1" u="none" strike="noStrike" kern="1200" dirty="0">
              <a:effectLst/>
            </a:rPr>
          </a:br>
          <a:r>
            <a:rPr lang="es-ES" sz="1200" b="1" u="none" strike="noStrike" kern="1200" dirty="0">
              <a:effectLst/>
            </a:rPr>
            <a:t>responsable de Insumos</a:t>
          </a:r>
          <a:br>
            <a:rPr lang="es-ES" sz="1200" b="1" u="none" strike="noStrike" kern="1200" dirty="0">
              <a:effectLst/>
            </a:rPr>
          </a:br>
          <a:r>
            <a:rPr lang="es-ES" sz="1200" b="1" u="none" strike="noStrike" kern="1200" dirty="0">
              <a:effectLst/>
            </a:rPr>
            <a:t>Agropecuarios</a:t>
          </a:r>
          <a:endParaRPr lang="es-EC" sz="1200" b="1" kern="1200" dirty="0"/>
        </a:p>
      </dsp:txBody>
      <dsp:txXfrm>
        <a:off x="384002" y="26462"/>
        <a:ext cx="1633412" cy="792064"/>
      </dsp:txXfrm>
    </dsp:sp>
    <dsp:sp modelId="{A4548572-DD05-4D1F-BFC0-B49BC5280256}">
      <dsp:nvSpPr>
        <dsp:cNvPr id="0" name=""/>
        <dsp:cNvSpPr/>
      </dsp:nvSpPr>
      <dsp:spPr>
        <a:xfrm>
          <a:off x="527629" y="843168"/>
          <a:ext cx="168269" cy="6310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1011"/>
              </a:lnTo>
              <a:lnTo>
                <a:pt x="168269" y="631011"/>
              </a:lnTo>
            </a:path>
          </a:pathLst>
        </a:custGeom>
        <a:noFill/>
        <a:ln w="127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273838-13CD-4F4A-BC0D-84B2C4DEB656}">
      <dsp:nvSpPr>
        <dsp:cNvPr id="0" name=""/>
        <dsp:cNvSpPr/>
      </dsp:nvSpPr>
      <dsp:spPr>
        <a:xfrm>
          <a:off x="695899" y="1053505"/>
          <a:ext cx="1346157" cy="8413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400" kern="1200" dirty="0"/>
            <a:t>EL ORO: 251</a:t>
          </a:r>
        </a:p>
      </dsp:txBody>
      <dsp:txXfrm>
        <a:off x="720541" y="1078147"/>
        <a:ext cx="1296873" cy="792064"/>
      </dsp:txXfrm>
    </dsp:sp>
    <dsp:sp modelId="{6447DE0A-F728-4714-A03B-C9B2F868FD52}">
      <dsp:nvSpPr>
        <dsp:cNvPr id="0" name=""/>
        <dsp:cNvSpPr/>
      </dsp:nvSpPr>
      <dsp:spPr>
        <a:xfrm>
          <a:off x="527629" y="843168"/>
          <a:ext cx="168269" cy="16826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82696"/>
              </a:lnTo>
              <a:lnTo>
                <a:pt x="168269" y="1682696"/>
              </a:lnTo>
            </a:path>
          </a:pathLst>
        </a:custGeom>
        <a:noFill/>
        <a:ln w="127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1E07C5-B132-4C25-A927-7298061DA99C}">
      <dsp:nvSpPr>
        <dsp:cNvPr id="0" name=""/>
        <dsp:cNvSpPr/>
      </dsp:nvSpPr>
      <dsp:spPr>
        <a:xfrm>
          <a:off x="695899" y="2105191"/>
          <a:ext cx="1346157" cy="8413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69857"/>
              <a:satOff val="-1251"/>
              <a:lumOff val="531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400" kern="1200" dirty="0"/>
            <a:t>LOJA: 187</a:t>
          </a:r>
        </a:p>
      </dsp:txBody>
      <dsp:txXfrm>
        <a:off x="720541" y="2129833"/>
        <a:ext cx="1296873" cy="792064"/>
      </dsp:txXfrm>
    </dsp:sp>
    <dsp:sp modelId="{BC32E31B-6DAF-4D77-8396-EFE973B6EBB4}">
      <dsp:nvSpPr>
        <dsp:cNvPr id="0" name=""/>
        <dsp:cNvSpPr/>
      </dsp:nvSpPr>
      <dsp:spPr>
        <a:xfrm>
          <a:off x="527629" y="843168"/>
          <a:ext cx="168269" cy="27343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34382"/>
              </a:lnTo>
              <a:lnTo>
                <a:pt x="168269" y="2734382"/>
              </a:lnTo>
            </a:path>
          </a:pathLst>
        </a:custGeom>
        <a:noFill/>
        <a:ln w="127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AFF824-78D1-4344-B0CD-FEA6032C65A6}">
      <dsp:nvSpPr>
        <dsp:cNvPr id="0" name=""/>
        <dsp:cNvSpPr/>
      </dsp:nvSpPr>
      <dsp:spPr>
        <a:xfrm>
          <a:off x="695899" y="3156876"/>
          <a:ext cx="1346157" cy="8413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139713"/>
              <a:satOff val="-2502"/>
              <a:lumOff val="1063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400" kern="1200" dirty="0"/>
            <a:t>ZAMORA: 68</a:t>
          </a:r>
        </a:p>
      </dsp:txBody>
      <dsp:txXfrm>
        <a:off x="720541" y="3181518"/>
        <a:ext cx="1296873" cy="792064"/>
      </dsp:txXfrm>
    </dsp:sp>
    <dsp:sp modelId="{158A4F1D-2D03-4523-9EC3-C4B292DB7D11}">
      <dsp:nvSpPr>
        <dsp:cNvPr id="0" name=""/>
        <dsp:cNvSpPr/>
      </dsp:nvSpPr>
      <dsp:spPr>
        <a:xfrm>
          <a:off x="2462731" y="1820"/>
          <a:ext cx="1682696" cy="841348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349283"/>
            <a:satOff val="-6256"/>
            <a:lumOff val="2658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u="none" strike="noStrike" kern="1200" dirty="0">
              <a:effectLst/>
            </a:rPr>
            <a:t>Uso correcto y manejo</a:t>
          </a:r>
          <a:br>
            <a:rPr lang="es-ES" sz="1200" b="1" u="none" strike="noStrike" kern="1200" dirty="0">
              <a:effectLst/>
            </a:rPr>
          </a:br>
          <a:r>
            <a:rPr lang="es-ES" sz="1200" b="1" u="none" strike="noStrike" kern="1200" dirty="0">
              <a:effectLst/>
            </a:rPr>
            <a:t>responsable de plaguicidas de uso agrícola</a:t>
          </a:r>
          <a:endParaRPr lang="es-EC" sz="1200" b="1" kern="1200" dirty="0"/>
        </a:p>
      </dsp:txBody>
      <dsp:txXfrm>
        <a:off x="2487373" y="26462"/>
        <a:ext cx="1633412" cy="792064"/>
      </dsp:txXfrm>
    </dsp:sp>
    <dsp:sp modelId="{5C43659D-056C-47B3-8E77-E415CA416F34}">
      <dsp:nvSpPr>
        <dsp:cNvPr id="0" name=""/>
        <dsp:cNvSpPr/>
      </dsp:nvSpPr>
      <dsp:spPr>
        <a:xfrm>
          <a:off x="2631000" y="843168"/>
          <a:ext cx="168269" cy="6310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1011"/>
              </a:lnTo>
              <a:lnTo>
                <a:pt x="168269" y="631011"/>
              </a:lnTo>
            </a:path>
          </a:pathLst>
        </a:custGeom>
        <a:noFill/>
        <a:ln w="127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E34817-65B3-40D0-93F4-267802C3B978}">
      <dsp:nvSpPr>
        <dsp:cNvPr id="0" name=""/>
        <dsp:cNvSpPr/>
      </dsp:nvSpPr>
      <dsp:spPr>
        <a:xfrm>
          <a:off x="2799270" y="1053505"/>
          <a:ext cx="1346157" cy="8413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209570"/>
              <a:satOff val="-3754"/>
              <a:lumOff val="159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400" kern="1200" dirty="0"/>
            <a:t>EL ORO: 165</a:t>
          </a:r>
        </a:p>
      </dsp:txBody>
      <dsp:txXfrm>
        <a:off x="2823912" y="1078147"/>
        <a:ext cx="1296873" cy="792064"/>
      </dsp:txXfrm>
    </dsp:sp>
    <dsp:sp modelId="{8CEF3132-5247-48CC-9059-5CBA2A35AD70}">
      <dsp:nvSpPr>
        <dsp:cNvPr id="0" name=""/>
        <dsp:cNvSpPr/>
      </dsp:nvSpPr>
      <dsp:spPr>
        <a:xfrm>
          <a:off x="2631000" y="843168"/>
          <a:ext cx="168269" cy="16826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82696"/>
              </a:lnTo>
              <a:lnTo>
                <a:pt x="168269" y="1682696"/>
              </a:lnTo>
            </a:path>
          </a:pathLst>
        </a:custGeom>
        <a:noFill/>
        <a:ln w="127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2798BC-35D5-4687-BE4B-E6038A89AF98}">
      <dsp:nvSpPr>
        <dsp:cNvPr id="0" name=""/>
        <dsp:cNvSpPr/>
      </dsp:nvSpPr>
      <dsp:spPr>
        <a:xfrm>
          <a:off x="2799270" y="2105191"/>
          <a:ext cx="1346157" cy="8413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279426"/>
              <a:satOff val="-5005"/>
              <a:lumOff val="2126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400" kern="1200" dirty="0"/>
            <a:t>LOJA: 47</a:t>
          </a:r>
        </a:p>
      </dsp:txBody>
      <dsp:txXfrm>
        <a:off x="2823912" y="2129833"/>
        <a:ext cx="1296873" cy="792064"/>
      </dsp:txXfrm>
    </dsp:sp>
    <dsp:sp modelId="{21D99046-43F4-4628-8718-03B582F8392B}">
      <dsp:nvSpPr>
        <dsp:cNvPr id="0" name=""/>
        <dsp:cNvSpPr/>
      </dsp:nvSpPr>
      <dsp:spPr>
        <a:xfrm>
          <a:off x="2631000" y="843168"/>
          <a:ext cx="168269" cy="27343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34382"/>
              </a:lnTo>
              <a:lnTo>
                <a:pt x="168269" y="2734382"/>
              </a:lnTo>
            </a:path>
          </a:pathLst>
        </a:custGeom>
        <a:noFill/>
        <a:ln w="127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763A3D-42DA-4214-9525-158C55016072}">
      <dsp:nvSpPr>
        <dsp:cNvPr id="0" name=""/>
        <dsp:cNvSpPr/>
      </dsp:nvSpPr>
      <dsp:spPr>
        <a:xfrm>
          <a:off x="2799270" y="3156876"/>
          <a:ext cx="1346157" cy="8413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349283"/>
              <a:satOff val="-6256"/>
              <a:lumOff val="2658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400" kern="1200" dirty="0"/>
            <a:t>ZAMORA: 42</a:t>
          </a:r>
        </a:p>
      </dsp:txBody>
      <dsp:txXfrm>
        <a:off x="2823912" y="3181518"/>
        <a:ext cx="1296873" cy="79206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3B5966-E533-4B53-8874-821270452A3E}">
      <dsp:nvSpPr>
        <dsp:cNvPr id="0" name=""/>
        <dsp:cNvSpPr/>
      </dsp:nvSpPr>
      <dsp:spPr>
        <a:xfrm rot="16200000">
          <a:off x="-894187" y="894626"/>
          <a:ext cx="2931832" cy="1142578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0" tIns="0" rIns="110157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700" b="1" kern="1200" dirty="0"/>
            <a:t>EL ORO: 5</a:t>
          </a:r>
        </a:p>
      </dsp:txBody>
      <dsp:txXfrm rot="5400000">
        <a:off x="440" y="586365"/>
        <a:ext cx="1142578" cy="1759100"/>
      </dsp:txXfrm>
    </dsp:sp>
    <dsp:sp modelId="{FA5FDAC7-173F-465A-B1FA-F6F6DCF29C28}">
      <dsp:nvSpPr>
        <dsp:cNvPr id="0" name=""/>
        <dsp:cNvSpPr/>
      </dsp:nvSpPr>
      <dsp:spPr>
        <a:xfrm rot="16200000">
          <a:off x="334085" y="894626"/>
          <a:ext cx="2931832" cy="1142578"/>
        </a:xfrm>
        <a:prstGeom prst="flowChartManualOperation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0" tIns="0" rIns="110157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700" b="1" kern="1200" dirty="0"/>
            <a:t>LOJA: 94</a:t>
          </a:r>
        </a:p>
      </dsp:txBody>
      <dsp:txXfrm rot="5400000">
        <a:off x="1228712" y="586365"/>
        <a:ext cx="1142578" cy="1759100"/>
      </dsp:txXfrm>
    </dsp:sp>
    <dsp:sp modelId="{508651B5-B8B6-476D-99B7-2B0060AEB325}">
      <dsp:nvSpPr>
        <dsp:cNvPr id="0" name=""/>
        <dsp:cNvSpPr/>
      </dsp:nvSpPr>
      <dsp:spPr>
        <a:xfrm rot="16200000">
          <a:off x="1562357" y="894626"/>
          <a:ext cx="2931832" cy="1142578"/>
        </a:xfrm>
        <a:prstGeom prst="flowChartManualOperation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0" tIns="0" rIns="110157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700" b="1" kern="1200" dirty="0"/>
            <a:t>ZAMORA: 14</a:t>
          </a:r>
        </a:p>
      </dsp:txBody>
      <dsp:txXfrm rot="5400000">
        <a:off x="2456984" y="586365"/>
        <a:ext cx="1142578" cy="175910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1B5BCE-878B-4FD4-AEA9-5310C878085C}">
      <dsp:nvSpPr>
        <dsp:cNvPr id="0" name=""/>
        <dsp:cNvSpPr/>
      </dsp:nvSpPr>
      <dsp:spPr>
        <a:xfrm>
          <a:off x="0" y="383245"/>
          <a:ext cx="4579535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ACF01A-1280-4FC0-B765-E89598883320}">
      <dsp:nvSpPr>
        <dsp:cNvPr id="0" name=""/>
        <dsp:cNvSpPr/>
      </dsp:nvSpPr>
      <dsp:spPr>
        <a:xfrm>
          <a:off x="228976" y="58525"/>
          <a:ext cx="3205674" cy="6494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167" tIns="0" rIns="121167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200" kern="1200" dirty="0"/>
            <a:t>EL ORO : 1</a:t>
          </a:r>
        </a:p>
      </dsp:txBody>
      <dsp:txXfrm>
        <a:off x="260679" y="90228"/>
        <a:ext cx="3142268" cy="586034"/>
      </dsp:txXfrm>
    </dsp:sp>
    <dsp:sp modelId="{EF810732-CE6E-4766-BF01-6D140C547861}">
      <dsp:nvSpPr>
        <dsp:cNvPr id="0" name=""/>
        <dsp:cNvSpPr/>
      </dsp:nvSpPr>
      <dsp:spPr>
        <a:xfrm>
          <a:off x="0" y="1381165"/>
          <a:ext cx="4579535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F5AD42-AF5B-4549-980D-0D10444DF8AE}">
      <dsp:nvSpPr>
        <dsp:cNvPr id="0" name=""/>
        <dsp:cNvSpPr/>
      </dsp:nvSpPr>
      <dsp:spPr>
        <a:xfrm>
          <a:off x="190705" y="1075318"/>
          <a:ext cx="3205674" cy="649440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167" tIns="0" rIns="121167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200" kern="1200" dirty="0"/>
            <a:t>LOJA: 1</a:t>
          </a:r>
        </a:p>
      </dsp:txBody>
      <dsp:txXfrm>
        <a:off x="222408" y="1107021"/>
        <a:ext cx="3142268" cy="586034"/>
      </dsp:txXfrm>
    </dsp:sp>
    <dsp:sp modelId="{E96C6AEB-FF07-4CE6-AD60-D7AD339DE78D}">
      <dsp:nvSpPr>
        <dsp:cNvPr id="0" name=""/>
        <dsp:cNvSpPr/>
      </dsp:nvSpPr>
      <dsp:spPr>
        <a:xfrm>
          <a:off x="0" y="2379085"/>
          <a:ext cx="4579535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84BBCF-AD67-4266-B4CC-43DAC787E267}">
      <dsp:nvSpPr>
        <dsp:cNvPr id="0" name=""/>
        <dsp:cNvSpPr/>
      </dsp:nvSpPr>
      <dsp:spPr>
        <a:xfrm>
          <a:off x="228976" y="2054366"/>
          <a:ext cx="3205674" cy="64944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167" tIns="0" rIns="121167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200" kern="1200" dirty="0"/>
            <a:t>ZAMORA: 1</a:t>
          </a:r>
        </a:p>
      </dsp:txBody>
      <dsp:txXfrm>
        <a:off x="260679" y="2086069"/>
        <a:ext cx="3142268" cy="586034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08FC6B-E053-4EE7-A6DC-0D898D0FEAEE}">
      <dsp:nvSpPr>
        <dsp:cNvPr id="0" name=""/>
        <dsp:cNvSpPr/>
      </dsp:nvSpPr>
      <dsp:spPr>
        <a:xfrm>
          <a:off x="2543375" y="1744624"/>
          <a:ext cx="1324782" cy="132478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1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Acciones que se esperan de la ciudadanía</a:t>
          </a:r>
        </a:p>
      </dsp:txBody>
      <dsp:txXfrm>
        <a:off x="2737385" y="1938634"/>
        <a:ext cx="936762" cy="936762"/>
      </dsp:txXfrm>
    </dsp:sp>
    <dsp:sp modelId="{9B6FFAD5-D419-459B-9884-5CC1B2BDBA0F}">
      <dsp:nvSpPr>
        <dsp:cNvPr id="0" name=""/>
        <dsp:cNvSpPr/>
      </dsp:nvSpPr>
      <dsp:spPr>
        <a:xfrm rot="16200000">
          <a:off x="3005518" y="1525779"/>
          <a:ext cx="400496" cy="37192"/>
        </a:xfrm>
        <a:custGeom>
          <a:avLst/>
          <a:gdLst/>
          <a:ahLst/>
          <a:cxnLst/>
          <a:rect l="0" t="0" r="0" b="0"/>
          <a:pathLst>
            <a:path>
              <a:moveTo>
                <a:pt x="0" y="18596"/>
              </a:moveTo>
              <a:lnTo>
                <a:pt x="400496" y="18596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500" kern="1200"/>
        </a:p>
      </dsp:txBody>
      <dsp:txXfrm>
        <a:off x="3195754" y="1534363"/>
        <a:ext cx="20024" cy="20024"/>
      </dsp:txXfrm>
    </dsp:sp>
    <dsp:sp modelId="{0A4EFCA9-1774-46BB-93B7-CF3AC38A8D76}">
      <dsp:nvSpPr>
        <dsp:cNvPr id="0" name=""/>
        <dsp:cNvSpPr/>
      </dsp:nvSpPr>
      <dsp:spPr>
        <a:xfrm>
          <a:off x="2543375" y="19344"/>
          <a:ext cx="1324782" cy="132478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0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Mejorar las medidas de bioseguridad en los establecimientos </a:t>
          </a:r>
        </a:p>
      </dsp:txBody>
      <dsp:txXfrm>
        <a:off x="2737385" y="213354"/>
        <a:ext cx="936762" cy="936762"/>
      </dsp:txXfrm>
    </dsp:sp>
    <dsp:sp modelId="{57A7F722-1063-4BCC-BA9A-12AF85DDC75D}">
      <dsp:nvSpPr>
        <dsp:cNvPr id="0" name=""/>
        <dsp:cNvSpPr/>
      </dsp:nvSpPr>
      <dsp:spPr>
        <a:xfrm>
          <a:off x="3868157" y="2388419"/>
          <a:ext cx="400496" cy="37192"/>
        </a:xfrm>
        <a:custGeom>
          <a:avLst/>
          <a:gdLst/>
          <a:ahLst/>
          <a:cxnLst/>
          <a:rect l="0" t="0" r="0" b="0"/>
          <a:pathLst>
            <a:path>
              <a:moveTo>
                <a:pt x="0" y="18596"/>
              </a:moveTo>
              <a:lnTo>
                <a:pt x="400496" y="18596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500" kern="1200"/>
        </a:p>
      </dsp:txBody>
      <dsp:txXfrm>
        <a:off x="4058393" y="2397003"/>
        <a:ext cx="20024" cy="20024"/>
      </dsp:txXfrm>
    </dsp:sp>
    <dsp:sp modelId="{E17505BD-C8E5-4126-8EEF-8F46C200D8D3}">
      <dsp:nvSpPr>
        <dsp:cNvPr id="0" name=""/>
        <dsp:cNvSpPr/>
      </dsp:nvSpPr>
      <dsp:spPr>
        <a:xfrm>
          <a:off x="4268654" y="1744624"/>
          <a:ext cx="1324782" cy="1324782"/>
        </a:xfrm>
        <a:prstGeom prst="ellipse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05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No alimentar a los cerdos con desperdicios de barcos y  aviones</a:t>
          </a:r>
        </a:p>
      </dsp:txBody>
      <dsp:txXfrm>
        <a:off x="4462664" y="1938634"/>
        <a:ext cx="936762" cy="936762"/>
      </dsp:txXfrm>
    </dsp:sp>
    <dsp:sp modelId="{B010F355-71A2-4E46-A943-5F0EFAE6A5C8}">
      <dsp:nvSpPr>
        <dsp:cNvPr id="0" name=""/>
        <dsp:cNvSpPr/>
      </dsp:nvSpPr>
      <dsp:spPr>
        <a:xfrm rot="5400000">
          <a:off x="3005518" y="3251058"/>
          <a:ext cx="400496" cy="37192"/>
        </a:xfrm>
        <a:custGeom>
          <a:avLst/>
          <a:gdLst/>
          <a:ahLst/>
          <a:cxnLst/>
          <a:rect l="0" t="0" r="0" b="0"/>
          <a:pathLst>
            <a:path>
              <a:moveTo>
                <a:pt x="0" y="18596"/>
              </a:moveTo>
              <a:lnTo>
                <a:pt x="400496" y="18596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500" kern="1200"/>
        </a:p>
      </dsp:txBody>
      <dsp:txXfrm>
        <a:off x="3195754" y="3259642"/>
        <a:ext cx="20024" cy="20024"/>
      </dsp:txXfrm>
    </dsp:sp>
    <dsp:sp modelId="{7989DA0D-CCA5-40BA-9D00-304E0C3385E4}">
      <dsp:nvSpPr>
        <dsp:cNvPr id="0" name=""/>
        <dsp:cNvSpPr/>
      </dsp:nvSpPr>
      <dsp:spPr>
        <a:xfrm>
          <a:off x="2543375" y="3469903"/>
          <a:ext cx="1324782" cy="1324782"/>
        </a:xfrm>
        <a:prstGeom prst="ellipse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0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Desinfectar los vehículos al ingreso y salida de los establecimientos</a:t>
          </a:r>
        </a:p>
      </dsp:txBody>
      <dsp:txXfrm>
        <a:off x="2737385" y="3663913"/>
        <a:ext cx="936762" cy="936762"/>
      </dsp:txXfrm>
    </dsp:sp>
    <dsp:sp modelId="{F4BB7EB8-BFEC-492F-850F-7897561CC36B}">
      <dsp:nvSpPr>
        <dsp:cNvPr id="0" name=""/>
        <dsp:cNvSpPr/>
      </dsp:nvSpPr>
      <dsp:spPr>
        <a:xfrm rot="10800000">
          <a:off x="2142878" y="2388419"/>
          <a:ext cx="400496" cy="37192"/>
        </a:xfrm>
        <a:custGeom>
          <a:avLst/>
          <a:gdLst/>
          <a:ahLst/>
          <a:cxnLst/>
          <a:rect l="0" t="0" r="0" b="0"/>
          <a:pathLst>
            <a:path>
              <a:moveTo>
                <a:pt x="0" y="18596"/>
              </a:moveTo>
              <a:lnTo>
                <a:pt x="400496" y="18596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500" kern="1200"/>
        </a:p>
      </dsp:txBody>
      <dsp:txXfrm rot="10800000">
        <a:off x="2333114" y="2397003"/>
        <a:ext cx="20024" cy="20024"/>
      </dsp:txXfrm>
    </dsp:sp>
    <dsp:sp modelId="{A1946859-238E-4B99-982E-5394C7CF04B6}">
      <dsp:nvSpPr>
        <dsp:cNvPr id="0" name=""/>
        <dsp:cNvSpPr/>
      </dsp:nvSpPr>
      <dsp:spPr>
        <a:xfrm>
          <a:off x="818095" y="1744624"/>
          <a:ext cx="1324782" cy="1324782"/>
        </a:xfrm>
        <a:prstGeom prst="ellipse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0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Notificar ante sospecha de PPA</a:t>
          </a:r>
        </a:p>
      </dsp:txBody>
      <dsp:txXfrm>
        <a:off x="1012105" y="1938634"/>
        <a:ext cx="936762" cy="936762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0911DE-441C-4F4C-B070-269E6AE1C0EA}">
      <dsp:nvSpPr>
        <dsp:cNvPr id="0" name=""/>
        <dsp:cNvSpPr/>
      </dsp:nvSpPr>
      <dsp:spPr>
        <a:xfrm>
          <a:off x="3861" y="694658"/>
          <a:ext cx="1154174" cy="124434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500" kern="1200" dirty="0"/>
            <a:t>Pérdidas en la producción porcina en el país</a:t>
          </a:r>
        </a:p>
      </dsp:txBody>
      <dsp:txXfrm>
        <a:off x="37666" y="728463"/>
        <a:ext cx="1086564" cy="1176734"/>
      </dsp:txXfrm>
    </dsp:sp>
    <dsp:sp modelId="{20BD3C9D-29C7-4A5C-91D3-CEB3F0989876}">
      <dsp:nvSpPr>
        <dsp:cNvPr id="0" name=""/>
        <dsp:cNvSpPr/>
      </dsp:nvSpPr>
      <dsp:spPr>
        <a:xfrm>
          <a:off x="1273453" y="1173712"/>
          <a:ext cx="244684" cy="2862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1200" kern="1200"/>
        </a:p>
      </dsp:txBody>
      <dsp:txXfrm>
        <a:off x="1273453" y="1230959"/>
        <a:ext cx="171279" cy="171741"/>
      </dsp:txXfrm>
    </dsp:sp>
    <dsp:sp modelId="{3CE012F4-D800-4266-B724-BE81D439F7FD}">
      <dsp:nvSpPr>
        <dsp:cNvPr id="0" name=""/>
        <dsp:cNvSpPr/>
      </dsp:nvSpPr>
      <dsp:spPr>
        <a:xfrm>
          <a:off x="1619705" y="694658"/>
          <a:ext cx="1154174" cy="1244344"/>
        </a:xfrm>
        <a:prstGeom prst="roundRect">
          <a:avLst>
            <a:gd name="adj" fmla="val 10000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500" kern="1200" dirty="0"/>
            <a:t>No existe vacuna ni tratamiento</a:t>
          </a:r>
        </a:p>
      </dsp:txBody>
      <dsp:txXfrm>
        <a:off x="1653510" y="728463"/>
        <a:ext cx="1086564" cy="1176734"/>
      </dsp:txXfrm>
    </dsp:sp>
    <dsp:sp modelId="{5D0FEAC9-E2BA-4E54-9AB8-45ADC602D0B2}">
      <dsp:nvSpPr>
        <dsp:cNvPr id="0" name=""/>
        <dsp:cNvSpPr/>
      </dsp:nvSpPr>
      <dsp:spPr>
        <a:xfrm>
          <a:off x="2889297" y="1173712"/>
          <a:ext cx="244684" cy="2862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1200" kern="1200"/>
        </a:p>
      </dsp:txBody>
      <dsp:txXfrm>
        <a:off x="2889297" y="1230959"/>
        <a:ext cx="171279" cy="171741"/>
      </dsp:txXfrm>
    </dsp:sp>
    <dsp:sp modelId="{8C2353F4-2AD5-4E7D-9DAF-DD3F52C58C7E}">
      <dsp:nvSpPr>
        <dsp:cNvPr id="0" name=""/>
        <dsp:cNvSpPr/>
      </dsp:nvSpPr>
      <dsp:spPr>
        <a:xfrm>
          <a:off x="3235550" y="694658"/>
          <a:ext cx="1154174" cy="1244344"/>
        </a:xfrm>
        <a:prstGeom prst="roundRect">
          <a:avLst>
            <a:gd name="adj" fmla="val 1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500" kern="1200" dirty="0"/>
            <a:t>Pérdida de estatus sanitario</a:t>
          </a:r>
        </a:p>
      </dsp:txBody>
      <dsp:txXfrm>
        <a:off x="3269355" y="728463"/>
        <a:ext cx="1086564" cy="11767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3B7BBD-BBD4-F345-9901-DF75701FF9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84BC771-5512-EA4B-8B8E-79516B88B7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3B8061-E832-EB47-9796-8C4B5ADAD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16/4/21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CA27C32-6209-774F-B8EA-08BB79F18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2E65B22-C1B7-DA47-B5A2-024CBA1AB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21802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343D41-1B93-ED44-A1E1-1F89BA584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56A8E8-2B96-EC47-873B-9506F8B580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D02188E-51A1-5540-99D1-F1C09FD3E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16/4/21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09FDDAC-854D-7545-B316-696798373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6301E2E-D667-C042-93D5-C84A5A945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86856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35B54F-1852-DB4F-BFC6-60E5405C9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030F559-1603-5F46-9FCA-818728F087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C1E6CC-A53F-7642-8919-28F72C822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16/4/21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A7FB9F7-E95E-D24F-9E12-794AC9979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5907A05-7082-0541-B574-4E0CC8882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43197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1C4EB3-42F5-4F43-B7A6-5F5333483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750FF39-7B7C-EA44-BFE3-2E811075BC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B6791CA-6A0C-2F42-8D22-C536AE8DE2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B6117CF-34B8-F943-B785-60A6D48BB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16/4/21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45BC32D-4FD8-1544-9D53-B2931305B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227816A-DA8E-9E4D-99C5-E65594C68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50949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F34A75-C8CE-9D46-BD9C-835775F86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082EAE9-C844-3740-8296-B657A1608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0F832DC-1357-8A49-AD25-CE8EB4C62B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E05AD12-F8C8-6746-8E22-2B0AEDF80C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37E3D10-63A8-EC4C-9696-D6A735F461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68EC106-418D-B147-98E2-5189FF0FB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16/4/21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C4E93D4-CE0E-674C-8A0C-BD8FC0758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2395DA7-849E-D547-B47D-07A55B79E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460886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B027C3-DB66-E94B-9B2C-E9187D8A0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DA9D506-27B5-9647-A437-ADBEE2ED0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16/4/21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0259454-52B9-824A-87B3-8231A6C87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4B96F3A-8ECE-404A-84F1-B941E1197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78000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642E4D4-81AE-304C-A873-394C3E314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16/4/21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4333F4E-FC2D-7841-893A-35EB9D46A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D03F015-8656-E44E-9A92-D258B4B45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72766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51B872-582C-3C47-9CA5-563E83DC8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E2E3645-E523-7A44-A5C6-D41A1F4F18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498DB8B-59B3-A14F-B410-460946F0AE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D4C6DDC-2EBE-014D-99CC-B7B271305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16/4/21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6F1BC98-0935-5846-B9C6-D173EE04E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CA7C06E-D26A-E14B-8B04-B03944DB3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813101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72EC18-01EC-5F4C-AD3F-911BDB204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146C803-8F82-0E46-A969-86D10BA630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452EBBA-3974-F840-A7A9-81BDB6F365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9CAC42E-F815-C449-9DA0-196F6F50D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16/4/21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E68D1AE-7CDC-B94D-B80C-FCEF968F5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8F5FB9-9162-C940-A2CB-698F4802D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5622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2A89AC-A7CE-AB41-9168-4C93436CE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8215891-0483-4A45-BA0B-4CC666F31D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23DCDF-607F-964D-AB83-16086EDAD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16/4/21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2EB6268-ABC7-7648-B654-B39CC2EA7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7F8B34-893E-1C4D-AE74-AA7F60760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95976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201F153-9F5C-1F4F-B4EE-FDBBC54B6C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04D76E4-93E8-4644-8715-CA21DF7182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A19477B-8E7C-604E-BC0D-DD204465B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16/4/21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3508B3-4AA7-0C4F-A6E5-493513115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C646713-53AA-174B-8092-4E92E0080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32233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8445419-0159-C64B-91AD-217EB9EA3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C8D0AFC-0556-5141-B79A-7463A71B3F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F0B76AC-B070-9B4F-B005-2BF43B0885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16ACF9-2C16-924F-9B71-7F779FB4733E}" type="datetimeFigureOut">
              <a:rPr lang="es-EC" smtClean="0"/>
              <a:t>16/4/21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6DBD15F-15AE-2849-82EB-76E3A7139A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1E9EF71-84CC-5043-ACEB-1B154C650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41372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chart" Target="../charts/chart2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microsoft.com/office/2007/relationships/diagramDrawing" Target="../diagrams/drawing7.xml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openxmlformats.org/officeDocument/2006/relationships/diagramColors" Target="../diagrams/colors7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6.xml"/><Relationship Id="rId11" Type="http://schemas.openxmlformats.org/officeDocument/2006/relationships/diagramQuickStyle" Target="../diagrams/quickStyle7.xml"/><Relationship Id="rId5" Type="http://schemas.openxmlformats.org/officeDocument/2006/relationships/diagramQuickStyle" Target="../diagrams/quickStyle6.xml"/><Relationship Id="rId10" Type="http://schemas.openxmlformats.org/officeDocument/2006/relationships/diagramLayout" Target="../diagrams/layout7.xml"/><Relationship Id="rId4" Type="http://schemas.openxmlformats.org/officeDocument/2006/relationships/diagramLayout" Target="../diagrams/layout6.xml"/><Relationship Id="rId9" Type="http://schemas.openxmlformats.org/officeDocument/2006/relationships/diagramData" Target="../diagrams/data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Relationship Id="rId9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13" Type="http://schemas.microsoft.com/office/2007/relationships/diagramDrawing" Target="../diagrams/drawing10.xml"/><Relationship Id="rId3" Type="http://schemas.openxmlformats.org/officeDocument/2006/relationships/chart" Target="../charts/chart3.xml"/><Relationship Id="rId7" Type="http://schemas.openxmlformats.org/officeDocument/2006/relationships/diagramColors" Target="../diagrams/colors9.xml"/><Relationship Id="rId12" Type="http://schemas.openxmlformats.org/officeDocument/2006/relationships/diagramColors" Target="../diagrams/colors10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9.xml"/><Relationship Id="rId11" Type="http://schemas.openxmlformats.org/officeDocument/2006/relationships/diagramQuickStyle" Target="../diagrams/quickStyle10.xml"/><Relationship Id="rId5" Type="http://schemas.openxmlformats.org/officeDocument/2006/relationships/diagramLayout" Target="../diagrams/layout9.xml"/><Relationship Id="rId10" Type="http://schemas.openxmlformats.org/officeDocument/2006/relationships/diagramLayout" Target="../diagrams/layout10.xml"/><Relationship Id="rId4" Type="http://schemas.openxmlformats.org/officeDocument/2006/relationships/diagramData" Target="../diagrams/data9.xml"/><Relationship Id="rId9" Type="http://schemas.openxmlformats.org/officeDocument/2006/relationships/diagramData" Target="../diagrams/data10.xml"/><Relationship Id="rId1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Relationship Id="rId9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4.xml"/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12" Type="http://schemas.microsoft.com/office/2007/relationships/diagramDrawing" Target="../diagrams/drawing14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3.xml"/><Relationship Id="rId11" Type="http://schemas.openxmlformats.org/officeDocument/2006/relationships/diagramColors" Target="../diagrams/colors14.xml"/><Relationship Id="rId5" Type="http://schemas.openxmlformats.org/officeDocument/2006/relationships/diagramQuickStyle" Target="../diagrams/quickStyle13.xml"/><Relationship Id="rId10" Type="http://schemas.openxmlformats.org/officeDocument/2006/relationships/diagramQuickStyle" Target="../diagrams/quickStyle14.xml"/><Relationship Id="rId4" Type="http://schemas.openxmlformats.org/officeDocument/2006/relationships/diagramLayout" Target="../diagrams/layout13.xml"/><Relationship Id="rId9" Type="http://schemas.openxmlformats.org/officeDocument/2006/relationships/diagramLayout" Target="../diagrams/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6.xml"/><Relationship Id="rId13" Type="http://schemas.openxmlformats.org/officeDocument/2006/relationships/image" Target="../media/image16.png"/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12" Type="http://schemas.microsoft.com/office/2007/relationships/diagramDrawing" Target="../diagrams/drawing16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5.xml"/><Relationship Id="rId11" Type="http://schemas.openxmlformats.org/officeDocument/2006/relationships/diagramColors" Target="../diagrams/colors16.xml"/><Relationship Id="rId5" Type="http://schemas.openxmlformats.org/officeDocument/2006/relationships/diagramQuickStyle" Target="../diagrams/quickStyle15.xml"/><Relationship Id="rId10" Type="http://schemas.openxmlformats.org/officeDocument/2006/relationships/diagramQuickStyle" Target="../diagrams/quickStyle16.xml"/><Relationship Id="rId4" Type="http://schemas.openxmlformats.org/officeDocument/2006/relationships/diagramLayout" Target="../diagrams/layout15.xml"/><Relationship Id="rId9" Type="http://schemas.openxmlformats.org/officeDocument/2006/relationships/diagramLayout" Target="../diagrams/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7" y="1388"/>
            <a:ext cx="12187065" cy="685522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BC5952A-1140-624D-96F2-829C0E6A2CD2}"/>
              </a:ext>
            </a:extLst>
          </p:cNvPr>
          <p:cNvSpPr txBox="1"/>
          <p:nvPr/>
        </p:nvSpPr>
        <p:spPr>
          <a:xfrm>
            <a:off x="5085708" y="474213"/>
            <a:ext cx="66565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C" sz="1600" dirty="0">
                <a:solidFill>
                  <a:schemeClr val="bg1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</p:spTree>
    <p:extLst>
      <p:ext uri="{BB962C8B-B14F-4D97-AF65-F5344CB8AC3E}">
        <p14:creationId xmlns:p14="http://schemas.microsoft.com/office/powerpoint/2010/main" val="366209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7" y="1387"/>
            <a:ext cx="12187065" cy="6855224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039B16E-9741-4849-8760-16E14528E148}"/>
              </a:ext>
            </a:extLst>
          </p:cNvPr>
          <p:cNvSpPr txBox="1"/>
          <p:nvPr/>
        </p:nvSpPr>
        <p:spPr>
          <a:xfrm>
            <a:off x="708808" y="2554699"/>
            <a:ext cx="1077438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s-ES" altLang="es-EC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DIRECCIÓN DISTRITAL ZONA 7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es-ES" altLang="es-EC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ORO – LOJA - ZAMORA</a:t>
            </a:r>
            <a:endParaRPr lang="en-US" altLang="es-EC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90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8" y="1388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E9295F4-2B2F-42AA-8FBA-1360E69F42FC}"/>
              </a:ext>
            </a:extLst>
          </p:cNvPr>
          <p:cNvSpPr txBox="1"/>
          <p:nvPr/>
        </p:nvSpPr>
        <p:spPr>
          <a:xfrm>
            <a:off x="358225" y="884478"/>
            <a:ext cx="61897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400" b="1" dirty="0"/>
              <a:t>DISTRIBUCIÓN ZONAL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B939790F-195E-440B-82BC-9D546830534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3620707"/>
              </p:ext>
            </p:extLst>
          </p:nvPr>
        </p:nvGraphicFramePr>
        <p:xfrm>
          <a:off x="1965410" y="812689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691228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87063" cy="6855222"/>
          </a:xfrm>
          <a:prstGeom prst="rect">
            <a:avLst/>
          </a:prstGeom>
        </p:spPr>
      </p:pic>
      <p:pic>
        <p:nvPicPr>
          <p:cNvPr id="9" name="Picture 4" descr="Resultado de imagen para inclusion social | Actividades de la vida diaria,  Psicosocial, Igualdad">
            <a:extLst>
              <a:ext uri="{FF2B5EF4-FFF2-40B4-BE49-F238E27FC236}">
                <a16:creationId xmlns:a16="http://schemas.microsoft.com/office/drawing/2014/main" id="{4CC17265-9EFA-424E-9D42-2A3908B76B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61" y="3683001"/>
            <a:ext cx="3209189" cy="2138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B25924F-1FAF-48C1-A11F-B804244C4328}"/>
              </a:ext>
            </a:extLst>
          </p:cNvPr>
          <p:cNvSpPr txBox="1"/>
          <p:nvPr/>
        </p:nvSpPr>
        <p:spPr>
          <a:xfrm>
            <a:off x="510625" y="1036877"/>
            <a:ext cx="61897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400" b="1" dirty="0"/>
              <a:t>DATOS DE INCLUSIÓN SOCIAL 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D3ED0F91-6354-4DDF-B095-A0DF6857B9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8870308"/>
              </p:ext>
            </p:extLst>
          </p:nvPr>
        </p:nvGraphicFramePr>
        <p:xfrm>
          <a:off x="2230008" y="359538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9161753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2E53F9F-9459-4613-8CB0-CE9D397D88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A48B206-E118-4956-B531-111CC2BFBC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8580EFF-83F1-4E5C-8896-191E113696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1CBB1D6-9BB7-4E9C-8655-49EEFEB981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E3D4040-EBFC-4838-A5CE-FA2E338F77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1C6F388-97A7-4756-9EBE-D67C2C4A88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 uiExpand="1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37" y="2513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F7461B3-A302-45BC-9D62-75994B590779}"/>
              </a:ext>
            </a:extLst>
          </p:cNvPr>
          <p:cNvSpPr txBox="1"/>
          <p:nvPr/>
        </p:nvSpPr>
        <p:spPr>
          <a:xfrm>
            <a:off x="4409213" y="329556"/>
            <a:ext cx="32228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400" b="1" dirty="0"/>
              <a:t> ÁREAS TÉCNICAS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AB4715D4-C1A4-4FFB-843D-DAFA19675F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3375244"/>
              </p:ext>
            </p:extLst>
          </p:nvPr>
        </p:nvGraphicFramePr>
        <p:xfrm>
          <a:off x="65637" y="850237"/>
          <a:ext cx="8598678" cy="5329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4D40E84C-B132-4EA5-973F-3436F6EB7E68}"/>
              </a:ext>
            </a:extLst>
          </p:cNvPr>
          <p:cNvCxnSpPr>
            <a:cxnSpLocks/>
          </p:cNvCxnSpPr>
          <p:nvPr/>
        </p:nvCxnSpPr>
        <p:spPr>
          <a:xfrm>
            <a:off x="6673384" y="1213770"/>
            <a:ext cx="1495865" cy="20010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29292A41-0539-4C34-BCDB-DB29BC49A7AA}"/>
              </a:ext>
            </a:extLst>
          </p:cNvPr>
          <p:cNvCxnSpPr>
            <a:cxnSpLocks/>
          </p:cNvCxnSpPr>
          <p:nvPr/>
        </p:nvCxnSpPr>
        <p:spPr>
          <a:xfrm>
            <a:off x="6649016" y="2443402"/>
            <a:ext cx="1520233" cy="8284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A5E913C6-A007-49CF-85F1-87CF84F45E57}"/>
              </a:ext>
            </a:extLst>
          </p:cNvPr>
          <p:cNvCxnSpPr>
            <a:cxnSpLocks/>
          </p:cNvCxnSpPr>
          <p:nvPr/>
        </p:nvCxnSpPr>
        <p:spPr>
          <a:xfrm>
            <a:off x="6673384" y="3330868"/>
            <a:ext cx="149586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3C9B8297-A496-4837-A4BF-A496E4AA4E37}"/>
              </a:ext>
            </a:extLst>
          </p:cNvPr>
          <p:cNvCxnSpPr>
            <a:cxnSpLocks/>
          </p:cNvCxnSpPr>
          <p:nvPr/>
        </p:nvCxnSpPr>
        <p:spPr>
          <a:xfrm flipV="1">
            <a:off x="6673384" y="3330868"/>
            <a:ext cx="1495865" cy="12170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ED5B6EB1-69B7-4B5C-846D-D5FD6D7BEC88}"/>
              </a:ext>
            </a:extLst>
          </p:cNvPr>
          <p:cNvCxnSpPr>
            <a:cxnSpLocks/>
          </p:cNvCxnSpPr>
          <p:nvPr/>
        </p:nvCxnSpPr>
        <p:spPr>
          <a:xfrm flipV="1">
            <a:off x="6700901" y="3369984"/>
            <a:ext cx="1468348" cy="23217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0946B5D8-494E-4155-8A75-84537C1AC9A0}"/>
              </a:ext>
            </a:extLst>
          </p:cNvPr>
          <p:cNvSpPr/>
          <p:nvPr/>
        </p:nvSpPr>
        <p:spPr>
          <a:xfrm>
            <a:off x="8169249" y="2541534"/>
            <a:ext cx="2886261" cy="1417411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>
                <a:solidFill>
                  <a:schemeClr val="tx1"/>
                </a:solidFill>
              </a:rPr>
              <a:t>Alineados al Plan Estratégico y al Plan Nacional de Desarrollo Toda una vida, Política Pública Agropecuario 2030</a:t>
            </a:r>
          </a:p>
        </p:txBody>
      </p:sp>
    </p:spTree>
    <p:extLst>
      <p:ext uri="{BB962C8B-B14F-4D97-AF65-F5344CB8AC3E}">
        <p14:creationId xmlns:p14="http://schemas.microsoft.com/office/powerpoint/2010/main" val="17405039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0B8E014-FEB8-4EC0-88CB-871616D0F5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5623E80-23ED-414E-A9E8-BEA336ED1A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0F08F3A-F9F2-4DF2-8005-54EECE5816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695F470-6DC3-4F86-BA0E-633CC3BB5A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346F81C-1361-438C-BF0A-B0D3A7E6BE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E7E6CA8-BA20-4FBF-9501-47AF1F36C5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CC62686-4E9C-47DD-B2F0-26EAFF0F08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0AFE1BD-C2C7-4F31-9C76-E9740606C1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D9C9743-1E6B-4FFD-AA5B-77ACB6A12D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565BFF8-2F06-479D-8624-911E090868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7ADE4D4-655A-4AFA-8D5E-E8D7EC9097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lvlOne"/>
        </p:bldSub>
      </p:bldGraphic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37" y="16375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82290CC-5B78-418D-AC56-22602CECCB05}"/>
              </a:ext>
            </a:extLst>
          </p:cNvPr>
          <p:cNvSpPr txBox="1"/>
          <p:nvPr/>
        </p:nvSpPr>
        <p:spPr>
          <a:xfrm>
            <a:off x="672626" y="553663"/>
            <a:ext cx="61897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000" b="1" dirty="0"/>
              <a:t>GESTIÓN 2020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38A435D6-FB2B-4FF9-AFE1-32F60656F2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72970673"/>
              </p:ext>
            </p:extLst>
          </p:nvPr>
        </p:nvGraphicFramePr>
        <p:xfrm>
          <a:off x="1837861" y="953772"/>
          <a:ext cx="8250519" cy="49199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969470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8118462-0F1F-4CF0-B4FC-D0CD2B5C21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6BB7654-80E5-4806-8C62-FC3405859F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DE553B0-A637-40F7-8501-5D3FC1E930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EC8ED8B-64BC-4363-AFC1-A98FB4546C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938239B-75FB-45B7-9F98-B1D5FD4FD4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1738B72-2598-4CC5-A167-8723841034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 uiExpand="1">
        <p:bldSub>
          <a:bldDgm bld="lvl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8" y="1388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134934C-8608-405B-9828-311ABA3122E9}"/>
              </a:ext>
            </a:extLst>
          </p:cNvPr>
          <p:cNvSpPr txBox="1"/>
          <p:nvPr/>
        </p:nvSpPr>
        <p:spPr>
          <a:xfrm>
            <a:off x="517882" y="564409"/>
            <a:ext cx="61897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000" b="1" dirty="0"/>
              <a:t>ACCIONES REALIZADAS DURANTE LA PANDEMIA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67B31791-E8F7-4E7A-9A6D-C38D346D66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9777527"/>
              </p:ext>
            </p:extLst>
          </p:nvPr>
        </p:nvGraphicFramePr>
        <p:xfrm>
          <a:off x="1812853" y="964519"/>
          <a:ext cx="8415606" cy="49405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428548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8118462-0F1F-4CF0-B4FC-D0CD2B5C21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graphicEl>
                                              <a:dgm id="{B8118462-0F1F-4CF0-B4FC-D0CD2B5C21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6BB7654-80E5-4806-8C62-FC3405859F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graphicEl>
                                              <a:dgm id="{B6BB7654-80E5-4806-8C62-FC3405859F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DE553B0-A637-40F7-8501-5D3FC1E930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graphicEl>
                                              <a:dgm id="{CDE553B0-A637-40F7-8501-5D3FC1E930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EC8ED8B-64BC-4363-AFC1-A98FB4546C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graphicEl>
                                              <a:dgm id="{9EC8ED8B-64BC-4363-AFC1-A98FB4546C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938239B-75FB-45B7-9F98-B1D5FD4FD4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graphicEl>
                                              <a:dgm id="{D938239B-75FB-45B7-9F98-B1D5FD4FD4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785828B-8807-4CCC-BCB5-2CB2523FF6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graphicEl>
                                              <a:dgm id="{C785828B-8807-4CCC-BCB5-2CB2523FF6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 uiExpand="1">
        <p:bldSub>
          <a:bldDgm bld="lvlAtOnc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8" y="0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E9295F4-2B2F-42AA-8FBA-1360E69F42FC}"/>
              </a:ext>
            </a:extLst>
          </p:cNvPr>
          <p:cNvSpPr txBox="1"/>
          <p:nvPr/>
        </p:nvSpPr>
        <p:spPr>
          <a:xfrm>
            <a:off x="458033" y="513152"/>
            <a:ext cx="61897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400" b="1" dirty="0"/>
              <a:t>SANIDAD ANIMAL</a:t>
            </a: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C6B78A8B-1735-4EC1-8346-747C845BDDE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4600797"/>
              </p:ext>
            </p:extLst>
          </p:nvPr>
        </p:nvGraphicFramePr>
        <p:xfrm>
          <a:off x="668142" y="1221250"/>
          <a:ext cx="4799795" cy="27968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0881D542-6AA1-4A41-BDDE-9C699EFDF2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21"/>
          <a:stretch>
            <a:fillRect/>
          </a:stretch>
        </p:blipFill>
        <p:spPr bwMode="auto">
          <a:xfrm>
            <a:off x="1714200" y="4264513"/>
            <a:ext cx="2707677" cy="154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CC867A54-1C53-4725-A11E-4B1D441288B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1347055"/>
              </p:ext>
            </p:extLst>
          </p:nvPr>
        </p:nvGraphicFramePr>
        <p:xfrm>
          <a:off x="6294231" y="1127110"/>
          <a:ext cx="4120192" cy="2960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0" name="Imagen 9" descr="Imagen">
            <a:extLst>
              <a:ext uri="{FF2B5EF4-FFF2-40B4-BE49-F238E27FC236}">
                <a16:creationId xmlns:a16="http://schemas.microsoft.com/office/drawing/2014/main" id="{B1F04AD8-8A11-44D6-A08E-925D3F69A8EB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971" y="4250705"/>
            <a:ext cx="2707677" cy="15625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12229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9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1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Chart bld="category"/>
        </p:bldSub>
      </p:bldGraphic>
      <p:bldGraphic spid="9" grpId="0" uiExpand="1">
        <p:bldSub>
          <a:bldChart bld="category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8" y="1388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E9295F4-2B2F-42AA-8FBA-1360E69F42FC}"/>
              </a:ext>
            </a:extLst>
          </p:cNvPr>
          <p:cNvSpPr txBox="1"/>
          <p:nvPr/>
        </p:nvSpPr>
        <p:spPr>
          <a:xfrm>
            <a:off x="413675" y="493784"/>
            <a:ext cx="61897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400" b="1" dirty="0"/>
              <a:t>SANIDAD ANIMAL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B42EF45-A1B1-48B8-A469-FCD1C12CF07C}"/>
              </a:ext>
            </a:extLst>
          </p:cNvPr>
          <p:cNvSpPr txBox="1"/>
          <p:nvPr/>
        </p:nvSpPr>
        <p:spPr>
          <a:xfrm>
            <a:off x="1770743" y="1639339"/>
            <a:ext cx="4693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/>
              <a:t>CONTROL RABIA BOVINA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48991C05-18F6-4A03-B24B-7482A1C7BB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17389322"/>
              </p:ext>
            </p:extLst>
          </p:nvPr>
        </p:nvGraphicFramePr>
        <p:xfrm>
          <a:off x="413675" y="2166021"/>
          <a:ext cx="4693921" cy="3237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Imagen 8" descr="Imagen">
            <a:extLst>
              <a:ext uri="{FF2B5EF4-FFF2-40B4-BE49-F238E27FC236}">
                <a16:creationId xmlns:a16="http://schemas.microsoft.com/office/drawing/2014/main" id="{E9F37FC2-3EBC-4FE3-B8DB-D4831FCC3872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4229" y="2676525"/>
            <a:ext cx="2450011" cy="176484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F65996EF-4644-47E4-B4FF-80057E3D7A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7717809"/>
              </p:ext>
            </p:extLst>
          </p:nvPr>
        </p:nvGraphicFramePr>
        <p:xfrm>
          <a:off x="6464664" y="2023185"/>
          <a:ext cx="5558972" cy="38595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1" name="Rectángulo 10">
            <a:extLst>
              <a:ext uri="{FF2B5EF4-FFF2-40B4-BE49-F238E27FC236}">
                <a16:creationId xmlns:a16="http://schemas.microsoft.com/office/drawing/2014/main" id="{678045E9-9EFE-4C1A-AEC3-1B0C5C121CAD}"/>
              </a:ext>
            </a:extLst>
          </p:cNvPr>
          <p:cNvSpPr/>
          <p:nvPr/>
        </p:nvSpPr>
        <p:spPr>
          <a:xfrm>
            <a:off x="7182850" y="1379417"/>
            <a:ext cx="4435475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PROGRAMA NACIONAL DE CONTROL DE BRUCELOSIS Y TUBERCULOSIS BOVINA</a:t>
            </a:r>
          </a:p>
        </p:txBody>
      </p:sp>
    </p:spTree>
    <p:extLst>
      <p:ext uri="{BB962C8B-B14F-4D97-AF65-F5344CB8AC3E}">
        <p14:creationId xmlns:p14="http://schemas.microsoft.com/office/powerpoint/2010/main" val="21091405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4EFD1C8-2F31-4028-A2EB-8D5683E52A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DDE4B50-4E28-44B2-88CD-B69A21B5E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214BCC9-B06C-4601-A6AE-03836F835A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91A30A6-1A92-4797-AEB3-9C48016ABE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D73068C6-9B25-475D-AC90-3B8A20A850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EA95AAD6-F58F-4B25-A779-BD29A3B8C1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ABBE39D-C344-419B-9403-5361C09E0B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33F5F8B7-37AF-4F0A-8917-C3612D31CC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1929B11-19EA-4924-932B-236D34AE38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5A21E9B-88C7-42E8-90A6-4726C7E992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Graphic spid="8" grpId="0" uiExpand="1">
        <p:bldSub>
          <a:bldDgm bld="one"/>
        </p:bldSub>
      </p:bldGraphic>
      <p:bldGraphic spid="10" grpId="0" uiExpand="1">
        <p:bldSub>
          <a:bldDgm bld="one"/>
        </p:bldSub>
      </p:bldGraphic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8" y="1388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E9295F4-2B2F-42AA-8FBA-1360E69F42FC}"/>
              </a:ext>
            </a:extLst>
          </p:cNvPr>
          <p:cNvSpPr txBox="1"/>
          <p:nvPr/>
        </p:nvSpPr>
        <p:spPr>
          <a:xfrm>
            <a:off x="429567" y="905868"/>
            <a:ext cx="61897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400" b="1" dirty="0"/>
              <a:t>SANIDAD VEGETAL</a:t>
            </a: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9C367DB5-B3C2-4D91-A190-F935B19E3C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4728906"/>
              </p:ext>
            </p:extLst>
          </p:nvPr>
        </p:nvGraphicFramePr>
        <p:xfrm>
          <a:off x="595531" y="1810347"/>
          <a:ext cx="11000936" cy="3882682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942535">
                  <a:extLst>
                    <a:ext uri="{9D8B030D-6E8A-4147-A177-3AD203B41FA5}">
                      <a16:colId xmlns:a16="http://schemas.microsoft.com/office/drawing/2014/main" val="862932583"/>
                    </a:ext>
                  </a:extLst>
                </a:gridCol>
                <a:gridCol w="1417508">
                  <a:extLst>
                    <a:ext uri="{9D8B030D-6E8A-4147-A177-3AD203B41FA5}">
                      <a16:colId xmlns:a16="http://schemas.microsoft.com/office/drawing/2014/main" val="1574844387"/>
                    </a:ext>
                  </a:extLst>
                </a:gridCol>
                <a:gridCol w="1438234">
                  <a:extLst>
                    <a:ext uri="{9D8B030D-6E8A-4147-A177-3AD203B41FA5}">
                      <a16:colId xmlns:a16="http://schemas.microsoft.com/office/drawing/2014/main" val="3622776814"/>
                    </a:ext>
                  </a:extLst>
                </a:gridCol>
                <a:gridCol w="1294227">
                  <a:extLst>
                    <a:ext uri="{9D8B030D-6E8A-4147-A177-3AD203B41FA5}">
                      <a16:colId xmlns:a16="http://schemas.microsoft.com/office/drawing/2014/main" val="2499095723"/>
                    </a:ext>
                  </a:extLst>
                </a:gridCol>
                <a:gridCol w="1434905">
                  <a:extLst>
                    <a:ext uri="{9D8B030D-6E8A-4147-A177-3AD203B41FA5}">
                      <a16:colId xmlns:a16="http://schemas.microsoft.com/office/drawing/2014/main" val="3448726952"/>
                    </a:ext>
                  </a:extLst>
                </a:gridCol>
                <a:gridCol w="1308295">
                  <a:extLst>
                    <a:ext uri="{9D8B030D-6E8A-4147-A177-3AD203B41FA5}">
                      <a16:colId xmlns:a16="http://schemas.microsoft.com/office/drawing/2014/main" val="822225732"/>
                    </a:ext>
                  </a:extLst>
                </a:gridCol>
                <a:gridCol w="1069145">
                  <a:extLst>
                    <a:ext uri="{9D8B030D-6E8A-4147-A177-3AD203B41FA5}">
                      <a16:colId xmlns:a16="http://schemas.microsoft.com/office/drawing/2014/main" val="1482026082"/>
                    </a:ext>
                  </a:extLst>
                </a:gridCol>
                <a:gridCol w="886265">
                  <a:extLst>
                    <a:ext uri="{9D8B030D-6E8A-4147-A177-3AD203B41FA5}">
                      <a16:colId xmlns:a16="http://schemas.microsoft.com/office/drawing/2014/main" val="863868333"/>
                    </a:ext>
                  </a:extLst>
                </a:gridCol>
                <a:gridCol w="1209822">
                  <a:extLst>
                    <a:ext uri="{9D8B030D-6E8A-4147-A177-3AD203B41FA5}">
                      <a16:colId xmlns:a16="http://schemas.microsoft.com/office/drawing/2014/main" val="3172203297"/>
                    </a:ext>
                  </a:extLst>
                </a:gridCol>
              </a:tblGrid>
              <a:tr h="31312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C" sz="1000" b="1" u="none" strike="noStrike" dirty="0">
                          <a:effectLst/>
                        </a:rPr>
                        <a:t>EL ORO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C" sz="1000" b="1" u="none" strike="noStrike" dirty="0">
                          <a:effectLst/>
                        </a:rPr>
                        <a:t>LOJA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C" sz="1000" b="1" u="none" strike="noStrike" dirty="0">
                          <a:effectLst/>
                        </a:rPr>
                        <a:t>ZAMORA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912106"/>
                  </a:ext>
                </a:extLst>
              </a:tr>
              <a:tr h="704519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b="1" u="none" strike="noStrike" dirty="0">
                          <a:effectLst/>
                        </a:rPr>
                        <a:t>TIPOS DE</a:t>
                      </a:r>
                      <a:br>
                        <a:rPr lang="es-EC" sz="1000" b="1" u="none" strike="noStrike" dirty="0">
                          <a:effectLst/>
                        </a:rPr>
                      </a:br>
                      <a:r>
                        <a:rPr lang="es-EC" sz="1000" b="1" u="none" strike="noStrike" dirty="0">
                          <a:effectLst/>
                        </a:rPr>
                        <a:t> CULTIVO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1" u="none" strike="noStrike" dirty="0">
                          <a:effectLst/>
                        </a:rPr>
                        <a:t>ÁREAS DE MONITOREO Y CONTROL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b="1" u="none" strike="noStrike" dirty="0">
                          <a:effectLst/>
                        </a:rPr>
                        <a:t>RESULTADOS CONSEGUIDOS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b="1" u="none" strike="noStrike" dirty="0">
                          <a:effectLst/>
                        </a:rPr>
                        <a:t>TIPOS DE CULTIVO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1" u="none" strike="noStrike" dirty="0">
                          <a:effectLst/>
                        </a:rPr>
                        <a:t>ÁREAS DE MONITOREO Y CONTROL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b="1" u="none" strike="noStrike" dirty="0">
                          <a:effectLst/>
                        </a:rPr>
                        <a:t>RESULTADOS CONSEGUIDOS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b="1" u="none" strike="noStrike" dirty="0">
                          <a:effectLst/>
                        </a:rPr>
                        <a:t>TIPOS DE CULTIVO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1" u="none" strike="noStrike" dirty="0">
                          <a:effectLst/>
                        </a:rPr>
                        <a:t>ÁREAS DE MONITOREO Y CONTROL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b="1" u="none" strike="noStrike" dirty="0">
                          <a:effectLst/>
                        </a:rPr>
                        <a:t>RESULTADOS CONSEGUIDOS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extLst>
                  <a:ext uri="{0D108BD9-81ED-4DB2-BD59-A6C34878D82A}">
                    <a16:rowId xmlns:a16="http://schemas.microsoft.com/office/drawing/2014/main" val="3909311200"/>
                  </a:ext>
                </a:extLst>
              </a:tr>
              <a:tr h="286504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u="none" strike="noStrike" dirty="0">
                          <a:effectLst/>
                        </a:rPr>
                        <a:t>mango              </a:t>
                      </a:r>
                      <a:br>
                        <a:rPr lang="es-ES" sz="1000" u="none" strike="noStrike" dirty="0">
                          <a:effectLst/>
                        </a:rPr>
                      </a:br>
                      <a:r>
                        <a:rPr lang="es-ES" sz="1000" u="none" strike="noStrike" dirty="0">
                          <a:effectLst/>
                        </a:rPr>
                        <a:t>pitahaya   </a:t>
                      </a:r>
                      <a:br>
                        <a:rPr lang="es-ES" sz="1000" u="none" strike="noStrike" dirty="0">
                          <a:effectLst/>
                        </a:rPr>
                      </a:br>
                      <a:r>
                        <a:rPr lang="es-ES" sz="1000" u="none" strike="noStrike" dirty="0">
                          <a:effectLst/>
                        </a:rPr>
                        <a:t>limón     </a:t>
                      </a:r>
                      <a:br>
                        <a:rPr lang="es-ES" sz="1000" u="none" strike="noStrike" dirty="0">
                          <a:effectLst/>
                        </a:rPr>
                      </a:br>
                      <a:r>
                        <a:rPr lang="es-ES" sz="1000" u="none" strike="noStrike" dirty="0">
                          <a:effectLst/>
                        </a:rPr>
                        <a:t>naranja                         </a:t>
                      </a:r>
                      <a:br>
                        <a:rPr lang="es-ES" sz="1000" u="none" strike="noStrike" dirty="0">
                          <a:effectLst/>
                        </a:rPr>
                      </a:br>
                      <a:r>
                        <a:rPr lang="es-ES" sz="1000" u="none" strike="noStrike" dirty="0">
                          <a:effectLst/>
                        </a:rPr>
                        <a:t>ciruela             </a:t>
                      </a:r>
                      <a:br>
                        <a:rPr lang="es-ES" sz="1000" u="none" strike="noStrike" dirty="0">
                          <a:effectLst/>
                        </a:rPr>
                      </a:br>
                      <a:r>
                        <a:rPr lang="es-ES" sz="1000" u="none" strike="noStrike" dirty="0">
                          <a:effectLst/>
                        </a:rPr>
                        <a:t>guanábana      </a:t>
                      </a:r>
                      <a:br>
                        <a:rPr lang="es-ES" sz="1000" u="none" strike="noStrike" dirty="0">
                          <a:effectLst/>
                        </a:rPr>
                      </a:br>
                      <a:r>
                        <a:rPr lang="es-ES" sz="1000" u="none" strike="noStrike" dirty="0">
                          <a:effectLst/>
                        </a:rPr>
                        <a:t>guayaba           </a:t>
                      </a:r>
                      <a:br>
                        <a:rPr lang="es-ES" sz="1000" u="none" strike="noStrike" dirty="0">
                          <a:effectLst/>
                        </a:rPr>
                      </a:br>
                      <a:r>
                        <a:rPr lang="es-ES" sz="1000" u="none" strike="noStrike" dirty="0">
                          <a:effectLst/>
                        </a:rPr>
                        <a:t>guaba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u="none" strike="noStrike" dirty="0">
                          <a:effectLst/>
                        </a:rPr>
                        <a:t> 2 Rutas                        </a:t>
                      </a:r>
                      <a:br>
                        <a:rPr lang="es-ES" sz="1000" u="none" strike="noStrike" dirty="0">
                          <a:effectLst/>
                        </a:rPr>
                      </a:br>
                      <a:r>
                        <a:rPr lang="es-ES" sz="1000" u="none" strike="noStrike" dirty="0">
                          <a:effectLst/>
                        </a:rPr>
                        <a:t>  10 sitios de producción                           </a:t>
                      </a:r>
                      <a:br>
                        <a:rPr lang="es-ES" sz="1000" u="none" strike="noStrike" dirty="0">
                          <a:effectLst/>
                        </a:rPr>
                      </a:br>
                      <a:r>
                        <a:rPr lang="es-ES" sz="1000" u="none" strike="noStrike" dirty="0">
                          <a:effectLst/>
                        </a:rPr>
                        <a:t>  1 punto de ingreso               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u="none" strike="noStrike" dirty="0">
                          <a:effectLst/>
                        </a:rPr>
                        <a:t>1 sitio de producción de mango aprobado, 7 sitios de producción de pitahaya aprobados y  2 sitios de producción por aprobar.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 mango, naranja, </a:t>
                      </a:r>
                    </a:p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papaya y uva</a:t>
                      </a:r>
                      <a:endParaRPr lang="es-EC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*Ruta principal: cantón </a:t>
                      </a:r>
                      <a:r>
                        <a:rPr lang="es-EC" sz="1000" u="none" strike="noStrike" dirty="0" err="1">
                          <a:effectLst/>
                        </a:rPr>
                        <a:t>Catamayo</a:t>
                      </a:r>
                      <a:r>
                        <a:rPr lang="es-EC" sz="1000" u="none" strike="noStrike" dirty="0">
                          <a:effectLst/>
                        </a:rPr>
                        <a:t>, parroquia el Tambo.  </a:t>
                      </a:r>
                      <a:br>
                        <a:rPr lang="es-EC" sz="1000" u="none" strike="noStrike" dirty="0">
                          <a:effectLst/>
                        </a:rPr>
                      </a:br>
                      <a:r>
                        <a:rPr lang="es-EC" sz="1000" u="none" strike="noStrike" dirty="0">
                          <a:effectLst/>
                        </a:rPr>
                        <a:t>*Ruta alterna: cantón </a:t>
                      </a:r>
                      <a:r>
                        <a:rPr lang="es-EC" sz="1000" u="none" strike="noStrike" dirty="0" err="1">
                          <a:effectLst/>
                        </a:rPr>
                        <a:t>Quilanga</a:t>
                      </a:r>
                      <a:r>
                        <a:rPr lang="es-EC" sz="1000" u="none" strike="noStrike" dirty="0">
                          <a:effectLst/>
                        </a:rPr>
                        <a:t>, </a:t>
                      </a:r>
                      <a:r>
                        <a:rPr lang="es-EC" sz="1000" u="none" strike="noStrike" dirty="0" err="1">
                          <a:effectLst/>
                        </a:rPr>
                        <a:t>Espindola</a:t>
                      </a:r>
                      <a:r>
                        <a:rPr lang="es-EC" sz="1000" u="none" strike="noStrike" dirty="0">
                          <a:effectLst/>
                        </a:rPr>
                        <a:t>. </a:t>
                      </a:r>
                      <a:br>
                        <a:rPr lang="es-EC" sz="1000" u="none" strike="noStrike" dirty="0">
                          <a:effectLst/>
                        </a:rPr>
                      </a:br>
                      <a:r>
                        <a:rPr lang="es-EC" sz="1000" u="none" strike="noStrike" dirty="0">
                          <a:effectLst/>
                        </a:rPr>
                        <a:t>*Rutas frontera: Macará y Zapotillo.      </a:t>
                      </a:r>
                      <a:endParaRPr lang="es-EC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u="none" strike="noStrike" dirty="0">
                          <a:effectLst/>
                        </a:rPr>
                        <a:t>*Identificación de especímenes de moscas de la fruta.                              *Comercialización  de mango, naranja, papaya y uva al mercado nacional.  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Pitahaya</a:t>
                      </a:r>
                      <a:r>
                        <a:rPr lang="es-EC" sz="1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  <a:p>
                      <a:pPr algn="ctr" fontAlgn="ctr"/>
                      <a:r>
                        <a:rPr lang="es-EC" sz="1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amarilla</a:t>
                      </a:r>
                      <a:endParaRPr lang="es-EC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10,7 has</a:t>
                      </a:r>
                      <a:endParaRPr lang="es-EC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u="none" strike="noStrike" dirty="0">
                          <a:effectLst/>
                        </a:rPr>
                        <a:t>8 sitios certificados con libre de mosca de la fruta durante el año 2020.          </a:t>
                      </a:r>
                    </a:p>
                    <a:p>
                      <a:pPr algn="ctr" fontAlgn="ctr"/>
                      <a:r>
                        <a:rPr lang="es-ES" sz="1000" u="none" strike="noStrike" dirty="0">
                          <a:effectLst/>
                        </a:rPr>
                        <a:t>1 sitio bajo monitoreo para certificar con destino a EEUU.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extLst>
                  <a:ext uri="{0D108BD9-81ED-4DB2-BD59-A6C34878D82A}">
                    <a16:rowId xmlns:a16="http://schemas.microsoft.com/office/drawing/2014/main" val="989735188"/>
                  </a:ext>
                </a:extLst>
              </a:tr>
            </a:tbl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35B15553-F6D6-4560-B1DD-4E6B69DCDBA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6449" y="191493"/>
            <a:ext cx="1729740" cy="14287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973025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8" y="1388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E9295F4-2B2F-42AA-8FBA-1360E69F42FC}"/>
              </a:ext>
            </a:extLst>
          </p:cNvPr>
          <p:cNvSpPr txBox="1"/>
          <p:nvPr/>
        </p:nvSpPr>
        <p:spPr>
          <a:xfrm>
            <a:off x="625511" y="630322"/>
            <a:ext cx="61897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400" b="1" dirty="0"/>
              <a:t>SANIDAD VEGETAL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7AE1E07-6E8E-41A1-8F78-27746C0775AF}"/>
              </a:ext>
            </a:extLst>
          </p:cNvPr>
          <p:cNvSpPr/>
          <p:nvPr/>
        </p:nvSpPr>
        <p:spPr>
          <a:xfrm>
            <a:off x="1607496" y="1348128"/>
            <a:ext cx="3163887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VIGILANCIA FITOSANITARIA Y</a:t>
            </a:r>
          </a:p>
          <a:p>
            <a:pPr algn="ctr">
              <a:defRPr/>
            </a:pPr>
            <a:r>
              <a:rPr 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MERCADOS APERTURADOS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FCB40E87-E4C3-4DEE-927C-C048817085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8652784"/>
              </p:ext>
            </p:extLst>
          </p:nvPr>
        </p:nvGraphicFramePr>
        <p:xfrm>
          <a:off x="1195112" y="1932328"/>
          <a:ext cx="5036876" cy="4338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Imagen 8" descr="Imagen">
            <a:extLst>
              <a:ext uri="{FF2B5EF4-FFF2-40B4-BE49-F238E27FC236}">
                <a16:creationId xmlns:a16="http://schemas.microsoft.com/office/drawing/2014/main" id="{55CA3A42-2C8B-4C34-AC7A-2994DB98DAC5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7877" y="1241711"/>
            <a:ext cx="2380916" cy="2187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 descr="Imagen">
            <a:extLst>
              <a:ext uri="{FF2B5EF4-FFF2-40B4-BE49-F238E27FC236}">
                <a16:creationId xmlns:a16="http://schemas.microsoft.com/office/drawing/2014/main" id="{96A6A8D4-69B2-4639-99CA-BC8FD2074FA6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7877" y="3569830"/>
            <a:ext cx="2391410" cy="1930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179178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B152D5D-E8E9-40D1-B277-982FE5C846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AEE9FF7-A0AA-41BD-8C4B-FE9DC87FB6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5CE565C-2CD3-4675-80A1-6A43E26C44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B80B569-A8BA-4DCA-986D-D7BA41FEEE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0FFA9ED-FFE8-4FA4-B116-B113302C3F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44345C0-1C28-4A2E-A2DB-3DC55B80B5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Graphic spid="8" grpId="0" uiExpand="1">
        <p:bldSub>
          <a:bldDgm bld="lvlAtOnc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8" y="1388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E9295F4-2B2F-42AA-8FBA-1360E69F42FC}"/>
              </a:ext>
            </a:extLst>
          </p:cNvPr>
          <p:cNvSpPr txBox="1"/>
          <p:nvPr/>
        </p:nvSpPr>
        <p:spPr>
          <a:xfrm>
            <a:off x="397505" y="607274"/>
            <a:ext cx="61897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400" b="1" dirty="0"/>
              <a:t>INOCUIDAD DE LOS ALIMENTOS</a:t>
            </a: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A2B99651-DCA5-4F05-AA91-0F55766C304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6873385"/>
              </p:ext>
            </p:extLst>
          </p:nvPr>
        </p:nvGraphicFramePr>
        <p:xfrm>
          <a:off x="661182" y="1406739"/>
          <a:ext cx="5662431" cy="45299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ángulo 11">
            <a:extLst>
              <a:ext uri="{FF2B5EF4-FFF2-40B4-BE49-F238E27FC236}">
                <a16:creationId xmlns:a16="http://schemas.microsoft.com/office/drawing/2014/main" id="{E712FC9F-98B5-40DB-9159-85AC8FB2FC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470" y="723211"/>
            <a:ext cx="1929230" cy="611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es-EC" sz="1800" b="1" dirty="0"/>
              <a:t>CONTROL DE LECHE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ES" altLang="es-EC" sz="1800" b="1" dirty="0"/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605F7DB1-C47D-4362-98C8-65DFF61D0B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8556169"/>
              </p:ext>
            </p:extLst>
          </p:nvPr>
        </p:nvGraphicFramePr>
        <p:xfrm>
          <a:off x="6503541" y="1194470"/>
          <a:ext cx="4541179" cy="2153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027556F2-B5FF-4095-9BA9-E2B27A1F73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64049195"/>
              </p:ext>
            </p:extLst>
          </p:nvPr>
        </p:nvGraphicFramePr>
        <p:xfrm>
          <a:off x="6997952" y="3513940"/>
          <a:ext cx="3282602" cy="1389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1" name="Rectángulo 11">
            <a:extLst>
              <a:ext uri="{FF2B5EF4-FFF2-40B4-BE49-F238E27FC236}">
                <a16:creationId xmlns:a16="http://schemas.microsoft.com/office/drawing/2014/main" id="{1FC9E0B8-8118-4D26-9F07-E8201FD4AE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2804" y="3482949"/>
            <a:ext cx="1745955" cy="3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es-EC" sz="1800" b="1" dirty="0"/>
              <a:t>SUERO DE LECHE</a:t>
            </a:r>
          </a:p>
        </p:txBody>
      </p:sp>
      <p:pic>
        <p:nvPicPr>
          <p:cNvPr id="12" name="Imagen 11" descr="Imagen">
            <a:extLst>
              <a:ext uri="{FF2B5EF4-FFF2-40B4-BE49-F238E27FC236}">
                <a16:creationId xmlns:a16="http://schemas.microsoft.com/office/drawing/2014/main" id="{30CAC99D-0F41-4D00-8F10-8A783099C1AC}"/>
              </a:ext>
            </a:extLst>
          </p:cNvPr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3378" y="4672480"/>
            <a:ext cx="2466572" cy="11092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71462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1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Chart bld="category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8" y="1388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E9295F4-2B2F-42AA-8FBA-1360E69F42FC}"/>
              </a:ext>
            </a:extLst>
          </p:cNvPr>
          <p:cNvSpPr txBox="1"/>
          <p:nvPr/>
        </p:nvSpPr>
        <p:spPr>
          <a:xfrm>
            <a:off x="358225" y="586156"/>
            <a:ext cx="61897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400" b="1" dirty="0"/>
              <a:t>INOCUIDAD DE LOS ALIMENTOS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CA03F78-853B-4126-828D-9327DB37AF4D}"/>
              </a:ext>
            </a:extLst>
          </p:cNvPr>
          <p:cNvSpPr txBox="1"/>
          <p:nvPr/>
        </p:nvSpPr>
        <p:spPr>
          <a:xfrm>
            <a:off x="2142212" y="1325657"/>
            <a:ext cx="3630612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Producciones Certificadas</a:t>
            </a: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0863DD26-E187-4EC3-B5DA-34EF1853DD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5922118"/>
              </p:ext>
            </p:extLst>
          </p:nvPr>
        </p:nvGraphicFramePr>
        <p:xfrm>
          <a:off x="1982305" y="1768638"/>
          <a:ext cx="4113695" cy="20289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Imagen 9" descr="Agrocalidad – Buenas Prácticas Apropecuarias">
            <a:extLst>
              <a:ext uri="{FF2B5EF4-FFF2-40B4-BE49-F238E27FC236}">
                <a16:creationId xmlns:a16="http://schemas.microsoft.com/office/drawing/2014/main" id="{F97B5F79-BF41-446F-BD38-328EDAF6D1E1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7914" y="1462360"/>
            <a:ext cx="3218744" cy="226331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D55BD98C-3997-444D-8461-F3E9843D50BB}"/>
              </a:ext>
            </a:extLst>
          </p:cNvPr>
          <p:cNvSpPr txBox="1"/>
          <p:nvPr/>
        </p:nvSpPr>
        <p:spPr>
          <a:xfrm>
            <a:off x="3189440" y="3903454"/>
            <a:ext cx="51667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b="1" dirty="0"/>
              <a:t>PLAN DE VIGILANCIA Y CONTROL DE CONTAMINANTES</a:t>
            </a:r>
          </a:p>
        </p:txBody>
      </p:sp>
      <p:graphicFrame>
        <p:nvGraphicFramePr>
          <p:cNvPr id="12" name="Tabla 11">
            <a:extLst>
              <a:ext uri="{FF2B5EF4-FFF2-40B4-BE49-F238E27FC236}">
                <a16:creationId xmlns:a16="http://schemas.microsoft.com/office/drawing/2014/main" id="{202F4C51-FF94-407E-990B-4E9CF7A314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2124396"/>
              </p:ext>
            </p:extLst>
          </p:nvPr>
        </p:nvGraphicFramePr>
        <p:xfrm>
          <a:off x="735985" y="4529484"/>
          <a:ext cx="9833316" cy="1231731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683240">
                  <a:extLst>
                    <a:ext uri="{9D8B030D-6E8A-4147-A177-3AD203B41FA5}">
                      <a16:colId xmlns:a16="http://schemas.microsoft.com/office/drawing/2014/main" val="2689884953"/>
                    </a:ext>
                  </a:extLst>
                </a:gridCol>
                <a:gridCol w="771525">
                  <a:extLst>
                    <a:ext uri="{9D8B030D-6E8A-4147-A177-3AD203B41FA5}">
                      <a16:colId xmlns:a16="http://schemas.microsoft.com/office/drawing/2014/main" val="278401858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313530553"/>
                    </a:ext>
                  </a:extLst>
                </a:gridCol>
                <a:gridCol w="704850">
                  <a:extLst>
                    <a:ext uri="{9D8B030D-6E8A-4147-A177-3AD203B41FA5}">
                      <a16:colId xmlns:a16="http://schemas.microsoft.com/office/drawing/2014/main" val="2226844969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76895195"/>
                    </a:ext>
                  </a:extLst>
                </a:gridCol>
                <a:gridCol w="781050">
                  <a:extLst>
                    <a:ext uri="{9D8B030D-6E8A-4147-A177-3AD203B41FA5}">
                      <a16:colId xmlns:a16="http://schemas.microsoft.com/office/drawing/2014/main" val="1658367465"/>
                    </a:ext>
                  </a:extLst>
                </a:gridCol>
                <a:gridCol w="1080936">
                  <a:extLst>
                    <a:ext uri="{9D8B030D-6E8A-4147-A177-3AD203B41FA5}">
                      <a16:colId xmlns:a16="http://schemas.microsoft.com/office/drawing/2014/main" val="2712074353"/>
                    </a:ext>
                  </a:extLst>
                </a:gridCol>
                <a:gridCol w="728814">
                  <a:extLst>
                    <a:ext uri="{9D8B030D-6E8A-4147-A177-3AD203B41FA5}">
                      <a16:colId xmlns:a16="http://schemas.microsoft.com/office/drawing/2014/main" val="2199045672"/>
                    </a:ext>
                  </a:extLst>
                </a:gridCol>
                <a:gridCol w="742950">
                  <a:extLst>
                    <a:ext uri="{9D8B030D-6E8A-4147-A177-3AD203B41FA5}">
                      <a16:colId xmlns:a16="http://schemas.microsoft.com/office/drawing/2014/main" val="41189676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56193744"/>
                    </a:ext>
                  </a:extLst>
                </a:gridCol>
                <a:gridCol w="1044008">
                  <a:extLst>
                    <a:ext uri="{9D8B030D-6E8A-4147-A177-3AD203B41FA5}">
                      <a16:colId xmlns:a16="http://schemas.microsoft.com/office/drawing/2014/main" val="699481490"/>
                    </a:ext>
                  </a:extLst>
                </a:gridCol>
                <a:gridCol w="819443">
                  <a:extLst>
                    <a:ext uri="{9D8B030D-6E8A-4147-A177-3AD203B41FA5}">
                      <a16:colId xmlns:a16="http://schemas.microsoft.com/office/drawing/2014/main" val="3504788230"/>
                    </a:ext>
                  </a:extLst>
                </a:gridCol>
              </a:tblGrid>
              <a:tr h="223951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EC" sz="1000" b="1" u="none" strike="noStrike" dirty="0">
                          <a:effectLst/>
                        </a:rPr>
                        <a:t>EL ORO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EC" sz="1000" b="1" u="none" strike="noStrike" dirty="0">
                          <a:effectLst/>
                        </a:rPr>
                        <a:t>LOJA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EC" sz="1000" b="1" u="none" strike="noStrike" dirty="0">
                          <a:effectLst/>
                        </a:rPr>
                        <a:t>ZAMORA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996730"/>
                  </a:ext>
                </a:extLst>
              </a:tr>
              <a:tr h="335927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MUESTRAS TOMADAS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MUESTRA POSITIVOS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COMPUESTOS ENCONTRADOS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SANCIONES APLICADAS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MUESTRAS TOMADAS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CULTIVOS POSITIVOS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COMPUESTOS ENCONTRADOS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SANCIONES APLICADAS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MUESTRAS TOMADAS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CULTIVOS POSITIVOS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COMPUESTOS ENCONTRADOS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SANCIONES APLICADAS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33485152"/>
                  </a:ext>
                </a:extLst>
              </a:tr>
              <a:tr h="671853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>
                          <a:effectLst/>
                        </a:rPr>
                        <a:t>34</a:t>
                      </a:r>
                      <a:endParaRPr lang="es-EC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>
                          <a:effectLst/>
                        </a:rPr>
                        <a:t>0</a:t>
                      </a:r>
                      <a:endParaRPr lang="es-EC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>
                          <a:effectLst/>
                        </a:rPr>
                        <a:t>0</a:t>
                      </a:r>
                      <a:endParaRPr lang="es-EC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0</a:t>
                      </a:r>
                      <a:endParaRPr lang="es-EC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>
                          <a:effectLst/>
                        </a:rPr>
                        <a:t>29</a:t>
                      </a:r>
                      <a:endParaRPr lang="es-EC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>
                          <a:effectLst/>
                        </a:rPr>
                        <a:t>0</a:t>
                      </a:r>
                      <a:endParaRPr lang="es-EC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u="none" strike="noStrike" dirty="0">
                          <a:effectLst/>
                        </a:rPr>
                        <a:t>Oxitetraciclina en dos muestras de miel de abeja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Muestras de control</a:t>
                      </a:r>
                      <a:endParaRPr lang="es-EC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8</a:t>
                      </a:r>
                      <a:endParaRPr lang="es-EC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0</a:t>
                      </a:r>
                      <a:endParaRPr lang="es-EC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N/A</a:t>
                      </a:r>
                      <a:endParaRPr lang="es-EC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N/A</a:t>
                      </a:r>
                      <a:endParaRPr lang="es-EC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895376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09912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3D4BD74F-EAC2-49AA-89CD-000057C9AC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5D57BB9-DB44-4ABB-846D-A168D6C33E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300FC61E-CD13-4CA5-86E8-FC1F2E31D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E1A0528-11F9-4A96-B95F-E987089DF5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3A64762D-F7F4-4A03-A08B-C86160E877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F57614A-9744-4275-B1BA-04EE2A8AB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85298E8-B3EA-4B4E-96BC-4290AEAEB2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1837417-F54C-4D31-ABF8-EFDC71ECCD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FF7005A-071D-4BE8-95B6-1CB5285C9F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Graphic spid="9" grpId="0" uiExpand="1">
        <p:bldSub>
          <a:bldDgm bld="lvlAtOnce"/>
        </p:bldSub>
      </p:bldGraphic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8" y="1388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E9295F4-2B2F-42AA-8FBA-1360E69F42FC}"/>
              </a:ext>
            </a:extLst>
          </p:cNvPr>
          <p:cNvSpPr txBox="1"/>
          <p:nvPr/>
        </p:nvSpPr>
        <p:spPr>
          <a:xfrm>
            <a:off x="379828" y="653645"/>
            <a:ext cx="61897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400" b="1" dirty="0"/>
              <a:t>REGISTRO DE INSUMOS AGROPECUARIOS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9A7F62E-38A2-40A8-9DF8-E9C5C746940A}"/>
              </a:ext>
            </a:extLst>
          </p:cNvPr>
          <p:cNvSpPr txBox="1"/>
          <p:nvPr/>
        </p:nvSpPr>
        <p:spPr>
          <a:xfrm>
            <a:off x="914400" y="1533378"/>
            <a:ext cx="256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/>
              <a:t>CAPACITACIONES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900D7708-30AD-4649-8B46-4EFD525FDA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7407845"/>
              </p:ext>
            </p:extLst>
          </p:nvPr>
        </p:nvGraphicFramePr>
        <p:xfrm>
          <a:off x="717452" y="2055881"/>
          <a:ext cx="4504788" cy="40000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E7D02C59-3D0A-4367-8295-2D79E67009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1541580"/>
              </p:ext>
            </p:extLst>
          </p:nvPr>
        </p:nvGraphicFramePr>
        <p:xfrm>
          <a:off x="6131702" y="654934"/>
          <a:ext cx="4504787" cy="27740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pic>
        <p:nvPicPr>
          <p:cNvPr id="10" name="Imagen 9" descr="Agrocalidad controla el uso adecuado de insumos agrícolas – MachalaMovil">
            <a:extLst>
              <a:ext uri="{FF2B5EF4-FFF2-40B4-BE49-F238E27FC236}">
                <a16:creationId xmlns:a16="http://schemas.microsoft.com/office/drawing/2014/main" id="{60ED45B1-85B3-4128-B2AC-983DE808F518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3000" y="3428999"/>
            <a:ext cx="2960830" cy="18938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83342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73EAD91-5734-4A98-AB66-29CD79718F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58A4F1D-2D03-4523-9EC3-C4B292DB7D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4548572-DD05-4D1F-BFC0-B49BC52802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8273838-13CD-4F4A-BC0D-84B2C4DEB6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447DE0A-F728-4714-A03B-C9B2F868FD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01E07C5-B132-4C25-A927-7298061DA9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C32E31B-6DAF-4D77-8396-EFE973B6EB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4AFF824-78D1-4344-B0CD-FEA6032C65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C43659D-056C-47B3-8E77-E415CA416F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3E34817-65B3-40D0-93F4-267802C3B9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CEF3132-5247-48CC-9059-5CBA2A35AD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32798BC-35D5-4687-BE4B-E6038A89AF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1D99046-43F4-4628-8718-03B582F839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6763A3D-42DA-4214-9525-158C550160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Graphic spid="8" grpId="0">
        <p:bldSub>
          <a:bldDgm bld="lvlAtOnce"/>
        </p:bldSub>
      </p:bldGraphic>
      <p:bldGraphic spid="9" grpId="0" uiExpand="1">
        <p:bldSub>
          <a:bldChart bld="category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8" y="2778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E9295F4-2B2F-42AA-8FBA-1360E69F42FC}"/>
              </a:ext>
            </a:extLst>
          </p:cNvPr>
          <p:cNvSpPr txBox="1"/>
          <p:nvPr/>
        </p:nvSpPr>
        <p:spPr>
          <a:xfrm>
            <a:off x="358225" y="884478"/>
            <a:ext cx="61897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400" b="1" dirty="0"/>
              <a:t>REGISTRO DE INSUMOS AGROPECUARIOS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2ABD763-8FB4-4314-BC99-49FBB608881C}"/>
              </a:ext>
            </a:extLst>
          </p:cNvPr>
          <p:cNvSpPr txBox="1"/>
          <p:nvPr/>
        </p:nvSpPr>
        <p:spPr>
          <a:xfrm>
            <a:off x="2187024" y="1716258"/>
            <a:ext cx="25321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b="1" dirty="0" err="1"/>
              <a:t>N°</a:t>
            </a:r>
            <a:r>
              <a:rPr lang="es-EC" b="1" dirty="0"/>
              <a:t> DE DECOMISO Y CUARENTENA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7B8A00DF-86DF-4FE7-B885-9CF45BB4A8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458413"/>
              </p:ext>
            </p:extLst>
          </p:nvPr>
        </p:nvGraphicFramePr>
        <p:xfrm>
          <a:off x="1394029" y="2300473"/>
          <a:ext cx="3600002" cy="2931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3413503E-A1F5-4B29-BFB4-84428728B1F4}"/>
              </a:ext>
            </a:extLst>
          </p:cNvPr>
          <p:cNvSpPr txBox="1"/>
          <p:nvPr/>
        </p:nvSpPr>
        <p:spPr>
          <a:xfrm>
            <a:off x="6548009" y="1730326"/>
            <a:ext cx="45795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/>
              <a:t>CONTROL DE CALIDAD DE MOLÉCULAS</a:t>
            </a:r>
          </a:p>
        </p:txBody>
      </p: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052EE42B-8B88-47AC-B119-E81D9AC8EA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3008179"/>
              </p:ext>
            </p:extLst>
          </p:nvPr>
        </p:nvGraphicFramePr>
        <p:xfrm>
          <a:off x="6218436" y="2240293"/>
          <a:ext cx="4579535" cy="29920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1886811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23B5966-E533-4B53-8874-821270452A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A5FDAC7-173F-465A-B1FA-F6F6DCF29C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08651B5-B8B6-476D-99B7-2B0060AEB3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45ACF01A-1280-4FC0-B765-E895988833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E1B5BCE-878B-4FD4-AEA9-5310C87808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3F5AD42-AF5B-4549-980D-0D10444DF8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EF810732-CE6E-4766-BF01-6D140C5478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8A84BBCF-AD67-4266-B4CC-43DAC787E2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E96C6AEB-FF07-4CE6-AD60-D7AD339DE7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Graphic spid="8" grpId="0" uiExpand="1">
        <p:bldSub>
          <a:bldDgm bld="one"/>
        </p:bldSub>
      </p:bldGraphic>
      <p:bldP spid="9" grpId="0"/>
      <p:bldGraphic spid="10" grpId="0" uiExpand="1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8" y="1388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E9295F4-2B2F-42AA-8FBA-1360E69F42FC}"/>
              </a:ext>
            </a:extLst>
          </p:cNvPr>
          <p:cNvSpPr txBox="1"/>
          <p:nvPr/>
        </p:nvSpPr>
        <p:spPr>
          <a:xfrm>
            <a:off x="358225" y="665882"/>
            <a:ext cx="61897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400" b="1" dirty="0"/>
              <a:t>LABORATORIO</a:t>
            </a: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C0C2922D-CE94-4C20-B28A-D4FAC01EAC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6990964"/>
              </p:ext>
            </p:extLst>
          </p:nvPr>
        </p:nvGraphicFramePr>
        <p:xfrm>
          <a:off x="188893" y="113181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Diagrama 5">
            <a:extLst>
              <a:ext uri="{FF2B5EF4-FFF2-40B4-BE49-F238E27FC236}">
                <a16:creationId xmlns:a16="http://schemas.microsoft.com/office/drawing/2014/main" id="{E6800021-1C3A-4F7B-8615-213C4FF7EDEF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7281" y="4213049"/>
            <a:ext cx="2722652" cy="1818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48D6E9C8-9E48-4221-858B-1D5F93A5A18D}"/>
              </a:ext>
            </a:extLst>
          </p:cNvPr>
          <p:cNvSpPr txBox="1"/>
          <p:nvPr/>
        </p:nvSpPr>
        <p:spPr>
          <a:xfrm>
            <a:off x="552881" y="5122312"/>
            <a:ext cx="1828800" cy="374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UBICACIÓN</a:t>
            </a:r>
          </a:p>
        </p:txBody>
      </p: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17B8B0E5-DD2B-46CC-8AA9-B6352DC108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3086542"/>
              </p:ext>
            </p:extLst>
          </p:nvPr>
        </p:nvGraphicFramePr>
        <p:xfrm>
          <a:off x="4930225" y="413527"/>
          <a:ext cx="6991254" cy="5192797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8068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7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9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060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4056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u="none" strike="noStrike" dirty="0">
                          <a:effectLst/>
                        </a:rPr>
                        <a:t>PROVINCIA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86" marR="8686" marT="8688" marB="0" anchor="ctr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1100" b="1" u="none" strike="noStrike" dirty="0">
                          <a:effectLst/>
                        </a:rPr>
                        <a:t>ÁREA DEL LDR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936" marR="88936" marT="44468" marB="44468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u="none" strike="noStrike" dirty="0">
                          <a:effectLst/>
                        </a:rPr>
                        <a:t>ANÁLISIS O DIAGNÓSTICOS QUE SE REALIZAN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86" marR="8686" marT="8688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492">
                <a:tc rowSpan="5">
                  <a:txBody>
                    <a:bodyPr/>
                    <a:lstStyle/>
                    <a:p>
                      <a:pPr algn="ctr" fontAlgn="b"/>
                      <a:r>
                        <a:rPr lang="es-ES" sz="1100" b="1" u="none" strike="noStrike" dirty="0">
                          <a:effectLst/>
                        </a:rPr>
                        <a:t>EL ORO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936" marR="88936" marT="44468" marB="44468" anchor="ctr"/>
                </a:tc>
                <a:tc rowSpan="3" gridSpan="2"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</a:rPr>
                        <a:t>Diagnóstico</a:t>
                      </a:r>
                      <a:r>
                        <a:rPr lang="es-ES" sz="1100" u="none" strike="noStrike" baseline="0" dirty="0">
                          <a:effectLst/>
                        </a:rPr>
                        <a:t> Animal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936" marR="88936" marT="44468" marB="44468" anchor="ctr"/>
                </a:tc>
                <a:tc rowSpan="3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</a:rPr>
                        <a:t>Diagnóstico de brucelosis por aglutinación por rosa de bengala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86" marR="8686" marT="8688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507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</a:rPr>
                        <a:t>Diagnóstico de anemia infecciosa equina por inmunodifusión en gel (</a:t>
                      </a:r>
                      <a:r>
                        <a:rPr lang="es-ES" sz="1100" u="none" strike="noStrike" dirty="0" err="1">
                          <a:effectLst/>
                        </a:rPr>
                        <a:t>coggins</a:t>
                      </a:r>
                      <a:r>
                        <a:rPr lang="es-ES" sz="1100" u="none" strike="noStrike" dirty="0">
                          <a:effectLst/>
                        </a:rPr>
                        <a:t>)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86" marR="8686" marT="8688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507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</a:rPr>
                        <a:t>Diagnóstico de tuberculosis bovina por tuberculización ano-caudal y cervical comparativa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86" marR="8686" marT="8688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05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</a:rPr>
                        <a:t>Diagnóstico</a:t>
                      </a:r>
                      <a:r>
                        <a:rPr lang="es-ES" sz="1100" u="none" strike="noStrike" baseline="0" dirty="0">
                          <a:effectLst/>
                        </a:rPr>
                        <a:t> Vegetal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936" marR="88936" marT="44468" marB="44468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</a:rPr>
                        <a:t>Diagnóstico entomológico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86" marR="8686" marT="8688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507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</a:rPr>
                        <a:t>Inocuidad de los Alimentos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936" marR="88936" marT="44468" marB="44468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</a:rPr>
                        <a:t>Control de calidad de leche por análisis rápido de campo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86" marR="8686" marT="8688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056">
                <a:tc rowSpan="13">
                  <a:txBody>
                    <a:bodyPr/>
                    <a:lstStyle/>
                    <a:p>
                      <a:pPr algn="ctr" fontAlgn="ctr"/>
                      <a:r>
                        <a:rPr lang="es-ES" sz="1100" b="1" u="none" strike="noStrike" dirty="0">
                          <a:effectLst/>
                        </a:rPr>
                        <a:t>LOJA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936" marR="88936" marT="44468" marB="44468" anchor="ctr"/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SANIDAD </a:t>
                      </a:r>
                      <a:br>
                        <a:rPr lang="es-ES" sz="1100" u="none" strike="noStrike" dirty="0">
                          <a:effectLst/>
                        </a:rPr>
                      </a:br>
                      <a:r>
                        <a:rPr lang="es-ES" sz="1100" u="none" strike="noStrike" dirty="0">
                          <a:effectLst/>
                        </a:rPr>
                        <a:t>VEGETAL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936" marR="88936" marT="44468" marB="44468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Nematología</a:t>
                      </a:r>
                      <a:endParaRPr lang="es-ES" sz="1100" b="1" i="0" u="none" strike="noStrike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936" marR="88936" marT="44468" marB="44468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</a:rPr>
                        <a:t>Análisis de raíz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86" marR="8686" marT="8688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05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</a:rPr>
                        <a:t>Análisis de suelo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86" marR="8686" marT="8688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86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Entomología</a:t>
                      </a:r>
                      <a:endParaRPr lang="es-ES" sz="1100" b="1" i="0" u="none" strike="noStrike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936" marR="88936" marT="44468" marB="44468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</a:rPr>
                        <a:t>Cámara de cría para eclosión de insecto adulto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86" marR="8686" marT="8688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405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</a:rPr>
                        <a:t>Insectos en alcohol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86" marR="8686" marT="8688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05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</a:rPr>
                        <a:t>Material vegetal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86" marR="8686" marT="8688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05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</a:rPr>
                        <a:t>Trampas para insectos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86" marR="8686" marT="8688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546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Fitopatología</a:t>
                      </a:r>
                      <a:endParaRPr lang="es-ES" sz="1100" b="1" i="0" u="none" strike="noStrike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936" marR="88936" marT="44468" marB="44468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</a:rPr>
                        <a:t>Análisis de hongos </a:t>
                      </a:r>
                      <a:r>
                        <a:rPr lang="es-ES" sz="1100" u="none" strike="noStrike" dirty="0" err="1">
                          <a:effectLst/>
                        </a:rPr>
                        <a:t>fitopatógenos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86" marR="8686" marT="8688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827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</a:rPr>
                        <a:t>Análisis de bacterias </a:t>
                      </a:r>
                      <a:r>
                        <a:rPr lang="es-ES" sz="1100" u="none" strike="noStrike" dirty="0" err="1">
                          <a:effectLst/>
                        </a:rPr>
                        <a:t>fitopatógenos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86" marR="8686" marT="8688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405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Diagnóstico Animal</a:t>
                      </a:r>
                      <a:endParaRPr lang="es-ES" sz="1100" b="1" i="0" u="none" strike="noStrike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936" marR="88936" marT="44468" marB="44468" anchor="ctr"/>
                </a:tc>
                <a:tc rowSpan="4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</a:rPr>
                        <a:t>Brucelosis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86" marR="8686" marT="8688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405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</a:rPr>
                        <a:t>Tuberculosis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86" marR="8686" marT="8688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405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</a:rPr>
                        <a:t>AIE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86" marR="8686" marT="8688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405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 err="1">
                          <a:effectLst/>
                        </a:rPr>
                        <a:t>Coproparasitarios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86" marR="8686" marT="8688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43881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</a:rPr>
                        <a:t>Inocuidad de los Alimentos 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936" marR="88936" marT="44468" marB="44468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</a:rPr>
                        <a:t>Análisis de calidad de leche cruda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86" marR="8686" marT="8688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79438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Chart bld="category"/>
        </p:bldSub>
      </p:bldGraphic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8" y="1388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5BE00AF-7EED-4DBD-8E2D-51DE9F27237F}"/>
              </a:ext>
            </a:extLst>
          </p:cNvPr>
          <p:cNvSpPr txBox="1"/>
          <p:nvPr/>
        </p:nvSpPr>
        <p:spPr>
          <a:xfrm>
            <a:off x="585942" y="688134"/>
            <a:ext cx="36360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400" b="1" dirty="0"/>
              <a:t>FUSARIUM R4T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C767B13-226E-46BF-B7DB-D77D1422D6A2}"/>
              </a:ext>
            </a:extLst>
          </p:cNvPr>
          <p:cNvSpPr txBox="1"/>
          <p:nvPr/>
        </p:nvSpPr>
        <p:spPr>
          <a:xfrm>
            <a:off x="1433366" y="1257779"/>
            <a:ext cx="2151062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Contexto de Riesgo</a:t>
            </a:r>
          </a:p>
        </p:txBody>
      </p:sp>
      <p:sp>
        <p:nvSpPr>
          <p:cNvPr id="10" name="Diagrama de flujo: proceso alternativo 9">
            <a:extLst>
              <a:ext uri="{FF2B5EF4-FFF2-40B4-BE49-F238E27FC236}">
                <a16:creationId xmlns:a16="http://schemas.microsoft.com/office/drawing/2014/main" id="{6A851AA0-914F-4014-B266-D70D5DCAF393}"/>
              </a:ext>
            </a:extLst>
          </p:cNvPr>
          <p:cNvSpPr/>
          <p:nvPr/>
        </p:nvSpPr>
        <p:spPr>
          <a:xfrm>
            <a:off x="877423" y="2408167"/>
            <a:ext cx="3344592" cy="591802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400" b="1" dirty="0">
                <a:solidFill>
                  <a:schemeClr val="accent1">
                    <a:lumMod val="75000"/>
                  </a:schemeClr>
                </a:solidFill>
              </a:rPr>
              <a:t>Incremento de la tasa de desempleo </a:t>
            </a:r>
          </a:p>
        </p:txBody>
      </p:sp>
      <p:sp>
        <p:nvSpPr>
          <p:cNvPr id="11" name="Diagrama de flujo: proceso alternativo 10">
            <a:extLst>
              <a:ext uri="{FF2B5EF4-FFF2-40B4-BE49-F238E27FC236}">
                <a16:creationId xmlns:a16="http://schemas.microsoft.com/office/drawing/2014/main" id="{B467F746-BC8E-418E-B8E2-C0A19A4F70AE}"/>
              </a:ext>
            </a:extLst>
          </p:cNvPr>
          <p:cNvSpPr/>
          <p:nvPr/>
        </p:nvSpPr>
        <p:spPr>
          <a:xfrm>
            <a:off x="877423" y="1824978"/>
            <a:ext cx="3344592" cy="508151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400" b="1" dirty="0">
                <a:solidFill>
                  <a:schemeClr val="accent1">
                    <a:lumMod val="75000"/>
                  </a:schemeClr>
                </a:solidFill>
              </a:rPr>
              <a:t>Plantaciones de musáceas que pueden ser afectadas, si ingresa al país.</a:t>
            </a:r>
          </a:p>
        </p:txBody>
      </p:sp>
      <p:sp>
        <p:nvSpPr>
          <p:cNvPr id="12" name="Diagrama de flujo: proceso alternativo 11">
            <a:extLst>
              <a:ext uri="{FF2B5EF4-FFF2-40B4-BE49-F238E27FC236}">
                <a16:creationId xmlns:a16="http://schemas.microsoft.com/office/drawing/2014/main" id="{F7427E7D-5CC1-46C9-9DC9-D176B034C67B}"/>
              </a:ext>
            </a:extLst>
          </p:cNvPr>
          <p:cNvSpPr/>
          <p:nvPr/>
        </p:nvSpPr>
        <p:spPr>
          <a:xfrm>
            <a:off x="877423" y="3085421"/>
            <a:ext cx="3344592" cy="508151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400" b="1" dirty="0">
                <a:solidFill>
                  <a:schemeClr val="accent1">
                    <a:lumMod val="75000"/>
                  </a:schemeClr>
                </a:solidFill>
              </a:rPr>
              <a:t>No existe variedad resistente al momento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37862D3-1AC6-4764-AD69-E9DD3AF555B5}"/>
              </a:ext>
            </a:extLst>
          </p:cNvPr>
          <p:cNvSpPr txBox="1"/>
          <p:nvPr/>
        </p:nvSpPr>
        <p:spPr>
          <a:xfrm>
            <a:off x="721489" y="4139736"/>
            <a:ext cx="379730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Acciones Tomadas por Productores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9CD182A5-EAF5-904A-B9B1-BBDB7F615162}"/>
              </a:ext>
            </a:extLst>
          </p:cNvPr>
          <p:cNvGrpSpPr/>
          <p:nvPr/>
        </p:nvGrpSpPr>
        <p:grpSpPr>
          <a:xfrm>
            <a:off x="721489" y="4733339"/>
            <a:ext cx="3938141" cy="1277687"/>
            <a:chOff x="404861" y="4611056"/>
            <a:chExt cx="4640091" cy="1505427"/>
          </a:xfrm>
        </p:grpSpPr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34552C76-1C32-4D08-8483-025D4BC4887C}"/>
                </a:ext>
              </a:extLst>
            </p:cNvPr>
            <p:cNvSpPr/>
            <p:nvPr/>
          </p:nvSpPr>
          <p:spPr>
            <a:xfrm>
              <a:off x="404861" y="4611056"/>
              <a:ext cx="1461009" cy="1403123"/>
            </a:xfrm>
            <a:prstGeom prst="ellipse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C" sz="1200" dirty="0"/>
                <a:t>Capacitaciones a sus trabajadores</a:t>
              </a:r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E7995134-4A1B-4058-8308-C141A0156E56}"/>
                </a:ext>
              </a:extLst>
            </p:cNvPr>
            <p:cNvSpPr/>
            <p:nvPr/>
          </p:nvSpPr>
          <p:spPr>
            <a:xfrm>
              <a:off x="1974852" y="4679997"/>
              <a:ext cx="1461009" cy="1353235"/>
            </a:xfrm>
            <a:prstGeom prst="ellipse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C" sz="1200" dirty="0"/>
                <a:t>Implementación de Buenas Prácticas Agrícolas</a:t>
              </a:r>
            </a:p>
          </p:txBody>
        </p: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7F08090A-3F21-4B7C-BE39-36ACEC0A0E1E}"/>
                </a:ext>
              </a:extLst>
            </p:cNvPr>
            <p:cNvSpPr/>
            <p:nvPr/>
          </p:nvSpPr>
          <p:spPr>
            <a:xfrm>
              <a:off x="3583943" y="4706638"/>
              <a:ext cx="1461009" cy="1409845"/>
            </a:xfrm>
            <a:prstGeom prst="ellipse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C" sz="1100" dirty="0"/>
                <a:t>Medidas de </a:t>
              </a:r>
              <a:r>
                <a:rPr lang="es-EC" sz="1400" dirty="0"/>
                <a:t>Bioseguridad</a:t>
              </a:r>
              <a:endParaRPr lang="es-EC" sz="1100" dirty="0"/>
            </a:p>
          </p:txBody>
        </p:sp>
      </p:grpSp>
      <p:sp>
        <p:nvSpPr>
          <p:cNvPr id="17" name="CuadroTexto 16">
            <a:extLst>
              <a:ext uri="{FF2B5EF4-FFF2-40B4-BE49-F238E27FC236}">
                <a16:creationId xmlns:a16="http://schemas.microsoft.com/office/drawing/2014/main" id="{F54C2C52-9CC7-4915-ABB0-35EB5B0424DC}"/>
              </a:ext>
            </a:extLst>
          </p:cNvPr>
          <p:cNvSpPr txBox="1"/>
          <p:nvPr/>
        </p:nvSpPr>
        <p:spPr>
          <a:xfrm>
            <a:off x="5223952" y="766434"/>
            <a:ext cx="3616325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Acciones tomadas por la Agencia</a:t>
            </a:r>
          </a:p>
        </p:txBody>
      </p:sp>
      <p:sp>
        <p:nvSpPr>
          <p:cNvPr id="18" name="Rectángulo: esquinas diagonales redondeadas 17">
            <a:extLst>
              <a:ext uri="{FF2B5EF4-FFF2-40B4-BE49-F238E27FC236}">
                <a16:creationId xmlns:a16="http://schemas.microsoft.com/office/drawing/2014/main" id="{E9C243A7-E70C-43DA-B83E-DC0D622C8B98}"/>
              </a:ext>
            </a:extLst>
          </p:cNvPr>
          <p:cNvSpPr/>
          <p:nvPr/>
        </p:nvSpPr>
        <p:spPr>
          <a:xfrm>
            <a:off x="5223952" y="1257779"/>
            <a:ext cx="3555299" cy="4462520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dirty="0"/>
              <a:t>*Capacitaciones a productores, exportadoras, asociaciones, técnicos del MAG.</a:t>
            </a:r>
          </a:p>
          <a:p>
            <a:pPr algn="ctr"/>
            <a:r>
              <a:rPr lang="es-EC" dirty="0"/>
              <a:t>*Entrega de material divulgativo.</a:t>
            </a:r>
          </a:p>
          <a:p>
            <a:pPr algn="ctr"/>
            <a:r>
              <a:rPr lang="es-EC" dirty="0"/>
              <a:t>*Monitoreo de plagas en sitios de producción de musáceas.</a:t>
            </a:r>
          </a:p>
          <a:p>
            <a:pPr algn="ctr"/>
            <a:r>
              <a:rPr lang="es-EC" dirty="0"/>
              <a:t>*Desinfección de vehículos livianos y pesados en puntos de control terrestre y marítimo. </a:t>
            </a:r>
          </a:p>
          <a:p>
            <a:pPr algn="ctr"/>
            <a:r>
              <a:rPr lang="es-EC" dirty="0"/>
              <a:t>*Entrega de kits de bioseguridad por parte de GIZ.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320B7009-9FEB-4274-A1F5-1E1D7AE63207}"/>
              </a:ext>
            </a:extLst>
          </p:cNvPr>
          <p:cNvSpPr txBox="1"/>
          <p:nvPr/>
        </p:nvSpPr>
        <p:spPr>
          <a:xfrm>
            <a:off x="8888951" y="1894387"/>
            <a:ext cx="3152775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Futuras Acciones</a:t>
            </a:r>
          </a:p>
        </p:txBody>
      </p:sp>
      <p:pic>
        <p:nvPicPr>
          <p:cNvPr id="20" name="Diagrama 16">
            <a:extLst>
              <a:ext uri="{FF2B5EF4-FFF2-40B4-BE49-F238E27FC236}">
                <a16:creationId xmlns:a16="http://schemas.microsoft.com/office/drawing/2014/main" id="{219922D4-BF11-4998-82F2-76F7A7119AAA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5168" y="2704068"/>
            <a:ext cx="5394143" cy="2695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03068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 animBg="1"/>
      <p:bldP spid="12" grpId="0" animBg="1"/>
      <p:bldP spid="13" grpId="0"/>
      <p:bldP spid="17" grpId="0"/>
      <p:bldP spid="18" grpId="0" animBg="1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8" y="1388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E9295F4-2B2F-42AA-8FBA-1360E69F42FC}"/>
              </a:ext>
            </a:extLst>
          </p:cNvPr>
          <p:cNvSpPr txBox="1"/>
          <p:nvPr/>
        </p:nvSpPr>
        <p:spPr>
          <a:xfrm>
            <a:off x="358225" y="553619"/>
            <a:ext cx="61897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400" b="1" dirty="0"/>
              <a:t>PESTE PORCINA AFRICANA</a:t>
            </a:r>
          </a:p>
          <a:p>
            <a:endParaRPr lang="es-EC" sz="2400" b="1" dirty="0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14E3459E-9D36-4760-8C4F-54D2AD3FF7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03025016"/>
              </p:ext>
            </p:extLst>
          </p:nvPr>
        </p:nvGraphicFramePr>
        <p:xfrm>
          <a:off x="136476" y="1298099"/>
          <a:ext cx="6411533" cy="4814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FCEC49DA-B5B7-49FB-9AA4-6B6555158A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37833071"/>
              </p:ext>
            </p:extLst>
          </p:nvPr>
        </p:nvGraphicFramePr>
        <p:xfrm>
          <a:off x="6210495" y="1191441"/>
          <a:ext cx="4393586" cy="26336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78FA5909-7789-4934-8FDF-DB9B2429CFF8}"/>
              </a:ext>
            </a:extLst>
          </p:cNvPr>
          <p:cNvSpPr txBox="1"/>
          <p:nvPr/>
        </p:nvSpPr>
        <p:spPr>
          <a:xfrm>
            <a:off x="7252864" y="1231393"/>
            <a:ext cx="2646362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CONTEXTO DEL RIESGO</a:t>
            </a:r>
          </a:p>
        </p:txBody>
      </p:sp>
      <p:pic>
        <p:nvPicPr>
          <p:cNvPr id="10" name="Diagrama 5">
            <a:extLst>
              <a:ext uri="{FF2B5EF4-FFF2-40B4-BE49-F238E27FC236}">
                <a16:creationId xmlns:a16="http://schemas.microsoft.com/office/drawing/2014/main" id="{0B9591E3-D807-4629-A20F-3E1595719230}"/>
              </a:ext>
            </a:extLst>
          </p:cNvPr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842" y="2799534"/>
            <a:ext cx="3771900" cy="384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39165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908FC6B-E053-4EE7-A6DC-0D898D0FEA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B6FFAD5-D419-459B-9884-5CC1B2BDBA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A4EFCA9-1774-46BB-93B7-CF3AC38A8D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7A7F722-1063-4BCC-BA9A-12AF85DDC7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17505BD-C8E5-4126-8EEF-8F46C200D8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010F355-71A2-4E46-A943-5F0EFAE6A5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989DA0D-CCA5-40BA-9D00-304E0C3385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4BB7EB8-BFEC-492F-850F-7897561CC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1946859-238E-4B99-982E-5394C7CF04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80911DE-441C-4F4C-B070-269E6AE1C0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0BD3C9D-29C7-4A5C-91D3-CEB3F09898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CE012F4-D800-4266-B724-BE81D439F7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D0FEAC9-E2BA-4E54-9AB8-45ADC602D0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C2353F4-2AD5-4E7D-9DAF-DD3F52C58C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Dgm bld="lvlAtOnce"/>
        </p:bldSub>
      </p:bldGraphic>
      <p:bldGraphic spid="8" grpId="0" uiExpand="1">
        <p:bldSub>
          <a:bldDgm bld="one"/>
        </p:bldSub>
      </p:bldGraphic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7" y="1387"/>
            <a:ext cx="12187065" cy="6855224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7E8A7EEA-40D6-174B-B5BD-8D56DDB7A317}"/>
              </a:ext>
            </a:extLst>
          </p:cNvPr>
          <p:cNvSpPr txBox="1"/>
          <p:nvPr/>
        </p:nvSpPr>
        <p:spPr>
          <a:xfrm>
            <a:off x="607175" y="2536860"/>
            <a:ext cx="70485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GRACIAS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07AFC37-A9D8-3B49-B5DD-7698A601D844}"/>
              </a:ext>
            </a:extLst>
          </p:cNvPr>
          <p:cNvSpPr txBox="1"/>
          <p:nvPr/>
        </p:nvSpPr>
        <p:spPr>
          <a:xfrm>
            <a:off x="5095982" y="385346"/>
            <a:ext cx="66565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C" sz="1600" dirty="0">
                <a:solidFill>
                  <a:schemeClr val="bg2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</p:spTree>
    <p:extLst>
      <p:ext uri="{BB962C8B-B14F-4D97-AF65-F5344CB8AC3E}">
        <p14:creationId xmlns:p14="http://schemas.microsoft.com/office/powerpoint/2010/main" val="38060606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705</TotalTime>
  <Words>1547</Words>
  <Application>Microsoft Macintosh PowerPoint</Application>
  <PresentationFormat>Panorámica</PresentationFormat>
  <Paragraphs>257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Dolce Vita Heavy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66</cp:revision>
  <dcterms:created xsi:type="dcterms:W3CDTF">2020-09-29T16:04:55Z</dcterms:created>
  <dcterms:modified xsi:type="dcterms:W3CDTF">2021-04-16T17:41:39Z</dcterms:modified>
</cp:coreProperties>
</file>