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2" r:id="rId4"/>
    <p:sldId id="273" r:id="rId5"/>
    <p:sldId id="262" r:id="rId6"/>
    <p:sldId id="261" r:id="rId7"/>
    <p:sldId id="270" r:id="rId8"/>
    <p:sldId id="263" r:id="rId9"/>
    <p:sldId id="271" r:id="rId10"/>
    <p:sldId id="274" r:id="rId11"/>
    <p:sldId id="275" r:id="rId12"/>
    <p:sldId id="276" r:id="rId13"/>
    <p:sldId id="277" r:id="rId14"/>
    <p:sldId id="278" r:id="rId15"/>
    <p:sldId id="260" r:id="rId1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16"/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55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wnloads\ria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S"/>
              <a:t>PROYECTO DE ERRADICACIÓN PESTE PORCINA CLÁSICA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Hoja1!$B$10</c:f>
              <c:strCache>
                <c:ptCount val="1"/>
                <c:pt idx="0">
                  <c:v>PROYECTO ERRADICACIÓN PESTE PORCINA CLÁSICA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/>
                      <a:t>207447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572-49EA-8362-619471A233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000" b="1" dirty="0"/>
                      <a:t>7662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000" b="1"/>
                      <a:t>59274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572-49EA-8362-619471A233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836700800340901"/>
                  <c:y val="-9.25039153660327E-17"/>
                </c:manualLayout>
              </c:layout>
              <c:tx>
                <c:rich>
                  <a:bodyPr/>
                  <a:lstStyle/>
                  <a:p>
                    <a:r>
                      <a:rPr lang="en-US" sz="2000" b="1"/>
                      <a:t>5458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572-49EA-8362-619471A233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2000" b="1"/>
                      <a:t>20827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572-49EA-8362-619471A233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0180060013109121"/>
                  <c:y val="-2.31259788415081E-17"/>
                </c:manualLayout>
              </c:layout>
              <c:tx>
                <c:rich>
                  <a:bodyPr/>
                  <a:lstStyle/>
                  <a:p>
                    <a:r>
                      <a:rPr lang="en-US" sz="2000" b="1"/>
                      <a:t>1626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572-49EA-8362-619471A233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Hoja1!$C$10:$H$11</c:f>
              <c:multiLvlStrCache>
                <c:ptCount val="6"/>
                <c:lvl>
                  <c:pt idx="0">
                    <c:v># PORCINOS  VACUNADOS</c:v>
                  </c:pt>
                  <c:pt idx="1">
                    <c:v>#PREDIOS </c:v>
                  </c:pt>
                  <c:pt idx="2">
                    <c:v># PORCINOS  VACUNADOS</c:v>
                  </c:pt>
                  <c:pt idx="3">
                    <c:v>#PREDIOS </c:v>
                  </c:pt>
                  <c:pt idx="4">
                    <c:v># PORCINOS  VACUNADOS</c:v>
                  </c:pt>
                  <c:pt idx="5">
                    <c:v>#PREDIOS </c:v>
                  </c:pt>
                </c:lvl>
                <c:lvl>
                  <c:pt idx="0">
                    <c:v>CAÑAR</c:v>
                  </c:pt>
                  <c:pt idx="2">
                    <c:v>MORONA SANTIAGO</c:v>
                  </c:pt>
                  <c:pt idx="4">
                    <c:v>AZUAY</c:v>
                  </c:pt>
                </c:lvl>
              </c:multiLvlStrCache>
            </c:multiLvlStrRef>
          </c:cat>
          <c:val>
            <c:numRef>
              <c:f>Hoja1!$C$12:$H$12</c:f>
              <c:numCache>
                <c:formatCode>General</c:formatCode>
                <c:ptCount val="6"/>
                <c:pt idx="0">
                  <c:v>28125.0</c:v>
                </c:pt>
                <c:pt idx="1">
                  <c:v>3182.0</c:v>
                </c:pt>
                <c:pt idx="2">
                  <c:v>16588.0</c:v>
                </c:pt>
                <c:pt idx="3">
                  <c:v>1855.0</c:v>
                </c:pt>
                <c:pt idx="4">
                  <c:v>28752.0</c:v>
                </c:pt>
                <c:pt idx="5">
                  <c:v>4599.0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572-49EA-8362-619471A2330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144224216"/>
        <c:axId val="2140977768"/>
      </c:barChart>
      <c:catAx>
        <c:axId val="2144224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600"/>
            </a:pPr>
            <a:endParaRPr lang="en-US"/>
          </a:p>
        </c:txPr>
        <c:crossAx val="2140977768"/>
        <c:crosses val="autoZero"/>
        <c:auto val="1"/>
        <c:lblAlgn val="ctr"/>
        <c:lblOffset val="100"/>
        <c:noMultiLvlLbl val="0"/>
      </c:catAx>
      <c:valAx>
        <c:axId val="2140977768"/>
        <c:scaling>
          <c:orientation val="minMax"/>
        </c:scaling>
        <c:delete val="1"/>
        <c:axPos val="b"/>
        <c:majorGridlines/>
        <c:numFmt formatCode="General" sourceLinked="1"/>
        <c:majorTickMark val="none"/>
        <c:minorTickMark val="none"/>
        <c:tickLblPos val="nextTo"/>
        <c:crossAx val="2144224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400"/>
            </a:pPr>
            <a:r>
              <a:rPr lang="en-US" sz="2400"/>
              <a:t>CENTROS DE FAENAMIENTO</a:t>
            </a:r>
          </a:p>
        </c:rich>
      </c:tx>
      <c:layout>
        <c:manualLayout>
          <c:xMode val="edge"/>
          <c:yMode val="edge"/>
          <c:x val="0.349061004744978"/>
          <c:y val="0.02758126700877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CAÑAR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/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Hoja1!$A$3:$A$6</c:f>
              <c:strCache>
                <c:ptCount val="4"/>
                <c:pt idx="0">
                  <c:v>N° CENTROS DE FAENAMIENTO</c:v>
                </c:pt>
                <c:pt idx="1">
                  <c:v>INSPECCIONES REALIZADAS</c:v>
                </c:pt>
                <c:pt idx="2">
                  <c:v>MABIO</c:v>
                </c:pt>
                <c:pt idx="3">
                  <c:v>POR CERTIFICARSE</c:v>
                </c:pt>
              </c:strCache>
            </c:strRef>
          </c:cat>
          <c:val>
            <c:numRef>
              <c:f>Hoja1!$B$3:$B$6</c:f>
              <c:numCache>
                <c:formatCode>General</c:formatCode>
                <c:ptCount val="4"/>
                <c:pt idx="0">
                  <c:v>26.0</c:v>
                </c:pt>
                <c:pt idx="1">
                  <c:v>13.0</c:v>
                </c:pt>
                <c:pt idx="2">
                  <c:v>18.0</c:v>
                </c:pt>
                <c:pt idx="3">
                  <c:v>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4F-40E5-9745-1C875DBCA1B0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MORONA SANTIAGO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/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Hoja1!$A$3:$A$6</c:f>
              <c:strCache>
                <c:ptCount val="4"/>
                <c:pt idx="0">
                  <c:v>N° CENTROS DE FAENAMIENTO</c:v>
                </c:pt>
                <c:pt idx="1">
                  <c:v>INSPECCIONES REALIZADAS</c:v>
                </c:pt>
                <c:pt idx="2">
                  <c:v>MABIO</c:v>
                </c:pt>
                <c:pt idx="3">
                  <c:v>POR CERTIFICARSE</c:v>
                </c:pt>
              </c:strCache>
            </c:strRef>
          </c:cat>
          <c:val>
            <c:numRef>
              <c:f>Hoja1!$C$3:$C$6</c:f>
              <c:numCache>
                <c:formatCode>General</c:formatCode>
                <c:ptCount val="4"/>
                <c:pt idx="0">
                  <c:v>8.0</c:v>
                </c:pt>
                <c:pt idx="1">
                  <c:v>4.0</c:v>
                </c:pt>
                <c:pt idx="2">
                  <c:v>0.0</c:v>
                </c:pt>
                <c:pt idx="3">
                  <c:v>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4F-40E5-9745-1C875DBCA1B0}"/>
            </c:ext>
          </c:extLst>
        </c:ser>
        <c:ser>
          <c:idx val="2"/>
          <c:order val="2"/>
          <c:tx>
            <c:strRef>
              <c:f>Hoja1!$D$2</c:f>
              <c:strCache>
                <c:ptCount val="1"/>
                <c:pt idx="0">
                  <c:v>AZUAY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Hoja1!$A$3:$A$6</c:f>
              <c:strCache>
                <c:ptCount val="4"/>
                <c:pt idx="0">
                  <c:v>N° CENTROS DE FAENAMIENTO</c:v>
                </c:pt>
                <c:pt idx="1">
                  <c:v>INSPECCIONES REALIZADAS</c:v>
                </c:pt>
                <c:pt idx="2">
                  <c:v>MABIO</c:v>
                </c:pt>
                <c:pt idx="3">
                  <c:v>POR CERTIFICARSE</c:v>
                </c:pt>
              </c:strCache>
            </c:strRef>
          </c:cat>
          <c:val>
            <c:numRef>
              <c:f>Hoja1!$D$3:$D$6</c:f>
              <c:numCache>
                <c:formatCode>General</c:formatCode>
                <c:ptCount val="4"/>
                <c:pt idx="0">
                  <c:v>45.0</c:v>
                </c:pt>
                <c:pt idx="1">
                  <c:v>23.0</c:v>
                </c:pt>
                <c:pt idx="2">
                  <c:v>25.0</c:v>
                </c:pt>
                <c:pt idx="3">
                  <c:v>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4F-40E5-9745-1C875DBCA1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33899960"/>
        <c:axId val="2139795992"/>
      </c:barChart>
      <c:catAx>
        <c:axId val="213389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en-US"/>
          </a:p>
        </c:txPr>
        <c:crossAx val="2139795992"/>
        <c:crosses val="autoZero"/>
        <c:auto val="1"/>
        <c:lblAlgn val="ctr"/>
        <c:lblOffset val="100"/>
        <c:noMultiLvlLbl val="0"/>
      </c:catAx>
      <c:valAx>
        <c:axId val="2139795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33899960"/>
        <c:crosses val="autoZero"/>
        <c:crossBetween val="between"/>
      </c:valAx>
      <c:spPr>
        <a:noFill/>
        <a:ln>
          <a:noFill/>
        </a:ln>
        <a:effectLst/>
        <a:sp3d/>
      </c:spPr>
    </c:plotArea>
    <c:legend>
      <c:legendPos val="r"/>
      <c:layout>
        <c:manualLayout>
          <c:xMode val="edge"/>
          <c:yMode val="edge"/>
          <c:x val="0.813879441355282"/>
          <c:y val="0.235100413569939"/>
          <c:w val="0.156193201037921"/>
          <c:h val="0.17046020430382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8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 dirty="0" smtClean="0"/>
              <a:t>REGISTRO Y POST REGISTRO DE EMPRESAS Y ALMACENES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N° ALMACENES REGISTRADOS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167.0</c:v>
                </c:pt>
                <c:pt idx="1">
                  <c:v>129.0</c:v>
                </c:pt>
                <c:pt idx="2">
                  <c:v>220.0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D3-4687-B85A-21884FDB050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N° POST REGISTRO DE EMPRESAS Y ALMACENES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154.0</c:v>
                </c:pt>
                <c:pt idx="1">
                  <c:v>87.0</c:v>
                </c:pt>
                <c:pt idx="2">
                  <c:v>258.0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FD3-4687-B85A-21884FDB0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6142632"/>
        <c:axId val="2141755608"/>
      </c:barChart>
      <c:catAx>
        <c:axId val="-212614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41755608"/>
        <c:crosses val="autoZero"/>
        <c:auto val="1"/>
        <c:lblAlgn val="ctr"/>
        <c:lblOffset val="100"/>
        <c:noMultiLvlLbl val="0"/>
      </c:catAx>
      <c:valAx>
        <c:axId val="214175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26142632"/>
        <c:crosses val="autoZero"/>
        <c:crossBetween val="between"/>
      </c:valAx>
      <c:spPr>
        <a:noFill/>
        <a:ln>
          <a:noFill/>
        </a:ln>
        <a:effectLst/>
        <a:sp3d/>
      </c:spPr>
    </c:plotArea>
    <c:legend>
      <c:legendPos val="r"/>
      <c:layout>
        <c:manualLayout>
          <c:xMode val="edge"/>
          <c:yMode val="edge"/>
          <c:x val="0.707521199513071"/>
          <c:y val="0.434414304685931"/>
          <c:w val="0.283400028648172"/>
          <c:h val="0.22832909828617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3"/>
      </a:solidFill>
    </a:ln>
    <a:effectLst/>
  </c:spPr>
  <c:txPr>
    <a:bodyPr/>
    <a:lstStyle/>
    <a:p>
      <a:pPr algn="just">
        <a:defRPr sz="1800">
          <a:solidFill>
            <a:srgbClr val="595959"/>
          </a:solidFill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C372F-DDAB-4105-8076-CADB1980FD08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B495629C-1503-43B6-B1C3-B966CC24CA98}">
      <dgm:prSet phldrT="[Texto]" custT="1"/>
      <dgm:spPr/>
      <dgm:t>
        <a:bodyPr/>
        <a:lstStyle/>
        <a:p>
          <a:r>
            <a:rPr lang="es-EC" sz="1800" b="1" dirty="0">
              <a:latin typeface="Arial"/>
              <a:cs typeface="Arial"/>
            </a:rPr>
            <a:t>CAÑAR</a:t>
          </a:r>
        </a:p>
      </dgm:t>
    </dgm:pt>
    <dgm:pt modelId="{5EB84F4F-1201-460D-9F1B-6330283B6696}" type="parTrans" cxnId="{54E7F2A3-5D61-4D68-816B-648C59B0B6C3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3F00B5CD-599D-4342-837D-B2170446B97D}" type="sibTrans" cxnId="{54E7F2A3-5D61-4D68-816B-648C59B0B6C3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425172D2-E4C5-4312-B30D-3E22C5B73700}">
      <dgm:prSet phldrT="[Texto]" custT="1"/>
      <dgm:spPr/>
      <dgm:t>
        <a:bodyPr/>
        <a:lstStyle/>
        <a:p>
          <a:r>
            <a:rPr lang="es-EC" sz="1800" b="0" dirty="0" smtClean="0">
              <a:latin typeface="Arial"/>
              <a:cs typeface="Arial"/>
            </a:rPr>
            <a:t>Banano, Cacao, Pitahaya, Maíz, Papa, Caña de Azúcar, Rosas, Arroz y Cítricos.</a:t>
          </a:r>
          <a:endParaRPr lang="es-EC" sz="1800" b="0" dirty="0">
            <a:latin typeface="Arial"/>
            <a:cs typeface="Arial"/>
          </a:endParaRPr>
        </a:p>
      </dgm:t>
    </dgm:pt>
    <dgm:pt modelId="{CE697B85-1EAE-48BB-B0D7-BD1B3479EF99}" type="parTrans" cxnId="{55142114-ED6B-45AC-97D5-C35576575146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252F5D62-4422-4B05-B6FB-2B4DC6A10DA9}" type="sibTrans" cxnId="{55142114-ED6B-45AC-97D5-C35576575146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5B4A9CD0-5EF1-43DF-A2F0-51215C1998C8}">
      <dgm:prSet phldrT="[Texto]"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s-EC" sz="1400" b="1" dirty="0">
              <a:latin typeface="Arial"/>
              <a:cs typeface="Arial"/>
            </a:rPr>
            <a:t>MORONA SANTIAGO</a:t>
          </a:r>
        </a:p>
      </dgm:t>
    </dgm:pt>
    <dgm:pt modelId="{8597BA75-3731-4793-A22C-2995D6A68375}" type="parTrans" cxnId="{D5FFFAE7-68D8-4E6F-B9EB-53234FEC3B46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8A99FE77-CF01-4C52-B1AE-EF5DE1F8B074}" type="sibTrans" cxnId="{D5FFFAE7-68D8-4E6F-B9EB-53234FEC3B46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996223E1-BE5B-4C3D-B606-0CC0CD178E7E}">
      <dgm:prSet phldrT="[Texto]" custT="1"/>
      <dgm:spPr/>
      <dgm:t>
        <a:bodyPr/>
        <a:lstStyle/>
        <a:p>
          <a:r>
            <a:rPr lang="es-EC" sz="1800" b="1" dirty="0">
              <a:latin typeface="Arial"/>
              <a:cs typeface="Arial"/>
            </a:rPr>
            <a:t>AZUAY</a:t>
          </a:r>
        </a:p>
      </dgm:t>
    </dgm:pt>
    <dgm:pt modelId="{F914C183-DBAE-42DD-9C96-20937C408C27}" type="parTrans" cxnId="{3B261A79-8D1A-4851-B896-D104FA2F9F38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6BC58458-282D-4A8F-83C1-08CB6803B909}" type="sibTrans" cxnId="{3B261A79-8D1A-4851-B896-D104FA2F9F38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479B40B9-E9D6-4858-AAAE-50488C049F66}">
      <dgm:prSet phldrT="[Texto]" custT="1"/>
      <dgm:spPr/>
      <dgm:t>
        <a:bodyPr/>
        <a:lstStyle/>
        <a:p>
          <a:r>
            <a:rPr lang="es-EC" sz="1800" b="0" dirty="0" smtClean="0">
              <a:latin typeface="Arial"/>
              <a:cs typeface="Arial"/>
            </a:rPr>
            <a:t>Orquideas, Bromelias, Anthurium, Philodeondron, Adelonema, Caladium, Monstera, Begonia, Guzmania a Noruega, Vietnam, Reino Unido, Filipinas, Bélgica, Eslovenia, Malasia</a:t>
          </a:r>
        </a:p>
      </dgm:t>
    </dgm:pt>
    <dgm:pt modelId="{1971AF1C-2441-450C-BA1B-F1299E96224F}" type="sibTrans" cxnId="{E9EE2A52-DBF9-4A3D-BC9E-8671F29E7DA8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CF5FA06A-9367-4834-8BF0-1AAFEAE16D90}" type="parTrans" cxnId="{E9EE2A52-DBF9-4A3D-BC9E-8671F29E7DA8}">
      <dgm:prSet/>
      <dgm:spPr/>
      <dgm:t>
        <a:bodyPr/>
        <a:lstStyle/>
        <a:p>
          <a:endParaRPr lang="es-EC" sz="1800">
            <a:latin typeface="Arial"/>
            <a:cs typeface="Arial"/>
          </a:endParaRPr>
        </a:p>
      </dgm:t>
    </dgm:pt>
    <dgm:pt modelId="{574389B0-903C-4247-9A0A-8AEAA28841DA}">
      <dgm:prSet custT="1"/>
      <dgm:spPr>
        <a:ln>
          <a:solidFill>
            <a:schemeClr val="accent6"/>
          </a:solidFill>
        </a:ln>
      </dgm:spPr>
      <dgm:t>
        <a:bodyPr/>
        <a:lstStyle/>
        <a:p>
          <a:r>
            <a:rPr lang="es-ES" sz="1800" b="0" dirty="0" smtClean="0">
              <a:latin typeface="Arial"/>
              <a:cs typeface="Arial"/>
            </a:rPr>
            <a:t>64 acopiadores de Pitahaya registrados, 10 centros de acopio habilitados, 518 inspecciones realizadas a operadores de exportación.  901 monitoreos de plagas y cultivos</a:t>
          </a:r>
          <a:endParaRPr lang="es-ES" sz="1800" b="0" dirty="0">
            <a:latin typeface="Arial"/>
            <a:cs typeface="Arial"/>
          </a:endParaRPr>
        </a:p>
      </dgm:t>
    </dgm:pt>
    <dgm:pt modelId="{2FB95E12-FC76-4770-8768-EEA91BA5C04D}" type="parTrans" cxnId="{C8A87CD6-F7FF-43A7-AC93-FB62EF4ED165}">
      <dgm:prSet/>
      <dgm:spPr/>
      <dgm:t>
        <a:bodyPr/>
        <a:lstStyle/>
        <a:p>
          <a:endParaRPr lang="es-ES" sz="1800">
            <a:latin typeface="Arial"/>
            <a:cs typeface="Arial"/>
          </a:endParaRPr>
        </a:p>
      </dgm:t>
    </dgm:pt>
    <dgm:pt modelId="{9FCA7212-C06B-47AD-BF5B-D48F69D602BB}" type="sibTrans" cxnId="{C8A87CD6-F7FF-43A7-AC93-FB62EF4ED165}">
      <dgm:prSet/>
      <dgm:spPr/>
      <dgm:t>
        <a:bodyPr/>
        <a:lstStyle/>
        <a:p>
          <a:endParaRPr lang="es-ES" sz="1800">
            <a:latin typeface="Arial"/>
            <a:cs typeface="Arial"/>
          </a:endParaRPr>
        </a:p>
      </dgm:t>
    </dgm:pt>
    <dgm:pt modelId="{9A7788A4-6365-4E66-BE1B-7A0C574FA30B}" type="pres">
      <dgm:prSet presAssocID="{BFAC372F-DDAB-4105-8076-CADB1980FD0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3A50C89-B45A-46FA-90D8-45AF1146DFCD}" type="pres">
      <dgm:prSet presAssocID="{B495629C-1503-43B6-B1C3-B966CC24CA98}" presName="composite" presStyleCnt="0"/>
      <dgm:spPr/>
      <dgm:t>
        <a:bodyPr/>
        <a:lstStyle/>
        <a:p>
          <a:endParaRPr lang="es-ES"/>
        </a:p>
      </dgm:t>
    </dgm:pt>
    <dgm:pt modelId="{84FA849A-43D0-4097-B2FD-9CFFA4589A20}" type="pres">
      <dgm:prSet presAssocID="{B495629C-1503-43B6-B1C3-B966CC24CA9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6F73BE-F833-4D8B-82FA-C4A2D7E49CB9}" type="pres">
      <dgm:prSet presAssocID="{B495629C-1503-43B6-B1C3-B966CC24CA98}" presName="descendantText" presStyleLbl="alignAcc1" presStyleIdx="0" presStyleCnt="3" custLinFactNeighborX="0" custLinFactNeighborY="-7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935448-37D3-4C3A-867F-7DE09FEDF78E}" type="pres">
      <dgm:prSet presAssocID="{3F00B5CD-599D-4342-837D-B2170446B97D}" presName="sp" presStyleCnt="0"/>
      <dgm:spPr/>
      <dgm:t>
        <a:bodyPr/>
        <a:lstStyle/>
        <a:p>
          <a:endParaRPr lang="es-ES"/>
        </a:p>
      </dgm:t>
    </dgm:pt>
    <dgm:pt modelId="{117BE506-BFB4-4B82-B495-ABEC45373D69}" type="pres">
      <dgm:prSet presAssocID="{5B4A9CD0-5EF1-43DF-A2F0-51215C1998C8}" presName="composite" presStyleCnt="0"/>
      <dgm:spPr/>
      <dgm:t>
        <a:bodyPr/>
        <a:lstStyle/>
        <a:p>
          <a:endParaRPr lang="es-ES"/>
        </a:p>
      </dgm:t>
    </dgm:pt>
    <dgm:pt modelId="{4D98A129-8B2F-4A64-AADC-7FD4AB8AE627}" type="pres">
      <dgm:prSet presAssocID="{5B4A9CD0-5EF1-43DF-A2F0-51215C1998C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95BA82-4997-400D-953C-FFC88B47BCD8}" type="pres">
      <dgm:prSet presAssocID="{5B4A9CD0-5EF1-43DF-A2F0-51215C1998C8}" presName="descendantText" presStyleLbl="alignAcc1" presStyleIdx="1" presStyleCnt="3" custLinFactNeighborY="17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0F1B6F-1CD4-4B3A-9AF9-6B81DDBC041D}" type="pres">
      <dgm:prSet presAssocID="{8A99FE77-CF01-4C52-B1AE-EF5DE1F8B074}" presName="sp" presStyleCnt="0"/>
      <dgm:spPr/>
      <dgm:t>
        <a:bodyPr/>
        <a:lstStyle/>
        <a:p>
          <a:endParaRPr lang="es-ES"/>
        </a:p>
      </dgm:t>
    </dgm:pt>
    <dgm:pt modelId="{3D582ADD-DDC8-4B52-B257-7AB4D1C12C12}" type="pres">
      <dgm:prSet presAssocID="{996223E1-BE5B-4C3D-B606-0CC0CD178E7E}" presName="composite" presStyleCnt="0"/>
      <dgm:spPr/>
      <dgm:t>
        <a:bodyPr/>
        <a:lstStyle/>
        <a:p>
          <a:endParaRPr lang="es-ES"/>
        </a:p>
      </dgm:t>
    </dgm:pt>
    <dgm:pt modelId="{CE633C1E-A049-40E0-9F0E-010369E10F6F}" type="pres">
      <dgm:prSet presAssocID="{996223E1-BE5B-4C3D-B606-0CC0CD178E7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F0D842-389A-4A8B-B77C-487BD4BCA8EE}" type="pres">
      <dgm:prSet presAssocID="{996223E1-BE5B-4C3D-B606-0CC0CD178E7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261A79-8D1A-4851-B896-D104FA2F9F38}" srcId="{BFAC372F-DDAB-4105-8076-CADB1980FD08}" destId="{996223E1-BE5B-4C3D-B606-0CC0CD178E7E}" srcOrd="2" destOrd="0" parTransId="{F914C183-DBAE-42DD-9C96-20937C408C27}" sibTransId="{6BC58458-282D-4A8F-83C1-08CB6803B909}"/>
    <dgm:cxn modelId="{7C814A9E-950B-418C-9A36-917A24B870F9}" type="presOf" srcId="{479B40B9-E9D6-4858-AAAE-50488C049F66}" destId="{F9F0D842-389A-4A8B-B77C-487BD4BCA8EE}" srcOrd="0" destOrd="0" presId="urn:microsoft.com/office/officeart/2005/8/layout/chevron2"/>
    <dgm:cxn modelId="{4F1623C9-8D68-4148-A16E-1CDCA1135411}" type="presOf" srcId="{996223E1-BE5B-4C3D-B606-0CC0CD178E7E}" destId="{CE633C1E-A049-40E0-9F0E-010369E10F6F}" srcOrd="0" destOrd="0" presId="urn:microsoft.com/office/officeart/2005/8/layout/chevron2"/>
    <dgm:cxn modelId="{54E7F2A3-5D61-4D68-816B-648C59B0B6C3}" srcId="{BFAC372F-DDAB-4105-8076-CADB1980FD08}" destId="{B495629C-1503-43B6-B1C3-B966CC24CA98}" srcOrd="0" destOrd="0" parTransId="{5EB84F4F-1201-460D-9F1B-6330283B6696}" sibTransId="{3F00B5CD-599D-4342-837D-B2170446B97D}"/>
    <dgm:cxn modelId="{EBCF5FE5-9EAB-4E82-834B-7D31483A576B}" type="presOf" srcId="{B495629C-1503-43B6-B1C3-B966CC24CA98}" destId="{84FA849A-43D0-4097-B2FD-9CFFA4589A20}" srcOrd="0" destOrd="0" presId="urn:microsoft.com/office/officeart/2005/8/layout/chevron2"/>
    <dgm:cxn modelId="{626BF863-E36C-4738-A634-A3A1087337DE}" type="presOf" srcId="{425172D2-E4C5-4312-B30D-3E22C5B73700}" destId="{776F73BE-F833-4D8B-82FA-C4A2D7E49CB9}" srcOrd="0" destOrd="0" presId="urn:microsoft.com/office/officeart/2005/8/layout/chevron2"/>
    <dgm:cxn modelId="{68842EF9-7720-4BE1-B370-CDC73A730542}" type="presOf" srcId="{574389B0-903C-4247-9A0A-8AEAA28841DA}" destId="{7095BA82-4997-400D-953C-FFC88B47BCD8}" srcOrd="0" destOrd="0" presId="urn:microsoft.com/office/officeart/2005/8/layout/chevron2"/>
    <dgm:cxn modelId="{C8A87CD6-F7FF-43A7-AC93-FB62EF4ED165}" srcId="{5B4A9CD0-5EF1-43DF-A2F0-51215C1998C8}" destId="{574389B0-903C-4247-9A0A-8AEAA28841DA}" srcOrd="0" destOrd="0" parTransId="{2FB95E12-FC76-4770-8768-EEA91BA5C04D}" sibTransId="{9FCA7212-C06B-47AD-BF5B-D48F69D602BB}"/>
    <dgm:cxn modelId="{E9EE2A52-DBF9-4A3D-BC9E-8671F29E7DA8}" srcId="{996223E1-BE5B-4C3D-B606-0CC0CD178E7E}" destId="{479B40B9-E9D6-4858-AAAE-50488C049F66}" srcOrd="0" destOrd="0" parTransId="{CF5FA06A-9367-4834-8BF0-1AAFEAE16D90}" sibTransId="{1971AF1C-2441-450C-BA1B-F1299E96224F}"/>
    <dgm:cxn modelId="{2169FDD2-E5D3-413F-93DF-0BE4ED94FFAC}" type="presOf" srcId="{5B4A9CD0-5EF1-43DF-A2F0-51215C1998C8}" destId="{4D98A129-8B2F-4A64-AADC-7FD4AB8AE627}" srcOrd="0" destOrd="0" presId="urn:microsoft.com/office/officeart/2005/8/layout/chevron2"/>
    <dgm:cxn modelId="{A278B45B-A30A-4446-BF07-FC6BE450E0DC}" type="presOf" srcId="{BFAC372F-DDAB-4105-8076-CADB1980FD08}" destId="{9A7788A4-6365-4E66-BE1B-7A0C574FA30B}" srcOrd="0" destOrd="0" presId="urn:microsoft.com/office/officeart/2005/8/layout/chevron2"/>
    <dgm:cxn modelId="{D5FFFAE7-68D8-4E6F-B9EB-53234FEC3B46}" srcId="{BFAC372F-DDAB-4105-8076-CADB1980FD08}" destId="{5B4A9CD0-5EF1-43DF-A2F0-51215C1998C8}" srcOrd="1" destOrd="0" parTransId="{8597BA75-3731-4793-A22C-2995D6A68375}" sibTransId="{8A99FE77-CF01-4C52-B1AE-EF5DE1F8B074}"/>
    <dgm:cxn modelId="{55142114-ED6B-45AC-97D5-C35576575146}" srcId="{B495629C-1503-43B6-B1C3-B966CC24CA98}" destId="{425172D2-E4C5-4312-B30D-3E22C5B73700}" srcOrd="0" destOrd="0" parTransId="{CE697B85-1EAE-48BB-B0D7-BD1B3479EF99}" sibTransId="{252F5D62-4422-4B05-B6FB-2B4DC6A10DA9}"/>
    <dgm:cxn modelId="{2208DBA0-8D3E-48A9-95A1-0FDC69D0A255}" type="presParOf" srcId="{9A7788A4-6365-4E66-BE1B-7A0C574FA30B}" destId="{33A50C89-B45A-46FA-90D8-45AF1146DFCD}" srcOrd="0" destOrd="0" presId="urn:microsoft.com/office/officeart/2005/8/layout/chevron2"/>
    <dgm:cxn modelId="{E4EA2EC2-8789-46A5-9400-D72234ABE178}" type="presParOf" srcId="{33A50C89-B45A-46FA-90D8-45AF1146DFCD}" destId="{84FA849A-43D0-4097-B2FD-9CFFA4589A20}" srcOrd="0" destOrd="0" presId="urn:microsoft.com/office/officeart/2005/8/layout/chevron2"/>
    <dgm:cxn modelId="{39C674AC-124A-4366-A6E1-95A5620E2B34}" type="presParOf" srcId="{33A50C89-B45A-46FA-90D8-45AF1146DFCD}" destId="{776F73BE-F833-4D8B-82FA-C4A2D7E49CB9}" srcOrd="1" destOrd="0" presId="urn:microsoft.com/office/officeart/2005/8/layout/chevron2"/>
    <dgm:cxn modelId="{73852DDB-3FED-483E-9EC3-F280715BE607}" type="presParOf" srcId="{9A7788A4-6365-4E66-BE1B-7A0C574FA30B}" destId="{AA935448-37D3-4C3A-867F-7DE09FEDF78E}" srcOrd="1" destOrd="0" presId="urn:microsoft.com/office/officeart/2005/8/layout/chevron2"/>
    <dgm:cxn modelId="{D7E980D2-0B34-42A4-84FF-EF6C8A19ABB1}" type="presParOf" srcId="{9A7788A4-6365-4E66-BE1B-7A0C574FA30B}" destId="{117BE506-BFB4-4B82-B495-ABEC45373D69}" srcOrd="2" destOrd="0" presId="urn:microsoft.com/office/officeart/2005/8/layout/chevron2"/>
    <dgm:cxn modelId="{289D59FA-26A9-42A8-99DC-3D6DEB04A85C}" type="presParOf" srcId="{117BE506-BFB4-4B82-B495-ABEC45373D69}" destId="{4D98A129-8B2F-4A64-AADC-7FD4AB8AE627}" srcOrd="0" destOrd="0" presId="urn:microsoft.com/office/officeart/2005/8/layout/chevron2"/>
    <dgm:cxn modelId="{4440E28A-E6A8-43E4-BD9E-F026CABE2B64}" type="presParOf" srcId="{117BE506-BFB4-4B82-B495-ABEC45373D69}" destId="{7095BA82-4997-400D-953C-FFC88B47BCD8}" srcOrd="1" destOrd="0" presId="urn:microsoft.com/office/officeart/2005/8/layout/chevron2"/>
    <dgm:cxn modelId="{34CA45BC-D68A-4746-9B3D-27FB693D783B}" type="presParOf" srcId="{9A7788A4-6365-4E66-BE1B-7A0C574FA30B}" destId="{D70F1B6F-1CD4-4B3A-9AF9-6B81DDBC041D}" srcOrd="3" destOrd="0" presId="urn:microsoft.com/office/officeart/2005/8/layout/chevron2"/>
    <dgm:cxn modelId="{92774A49-AD37-46F3-ACA9-5E327D7D6E33}" type="presParOf" srcId="{9A7788A4-6365-4E66-BE1B-7A0C574FA30B}" destId="{3D582ADD-DDC8-4B52-B257-7AB4D1C12C12}" srcOrd="4" destOrd="0" presId="urn:microsoft.com/office/officeart/2005/8/layout/chevron2"/>
    <dgm:cxn modelId="{949E914C-376F-48D5-B4FD-9FD6C5CCBE88}" type="presParOf" srcId="{3D582ADD-DDC8-4B52-B257-7AB4D1C12C12}" destId="{CE633C1E-A049-40E0-9F0E-010369E10F6F}" srcOrd="0" destOrd="0" presId="urn:microsoft.com/office/officeart/2005/8/layout/chevron2"/>
    <dgm:cxn modelId="{9B794AD6-5BF5-4CC0-9BBE-F537A65225E4}" type="presParOf" srcId="{3D582ADD-DDC8-4B52-B257-7AB4D1C12C12}" destId="{F9F0D842-389A-4A8B-B77C-487BD4BCA8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B4AC7E-32A6-4325-A4DD-5DDC8DB26682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93DE010D-D135-431B-AEEF-C687A5DD0266}">
      <dgm:prSet phldrT="[Texto]" custT="1"/>
      <dgm:spPr/>
      <dgm:t>
        <a:bodyPr/>
        <a:lstStyle/>
        <a:p>
          <a:r>
            <a:rPr lang="es-ES" sz="1700" dirty="0">
              <a:latin typeface="Arial"/>
              <a:cs typeface="Arial"/>
            </a:rPr>
            <a:t>Capacitaciones continuas a técnicos, productores, docentes, estudiantes y público en general</a:t>
          </a:r>
        </a:p>
      </dgm:t>
    </dgm:pt>
    <dgm:pt modelId="{09809223-74C8-4CBE-A05D-D2286103AE44}" type="parTrans" cxnId="{8A5D90E4-496E-49EF-8086-C8A55E36A790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92644C00-E401-44D9-9B1F-C41616465532}" type="sibTrans" cxnId="{8A5D90E4-496E-49EF-8086-C8A55E36A790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CE290F01-3EA3-4FC8-834D-08E3F294DCA7}">
      <dgm:prSet phldrT="[Texto]" custT="1"/>
      <dgm:spPr/>
      <dgm:t>
        <a:bodyPr/>
        <a:lstStyle/>
        <a:p>
          <a:r>
            <a:rPr lang="es-ES" sz="1700">
              <a:latin typeface="Arial"/>
              <a:cs typeface="Arial"/>
            </a:rPr>
            <a:t>Desinfección en Puertos y Aeropuertos</a:t>
          </a:r>
        </a:p>
      </dgm:t>
    </dgm:pt>
    <dgm:pt modelId="{1C558BFD-DBE8-467C-A689-25967038D3C5}" type="parTrans" cxnId="{39A95E0A-8874-4981-A796-C6C099238A11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37E00E78-4FD1-4976-AA76-B47C3FADAC41}" type="sibTrans" cxnId="{39A95E0A-8874-4981-A796-C6C099238A11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1B5DC6A2-DFE2-4014-BE78-B10F8F94F932}">
      <dgm:prSet phldrT="[Texto]" custT="1"/>
      <dgm:spPr/>
      <dgm:t>
        <a:bodyPr/>
        <a:lstStyle/>
        <a:p>
          <a:r>
            <a:rPr lang="es-ES" sz="1700">
              <a:latin typeface="Arial"/>
              <a:cs typeface="Arial"/>
            </a:rPr>
            <a:t>Difusión por redes sociales, medios electrónicos y material divulgativo</a:t>
          </a:r>
        </a:p>
      </dgm:t>
    </dgm:pt>
    <dgm:pt modelId="{C8D3F138-302F-40F4-AFC0-87142128807E}" type="parTrans" cxnId="{1E391C20-E908-4B54-B6B2-46DB44C89FB6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F7C4CF8C-10BE-4BC2-B2AF-F4E479A7452B}" type="sibTrans" cxnId="{1E391C20-E908-4B54-B6B2-46DB44C89FB6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0DDF381A-EB99-496F-9ED4-1FAC2FD97B6F}">
      <dgm:prSet custT="1"/>
      <dgm:spPr/>
      <dgm:t>
        <a:bodyPr/>
        <a:lstStyle/>
        <a:p>
          <a:r>
            <a:rPr lang="es-ES" sz="1700" dirty="0">
              <a:latin typeface="Arial"/>
              <a:cs typeface="Arial"/>
            </a:rPr>
            <a:t>Prohibición de ingreso de germoplasma y cualquier material de reproducción de musáceas</a:t>
          </a:r>
        </a:p>
      </dgm:t>
    </dgm:pt>
    <dgm:pt modelId="{CD98B38E-C16C-45F4-A92A-2CA2A3AA6E59}" type="parTrans" cxnId="{018BD9D0-A761-4501-B41B-57DFE2093104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9FDC6D04-B425-483F-9369-B5FCD44B0DB9}" type="sibTrans" cxnId="{018BD9D0-A761-4501-B41B-57DFE2093104}">
      <dgm:prSet/>
      <dgm:spPr/>
      <dgm:t>
        <a:bodyPr/>
        <a:lstStyle/>
        <a:p>
          <a:endParaRPr lang="es-ES" sz="1700">
            <a:latin typeface="Arial"/>
            <a:cs typeface="Arial"/>
          </a:endParaRPr>
        </a:p>
      </dgm:t>
    </dgm:pt>
    <dgm:pt modelId="{7A578548-272F-4CA2-8CFD-E800EE5EFEAF}" type="pres">
      <dgm:prSet presAssocID="{20B4AC7E-32A6-4325-A4DD-5DDC8DB26682}" presName="Name0" presStyleCnt="0">
        <dgm:presLayoutVars>
          <dgm:dir/>
          <dgm:resizeHandles val="exact"/>
        </dgm:presLayoutVars>
      </dgm:prSet>
      <dgm:spPr/>
    </dgm:pt>
    <dgm:pt modelId="{123A6786-4D27-40A7-89D2-6FB8DBA33F52}" type="pres">
      <dgm:prSet presAssocID="{93DE010D-D135-431B-AEEF-C687A5DD0266}" presName="parTxOnly" presStyleLbl="node1" presStyleIdx="0" presStyleCnt="4" custScaleX="85900" custScaleY="1712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173694-3781-4C53-844D-C7295B90F19C}" type="pres">
      <dgm:prSet presAssocID="{92644C00-E401-44D9-9B1F-C41616465532}" presName="parSpace" presStyleCnt="0"/>
      <dgm:spPr/>
    </dgm:pt>
    <dgm:pt modelId="{2839FB58-9562-44BD-AFF8-29AC749E0B5E}" type="pres">
      <dgm:prSet presAssocID="{CE290F01-3EA3-4FC8-834D-08E3F294DCA7}" presName="parTxOnly" presStyleLbl="node1" presStyleIdx="1" presStyleCnt="4" custScaleX="108260" custScaleY="165634" custLinFactNeighborX="-4518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9211E0-F723-4753-AC62-B59ACFD24CF0}" type="pres">
      <dgm:prSet presAssocID="{37E00E78-4FD1-4976-AA76-B47C3FADAC41}" presName="parSpace" presStyleCnt="0"/>
      <dgm:spPr/>
    </dgm:pt>
    <dgm:pt modelId="{C4997FD2-273C-446B-A162-A074DB2570C1}" type="pres">
      <dgm:prSet presAssocID="{1B5DC6A2-DFE2-4014-BE78-B10F8F94F932}" presName="parTxOnly" presStyleLbl="node1" presStyleIdx="2" presStyleCnt="4" custScaleX="105805" custScaleY="165118" custLinFactNeighborX="-2656" custLinFactNeighborY="-3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417042-59CD-45E9-87B8-10123D349F6F}" type="pres">
      <dgm:prSet presAssocID="{F7C4CF8C-10BE-4BC2-B2AF-F4E479A7452B}" presName="parSpace" presStyleCnt="0"/>
      <dgm:spPr/>
    </dgm:pt>
    <dgm:pt modelId="{E9E26A10-71A0-4ACE-A0DE-EEFFA818FC9C}" type="pres">
      <dgm:prSet presAssocID="{0DDF381A-EB99-496F-9ED4-1FAC2FD97B6F}" presName="parTxOnly" presStyleLbl="node1" presStyleIdx="3" presStyleCnt="4" custScaleX="112877" custScaleY="164436" custLinFactNeighborX="-2434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E391C20-E908-4B54-B6B2-46DB44C89FB6}" srcId="{20B4AC7E-32A6-4325-A4DD-5DDC8DB26682}" destId="{1B5DC6A2-DFE2-4014-BE78-B10F8F94F932}" srcOrd="2" destOrd="0" parTransId="{C8D3F138-302F-40F4-AFC0-87142128807E}" sibTransId="{F7C4CF8C-10BE-4BC2-B2AF-F4E479A7452B}"/>
    <dgm:cxn modelId="{39A95E0A-8874-4981-A796-C6C099238A11}" srcId="{20B4AC7E-32A6-4325-A4DD-5DDC8DB26682}" destId="{CE290F01-3EA3-4FC8-834D-08E3F294DCA7}" srcOrd="1" destOrd="0" parTransId="{1C558BFD-DBE8-467C-A689-25967038D3C5}" sibTransId="{37E00E78-4FD1-4976-AA76-B47C3FADAC41}"/>
    <dgm:cxn modelId="{CDDB9A68-95DA-46AD-A954-1FA6FAAF5738}" type="presOf" srcId="{1B5DC6A2-DFE2-4014-BE78-B10F8F94F932}" destId="{C4997FD2-273C-446B-A162-A074DB2570C1}" srcOrd="0" destOrd="0" presId="urn:microsoft.com/office/officeart/2005/8/layout/hChevron3"/>
    <dgm:cxn modelId="{86029F49-48C5-4E27-8FF4-42E5BC13B848}" type="presOf" srcId="{0DDF381A-EB99-496F-9ED4-1FAC2FD97B6F}" destId="{E9E26A10-71A0-4ACE-A0DE-EEFFA818FC9C}" srcOrd="0" destOrd="0" presId="urn:microsoft.com/office/officeart/2005/8/layout/hChevron3"/>
    <dgm:cxn modelId="{6A41EA81-FC09-4462-9122-80ED4016B060}" type="presOf" srcId="{20B4AC7E-32A6-4325-A4DD-5DDC8DB26682}" destId="{7A578548-272F-4CA2-8CFD-E800EE5EFEAF}" srcOrd="0" destOrd="0" presId="urn:microsoft.com/office/officeart/2005/8/layout/hChevron3"/>
    <dgm:cxn modelId="{018BD9D0-A761-4501-B41B-57DFE2093104}" srcId="{20B4AC7E-32A6-4325-A4DD-5DDC8DB26682}" destId="{0DDF381A-EB99-496F-9ED4-1FAC2FD97B6F}" srcOrd="3" destOrd="0" parTransId="{CD98B38E-C16C-45F4-A92A-2CA2A3AA6E59}" sibTransId="{9FDC6D04-B425-483F-9369-B5FCD44B0DB9}"/>
    <dgm:cxn modelId="{8A5D90E4-496E-49EF-8086-C8A55E36A790}" srcId="{20B4AC7E-32A6-4325-A4DD-5DDC8DB26682}" destId="{93DE010D-D135-431B-AEEF-C687A5DD0266}" srcOrd="0" destOrd="0" parTransId="{09809223-74C8-4CBE-A05D-D2286103AE44}" sibTransId="{92644C00-E401-44D9-9B1F-C41616465532}"/>
    <dgm:cxn modelId="{235764E3-D66D-493C-911B-985115A82D6C}" type="presOf" srcId="{93DE010D-D135-431B-AEEF-C687A5DD0266}" destId="{123A6786-4D27-40A7-89D2-6FB8DBA33F52}" srcOrd="0" destOrd="0" presId="urn:microsoft.com/office/officeart/2005/8/layout/hChevron3"/>
    <dgm:cxn modelId="{786C616A-36B4-4FD6-A5AD-A1BEE75B5578}" type="presOf" srcId="{CE290F01-3EA3-4FC8-834D-08E3F294DCA7}" destId="{2839FB58-9562-44BD-AFF8-29AC749E0B5E}" srcOrd="0" destOrd="0" presId="urn:microsoft.com/office/officeart/2005/8/layout/hChevron3"/>
    <dgm:cxn modelId="{9BED51B6-7D50-473B-8B44-002225F54E60}" type="presParOf" srcId="{7A578548-272F-4CA2-8CFD-E800EE5EFEAF}" destId="{123A6786-4D27-40A7-89D2-6FB8DBA33F52}" srcOrd="0" destOrd="0" presId="urn:microsoft.com/office/officeart/2005/8/layout/hChevron3"/>
    <dgm:cxn modelId="{408725C9-48FF-443F-805B-C1F1E87F3015}" type="presParOf" srcId="{7A578548-272F-4CA2-8CFD-E800EE5EFEAF}" destId="{80173694-3781-4C53-844D-C7295B90F19C}" srcOrd="1" destOrd="0" presId="urn:microsoft.com/office/officeart/2005/8/layout/hChevron3"/>
    <dgm:cxn modelId="{F7C23F9E-CCDE-4300-8066-83E5240DD045}" type="presParOf" srcId="{7A578548-272F-4CA2-8CFD-E800EE5EFEAF}" destId="{2839FB58-9562-44BD-AFF8-29AC749E0B5E}" srcOrd="2" destOrd="0" presId="urn:microsoft.com/office/officeart/2005/8/layout/hChevron3"/>
    <dgm:cxn modelId="{9A764851-A481-4D94-A53C-3251A82C15C6}" type="presParOf" srcId="{7A578548-272F-4CA2-8CFD-E800EE5EFEAF}" destId="{0D9211E0-F723-4753-AC62-B59ACFD24CF0}" srcOrd="3" destOrd="0" presId="urn:microsoft.com/office/officeart/2005/8/layout/hChevron3"/>
    <dgm:cxn modelId="{BBDA1E36-E7E1-43AE-BE3A-5831E20CD62A}" type="presParOf" srcId="{7A578548-272F-4CA2-8CFD-E800EE5EFEAF}" destId="{C4997FD2-273C-446B-A162-A074DB2570C1}" srcOrd="4" destOrd="0" presId="urn:microsoft.com/office/officeart/2005/8/layout/hChevron3"/>
    <dgm:cxn modelId="{6821C767-AC78-4793-B396-4D84EDE72EE7}" type="presParOf" srcId="{7A578548-272F-4CA2-8CFD-E800EE5EFEAF}" destId="{3F417042-59CD-45E9-87B8-10123D349F6F}" srcOrd="5" destOrd="0" presId="urn:microsoft.com/office/officeart/2005/8/layout/hChevron3"/>
    <dgm:cxn modelId="{812913C0-0BA6-4BBD-A719-E903F2735102}" type="presParOf" srcId="{7A578548-272F-4CA2-8CFD-E800EE5EFEAF}" destId="{E9E26A10-71A0-4ACE-A0DE-EEFFA818FC9C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F7DC4-849C-405A-B349-02E074E75262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E5A8A276-49E3-4AA2-BB81-893373D02F0A}">
      <dgm:prSet phldrT="[Texto]" custT="1"/>
      <dgm:spPr>
        <a:solidFill>
          <a:srgbClr val="70AD47"/>
        </a:solidFill>
      </dgm:spPr>
      <dgm:t>
        <a:bodyPr/>
        <a:lstStyle/>
        <a:p>
          <a:r>
            <a:rPr lang="es-ES" sz="2800" b="1" dirty="0">
              <a:latin typeface="Arial"/>
              <a:cs typeface="Arial"/>
            </a:rPr>
            <a:t>Cañar</a:t>
          </a:r>
        </a:p>
      </dgm:t>
    </dgm:pt>
    <dgm:pt modelId="{41EBE262-24DA-4C4F-8221-8F4C66C65E4C}" type="parTrans" cxnId="{982E3A8D-D0CD-4CA4-A6DA-A4EC0F65F045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ECADD02E-2AEA-47C4-AF20-C169800F0A2E}" type="sibTrans" cxnId="{982E3A8D-D0CD-4CA4-A6DA-A4EC0F65F045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C5AD5164-6A32-4A2C-9FEE-75FE4D83765F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BPA = 10</a:t>
          </a:r>
        </a:p>
      </dgm:t>
    </dgm:pt>
    <dgm:pt modelId="{EEBF5B4A-5C22-48B3-A487-E7FE59399D25}" type="parTrans" cxnId="{0E355D98-739D-4FDA-BF7A-8C7E1E3B0CB8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D9016619-48B7-4B1C-A8DB-DE34C307AF7F}" type="sibTrans" cxnId="{0E355D98-739D-4FDA-BF7A-8C7E1E3B0CB8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5062042A-DDA6-4EA8-9959-216896970D3E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BPP= 0</a:t>
          </a:r>
          <a:endParaRPr lang="es-ES" sz="2500" b="1" dirty="0">
            <a:latin typeface="Arial"/>
            <a:cs typeface="Arial"/>
          </a:endParaRPr>
        </a:p>
      </dgm:t>
    </dgm:pt>
    <dgm:pt modelId="{8D0A2E9B-3241-48EB-925E-F69E9248F317}" type="parTrans" cxnId="{AE74634F-2302-484A-AAFC-65D73BD03CA3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C0C9229E-728E-4630-B3BF-CF5D0E5BABB9}" type="sibTrans" cxnId="{AE74634F-2302-484A-AAFC-65D73BD03CA3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8F581A4C-1183-489A-AC83-43F20B359481}">
      <dgm:prSet phldrT="[Texto]" custT="1"/>
      <dgm:spPr>
        <a:solidFill>
          <a:schemeClr val="accent4"/>
        </a:solidFill>
      </dgm:spPr>
      <dgm:t>
        <a:bodyPr/>
        <a:lstStyle/>
        <a:p>
          <a:r>
            <a:rPr lang="es-ES" sz="2800" b="1" dirty="0">
              <a:latin typeface="Arial"/>
              <a:cs typeface="Arial"/>
            </a:rPr>
            <a:t>Morona Santiago</a:t>
          </a:r>
        </a:p>
      </dgm:t>
    </dgm:pt>
    <dgm:pt modelId="{4425CEC8-A130-4308-A308-53D40DA08A3E}" type="parTrans" cxnId="{47112403-C3C1-42CA-AC38-8B683185C4B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085AD62E-31C8-43A2-91DA-4E3D3686B7E7}" type="sibTrans" cxnId="{47112403-C3C1-42CA-AC38-8B683185C4B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B18E8102-3C40-487A-B5CF-5DAD3FE3B74C}">
      <dgm:prSet phldrT="[Texto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BPA= 25</a:t>
          </a:r>
          <a:endParaRPr lang="es-ES" sz="2500" b="1" dirty="0">
            <a:latin typeface="Arial"/>
            <a:cs typeface="Arial"/>
          </a:endParaRPr>
        </a:p>
      </dgm:t>
    </dgm:pt>
    <dgm:pt modelId="{3B3ECD8D-DF77-4679-9734-93A2F73D901E}" type="parTrans" cxnId="{126B80D1-3545-4DEE-90CA-8D4BA177C2AD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CBEE3C65-B305-4FEF-B52A-1D91D344C578}" type="sibTrans" cxnId="{126B80D1-3545-4DEE-90CA-8D4BA177C2AD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66055827-2874-459F-9D00-5BA935BC59FC}">
      <dgm:prSet phldrT="[Texto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BPP= 0</a:t>
          </a:r>
          <a:endParaRPr lang="es-ES" sz="2500" b="1" dirty="0">
            <a:latin typeface="Arial"/>
            <a:cs typeface="Arial"/>
          </a:endParaRPr>
        </a:p>
      </dgm:t>
    </dgm:pt>
    <dgm:pt modelId="{9B0D7E41-A297-4386-A184-BEB33B768A18}" type="parTrans" cxnId="{3CAB4B7E-E422-4CB1-B7B0-D7709BB9C556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16956C1F-1CF0-4BF1-ABDE-492EEB96526E}" type="sibTrans" cxnId="{3CAB4B7E-E422-4CB1-B7B0-D7709BB9C556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98AAAE7A-EA05-4592-8902-9D1F1FF5DFCC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800" b="1" dirty="0" smtClean="0">
              <a:latin typeface="Arial"/>
              <a:cs typeface="Arial"/>
            </a:rPr>
            <a:t>Azuay</a:t>
          </a:r>
          <a:endParaRPr lang="es-ES" sz="2800" b="1" dirty="0">
            <a:latin typeface="Arial"/>
            <a:cs typeface="Arial"/>
          </a:endParaRPr>
        </a:p>
      </dgm:t>
    </dgm:pt>
    <dgm:pt modelId="{5DF687B6-E1A2-4D8C-92D7-A37E06C8264D}" type="parTrans" cxnId="{E9CE4D80-4493-4884-8C85-32FBE500249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A4B7EFA0-EAC0-45D7-9331-1FE9C42729C8}" type="sibTrans" cxnId="{E9CE4D80-4493-4884-8C85-32FBE500249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35DC15CE-5A7A-4BCA-91FB-E3AEE2E3414F}">
      <dgm:prSet phldrT="[Texto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BPA= 8</a:t>
          </a:r>
          <a:endParaRPr lang="es-ES" sz="2500" b="1" dirty="0">
            <a:latin typeface="Arial"/>
            <a:cs typeface="Arial"/>
          </a:endParaRPr>
        </a:p>
      </dgm:t>
    </dgm:pt>
    <dgm:pt modelId="{C4A68F06-879A-449A-A1DF-98C924AD5493}" type="parTrans" cxnId="{37021255-AD89-41A4-8D99-829BEF27F4C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A18D59F4-B3DC-44DA-B387-7EEE8DD31D57}" type="sibTrans" cxnId="{37021255-AD89-41A4-8D99-829BEF27F4C1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37857B60-7CF1-45D7-8FE7-C6771F442ADB}">
      <dgm:prSet phldrT="[Texto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s-ES" sz="2500" b="1" dirty="0" smtClean="0">
              <a:latin typeface="Arial"/>
              <a:cs typeface="Arial"/>
            </a:rPr>
            <a:t>BPP= 0</a:t>
          </a:r>
          <a:endParaRPr lang="es-ES" sz="2500" b="1" dirty="0">
            <a:latin typeface="Arial"/>
            <a:cs typeface="Arial"/>
          </a:endParaRPr>
        </a:p>
      </dgm:t>
    </dgm:pt>
    <dgm:pt modelId="{143C1E3C-0ADD-4BE6-B7E9-865F06B49BA7}" type="parTrans" cxnId="{A603E03C-5C38-44D6-B3EE-FA5B27D057D9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5F7452B4-2350-4760-BAF8-F3547D0D3B49}" type="sibTrans" cxnId="{A603E03C-5C38-44D6-B3EE-FA5B27D057D9}">
      <dgm:prSet/>
      <dgm:spPr/>
      <dgm:t>
        <a:bodyPr/>
        <a:lstStyle/>
        <a:p>
          <a:endParaRPr lang="es-ES" b="1">
            <a:solidFill>
              <a:schemeClr val="bg2">
                <a:lumMod val="50000"/>
              </a:schemeClr>
            </a:solidFill>
            <a:latin typeface="Arial"/>
            <a:cs typeface="Arial"/>
          </a:endParaRPr>
        </a:p>
      </dgm:t>
    </dgm:pt>
    <dgm:pt modelId="{C0805DB2-0176-4DC4-85B1-366D446AE387}" type="pres">
      <dgm:prSet presAssocID="{F6FF7DC4-849C-405A-B349-02E074E7526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507F3C7-3AA2-43AB-82E4-F19BE7FF2594}" type="pres">
      <dgm:prSet presAssocID="{E5A8A276-49E3-4AA2-BB81-893373D02F0A}" presName="horFlow" presStyleCnt="0"/>
      <dgm:spPr/>
      <dgm:t>
        <a:bodyPr/>
        <a:lstStyle/>
        <a:p>
          <a:endParaRPr lang="es-ES"/>
        </a:p>
      </dgm:t>
    </dgm:pt>
    <dgm:pt modelId="{556DD65D-2CA4-4C01-B914-C22DCB170FC7}" type="pres">
      <dgm:prSet presAssocID="{E5A8A276-49E3-4AA2-BB81-893373D02F0A}" presName="bigChev" presStyleLbl="node1" presStyleIdx="0" presStyleCnt="3"/>
      <dgm:spPr/>
      <dgm:t>
        <a:bodyPr/>
        <a:lstStyle/>
        <a:p>
          <a:endParaRPr lang="es-ES"/>
        </a:p>
      </dgm:t>
    </dgm:pt>
    <dgm:pt modelId="{B84E63DA-21B6-47BC-A213-A848503D5713}" type="pres">
      <dgm:prSet presAssocID="{EEBF5B4A-5C22-48B3-A487-E7FE59399D25}" presName="parTrans" presStyleCnt="0"/>
      <dgm:spPr/>
      <dgm:t>
        <a:bodyPr/>
        <a:lstStyle/>
        <a:p>
          <a:endParaRPr lang="es-ES"/>
        </a:p>
      </dgm:t>
    </dgm:pt>
    <dgm:pt modelId="{DDBD85AD-5375-415C-A180-2717B55075C4}" type="pres">
      <dgm:prSet presAssocID="{C5AD5164-6A32-4A2C-9FEE-75FE4D83765F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97EB79-6C22-41EF-B8BD-15E6A07AA824}" type="pres">
      <dgm:prSet presAssocID="{D9016619-48B7-4B1C-A8DB-DE34C307AF7F}" presName="sibTrans" presStyleCnt="0"/>
      <dgm:spPr/>
      <dgm:t>
        <a:bodyPr/>
        <a:lstStyle/>
        <a:p>
          <a:endParaRPr lang="es-ES"/>
        </a:p>
      </dgm:t>
    </dgm:pt>
    <dgm:pt modelId="{B6D51661-1448-4AC4-B355-EACFD157E2E5}" type="pres">
      <dgm:prSet presAssocID="{5062042A-DDA6-4EA8-9959-216896970D3E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C429D3-251C-482F-A159-A6DE1FEBE5CD}" type="pres">
      <dgm:prSet presAssocID="{E5A8A276-49E3-4AA2-BB81-893373D02F0A}" presName="vSp" presStyleCnt="0"/>
      <dgm:spPr/>
      <dgm:t>
        <a:bodyPr/>
        <a:lstStyle/>
        <a:p>
          <a:endParaRPr lang="es-ES"/>
        </a:p>
      </dgm:t>
    </dgm:pt>
    <dgm:pt modelId="{295F0BD2-23F1-4F41-9D4D-60B76B27B066}" type="pres">
      <dgm:prSet presAssocID="{8F581A4C-1183-489A-AC83-43F20B359481}" presName="horFlow" presStyleCnt="0"/>
      <dgm:spPr/>
      <dgm:t>
        <a:bodyPr/>
        <a:lstStyle/>
        <a:p>
          <a:endParaRPr lang="es-ES"/>
        </a:p>
      </dgm:t>
    </dgm:pt>
    <dgm:pt modelId="{0066FF87-BE2B-4044-AB20-09C4A04D8770}" type="pres">
      <dgm:prSet presAssocID="{8F581A4C-1183-489A-AC83-43F20B359481}" presName="bigChev" presStyleLbl="node1" presStyleIdx="1" presStyleCnt="3"/>
      <dgm:spPr/>
      <dgm:t>
        <a:bodyPr/>
        <a:lstStyle/>
        <a:p>
          <a:endParaRPr lang="es-ES"/>
        </a:p>
      </dgm:t>
    </dgm:pt>
    <dgm:pt modelId="{5E14F651-F0FB-48A0-B9C7-3985C7C71F0C}" type="pres">
      <dgm:prSet presAssocID="{3B3ECD8D-DF77-4679-9734-93A2F73D901E}" presName="parTrans" presStyleCnt="0"/>
      <dgm:spPr/>
      <dgm:t>
        <a:bodyPr/>
        <a:lstStyle/>
        <a:p>
          <a:endParaRPr lang="es-ES"/>
        </a:p>
      </dgm:t>
    </dgm:pt>
    <dgm:pt modelId="{E206194D-CF1B-439E-B052-326A53F3B68C}" type="pres">
      <dgm:prSet presAssocID="{B18E8102-3C40-487A-B5CF-5DAD3FE3B74C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931C46-BD43-45DD-867E-B71A9B528D6C}" type="pres">
      <dgm:prSet presAssocID="{CBEE3C65-B305-4FEF-B52A-1D91D344C578}" presName="sibTrans" presStyleCnt="0"/>
      <dgm:spPr/>
      <dgm:t>
        <a:bodyPr/>
        <a:lstStyle/>
        <a:p>
          <a:endParaRPr lang="es-ES"/>
        </a:p>
      </dgm:t>
    </dgm:pt>
    <dgm:pt modelId="{C6C61031-57C5-428A-8BDD-9961E29170A6}" type="pres">
      <dgm:prSet presAssocID="{66055827-2874-459F-9D00-5BA935BC59FC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70B399-C122-44DB-AA19-31EF41478C78}" type="pres">
      <dgm:prSet presAssocID="{8F581A4C-1183-489A-AC83-43F20B359481}" presName="vSp" presStyleCnt="0"/>
      <dgm:spPr/>
      <dgm:t>
        <a:bodyPr/>
        <a:lstStyle/>
        <a:p>
          <a:endParaRPr lang="es-ES"/>
        </a:p>
      </dgm:t>
    </dgm:pt>
    <dgm:pt modelId="{712B5DB5-8072-4CE7-A4DB-B697C3ECEC71}" type="pres">
      <dgm:prSet presAssocID="{98AAAE7A-EA05-4592-8902-9D1F1FF5DFCC}" presName="horFlow" presStyleCnt="0"/>
      <dgm:spPr/>
      <dgm:t>
        <a:bodyPr/>
        <a:lstStyle/>
        <a:p>
          <a:endParaRPr lang="es-ES"/>
        </a:p>
      </dgm:t>
    </dgm:pt>
    <dgm:pt modelId="{F1CE49F2-854A-4E4A-BDED-18F9AD3B4582}" type="pres">
      <dgm:prSet presAssocID="{98AAAE7A-EA05-4592-8902-9D1F1FF5DFCC}" presName="bigChev" presStyleLbl="node1" presStyleIdx="2" presStyleCnt="3"/>
      <dgm:spPr/>
      <dgm:t>
        <a:bodyPr/>
        <a:lstStyle/>
        <a:p>
          <a:endParaRPr lang="es-ES"/>
        </a:p>
      </dgm:t>
    </dgm:pt>
    <dgm:pt modelId="{11E57039-D8AC-4A95-93C4-40FA3707E4C9}" type="pres">
      <dgm:prSet presAssocID="{C4A68F06-879A-449A-A1DF-98C924AD5493}" presName="parTrans" presStyleCnt="0"/>
      <dgm:spPr/>
      <dgm:t>
        <a:bodyPr/>
        <a:lstStyle/>
        <a:p>
          <a:endParaRPr lang="es-ES"/>
        </a:p>
      </dgm:t>
    </dgm:pt>
    <dgm:pt modelId="{3C99F59C-7073-462A-9C9F-93784991D7D4}" type="pres">
      <dgm:prSet presAssocID="{35DC15CE-5A7A-4BCA-91FB-E3AEE2E3414F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16ECAD-3745-411C-853F-941FC74F4742}" type="pres">
      <dgm:prSet presAssocID="{A18D59F4-B3DC-44DA-B387-7EEE8DD31D57}" presName="sibTrans" presStyleCnt="0"/>
      <dgm:spPr/>
      <dgm:t>
        <a:bodyPr/>
        <a:lstStyle/>
        <a:p>
          <a:endParaRPr lang="es-ES"/>
        </a:p>
      </dgm:t>
    </dgm:pt>
    <dgm:pt modelId="{516DFC0D-DA03-4CE1-824C-8422AAB7DB2F}" type="pres">
      <dgm:prSet presAssocID="{37857B60-7CF1-45D7-8FE7-C6771F442ADB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82E3A8D-D0CD-4CA4-A6DA-A4EC0F65F045}" srcId="{F6FF7DC4-849C-405A-B349-02E074E75262}" destId="{E5A8A276-49E3-4AA2-BB81-893373D02F0A}" srcOrd="0" destOrd="0" parTransId="{41EBE262-24DA-4C4F-8221-8F4C66C65E4C}" sibTransId="{ECADD02E-2AEA-47C4-AF20-C169800F0A2E}"/>
    <dgm:cxn modelId="{0E355D98-739D-4FDA-BF7A-8C7E1E3B0CB8}" srcId="{E5A8A276-49E3-4AA2-BB81-893373D02F0A}" destId="{C5AD5164-6A32-4A2C-9FEE-75FE4D83765F}" srcOrd="0" destOrd="0" parTransId="{EEBF5B4A-5C22-48B3-A487-E7FE59399D25}" sibTransId="{D9016619-48B7-4B1C-A8DB-DE34C307AF7F}"/>
    <dgm:cxn modelId="{AE74634F-2302-484A-AAFC-65D73BD03CA3}" srcId="{E5A8A276-49E3-4AA2-BB81-893373D02F0A}" destId="{5062042A-DDA6-4EA8-9959-216896970D3E}" srcOrd="1" destOrd="0" parTransId="{8D0A2E9B-3241-48EB-925E-F69E9248F317}" sibTransId="{C0C9229E-728E-4630-B3BF-CF5D0E5BABB9}"/>
    <dgm:cxn modelId="{A9DB9D7A-72B2-4720-AA1C-D6E8BB2F64D7}" type="presOf" srcId="{F6FF7DC4-849C-405A-B349-02E074E75262}" destId="{C0805DB2-0176-4DC4-85B1-366D446AE387}" srcOrd="0" destOrd="0" presId="urn:microsoft.com/office/officeart/2005/8/layout/lProcess3"/>
    <dgm:cxn modelId="{126B80D1-3545-4DEE-90CA-8D4BA177C2AD}" srcId="{8F581A4C-1183-489A-AC83-43F20B359481}" destId="{B18E8102-3C40-487A-B5CF-5DAD3FE3B74C}" srcOrd="0" destOrd="0" parTransId="{3B3ECD8D-DF77-4679-9734-93A2F73D901E}" sibTransId="{CBEE3C65-B305-4FEF-B52A-1D91D344C578}"/>
    <dgm:cxn modelId="{E9CE4D80-4493-4884-8C85-32FBE5002491}" srcId="{F6FF7DC4-849C-405A-B349-02E074E75262}" destId="{98AAAE7A-EA05-4592-8902-9D1F1FF5DFCC}" srcOrd="2" destOrd="0" parTransId="{5DF687B6-E1A2-4D8C-92D7-A37E06C8264D}" sibTransId="{A4B7EFA0-EAC0-45D7-9331-1FE9C42729C8}"/>
    <dgm:cxn modelId="{E77000C3-2BC9-4F5D-B0CC-2F430599E03A}" type="presOf" srcId="{98AAAE7A-EA05-4592-8902-9D1F1FF5DFCC}" destId="{F1CE49F2-854A-4E4A-BDED-18F9AD3B4582}" srcOrd="0" destOrd="0" presId="urn:microsoft.com/office/officeart/2005/8/layout/lProcess3"/>
    <dgm:cxn modelId="{3CAB4B7E-E422-4CB1-B7B0-D7709BB9C556}" srcId="{8F581A4C-1183-489A-AC83-43F20B359481}" destId="{66055827-2874-459F-9D00-5BA935BC59FC}" srcOrd="1" destOrd="0" parTransId="{9B0D7E41-A297-4386-A184-BEB33B768A18}" sibTransId="{16956C1F-1CF0-4BF1-ABDE-492EEB96526E}"/>
    <dgm:cxn modelId="{53029C7A-5955-49C7-AA5B-0F7CB8CE76B2}" type="presOf" srcId="{5062042A-DDA6-4EA8-9959-216896970D3E}" destId="{B6D51661-1448-4AC4-B355-EACFD157E2E5}" srcOrd="0" destOrd="0" presId="urn:microsoft.com/office/officeart/2005/8/layout/lProcess3"/>
    <dgm:cxn modelId="{985AC0A9-6BEE-442E-84F4-CEF64FF8D10E}" type="presOf" srcId="{E5A8A276-49E3-4AA2-BB81-893373D02F0A}" destId="{556DD65D-2CA4-4C01-B914-C22DCB170FC7}" srcOrd="0" destOrd="0" presId="urn:microsoft.com/office/officeart/2005/8/layout/lProcess3"/>
    <dgm:cxn modelId="{415E6EFF-725A-4437-BAAB-64910C30B18A}" type="presOf" srcId="{37857B60-7CF1-45D7-8FE7-C6771F442ADB}" destId="{516DFC0D-DA03-4CE1-824C-8422AAB7DB2F}" srcOrd="0" destOrd="0" presId="urn:microsoft.com/office/officeart/2005/8/layout/lProcess3"/>
    <dgm:cxn modelId="{6F6EA86B-D685-4F46-8F05-B9481F58E2C3}" type="presOf" srcId="{C5AD5164-6A32-4A2C-9FEE-75FE4D83765F}" destId="{DDBD85AD-5375-415C-A180-2717B55075C4}" srcOrd="0" destOrd="0" presId="urn:microsoft.com/office/officeart/2005/8/layout/lProcess3"/>
    <dgm:cxn modelId="{37021255-AD89-41A4-8D99-829BEF27F4C1}" srcId="{98AAAE7A-EA05-4592-8902-9D1F1FF5DFCC}" destId="{35DC15CE-5A7A-4BCA-91FB-E3AEE2E3414F}" srcOrd="0" destOrd="0" parTransId="{C4A68F06-879A-449A-A1DF-98C924AD5493}" sibTransId="{A18D59F4-B3DC-44DA-B387-7EEE8DD31D57}"/>
    <dgm:cxn modelId="{47112403-C3C1-42CA-AC38-8B683185C4B1}" srcId="{F6FF7DC4-849C-405A-B349-02E074E75262}" destId="{8F581A4C-1183-489A-AC83-43F20B359481}" srcOrd="1" destOrd="0" parTransId="{4425CEC8-A130-4308-A308-53D40DA08A3E}" sibTransId="{085AD62E-31C8-43A2-91DA-4E3D3686B7E7}"/>
    <dgm:cxn modelId="{C7FD3339-E733-449C-9F3F-3D55134949CC}" type="presOf" srcId="{B18E8102-3C40-487A-B5CF-5DAD3FE3B74C}" destId="{E206194D-CF1B-439E-B052-326A53F3B68C}" srcOrd="0" destOrd="0" presId="urn:microsoft.com/office/officeart/2005/8/layout/lProcess3"/>
    <dgm:cxn modelId="{44A748C5-A893-42F7-B72E-AC3810EDADCD}" type="presOf" srcId="{66055827-2874-459F-9D00-5BA935BC59FC}" destId="{C6C61031-57C5-428A-8BDD-9961E29170A6}" srcOrd="0" destOrd="0" presId="urn:microsoft.com/office/officeart/2005/8/layout/lProcess3"/>
    <dgm:cxn modelId="{E5525DBE-1FDA-4F1F-BC88-F6575E5E96E7}" type="presOf" srcId="{8F581A4C-1183-489A-AC83-43F20B359481}" destId="{0066FF87-BE2B-4044-AB20-09C4A04D8770}" srcOrd="0" destOrd="0" presId="urn:microsoft.com/office/officeart/2005/8/layout/lProcess3"/>
    <dgm:cxn modelId="{E66448BD-B1B4-410D-BBE3-4C050BF38702}" type="presOf" srcId="{35DC15CE-5A7A-4BCA-91FB-E3AEE2E3414F}" destId="{3C99F59C-7073-462A-9C9F-93784991D7D4}" srcOrd="0" destOrd="0" presId="urn:microsoft.com/office/officeart/2005/8/layout/lProcess3"/>
    <dgm:cxn modelId="{A603E03C-5C38-44D6-B3EE-FA5B27D057D9}" srcId="{98AAAE7A-EA05-4592-8902-9D1F1FF5DFCC}" destId="{37857B60-7CF1-45D7-8FE7-C6771F442ADB}" srcOrd="1" destOrd="0" parTransId="{143C1E3C-0ADD-4BE6-B7E9-865F06B49BA7}" sibTransId="{5F7452B4-2350-4760-BAF8-F3547D0D3B49}"/>
    <dgm:cxn modelId="{3AD5AF33-5CE7-4D2E-864F-93D3D2F11D01}" type="presParOf" srcId="{C0805DB2-0176-4DC4-85B1-366D446AE387}" destId="{5507F3C7-3AA2-43AB-82E4-F19BE7FF2594}" srcOrd="0" destOrd="0" presId="urn:microsoft.com/office/officeart/2005/8/layout/lProcess3"/>
    <dgm:cxn modelId="{43CBD3BE-E053-4739-B206-E51DC9441A83}" type="presParOf" srcId="{5507F3C7-3AA2-43AB-82E4-F19BE7FF2594}" destId="{556DD65D-2CA4-4C01-B914-C22DCB170FC7}" srcOrd="0" destOrd="0" presId="urn:microsoft.com/office/officeart/2005/8/layout/lProcess3"/>
    <dgm:cxn modelId="{F35E312A-6728-445D-9921-02C0F415A9B8}" type="presParOf" srcId="{5507F3C7-3AA2-43AB-82E4-F19BE7FF2594}" destId="{B84E63DA-21B6-47BC-A213-A848503D5713}" srcOrd="1" destOrd="0" presId="urn:microsoft.com/office/officeart/2005/8/layout/lProcess3"/>
    <dgm:cxn modelId="{4EDEA9F0-EC55-4799-ABB0-7B6E8148FE99}" type="presParOf" srcId="{5507F3C7-3AA2-43AB-82E4-F19BE7FF2594}" destId="{DDBD85AD-5375-415C-A180-2717B55075C4}" srcOrd="2" destOrd="0" presId="urn:microsoft.com/office/officeart/2005/8/layout/lProcess3"/>
    <dgm:cxn modelId="{671322E1-47C5-4075-BD6A-7F6AA837D709}" type="presParOf" srcId="{5507F3C7-3AA2-43AB-82E4-F19BE7FF2594}" destId="{9397EB79-6C22-41EF-B8BD-15E6A07AA824}" srcOrd="3" destOrd="0" presId="urn:microsoft.com/office/officeart/2005/8/layout/lProcess3"/>
    <dgm:cxn modelId="{6DA83A98-689C-4ED6-89AB-167AC7D15BCF}" type="presParOf" srcId="{5507F3C7-3AA2-43AB-82E4-F19BE7FF2594}" destId="{B6D51661-1448-4AC4-B355-EACFD157E2E5}" srcOrd="4" destOrd="0" presId="urn:microsoft.com/office/officeart/2005/8/layout/lProcess3"/>
    <dgm:cxn modelId="{BD8B1628-A7CD-4C6C-A605-BBA8F424F9E4}" type="presParOf" srcId="{C0805DB2-0176-4DC4-85B1-366D446AE387}" destId="{68C429D3-251C-482F-A159-A6DE1FEBE5CD}" srcOrd="1" destOrd="0" presId="urn:microsoft.com/office/officeart/2005/8/layout/lProcess3"/>
    <dgm:cxn modelId="{29C459D1-6D62-4F90-9CB1-4B51A1CDBAF1}" type="presParOf" srcId="{C0805DB2-0176-4DC4-85B1-366D446AE387}" destId="{295F0BD2-23F1-4F41-9D4D-60B76B27B066}" srcOrd="2" destOrd="0" presId="urn:microsoft.com/office/officeart/2005/8/layout/lProcess3"/>
    <dgm:cxn modelId="{BEFB72BE-93EE-481D-A7A7-3E921A5651EA}" type="presParOf" srcId="{295F0BD2-23F1-4F41-9D4D-60B76B27B066}" destId="{0066FF87-BE2B-4044-AB20-09C4A04D8770}" srcOrd="0" destOrd="0" presId="urn:microsoft.com/office/officeart/2005/8/layout/lProcess3"/>
    <dgm:cxn modelId="{567209A6-B3E3-484F-9E97-CD8EC9589A73}" type="presParOf" srcId="{295F0BD2-23F1-4F41-9D4D-60B76B27B066}" destId="{5E14F651-F0FB-48A0-B9C7-3985C7C71F0C}" srcOrd="1" destOrd="0" presId="urn:microsoft.com/office/officeart/2005/8/layout/lProcess3"/>
    <dgm:cxn modelId="{A9200345-F345-492A-BABE-18AB0DD14415}" type="presParOf" srcId="{295F0BD2-23F1-4F41-9D4D-60B76B27B066}" destId="{E206194D-CF1B-439E-B052-326A53F3B68C}" srcOrd="2" destOrd="0" presId="urn:microsoft.com/office/officeart/2005/8/layout/lProcess3"/>
    <dgm:cxn modelId="{630A1905-2C29-4AE8-B861-F38408DF5F9C}" type="presParOf" srcId="{295F0BD2-23F1-4F41-9D4D-60B76B27B066}" destId="{BC931C46-BD43-45DD-867E-B71A9B528D6C}" srcOrd="3" destOrd="0" presId="urn:microsoft.com/office/officeart/2005/8/layout/lProcess3"/>
    <dgm:cxn modelId="{CBB2DDD6-7F49-462C-A062-C09072CAA199}" type="presParOf" srcId="{295F0BD2-23F1-4F41-9D4D-60B76B27B066}" destId="{C6C61031-57C5-428A-8BDD-9961E29170A6}" srcOrd="4" destOrd="0" presId="urn:microsoft.com/office/officeart/2005/8/layout/lProcess3"/>
    <dgm:cxn modelId="{A1AF0B68-FC2E-4ACD-94A2-7F4B88133D60}" type="presParOf" srcId="{C0805DB2-0176-4DC4-85B1-366D446AE387}" destId="{0770B399-C122-44DB-AA19-31EF41478C78}" srcOrd="3" destOrd="0" presId="urn:microsoft.com/office/officeart/2005/8/layout/lProcess3"/>
    <dgm:cxn modelId="{AA8AE495-711B-4404-BAD5-461D51F3144D}" type="presParOf" srcId="{C0805DB2-0176-4DC4-85B1-366D446AE387}" destId="{712B5DB5-8072-4CE7-A4DB-B697C3ECEC71}" srcOrd="4" destOrd="0" presId="urn:microsoft.com/office/officeart/2005/8/layout/lProcess3"/>
    <dgm:cxn modelId="{87FC9F28-91A1-4A7E-A9AB-610BDBA78F9F}" type="presParOf" srcId="{712B5DB5-8072-4CE7-A4DB-B697C3ECEC71}" destId="{F1CE49F2-854A-4E4A-BDED-18F9AD3B4582}" srcOrd="0" destOrd="0" presId="urn:microsoft.com/office/officeart/2005/8/layout/lProcess3"/>
    <dgm:cxn modelId="{43A2CC01-A497-4B6B-89C3-D4138F367297}" type="presParOf" srcId="{712B5DB5-8072-4CE7-A4DB-B697C3ECEC71}" destId="{11E57039-D8AC-4A95-93C4-40FA3707E4C9}" srcOrd="1" destOrd="0" presId="urn:microsoft.com/office/officeart/2005/8/layout/lProcess3"/>
    <dgm:cxn modelId="{47DECB43-F74C-46E6-AF6E-4F9A0301C09E}" type="presParOf" srcId="{712B5DB5-8072-4CE7-A4DB-B697C3ECEC71}" destId="{3C99F59C-7073-462A-9C9F-93784991D7D4}" srcOrd="2" destOrd="0" presId="urn:microsoft.com/office/officeart/2005/8/layout/lProcess3"/>
    <dgm:cxn modelId="{53788C77-7CED-4857-8CDC-6A281583132F}" type="presParOf" srcId="{712B5DB5-8072-4CE7-A4DB-B697C3ECEC71}" destId="{F516ECAD-3745-411C-853F-941FC74F4742}" srcOrd="3" destOrd="0" presId="urn:microsoft.com/office/officeart/2005/8/layout/lProcess3"/>
    <dgm:cxn modelId="{DAC20478-D07C-45DF-A852-2F8F6A1C0EFF}" type="presParOf" srcId="{712B5DB5-8072-4CE7-A4DB-B697C3ECEC71}" destId="{516DFC0D-DA03-4CE1-824C-8422AAB7DB2F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A849A-43D0-4097-B2FD-9CFFA4589A20}">
      <dsp:nvSpPr>
        <dsp:cNvPr id="0" name=""/>
        <dsp:cNvSpPr/>
      </dsp:nvSpPr>
      <dsp:spPr>
        <a:xfrm rot="5400000">
          <a:off x="-228359" y="231466"/>
          <a:ext cx="1522394" cy="106567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latin typeface="Arial"/>
              <a:cs typeface="Arial"/>
            </a:rPr>
            <a:t>CAÑAR</a:t>
          </a:r>
        </a:p>
      </dsp:txBody>
      <dsp:txXfrm rot="-5400000">
        <a:off x="0" y="535945"/>
        <a:ext cx="1065676" cy="456718"/>
      </dsp:txXfrm>
    </dsp:sp>
    <dsp:sp modelId="{776F73BE-F833-4D8B-82FA-C4A2D7E49CB9}">
      <dsp:nvSpPr>
        <dsp:cNvPr id="0" name=""/>
        <dsp:cNvSpPr/>
      </dsp:nvSpPr>
      <dsp:spPr>
        <a:xfrm rot="5400000">
          <a:off x="3690897" y="-2622826"/>
          <a:ext cx="989556" cy="6239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b="0" kern="1200" dirty="0" smtClean="0">
              <a:latin typeface="Arial"/>
              <a:cs typeface="Arial"/>
            </a:rPr>
            <a:t>Banano, Cacao, Pitahaya, Maíz, Papa, Caña de Azúcar, Rosas, Arroz y Cítricos.</a:t>
          </a:r>
          <a:endParaRPr lang="es-EC" sz="1800" b="0" kern="1200" dirty="0">
            <a:latin typeface="Arial"/>
            <a:cs typeface="Arial"/>
          </a:endParaRPr>
        </a:p>
      </dsp:txBody>
      <dsp:txXfrm rot="-5400000">
        <a:off x="1065676" y="50701"/>
        <a:ext cx="6191692" cy="892944"/>
      </dsp:txXfrm>
    </dsp:sp>
    <dsp:sp modelId="{4D98A129-8B2F-4A64-AADC-7FD4AB8AE627}">
      <dsp:nvSpPr>
        <dsp:cNvPr id="0" name=""/>
        <dsp:cNvSpPr/>
      </dsp:nvSpPr>
      <dsp:spPr>
        <a:xfrm rot="5400000">
          <a:off x="-228359" y="1558925"/>
          <a:ext cx="1522394" cy="1065676"/>
        </a:xfrm>
        <a:prstGeom prst="chevron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latin typeface="Arial"/>
              <a:cs typeface="Arial"/>
            </a:rPr>
            <a:t>MORONA SANTIAGO</a:t>
          </a:r>
        </a:p>
      </dsp:txBody>
      <dsp:txXfrm rot="-5400000">
        <a:off x="0" y="1863404"/>
        <a:ext cx="1065676" cy="456718"/>
      </dsp:txXfrm>
    </dsp:sp>
    <dsp:sp modelId="{7095BA82-4997-400D-953C-FFC88B47BCD8}">
      <dsp:nvSpPr>
        <dsp:cNvPr id="0" name=""/>
        <dsp:cNvSpPr/>
      </dsp:nvSpPr>
      <dsp:spPr>
        <a:xfrm rot="5400000">
          <a:off x="3690897" y="-1276980"/>
          <a:ext cx="989556" cy="6239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>
              <a:latin typeface="Arial"/>
              <a:cs typeface="Arial"/>
            </a:rPr>
            <a:t>64 acopiadores de Pitahaya registrados, 10 centros de acopio habilitados, 518 inspecciones realizadas a operadores de exportación.  901 monitoreos de plagas y cultivos</a:t>
          </a:r>
          <a:endParaRPr lang="es-ES" sz="1800" b="0" kern="1200" dirty="0">
            <a:latin typeface="Arial"/>
            <a:cs typeface="Arial"/>
          </a:endParaRPr>
        </a:p>
      </dsp:txBody>
      <dsp:txXfrm rot="-5400000">
        <a:off x="1065676" y="1396547"/>
        <a:ext cx="6191692" cy="892944"/>
      </dsp:txXfrm>
    </dsp:sp>
    <dsp:sp modelId="{CE633C1E-A049-40E0-9F0E-010369E10F6F}">
      <dsp:nvSpPr>
        <dsp:cNvPr id="0" name=""/>
        <dsp:cNvSpPr/>
      </dsp:nvSpPr>
      <dsp:spPr>
        <a:xfrm rot="5400000">
          <a:off x="-228359" y="2886385"/>
          <a:ext cx="1522394" cy="1065676"/>
        </a:xfrm>
        <a:prstGeom prst="chevr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latin typeface="Arial"/>
              <a:cs typeface="Arial"/>
            </a:rPr>
            <a:t>AZUAY</a:t>
          </a:r>
        </a:p>
      </dsp:txBody>
      <dsp:txXfrm rot="-5400000">
        <a:off x="0" y="3190864"/>
        <a:ext cx="1065676" cy="456718"/>
      </dsp:txXfrm>
    </dsp:sp>
    <dsp:sp modelId="{F9F0D842-389A-4A8B-B77C-487BD4BCA8EE}">
      <dsp:nvSpPr>
        <dsp:cNvPr id="0" name=""/>
        <dsp:cNvSpPr/>
      </dsp:nvSpPr>
      <dsp:spPr>
        <a:xfrm rot="5400000">
          <a:off x="3690897" y="32805"/>
          <a:ext cx="989556" cy="6239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b="0" kern="1200" dirty="0" smtClean="0">
              <a:latin typeface="Arial"/>
              <a:cs typeface="Arial"/>
            </a:rPr>
            <a:t>Orquideas, Bromelias, Anthurium, Philodeondron, Adelonema, Caladium, Monstera, Begonia, Guzmania a Noruega, Vietnam, Reino Unido, Filipinas, Bélgica, Eslovenia, Malasia</a:t>
          </a:r>
        </a:p>
      </dsp:txBody>
      <dsp:txXfrm rot="-5400000">
        <a:off x="1065676" y="2706332"/>
        <a:ext cx="6191692" cy="892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A6786-4D27-40A7-89D2-6FB8DBA33F52}">
      <dsp:nvSpPr>
        <dsp:cNvPr id="0" name=""/>
        <dsp:cNvSpPr/>
      </dsp:nvSpPr>
      <dsp:spPr>
        <a:xfrm>
          <a:off x="4214" y="685115"/>
          <a:ext cx="2769325" cy="22079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latin typeface="Arial"/>
              <a:cs typeface="Arial"/>
            </a:rPr>
            <a:t>Capacitaciones continuas a técnicos, productores, docentes, estudiantes y público en general</a:t>
          </a:r>
        </a:p>
      </dsp:txBody>
      <dsp:txXfrm>
        <a:off x="4214" y="685115"/>
        <a:ext cx="2217333" cy="2207967"/>
      </dsp:txXfrm>
    </dsp:sp>
    <dsp:sp modelId="{2839FB58-9562-44BD-AFF8-29AC749E0B5E}">
      <dsp:nvSpPr>
        <dsp:cNvPr id="0" name=""/>
        <dsp:cNvSpPr/>
      </dsp:nvSpPr>
      <dsp:spPr>
        <a:xfrm>
          <a:off x="2099629" y="721126"/>
          <a:ext cx="3490187" cy="21359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>
              <a:latin typeface="Arial"/>
              <a:cs typeface="Arial"/>
            </a:rPr>
            <a:t>Desinfección en Puertos y Aeropuertos</a:t>
          </a:r>
        </a:p>
      </dsp:txBody>
      <dsp:txXfrm>
        <a:off x="3167602" y="721126"/>
        <a:ext cx="1354241" cy="2135946"/>
      </dsp:txXfrm>
    </dsp:sp>
    <dsp:sp modelId="{C4997FD2-273C-446B-A162-A074DB2570C1}">
      <dsp:nvSpPr>
        <dsp:cNvPr id="0" name=""/>
        <dsp:cNvSpPr/>
      </dsp:nvSpPr>
      <dsp:spPr>
        <a:xfrm>
          <a:off x="4957044" y="719321"/>
          <a:ext cx="3411041" cy="21292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>
              <a:latin typeface="Arial"/>
              <a:cs typeface="Arial"/>
            </a:rPr>
            <a:t>Difusión por redes sociales, medios electrónicos y material divulgativo</a:t>
          </a:r>
        </a:p>
      </dsp:txBody>
      <dsp:txXfrm>
        <a:off x="6021690" y="719321"/>
        <a:ext cx="1281750" cy="2129291"/>
      </dsp:txXfrm>
    </dsp:sp>
    <dsp:sp modelId="{E9E26A10-71A0-4ACE-A0DE-EEFFA818FC9C}">
      <dsp:nvSpPr>
        <dsp:cNvPr id="0" name=""/>
        <dsp:cNvSpPr/>
      </dsp:nvSpPr>
      <dsp:spPr>
        <a:xfrm>
          <a:off x="7724738" y="728850"/>
          <a:ext cx="3639035" cy="212049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latin typeface="Arial"/>
              <a:cs typeface="Arial"/>
            </a:rPr>
            <a:t>Prohibición de ingreso de germoplasma y cualquier material de reproducción de musáceas</a:t>
          </a:r>
        </a:p>
      </dsp:txBody>
      <dsp:txXfrm>
        <a:off x="8784987" y="728850"/>
        <a:ext cx="1518538" cy="2120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DD65D-2CA4-4C01-B914-C22DCB170FC7}">
      <dsp:nvSpPr>
        <dsp:cNvPr id="0" name=""/>
        <dsp:cNvSpPr/>
      </dsp:nvSpPr>
      <dsp:spPr>
        <a:xfrm>
          <a:off x="1785089" y="1916"/>
          <a:ext cx="2841479" cy="1136591"/>
        </a:xfrm>
        <a:prstGeom prst="chevron">
          <a:avLst/>
        </a:prstGeom>
        <a:solidFill>
          <a:srgbClr val="70AD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atin typeface="Arial"/>
              <a:cs typeface="Arial"/>
            </a:rPr>
            <a:t>Cañar</a:t>
          </a:r>
        </a:p>
      </dsp:txBody>
      <dsp:txXfrm>
        <a:off x="2353385" y="1916"/>
        <a:ext cx="1704888" cy="1136591"/>
      </dsp:txXfrm>
    </dsp:sp>
    <dsp:sp modelId="{DDBD85AD-5375-415C-A180-2717B55075C4}">
      <dsp:nvSpPr>
        <dsp:cNvPr id="0" name=""/>
        <dsp:cNvSpPr/>
      </dsp:nvSpPr>
      <dsp:spPr>
        <a:xfrm>
          <a:off x="4257176" y="98526"/>
          <a:ext cx="2358427" cy="943371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BPA = 10</a:t>
          </a:r>
        </a:p>
      </dsp:txBody>
      <dsp:txXfrm>
        <a:off x="4728862" y="98526"/>
        <a:ext cx="1415056" cy="943371"/>
      </dsp:txXfrm>
    </dsp:sp>
    <dsp:sp modelId="{B6D51661-1448-4AC4-B355-EACFD157E2E5}">
      <dsp:nvSpPr>
        <dsp:cNvPr id="0" name=""/>
        <dsp:cNvSpPr/>
      </dsp:nvSpPr>
      <dsp:spPr>
        <a:xfrm>
          <a:off x="6285423" y="98526"/>
          <a:ext cx="2358427" cy="943371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2172385"/>
              <a:satOff val="-10249"/>
              <a:lumOff val="-3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BPP= 0</a:t>
          </a:r>
          <a:endParaRPr lang="es-ES" sz="2500" b="1" kern="1200" dirty="0">
            <a:latin typeface="Arial"/>
            <a:cs typeface="Arial"/>
          </a:endParaRPr>
        </a:p>
      </dsp:txBody>
      <dsp:txXfrm>
        <a:off x="6757109" y="98526"/>
        <a:ext cx="1415056" cy="943371"/>
      </dsp:txXfrm>
    </dsp:sp>
    <dsp:sp modelId="{0066FF87-BE2B-4044-AB20-09C4A04D8770}">
      <dsp:nvSpPr>
        <dsp:cNvPr id="0" name=""/>
        <dsp:cNvSpPr/>
      </dsp:nvSpPr>
      <dsp:spPr>
        <a:xfrm>
          <a:off x="1785089" y="1297630"/>
          <a:ext cx="2841479" cy="1136591"/>
        </a:xfrm>
        <a:prstGeom prst="chevron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atin typeface="Arial"/>
              <a:cs typeface="Arial"/>
            </a:rPr>
            <a:t>Morona Santiago</a:t>
          </a:r>
        </a:p>
      </dsp:txBody>
      <dsp:txXfrm>
        <a:off x="2353385" y="1297630"/>
        <a:ext cx="1704888" cy="1136591"/>
      </dsp:txXfrm>
    </dsp:sp>
    <dsp:sp modelId="{E206194D-CF1B-439E-B052-326A53F3B68C}">
      <dsp:nvSpPr>
        <dsp:cNvPr id="0" name=""/>
        <dsp:cNvSpPr/>
      </dsp:nvSpPr>
      <dsp:spPr>
        <a:xfrm>
          <a:off x="4257176" y="1394240"/>
          <a:ext cx="2358427" cy="943371"/>
        </a:xfrm>
        <a:prstGeom prst="chevron">
          <a:avLst/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4344770"/>
              <a:satOff val="-20498"/>
              <a:lumOff val="-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BPA= 25</a:t>
          </a:r>
          <a:endParaRPr lang="es-ES" sz="2500" b="1" kern="1200" dirty="0">
            <a:latin typeface="Arial"/>
            <a:cs typeface="Arial"/>
          </a:endParaRPr>
        </a:p>
      </dsp:txBody>
      <dsp:txXfrm>
        <a:off x="4728862" y="1394240"/>
        <a:ext cx="1415056" cy="943371"/>
      </dsp:txXfrm>
    </dsp:sp>
    <dsp:sp modelId="{C6C61031-57C5-428A-8BDD-9961E29170A6}">
      <dsp:nvSpPr>
        <dsp:cNvPr id="0" name=""/>
        <dsp:cNvSpPr/>
      </dsp:nvSpPr>
      <dsp:spPr>
        <a:xfrm>
          <a:off x="6285423" y="1394240"/>
          <a:ext cx="2358427" cy="943371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6517154"/>
              <a:satOff val="-30747"/>
              <a:lumOff val="-11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BPP= 0</a:t>
          </a:r>
          <a:endParaRPr lang="es-ES" sz="2500" b="1" kern="1200" dirty="0">
            <a:latin typeface="Arial"/>
            <a:cs typeface="Arial"/>
          </a:endParaRPr>
        </a:p>
      </dsp:txBody>
      <dsp:txXfrm>
        <a:off x="6757109" y="1394240"/>
        <a:ext cx="1415056" cy="943371"/>
      </dsp:txXfrm>
    </dsp:sp>
    <dsp:sp modelId="{F1CE49F2-854A-4E4A-BDED-18F9AD3B4582}">
      <dsp:nvSpPr>
        <dsp:cNvPr id="0" name=""/>
        <dsp:cNvSpPr/>
      </dsp:nvSpPr>
      <dsp:spPr>
        <a:xfrm>
          <a:off x="1785089" y="2593345"/>
          <a:ext cx="2841479" cy="1136591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Arial"/>
              <a:cs typeface="Arial"/>
            </a:rPr>
            <a:t>Azuay</a:t>
          </a:r>
          <a:endParaRPr lang="es-ES" sz="2800" b="1" kern="1200" dirty="0">
            <a:latin typeface="Arial"/>
            <a:cs typeface="Arial"/>
          </a:endParaRPr>
        </a:p>
      </dsp:txBody>
      <dsp:txXfrm>
        <a:off x="2353385" y="2593345"/>
        <a:ext cx="1704888" cy="1136591"/>
      </dsp:txXfrm>
    </dsp:sp>
    <dsp:sp modelId="{3C99F59C-7073-462A-9C9F-93784991D7D4}">
      <dsp:nvSpPr>
        <dsp:cNvPr id="0" name=""/>
        <dsp:cNvSpPr/>
      </dsp:nvSpPr>
      <dsp:spPr>
        <a:xfrm>
          <a:off x="4257176" y="2689955"/>
          <a:ext cx="2358427" cy="943371"/>
        </a:xfrm>
        <a:prstGeom prst="chevron">
          <a:avLst/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8689539"/>
              <a:satOff val="-40996"/>
              <a:lumOff val="-1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BPA= 8</a:t>
          </a:r>
          <a:endParaRPr lang="es-ES" sz="2500" b="1" kern="1200" dirty="0">
            <a:latin typeface="Arial"/>
            <a:cs typeface="Arial"/>
          </a:endParaRPr>
        </a:p>
      </dsp:txBody>
      <dsp:txXfrm>
        <a:off x="4728862" y="2689955"/>
        <a:ext cx="1415056" cy="943371"/>
      </dsp:txXfrm>
    </dsp:sp>
    <dsp:sp modelId="{516DFC0D-DA03-4CE1-824C-8422AAB7DB2F}">
      <dsp:nvSpPr>
        <dsp:cNvPr id="0" name=""/>
        <dsp:cNvSpPr/>
      </dsp:nvSpPr>
      <dsp:spPr>
        <a:xfrm>
          <a:off x="6285423" y="2689955"/>
          <a:ext cx="2358427" cy="943371"/>
        </a:xfrm>
        <a:prstGeom prst="chevron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4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latin typeface="Arial"/>
              <a:cs typeface="Arial"/>
            </a:rPr>
            <a:t>BPP= 0</a:t>
          </a:r>
          <a:endParaRPr lang="es-ES" sz="2500" b="1" kern="1200" dirty="0">
            <a:latin typeface="Arial"/>
            <a:cs typeface="Arial"/>
          </a:endParaRPr>
        </a:p>
      </dsp:txBody>
      <dsp:txXfrm>
        <a:off x="6757109" y="2689955"/>
        <a:ext cx="1415056" cy="943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8B968-B2AA-4C5B-B83B-EFAE39862CE4}" type="datetimeFigureOut">
              <a:rPr lang="es-EC" smtClean="0"/>
              <a:t>3/23/21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52F28-3808-454B-BE3C-AE806D1FD24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8433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3/23/21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E8A7EEA-40D6-174B-B5BD-8D56DDB7A317}"/>
              </a:ext>
            </a:extLst>
          </p:cNvPr>
          <p:cNvSpPr txBox="1"/>
          <p:nvPr/>
        </p:nvSpPr>
        <p:spPr>
          <a:xfrm>
            <a:off x="500314" y="4331049"/>
            <a:ext cx="63515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</a:t>
            </a:r>
            <a:r>
              <a:rPr lang="es-EC" altLang="es-EC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DISTRITAL Y ARTICULACIÓN TERRITORIAL ZONA 6 (CAÑAR – AZUAY – MORONA SANTIAGO</a:t>
            </a:r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s-EC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2571750" y="1552437"/>
            <a:ext cx="7048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 </a:t>
            </a:r>
            <a:endParaRPr lang="es-EC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623345"/>
              </p:ext>
            </p:extLst>
          </p:nvPr>
        </p:nvGraphicFramePr>
        <p:xfrm>
          <a:off x="552824" y="1417750"/>
          <a:ext cx="10996705" cy="389114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33113"/>
                <a:gridCol w="1393004"/>
                <a:gridCol w="1386422"/>
                <a:gridCol w="1586872"/>
                <a:gridCol w="1538941"/>
                <a:gridCol w="1741818"/>
                <a:gridCol w="1216535"/>
              </a:tblGrid>
              <a:tr h="9082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  <a:latin typeface="Arial"/>
                          <a:cs typeface="Arial"/>
                        </a:rPr>
                        <a:t>PROYECTO </a:t>
                      </a:r>
                      <a:r>
                        <a:rPr lang="es-EC" sz="2000" dirty="0" smtClean="0">
                          <a:effectLst/>
                          <a:latin typeface="Arial"/>
                          <a:cs typeface="Arial"/>
                        </a:rPr>
                        <a:t>DE ERRADICACIÓN </a:t>
                      </a:r>
                      <a:r>
                        <a:rPr lang="es-EC" sz="2000" dirty="0">
                          <a:effectLst/>
                          <a:latin typeface="Arial"/>
                          <a:cs typeface="Arial"/>
                        </a:rPr>
                        <a:t>DE FIEBRE AFTOSA</a:t>
                      </a:r>
                      <a:endParaRPr lang="es-EC" sz="20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b="1" dirty="0">
                          <a:ln>
                            <a:noFill/>
                          </a:ln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/>
                          <a:cs typeface="Arial"/>
                        </a:rPr>
                        <a:t>CAÑAR</a:t>
                      </a:r>
                      <a:endParaRPr lang="es-EC" sz="18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b="1" dirty="0">
                          <a:ln>
                            <a:noFill/>
                          </a:ln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/>
                          <a:cs typeface="Arial"/>
                        </a:rPr>
                        <a:t>MORONA SANTIAGO</a:t>
                      </a:r>
                      <a:endParaRPr lang="es-EC" sz="18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b="1" dirty="0">
                          <a:ln>
                            <a:noFill/>
                          </a:ln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/>
                          <a:cs typeface="Arial"/>
                        </a:rPr>
                        <a:t>AZUAY</a:t>
                      </a:r>
                      <a:endParaRPr lang="es-EC" sz="18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3562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Arial"/>
                          <a:cs typeface="Arial"/>
                        </a:rPr>
                        <a:t>VACUNADOS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Arial"/>
                          <a:cs typeface="Arial"/>
                        </a:rPr>
                        <a:t># PREDIOS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Arial"/>
                          <a:cs typeface="Arial"/>
                        </a:rPr>
                        <a:t>VACUNADOS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Arial"/>
                          <a:cs typeface="Arial"/>
                        </a:rPr>
                        <a:t># PREDIOS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Arial"/>
                          <a:cs typeface="Arial"/>
                        </a:rPr>
                        <a:t>VACUNADOS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Arial"/>
                          <a:cs typeface="Arial"/>
                        </a:rPr>
                        <a:t># PREDIOS</a:t>
                      </a:r>
                      <a:endParaRPr lang="es-EC" sz="1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4726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134 569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12 477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166 091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6 089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174 024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Arial"/>
                          <a:cs typeface="Arial"/>
                        </a:rPr>
                        <a:t>16 810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22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920107"/>
              </p:ext>
            </p:extLst>
          </p:nvPr>
        </p:nvGraphicFramePr>
        <p:xfrm>
          <a:off x="1002339" y="1550665"/>
          <a:ext cx="10635343" cy="414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457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2571750" y="1552437"/>
            <a:ext cx="7048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 </a:t>
            </a:r>
            <a:endParaRPr lang="es-EC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6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/>
          <p:cNvSpPr txBox="1"/>
          <p:nvPr/>
        </p:nvSpPr>
        <p:spPr>
          <a:xfrm>
            <a:off x="747921" y="797972"/>
            <a:ext cx="6569075" cy="595035"/>
          </a:xfrm>
          <a:prstGeom prst="rect">
            <a:avLst/>
          </a:prstGeom>
          <a:noFill/>
        </p:spPr>
        <p:txBody>
          <a:bodyPr anchor="t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latin typeface="Arial"/>
                <a:cs typeface="Arial"/>
              </a:rPr>
              <a:t>VIGILANCIA FITOSANITARIA Y MERCADOS APERTURADOS</a:t>
            </a:r>
            <a:endParaRPr lang="es-ES" sz="2000" b="1" dirty="0">
              <a:solidFill>
                <a:srgbClr val="351F16"/>
              </a:solidFill>
              <a:latin typeface="Arial"/>
              <a:ea typeface="Helvetica Neue" charset="0"/>
              <a:cs typeface="Arial"/>
            </a:endParaRPr>
          </a:p>
        </p:txBody>
      </p:sp>
      <p:pic>
        <p:nvPicPr>
          <p:cNvPr id="6" name="Imagen 3" descr="Captura de Pantalla 2019-12-12 a la(s) 15.25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609" y="1509060"/>
            <a:ext cx="3517203" cy="198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4" descr="Captura de Pantalla 2019-12-12 a la(s) 15.25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945" y="3574002"/>
            <a:ext cx="3528868" cy="199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684281546"/>
              </p:ext>
            </p:extLst>
          </p:nvPr>
        </p:nvGraphicFramePr>
        <p:xfrm>
          <a:off x="435338" y="1582901"/>
          <a:ext cx="7305675" cy="418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03879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9730" y="1609118"/>
            <a:ext cx="10515600" cy="591110"/>
          </a:xfrm>
        </p:spPr>
        <p:txBody>
          <a:bodyPr anchor="t">
            <a:normAutofit/>
          </a:bodyPr>
          <a:lstStyle/>
          <a:p>
            <a:r>
              <a:rPr lang="es-EC" sz="3200" b="1" dirty="0"/>
              <a:t>FUSARIUM </a:t>
            </a:r>
            <a:r>
              <a:rPr lang="es-EC" sz="3200" b="1" dirty="0" smtClean="0"/>
              <a:t>R4T - </a:t>
            </a:r>
            <a:r>
              <a:rPr lang="es-ES" sz="3200" b="1" dirty="0"/>
              <a:t>Acciones Tomadas por la </a:t>
            </a:r>
            <a:r>
              <a:rPr lang="es-ES" sz="3200" b="1" dirty="0" smtClean="0"/>
              <a:t>Agencia</a:t>
            </a:r>
            <a:endParaRPr lang="es-EC" sz="32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695631"/>
              </p:ext>
            </p:extLst>
          </p:nvPr>
        </p:nvGraphicFramePr>
        <p:xfrm>
          <a:off x="449731" y="1763058"/>
          <a:ext cx="11383682" cy="357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735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2571750" y="1552437"/>
            <a:ext cx="7048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ALIMENTOS</a:t>
            </a:r>
            <a:endParaRPr lang="es-EC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43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330707"/>
              </p:ext>
            </p:extLst>
          </p:nvPr>
        </p:nvGraphicFramePr>
        <p:xfrm>
          <a:off x="447808" y="1373446"/>
          <a:ext cx="11281016" cy="4348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779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4670" y="574302"/>
            <a:ext cx="6677212" cy="531345"/>
          </a:xfrm>
        </p:spPr>
        <p:txBody>
          <a:bodyPr anchor="t">
            <a:normAutofit/>
          </a:bodyPr>
          <a:lstStyle/>
          <a:p>
            <a:r>
              <a:rPr lang="es-ES" sz="3200" b="1" dirty="0"/>
              <a:t>PRODUCIONES CERTIFICADAS</a:t>
            </a:r>
            <a:endParaRPr lang="es-EC" sz="32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097346"/>
              </p:ext>
            </p:extLst>
          </p:nvPr>
        </p:nvGraphicFramePr>
        <p:xfrm>
          <a:off x="851647" y="1422853"/>
          <a:ext cx="10428941" cy="3731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106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1934475" y="1552437"/>
            <a:ext cx="835811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C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240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579924"/>
              </p:ext>
            </p:extLst>
          </p:nvPr>
        </p:nvGraphicFramePr>
        <p:xfrm>
          <a:off x="493059" y="1535896"/>
          <a:ext cx="11190941" cy="4052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2181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2571750" y="2010253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</a:t>
            </a:r>
            <a:endParaRPr lang="es-EC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4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496636"/>
              </p:ext>
            </p:extLst>
          </p:nvPr>
        </p:nvGraphicFramePr>
        <p:xfrm>
          <a:off x="640089" y="1683579"/>
          <a:ext cx="10593934" cy="381888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988051"/>
                <a:gridCol w="4605883"/>
              </a:tblGrid>
              <a:tr h="585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2400" dirty="0">
                          <a:effectLst/>
                          <a:latin typeface="Arial"/>
                          <a:cs typeface="Arial"/>
                        </a:rPr>
                        <a:t>UNIDADES</a:t>
                      </a:r>
                      <a:endParaRPr lang="es-EC" sz="2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2400" dirty="0">
                          <a:effectLst/>
                          <a:latin typeface="Arial"/>
                          <a:cs typeface="Arial"/>
                        </a:rPr>
                        <a:t>AZUAY</a:t>
                      </a:r>
                      <a:endParaRPr lang="es-EC" sz="24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860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1800">
                          <a:effectLst/>
                          <a:latin typeface="Arial"/>
                          <a:cs typeface="Arial"/>
                        </a:rPr>
                        <a:t>Sanidad Animal</a:t>
                      </a:r>
                      <a:endParaRPr lang="es-EC" sz="180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2400" b="1" dirty="0" smtClean="0">
                          <a:effectLst/>
                          <a:latin typeface="Arial"/>
                          <a:cs typeface="Arial"/>
                        </a:rPr>
                        <a:t>1 509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860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1800">
                          <a:effectLst/>
                          <a:latin typeface="Arial"/>
                          <a:cs typeface="Arial"/>
                        </a:rPr>
                        <a:t>Sanidad Vegetal</a:t>
                      </a:r>
                      <a:endParaRPr lang="es-EC" sz="180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2400" b="1" dirty="0">
                          <a:effectLst/>
                          <a:latin typeface="Arial"/>
                          <a:cs typeface="Arial"/>
                        </a:rPr>
                        <a:t>405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5113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1800" dirty="0">
                          <a:effectLst/>
                          <a:latin typeface="Arial"/>
                          <a:cs typeface="Arial"/>
                        </a:rPr>
                        <a:t>Inocuidad de </a:t>
                      </a:r>
                      <a:r>
                        <a:rPr lang="es-ES" sz="1800" dirty="0" smtClean="0">
                          <a:effectLst/>
                          <a:latin typeface="Arial"/>
                          <a:cs typeface="Arial"/>
                        </a:rPr>
                        <a:t>Alimentos</a:t>
                      </a:r>
                      <a:endParaRPr lang="es-EC" sz="18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457450" algn="l"/>
                        </a:tabLst>
                      </a:pPr>
                      <a:r>
                        <a:rPr lang="es-ES" sz="2400" b="1" dirty="0">
                          <a:effectLst/>
                          <a:latin typeface="Arial"/>
                          <a:cs typeface="Arial"/>
                        </a:rPr>
                        <a:t>261</a:t>
                      </a:r>
                      <a:endParaRPr lang="es-EC" sz="2400" b="1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2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254</Words>
  <Application>Microsoft Macintosh PowerPoint</Application>
  <PresentationFormat>Custom</PresentationFormat>
  <Paragraphs>61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FUSARIUM R4T - Acciones Tomadas por la Agencia</vt:lpstr>
      <vt:lpstr>PowerPoint Presentation</vt:lpstr>
      <vt:lpstr>PowerPoint Presentation</vt:lpstr>
      <vt:lpstr>PRODUCIONES CERTIFICADAS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Gabriela M. Suasnavas G.</cp:lastModifiedBy>
  <cp:revision>48</cp:revision>
  <dcterms:created xsi:type="dcterms:W3CDTF">2020-09-29T16:04:55Z</dcterms:created>
  <dcterms:modified xsi:type="dcterms:W3CDTF">2021-03-23T21:55:15Z</dcterms:modified>
</cp:coreProperties>
</file>