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60" r:id="rId14"/>
    <p:sldId id="271" r:id="rId15"/>
    <p:sldId id="272" r:id="rId16"/>
    <p:sldId id="259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843799"/>
    <a:srgbClr val="9C6C8B"/>
    <a:srgbClr val="23BA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F:\RENDICION%20DE%20CUENTAS%202019-2020\RENDICION%20DE%20CUENTAS%202019%20-%20SD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ALERIA%20REYES\ESCRITORIO\2020%20VALERIA%20REYES\COMUNICACION%202020\RENDICION%20DE%20CUENTAS%202019-2020\RENDICION%20DE%20CUENTAS%202019-2020\RENDICION%20DE%20CUENTAS%202019%20-%20SD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b="1" dirty="0">
                <a:solidFill>
                  <a:schemeClr val="accent6">
                    <a:lumMod val="75000"/>
                  </a:schemeClr>
                </a:solidFill>
              </a:rPr>
              <a:t>Proyecto de </a:t>
            </a:r>
            <a:r>
              <a:rPr lang="es-EC" b="1" dirty="0" smtClean="0">
                <a:solidFill>
                  <a:schemeClr val="accent6">
                    <a:lumMod val="75000"/>
                  </a:schemeClr>
                </a:solidFill>
              </a:rPr>
              <a:t>Erradicación </a:t>
            </a:r>
            <a:r>
              <a:rPr lang="es-EC" b="1" dirty="0">
                <a:solidFill>
                  <a:schemeClr val="accent6">
                    <a:lumMod val="75000"/>
                  </a:schemeClr>
                </a:solidFill>
              </a:rPr>
              <a:t>de </a:t>
            </a:r>
            <a:r>
              <a:rPr lang="es-EC" b="1" dirty="0" smtClean="0">
                <a:solidFill>
                  <a:schemeClr val="accent6">
                    <a:lumMod val="75000"/>
                  </a:schemeClr>
                </a:solidFill>
              </a:rPr>
              <a:t>Fiebre </a:t>
            </a:r>
            <a:r>
              <a:rPr lang="es-EC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s-EC" b="1" dirty="0" smtClean="0">
                <a:solidFill>
                  <a:schemeClr val="accent6">
                    <a:lumMod val="75000"/>
                  </a:schemeClr>
                </a:solidFill>
              </a:rPr>
              <a:t>ftosa</a:t>
            </a:r>
            <a:endParaRPr lang="es-EC" b="1" dirty="0">
              <a:solidFill>
                <a:schemeClr val="accent6">
                  <a:lumMod val="7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accent6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Hoja1!$B$7</c:f>
              <c:strCache>
                <c:ptCount val="1"/>
                <c:pt idx="0">
                  <c:v>Animales vacunados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Hoja1!$C$6:$D$6</c:f>
              <c:strCache>
                <c:ptCount val="2"/>
                <c:pt idx="0">
                  <c:v>Santo Domingo</c:v>
                </c:pt>
                <c:pt idx="1">
                  <c:v>Manabí</c:v>
                </c:pt>
              </c:strCache>
            </c:strRef>
          </c:cat>
          <c:val>
            <c:numRef>
              <c:f>Hoja1!$C$7:$D$7</c:f>
              <c:numCache>
                <c:formatCode>#,##0</c:formatCode>
                <c:ptCount val="2"/>
                <c:pt idx="0">
                  <c:v>235000</c:v>
                </c:pt>
                <c:pt idx="1">
                  <c:v>901875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D5-40E0-8408-7FB209960E86}"/>
            </c:ext>
          </c:extLst>
        </c:ser>
        <c:ser>
          <c:idx val="1"/>
          <c:order val="1"/>
          <c:tx>
            <c:strRef>
              <c:f>Hoja1!$B$8</c:f>
              <c:strCache>
                <c:ptCount val="1"/>
                <c:pt idx="0">
                  <c:v>Predios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Hoja1!$C$6:$D$6</c:f>
              <c:strCache>
                <c:ptCount val="2"/>
                <c:pt idx="0">
                  <c:v>Santo Domingo</c:v>
                </c:pt>
                <c:pt idx="1">
                  <c:v>Manabí</c:v>
                </c:pt>
              </c:strCache>
            </c:strRef>
          </c:cat>
          <c:val>
            <c:numRef>
              <c:f>Hoja1!$C$8:$D$8</c:f>
              <c:numCache>
                <c:formatCode>#,##0</c:formatCode>
                <c:ptCount val="2"/>
                <c:pt idx="0" formatCode="General">
                  <c:v>6451</c:v>
                </c:pt>
                <c:pt idx="1">
                  <c:v>29641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D5-40E0-8408-7FB209960E8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08822064"/>
        <c:axId val="1208826416"/>
      </c:barChart>
      <c:catAx>
        <c:axId val="1208822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208826416"/>
        <c:crosses val="autoZero"/>
        <c:auto val="1"/>
        <c:lblAlgn val="ctr"/>
        <c:lblOffset val="100"/>
        <c:noMultiLvlLbl val="0"/>
      </c:catAx>
      <c:valAx>
        <c:axId val="120882641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20882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s-EC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b="1">
                <a:solidFill>
                  <a:schemeClr val="accent6">
                    <a:lumMod val="75000"/>
                  </a:schemeClr>
                </a:solidFill>
              </a:rPr>
              <a:t>Peste Porcina Clásica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accent6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Hoja1!$B$13</c:f>
              <c:strCache>
                <c:ptCount val="1"/>
                <c:pt idx="0">
                  <c:v>Autoservicio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Hoja1!$C$12:$D$12</c:f>
              <c:strCache>
                <c:ptCount val="2"/>
                <c:pt idx="0">
                  <c:v>Santo Domingo</c:v>
                </c:pt>
                <c:pt idx="1">
                  <c:v>Manabí</c:v>
                </c:pt>
              </c:strCache>
            </c:strRef>
          </c:cat>
          <c:val>
            <c:numRef>
              <c:f>Hoja1!$C$13:$D$13</c:f>
              <c:numCache>
                <c:formatCode>General</c:formatCode>
                <c:ptCount val="2"/>
                <c:pt idx="0">
                  <c:v>336.12599999999998</c:v>
                </c:pt>
                <c:pt idx="1">
                  <c:v>20.654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D5-49C5-8772-B01F8421600E}"/>
            </c:ext>
          </c:extLst>
        </c:ser>
        <c:ser>
          <c:idx val="1"/>
          <c:order val="1"/>
          <c:tx>
            <c:strRef>
              <c:f>Hoja1!$B$14</c:f>
              <c:strCache>
                <c:ptCount val="1"/>
                <c:pt idx="0">
                  <c:v>Traspatio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Hoja1!$C$12:$D$12</c:f>
              <c:strCache>
                <c:ptCount val="2"/>
                <c:pt idx="0">
                  <c:v>Santo Domingo</c:v>
                </c:pt>
                <c:pt idx="1">
                  <c:v>Manabí</c:v>
                </c:pt>
              </c:strCache>
            </c:strRef>
          </c:cat>
          <c:val>
            <c:numRef>
              <c:f>Hoja1!$C$14:$D$14</c:f>
              <c:numCache>
                <c:formatCode>General</c:formatCode>
                <c:ptCount val="2"/>
                <c:pt idx="0">
                  <c:v>179.27099999999999</c:v>
                </c:pt>
                <c:pt idx="1">
                  <c:v>185.82400000000001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D5-49C5-8772-B01F8421600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4848280"/>
        <c:axId val="394853200"/>
      </c:barChart>
      <c:catAx>
        <c:axId val="394848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394853200"/>
        <c:crosses val="autoZero"/>
        <c:auto val="1"/>
        <c:lblAlgn val="ctr"/>
        <c:lblOffset val="100"/>
        <c:noMultiLvlLbl val="0"/>
      </c:catAx>
      <c:valAx>
        <c:axId val="3948532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9484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07/relationships/hdphoto" Target="../media/hdphoto3.wdp"/><Relationship Id="rId1" Type="http://schemas.openxmlformats.org/officeDocument/2006/relationships/image" Target="../media/image6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07/relationships/hdphoto" Target="../media/hdphoto3.wdp"/><Relationship Id="rId1" Type="http://schemas.openxmlformats.org/officeDocument/2006/relationships/image" Target="../media/image6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587E77-9A78-44B1-812E-938F82B9A575}" type="doc">
      <dgm:prSet loTypeId="urn:microsoft.com/office/officeart/2005/8/layout/cycle6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5D3263E0-7D8A-4FFF-9983-C88F0725D53F}">
      <dgm:prSet phldrT="[Texto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sz="1800" dirty="0">
              <a:solidFill>
                <a:schemeClr val="tx1">
                  <a:lumMod val="75000"/>
                  <a:lumOff val="25000"/>
                </a:schemeClr>
              </a:solidFill>
            </a:rPr>
            <a:t>Total de usuarios Atendidos</a:t>
          </a:r>
        </a:p>
        <a:p>
          <a:r>
            <a:rPr lang="es-EC" sz="1800" b="1">
              <a:solidFill>
                <a:schemeClr val="tx1">
                  <a:lumMod val="75000"/>
                  <a:lumOff val="25000"/>
                </a:schemeClr>
              </a:solidFill>
            </a:rPr>
            <a:t>12,100</a:t>
          </a:r>
          <a:endParaRPr lang="es-EC" sz="18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944D9D2-2C70-49A8-A34C-8DAED18476D3}" type="parTrans" cxnId="{5EE87372-74CB-4F7E-844C-13E64E277A77}">
      <dgm:prSet/>
      <dgm:spPr/>
      <dgm:t>
        <a:bodyPr/>
        <a:lstStyle/>
        <a:p>
          <a:endParaRPr lang="es-EC" sz="1050"/>
        </a:p>
      </dgm:t>
    </dgm:pt>
    <dgm:pt modelId="{0851A484-219D-4EE2-84B9-D4CBE226F739}" type="sibTrans" cxnId="{5EE87372-74CB-4F7E-844C-13E64E277A77}">
      <dgm:prSet/>
      <dgm:spPr/>
      <dgm:t>
        <a:bodyPr/>
        <a:lstStyle/>
        <a:p>
          <a:endParaRPr lang="es-EC" sz="1050"/>
        </a:p>
      </dgm:t>
    </dgm:pt>
    <dgm:pt modelId="{4A09B57C-5944-40C8-8737-912FCEA2E8E1}">
      <dgm:prSet phldrT="[Texto]" custT="1"/>
      <dgm:spPr/>
      <dgm:t>
        <a:bodyPr/>
        <a:lstStyle/>
        <a:p>
          <a:r>
            <a:rPr lang="es-EC" sz="2000" dirty="0">
              <a:solidFill>
                <a:schemeClr val="tx1">
                  <a:lumMod val="75000"/>
                  <a:lumOff val="25000"/>
                </a:schemeClr>
              </a:solidFill>
            </a:rPr>
            <a:t>Mujeres</a:t>
          </a:r>
        </a:p>
        <a:p>
          <a:r>
            <a:rPr lang="es-EC" sz="2000" dirty="0">
              <a:solidFill>
                <a:schemeClr val="tx1">
                  <a:lumMod val="75000"/>
                  <a:lumOff val="25000"/>
                </a:schemeClr>
              </a:solidFill>
            </a:rPr>
            <a:t>2,906</a:t>
          </a:r>
        </a:p>
      </dgm:t>
    </dgm:pt>
    <dgm:pt modelId="{66AA03A0-3784-4FD2-BB8C-ECFA5445BD82}" type="parTrans" cxnId="{E3A1EB82-F6E7-4548-960D-BB3C6AEA227B}">
      <dgm:prSet/>
      <dgm:spPr/>
      <dgm:t>
        <a:bodyPr/>
        <a:lstStyle/>
        <a:p>
          <a:endParaRPr lang="es-EC" sz="1050"/>
        </a:p>
      </dgm:t>
    </dgm:pt>
    <dgm:pt modelId="{266DB695-4F4D-4F4A-BD5B-1C6668C00608}" type="sibTrans" cxnId="{E3A1EB82-F6E7-4548-960D-BB3C6AEA227B}">
      <dgm:prSet/>
      <dgm:spPr/>
      <dgm:t>
        <a:bodyPr/>
        <a:lstStyle/>
        <a:p>
          <a:endParaRPr lang="es-EC" sz="1050"/>
        </a:p>
      </dgm:t>
    </dgm:pt>
    <dgm:pt modelId="{FD56B6B1-819D-4C37-B37A-4A19714798DE}">
      <dgm:prSet phldrT="[Texto]" custT="1"/>
      <dgm:spPr/>
      <dgm:t>
        <a:bodyPr/>
        <a:lstStyle/>
        <a:p>
          <a:r>
            <a:rPr lang="es-EC" sz="1800" dirty="0">
              <a:solidFill>
                <a:schemeClr val="tx1">
                  <a:lumMod val="75000"/>
                  <a:lumOff val="25000"/>
                </a:schemeClr>
              </a:solidFill>
            </a:rPr>
            <a:t>En Portoviejo cuentan con baño para personas con discapacidad</a:t>
          </a:r>
        </a:p>
      </dgm:t>
    </dgm:pt>
    <dgm:pt modelId="{8D7289D8-71BC-4631-B8DE-F47BE459031C}" type="parTrans" cxnId="{2B68D651-EC86-4D3C-B6C1-387B0AE7834D}">
      <dgm:prSet/>
      <dgm:spPr/>
      <dgm:t>
        <a:bodyPr/>
        <a:lstStyle/>
        <a:p>
          <a:endParaRPr lang="es-EC" sz="1050"/>
        </a:p>
      </dgm:t>
    </dgm:pt>
    <dgm:pt modelId="{DB93BC4B-F78B-45F7-B318-CF5CEF120511}" type="sibTrans" cxnId="{2B68D651-EC86-4D3C-B6C1-387B0AE7834D}">
      <dgm:prSet/>
      <dgm:spPr/>
      <dgm:t>
        <a:bodyPr/>
        <a:lstStyle/>
        <a:p>
          <a:endParaRPr lang="es-EC" sz="1050"/>
        </a:p>
      </dgm:t>
    </dgm:pt>
    <dgm:pt modelId="{DCCFB9C4-9EDF-4FC6-8BEA-6C8FE2FCE51A}">
      <dgm:prSet phldrT="[Texto]" custT="1"/>
      <dgm:spPr/>
      <dgm:t>
        <a:bodyPr/>
        <a:lstStyle/>
        <a:p>
          <a:r>
            <a:rPr lang="es-EC" sz="1800" dirty="0">
              <a:solidFill>
                <a:schemeClr val="tx1">
                  <a:lumMod val="75000"/>
                  <a:lumOff val="25000"/>
                </a:schemeClr>
              </a:solidFill>
            </a:rPr>
            <a:t>En la zonal 4</a:t>
          </a:r>
        </a:p>
        <a:p>
          <a:r>
            <a:rPr lang="es-EC" sz="1800" dirty="0">
              <a:solidFill>
                <a:schemeClr val="tx1">
                  <a:lumMod val="75000"/>
                  <a:lumOff val="25000"/>
                </a:schemeClr>
              </a:solidFill>
            </a:rPr>
            <a:t>Cuentan con rampas de acceso</a:t>
          </a:r>
        </a:p>
      </dgm:t>
    </dgm:pt>
    <dgm:pt modelId="{B89A8BFD-042A-4331-88AA-3EA177E96ED2}" type="parTrans" cxnId="{60DB93F0-F81B-448E-8AD6-22374E47A322}">
      <dgm:prSet/>
      <dgm:spPr/>
      <dgm:t>
        <a:bodyPr/>
        <a:lstStyle/>
        <a:p>
          <a:endParaRPr lang="es-EC" sz="1050"/>
        </a:p>
      </dgm:t>
    </dgm:pt>
    <dgm:pt modelId="{E3B6715F-F648-4D7C-B4E8-07B09E359C31}" type="sibTrans" cxnId="{60DB93F0-F81B-448E-8AD6-22374E47A322}">
      <dgm:prSet/>
      <dgm:spPr/>
      <dgm:t>
        <a:bodyPr/>
        <a:lstStyle/>
        <a:p>
          <a:endParaRPr lang="es-EC" sz="1050"/>
        </a:p>
      </dgm:t>
    </dgm:pt>
    <dgm:pt modelId="{A2F0DB48-9A4A-4A0D-9DB9-3F88AB623A7A}">
      <dgm:prSet phldrT="[Texto]" custT="1"/>
      <dgm:spPr/>
      <dgm:t>
        <a:bodyPr/>
        <a:lstStyle/>
        <a:p>
          <a:r>
            <a:rPr lang="es-EC" sz="2000" dirty="0">
              <a:solidFill>
                <a:schemeClr val="tx1">
                  <a:lumMod val="75000"/>
                  <a:lumOff val="25000"/>
                </a:schemeClr>
              </a:solidFill>
            </a:rPr>
            <a:t>Hombres </a:t>
          </a:r>
        </a:p>
        <a:p>
          <a:r>
            <a:rPr lang="es-EC" sz="2000" dirty="0">
              <a:solidFill>
                <a:schemeClr val="tx1">
                  <a:lumMod val="75000"/>
                  <a:lumOff val="25000"/>
                </a:schemeClr>
              </a:solidFill>
            </a:rPr>
            <a:t>10,004</a:t>
          </a:r>
        </a:p>
      </dgm:t>
    </dgm:pt>
    <dgm:pt modelId="{2B5B5ECB-67EA-4E8A-8EAB-0E4242B94B62}" type="parTrans" cxnId="{4003972D-8E16-4A48-9348-E602E541D77B}">
      <dgm:prSet/>
      <dgm:spPr/>
      <dgm:t>
        <a:bodyPr/>
        <a:lstStyle/>
        <a:p>
          <a:endParaRPr lang="es-EC" sz="1050"/>
        </a:p>
      </dgm:t>
    </dgm:pt>
    <dgm:pt modelId="{B53B3DD6-F1E1-43E8-894C-2BF71726F6E5}" type="sibTrans" cxnId="{4003972D-8E16-4A48-9348-E602E541D77B}">
      <dgm:prSet/>
      <dgm:spPr/>
      <dgm:t>
        <a:bodyPr/>
        <a:lstStyle/>
        <a:p>
          <a:endParaRPr lang="es-EC" sz="1050"/>
        </a:p>
      </dgm:t>
    </dgm:pt>
    <dgm:pt modelId="{DBF98EC4-3C8A-4E43-9FD4-6459A1FC0CD4}" type="pres">
      <dgm:prSet presAssocID="{01587E77-9A78-44B1-812E-938F82B9A57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AE7CF9F-EFDC-486E-BE60-EABA8EB8E91B}" type="pres">
      <dgm:prSet presAssocID="{5D3263E0-7D8A-4FFF-9983-C88F0725D53F}" presName="node" presStyleLbl="node1" presStyleIdx="0" presStyleCnt="5" custScaleX="98923" custRadScaleRad="10189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8A59E6-2BF1-46A7-A422-31EDD818254E}" type="pres">
      <dgm:prSet presAssocID="{5D3263E0-7D8A-4FFF-9983-C88F0725D53F}" presName="spNode" presStyleCnt="0"/>
      <dgm:spPr/>
    </dgm:pt>
    <dgm:pt modelId="{7CCD33B0-399C-4A27-8C69-F8F673B080A7}" type="pres">
      <dgm:prSet presAssocID="{0851A484-219D-4EE2-84B9-D4CBE226F739}" presName="sibTrans" presStyleLbl="sibTrans1D1" presStyleIdx="0" presStyleCnt="5"/>
      <dgm:spPr/>
      <dgm:t>
        <a:bodyPr/>
        <a:lstStyle/>
        <a:p>
          <a:endParaRPr lang="es-ES"/>
        </a:p>
      </dgm:t>
    </dgm:pt>
    <dgm:pt modelId="{F8A3FAE1-3EFE-45CB-8B2E-0DF66C6F8EB7}" type="pres">
      <dgm:prSet presAssocID="{4A09B57C-5944-40C8-8737-912FCEA2E8E1}" presName="node" presStyleLbl="node1" presStyleIdx="1" presStyleCnt="5" custRadScaleRad="97679" custRadScaleInc="-674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8F6B3F-C507-4A0D-B488-FF8ED8563164}" type="pres">
      <dgm:prSet presAssocID="{4A09B57C-5944-40C8-8737-912FCEA2E8E1}" presName="spNode" presStyleCnt="0"/>
      <dgm:spPr/>
    </dgm:pt>
    <dgm:pt modelId="{DDC5137C-21F7-417B-862F-0ED00EBE499C}" type="pres">
      <dgm:prSet presAssocID="{266DB695-4F4D-4F4A-BD5B-1C6668C00608}" presName="sibTrans" presStyleLbl="sibTrans1D1" presStyleIdx="1" presStyleCnt="5"/>
      <dgm:spPr/>
      <dgm:t>
        <a:bodyPr/>
        <a:lstStyle/>
        <a:p>
          <a:endParaRPr lang="es-ES"/>
        </a:p>
      </dgm:t>
    </dgm:pt>
    <dgm:pt modelId="{0E06D854-1390-4E8C-AC6B-50CB5922AB7E}" type="pres">
      <dgm:prSet presAssocID="{FD56B6B1-819D-4C37-B37A-4A19714798DE}" presName="node" presStyleLbl="node1" presStyleIdx="2" presStyleCnt="5" custScaleX="129897" custScaleY="93850" custRadScaleRad="98757" custRadScaleInc="166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587E5D3-FC80-4A51-83A6-76A5253CF9B7}" type="pres">
      <dgm:prSet presAssocID="{FD56B6B1-819D-4C37-B37A-4A19714798DE}" presName="spNode" presStyleCnt="0"/>
      <dgm:spPr/>
    </dgm:pt>
    <dgm:pt modelId="{9C9D9AD0-1F2F-4AB1-BCC0-9E522CB0D38C}" type="pres">
      <dgm:prSet presAssocID="{DB93BC4B-F78B-45F7-B318-CF5CEF120511}" presName="sibTrans" presStyleLbl="sibTrans1D1" presStyleIdx="2" presStyleCnt="5"/>
      <dgm:spPr/>
      <dgm:t>
        <a:bodyPr/>
        <a:lstStyle/>
        <a:p>
          <a:endParaRPr lang="es-ES"/>
        </a:p>
      </dgm:t>
    </dgm:pt>
    <dgm:pt modelId="{D78D782C-1994-4329-AE3F-5287E9C5D6A9}" type="pres">
      <dgm:prSet presAssocID="{DCCFB9C4-9EDF-4FC6-8BEA-6C8FE2FCE51A}" presName="node" presStyleLbl="node1" presStyleIdx="3" presStyleCnt="5" custScaleX="117682" custScaleY="10363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9C3C912-5014-47BC-A848-2E2152E36197}" type="pres">
      <dgm:prSet presAssocID="{DCCFB9C4-9EDF-4FC6-8BEA-6C8FE2FCE51A}" presName="spNode" presStyleCnt="0"/>
      <dgm:spPr/>
    </dgm:pt>
    <dgm:pt modelId="{258D8D25-E397-4BE7-AB9E-977240451CB8}" type="pres">
      <dgm:prSet presAssocID="{E3B6715F-F648-4D7C-B4E8-07B09E359C31}" presName="sibTrans" presStyleLbl="sibTrans1D1" presStyleIdx="3" presStyleCnt="5"/>
      <dgm:spPr/>
      <dgm:t>
        <a:bodyPr/>
        <a:lstStyle/>
        <a:p>
          <a:endParaRPr lang="es-ES"/>
        </a:p>
      </dgm:t>
    </dgm:pt>
    <dgm:pt modelId="{34883F75-9E9D-44FE-B464-6AE5FFABD09C}" type="pres">
      <dgm:prSet presAssocID="{A2F0DB48-9A4A-4A0D-9DB9-3F88AB623A7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9DD8959-73C5-4E27-B738-E99685663E08}" type="pres">
      <dgm:prSet presAssocID="{A2F0DB48-9A4A-4A0D-9DB9-3F88AB623A7A}" presName="spNode" presStyleCnt="0"/>
      <dgm:spPr/>
    </dgm:pt>
    <dgm:pt modelId="{B1910A1A-62ED-4B2E-8561-B2644902667A}" type="pres">
      <dgm:prSet presAssocID="{B53B3DD6-F1E1-43E8-894C-2BF71726F6E5}" presName="sibTrans" presStyleLbl="sibTrans1D1" presStyleIdx="4" presStyleCnt="5"/>
      <dgm:spPr/>
      <dgm:t>
        <a:bodyPr/>
        <a:lstStyle/>
        <a:p>
          <a:endParaRPr lang="es-ES"/>
        </a:p>
      </dgm:t>
    </dgm:pt>
  </dgm:ptLst>
  <dgm:cxnLst>
    <dgm:cxn modelId="{6CCE4056-E42A-48A2-A4BF-55E25258F995}" type="presOf" srcId="{266DB695-4F4D-4F4A-BD5B-1C6668C00608}" destId="{DDC5137C-21F7-417B-862F-0ED00EBE499C}" srcOrd="0" destOrd="0" presId="urn:microsoft.com/office/officeart/2005/8/layout/cycle6"/>
    <dgm:cxn modelId="{AC6F554B-56E7-4010-AB8C-044938327FB5}" type="presOf" srcId="{4A09B57C-5944-40C8-8737-912FCEA2E8E1}" destId="{F8A3FAE1-3EFE-45CB-8B2E-0DF66C6F8EB7}" srcOrd="0" destOrd="0" presId="urn:microsoft.com/office/officeart/2005/8/layout/cycle6"/>
    <dgm:cxn modelId="{168AA789-C570-4F65-8111-5ECD75E116BE}" type="presOf" srcId="{DB93BC4B-F78B-45F7-B318-CF5CEF120511}" destId="{9C9D9AD0-1F2F-4AB1-BCC0-9E522CB0D38C}" srcOrd="0" destOrd="0" presId="urn:microsoft.com/office/officeart/2005/8/layout/cycle6"/>
    <dgm:cxn modelId="{BDF3B5DD-B36C-4321-9058-C1C44781748E}" type="presOf" srcId="{FD56B6B1-819D-4C37-B37A-4A19714798DE}" destId="{0E06D854-1390-4E8C-AC6B-50CB5922AB7E}" srcOrd="0" destOrd="0" presId="urn:microsoft.com/office/officeart/2005/8/layout/cycle6"/>
    <dgm:cxn modelId="{6BE125AA-E75B-495B-B4E8-E9D11EFFBC36}" type="presOf" srcId="{5D3263E0-7D8A-4FFF-9983-C88F0725D53F}" destId="{FAE7CF9F-EFDC-486E-BE60-EABA8EB8E91B}" srcOrd="0" destOrd="0" presId="urn:microsoft.com/office/officeart/2005/8/layout/cycle6"/>
    <dgm:cxn modelId="{60DB93F0-F81B-448E-8AD6-22374E47A322}" srcId="{01587E77-9A78-44B1-812E-938F82B9A575}" destId="{DCCFB9C4-9EDF-4FC6-8BEA-6C8FE2FCE51A}" srcOrd="3" destOrd="0" parTransId="{B89A8BFD-042A-4331-88AA-3EA177E96ED2}" sibTransId="{E3B6715F-F648-4D7C-B4E8-07B09E359C31}"/>
    <dgm:cxn modelId="{1AD69AE7-4DEE-4B9C-9ECA-0009B9462A2D}" type="presOf" srcId="{DCCFB9C4-9EDF-4FC6-8BEA-6C8FE2FCE51A}" destId="{D78D782C-1994-4329-AE3F-5287E9C5D6A9}" srcOrd="0" destOrd="0" presId="urn:microsoft.com/office/officeart/2005/8/layout/cycle6"/>
    <dgm:cxn modelId="{5D6CAE9D-E675-4EF2-97FC-BA795D0F6014}" type="presOf" srcId="{0851A484-219D-4EE2-84B9-D4CBE226F739}" destId="{7CCD33B0-399C-4A27-8C69-F8F673B080A7}" srcOrd="0" destOrd="0" presId="urn:microsoft.com/office/officeart/2005/8/layout/cycle6"/>
    <dgm:cxn modelId="{DDCAE6BD-B5DE-407C-AF8E-6491D526E21B}" type="presOf" srcId="{01587E77-9A78-44B1-812E-938F82B9A575}" destId="{DBF98EC4-3C8A-4E43-9FD4-6459A1FC0CD4}" srcOrd="0" destOrd="0" presId="urn:microsoft.com/office/officeart/2005/8/layout/cycle6"/>
    <dgm:cxn modelId="{4003972D-8E16-4A48-9348-E602E541D77B}" srcId="{01587E77-9A78-44B1-812E-938F82B9A575}" destId="{A2F0DB48-9A4A-4A0D-9DB9-3F88AB623A7A}" srcOrd="4" destOrd="0" parTransId="{2B5B5ECB-67EA-4E8A-8EAB-0E4242B94B62}" sibTransId="{B53B3DD6-F1E1-43E8-894C-2BF71726F6E5}"/>
    <dgm:cxn modelId="{5EE87372-74CB-4F7E-844C-13E64E277A77}" srcId="{01587E77-9A78-44B1-812E-938F82B9A575}" destId="{5D3263E0-7D8A-4FFF-9983-C88F0725D53F}" srcOrd="0" destOrd="0" parTransId="{7944D9D2-2C70-49A8-A34C-8DAED18476D3}" sibTransId="{0851A484-219D-4EE2-84B9-D4CBE226F739}"/>
    <dgm:cxn modelId="{2B68D651-EC86-4D3C-B6C1-387B0AE7834D}" srcId="{01587E77-9A78-44B1-812E-938F82B9A575}" destId="{FD56B6B1-819D-4C37-B37A-4A19714798DE}" srcOrd="2" destOrd="0" parTransId="{8D7289D8-71BC-4631-B8DE-F47BE459031C}" sibTransId="{DB93BC4B-F78B-45F7-B318-CF5CEF120511}"/>
    <dgm:cxn modelId="{003F52F2-CE16-4F6B-A617-867EBA5B7DA9}" type="presOf" srcId="{A2F0DB48-9A4A-4A0D-9DB9-3F88AB623A7A}" destId="{34883F75-9E9D-44FE-B464-6AE5FFABD09C}" srcOrd="0" destOrd="0" presId="urn:microsoft.com/office/officeart/2005/8/layout/cycle6"/>
    <dgm:cxn modelId="{48A731FB-4625-47B1-85AD-49E6F02C7045}" type="presOf" srcId="{B53B3DD6-F1E1-43E8-894C-2BF71726F6E5}" destId="{B1910A1A-62ED-4B2E-8561-B2644902667A}" srcOrd="0" destOrd="0" presId="urn:microsoft.com/office/officeart/2005/8/layout/cycle6"/>
    <dgm:cxn modelId="{E3A1EB82-F6E7-4548-960D-BB3C6AEA227B}" srcId="{01587E77-9A78-44B1-812E-938F82B9A575}" destId="{4A09B57C-5944-40C8-8737-912FCEA2E8E1}" srcOrd="1" destOrd="0" parTransId="{66AA03A0-3784-4FD2-BB8C-ECFA5445BD82}" sibTransId="{266DB695-4F4D-4F4A-BD5B-1C6668C00608}"/>
    <dgm:cxn modelId="{3AB74655-677A-49E8-99C5-E99EC3AD1849}" type="presOf" srcId="{E3B6715F-F648-4D7C-B4E8-07B09E359C31}" destId="{258D8D25-E397-4BE7-AB9E-977240451CB8}" srcOrd="0" destOrd="0" presId="urn:microsoft.com/office/officeart/2005/8/layout/cycle6"/>
    <dgm:cxn modelId="{A5EBEC89-4B06-40FD-986D-59D84999504A}" type="presParOf" srcId="{DBF98EC4-3C8A-4E43-9FD4-6459A1FC0CD4}" destId="{FAE7CF9F-EFDC-486E-BE60-EABA8EB8E91B}" srcOrd="0" destOrd="0" presId="urn:microsoft.com/office/officeart/2005/8/layout/cycle6"/>
    <dgm:cxn modelId="{ECF2E674-5F84-4A73-B401-095D93C42150}" type="presParOf" srcId="{DBF98EC4-3C8A-4E43-9FD4-6459A1FC0CD4}" destId="{A38A59E6-2BF1-46A7-A422-31EDD818254E}" srcOrd="1" destOrd="0" presId="urn:microsoft.com/office/officeart/2005/8/layout/cycle6"/>
    <dgm:cxn modelId="{341BDA94-4115-48D3-BD7A-4BB82398563E}" type="presParOf" srcId="{DBF98EC4-3C8A-4E43-9FD4-6459A1FC0CD4}" destId="{7CCD33B0-399C-4A27-8C69-F8F673B080A7}" srcOrd="2" destOrd="0" presId="urn:microsoft.com/office/officeart/2005/8/layout/cycle6"/>
    <dgm:cxn modelId="{301E83D6-3211-43CF-8267-9BCC8D7FD704}" type="presParOf" srcId="{DBF98EC4-3C8A-4E43-9FD4-6459A1FC0CD4}" destId="{F8A3FAE1-3EFE-45CB-8B2E-0DF66C6F8EB7}" srcOrd="3" destOrd="0" presId="urn:microsoft.com/office/officeart/2005/8/layout/cycle6"/>
    <dgm:cxn modelId="{53D85E15-99BC-431B-8CC6-C4DADA00841B}" type="presParOf" srcId="{DBF98EC4-3C8A-4E43-9FD4-6459A1FC0CD4}" destId="{898F6B3F-C507-4A0D-B488-FF8ED8563164}" srcOrd="4" destOrd="0" presId="urn:microsoft.com/office/officeart/2005/8/layout/cycle6"/>
    <dgm:cxn modelId="{68DC9451-5C5C-462F-9D2E-3C7092918B46}" type="presParOf" srcId="{DBF98EC4-3C8A-4E43-9FD4-6459A1FC0CD4}" destId="{DDC5137C-21F7-417B-862F-0ED00EBE499C}" srcOrd="5" destOrd="0" presId="urn:microsoft.com/office/officeart/2005/8/layout/cycle6"/>
    <dgm:cxn modelId="{0387561F-48CB-40DD-B77E-64F44FBE3751}" type="presParOf" srcId="{DBF98EC4-3C8A-4E43-9FD4-6459A1FC0CD4}" destId="{0E06D854-1390-4E8C-AC6B-50CB5922AB7E}" srcOrd="6" destOrd="0" presId="urn:microsoft.com/office/officeart/2005/8/layout/cycle6"/>
    <dgm:cxn modelId="{84D8EB5C-29B6-4245-9D63-7AA7EC530E5A}" type="presParOf" srcId="{DBF98EC4-3C8A-4E43-9FD4-6459A1FC0CD4}" destId="{6587E5D3-FC80-4A51-83A6-76A5253CF9B7}" srcOrd="7" destOrd="0" presId="urn:microsoft.com/office/officeart/2005/8/layout/cycle6"/>
    <dgm:cxn modelId="{38785243-3EA1-4A82-9214-AFC219359E8D}" type="presParOf" srcId="{DBF98EC4-3C8A-4E43-9FD4-6459A1FC0CD4}" destId="{9C9D9AD0-1F2F-4AB1-BCC0-9E522CB0D38C}" srcOrd="8" destOrd="0" presId="urn:microsoft.com/office/officeart/2005/8/layout/cycle6"/>
    <dgm:cxn modelId="{C5D06447-988A-4C8D-8B5E-7946CF663DBB}" type="presParOf" srcId="{DBF98EC4-3C8A-4E43-9FD4-6459A1FC0CD4}" destId="{D78D782C-1994-4329-AE3F-5287E9C5D6A9}" srcOrd="9" destOrd="0" presId="urn:microsoft.com/office/officeart/2005/8/layout/cycle6"/>
    <dgm:cxn modelId="{643E1C24-3A03-4E5F-8D5C-FCBD7907A938}" type="presParOf" srcId="{DBF98EC4-3C8A-4E43-9FD4-6459A1FC0CD4}" destId="{29C3C912-5014-47BC-A848-2E2152E36197}" srcOrd="10" destOrd="0" presId="urn:microsoft.com/office/officeart/2005/8/layout/cycle6"/>
    <dgm:cxn modelId="{4DBDD341-46D9-491A-A3CD-FBFA6ECFF5D5}" type="presParOf" srcId="{DBF98EC4-3C8A-4E43-9FD4-6459A1FC0CD4}" destId="{258D8D25-E397-4BE7-AB9E-977240451CB8}" srcOrd="11" destOrd="0" presId="urn:microsoft.com/office/officeart/2005/8/layout/cycle6"/>
    <dgm:cxn modelId="{84CD92F8-3F25-41E5-9D55-F09BD796048A}" type="presParOf" srcId="{DBF98EC4-3C8A-4E43-9FD4-6459A1FC0CD4}" destId="{34883F75-9E9D-44FE-B464-6AE5FFABD09C}" srcOrd="12" destOrd="0" presId="urn:microsoft.com/office/officeart/2005/8/layout/cycle6"/>
    <dgm:cxn modelId="{3913CC6D-4C59-469F-BC46-1D16C3DCE562}" type="presParOf" srcId="{DBF98EC4-3C8A-4E43-9FD4-6459A1FC0CD4}" destId="{99DD8959-73C5-4E27-B738-E99685663E08}" srcOrd="13" destOrd="0" presId="urn:microsoft.com/office/officeart/2005/8/layout/cycle6"/>
    <dgm:cxn modelId="{B6D25456-4303-43FD-A623-963E0016DFEE}" type="presParOf" srcId="{DBF98EC4-3C8A-4E43-9FD4-6459A1FC0CD4}" destId="{B1910A1A-62ED-4B2E-8561-B2644902667A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0D1334-8937-4BA5-BFF7-EFD9D65DED94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903852D7-68D5-4939-85DD-295556D46D7C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C" sz="1600" dirty="0">
              <a:solidFill>
                <a:schemeClr val="tx1">
                  <a:lumMod val="85000"/>
                  <a:lumOff val="15000"/>
                </a:schemeClr>
              </a:solidFill>
            </a:rPr>
            <a:t>Encargada del control zoosanitanitario en ferias Comerciales y exposiciones, granjas avícolas, porcinas, certificación de predios cuarentenarios   </a:t>
          </a:r>
        </a:p>
      </dgm:t>
    </dgm:pt>
    <dgm:pt modelId="{8750ECDB-6B61-4DC0-9A9C-EAB958AC05B7}" type="parTrans" cxnId="{E3903DEF-83A3-4277-A3FA-12E2EDC0DF5C}">
      <dgm:prSet/>
      <dgm:spPr/>
      <dgm:t>
        <a:bodyPr/>
        <a:lstStyle/>
        <a:p>
          <a:endParaRPr lang="es-EC"/>
        </a:p>
      </dgm:t>
    </dgm:pt>
    <dgm:pt modelId="{6D51600A-9D01-488E-9066-9DFE1241638A}" type="sibTrans" cxnId="{E3903DEF-83A3-4277-A3FA-12E2EDC0DF5C}">
      <dgm:prSet/>
      <dgm:spPr/>
      <dgm:t>
        <a:bodyPr/>
        <a:lstStyle/>
        <a:p>
          <a:endParaRPr lang="es-EC"/>
        </a:p>
      </dgm:t>
    </dgm:pt>
    <dgm:pt modelId="{48EE9D9E-0E2D-47AF-88AB-81674527BF3B}">
      <dgm:prSet phldrT="[Texto]" custT="1"/>
      <dgm:spPr>
        <a:solidFill>
          <a:srgbClr val="9C6C8B"/>
        </a:solidFill>
      </dgm:spPr>
      <dgm:t>
        <a:bodyPr/>
        <a:lstStyle/>
        <a:p>
          <a:r>
            <a:rPr lang="es-EC" sz="1600" dirty="0" smtClean="0">
              <a:solidFill>
                <a:schemeClr val="tx1">
                  <a:lumMod val="85000"/>
                  <a:lumOff val="15000"/>
                </a:schemeClr>
              </a:solidFill>
            </a:rPr>
            <a:t>Realiza la </a:t>
          </a:r>
          <a:r>
            <a:rPr lang="es-EC" sz="1600" dirty="0">
              <a:solidFill>
                <a:schemeClr val="tx1">
                  <a:lumMod val="85000"/>
                  <a:lumOff val="15000"/>
                </a:schemeClr>
              </a:solidFill>
            </a:rPr>
            <a:t>regulación y control de </a:t>
          </a:r>
          <a:r>
            <a:rPr lang="es-EC" sz="1600" dirty="0" smtClean="0">
              <a:solidFill>
                <a:schemeClr val="tx1">
                  <a:lumMod val="85000"/>
                  <a:lumOff val="15000"/>
                </a:schemeClr>
              </a:solidFill>
            </a:rPr>
            <a:t>empresas, almacenes de insumos agropecuarios, </a:t>
          </a:r>
          <a:r>
            <a:rPr lang="es-EC" sz="1600" dirty="0">
              <a:solidFill>
                <a:schemeClr val="tx1">
                  <a:lumMod val="85000"/>
                  <a:lumOff val="15000"/>
                </a:schemeClr>
              </a:solidFill>
            </a:rPr>
            <a:t>ensayos de eficacia y toma de muestras.</a:t>
          </a:r>
        </a:p>
      </dgm:t>
    </dgm:pt>
    <dgm:pt modelId="{6C3372A1-E893-47D0-88ED-805A7A4163BD}" type="parTrans" cxnId="{DB65F554-E34E-47A9-A5BB-B988A691E95F}">
      <dgm:prSet/>
      <dgm:spPr/>
      <dgm:t>
        <a:bodyPr/>
        <a:lstStyle/>
        <a:p>
          <a:endParaRPr lang="es-EC"/>
        </a:p>
      </dgm:t>
    </dgm:pt>
    <dgm:pt modelId="{80F9216D-A67F-4EA7-8E3F-A570C9472FC1}" type="sibTrans" cxnId="{DB65F554-E34E-47A9-A5BB-B988A691E95F}">
      <dgm:prSet/>
      <dgm:spPr/>
      <dgm:t>
        <a:bodyPr/>
        <a:lstStyle/>
        <a:p>
          <a:endParaRPr lang="es-EC"/>
        </a:p>
      </dgm:t>
    </dgm:pt>
    <dgm:pt modelId="{53296A5A-C2FF-4AFF-8019-C658F8D7BBC3}">
      <dgm:prSet phldrT="[Texto]" custT="1"/>
      <dgm:spPr>
        <a:solidFill>
          <a:srgbClr val="00B0F0"/>
        </a:solidFill>
      </dgm:spPr>
      <dgm:t>
        <a:bodyPr/>
        <a:lstStyle/>
        <a:p>
          <a:r>
            <a:rPr lang="es-EC" sz="1600" dirty="0">
              <a:solidFill>
                <a:schemeClr val="tx1">
                  <a:lumMod val="85000"/>
                  <a:lumOff val="15000"/>
                </a:schemeClr>
              </a:solidFill>
            </a:rPr>
            <a:t>Laboratorio de diagnostico </a:t>
          </a:r>
          <a:r>
            <a:rPr lang="es-EC" sz="1600" dirty="0" smtClean="0">
              <a:solidFill>
                <a:schemeClr val="tx1">
                  <a:lumMod val="85000"/>
                  <a:lumOff val="15000"/>
                </a:schemeClr>
              </a:solidFill>
            </a:rPr>
            <a:t>rápido LDR, </a:t>
          </a:r>
          <a:r>
            <a:rPr lang="es-EC" sz="1600" dirty="0">
              <a:solidFill>
                <a:schemeClr val="tx1">
                  <a:lumMod val="85000"/>
                  <a:lumOff val="15000"/>
                </a:schemeClr>
              </a:solidFill>
            </a:rPr>
            <a:t>encargado de realizar análisis en las áreas animal, entomología y calidad de la leche</a:t>
          </a:r>
        </a:p>
      </dgm:t>
    </dgm:pt>
    <dgm:pt modelId="{55161BF8-C2BB-49EE-B59A-86B0377B4F4F}" type="parTrans" cxnId="{067FF643-54FC-4BB1-BBED-6467C7A8E195}">
      <dgm:prSet/>
      <dgm:spPr/>
      <dgm:t>
        <a:bodyPr/>
        <a:lstStyle/>
        <a:p>
          <a:endParaRPr lang="es-EC"/>
        </a:p>
      </dgm:t>
    </dgm:pt>
    <dgm:pt modelId="{05C74CFB-D2E4-4DE9-BC64-6FF305BDA9A3}" type="sibTrans" cxnId="{067FF643-54FC-4BB1-BBED-6467C7A8E195}">
      <dgm:prSet/>
      <dgm:spPr/>
      <dgm:t>
        <a:bodyPr/>
        <a:lstStyle/>
        <a:p>
          <a:endParaRPr lang="es-EC"/>
        </a:p>
      </dgm:t>
    </dgm:pt>
    <dgm:pt modelId="{7253109F-1C7E-41DA-9CB8-9E11FA7227BC}">
      <dgm:prSet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600" dirty="0" smtClean="0">
              <a:solidFill>
                <a:schemeClr val="tx1">
                  <a:lumMod val="85000"/>
                  <a:lumOff val="15000"/>
                </a:schemeClr>
              </a:solidFill>
            </a:rPr>
            <a:t>Contribuye </a:t>
          </a:r>
          <a:r>
            <a:rPr lang="es-EC" sz="1600" dirty="0">
              <a:solidFill>
                <a:schemeClr val="tx1">
                  <a:lumMod val="85000"/>
                  <a:lumOff val="15000"/>
                </a:schemeClr>
              </a:solidFill>
            </a:rPr>
            <a:t>a la producción de plantas y productos vegetales en condiciones </a:t>
          </a:r>
          <a:r>
            <a:rPr lang="es-EC" sz="1600" dirty="0" smtClean="0">
              <a:solidFill>
                <a:schemeClr val="tx1">
                  <a:lumMod val="85000"/>
                  <a:lumOff val="15000"/>
                </a:schemeClr>
              </a:solidFill>
            </a:rPr>
            <a:t>fitosanitarias adecuadas, </a:t>
          </a:r>
          <a:r>
            <a:rPr lang="es-EC" sz="1600" dirty="0">
              <a:solidFill>
                <a:schemeClr val="tx1">
                  <a:lumMod val="85000"/>
                  <a:lumOff val="15000"/>
                </a:schemeClr>
              </a:solidFill>
            </a:rPr>
            <a:t>según las exigencias del comercio nacional e internacional</a:t>
          </a:r>
          <a:r>
            <a:rPr lang="es-EC" sz="1400" dirty="0">
              <a:solidFill>
                <a:schemeClr val="tx1">
                  <a:lumMod val="85000"/>
                  <a:lumOff val="15000"/>
                </a:schemeClr>
              </a:solidFill>
            </a:rPr>
            <a:t>.  </a:t>
          </a:r>
        </a:p>
      </dgm:t>
    </dgm:pt>
    <dgm:pt modelId="{7E83D3A8-7544-4039-A879-2052CD7D8189}" type="parTrans" cxnId="{6F599BD3-8712-40AA-99EE-E78F3134326D}">
      <dgm:prSet/>
      <dgm:spPr/>
      <dgm:t>
        <a:bodyPr/>
        <a:lstStyle/>
        <a:p>
          <a:endParaRPr lang="es-EC"/>
        </a:p>
      </dgm:t>
    </dgm:pt>
    <dgm:pt modelId="{49F666A2-8259-4814-8697-08BC7C3CEB39}" type="sibTrans" cxnId="{6F599BD3-8712-40AA-99EE-E78F3134326D}">
      <dgm:prSet/>
      <dgm:spPr/>
      <dgm:t>
        <a:bodyPr/>
        <a:lstStyle/>
        <a:p>
          <a:endParaRPr lang="es-EC"/>
        </a:p>
      </dgm:t>
    </dgm:pt>
    <dgm:pt modelId="{70007747-728E-46B3-99E8-B4B955D42FE3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EC" sz="1600" dirty="0" smtClean="0">
              <a:solidFill>
                <a:schemeClr val="tx1">
                  <a:lumMod val="85000"/>
                  <a:lumOff val="15000"/>
                </a:schemeClr>
              </a:solidFill>
            </a:rPr>
            <a:t>Precautela </a:t>
          </a:r>
          <a:r>
            <a:rPr lang="es-EC" sz="1600" dirty="0">
              <a:solidFill>
                <a:schemeClr val="tx1">
                  <a:lumMod val="85000"/>
                  <a:lumOff val="15000"/>
                </a:schemeClr>
              </a:solidFill>
            </a:rPr>
            <a:t>la Inocuidad alimentaria de la provincia, implementando las Buenas Prácticas Agropecuarias, controles de leche cruda, inspecciones centros de faenamiento</a:t>
          </a:r>
          <a:r>
            <a:rPr lang="es-EC" sz="1400" dirty="0">
              <a:solidFill>
                <a:schemeClr val="tx1">
                  <a:lumMod val="85000"/>
                  <a:lumOff val="15000"/>
                </a:schemeClr>
              </a:solidFill>
            </a:rPr>
            <a:t>.</a:t>
          </a:r>
        </a:p>
      </dgm:t>
    </dgm:pt>
    <dgm:pt modelId="{C1B66B56-16B5-4A2A-A76D-E9083517B2A2}" type="parTrans" cxnId="{E86F38CF-3F6E-425D-A787-18235F424B34}">
      <dgm:prSet/>
      <dgm:spPr/>
      <dgm:t>
        <a:bodyPr/>
        <a:lstStyle/>
        <a:p>
          <a:endParaRPr lang="es-EC"/>
        </a:p>
      </dgm:t>
    </dgm:pt>
    <dgm:pt modelId="{F3B6A216-BE13-4DF4-976D-EA13B15E1894}" type="sibTrans" cxnId="{E86F38CF-3F6E-425D-A787-18235F424B34}">
      <dgm:prSet/>
      <dgm:spPr/>
      <dgm:t>
        <a:bodyPr/>
        <a:lstStyle/>
        <a:p>
          <a:endParaRPr lang="es-EC"/>
        </a:p>
      </dgm:t>
    </dgm:pt>
    <dgm:pt modelId="{0E4E21CF-BAEE-41BA-8CE2-9AAC4AB311CE}" type="pres">
      <dgm:prSet presAssocID="{200D1334-8937-4BA5-BFF7-EFD9D65DED94}" presName="Name0" presStyleCnt="0">
        <dgm:presLayoutVars>
          <dgm:dir/>
          <dgm:resizeHandles val="exact"/>
        </dgm:presLayoutVars>
      </dgm:prSet>
      <dgm:spPr/>
    </dgm:pt>
    <dgm:pt modelId="{F5988ADA-0FB5-4610-9626-DE55433B37E8}" type="pres">
      <dgm:prSet presAssocID="{200D1334-8937-4BA5-BFF7-EFD9D65DED94}" presName="bkgdShp" presStyleLbl="alignAccFollowNode1" presStyleIdx="0" presStyleCnt="1" custScaleY="83185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tx2">
              <a:lumMod val="90000"/>
            </a:schemeClr>
          </a:solidFill>
        </a:ln>
      </dgm:spPr>
    </dgm:pt>
    <dgm:pt modelId="{3844C190-F015-4FF1-8E8C-9FAF2928EF2E}" type="pres">
      <dgm:prSet presAssocID="{200D1334-8937-4BA5-BFF7-EFD9D65DED94}" presName="linComp" presStyleCnt="0"/>
      <dgm:spPr/>
    </dgm:pt>
    <dgm:pt modelId="{260B0C0B-1593-4026-85D9-2D1F5C986780}" type="pres">
      <dgm:prSet presAssocID="{903852D7-68D5-4939-85DD-295556D46D7C}" presName="compNode" presStyleCnt="0"/>
      <dgm:spPr/>
    </dgm:pt>
    <dgm:pt modelId="{D69188C8-ADDE-4DEA-8E34-CF08AC690CD9}" type="pres">
      <dgm:prSet presAssocID="{903852D7-68D5-4939-85DD-295556D46D7C}" presName="node" presStyleLbl="node1" presStyleIdx="0" presStyleCnt="5" custLinFactNeighborX="25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153F92-514F-4CF4-A6E2-4D66C23D66AF}" type="pres">
      <dgm:prSet presAssocID="{903852D7-68D5-4939-85DD-295556D46D7C}" presName="invisiNode" presStyleLbl="node1" presStyleIdx="0" presStyleCnt="5"/>
      <dgm:spPr/>
    </dgm:pt>
    <dgm:pt modelId="{A4C08010-E6A1-4300-9A4A-E9B9A746EF5C}" type="pres">
      <dgm:prSet presAssocID="{903852D7-68D5-4939-85DD-295556D46D7C}" presName="imagNode" presStyleLbl="fgImgPlace1" presStyleIdx="0" presStyleCnt="5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1538" b="88462" l="10000" r="90000">
                        <a14:foregroundMark x1="40000" y1="73206" x2="40000" y2="73206"/>
                        <a14:foregroundMark x1="61000" y1="76077" x2="61000" y2="76077"/>
                        <a14:foregroundMark x1="63000" y1="83254" x2="63000" y2="83254"/>
                        <a14:foregroundMark x1="54500" y1="85167" x2="54500" y2="85167"/>
                        <a14:foregroundMark x1="51000" y1="82297" x2="51000" y2="82297"/>
                        <a14:foregroundMark x1="45500" y1="82297" x2="45500" y2="822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E2DFB123-FE7D-4F00-9069-16379EA8FC07}" type="pres">
      <dgm:prSet presAssocID="{6D51600A-9D01-488E-9066-9DFE1241638A}" presName="sibTrans" presStyleLbl="sibTrans2D1" presStyleIdx="0" presStyleCnt="0"/>
      <dgm:spPr/>
      <dgm:t>
        <a:bodyPr/>
        <a:lstStyle/>
        <a:p>
          <a:endParaRPr lang="es-ES"/>
        </a:p>
      </dgm:t>
    </dgm:pt>
    <dgm:pt modelId="{C85A2B27-7472-40CA-B07B-467B1F6EA42F}" type="pres">
      <dgm:prSet presAssocID="{7253109F-1C7E-41DA-9CB8-9E11FA7227BC}" presName="compNode" presStyleCnt="0"/>
      <dgm:spPr/>
    </dgm:pt>
    <dgm:pt modelId="{8FF1332D-D4FB-47BE-A0FF-E0015F295BAD}" type="pres">
      <dgm:prSet presAssocID="{7253109F-1C7E-41DA-9CB8-9E11FA7227BC}" presName="node" presStyleLbl="node1" presStyleIdx="1" presStyleCnt="5" custLinFactNeighborX="2510" custLinFactNeighborY="-134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466BB8C-ABC9-4801-8A4E-B3D5C1730C9E}" type="pres">
      <dgm:prSet presAssocID="{7253109F-1C7E-41DA-9CB8-9E11FA7227BC}" presName="invisiNode" presStyleLbl="node1" presStyleIdx="1" presStyleCnt="5"/>
      <dgm:spPr/>
    </dgm:pt>
    <dgm:pt modelId="{1A9695DD-A9FB-4F52-BEAF-2143C9AC4D46}" type="pres">
      <dgm:prSet presAssocID="{7253109F-1C7E-41DA-9CB8-9E11FA7227BC}" presName="imagNode" presStyleLbl="fgImgPlac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solidFill>
            <a:schemeClr val="accent2">
              <a:lumMod val="75000"/>
            </a:schemeClr>
          </a:solidFill>
        </a:ln>
      </dgm:spPr>
    </dgm:pt>
    <dgm:pt modelId="{3F335F7F-8980-4669-8074-DCF337641A67}" type="pres">
      <dgm:prSet presAssocID="{49F666A2-8259-4814-8697-08BC7C3CEB39}" presName="sibTrans" presStyleLbl="sibTrans2D1" presStyleIdx="0" presStyleCnt="0"/>
      <dgm:spPr/>
      <dgm:t>
        <a:bodyPr/>
        <a:lstStyle/>
        <a:p>
          <a:endParaRPr lang="es-ES"/>
        </a:p>
      </dgm:t>
    </dgm:pt>
    <dgm:pt modelId="{31843CDB-B173-4DE0-BD5B-C64146A7BA0B}" type="pres">
      <dgm:prSet presAssocID="{70007747-728E-46B3-99E8-B4B955D42FE3}" presName="compNode" presStyleCnt="0"/>
      <dgm:spPr/>
    </dgm:pt>
    <dgm:pt modelId="{26D0C386-1D01-41C3-8538-B8FD92134B3E}" type="pres">
      <dgm:prSet presAssocID="{70007747-728E-46B3-99E8-B4B955D42FE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0BDE73A-19E9-489B-9CED-6A4F7027B73F}" type="pres">
      <dgm:prSet presAssocID="{70007747-728E-46B3-99E8-B4B955D42FE3}" presName="invisiNode" presStyleLbl="node1" presStyleIdx="2" presStyleCnt="5"/>
      <dgm:spPr/>
    </dgm:pt>
    <dgm:pt modelId="{8CD045EF-2F34-4335-92D3-0644B167AD96}" type="pres">
      <dgm:prSet presAssocID="{70007747-728E-46B3-99E8-B4B955D42FE3}" presName="imagNode" presStyleLbl="fgImgPlace1" presStyleIdx="2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>
          <a:solidFill>
            <a:schemeClr val="accent4">
              <a:lumMod val="75000"/>
            </a:schemeClr>
          </a:solidFill>
        </a:ln>
      </dgm:spPr>
    </dgm:pt>
    <dgm:pt modelId="{CF9E6031-1981-42FD-8FB4-64F84C9CEEED}" type="pres">
      <dgm:prSet presAssocID="{F3B6A216-BE13-4DF4-976D-EA13B15E1894}" presName="sibTrans" presStyleLbl="sibTrans2D1" presStyleIdx="0" presStyleCnt="0"/>
      <dgm:spPr/>
      <dgm:t>
        <a:bodyPr/>
        <a:lstStyle/>
        <a:p>
          <a:endParaRPr lang="es-ES"/>
        </a:p>
      </dgm:t>
    </dgm:pt>
    <dgm:pt modelId="{CD39A23C-AE31-4937-A957-76C8AA7114BD}" type="pres">
      <dgm:prSet presAssocID="{48EE9D9E-0E2D-47AF-88AB-81674527BF3B}" presName="compNode" presStyleCnt="0"/>
      <dgm:spPr/>
    </dgm:pt>
    <dgm:pt modelId="{A353A3D1-C484-49A6-A975-34B34C9B2746}" type="pres">
      <dgm:prSet presAssocID="{48EE9D9E-0E2D-47AF-88AB-81674527BF3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804D95-E3DE-45AD-AC22-ED6FB74DF6BF}" type="pres">
      <dgm:prSet presAssocID="{48EE9D9E-0E2D-47AF-88AB-81674527BF3B}" presName="invisiNode" presStyleLbl="node1" presStyleIdx="3" presStyleCnt="5"/>
      <dgm:spPr/>
    </dgm:pt>
    <dgm:pt modelId="{021EDED4-681F-4547-B98E-3F764C415448}" type="pres">
      <dgm:prSet presAssocID="{48EE9D9E-0E2D-47AF-88AB-81674527BF3B}" presName="imagNode" presStyleLbl="fgImgPlace1" presStyleIdx="3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solidFill>
            <a:srgbClr val="7030A0"/>
          </a:solidFill>
        </a:ln>
      </dgm:spPr>
    </dgm:pt>
    <dgm:pt modelId="{83B089F7-5A4B-46B7-9201-DAA425CCB81E}" type="pres">
      <dgm:prSet presAssocID="{80F9216D-A67F-4EA7-8E3F-A570C9472FC1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1C6AC17-89A0-4519-93F9-7211FD59453F}" type="pres">
      <dgm:prSet presAssocID="{53296A5A-C2FF-4AFF-8019-C658F8D7BBC3}" presName="compNode" presStyleCnt="0"/>
      <dgm:spPr/>
    </dgm:pt>
    <dgm:pt modelId="{6603A427-2A93-433F-822C-E39B7E5CA0B9}" type="pres">
      <dgm:prSet presAssocID="{53296A5A-C2FF-4AFF-8019-C658F8D7BBC3}" presName="node" presStyleLbl="node1" presStyleIdx="4" presStyleCnt="5" custLinFactNeighborX="25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2DF99F-E4E9-461D-BA54-4CB5DDFD4D7E}" type="pres">
      <dgm:prSet presAssocID="{53296A5A-C2FF-4AFF-8019-C658F8D7BBC3}" presName="invisiNode" presStyleLbl="node1" presStyleIdx="4" presStyleCnt="5"/>
      <dgm:spPr/>
    </dgm:pt>
    <dgm:pt modelId="{96168D03-7EE0-4373-9949-B7372B40E39D}" type="pres">
      <dgm:prSet presAssocID="{53296A5A-C2FF-4AFF-8019-C658F8D7BBC3}" presName="imagNode" presStyleLbl="fgImgPlace1" presStyleIdx="4" presStyleCnt="5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>
          <a:solidFill>
            <a:srgbClr val="00B0F0"/>
          </a:solidFill>
        </a:ln>
      </dgm:spPr>
    </dgm:pt>
  </dgm:ptLst>
  <dgm:cxnLst>
    <dgm:cxn modelId="{DE228A76-408E-4AE5-BB2B-18C36E375485}" type="presOf" srcId="{48EE9D9E-0E2D-47AF-88AB-81674527BF3B}" destId="{A353A3D1-C484-49A6-A975-34B34C9B2746}" srcOrd="0" destOrd="0" presId="urn:microsoft.com/office/officeart/2005/8/layout/pList2"/>
    <dgm:cxn modelId="{DB65F554-E34E-47A9-A5BB-B988A691E95F}" srcId="{200D1334-8937-4BA5-BFF7-EFD9D65DED94}" destId="{48EE9D9E-0E2D-47AF-88AB-81674527BF3B}" srcOrd="3" destOrd="0" parTransId="{6C3372A1-E893-47D0-88ED-805A7A4163BD}" sibTransId="{80F9216D-A67F-4EA7-8E3F-A570C9472FC1}"/>
    <dgm:cxn modelId="{F774A300-6317-4C77-A909-063F07F6895E}" type="presOf" srcId="{903852D7-68D5-4939-85DD-295556D46D7C}" destId="{D69188C8-ADDE-4DEA-8E34-CF08AC690CD9}" srcOrd="0" destOrd="0" presId="urn:microsoft.com/office/officeart/2005/8/layout/pList2"/>
    <dgm:cxn modelId="{6F599BD3-8712-40AA-99EE-E78F3134326D}" srcId="{200D1334-8937-4BA5-BFF7-EFD9D65DED94}" destId="{7253109F-1C7E-41DA-9CB8-9E11FA7227BC}" srcOrd="1" destOrd="0" parTransId="{7E83D3A8-7544-4039-A879-2052CD7D8189}" sibTransId="{49F666A2-8259-4814-8697-08BC7C3CEB39}"/>
    <dgm:cxn modelId="{E86F38CF-3F6E-425D-A787-18235F424B34}" srcId="{200D1334-8937-4BA5-BFF7-EFD9D65DED94}" destId="{70007747-728E-46B3-99E8-B4B955D42FE3}" srcOrd="2" destOrd="0" parTransId="{C1B66B56-16B5-4A2A-A76D-E9083517B2A2}" sibTransId="{F3B6A216-BE13-4DF4-976D-EA13B15E1894}"/>
    <dgm:cxn modelId="{454E402B-E805-4335-AC88-A623D6FBB37D}" type="presOf" srcId="{200D1334-8937-4BA5-BFF7-EFD9D65DED94}" destId="{0E4E21CF-BAEE-41BA-8CE2-9AAC4AB311CE}" srcOrd="0" destOrd="0" presId="urn:microsoft.com/office/officeart/2005/8/layout/pList2"/>
    <dgm:cxn modelId="{C6D353F1-02DA-4A93-A1EB-FAEB2D614084}" type="presOf" srcId="{80F9216D-A67F-4EA7-8E3F-A570C9472FC1}" destId="{83B089F7-5A4B-46B7-9201-DAA425CCB81E}" srcOrd="0" destOrd="0" presId="urn:microsoft.com/office/officeart/2005/8/layout/pList2"/>
    <dgm:cxn modelId="{E9CFB707-1148-4264-9366-6CB073F09F7B}" type="presOf" srcId="{53296A5A-C2FF-4AFF-8019-C658F8D7BBC3}" destId="{6603A427-2A93-433F-822C-E39B7E5CA0B9}" srcOrd="0" destOrd="0" presId="urn:microsoft.com/office/officeart/2005/8/layout/pList2"/>
    <dgm:cxn modelId="{801756E9-EAEB-41FE-8F28-539A4AE7AC1A}" type="presOf" srcId="{7253109F-1C7E-41DA-9CB8-9E11FA7227BC}" destId="{8FF1332D-D4FB-47BE-A0FF-E0015F295BAD}" srcOrd="0" destOrd="0" presId="urn:microsoft.com/office/officeart/2005/8/layout/pList2"/>
    <dgm:cxn modelId="{58A83759-E690-41EF-900C-1B1C937A0FA7}" type="presOf" srcId="{F3B6A216-BE13-4DF4-976D-EA13B15E1894}" destId="{CF9E6031-1981-42FD-8FB4-64F84C9CEEED}" srcOrd="0" destOrd="0" presId="urn:microsoft.com/office/officeart/2005/8/layout/pList2"/>
    <dgm:cxn modelId="{067FF643-54FC-4BB1-BBED-6467C7A8E195}" srcId="{200D1334-8937-4BA5-BFF7-EFD9D65DED94}" destId="{53296A5A-C2FF-4AFF-8019-C658F8D7BBC3}" srcOrd="4" destOrd="0" parTransId="{55161BF8-C2BB-49EE-B59A-86B0377B4F4F}" sibTransId="{05C74CFB-D2E4-4DE9-BC64-6FF305BDA9A3}"/>
    <dgm:cxn modelId="{E3903DEF-83A3-4277-A3FA-12E2EDC0DF5C}" srcId="{200D1334-8937-4BA5-BFF7-EFD9D65DED94}" destId="{903852D7-68D5-4939-85DD-295556D46D7C}" srcOrd="0" destOrd="0" parTransId="{8750ECDB-6B61-4DC0-9A9C-EAB958AC05B7}" sibTransId="{6D51600A-9D01-488E-9066-9DFE1241638A}"/>
    <dgm:cxn modelId="{15F2525B-0F86-437C-A4A4-E55545DF74E2}" type="presOf" srcId="{70007747-728E-46B3-99E8-B4B955D42FE3}" destId="{26D0C386-1D01-41C3-8538-B8FD92134B3E}" srcOrd="0" destOrd="0" presId="urn:microsoft.com/office/officeart/2005/8/layout/pList2"/>
    <dgm:cxn modelId="{E2D7B7ED-A06F-4DD2-8C1E-69D9CB2F0E7D}" type="presOf" srcId="{6D51600A-9D01-488E-9066-9DFE1241638A}" destId="{E2DFB123-FE7D-4F00-9069-16379EA8FC07}" srcOrd="0" destOrd="0" presId="urn:microsoft.com/office/officeart/2005/8/layout/pList2"/>
    <dgm:cxn modelId="{E08D9ACA-437B-42BF-A2FA-DA8E9DD55906}" type="presOf" srcId="{49F666A2-8259-4814-8697-08BC7C3CEB39}" destId="{3F335F7F-8980-4669-8074-DCF337641A67}" srcOrd="0" destOrd="0" presId="urn:microsoft.com/office/officeart/2005/8/layout/pList2"/>
    <dgm:cxn modelId="{A77C195F-F19F-4B8D-88C8-3326699B0A2B}" type="presParOf" srcId="{0E4E21CF-BAEE-41BA-8CE2-9AAC4AB311CE}" destId="{F5988ADA-0FB5-4610-9626-DE55433B37E8}" srcOrd="0" destOrd="0" presId="urn:microsoft.com/office/officeart/2005/8/layout/pList2"/>
    <dgm:cxn modelId="{6BE57955-542E-4A47-9C30-C944E8BB11C3}" type="presParOf" srcId="{0E4E21CF-BAEE-41BA-8CE2-9AAC4AB311CE}" destId="{3844C190-F015-4FF1-8E8C-9FAF2928EF2E}" srcOrd="1" destOrd="0" presId="urn:microsoft.com/office/officeart/2005/8/layout/pList2"/>
    <dgm:cxn modelId="{74BE4437-C2F3-4775-9950-0C1EF7B1C31A}" type="presParOf" srcId="{3844C190-F015-4FF1-8E8C-9FAF2928EF2E}" destId="{260B0C0B-1593-4026-85D9-2D1F5C986780}" srcOrd="0" destOrd="0" presId="urn:microsoft.com/office/officeart/2005/8/layout/pList2"/>
    <dgm:cxn modelId="{BB80D846-BD36-4195-817E-6DEB0A04C3F1}" type="presParOf" srcId="{260B0C0B-1593-4026-85D9-2D1F5C986780}" destId="{D69188C8-ADDE-4DEA-8E34-CF08AC690CD9}" srcOrd="0" destOrd="0" presId="urn:microsoft.com/office/officeart/2005/8/layout/pList2"/>
    <dgm:cxn modelId="{70936DC8-ACB1-47D6-A90B-3554A9BDB4FC}" type="presParOf" srcId="{260B0C0B-1593-4026-85D9-2D1F5C986780}" destId="{77153F92-514F-4CF4-A6E2-4D66C23D66AF}" srcOrd="1" destOrd="0" presId="urn:microsoft.com/office/officeart/2005/8/layout/pList2"/>
    <dgm:cxn modelId="{05E74DDC-1030-4DBD-A634-6DBE81E00C57}" type="presParOf" srcId="{260B0C0B-1593-4026-85D9-2D1F5C986780}" destId="{A4C08010-E6A1-4300-9A4A-E9B9A746EF5C}" srcOrd="2" destOrd="0" presId="urn:microsoft.com/office/officeart/2005/8/layout/pList2"/>
    <dgm:cxn modelId="{4261D80F-BD89-4CBE-B585-F0433B14B764}" type="presParOf" srcId="{3844C190-F015-4FF1-8E8C-9FAF2928EF2E}" destId="{E2DFB123-FE7D-4F00-9069-16379EA8FC07}" srcOrd="1" destOrd="0" presId="urn:microsoft.com/office/officeart/2005/8/layout/pList2"/>
    <dgm:cxn modelId="{E0F41C54-BD33-42A5-8A39-C2D1CE01FF32}" type="presParOf" srcId="{3844C190-F015-4FF1-8E8C-9FAF2928EF2E}" destId="{C85A2B27-7472-40CA-B07B-467B1F6EA42F}" srcOrd="2" destOrd="0" presId="urn:microsoft.com/office/officeart/2005/8/layout/pList2"/>
    <dgm:cxn modelId="{03661975-2428-425A-9081-A032B20F4E96}" type="presParOf" srcId="{C85A2B27-7472-40CA-B07B-467B1F6EA42F}" destId="{8FF1332D-D4FB-47BE-A0FF-E0015F295BAD}" srcOrd="0" destOrd="0" presId="urn:microsoft.com/office/officeart/2005/8/layout/pList2"/>
    <dgm:cxn modelId="{4105864E-F118-4410-949C-1C7668408090}" type="presParOf" srcId="{C85A2B27-7472-40CA-B07B-467B1F6EA42F}" destId="{D466BB8C-ABC9-4801-8A4E-B3D5C1730C9E}" srcOrd="1" destOrd="0" presId="urn:microsoft.com/office/officeart/2005/8/layout/pList2"/>
    <dgm:cxn modelId="{C293DD95-741D-4168-9680-94FF3E4562A8}" type="presParOf" srcId="{C85A2B27-7472-40CA-B07B-467B1F6EA42F}" destId="{1A9695DD-A9FB-4F52-BEAF-2143C9AC4D46}" srcOrd="2" destOrd="0" presId="urn:microsoft.com/office/officeart/2005/8/layout/pList2"/>
    <dgm:cxn modelId="{767106B2-097D-435D-8185-57FDC5F33B20}" type="presParOf" srcId="{3844C190-F015-4FF1-8E8C-9FAF2928EF2E}" destId="{3F335F7F-8980-4669-8074-DCF337641A67}" srcOrd="3" destOrd="0" presId="urn:microsoft.com/office/officeart/2005/8/layout/pList2"/>
    <dgm:cxn modelId="{2DAE9803-A7C1-4362-9B33-E19DB8EE9A85}" type="presParOf" srcId="{3844C190-F015-4FF1-8E8C-9FAF2928EF2E}" destId="{31843CDB-B173-4DE0-BD5B-C64146A7BA0B}" srcOrd="4" destOrd="0" presId="urn:microsoft.com/office/officeart/2005/8/layout/pList2"/>
    <dgm:cxn modelId="{75D1D8E9-501D-49EA-84F2-19401224095F}" type="presParOf" srcId="{31843CDB-B173-4DE0-BD5B-C64146A7BA0B}" destId="{26D0C386-1D01-41C3-8538-B8FD92134B3E}" srcOrd="0" destOrd="0" presId="urn:microsoft.com/office/officeart/2005/8/layout/pList2"/>
    <dgm:cxn modelId="{631F946B-F201-4E54-822F-9C9A1EF97955}" type="presParOf" srcId="{31843CDB-B173-4DE0-BD5B-C64146A7BA0B}" destId="{30BDE73A-19E9-489B-9CED-6A4F7027B73F}" srcOrd="1" destOrd="0" presId="urn:microsoft.com/office/officeart/2005/8/layout/pList2"/>
    <dgm:cxn modelId="{4DBD7585-A366-4C89-B7BA-4C7103EABA9F}" type="presParOf" srcId="{31843CDB-B173-4DE0-BD5B-C64146A7BA0B}" destId="{8CD045EF-2F34-4335-92D3-0644B167AD96}" srcOrd="2" destOrd="0" presId="urn:microsoft.com/office/officeart/2005/8/layout/pList2"/>
    <dgm:cxn modelId="{C231E3D2-10E3-4CB3-8F0A-F8CB2411A97D}" type="presParOf" srcId="{3844C190-F015-4FF1-8E8C-9FAF2928EF2E}" destId="{CF9E6031-1981-42FD-8FB4-64F84C9CEEED}" srcOrd="5" destOrd="0" presId="urn:microsoft.com/office/officeart/2005/8/layout/pList2"/>
    <dgm:cxn modelId="{BB1E31AD-6D33-4DAE-906E-F105415007FF}" type="presParOf" srcId="{3844C190-F015-4FF1-8E8C-9FAF2928EF2E}" destId="{CD39A23C-AE31-4937-A957-76C8AA7114BD}" srcOrd="6" destOrd="0" presId="urn:microsoft.com/office/officeart/2005/8/layout/pList2"/>
    <dgm:cxn modelId="{BCAB7C11-A63B-4189-985E-AD482935CBD5}" type="presParOf" srcId="{CD39A23C-AE31-4937-A957-76C8AA7114BD}" destId="{A353A3D1-C484-49A6-A975-34B34C9B2746}" srcOrd="0" destOrd="0" presId="urn:microsoft.com/office/officeart/2005/8/layout/pList2"/>
    <dgm:cxn modelId="{626962D5-9014-4231-B089-7B0C508AF183}" type="presParOf" srcId="{CD39A23C-AE31-4937-A957-76C8AA7114BD}" destId="{D1804D95-E3DE-45AD-AC22-ED6FB74DF6BF}" srcOrd="1" destOrd="0" presId="urn:microsoft.com/office/officeart/2005/8/layout/pList2"/>
    <dgm:cxn modelId="{C94C8812-6F18-4258-A6F5-836A4C9077B1}" type="presParOf" srcId="{CD39A23C-AE31-4937-A957-76C8AA7114BD}" destId="{021EDED4-681F-4547-B98E-3F764C415448}" srcOrd="2" destOrd="0" presId="urn:microsoft.com/office/officeart/2005/8/layout/pList2"/>
    <dgm:cxn modelId="{E35479DD-7702-4256-B2CA-0196DA814B35}" type="presParOf" srcId="{3844C190-F015-4FF1-8E8C-9FAF2928EF2E}" destId="{83B089F7-5A4B-46B7-9201-DAA425CCB81E}" srcOrd="7" destOrd="0" presId="urn:microsoft.com/office/officeart/2005/8/layout/pList2"/>
    <dgm:cxn modelId="{5A6C946F-C5F8-49C2-9A1A-0DA187E435F2}" type="presParOf" srcId="{3844C190-F015-4FF1-8E8C-9FAF2928EF2E}" destId="{E1C6AC17-89A0-4519-93F9-7211FD59453F}" srcOrd="8" destOrd="0" presId="urn:microsoft.com/office/officeart/2005/8/layout/pList2"/>
    <dgm:cxn modelId="{2EFEC318-0465-4DF5-8493-0F734ED2801E}" type="presParOf" srcId="{E1C6AC17-89A0-4519-93F9-7211FD59453F}" destId="{6603A427-2A93-433F-822C-E39B7E5CA0B9}" srcOrd="0" destOrd="0" presId="urn:microsoft.com/office/officeart/2005/8/layout/pList2"/>
    <dgm:cxn modelId="{6FE742D4-D471-48A2-81AF-1CAB0B40C5DF}" type="presParOf" srcId="{E1C6AC17-89A0-4519-93F9-7211FD59453F}" destId="{A32DF99F-E4E9-461D-BA54-4CB5DDFD4D7E}" srcOrd="1" destOrd="0" presId="urn:microsoft.com/office/officeart/2005/8/layout/pList2"/>
    <dgm:cxn modelId="{369BEA3E-5F91-42C7-B950-8314320A1883}" type="presParOf" srcId="{E1C6AC17-89A0-4519-93F9-7211FD59453F}" destId="{96168D03-7EE0-4373-9949-B7372B40E39D}" srcOrd="2" destOrd="0" presId="urn:microsoft.com/office/officeart/2005/8/layout/p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2E402A-0168-4BD7-918D-2CD40AB0ED12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53488D71-F1E5-472B-8EDF-FB1B3AD18575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Predios libres de Brucelosis y Tuberculosis</a:t>
          </a:r>
        </a:p>
        <a:p>
          <a:r>
            <a:rPr lang="es-EC" sz="1600" dirty="0">
              <a:solidFill>
                <a:schemeClr val="tx1"/>
              </a:solidFill>
            </a:rPr>
            <a:t>*Santo Domingo: 50                                   </a:t>
          </a:r>
        </a:p>
        <a:p>
          <a:r>
            <a:rPr lang="es-EC" sz="1600" dirty="0">
              <a:solidFill>
                <a:schemeClr val="tx1"/>
              </a:solidFill>
            </a:rPr>
            <a:t>*Manabí: 19</a:t>
          </a:r>
        </a:p>
        <a:p>
          <a:endParaRPr lang="es-EC" sz="1600" dirty="0">
            <a:solidFill>
              <a:schemeClr val="tx1"/>
            </a:solidFill>
          </a:endParaRPr>
        </a:p>
      </dgm:t>
    </dgm:pt>
    <dgm:pt modelId="{E1F93BA6-C0F4-4111-B17B-02FA55DBD040}" type="parTrans" cxnId="{C47DCCC3-993E-4375-ACA8-06E5ECFCD46A}">
      <dgm:prSet/>
      <dgm:spPr/>
      <dgm:t>
        <a:bodyPr/>
        <a:lstStyle/>
        <a:p>
          <a:endParaRPr lang="es-EC"/>
        </a:p>
      </dgm:t>
    </dgm:pt>
    <dgm:pt modelId="{0CBBC4A4-3FF6-47A6-984E-40518D8E895D}" type="sibTrans" cxnId="{C47DCCC3-993E-4375-ACA8-06E5ECFCD46A}">
      <dgm:prSet/>
      <dgm:spPr/>
      <dgm:t>
        <a:bodyPr/>
        <a:lstStyle/>
        <a:p>
          <a:endParaRPr lang="es-EC"/>
        </a:p>
      </dgm:t>
    </dgm:pt>
    <dgm:pt modelId="{0DF96717-1C3A-4F58-A11E-8370B1E4B951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Explotaciones avícolas certificadas</a:t>
          </a:r>
        </a:p>
        <a:p>
          <a:r>
            <a:rPr lang="es-EC" sz="1600" dirty="0">
              <a:solidFill>
                <a:schemeClr val="tx1"/>
              </a:solidFill>
            </a:rPr>
            <a:t>*Santo Domingo: 89 </a:t>
          </a:r>
        </a:p>
        <a:p>
          <a:r>
            <a:rPr lang="es-EC" sz="1600" dirty="0">
              <a:solidFill>
                <a:schemeClr val="tx1"/>
              </a:solidFill>
            </a:rPr>
            <a:t>*Manabí: 40</a:t>
          </a:r>
        </a:p>
        <a:p>
          <a:endParaRPr lang="es-EC" sz="1600" dirty="0">
            <a:solidFill>
              <a:schemeClr val="tx1"/>
            </a:solidFill>
          </a:endParaRPr>
        </a:p>
      </dgm:t>
    </dgm:pt>
    <dgm:pt modelId="{9CC17A8A-3234-4F18-8A34-5A74271C2BBF}" type="parTrans" cxnId="{30AE0C95-190E-4E37-8EC2-83A7EC105537}">
      <dgm:prSet/>
      <dgm:spPr/>
      <dgm:t>
        <a:bodyPr/>
        <a:lstStyle/>
        <a:p>
          <a:endParaRPr lang="es-EC"/>
        </a:p>
      </dgm:t>
    </dgm:pt>
    <dgm:pt modelId="{DD26A2D2-7693-4140-9CA2-14B1368CAB08}" type="sibTrans" cxnId="{30AE0C95-190E-4E37-8EC2-83A7EC105537}">
      <dgm:prSet/>
      <dgm:spPr/>
      <dgm:t>
        <a:bodyPr/>
        <a:lstStyle/>
        <a:p>
          <a:endParaRPr lang="es-EC"/>
        </a:p>
      </dgm:t>
    </dgm:pt>
    <dgm:pt modelId="{20995E41-D5A1-4CD4-B59D-638F8766114F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Explotaciones apícolas certificadas</a:t>
          </a:r>
        </a:p>
        <a:p>
          <a:r>
            <a:rPr lang="es-EC" sz="1600" dirty="0">
              <a:solidFill>
                <a:schemeClr val="tx1"/>
              </a:solidFill>
            </a:rPr>
            <a:t>*Santo Domingo: 4 </a:t>
          </a:r>
        </a:p>
        <a:p>
          <a:r>
            <a:rPr lang="es-EC" sz="1600" dirty="0">
              <a:solidFill>
                <a:schemeClr val="tx1"/>
              </a:solidFill>
            </a:rPr>
            <a:t>*Manabí: 7</a:t>
          </a:r>
        </a:p>
      </dgm:t>
    </dgm:pt>
    <dgm:pt modelId="{1923FA25-3DCA-4C71-B3C1-CC82558A72E7}" type="parTrans" cxnId="{F796AEAD-E108-4834-9F07-5CA56EA564FF}">
      <dgm:prSet/>
      <dgm:spPr/>
      <dgm:t>
        <a:bodyPr/>
        <a:lstStyle/>
        <a:p>
          <a:endParaRPr lang="es-EC"/>
        </a:p>
      </dgm:t>
    </dgm:pt>
    <dgm:pt modelId="{AE6002E6-153E-42B2-A1A5-FCDC3F219A2E}" type="sibTrans" cxnId="{F796AEAD-E108-4834-9F07-5CA56EA564FF}">
      <dgm:prSet/>
      <dgm:spPr/>
      <dgm:t>
        <a:bodyPr/>
        <a:lstStyle/>
        <a:p>
          <a:endParaRPr lang="es-EC"/>
        </a:p>
      </dgm:t>
    </dgm:pt>
    <dgm:pt modelId="{8C46580A-CADA-4311-8BF0-34F03BE968E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Capacitación en temas zoosanitarios</a:t>
          </a:r>
        </a:p>
        <a:p>
          <a:r>
            <a:rPr lang="es-EC" sz="1600" dirty="0">
              <a:solidFill>
                <a:schemeClr val="tx1"/>
              </a:solidFill>
            </a:rPr>
            <a:t>*Santo Domingo: 1923</a:t>
          </a:r>
        </a:p>
        <a:p>
          <a:r>
            <a:rPr lang="es-EC" sz="1600" dirty="0">
              <a:solidFill>
                <a:schemeClr val="tx1"/>
              </a:solidFill>
            </a:rPr>
            <a:t>*Manabí: 1890</a:t>
          </a:r>
        </a:p>
      </dgm:t>
    </dgm:pt>
    <dgm:pt modelId="{E479981A-FACA-4192-88D1-F0F0D4D9A3D4}" type="parTrans" cxnId="{918CB181-C770-4826-8B87-38C1C6A2BD77}">
      <dgm:prSet/>
      <dgm:spPr/>
      <dgm:t>
        <a:bodyPr/>
        <a:lstStyle/>
        <a:p>
          <a:endParaRPr lang="es-EC"/>
        </a:p>
      </dgm:t>
    </dgm:pt>
    <dgm:pt modelId="{50617C95-34EF-413D-838A-19967D063DD7}" type="sibTrans" cxnId="{918CB181-C770-4826-8B87-38C1C6A2BD77}">
      <dgm:prSet/>
      <dgm:spPr/>
      <dgm:t>
        <a:bodyPr/>
        <a:lstStyle/>
        <a:p>
          <a:endParaRPr lang="es-EC"/>
        </a:p>
      </dgm:t>
    </dgm:pt>
    <dgm:pt modelId="{6901625C-6E17-4BAB-97C1-5C9369949015}" type="pres">
      <dgm:prSet presAssocID="{D72E402A-0168-4BD7-918D-2CD40AB0ED12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03BA478-6809-4998-B9DF-59996D3192C6}" type="pres">
      <dgm:prSet presAssocID="{D72E402A-0168-4BD7-918D-2CD40AB0ED12}" presName="axisShape" presStyleLbl="bgShp" presStyleIdx="0" presStyleCnt="1"/>
      <dgm:spPr/>
    </dgm:pt>
    <dgm:pt modelId="{36B7E850-ABC5-4DA6-ADFC-A29264D49838}" type="pres">
      <dgm:prSet presAssocID="{D72E402A-0168-4BD7-918D-2CD40AB0ED12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DC8435A-C9CF-4131-87D4-230DE8AA7D7C}" type="pres">
      <dgm:prSet presAssocID="{D72E402A-0168-4BD7-918D-2CD40AB0ED12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57B925-15D9-44A5-BEE5-BE26E47FB73E}" type="pres">
      <dgm:prSet presAssocID="{D72E402A-0168-4BD7-918D-2CD40AB0ED12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3A6F08B-68E4-4810-8CCC-16233D795320}" type="pres">
      <dgm:prSet presAssocID="{D72E402A-0168-4BD7-918D-2CD40AB0ED12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0AE0C95-190E-4E37-8EC2-83A7EC105537}" srcId="{D72E402A-0168-4BD7-918D-2CD40AB0ED12}" destId="{0DF96717-1C3A-4F58-A11E-8370B1E4B951}" srcOrd="1" destOrd="0" parTransId="{9CC17A8A-3234-4F18-8A34-5A74271C2BBF}" sibTransId="{DD26A2D2-7693-4140-9CA2-14B1368CAB08}"/>
    <dgm:cxn modelId="{C47DCCC3-993E-4375-ACA8-06E5ECFCD46A}" srcId="{D72E402A-0168-4BD7-918D-2CD40AB0ED12}" destId="{53488D71-F1E5-472B-8EDF-FB1B3AD18575}" srcOrd="0" destOrd="0" parTransId="{E1F93BA6-C0F4-4111-B17B-02FA55DBD040}" sibTransId="{0CBBC4A4-3FF6-47A6-984E-40518D8E895D}"/>
    <dgm:cxn modelId="{F0B2E8E1-D680-4268-AD9F-8844B818DDAE}" type="presOf" srcId="{53488D71-F1E5-472B-8EDF-FB1B3AD18575}" destId="{36B7E850-ABC5-4DA6-ADFC-A29264D49838}" srcOrd="0" destOrd="0" presId="urn:microsoft.com/office/officeart/2005/8/layout/matrix2"/>
    <dgm:cxn modelId="{41B5AAC4-E68A-4688-8163-AC078B8C468F}" type="presOf" srcId="{D72E402A-0168-4BD7-918D-2CD40AB0ED12}" destId="{6901625C-6E17-4BAB-97C1-5C9369949015}" srcOrd="0" destOrd="0" presId="urn:microsoft.com/office/officeart/2005/8/layout/matrix2"/>
    <dgm:cxn modelId="{9F295761-FE40-4BBC-9EE4-431BDB6F2EB0}" type="presOf" srcId="{0DF96717-1C3A-4F58-A11E-8370B1E4B951}" destId="{5DC8435A-C9CF-4131-87D4-230DE8AA7D7C}" srcOrd="0" destOrd="0" presId="urn:microsoft.com/office/officeart/2005/8/layout/matrix2"/>
    <dgm:cxn modelId="{918CB181-C770-4826-8B87-38C1C6A2BD77}" srcId="{D72E402A-0168-4BD7-918D-2CD40AB0ED12}" destId="{8C46580A-CADA-4311-8BF0-34F03BE968E7}" srcOrd="3" destOrd="0" parTransId="{E479981A-FACA-4192-88D1-F0F0D4D9A3D4}" sibTransId="{50617C95-34EF-413D-838A-19967D063DD7}"/>
    <dgm:cxn modelId="{EC9C3EDE-6955-4017-AA7A-055221FFCCCA}" type="presOf" srcId="{8C46580A-CADA-4311-8BF0-34F03BE968E7}" destId="{73A6F08B-68E4-4810-8CCC-16233D795320}" srcOrd="0" destOrd="0" presId="urn:microsoft.com/office/officeart/2005/8/layout/matrix2"/>
    <dgm:cxn modelId="{A5A94E6B-C78B-4049-87D3-73C6459A0AB3}" type="presOf" srcId="{20995E41-D5A1-4CD4-B59D-638F8766114F}" destId="{1057B925-15D9-44A5-BEE5-BE26E47FB73E}" srcOrd="0" destOrd="0" presId="urn:microsoft.com/office/officeart/2005/8/layout/matrix2"/>
    <dgm:cxn modelId="{F796AEAD-E108-4834-9F07-5CA56EA564FF}" srcId="{D72E402A-0168-4BD7-918D-2CD40AB0ED12}" destId="{20995E41-D5A1-4CD4-B59D-638F8766114F}" srcOrd="2" destOrd="0" parTransId="{1923FA25-3DCA-4C71-B3C1-CC82558A72E7}" sibTransId="{AE6002E6-153E-42B2-A1A5-FCDC3F219A2E}"/>
    <dgm:cxn modelId="{3D294A5D-5753-456C-A617-1CEE75DA05AA}" type="presParOf" srcId="{6901625C-6E17-4BAB-97C1-5C9369949015}" destId="{303BA478-6809-4998-B9DF-59996D3192C6}" srcOrd="0" destOrd="0" presId="urn:microsoft.com/office/officeart/2005/8/layout/matrix2"/>
    <dgm:cxn modelId="{DDA17A62-0E7B-46BD-AB58-63ED99E3B11E}" type="presParOf" srcId="{6901625C-6E17-4BAB-97C1-5C9369949015}" destId="{36B7E850-ABC5-4DA6-ADFC-A29264D49838}" srcOrd="1" destOrd="0" presId="urn:microsoft.com/office/officeart/2005/8/layout/matrix2"/>
    <dgm:cxn modelId="{DBD8AB54-FE2E-483A-B5DB-11B4F4879757}" type="presParOf" srcId="{6901625C-6E17-4BAB-97C1-5C9369949015}" destId="{5DC8435A-C9CF-4131-87D4-230DE8AA7D7C}" srcOrd="2" destOrd="0" presId="urn:microsoft.com/office/officeart/2005/8/layout/matrix2"/>
    <dgm:cxn modelId="{FA986259-37EA-43B9-AB98-110C1EDBEDA5}" type="presParOf" srcId="{6901625C-6E17-4BAB-97C1-5C9369949015}" destId="{1057B925-15D9-44A5-BEE5-BE26E47FB73E}" srcOrd="3" destOrd="0" presId="urn:microsoft.com/office/officeart/2005/8/layout/matrix2"/>
    <dgm:cxn modelId="{009F472B-7B96-4DA1-BECC-81A2A6133E98}" type="presParOf" srcId="{6901625C-6E17-4BAB-97C1-5C9369949015}" destId="{73A6F08B-68E4-4810-8CCC-16233D795320}" srcOrd="4" destOrd="0" presId="urn:microsoft.com/office/officeart/2005/8/layout/matrix2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5A6A603-0D08-4935-8845-2D1368E580B2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261B7C79-67A0-43AA-B6ED-E0894C85BBE1}">
      <dgm:prSet phldrT="[Texto]" custT="1"/>
      <dgm:spPr/>
      <dgm:t>
        <a:bodyPr/>
        <a:lstStyle/>
        <a:p>
          <a:r>
            <a:rPr lang="es-EC" sz="1400" dirty="0"/>
            <a:t>Enfermedad considerada  transfronteriza que  causa grandes perdidas a la producción pecuaria porcina</a:t>
          </a:r>
        </a:p>
      </dgm:t>
    </dgm:pt>
    <dgm:pt modelId="{D132E20D-BBA8-49B4-AB3F-A60162656D01}" type="parTrans" cxnId="{C6E29BC9-21B0-4DEE-8167-5A3A62C8C3A7}">
      <dgm:prSet/>
      <dgm:spPr/>
      <dgm:t>
        <a:bodyPr/>
        <a:lstStyle/>
        <a:p>
          <a:endParaRPr lang="es-EC" sz="2000"/>
        </a:p>
      </dgm:t>
    </dgm:pt>
    <dgm:pt modelId="{4BCD8D85-161F-49A9-B34B-BA575BBF6984}" type="sibTrans" cxnId="{C6E29BC9-21B0-4DEE-8167-5A3A62C8C3A7}">
      <dgm:prSet/>
      <dgm:spPr/>
      <dgm:t>
        <a:bodyPr/>
        <a:lstStyle/>
        <a:p>
          <a:endParaRPr lang="es-EC" sz="2000"/>
        </a:p>
      </dgm:t>
    </dgm:pt>
    <dgm:pt modelId="{27C14091-11F5-4D9F-8DD3-61541DB14322}">
      <dgm:prSet phldrT="[Texto]" custT="1"/>
      <dgm:spPr/>
      <dgm:t>
        <a:bodyPr/>
        <a:lstStyle/>
        <a:p>
          <a:r>
            <a:rPr lang="es-EC" sz="1400" b="1" dirty="0"/>
            <a:t>Acciones por la Institución:</a:t>
          </a:r>
        </a:p>
        <a:p>
          <a:r>
            <a:rPr lang="es-EC" sz="1400" dirty="0"/>
            <a:t>*Plan de Contingencia</a:t>
          </a:r>
        </a:p>
        <a:p>
          <a:r>
            <a:rPr lang="es-EC" sz="1400" dirty="0"/>
            <a:t>*Operaciones de cuarentena</a:t>
          </a:r>
        </a:p>
        <a:p>
          <a:r>
            <a:rPr lang="es-EC" sz="1400" dirty="0"/>
            <a:t>*Control de mercancías importadas</a:t>
          </a:r>
        </a:p>
        <a:p>
          <a:r>
            <a:rPr lang="es-EC" sz="1400" dirty="0"/>
            <a:t>*Desinfección en puerto de Manta.</a:t>
          </a:r>
        </a:p>
      </dgm:t>
    </dgm:pt>
    <dgm:pt modelId="{7AD362BA-C165-40BC-B9A7-6083569B9B32}" type="parTrans" cxnId="{E15A8EB4-47DF-4767-BBAE-F23DCA952207}">
      <dgm:prSet/>
      <dgm:spPr/>
      <dgm:t>
        <a:bodyPr/>
        <a:lstStyle/>
        <a:p>
          <a:endParaRPr lang="es-EC" sz="2000"/>
        </a:p>
      </dgm:t>
    </dgm:pt>
    <dgm:pt modelId="{F31C6C15-EF62-456F-A41D-0AFCEE05D164}" type="sibTrans" cxnId="{E15A8EB4-47DF-4767-BBAE-F23DCA952207}">
      <dgm:prSet/>
      <dgm:spPr/>
      <dgm:t>
        <a:bodyPr/>
        <a:lstStyle/>
        <a:p>
          <a:endParaRPr lang="es-EC" sz="2000"/>
        </a:p>
      </dgm:t>
    </dgm:pt>
    <dgm:pt modelId="{569ACDF1-CAFA-44D6-9E32-91AF4D5D9996}">
      <dgm:prSet phldrT="[Texto]" custT="1"/>
      <dgm:spPr/>
      <dgm:t>
        <a:bodyPr/>
        <a:lstStyle/>
        <a:p>
          <a:r>
            <a:rPr lang="es-EC" sz="1400" b="1" dirty="0"/>
            <a:t>Acciones</a:t>
          </a:r>
          <a:r>
            <a:rPr lang="es-EC" sz="1600" b="1" dirty="0"/>
            <a:t> </a:t>
          </a:r>
          <a:r>
            <a:rPr lang="es-EC" sz="1400" b="1" dirty="0"/>
            <a:t>por parte de la ciudadanía</a:t>
          </a:r>
        </a:p>
        <a:p>
          <a:r>
            <a:rPr lang="es-EC" sz="1400" dirty="0"/>
            <a:t>Manejo de bioseguridad en granjas.</a:t>
          </a:r>
        </a:p>
      </dgm:t>
    </dgm:pt>
    <dgm:pt modelId="{1278A148-1D8F-462A-97BF-B24DC047042D}" type="parTrans" cxnId="{0A958EB1-EA54-469B-9138-768CEBBB9FE6}">
      <dgm:prSet/>
      <dgm:spPr/>
      <dgm:t>
        <a:bodyPr/>
        <a:lstStyle/>
        <a:p>
          <a:endParaRPr lang="es-EC" sz="2000"/>
        </a:p>
      </dgm:t>
    </dgm:pt>
    <dgm:pt modelId="{E8CEBD1B-3A4D-4692-9CA2-00F584CD1A01}" type="sibTrans" cxnId="{0A958EB1-EA54-469B-9138-768CEBBB9FE6}">
      <dgm:prSet/>
      <dgm:spPr/>
      <dgm:t>
        <a:bodyPr/>
        <a:lstStyle/>
        <a:p>
          <a:endParaRPr lang="es-EC" sz="2000"/>
        </a:p>
      </dgm:t>
    </dgm:pt>
    <dgm:pt modelId="{85327A78-275C-4495-AD83-235AADC21EC5}" type="pres">
      <dgm:prSet presAssocID="{55A6A603-0D08-4935-8845-2D1368E580B2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66599705-E80B-422C-80F8-2CDD651440A6}" type="pres">
      <dgm:prSet presAssocID="{261B7C79-67A0-43AA-B6ED-E0894C85BBE1}" presName="Accent1" presStyleCnt="0"/>
      <dgm:spPr/>
    </dgm:pt>
    <dgm:pt modelId="{2F11D718-DEF6-4076-B2EF-6EF4FAA082B0}" type="pres">
      <dgm:prSet presAssocID="{261B7C79-67A0-43AA-B6ED-E0894C85BBE1}" presName="Accent" presStyleLbl="node1" presStyleIdx="0" presStyleCnt="3" custLinFactNeighborX="12084" custLinFactNeighborY="-1819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</dgm:pt>
    <dgm:pt modelId="{0CDB129D-3B9E-4BAC-B90B-AB666597276B}" type="pres">
      <dgm:prSet presAssocID="{261B7C79-67A0-43AA-B6ED-E0894C85BBE1}" presName="Parent1" presStyleLbl="revTx" presStyleIdx="0" presStyleCnt="3" custLinFactNeighborX="29539" custLinFactNeighborY="-681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9DA07F4-410E-4613-90FF-9D016DE97362}" type="pres">
      <dgm:prSet presAssocID="{27C14091-11F5-4D9F-8DD3-61541DB14322}" presName="Accent2" presStyleCnt="0"/>
      <dgm:spPr/>
    </dgm:pt>
    <dgm:pt modelId="{BED5A09F-792C-4A0E-8582-39838D8DAD68}" type="pres">
      <dgm:prSet presAssocID="{27C14091-11F5-4D9F-8DD3-61541DB14322}" presName="Accent" presStyleLbl="node1" presStyleIdx="1" presStyleCnt="3" custScaleX="109302" custLinFactNeighborX="-5335" custLinFactNeighborY="-3632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</dgm:pt>
    <dgm:pt modelId="{2F7B0234-91BC-4C67-895F-21676CED6C85}" type="pres">
      <dgm:prSet presAssocID="{27C14091-11F5-4D9F-8DD3-61541DB14322}" presName="Parent2" presStyleLbl="revTx" presStyleIdx="1" presStyleCnt="3" custScaleX="147050" custLinFactNeighborX="8471" custLinFactNeighborY="-188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C7E4DDC-CEA2-4EDB-90E4-0D62E8A7F5DC}" type="pres">
      <dgm:prSet presAssocID="{569ACDF1-CAFA-44D6-9E32-91AF4D5D9996}" presName="Accent3" presStyleCnt="0"/>
      <dgm:spPr/>
    </dgm:pt>
    <dgm:pt modelId="{4E5A8DE0-88F2-4ECF-BAC4-F49EAB20C126}" type="pres">
      <dgm:prSet presAssocID="{569ACDF1-CAFA-44D6-9E32-91AF4D5D9996}" presName="Accent" presStyleLbl="node1" presStyleIdx="2" presStyleCnt="3" custScaleX="90805" custScaleY="89654" custLinFactNeighborX="14977" custLinFactNeighborY="146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</dgm:pt>
    <dgm:pt modelId="{670BFE38-AF13-47E9-9BBE-544E1D9CA472}" type="pres">
      <dgm:prSet presAssocID="{569ACDF1-CAFA-44D6-9E32-91AF4D5D9996}" presName="Parent3" presStyleLbl="revTx" presStyleIdx="2" presStyleCnt="3" custLinFactNeighborX="17715" custLinFactNeighborY="1016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15A8EB4-47DF-4767-BBAE-F23DCA952207}" srcId="{55A6A603-0D08-4935-8845-2D1368E580B2}" destId="{27C14091-11F5-4D9F-8DD3-61541DB14322}" srcOrd="1" destOrd="0" parTransId="{7AD362BA-C165-40BC-B9A7-6083569B9B32}" sibTransId="{F31C6C15-EF62-456F-A41D-0AFCEE05D164}"/>
    <dgm:cxn modelId="{D0F9BE6D-89DB-43BD-B9ED-C1B2E0A8DCC0}" type="presOf" srcId="{261B7C79-67A0-43AA-B6ED-E0894C85BBE1}" destId="{0CDB129D-3B9E-4BAC-B90B-AB666597276B}" srcOrd="0" destOrd="0" presId="urn:microsoft.com/office/officeart/2009/layout/CircleArrowProcess"/>
    <dgm:cxn modelId="{1EC10CBB-B85A-42E2-A20B-5784D6838FC1}" type="presOf" srcId="{569ACDF1-CAFA-44D6-9E32-91AF4D5D9996}" destId="{670BFE38-AF13-47E9-9BBE-544E1D9CA472}" srcOrd="0" destOrd="0" presId="urn:microsoft.com/office/officeart/2009/layout/CircleArrowProcess"/>
    <dgm:cxn modelId="{0A958EB1-EA54-469B-9138-768CEBBB9FE6}" srcId="{55A6A603-0D08-4935-8845-2D1368E580B2}" destId="{569ACDF1-CAFA-44D6-9E32-91AF4D5D9996}" srcOrd="2" destOrd="0" parTransId="{1278A148-1D8F-462A-97BF-B24DC047042D}" sibTransId="{E8CEBD1B-3A4D-4692-9CA2-00F584CD1A01}"/>
    <dgm:cxn modelId="{C6E29BC9-21B0-4DEE-8167-5A3A62C8C3A7}" srcId="{55A6A603-0D08-4935-8845-2D1368E580B2}" destId="{261B7C79-67A0-43AA-B6ED-E0894C85BBE1}" srcOrd="0" destOrd="0" parTransId="{D132E20D-BBA8-49B4-AB3F-A60162656D01}" sibTransId="{4BCD8D85-161F-49A9-B34B-BA575BBF6984}"/>
    <dgm:cxn modelId="{42597F20-F01C-40CC-A846-E0415433DDFD}" type="presOf" srcId="{27C14091-11F5-4D9F-8DD3-61541DB14322}" destId="{2F7B0234-91BC-4C67-895F-21676CED6C85}" srcOrd="0" destOrd="0" presId="urn:microsoft.com/office/officeart/2009/layout/CircleArrowProcess"/>
    <dgm:cxn modelId="{520F4D8E-F882-4F35-86B0-D8D38C39D153}" type="presOf" srcId="{55A6A603-0D08-4935-8845-2D1368E580B2}" destId="{85327A78-275C-4495-AD83-235AADC21EC5}" srcOrd="0" destOrd="0" presId="urn:microsoft.com/office/officeart/2009/layout/CircleArrowProcess"/>
    <dgm:cxn modelId="{70FDA330-538A-4D25-BE46-31AF9F3BFC40}" type="presParOf" srcId="{85327A78-275C-4495-AD83-235AADC21EC5}" destId="{66599705-E80B-422C-80F8-2CDD651440A6}" srcOrd="0" destOrd="0" presId="urn:microsoft.com/office/officeart/2009/layout/CircleArrowProcess"/>
    <dgm:cxn modelId="{078386CA-442D-4851-A4A1-6648EB986C24}" type="presParOf" srcId="{66599705-E80B-422C-80F8-2CDD651440A6}" destId="{2F11D718-DEF6-4076-B2EF-6EF4FAA082B0}" srcOrd="0" destOrd="0" presId="urn:microsoft.com/office/officeart/2009/layout/CircleArrowProcess"/>
    <dgm:cxn modelId="{E5D77035-AF64-4A1A-B8AB-667D43D7E979}" type="presParOf" srcId="{85327A78-275C-4495-AD83-235AADC21EC5}" destId="{0CDB129D-3B9E-4BAC-B90B-AB666597276B}" srcOrd="1" destOrd="0" presId="urn:microsoft.com/office/officeart/2009/layout/CircleArrowProcess"/>
    <dgm:cxn modelId="{BCFBD13A-375C-4465-826F-793F00E9E4A0}" type="presParOf" srcId="{85327A78-275C-4495-AD83-235AADC21EC5}" destId="{F9DA07F4-410E-4613-90FF-9D016DE97362}" srcOrd="2" destOrd="0" presId="urn:microsoft.com/office/officeart/2009/layout/CircleArrowProcess"/>
    <dgm:cxn modelId="{8CA23FC1-38BC-4F95-B1E1-D96939DC21E0}" type="presParOf" srcId="{F9DA07F4-410E-4613-90FF-9D016DE97362}" destId="{BED5A09F-792C-4A0E-8582-39838D8DAD68}" srcOrd="0" destOrd="0" presId="urn:microsoft.com/office/officeart/2009/layout/CircleArrowProcess"/>
    <dgm:cxn modelId="{5050CB1D-B902-4557-892B-23AE5F458E85}" type="presParOf" srcId="{85327A78-275C-4495-AD83-235AADC21EC5}" destId="{2F7B0234-91BC-4C67-895F-21676CED6C85}" srcOrd="3" destOrd="0" presId="urn:microsoft.com/office/officeart/2009/layout/CircleArrowProcess"/>
    <dgm:cxn modelId="{AC48DDAD-0DBF-42D6-B8ED-0700D4670282}" type="presParOf" srcId="{85327A78-275C-4495-AD83-235AADC21EC5}" destId="{FC7E4DDC-CEA2-4EDB-90E4-0D62E8A7F5DC}" srcOrd="4" destOrd="0" presId="urn:microsoft.com/office/officeart/2009/layout/CircleArrowProcess"/>
    <dgm:cxn modelId="{114DF0C3-1D10-4EBC-B579-8E99A8305C98}" type="presParOf" srcId="{FC7E4DDC-CEA2-4EDB-90E4-0D62E8A7F5DC}" destId="{4E5A8DE0-88F2-4ECF-BAC4-F49EAB20C126}" srcOrd="0" destOrd="0" presId="urn:microsoft.com/office/officeart/2009/layout/CircleArrowProcess"/>
    <dgm:cxn modelId="{1113179C-DA4D-4FE0-B5C3-A56BAD5182B9}" type="presParOf" srcId="{85327A78-275C-4495-AD83-235AADC21EC5}" destId="{670BFE38-AF13-47E9-9BBE-544E1D9CA472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0A9A78-9975-4805-A75C-F10679CE7654}" type="doc">
      <dgm:prSet loTypeId="urn:microsoft.com/office/officeart/2005/8/layout/process1" loCatId="process" qsTypeId="urn:microsoft.com/office/officeart/2005/8/quickstyle/simple1" qsCatId="simple" csTypeId="urn:microsoft.com/office/officeart/2005/8/colors/accent2_5" csCatId="accent2" phldr="1"/>
      <dgm:spPr/>
    </dgm:pt>
    <dgm:pt modelId="{6720B979-35AA-4BF4-9798-77CBF0708759}">
      <dgm:prSet phldrT="[Texto]" custT="1"/>
      <dgm:spPr/>
      <dgm:t>
        <a:bodyPr/>
        <a:lstStyle/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dirty="0">
              <a:solidFill>
                <a:schemeClr val="tx1"/>
              </a:solidFill>
            </a:rPr>
            <a:t>Total de capacitados</a:t>
          </a: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b="1" dirty="0">
            <a:solidFill>
              <a:schemeClr val="tx1"/>
            </a:solidFill>
          </a:endParaRP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dirty="0">
              <a:solidFill>
                <a:schemeClr val="tx1"/>
              </a:solidFill>
            </a:rPr>
            <a:t>*Santo Domingo:271</a:t>
          </a: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dirty="0">
              <a:solidFill>
                <a:schemeClr val="tx1"/>
              </a:solidFill>
            </a:rPr>
            <a:t>*Manabí:324</a:t>
          </a: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dirty="0">
              <a:solidFill>
                <a:schemeClr val="tx1"/>
              </a:solidFill>
            </a:rPr>
            <a:t>.</a:t>
          </a:r>
        </a:p>
      </dgm:t>
    </dgm:pt>
    <dgm:pt modelId="{C0500EE3-B5AF-4266-8B07-3F369536986C}" type="parTrans" cxnId="{7D80F74C-8FAE-493C-93AD-63312A731B9E}">
      <dgm:prSet/>
      <dgm:spPr/>
      <dgm:t>
        <a:bodyPr/>
        <a:lstStyle/>
        <a:p>
          <a:endParaRPr lang="es-EC"/>
        </a:p>
      </dgm:t>
    </dgm:pt>
    <dgm:pt modelId="{1CCD85C1-C383-44DC-858D-697AC5B1BB94}" type="sibTrans" cxnId="{7D80F74C-8FAE-493C-93AD-63312A731B9E}">
      <dgm:prSet/>
      <dgm:spPr/>
      <dgm:t>
        <a:bodyPr/>
        <a:lstStyle/>
        <a:p>
          <a:endParaRPr lang="es-EC"/>
        </a:p>
      </dgm:t>
    </dgm:pt>
    <dgm:pt modelId="{DC3E6920-99D5-4719-BF65-75ED5B465A03}">
      <dgm:prSet phldrT="[Texto]" custT="1"/>
      <dgm:spPr/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Áreas libres de Mosca de la Fruta certificadas</a:t>
          </a:r>
        </a:p>
        <a:p>
          <a:endParaRPr lang="es-EC" sz="1600" b="1" dirty="0">
            <a:solidFill>
              <a:schemeClr val="tx1"/>
            </a:solidFill>
          </a:endParaRPr>
        </a:p>
        <a:p>
          <a:r>
            <a:rPr lang="es-EC" sz="1600" dirty="0">
              <a:solidFill>
                <a:schemeClr val="tx1"/>
              </a:solidFill>
            </a:rPr>
            <a:t>*Santo Domingo: 21</a:t>
          </a:r>
        </a:p>
        <a:p>
          <a:r>
            <a:rPr lang="es-EC" sz="1600" dirty="0">
              <a:solidFill>
                <a:schemeClr val="tx1"/>
              </a:solidFill>
            </a:rPr>
            <a:t>*Manabí: 44</a:t>
          </a:r>
        </a:p>
        <a:p>
          <a:endParaRPr lang="es-EC" sz="1600" dirty="0">
            <a:solidFill>
              <a:schemeClr val="tx1"/>
            </a:solidFill>
          </a:endParaRPr>
        </a:p>
        <a:p>
          <a:r>
            <a:rPr lang="es-EC" sz="1600" b="1" dirty="0">
              <a:solidFill>
                <a:schemeClr val="tx1"/>
              </a:solidFill>
            </a:rPr>
            <a:t>Área de producción de pitahaya</a:t>
          </a:r>
        </a:p>
        <a:p>
          <a:r>
            <a:rPr lang="es-EC" sz="1600" dirty="0">
              <a:solidFill>
                <a:schemeClr val="tx1"/>
              </a:solidFill>
            </a:rPr>
            <a:t>*Santo Domingo: 38 ha</a:t>
          </a:r>
        </a:p>
        <a:p>
          <a:r>
            <a:rPr lang="es-EC" sz="1600" dirty="0">
              <a:solidFill>
                <a:schemeClr val="tx1"/>
              </a:solidFill>
            </a:rPr>
            <a:t>*Manabí: 248 ha</a:t>
          </a:r>
        </a:p>
      </dgm:t>
    </dgm:pt>
    <dgm:pt modelId="{EDEF4BF2-A7FC-4884-911F-4DD1188F1CA5}" type="parTrans" cxnId="{4BFDA8CC-A226-4EF3-975D-1F4C66F64EAD}">
      <dgm:prSet/>
      <dgm:spPr/>
      <dgm:t>
        <a:bodyPr/>
        <a:lstStyle/>
        <a:p>
          <a:endParaRPr lang="es-EC"/>
        </a:p>
      </dgm:t>
    </dgm:pt>
    <dgm:pt modelId="{E987970B-1F8B-44A0-A100-38BCB2A32871}" type="sibTrans" cxnId="{4BFDA8CC-A226-4EF3-975D-1F4C66F64EAD}">
      <dgm:prSet/>
      <dgm:spPr/>
      <dgm:t>
        <a:bodyPr/>
        <a:lstStyle/>
        <a:p>
          <a:endParaRPr lang="es-EC"/>
        </a:p>
      </dgm:t>
    </dgm:pt>
    <dgm:pt modelId="{D1743317-F261-471F-93B2-94CF188B83D4}">
      <dgm:prSet phldrT="[Texto]" custT="1"/>
      <dgm:spPr/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Trampas Oficiales</a:t>
          </a:r>
        </a:p>
        <a:p>
          <a:endParaRPr lang="es-EC" sz="1600" dirty="0">
            <a:solidFill>
              <a:schemeClr val="tx1"/>
            </a:solidFill>
          </a:endParaRPr>
        </a:p>
        <a:p>
          <a:r>
            <a:rPr lang="es-EC" sz="1600" dirty="0">
              <a:solidFill>
                <a:schemeClr val="tx1"/>
              </a:solidFill>
            </a:rPr>
            <a:t>*Santo Domingo: 198</a:t>
          </a:r>
        </a:p>
        <a:p>
          <a:r>
            <a:rPr lang="es-EC" sz="1600" dirty="0">
              <a:solidFill>
                <a:schemeClr val="tx1"/>
              </a:solidFill>
            </a:rPr>
            <a:t>*Manabí: 483</a:t>
          </a:r>
        </a:p>
        <a:p>
          <a:endParaRPr lang="es-EC" sz="1600" dirty="0">
            <a:solidFill>
              <a:schemeClr val="tx1"/>
            </a:solidFill>
          </a:endParaRPr>
        </a:p>
        <a:p>
          <a:r>
            <a:rPr lang="es-EC" sz="1600" b="1" dirty="0">
              <a:solidFill>
                <a:schemeClr val="tx1"/>
              </a:solidFill>
            </a:rPr>
            <a:t>Exportación de pitahaya</a:t>
          </a:r>
        </a:p>
        <a:p>
          <a:endParaRPr lang="es-EC" sz="1600" b="1" dirty="0">
            <a:solidFill>
              <a:schemeClr val="tx1"/>
            </a:solidFill>
          </a:endParaRPr>
        </a:p>
        <a:p>
          <a:r>
            <a:rPr lang="es-EC" sz="1600" dirty="0">
              <a:solidFill>
                <a:schemeClr val="tx1"/>
              </a:solidFill>
            </a:rPr>
            <a:t>*Santo Domingo: 25,86 </a:t>
          </a:r>
          <a:r>
            <a:rPr lang="es-EC" sz="1600" dirty="0" err="1">
              <a:solidFill>
                <a:schemeClr val="tx1"/>
              </a:solidFill>
            </a:rPr>
            <a:t>Tn</a:t>
          </a:r>
          <a:endParaRPr lang="es-EC" sz="1600" dirty="0">
            <a:solidFill>
              <a:schemeClr val="tx1"/>
            </a:solidFill>
          </a:endParaRPr>
        </a:p>
        <a:p>
          <a:r>
            <a:rPr lang="es-EC" sz="1600" dirty="0">
              <a:solidFill>
                <a:schemeClr val="tx1"/>
              </a:solidFill>
            </a:rPr>
            <a:t>*Manabí: 1200 </a:t>
          </a:r>
          <a:r>
            <a:rPr lang="es-EC" sz="1600" dirty="0" err="1">
              <a:solidFill>
                <a:schemeClr val="tx1"/>
              </a:solidFill>
            </a:rPr>
            <a:t>Tn</a:t>
          </a:r>
          <a:endParaRPr lang="es-EC" sz="1600" b="1" dirty="0">
            <a:solidFill>
              <a:schemeClr val="tx1"/>
            </a:solidFill>
          </a:endParaRPr>
        </a:p>
        <a:p>
          <a:endParaRPr lang="es-EC" sz="1600" b="1" dirty="0">
            <a:solidFill>
              <a:schemeClr val="tx1"/>
            </a:solidFill>
          </a:endParaRPr>
        </a:p>
      </dgm:t>
    </dgm:pt>
    <dgm:pt modelId="{06570C46-A856-4CBD-88B8-9E1798EC457C}" type="parTrans" cxnId="{93170AD6-6891-4182-A892-734447B9E84D}">
      <dgm:prSet/>
      <dgm:spPr/>
      <dgm:t>
        <a:bodyPr/>
        <a:lstStyle/>
        <a:p>
          <a:endParaRPr lang="es-EC"/>
        </a:p>
      </dgm:t>
    </dgm:pt>
    <dgm:pt modelId="{EB3BAF96-71E7-46CE-836F-03DD446B4475}" type="sibTrans" cxnId="{93170AD6-6891-4182-A892-734447B9E84D}">
      <dgm:prSet/>
      <dgm:spPr/>
      <dgm:t>
        <a:bodyPr/>
        <a:lstStyle/>
        <a:p>
          <a:endParaRPr lang="es-EC"/>
        </a:p>
      </dgm:t>
    </dgm:pt>
    <dgm:pt modelId="{6678E576-0632-4CB9-9C17-771D907DF9D8}" type="pres">
      <dgm:prSet presAssocID="{0A0A9A78-9975-4805-A75C-F10679CE7654}" presName="Name0" presStyleCnt="0">
        <dgm:presLayoutVars>
          <dgm:dir/>
          <dgm:resizeHandles val="exact"/>
        </dgm:presLayoutVars>
      </dgm:prSet>
      <dgm:spPr/>
    </dgm:pt>
    <dgm:pt modelId="{3C2DB1A3-AFF9-490D-B5BC-9C36D865855E}" type="pres">
      <dgm:prSet presAssocID="{6720B979-35AA-4BF4-9798-77CBF0708759}" presName="node" presStyleLbl="node1" presStyleIdx="0" presStyleCnt="3" custScaleX="130327" custScaleY="188195" custLinFactNeighborX="683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CC0914-72BB-42D9-B6B6-700A4C569056}" type="pres">
      <dgm:prSet presAssocID="{1CCD85C1-C383-44DC-858D-697AC5B1BB94}" presName="sibTrans" presStyleLbl="sibTrans2D1" presStyleIdx="0" presStyleCnt="2"/>
      <dgm:spPr/>
      <dgm:t>
        <a:bodyPr/>
        <a:lstStyle/>
        <a:p>
          <a:endParaRPr lang="es-ES"/>
        </a:p>
      </dgm:t>
    </dgm:pt>
    <dgm:pt modelId="{66997315-D92B-461B-88C8-0A63A4907BDE}" type="pres">
      <dgm:prSet presAssocID="{1CCD85C1-C383-44DC-858D-697AC5B1BB94}" presName="connectorText" presStyleLbl="sibTrans2D1" presStyleIdx="0" presStyleCnt="2"/>
      <dgm:spPr/>
      <dgm:t>
        <a:bodyPr/>
        <a:lstStyle/>
        <a:p>
          <a:endParaRPr lang="es-ES"/>
        </a:p>
      </dgm:t>
    </dgm:pt>
    <dgm:pt modelId="{37AB1ABA-38F7-438B-8413-7FD798CA2D9E}" type="pres">
      <dgm:prSet presAssocID="{DC3E6920-99D5-4719-BF65-75ED5B465A03}" presName="node" presStyleLbl="node1" presStyleIdx="1" presStyleCnt="3" custScaleX="162318" custScaleY="193227" custLinFactNeighborX="6218" custLinFactNeighborY="678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2F6B21-AE0E-4D43-832C-AA30CB8E58C1}" type="pres">
      <dgm:prSet presAssocID="{E987970B-1F8B-44A0-A100-38BCB2A32871}" presName="sibTrans" presStyleLbl="sibTrans2D1" presStyleIdx="1" presStyleCnt="2"/>
      <dgm:spPr/>
      <dgm:t>
        <a:bodyPr/>
        <a:lstStyle/>
        <a:p>
          <a:endParaRPr lang="es-ES"/>
        </a:p>
      </dgm:t>
    </dgm:pt>
    <dgm:pt modelId="{11DCD781-0EE1-4121-8B3B-5BC7DA7BEF0B}" type="pres">
      <dgm:prSet presAssocID="{E987970B-1F8B-44A0-A100-38BCB2A32871}" presName="connectorText" presStyleLbl="sibTrans2D1" presStyleIdx="1" presStyleCnt="2"/>
      <dgm:spPr/>
      <dgm:t>
        <a:bodyPr/>
        <a:lstStyle/>
        <a:p>
          <a:endParaRPr lang="es-ES"/>
        </a:p>
      </dgm:t>
    </dgm:pt>
    <dgm:pt modelId="{7BFDB3D1-370D-48FB-B6C2-C4ABC889B9C1}" type="pres">
      <dgm:prSet presAssocID="{D1743317-F261-471F-93B2-94CF188B83D4}" presName="node" presStyleLbl="node1" presStyleIdx="2" presStyleCnt="3" custScaleX="141916" custScaleY="188195" custLinFactNeighborX="-13210" custLinFactNeighborY="-10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55D51FE-0652-4924-865B-9A4B5670431B}" type="presOf" srcId="{1CCD85C1-C383-44DC-858D-697AC5B1BB94}" destId="{ECCC0914-72BB-42D9-B6B6-700A4C569056}" srcOrd="0" destOrd="0" presId="urn:microsoft.com/office/officeart/2005/8/layout/process1"/>
    <dgm:cxn modelId="{46CF0665-96F2-4718-A856-483E8ED02339}" type="presOf" srcId="{0A0A9A78-9975-4805-A75C-F10679CE7654}" destId="{6678E576-0632-4CB9-9C17-771D907DF9D8}" srcOrd="0" destOrd="0" presId="urn:microsoft.com/office/officeart/2005/8/layout/process1"/>
    <dgm:cxn modelId="{93170AD6-6891-4182-A892-734447B9E84D}" srcId="{0A0A9A78-9975-4805-A75C-F10679CE7654}" destId="{D1743317-F261-471F-93B2-94CF188B83D4}" srcOrd="2" destOrd="0" parTransId="{06570C46-A856-4CBD-88B8-9E1798EC457C}" sibTransId="{EB3BAF96-71E7-46CE-836F-03DD446B4475}"/>
    <dgm:cxn modelId="{971C340C-64B4-42C0-B3E4-98E9D4E83CFC}" type="presOf" srcId="{6720B979-35AA-4BF4-9798-77CBF0708759}" destId="{3C2DB1A3-AFF9-490D-B5BC-9C36D865855E}" srcOrd="0" destOrd="0" presId="urn:microsoft.com/office/officeart/2005/8/layout/process1"/>
    <dgm:cxn modelId="{45F62356-780C-4F42-934D-C98960FFC626}" type="presOf" srcId="{D1743317-F261-471F-93B2-94CF188B83D4}" destId="{7BFDB3D1-370D-48FB-B6C2-C4ABC889B9C1}" srcOrd="0" destOrd="0" presId="urn:microsoft.com/office/officeart/2005/8/layout/process1"/>
    <dgm:cxn modelId="{AE0CAECF-E247-4FEB-80AE-84F38FE49DF0}" type="presOf" srcId="{1CCD85C1-C383-44DC-858D-697AC5B1BB94}" destId="{66997315-D92B-461B-88C8-0A63A4907BDE}" srcOrd="1" destOrd="0" presId="urn:microsoft.com/office/officeart/2005/8/layout/process1"/>
    <dgm:cxn modelId="{4BFDA8CC-A226-4EF3-975D-1F4C66F64EAD}" srcId="{0A0A9A78-9975-4805-A75C-F10679CE7654}" destId="{DC3E6920-99D5-4719-BF65-75ED5B465A03}" srcOrd="1" destOrd="0" parTransId="{EDEF4BF2-A7FC-4884-911F-4DD1188F1CA5}" sibTransId="{E987970B-1F8B-44A0-A100-38BCB2A32871}"/>
    <dgm:cxn modelId="{969C62A5-61D9-4D31-B7FE-87AF94A7A3EB}" type="presOf" srcId="{E987970B-1F8B-44A0-A100-38BCB2A32871}" destId="{11DCD781-0EE1-4121-8B3B-5BC7DA7BEF0B}" srcOrd="1" destOrd="0" presId="urn:microsoft.com/office/officeart/2005/8/layout/process1"/>
    <dgm:cxn modelId="{7D80F74C-8FAE-493C-93AD-63312A731B9E}" srcId="{0A0A9A78-9975-4805-A75C-F10679CE7654}" destId="{6720B979-35AA-4BF4-9798-77CBF0708759}" srcOrd="0" destOrd="0" parTransId="{C0500EE3-B5AF-4266-8B07-3F369536986C}" sibTransId="{1CCD85C1-C383-44DC-858D-697AC5B1BB94}"/>
    <dgm:cxn modelId="{DE28ACEE-4E33-4E2F-9C52-4A4B9A7115E7}" type="presOf" srcId="{E987970B-1F8B-44A0-A100-38BCB2A32871}" destId="{3F2F6B21-AE0E-4D43-832C-AA30CB8E58C1}" srcOrd="0" destOrd="0" presId="urn:microsoft.com/office/officeart/2005/8/layout/process1"/>
    <dgm:cxn modelId="{A3389A0B-CAAB-41BA-B92D-EDF7DB949188}" type="presOf" srcId="{DC3E6920-99D5-4719-BF65-75ED5B465A03}" destId="{37AB1ABA-38F7-438B-8413-7FD798CA2D9E}" srcOrd="0" destOrd="0" presId="urn:microsoft.com/office/officeart/2005/8/layout/process1"/>
    <dgm:cxn modelId="{66437C5B-7C0F-473F-B0A6-99B765AF216A}" type="presParOf" srcId="{6678E576-0632-4CB9-9C17-771D907DF9D8}" destId="{3C2DB1A3-AFF9-490D-B5BC-9C36D865855E}" srcOrd="0" destOrd="0" presId="urn:microsoft.com/office/officeart/2005/8/layout/process1"/>
    <dgm:cxn modelId="{6F02C6A1-9857-40E5-B34E-FB4C6D606351}" type="presParOf" srcId="{6678E576-0632-4CB9-9C17-771D907DF9D8}" destId="{ECCC0914-72BB-42D9-B6B6-700A4C569056}" srcOrd="1" destOrd="0" presId="urn:microsoft.com/office/officeart/2005/8/layout/process1"/>
    <dgm:cxn modelId="{B6DC849F-947F-41E2-B279-E090F63A6CBF}" type="presParOf" srcId="{ECCC0914-72BB-42D9-B6B6-700A4C569056}" destId="{66997315-D92B-461B-88C8-0A63A4907BDE}" srcOrd="0" destOrd="0" presId="urn:microsoft.com/office/officeart/2005/8/layout/process1"/>
    <dgm:cxn modelId="{BC00A793-E4CA-4C9E-84FF-3F7B7F87893F}" type="presParOf" srcId="{6678E576-0632-4CB9-9C17-771D907DF9D8}" destId="{37AB1ABA-38F7-438B-8413-7FD798CA2D9E}" srcOrd="2" destOrd="0" presId="urn:microsoft.com/office/officeart/2005/8/layout/process1"/>
    <dgm:cxn modelId="{F941DA71-5221-4390-A8A1-C2B4D695F068}" type="presParOf" srcId="{6678E576-0632-4CB9-9C17-771D907DF9D8}" destId="{3F2F6B21-AE0E-4D43-832C-AA30CB8E58C1}" srcOrd="3" destOrd="0" presId="urn:microsoft.com/office/officeart/2005/8/layout/process1"/>
    <dgm:cxn modelId="{D08BB144-92AB-4E37-AB5F-584190BCE30A}" type="presParOf" srcId="{3F2F6B21-AE0E-4D43-832C-AA30CB8E58C1}" destId="{11DCD781-0EE1-4121-8B3B-5BC7DA7BEF0B}" srcOrd="0" destOrd="0" presId="urn:microsoft.com/office/officeart/2005/8/layout/process1"/>
    <dgm:cxn modelId="{2CA13087-758D-4B67-AA20-58A9846C4647}" type="presParOf" srcId="{6678E576-0632-4CB9-9C17-771D907DF9D8}" destId="{7BFDB3D1-370D-48FB-B6C2-C4ABC889B9C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10A8FF0-9BA3-4EB5-9888-D2B6D491601B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15F99F5A-05E4-45A8-A382-29195E467142}">
      <dgm:prSet phldrT="[Texto]" phldr="1"/>
      <dgm:spPr/>
      <dgm:t>
        <a:bodyPr/>
        <a:lstStyle/>
        <a:p>
          <a:endParaRPr lang="es-EC" dirty="0">
            <a:solidFill>
              <a:schemeClr val="bg1"/>
            </a:solidFill>
          </a:endParaRPr>
        </a:p>
      </dgm:t>
    </dgm:pt>
    <dgm:pt modelId="{6DA3BFF7-D650-4DCA-8317-DD2544CE9009}" type="sibTrans" cxnId="{8170F10D-90D8-4328-B020-26A2B0334308}">
      <dgm:prSet/>
      <dgm:spPr/>
      <dgm:t>
        <a:bodyPr/>
        <a:lstStyle/>
        <a:p>
          <a:endParaRPr lang="es-EC"/>
        </a:p>
      </dgm:t>
    </dgm:pt>
    <dgm:pt modelId="{1970AD61-07BE-4D40-9BEF-8F11827333C5}" type="parTrans" cxnId="{8170F10D-90D8-4328-B020-26A2B0334308}">
      <dgm:prSet/>
      <dgm:spPr/>
      <dgm:t>
        <a:bodyPr/>
        <a:lstStyle/>
        <a:p>
          <a:endParaRPr lang="es-EC"/>
        </a:p>
      </dgm:t>
    </dgm:pt>
    <dgm:pt modelId="{D2655FEF-B5D9-4DA4-9D74-7EB2A5B680C7}">
      <dgm:prSet phldrT="[Texto]" phldr="1"/>
      <dgm:spPr/>
      <dgm:t>
        <a:bodyPr/>
        <a:lstStyle/>
        <a:p>
          <a:endParaRPr lang="es-EC" dirty="0">
            <a:solidFill>
              <a:schemeClr val="bg1"/>
            </a:solidFill>
          </a:endParaRPr>
        </a:p>
      </dgm:t>
    </dgm:pt>
    <dgm:pt modelId="{E697AA80-146D-486E-AFBA-51A35B9897EC}" type="sibTrans" cxnId="{4D2600BC-FE11-4945-A2F9-99A887235211}">
      <dgm:prSet/>
      <dgm:spPr/>
      <dgm:t>
        <a:bodyPr/>
        <a:lstStyle/>
        <a:p>
          <a:endParaRPr lang="es-EC"/>
        </a:p>
      </dgm:t>
    </dgm:pt>
    <dgm:pt modelId="{A615973C-95D3-4821-9A2B-15850D632788}" type="parTrans" cxnId="{4D2600BC-FE11-4945-A2F9-99A887235211}">
      <dgm:prSet/>
      <dgm:spPr/>
      <dgm:t>
        <a:bodyPr/>
        <a:lstStyle/>
        <a:p>
          <a:endParaRPr lang="es-EC"/>
        </a:p>
      </dgm:t>
    </dgm:pt>
    <dgm:pt modelId="{45E0F719-FFFA-47F6-ABCF-CA4C990AD92F}">
      <dgm:prSet phldrT="[Texto]" phldr="1"/>
      <dgm:spPr>
        <a:solidFill>
          <a:schemeClr val="bg1"/>
        </a:solidFill>
      </dgm:spPr>
      <dgm:t>
        <a:bodyPr/>
        <a:lstStyle/>
        <a:p>
          <a:endParaRPr lang="es-EC" dirty="0">
            <a:solidFill>
              <a:schemeClr val="bg1"/>
            </a:solidFill>
          </a:endParaRPr>
        </a:p>
      </dgm:t>
    </dgm:pt>
    <dgm:pt modelId="{9B9E4100-5D23-4493-B9BC-A6624CFCCF49}" type="sibTrans" cxnId="{B828AD80-820C-453D-B24C-4C0EF5355DE6}">
      <dgm:prSet/>
      <dgm:spPr/>
      <dgm:t>
        <a:bodyPr/>
        <a:lstStyle/>
        <a:p>
          <a:endParaRPr lang="es-EC"/>
        </a:p>
      </dgm:t>
    </dgm:pt>
    <dgm:pt modelId="{967273B0-8F7F-49AD-A2EE-DCBD593A6BE1}" type="parTrans" cxnId="{B828AD80-820C-453D-B24C-4C0EF5355DE6}">
      <dgm:prSet/>
      <dgm:spPr/>
      <dgm:t>
        <a:bodyPr/>
        <a:lstStyle/>
        <a:p>
          <a:endParaRPr lang="es-EC"/>
        </a:p>
      </dgm:t>
    </dgm:pt>
    <dgm:pt modelId="{C85826DE-9E05-45E4-BA63-6985A93A0B70}" type="pres">
      <dgm:prSet presAssocID="{710A8FF0-9BA3-4EB5-9888-D2B6D491601B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4C8A1313-1D3E-4994-963D-6880E6DDB98F}" type="pres">
      <dgm:prSet presAssocID="{45E0F719-FFFA-47F6-ABCF-CA4C990AD92F}" presName="Accent1" presStyleCnt="0"/>
      <dgm:spPr/>
    </dgm:pt>
    <dgm:pt modelId="{18752342-56A9-42C4-B8AE-B937E14B2768}" type="pres">
      <dgm:prSet presAssocID="{45E0F719-FFFA-47F6-ABCF-CA4C990AD92F}" presName="Accent" presStyleLbl="node1" presStyleIdx="0" presStyleCnt="3"/>
      <dgm:spPr/>
    </dgm:pt>
    <dgm:pt modelId="{FE0EC860-D881-459C-87BA-CAD84EC4F615}" type="pres">
      <dgm:prSet presAssocID="{45E0F719-FFFA-47F6-ABCF-CA4C990AD92F}" presName="Parent1" presStyleLbl="revTx" presStyleIdx="0" presStyleCnt="3" custLinFactNeighborY="60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2539427-BBB1-4BAD-BC20-AD19C1585640}" type="pres">
      <dgm:prSet presAssocID="{15F99F5A-05E4-45A8-A382-29195E467142}" presName="Accent2" presStyleCnt="0"/>
      <dgm:spPr/>
    </dgm:pt>
    <dgm:pt modelId="{2B7221FD-23C2-450C-A04A-13B9695C7882}" type="pres">
      <dgm:prSet presAssocID="{15F99F5A-05E4-45A8-A382-29195E467142}" presName="Accent" presStyleLbl="node1" presStyleIdx="1" presStyleCnt="3"/>
      <dgm:spPr/>
    </dgm:pt>
    <dgm:pt modelId="{DD7340C6-100A-40C0-9470-7F4149829B7F}" type="pres">
      <dgm:prSet presAssocID="{15F99F5A-05E4-45A8-A382-29195E467142}" presName="Parent2" presStyleLbl="revTx" presStyleIdx="1" presStyleCnt="3" custLinFactNeighborY="60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D2CB1A6-0905-41B0-B4F4-76C54114836F}" type="pres">
      <dgm:prSet presAssocID="{D2655FEF-B5D9-4DA4-9D74-7EB2A5B680C7}" presName="Accent3" presStyleCnt="0"/>
      <dgm:spPr/>
    </dgm:pt>
    <dgm:pt modelId="{57128F8B-2147-4E75-B3D6-3DE231E34536}" type="pres">
      <dgm:prSet presAssocID="{D2655FEF-B5D9-4DA4-9D74-7EB2A5B680C7}" presName="Accent" presStyleLbl="node1" presStyleIdx="2" presStyleCnt="3" custScaleX="106772" custScaleY="109816"/>
      <dgm:spPr/>
    </dgm:pt>
    <dgm:pt modelId="{9A2C9BBF-1D78-4437-A93D-06F4CA0EA300}" type="pres">
      <dgm:prSet presAssocID="{D2655FEF-B5D9-4DA4-9D74-7EB2A5B680C7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0AC86C7-EC3B-4127-9A0A-5F8F6ADA97BB}" type="presOf" srcId="{45E0F719-FFFA-47F6-ABCF-CA4C990AD92F}" destId="{FE0EC860-D881-459C-87BA-CAD84EC4F615}" srcOrd="0" destOrd="0" presId="urn:microsoft.com/office/officeart/2009/layout/CircleArrowProcess"/>
    <dgm:cxn modelId="{94CB142D-4FA3-4B2A-A54D-404048212ADF}" type="presOf" srcId="{710A8FF0-9BA3-4EB5-9888-D2B6D491601B}" destId="{C85826DE-9E05-45E4-BA63-6985A93A0B70}" srcOrd="0" destOrd="0" presId="urn:microsoft.com/office/officeart/2009/layout/CircleArrowProcess"/>
    <dgm:cxn modelId="{4D2600BC-FE11-4945-A2F9-99A887235211}" srcId="{710A8FF0-9BA3-4EB5-9888-D2B6D491601B}" destId="{D2655FEF-B5D9-4DA4-9D74-7EB2A5B680C7}" srcOrd="2" destOrd="0" parTransId="{A615973C-95D3-4821-9A2B-15850D632788}" sibTransId="{E697AA80-146D-486E-AFBA-51A35B9897EC}"/>
    <dgm:cxn modelId="{8170F10D-90D8-4328-B020-26A2B0334308}" srcId="{710A8FF0-9BA3-4EB5-9888-D2B6D491601B}" destId="{15F99F5A-05E4-45A8-A382-29195E467142}" srcOrd="1" destOrd="0" parTransId="{1970AD61-07BE-4D40-9BEF-8F11827333C5}" sibTransId="{6DA3BFF7-D650-4DCA-8317-DD2544CE9009}"/>
    <dgm:cxn modelId="{DB430F61-A8FF-4C32-9A4E-99A65B11C222}" type="presOf" srcId="{D2655FEF-B5D9-4DA4-9D74-7EB2A5B680C7}" destId="{9A2C9BBF-1D78-4437-A93D-06F4CA0EA300}" srcOrd="0" destOrd="0" presId="urn:microsoft.com/office/officeart/2009/layout/CircleArrowProcess"/>
    <dgm:cxn modelId="{53BCD74E-84BA-4FB0-A7F7-1ADA113E0069}" type="presOf" srcId="{15F99F5A-05E4-45A8-A382-29195E467142}" destId="{DD7340C6-100A-40C0-9470-7F4149829B7F}" srcOrd="0" destOrd="0" presId="urn:microsoft.com/office/officeart/2009/layout/CircleArrowProcess"/>
    <dgm:cxn modelId="{B828AD80-820C-453D-B24C-4C0EF5355DE6}" srcId="{710A8FF0-9BA3-4EB5-9888-D2B6D491601B}" destId="{45E0F719-FFFA-47F6-ABCF-CA4C990AD92F}" srcOrd="0" destOrd="0" parTransId="{967273B0-8F7F-49AD-A2EE-DCBD593A6BE1}" sibTransId="{9B9E4100-5D23-4493-B9BC-A6624CFCCF49}"/>
    <dgm:cxn modelId="{CEA3BF3D-699C-4739-B0A5-79A23721D867}" type="presParOf" srcId="{C85826DE-9E05-45E4-BA63-6985A93A0B70}" destId="{4C8A1313-1D3E-4994-963D-6880E6DDB98F}" srcOrd="0" destOrd="0" presId="urn:microsoft.com/office/officeart/2009/layout/CircleArrowProcess"/>
    <dgm:cxn modelId="{F920608C-3624-4193-A89E-3EFFCFDFD150}" type="presParOf" srcId="{4C8A1313-1D3E-4994-963D-6880E6DDB98F}" destId="{18752342-56A9-42C4-B8AE-B937E14B2768}" srcOrd="0" destOrd="0" presId="urn:microsoft.com/office/officeart/2009/layout/CircleArrowProcess"/>
    <dgm:cxn modelId="{E41408F9-4E55-4E34-AAFD-7B7D1B1F477C}" type="presParOf" srcId="{C85826DE-9E05-45E4-BA63-6985A93A0B70}" destId="{FE0EC860-D881-459C-87BA-CAD84EC4F615}" srcOrd="1" destOrd="0" presId="urn:microsoft.com/office/officeart/2009/layout/CircleArrowProcess"/>
    <dgm:cxn modelId="{DC37046F-B259-45DD-B8C6-48A572087E8D}" type="presParOf" srcId="{C85826DE-9E05-45E4-BA63-6985A93A0B70}" destId="{D2539427-BBB1-4BAD-BC20-AD19C1585640}" srcOrd="2" destOrd="0" presId="urn:microsoft.com/office/officeart/2009/layout/CircleArrowProcess"/>
    <dgm:cxn modelId="{E7898858-3D1E-49C9-B9CB-2F9CC9F677DF}" type="presParOf" srcId="{D2539427-BBB1-4BAD-BC20-AD19C1585640}" destId="{2B7221FD-23C2-450C-A04A-13B9695C7882}" srcOrd="0" destOrd="0" presId="urn:microsoft.com/office/officeart/2009/layout/CircleArrowProcess"/>
    <dgm:cxn modelId="{C47494CF-FEC8-408C-B114-4DEBE4CBB65C}" type="presParOf" srcId="{C85826DE-9E05-45E4-BA63-6985A93A0B70}" destId="{DD7340C6-100A-40C0-9470-7F4149829B7F}" srcOrd="3" destOrd="0" presId="urn:microsoft.com/office/officeart/2009/layout/CircleArrowProcess"/>
    <dgm:cxn modelId="{FC547366-C89F-448B-876D-5C7542CE187E}" type="presParOf" srcId="{C85826DE-9E05-45E4-BA63-6985A93A0B70}" destId="{ED2CB1A6-0905-41B0-B4F4-76C54114836F}" srcOrd="4" destOrd="0" presId="urn:microsoft.com/office/officeart/2009/layout/CircleArrowProcess"/>
    <dgm:cxn modelId="{8A040F2D-714B-46C9-BF3C-153A29586D76}" type="presParOf" srcId="{ED2CB1A6-0905-41B0-B4F4-76C54114836F}" destId="{57128F8B-2147-4E75-B3D6-3DE231E34536}" srcOrd="0" destOrd="0" presId="urn:microsoft.com/office/officeart/2009/layout/CircleArrowProcess"/>
    <dgm:cxn modelId="{A795AA17-ACDE-440C-8910-340B2EC7D9AA}" type="presParOf" srcId="{C85826DE-9E05-45E4-BA63-6985A93A0B70}" destId="{9A2C9BBF-1D78-4437-A93D-06F4CA0EA300}" srcOrd="5" destOrd="0" presId="urn:microsoft.com/office/officeart/2009/layout/CircleArrowProcess"/>
  </dgm:cxnLst>
  <dgm:bg>
    <a:noFill/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2F4EEDF-BBA8-4F30-88F6-4F793C20834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C"/>
        </a:p>
      </dgm:t>
    </dgm:pt>
    <dgm:pt modelId="{A05C6CF3-090F-44F2-8A17-0BB90A14C099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s-EC" sz="2800" b="1" dirty="0">
              <a:solidFill>
                <a:schemeClr val="tx1"/>
              </a:solidFill>
            </a:rPr>
            <a:t>Monitoreo de plagas</a:t>
          </a:r>
        </a:p>
      </dgm:t>
    </dgm:pt>
    <dgm:pt modelId="{947D582B-B029-43AC-A339-7220C828A072}" type="parTrans" cxnId="{B67554AC-FF41-4E31-8542-985A38D7304B}">
      <dgm:prSet/>
      <dgm:spPr/>
      <dgm:t>
        <a:bodyPr/>
        <a:lstStyle/>
        <a:p>
          <a:endParaRPr lang="es-EC"/>
        </a:p>
      </dgm:t>
    </dgm:pt>
    <dgm:pt modelId="{3FB22710-C68B-42BF-94F0-B467C4D574BC}" type="sibTrans" cxnId="{B67554AC-FF41-4E31-8542-985A38D7304B}">
      <dgm:prSet/>
      <dgm:spPr/>
      <dgm:t>
        <a:bodyPr/>
        <a:lstStyle/>
        <a:p>
          <a:endParaRPr lang="es-EC"/>
        </a:p>
      </dgm:t>
    </dgm:pt>
    <dgm:pt modelId="{10C23856-7836-40F5-8081-2CD9E07A864E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Cultivos de importancia económica, monitoreo de cultivos y forestales</a:t>
          </a:r>
        </a:p>
      </dgm:t>
    </dgm:pt>
    <dgm:pt modelId="{43F91799-EA1D-4CDF-AD00-B33B837C7F58}" type="parTrans" cxnId="{DB11D7CB-E4BA-4CB2-AF16-884C564C3D2A}">
      <dgm:prSet/>
      <dgm:spPr/>
      <dgm:t>
        <a:bodyPr/>
        <a:lstStyle/>
        <a:p>
          <a:endParaRPr lang="es-EC"/>
        </a:p>
      </dgm:t>
    </dgm:pt>
    <dgm:pt modelId="{EDE7FAA3-75CC-4277-A199-6A8685788B8F}" type="sibTrans" cxnId="{DB11D7CB-E4BA-4CB2-AF16-884C564C3D2A}">
      <dgm:prSet/>
      <dgm:spPr/>
      <dgm:t>
        <a:bodyPr/>
        <a:lstStyle/>
        <a:p>
          <a:endParaRPr lang="es-EC"/>
        </a:p>
      </dgm:t>
    </dgm:pt>
    <dgm:pt modelId="{C5F13641-924B-43E9-8B9A-68D9710CD230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De plagas transitorias (aclaración) </a:t>
          </a:r>
        </a:p>
      </dgm:t>
    </dgm:pt>
    <dgm:pt modelId="{0B73C660-44E7-4E72-92AD-A3B51FCFB589}" type="parTrans" cxnId="{719A5423-D8AD-4FAF-846A-B1FFB8582956}">
      <dgm:prSet/>
      <dgm:spPr/>
      <dgm:t>
        <a:bodyPr/>
        <a:lstStyle/>
        <a:p>
          <a:endParaRPr lang="es-EC"/>
        </a:p>
      </dgm:t>
    </dgm:pt>
    <dgm:pt modelId="{9E5F60DC-6FBC-4701-822E-E152081A5445}" type="sibTrans" cxnId="{719A5423-D8AD-4FAF-846A-B1FFB8582956}">
      <dgm:prSet/>
      <dgm:spPr/>
      <dgm:t>
        <a:bodyPr/>
        <a:lstStyle/>
        <a:p>
          <a:endParaRPr lang="es-EC"/>
        </a:p>
      </dgm:t>
    </dgm:pt>
    <dgm:pt modelId="{664877C6-A3DF-463A-B0EE-7C862AA234FF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Muestras de malezas enviadas a laboratorio</a:t>
          </a:r>
        </a:p>
      </dgm:t>
    </dgm:pt>
    <dgm:pt modelId="{B5DA0802-0DE9-40E4-B3EA-83B36CC6F199}" type="parTrans" cxnId="{F2764C77-83CB-4C0B-B7F6-B6B4B4CDA72B}">
      <dgm:prSet/>
      <dgm:spPr/>
      <dgm:t>
        <a:bodyPr/>
        <a:lstStyle/>
        <a:p>
          <a:endParaRPr lang="es-EC"/>
        </a:p>
      </dgm:t>
    </dgm:pt>
    <dgm:pt modelId="{8E8C8E9C-EE9B-49E8-B423-CAA22E123C09}" type="sibTrans" cxnId="{F2764C77-83CB-4C0B-B7F6-B6B4B4CDA72B}">
      <dgm:prSet/>
      <dgm:spPr/>
      <dgm:t>
        <a:bodyPr/>
        <a:lstStyle/>
        <a:p>
          <a:endParaRPr lang="es-EC"/>
        </a:p>
      </dgm:t>
    </dgm:pt>
    <dgm:pt modelId="{EC340166-72BF-4F22-ABD5-92911E62CF7A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En plagas cuarentenarias </a:t>
          </a:r>
        </a:p>
      </dgm:t>
    </dgm:pt>
    <dgm:pt modelId="{6439538B-EB53-49B2-9CF1-EE398172366C}" type="parTrans" cxnId="{1CE19F28-1121-42C6-A886-E004D0720C67}">
      <dgm:prSet/>
      <dgm:spPr/>
      <dgm:t>
        <a:bodyPr/>
        <a:lstStyle/>
        <a:p>
          <a:endParaRPr lang="es-EC"/>
        </a:p>
      </dgm:t>
    </dgm:pt>
    <dgm:pt modelId="{91F153C6-7CAE-4013-B79B-B35D43152138}" type="sibTrans" cxnId="{1CE19F28-1121-42C6-A886-E004D0720C67}">
      <dgm:prSet/>
      <dgm:spPr/>
      <dgm:t>
        <a:bodyPr/>
        <a:lstStyle/>
        <a:p>
          <a:endParaRPr lang="es-EC"/>
        </a:p>
      </dgm:t>
    </dgm:pt>
    <dgm:pt modelId="{E8F0C199-FC61-460F-B791-472FB874BC1E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Monitoreos en estaciones fitosanitarias</a:t>
          </a:r>
        </a:p>
      </dgm:t>
    </dgm:pt>
    <dgm:pt modelId="{C0868787-5A09-4067-A971-9258CDBF9591}" type="parTrans" cxnId="{FEB9C7DC-0A3B-466D-9702-C8BE407E70F2}">
      <dgm:prSet/>
      <dgm:spPr/>
      <dgm:t>
        <a:bodyPr/>
        <a:lstStyle/>
        <a:p>
          <a:endParaRPr lang="es-EC"/>
        </a:p>
      </dgm:t>
    </dgm:pt>
    <dgm:pt modelId="{744DFFA3-D171-4D51-8C9A-3330D93F8D13}" type="sibTrans" cxnId="{FEB9C7DC-0A3B-466D-9702-C8BE407E70F2}">
      <dgm:prSet/>
      <dgm:spPr/>
      <dgm:t>
        <a:bodyPr/>
        <a:lstStyle/>
        <a:p>
          <a:endParaRPr lang="es-EC"/>
        </a:p>
      </dgm:t>
    </dgm:pt>
    <dgm:pt modelId="{6832B3A5-C708-4A1A-B27F-E14C3C8F38E8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sz="1800" b="1" dirty="0">
              <a:solidFill>
                <a:schemeClr val="tx2">
                  <a:lumMod val="50000"/>
                </a:schemeClr>
              </a:solidFill>
            </a:rPr>
            <a:t>Santo Domingo: 867</a:t>
          </a:r>
        </a:p>
        <a:p>
          <a:r>
            <a:rPr lang="es-EC" sz="1800" b="1" dirty="0">
              <a:solidFill>
                <a:schemeClr val="tx2">
                  <a:lumMod val="50000"/>
                </a:schemeClr>
              </a:solidFill>
            </a:rPr>
            <a:t>Manabí: 1038</a:t>
          </a:r>
        </a:p>
      </dgm:t>
    </dgm:pt>
    <dgm:pt modelId="{84F6197C-16DF-47EF-AEA8-94A00EDD9196}" type="parTrans" cxnId="{8D2B91C7-BF8C-47B2-A6F6-A8B78E7AAE13}">
      <dgm:prSet/>
      <dgm:spPr/>
      <dgm:t>
        <a:bodyPr/>
        <a:lstStyle/>
        <a:p>
          <a:endParaRPr lang="es-EC"/>
        </a:p>
      </dgm:t>
    </dgm:pt>
    <dgm:pt modelId="{9CF20A33-4129-4C5C-9D3A-5E6A05999BC0}" type="sibTrans" cxnId="{8D2B91C7-BF8C-47B2-A6F6-A8B78E7AAE13}">
      <dgm:prSet/>
      <dgm:spPr/>
      <dgm:t>
        <a:bodyPr/>
        <a:lstStyle/>
        <a:p>
          <a:endParaRPr lang="es-EC"/>
        </a:p>
      </dgm:t>
    </dgm:pt>
    <dgm:pt modelId="{2E053CFF-6B01-4E00-81A6-D6F18122682F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sz="1800" b="1" dirty="0">
              <a:solidFill>
                <a:schemeClr val="tx2">
                  <a:lumMod val="50000"/>
                </a:schemeClr>
              </a:solidFill>
            </a:rPr>
            <a:t>Santo Domingo:628</a:t>
          </a:r>
        </a:p>
        <a:p>
          <a:r>
            <a:rPr lang="es-EC" sz="1800" b="1" dirty="0">
              <a:solidFill>
                <a:schemeClr val="tx2">
                  <a:lumMod val="50000"/>
                </a:schemeClr>
              </a:solidFill>
            </a:rPr>
            <a:t>Manabí: 548</a:t>
          </a:r>
        </a:p>
      </dgm:t>
    </dgm:pt>
    <dgm:pt modelId="{48ED6262-B542-4C42-A3D1-254A578FB9D7}" type="parTrans" cxnId="{6A0FFAC6-FDFC-4558-AD95-6338AD567D5C}">
      <dgm:prSet/>
      <dgm:spPr/>
      <dgm:t>
        <a:bodyPr/>
        <a:lstStyle/>
        <a:p>
          <a:endParaRPr lang="es-EC"/>
        </a:p>
      </dgm:t>
    </dgm:pt>
    <dgm:pt modelId="{0819449F-60E7-4AB2-ABFA-231A9207F052}" type="sibTrans" cxnId="{6A0FFAC6-FDFC-4558-AD95-6338AD567D5C}">
      <dgm:prSet/>
      <dgm:spPr/>
      <dgm:t>
        <a:bodyPr/>
        <a:lstStyle/>
        <a:p>
          <a:endParaRPr lang="es-EC"/>
        </a:p>
      </dgm:t>
    </dgm:pt>
    <dgm:pt modelId="{F34D2455-D0F0-44F8-94B5-2FA787867C16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sz="1800" b="1" dirty="0">
              <a:solidFill>
                <a:schemeClr val="tx2">
                  <a:lumMod val="50000"/>
                </a:schemeClr>
              </a:solidFill>
            </a:rPr>
            <a:t>Santo Domingo:15</a:t>
          </a:r>
        </a:p>
        <a:p>
          <a:r>
            <a:rPr lang="es-EC" sz="1800" b="1" dirty="0">
              <a:solidFill>
                <a:schemeClr val="tx2">
                  <a:lumMod val="50000"/>
                </a:schemeClr>
              </a:solidFill>
            </a:rPr>
            <a:t>Manabí:0</a:t>
          </a:r>
        </a:p>
      </dgm:t>
    </dgm:pt>
    <dgm:pt modelId="{D55307E4-0220-462E-A6D8-96E87855C4EC}" type="parTrans" cxnId="{D4160228-62F0-4170-A44A-3220BD94436F}">
      <dgm:prSet/>
      <dgm:spPr/>
      <dgm:t>
        <a:bodyPr/>
        <a:lstStyle/>
        <a:p>
          <a:endParaRPr lang="es-EC"/>
        </a:p>
      </dgm:t>
    </dgm:pt>
    <dgm:pt modelId="{7A9525FE-EB45-493A-AF12-A9F907E9957F}" type="sibTrans" cxnId="{D4160228-62F0-4170-A44A-3220BD94436F}">
      <dgm:prSet/>
      <dgm:spPr/>
      <dgm:t>
        <a:bodyPr/>
        <a:lstStyle/>
        <a:p>
          <a:endParaRPr lang="es-EC"/>
        </a:p>
      </dgm:t>
    </dgm:pt>
    <dgm:pt modelId="{48CFDDFE-628E-44DA-8262-DE337297289E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sz="1800" b="1" dirty="0">
              <a:solidFill>
                <a:schemeClr val="tx2">
                  <a:lumMod val="50000"/>
                </a:schemeClr>
              </a:solidFill>
            </a:rPr>
            <a:t>Santo Domingo: 952</a:t>
          </a:r>
        </a:p>
        <a:p>
          <a:r>
            <a:rPr lang="es-EC" sz="1800" b="1" dirty="0">
              <a:solidFill>
                <a:schemeClr val="tx2">
                  <a:lumMod val="50000"/>
                </a:schemeClr>
              </a:solidFill>
            </a:rPr>
            <a:t>Manabí: 609</a:t>
          </a:r>
        </a:p>
      </dgm:t>
    </dgm:pt>
    <dgm:pt modelId="{9281F8E4-268B-47F7-8166-B6716E0316BC}" type="parTrans" cxnId="{8CA9EF91-F3A2-488A-B066-C79674FF3466}">
      <dgm:prSet/>
      <dgm:spPr/>
      <dgm:t>
        <a:bodyPr/>
        <a:lstStyle/>
        <a:p>
          <a:endParaRPr lang="es-EC"/>
        </a:p>
      </dgm:t>
    </dgm:pt>
    <dgm:pt modelId="{6BA2E88B-8978-431B-AE52-24C5396DE20A}" type="sibTrans" cxnId="{8CA9EF91-F3A2-488A-B066-C79674FF3466}">
      <dgm:prSet/>
      <dgm:spPr/>
      <dgm:t>
        <a:bodyPr/>
        <a:lstStyle/>
        <a:p>
          <a:endParaRPr lang="es-EC"/>
        </a:p>
      </dgm:t>
    </dgm:pt>
    <dgm:pt modelId="{B54B97A3-8E2B-4D11-A305-F2A45CEB412F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sz="1800" b="1" dirty="0">
              <a:solidFill>
                <a:schemeClr val="tx2">
                  <a:lumMod val="50000"/>
                </a:schemeClr>
              </a:solidFill>
            </a:rPr>
            <a:t>Santo Domingo:404</a:t>
          </a:r>
        </a:p>
        <a:p>
          <a:r>
            <a:rPr lang="es-EC" sz="1800" b="1" dirty="0">
              <a:solidFill>
                <a:schemeClr val="tx2">
                  <a:lumMod val="50000"/>
                </a:schemeClr>
              </a:solidFill>
            </a:rPr>
            <a:t>Manabí: 466</a:t>
          </a:r>
        </a:p>
      </dgm:t>
    </dgm:pt>
    <dgm:pt modelId="{4F2C75A3-D0BB-4B78-9A27-E5473B1A008E}" type="parTrans" cxnId="{E8515044-A916-46DA-8E9C-3A6D8C25DDA1}">
      <dgm:prSet/>
      <dgm:spPr/>
      <dgm:t>
        <a:bodyPr/>
        <a:lstStyle/>
        <a:p>
          <a:endParaRPr lang="es-EC"/>
        </a:p>
      </dgm:t>
    </dgm:pt>
    <dgm:pt modelId="{940B9741-C6C5-4706-948F-6612D024029F}" type="sibTrans" cxnId="{E8515044-A916-46DA-8E9C-3A6D8C25DDA1}">
      <dgm:prSet/>
      <dgm:spPr/>
      <dgm:t>
        <a:bodyPr/>
        <a:lstStyle/>
        <a:p>
          <a:endParaRPr lang="es-EC"/>
        </a:p>
      </dgm:t>
    </dgm:pt>
    <dgm:pt modelId="{18E8F49B-8931-4C10-A682-2C1DC48F09E8}" type="pres">
      <dgm:prSet presAssocID="{32F4EEDF-BBA8-4F30-88F6-4F793C20834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3A41EA7-BC24-4E22-8F25-D353E504664E}" type="pres">
      <dgm:prSet presAssocID="{A05C6CF3-090F-44F2-8A17-0BB90A14C099}" presName="root1" presStyleCnt="0"/>
      <dgm:spPr/>
    </dgm:pt>
    <dgm:pt modelId="{0D681938-1B82-46C1-AAA1-72401CC74779}" type="pres">
      <dgm:prSet presAssocID="{A05C6CF3-090F-44F2-8A17-0BB90A14C099}" presName="LevelOneTextNode" presStyleLbl="node0" presStyleIdx="0" presStyleCnt="1" custScaleX="136013" custLinFactNeighborY="71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F17F226-B84E-4C63-B6F7-8A59F5967D5B}" type="pres">
      <dgm:prSet presAssocID="{A05C6CF3-090F-44F2-8A17-0BB90A14C099}" presName="level2hierChild" presStyleCnt="0"/>
      <dgm:spPr/>
    </dgm:pt>
    <dgm:pt modelId="{E7FF3BA7-EA21-4B2D-B432-794849C72514}" type="pres">
      <dgm:prSet presAssocID="{43F91799-EA1D-4CDF-AD00-B33B837C7F58}" presName="conn2-1" presStyleLbl="parChTrans1D2" presStyleIdx="0" presStyleCnt="5"/>
      <dgm:spPr/>
      <dgm:t>
        <a:bodyPr/>
        <a:lstStyle/>
        <a:p>
          <a:endParaRPr lang="es-ES"/>
        </a:p>
      </dgm:t>
    </dgm:pt>
    <dgm:pt modelId="{2983FD6B-9FFA-49CA-AF00-3260AA041585}" type="pres">
      <dgm:prSet presAssocID="{43F91799-EA1D-4CDF-AD00-B33B837C7F58}" presName="connTx" presStyleLbl="parChTrans1D2" presStyleIdx="0" presStyleCnt="5"/>
      <dgm:spPr/>
      <dgm:t>
        <a:bodyPr/>
        <a:lstStyle/>
        <a:p>
          <a:endParaRPr lang="es-ES"/>
        </a:p>
      </dgm:t>
    </dgm:pt>
    <dgm:pt modelId="{135A001A-6B4E-4EAD-B273-10C86554A5D3}" type="pres">
      <dgm:prSet presAssocID="{10C23856-7836-40F5-8081-2CD9E07A864E}" presName="root2" presStyleCnt="0"/>
      <dgm:spPr/>
    </dgm:pt>
    <dgm:pt modelId="{2EB2A1C1-4832-4E05-B247-64619E05F1E3}" type="pres">
      <dgm:prSet presAssocID="{10C23856-7836-40F5-8081-2CD9E07A864E}" presName="LevelTwoTextNode" presStyleLbl="node2" presStyleIdx="0" presStyleCnt="5" custLinFactNeighborX="2093" custLinFactNeighborY="54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DD79C1B-7313-4354-9461-C5F3DB486BDC}" type="pres">
      <dgm:prSet presAssocID="{10C23856-7836-40F5-8081-2CD9E07A864E}" presName="level3hierChild" presStyleCnt="0"/>
      <dgm:spPr/>
    </dgm:pt>
    <dgm:pt modelId="{8E957041-E3B9-4750-8403-C0140F1F626A}" type="pres">
      <dgm:prSet presAssocID="{84F6197C-16DF-47EF-AEA8-94A00EDD9196}" presName="conn2-1" presStyleLbl="parChTrans1D3" presStyleIdx="0" presStyleCnt="5"/>
      <dgm:spPr/>
      <dgm:t>
        <a:bodyPr/>
        <a:lstStyle/>
        <a:p>
          <a:endParaRPr lang="es-ES"/>
        </a:p>
      </dgm:t>
    </dgm:pt>
    <dgm:pt modelId="{CD087A23-DB2A-4DD2-927C-8CBD0DDAC14B}" type="pres">
      <dgm:prSet presAssocID="{84F6197C-16DF-47EF-AEA8-94A00EDD9196}" presName="connTx" presStyleLbl="parChTrans1D3" presStyleIdx="0" presStyleCnt="5"/>
      <dgm:spPr/>
      <dgm:t>
        <a:bodyPr/>
        <a:lstStyle/>
        <a:p>
          <a:endParaRPr lang="es-ES"/>
        </a:p>
      </dgm:t>
    </dgm:pt>
    <dgm:pt modelId="{2C5B2F44-5F7D-4169-AFA5-3730F9DCA190}" type="pres">
      <dgm:prSet presAssocID="{6832B3A5-C708-4A1A-B27F-E14C3C8F38E8}" presName="root2" presStyleCnt="0"/>
      <dgm:spPr/>
    </dgm:pt>
    <dgm:pt modelId="{BC9536A3-1A65-464E-92F6-255FDD1A1F30}" type="pres">
      <dgm:prSet presAssocID="{6832B3A5-C708-4A1A-B27F-E14C3C8F38E8}" presName="LevelTwoTextNode" presStyleLbl="node3" presStyleIdx="0" presStyleCnt="5" custLinFactNeighborX="-1539" custLinFactNeighborY="488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A3AB797-50E7-476B-A3F2-FFC155B0AB30}" type="pres">
      <dgm:prSet presAssocID="{6832B3A5-C708-4A1A-B27F-E14C3C8F38E8}" presName="level3hierChild" presStyleCnt="0"/>
      <dgm:spPr/>
    </dgm:pt>
    <dgm:pt modelId="{4F3C5686-51BF-4875-B203-445110DD1E42}" type="pres">
      <dgm:prSet presAssocID="{0B73C660-44E7-4E72-92AD-A3B51FCFB589}" presName="conn2-1" presStyleLbl="parChTrans1D2" presStyleIdx="1" presStyleCnt="5"/>
      <dgm:spPr/>
      <dgm:t>
        <a:bodyPr/>
        <a:lstStyle/>
        <a:p>
          <a:endParaRPr lang="es-ES"/>
        </a:p>
      </dgm:t>
    </dgm:pt>
    <dgm:pt modelId="{A46A760E-D231-4FF8-AB2A-259E745C4708}" type="pres">
      <dgm:prSet presAssocID="{0B73C660-44E7-4E72-92AD-A3B51FCFB589}" presName="connTx" presStyleLbl="parChTrans1D2" presStyleIdx="1" presStyleCnt="5"/>
      <dgm:spPr/>
      <dgm:t>
        <a:bodyPr/>
        <a:lstStyle/>
        <a:p>
          <a:endParaRPr lang="es-ES"/>
        </a:p>
      </dgm:t>
    </dgm:pt>
    <dgm:pt modelId="{0919B1DA-ED6E-457F-8609-0FDA864FFD19}" type="pres">
      <dgm:prSet presAssocID="{C5F13641-924B-43E9-8B9A-68D9710CD230}" presName="root2" presStyleCnt="0"/>
      <dgm:spPr/>
    </dgm:pt>
    <dgm:pt modelId="{3CE26AED-BAE5-4420-8504-69E81C09A9A2}" type="pres">
      <dgm:prSet presAssocID="{C5F13641-924B-43E9-8B9A-68D9710CD230}" presName="LevelTwoTextNode" presStyleLbl="node2" presStyleIdx="1" presStyleCnt="5" custLinFactNeighborY="378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27CD63-E5F8-4EF8-B023-623867A02EEE}" type="pres">
      <dgm:prSet presAssocID="{C5F13641-924B-43E9-8B9A-68D9710CD230}" presName="level3hierChild" presStyleCnt="0"/>
      <dgm:spPr/>
    </dgm:pt>
    <dgm:pt modelId="{C428D064-33A6-459D-BA68-B022A751B6D3}" type="pres">
      <dgm:prSet presAssocID="{48ED6262-B542-4C42-A3D1-254A578FB9D7}" presName="conn2-1" presStyleLbl="parChTrans1D3" presStyleIdx="1" presStyleCnt="5"/>
      <dgm:spPr/>
      <dgm:t>
        <a:bodyPr/>
        <a:lstStyle/>
        <a:p>
          <a:endParaRPr lang="es-ES"/>
        </a:p>
      </dgm:t>
    </dgm:pt>
    <dgm:pt modelId="{59AE5BC6-89D9-4B4E-A94D-E6B6136F61F8}" type="pres">
      <dgm:prSet presAssocID="{48ED6262-B542-4C42-A3D1-254A578FB9D7}" presName="connTx" presStyleLbl="parChTrans1D3" presStyleIdx="1" presStyleCnt="5"/>
      <dgm:spPr/>
      <dgm:t>
        <a:bodyPr/>
        <a:lstStyle/>
        <a:p>
          <a:endParaRPr lang="es-ES"/>
        </a:p>
      </dgm:t>
    </dgm:pt>
    <dgm:pt modelId="{67E4043E-492E-4FD3-9580-DED0A1869501}" type="pres">
      <dgm:prSet presAssocID="{2E053CFF-6B01-4E00-81A6-D6F18122682F}" presName="root2" presStyleCnt="0"/>
      <dgm:spPr/>
    </dgm:pt>
    <dgm:pt modelId="{E42029BB-5835-49F7-AD8B-89C83976FDA5}" type="pres">
      <dgm:prSet presAssocID="{2E053CFF-6B01-4E00-81A6-D6F18122682F}" presName="LevelTwoTextNode" presStyleLbl="node3" presStyleIdx="1" presStyleCnt="5" custLinFactNeighborY="236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EE3FE0-5413-46B5-87BF-18BB8CC95851}" type="pres">
      <dgm:prSet presAssocID="{2E053CFF-6B01-4E00-81A6-D6F18122682F}" presName="level3hierChild" presStyleCnt="0"/>
      <dgm:spPr/>
    </dgm:pt>
    <dgm:pt modelId="{3306E3AA-BCAB-4C19-8286-C31F89BC04CC}" type="pres">
      <dgm:prSet presAssocID="{B5DA0802-0DE9-40E4-B3EA-83B36CC6F199}" presName="conn2-1" presStyleLbl="parChTrans1D2" presStyleIdx="2" presStyleCnt="5"/>
      <dgm:spPr/>
      <dgm:t>
        <a:bodyPr/>
        <a:lstStyle/>
        <a:p>
          <a:endParaRPr lang="es-ES"/>
        </a:p>
      </dgm:t>
    </dgm:pt>
    <dgm:pt modelId="{2AB64495-8DAD-440D-9013-A4A0E86AF97E}" type="pres">
      <dgm:prSet presAssocID="{B5DA0802-0DE9-40E4-B3EA-83B36CC6F199}" presName="connTx" presStyleLbl="parChTrans1D2" presStyleIdx="2" presStyleCnt="5"/>
      <dgm:spPr/>
      <dgm:t>
        <a:bodyPr/>
        <a:lstStyle/>
        <a:p>
          <a:endParaRPr lang="es-ES"/>
        </a:p>
      </dgm:t>
    </dgm:pt>
    <dgm:pt modelId="{E82257D6-6622-4A44-A333-BEE15F2271B5}" type="pres">
      <dgm:prSet presAssocID="{664877C6-A3DF-463A-B0EE-7C862AA234FF}" presName="root2" presStyleCnt="0"/>
      <dgm:spPr/>
    </dgm:pt>
    <dgm:pt modelId="{C951870F-04A9-4F25-B9B8-C88C89435E35}" type="pres">
      <dgm:prSet presAssocID="{664877C6-A3DF-463A-B0EE-7C862AA234FF}" presName="LevelTwoTextNode" presStyleLbl="node2" presStyleIdx="2" presStyleCnt="5" custLinFactNeighborY="378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E4124C0-BC43-4F0C-B295-17DD834148A3}" type="pres">
      <dgm:prSet presAssocID="{664877C6-A3DF-463A-B0EE-7C862AA234FF}" presName="level3hierChild" presStyleCnt="0"/>
      <dgm:spPr/>
    </dgm:pt>
    <dgm:pt modelId="{9421CD7A-DC20-47C4-99E1-A104454153E0}" type="pres">
      <dgm:prSet presAssocID="{D55307E4-0220-462E-A6D8-96E87855C4EC}" presName="conn2-1" presStyleLbl="parChTrans1D3" presStyleIdx="2" presStyleCnt="5"/>
      <dgm:spPr/>
      <dgm:t>
        <a:bodyPr/>
        <a:lstStyle/>
        <a:p>
          <a:endParaRPr lang="es-ES"/>
        </a:p>
      </dgm:t>
    </dgm:pt>
    <dgm:pt modelId="{A38D245F-11B2-438E-B6D2-157DA2136435}" type="pres">
      <dgm:prSet presAssocID="{D55307E4-0220-462E-A6D8-96E87855C4EC}" presName="connTx" presStyleLbl="parChTrans1D3" presStyleIdx="2" presStyleCnt="5"/>
      <dgm:spPr/>
      <dgm:t>
        <a:bodyPr/>
        <a:lstStyle/>
        <a:p>
          <a:endParaRPr lang="es-ES"/>
        </a:p>
      </dgm:t>
    </dgm:pt>
    <dgm:pt modelId="{658D9600-1EA6-4290-8226-152C9A488F85}" type="pres">
      <dgm:prSet presAssocID="{F34D2455-D0F0-44F8-94B5-2FA787867C16}" presName="root2" presStyleCnt="0"/>
      <dgm:spPr/>
    </dgm:pt>
    <dgm:pt modelId="{7F7E2919-1FA4-4B73-A848-DBCEF656E01D}" type="pres">
      <dgm:prSet presAssocID="{F34D2455-D0F0-44F8-94B5-2FA787867C16}" presName="LevelTwoTextNode" presStyleLbl="node3" presStyleIdx="2" presStyleCnt="5" custLinFactNeighborX="2716" custLinFactNeighborY="328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EFA059A-BE3C-45DC-95B1-AEA9CC7C65BB}" type="pres">
      <dgm:prSet presAssocID="{F34D2455-D0F0-44F8-94B5-2FA787867C16}" presName="level3hierChild" presStyleCnt="0"/>
      <dgm:spPr/>
    </dgm:pt>
    <dgm:pt modelId="{48B80816-3085-45E0-A774-C5D3887828AA}" type="pres">
      <dgm:prSet presAssocID="{6439538B-EB53-49B2-9CF1-EE398172366C}" presName="conn2-1" presStyleLbl="parChTrans1D2" presStyleIdx="3" presStyleCnt="5"/>
      <dgm:spPr/>
      <dgm:t>
        <a:bodyPr/>
        <a:lstStyle/>
        <a:p>
          <a:endParaRPr lang="es-ES"/>
        </a:p>
      </dgm:t>
    </dgm:pt>
    <dgm:pt modelId="{948E02EC-787B-4EF6-95AC-EE54AFA7C225}" type="pres">
      <dgm:prSet presAssocID="{6439538B-EB53-49B2-9CF1-EE398172366C}" presName="connTx" presStyleLbl="parChTrans1D2" presStyleIdx="3" presStyleCnt="5"/>
      <dgm:spPr/>
      <dgm:t>
        <a:bodyPr/>
        <a:lstStyle/>
        <a:p>
          <a:endParaRPr lang="es-ES"/>
        </a:p>
      </dgm:t>
    </dgm:pt>
    <dgm:pt modelId="{17C48952-E55C-4D99-9225-C28FB4FAA50F}" type="pres">
      <dgm:prSet presAssocID="{EC340166-72BF-4F22-ABD5-92911E62CF7A}" presName="root2" presStyleCnt="0"/>
      <dgm:spPr/>
    </dgm:pt>
    <dgm:pt modelId="{4CEA8E8A-C97F-427D-95DC-FE8794AFBEEA}" type="pres">
      <dgm:prSet presAssocID="{EC340166-72BF-4F22-ABD5-92911E62CF7A}" presName="LevelTwoTextNode" presStyleLbl="node2" presStyleIdx="3" presStyleCnt="5" custLinFactNeighborY="378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7D9EA9-854F-4899-8F0A-7277C9DCE4CB}" type="pres">
      <dgm:prSet presAssocID="{EC340166-72BF-4F22-ABD5-92911E62CF7A}" presName="level3hierChild" presStyleCnt="0"/>
      <dgm:spPr/>
    </dgm:pt>
    <dgm:pt modelId="{5B00C894-7954-4FE5-87A6-4595AC4F13FE}" type="pres">
      <dgm:prSet presAssocID="{9281F8E4-268B-47F7-8166-B6716E0316BC}" presName="conn2-1" presStyleLbl="parChTrans1D3" presStyleIdx="3" presStyleCnt="5"/>
      <dgm:spPr/>
      <dgm:t>
        <a:bodyPr/>
        <a:lstStyle/>
        <a:p>
          <a:endParaRPr lang="es-ES"/>
        </a:p>
      </dgm:t>
    </dgm:pt>
    <dgm:pt modelId="{237F52A3-2DD5-485B-BFCA-7B7D85DBD95E}" type="pres">
      <dgm:prSet presAssocID="{9281F8E4-268B-47F7-8166-B6716E0316BC}" presName="connTx" presStyleLbl="parChTrans1D3" presStyleIdx="3" presStyleCnt="5"/>
      <dgm:spPr/>
      <dgm:t>
        <a:bodyPr/>
        <a:lstStyle/>
        <a:p>
          <a:endParaRPr lang="es-ES"/>
        </a:p>
      </dgm:t>
    </dgm:pt>
    <dgm:pt modelId="{5E9CCF17-7D5E-4DB9-ACCC-6FD4B9199C58}" type="pres">
      <dgm:prSet presAssocID="{48CFDDFE-628E-44DA-8262-DE337297289E}" presName="root2" presStyleCnt="0"/>
      <dgm:spPr/>
    </dgm:pt>
    <dgm:pt modelId="{B9D469BF-389D-4573-8EB2-0C2A77F20EFF}" type="pres">
      <dgm:prSet presAssocID="{48CFDDFE-628E-44DA-8262-DE337297289E}" presName="LevelTwoTextNode" presStyleLbl="node3" presStyleIdx="3" presStyleCnt="5" custLinFactNeighborX="1996" custLinFactNeighborY="35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659499C-7935-4C0D-8713-6723BFDBF44E}" type="pres">
      <dgm:prSet presAssocID="{48CFDDFE-628E-44DA-8262-DE337297289E}" presName="level3hierChild" presStyleCnt="0"/>
      <dgm:spPr/>
    </dgm:pt>
    <dgm:pt modelId="{AC1EE540-DD10-4084-83E7-F378EE27CF41}" type="pres">
      <dgm:prSet presAssocID="{C0868787-5A09-4067-A971-9258CDBF9591}" presName="conn2-1" presStyleLbl="parChTrans1D2" presStyleIdx="4" presStyleCnt="5"/>
      <dgm:spPr/>
      <dgm:t>
        <a:bodyPr/>
        <a:lstStyle/>
        <a:p>
          <a:endParaRPr lang="es-ES"/>
        </a:p>
      </dgm:t>
    </dgm:pt>
    <dgm:pt modelId="{97787E3D-409B-4DAE-AB1F-A2F30ED9E746}" type="pres">
      <dgm:prSet presAssocID="{C0868787-5A09-4067-A971-9258CDBF9591}" presName="connTx" presStyleLbl="parChTrans1D2" presStyleIdx="4" presStyleCnt="5"/>
      <dgm:spPr/>
      <dgm:t>
        <a:bodyPr/>
        <a:lstStyle/>
        <a:p>
          <a:endParaRPr lang="es-ES"/>
        </a:p>
      </dgm:t>
    </dgm:pt>
    <dgm:pt modelId="{C0538A0A-F9CD-4974-B228-AC4F9A7A87AA}" type="pres">
      <dgm:prSet presAssocID="{E8F0C199-FC61-460F-B791-472FB874BC1E}" presName="root2" presStyleCnt="0"/>
      <dgm:spPr/>
    </dgm:pt>
    <dgm:pt modelId="{F7A6F43B-EF59-45E4-AB04-77461C0C1C09}" type="pres">
      <dgm:prSet presAssocID="{E8F0C199-FC61-460F-B791-472FB874BC1E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2916876-3529-4815-BC37-21B23894959F}" type="pres">
      <dgm:prSet presAssocID="{E8F0C199-FC61-460F-B791-472FB874BC1E}" presName="level3hierChild" presStyleCnt="0"/>
      <dgm:spPr/>
    </dgm:pt>
    <dgm:pt modelId="{D43E10C0-D413-4689-B65C-D91B844D0D84}" type="pres">
      <dgm:prSet presAssocID="{4F2C75A3-D0BB-4B78-9A27-E5473B1A008E}" presName="conn2-1" presStyleLbl="parChTrans1D3" presStyleIdx="4" presStyleCnt="5"/>
      <dgm:spPr/>
      <dgm:t>
        <a:bodyPr/>
        <a:lstStyle/>
        <a:p>
          <a:endParaRPr lang="es-ES"/>
        </a:p>
      </dgm:t>
    </dgm:pt>
    <dgm:pt modelId="{35EB9075-5549-4B63-A6C2-1E1AAA5D1838}" type="pres">
      <dgm:prSet presAssocID="{4F2C75A3-D0BB-4B78-9A27-E5473B1A008E}" presName="connTx" presStyleLbl="parChTrans1D3" presStyleIdx="4" presStyleCnt="5"/>
      <dgm:spPr/>
      <dgm:t>
        <a:bodyPr/>
        <a:lstStyle/>
        <a:p>
          <a:endParaRPr lang="es-ES"/>
        </a:p>
      </dgm:t>
    </dgm:pt>
    <dgm:pt modelId="{AEB85102-536D-4747-942B-68FF8458712F}" type="pres">
      <dgm:prSet presAssocID="{B54B97A3-8E2B-4D11-A305-F2A45CEB412F}" presName="root2" presStyleCnt="0"/>
      <dgm:spPr/>
    </dgm:pt>
    <dgm:pt modelId="{E17ACDF6-8C3C-439A-A897-648845E7F9C7}" type="pres">
      <dgm:prSet presAssocID="{B54B97A3-8E2B-4D11-A305-F2A45CEB412F}" presName="LevelTwoTextNode" presStyleLbl="node3" presStyleIdx="4" presStyleCnt="5" custLinFactNeighborX="2495" custLinFactNeighborY="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A74F696-E510-4BA0-B4AF-068FA9A43E95}" type="pres">
      <dgm:prSet presAssocID="{B54B97A3-8E2B-4D11-A305-F2A45CEB412F}" presName="level3hierChild" presStyleCnt="0"/>
      <dgm:spPr/>
    </dgm:pt>
  </dgm:ptLst>
  <dgm:cxnLst>
    <dgm:cxn modelId="{8D2B91C7-BF8C-47B2-A6F6-A8B78E7AAE13}" srcId="{10C23856-7836-40F5-8081-2CD9E07A864E}" destId="{6832B3A5-C708-4A1A-B27F-E14C3C8F38E8}" srcOrd="0" destOrd="0" parTransId="{84F6197C-16DF-47EF-AEA8-94A00EDD9196}" sibTransId="{9CF20A33-4129-4C5C-9D3A-5E6A05999BC0}"/>
    <dgm:cxn modelId="{E7843C78-E360-4254-B7CF-B4EC7BF33CD8}" type="presOf" srcId="{48CFDDFE-628E-44DA-8262-DE337297289E}" destId="{B9D469BF-389D-4573-8EB2-0C2A77F20EFF}" srcOrd="0" destOrd="0" presId="urn:microsoft.com/office/officeart/2008/layout/HorizontalMultiLevelHierarchy"/>
    <dgm:cxn modelId="{6A0FFAC6-FDFC-4558-AD95-6338AD567D5C}" srcId="{C5F13641-924B-43E9-8B9A-68D9710CD230}" destId="{2E053CFF-6B01-4E00-81A6-D6F18122682F}" srcOrd="0" destOrd="0" parTransId="{48ED6262-B542-4C42-A3D1-254A578FB9D7}" sibTransId="{0819449F-60E7-4AB2-ABFA-231A9207F052}"/>
    <dgm:cxn modelId="{1233B0FC-6C75-4D31-AA7E-544A93A9DCA9}" type="presOf" srcId="{10C23856-7836-40F5-8081-2CD9E07A864E}" destId="{2EB2A1C1-4832-4E05-B247-64619E05F1E3}" srcOrd="0" destOrd="0" presId="urn:microsoft.com/office/officeart/2008/layout/HorizontalMultiLevelHierarchy"/>
    <dgm:cxn modelId="{3ECC2755-2ADC-496D-8C84-8C0A2CD55834}" type="presOf" srcId="{EC340166-72BF-4F22-ABD5-92911E62CF7A}" destId="{4CEA8E8A-C97F-427D-95DC-FE8794AFBEEA}" srcOrd="0" destOrd="0" presId="urn:microsoft.com/office/officeart/2008/layout/HorizontalMultiLevelHierarchy"/>
    <dgm:cxn modelId="{F2764C77-83CB-4C0B-B7F6-B6B4B4CDA72B}" srcId="{A05C6CF3-090F-44F2-8A17-0BB90A14C099}" destId="{664877C6-A3DF-463A-B0EE-7C862AA234FF}" srcOrd="2" destOrd="0" parTransId="{B5DA0802-0DE9-40E4-B3EA-83B36CC6F199}" sibTransId="{8E8C8E9C-EE9B-49E8-B423-CAA22E123C09}"/>
    <dgm:cxn modelId="{F63A720C-7CB7-4C45-973B-2E3E8B567E0E}" type="presOf" srcId="{43F91799-EA1D-4CDF-AD00-B33B837C7F58}" destId="{2983FD6B-9FFA-49CA-AF00-3260AA041585}" srcOrd="1" destOrd="0" presId="urn:microsoft.com/office/officeart/2008/layout/HorizontalMultiLevelHierarchy"/>
    <dgm:cxn modelId="{8CA9EF91-F3A2-488A-B066-C79674FF3466}" srcId="{EC340166-72BF-4F22-ABD5-92911E62CF7A}" destId="{48CFDDFE-628E-44DA-8262-DE337297289E}" srcOrd="0" destOrd="0" parTransId="{9281F8E4-268B-47F7-8166-B6716E0316BC}" sibTransId="{6BA2E88B-8978-431B-AE52-24C5396DE20A}"/>
    <dgm:cxn modelId="{0FDC6B30-4467-4270-A06E-4E8D0D0B256B}" type="presOf" srcId="{B5DA0802-0DE9-40E4-B3EA-83B36CC6F199}" destId="{3306E3AA-BCAB-4C19-8286-C31F89BC04CC}" srcOrd="0" destOrd="0" presId="urn:microsoft.com/office/officeart/2008/layout/HorizontalMultiLevelHierarchy"/>
    <dgm:cxn modelId="{82B3964E-80E8-496E-8E23-8DEE371C55D3}" type="presOf" srcId="{E8F0C199-FC61-460F-B791-472FB874BC1E}" destId="{F7A6F43B-EF59-45E4-AB04-77461C0C1C09}" srcOrd="0" destOrd="0" presId="urn:microsoft.com/office/officeart/2008/layout/HorizontalMultiLevelHierarchy"/>
    <dgm:cxn modelId="{EEF974D7-3103-4F41-9EE8-11D276219958}" type="presOf" srcId="{4F2C75A3-D0BB-4B78-9A27-E5473B1A008E}" destId="{35EB9075-5549-4B63-A6C2-1E1AAA5D1838}" srcOrd="1" destOrd="0" presId="urn:microsoft.com/office/officeart/2008/layout/HorizontalMultiLevelHierarchy"/>
    <dgm:cxn modelId="{4F9CF376-9F28-40B1-8FD4-A8F9FA08CB81}" type="presOf" srcId="{D55307E4-0220-462E-A6D8-96E87855C4EC}" destId="{9421CD7A-DC20-47C4-99E1-A104454153E0}" srcOrd="0" destOrd="0" presId="urn:microsoft.com/office/officeart/2008/layout/HorizontalMultiLevelHierarchy"/>
    <dgm:cxn modelId="{719A5423-D8AD-4FAF-846A-B1FFB8582956}" srcId="{A05C6CF3-090F-44F2-8A17-0BB90A14C099}" destId="{C5F13641-924B-43E9-8B9A-68D9710CD230}" srcOrd="1" destOrd="0" parTransId="{0B73C660-44E7-4E72-92AD-A3B51FCFB589}" sibTransId="{9E5F60DC-6FBC-4701-822E-E152081A5445}"/>
    <dgm:cxn modelId="{F5691EEE-D5FA-4E70-BB91-B558BEABC823}" type="presOf" srcId="{2E053CFF-6B01-4E00-81A6-D6F18122682F}" destId="{E42029BB-5835-49F7-AD8B-89C83976FDA5}" srcOrd="0" destOrd="0" presId="urn:microsoft.com/office/officeart/2008/layout/HorizontalMultiLevelHierarchy"/>
    <dgm:cxn modelId="{67276E55-C390-4978-A3B6-302CC38C07D2}" type="presOf" srcId="{6832B3A5-C708-4A1A-B27F-E14C3C8F38E8}" destId="{BC9536A3-1A65-464E-92F6-255FDD1A1F30}" srcOrd="0" destOrd="0" presId="urn:microsoft.com/office/officeart/2008/layout/HorizontalMultiLevelHierarchy"/>
    <dgm:cxn modelId="{8BC84F00-87B6-4EE3-9484-9849004207E5}" type="presOf" srcId="{32F4EEDF-BBA8-4F30-88F6-4F793C20834E}" destId="{18E8F49B-8931-4C10-A682-2C1DC48F09E8}" srcOrd="0" destOrd="0" presId="urn:microsoft.com/office/officeart/2008/layout/HorizontalMultiLevelHierarchy"/>
    <dgm:cxn modelId="{4E74D782-BC2F-42ED-92EE-279745826235}" type="presOf" srcId="{D55307E4-0220-462E-A6D8-96E87855C4EC}" destId="{A38D245F-11B2-438E-B6D2-157DA2136435}" srcOrd="1" destOrd="0" presId="urn:microsoft.com/office/officeart/2008/layout/HorizontalMultiLevelHierarchy"/>
    <dgm:cxn modelId="{115F8C40-4DFA-4CE3-B560-6E1460BAE5A5}" type="presOf" srcId="{B54B97A3-8E2B-4D11-A305-F2A45CEB412F}" destId="{E17ACDF6-8C3C-439A-A897-648845E7F9C7}" srcOrd="0" destOrd="0" presId="urn:microsoft.com/office/officeart/2008/layout/HorizontalMultiLevelHierarchy"/>
    <dgm:cxn modelId="{F1819047-4369-4AAD-AF72-DE15ACFDCCDC}" type="presOf" srcId="{F34D2455-D0F0-44F8-94B5-2FA787867C16}" destId="{7F7E2919-1FA4-4B73-A848-DBCEF656E01D}" srcOrd="0" destOrd="0" presId="urn:microsoft.com/office/officeart/2008/layout/HorizontalMultiLevelHierarchy"/>
    <dgm:cxn modelId="{B67554AC-FF41-4E31-8542-985A38D7304B}" srcId="{32F4EEDF-BBA8-4F30-88F6-4F793C20834E}" destId="{A05C6CF3-090F-44F2-8A17-0BB90A14C099}" srcOrd="0" destOrd="0" parTransId="{947D582B-B029-43AC-A339-7220C828A072}" sibTransId="{3FB22710-C68B-42BF-94F0-B467C4D574BC}"/>
    <dgm:cxn modelId="{4EB5B7EC-DBC2-4598-B5F7-D887D3D1257A}" type="presOf" srcId="{A05C6CF3-090F-44F2-8A17-0BB90A14C099}" destId="{0D681938-1B82-46C1-AAA1-72401CC74779}" srcOrd="0" destOrd="0" presId="urn:microsoft.com/office/officeart/2008/layout/HorizontalMultiLevelHierarchy"/>
    <dgm:cxn modelId="{CF95ECD7-B2E3-4056-AB6E-4D4DE4A99D9D}" type="presOf" srcId="{0B73C660-44E7-4E72-92AD-A3B51FCFB589}" destId="{4F3C5686-51BF-4875-B203-445110DD1E42}" srcOrd="0" destOrd="0" presId="urn:microsoft.com/office/officeart/2008/layout/HorizontalMultiLevelHierarchy"/>
    <dgm:cxn modelId="{FEB9C7DC-0A3B-466D-9702-C8BE407E70F2}" srcId="{A05C6CF3-090F-44F2-8A17-0BB90A14C099}" destId="{E8F0C199-FC61-460F-B791-472FB874BC1E}" srcOrd="4" destOrd="0" parTransId="{C0868787-5A09-4067-A971-9258CDBF9591}" sibTransId="{744DFFA3-D171-4D51-8C9A-3330D93F8D13}"/>
    <dgm:cxn modelId="{564E5EB9-CB01-4171-986E-D9855686B2B2}" type="presOf" srcId="{C0868787-5A09-4067-A971-9258CDBF9591}" destId="{AC1EE540-DD10-4084-83E7-F378EE27CF41}" srcOrd="0" destOrd="0" presId="urn:microsoft.com/office/officeart/2008/layout/HorizontalMultiLevelHierarchy"/>
    <dgm:cxn modelId="{B4FF582A-047A-4207-A7D0-633B5A2BC234}" type="presOf" srcId="{B5DA0802-0DE9-40E4-B3EA-83B36CC6F199}" destId="{2AB64495-8DAD-440D-9013-A4A0E86AF97E}" srcOrd="1" destOrd="0" presId="urn:microsoft.com/office/officeart/2008/layout/HorizontalMultiLevelHierarchy"/>
    <dgm:cxn modelId="{0DDD9231-DC68-41C4-86D9-4EC824B42F63}" type="presOf" srcId="{664877C6-A3DF-463A-B0EE-7C862AA234FF}" destId="{C951870F-04A9-4F25-B9B8-C88C89435E35}" srcOrd="0" destOrd="0" presId="urn:microsoft.com/office/officeart/2008/layout/HorizontalMultiLevelHierarchy"/>
    <dgm:cxn modelId="{E8515044-A916-46DA-8E9C-3A6D8C25DDA1}" srcId="{E8F0C199-FC61-460F-B791-472FB874BC1E}" destId="{B54B97A3-8E2B-4D11-A305-F2A45CEB412F}" srcOrd="0" destOrd="0" parTransId="{4F2C75A3-D0BB-4B78-9A27-E5473B1A008E}" sibTransId="{940B9741-C6C5-4706-948F-6612D024029F}"/>
    <dgm:cxn modelId="{E626DA9F-BAA5-44E1-A76C-CBF2D8A614E8}" type="presOf" srcId="{43F91799-EA1D-4CDF-AD00-B33B837C7F58}" destId="{E7FF3BA7-EA21-4B2D-B432-794849C72514}" srcOrd="0" destOrd="0" presId="urn:microsoft.com/office/officeart/2008/layout/HorizontalMultiLevelHierarchy"/>
    <dgm:cxn modelId="{DB11D7CB-E4BA-4CB2-AF16-884C564C3D2A}" srcId="{A05C6CF3-090F-44F2-8A17-0BB90A14C099}" destId="{10C23856-7836-40F5-8081-2CD9E07A864E}" srcOrd="0" destOrd="0" parTransId="{43F91799-EA1D-4CDF-AD00-B33B837C7F58}" sibTransId="{EDE7FAA3-75CC-4277-A199-6A8685788B8F}"/>
    <dgm:cxn modelId="{1A0E4DA0-5810-4827-870F-20FF0ECC7F16}" type="presOf" srcId="{84F6197C-16DF-47EF-AEA8-94A00EDD9196}" destId="{CD087A23-DB2A-4DD2-927C-8CBD0DDAC14B}" srcOrd="1" destOrd="0" presId="urn:microsoft.com/office/officeart/2008/layout/HorizontalMultiLevelHierarchy"/>
    <dgm:cxn modelId="{6106D2FE-4E67-4076-AB11-11C4342C077C}" type="presOf" srcId="{6439538B-EB53-49B2-9CF1-EE398172366C}" destId="{48B80816-3085-45E0-A774-C5D3887828AA}" srcOrd="0" destOrd="0" presId="urn:microsoft.com/office/officeart/2008/layout/HorizontalMultiLevelHierarchy"/>
    <dgm:cxn modelId="{B7B2D484-8467-43C4-B582-E5A550DA2147}" type="presOf" srcId="{84F6197C-16DF-47EF-AEA8-94A00EDD9196}" destId="{8E957041-E3B9-4750-8403-C0140F1F626A}" srcOrd="0" destOrd="0" presId="urn:microsoft.com/office/officeart/2008/layout/HorizontalMultiLevelHierarchy"/>
    <dgm:cxn modelId="{C3B6735D-A635-46C6-B3EF-C1FB10153B22}" type="presOf" srcId="{4F2C75A3-D0BB-4B78-9A27-E5473B1A008E}" destId="{D43E10C0-D413-4689-B65C-D91B844D0D84}" srcOrd="0" destOrd="0" presId="urn:microsoft.com/office/officeart/2008/layout/HorizontalMultiLevelHierarchy"/>
    <dgm:cxn modelId="{1CE19F28-1121-42C6-A886-E004D0720C67}" srcId="{A05C6CF3-090F-44F2-8A17-0BB90A14C099}" destId="{EC340166-72BF-4F22-ABD5-92911E62CF7A}" srcOrd="3" destOrd="0" parTransId="{6439538B-EB53-49B2-9CF1-EE398172366C}" sibTransId="{91F153C6-7CAE-4013-B79B-B35D43152138}"/>
    <dgm:cxn modelId="{677AD09C-6EA4-4A5E-B783-7ED55E8FE591}" type="presOf" srcId="{C0868787-5A09-4067-A971-9258CDBF9591}" destId="{97787E3D-409B-4DAE-AB1F-A2F30ED9E746}" srcOrd="1" destOrd="0" presId="urn:microsoft.com/office/officeart/2008/layout/HorizontalMultiLevelHierarchy"/>
    <dgm:cxn modelId="{8D47F49C-ACA4-4F2A-B1EC-AC194E21725A}" type="presOf" srcId="{0B73C660-44E7-4E72-92AD-A3B51FCFB589}" destId="{A46A760E-D231-4FF8-AB2A-259E745C4708}" srcOrd="1" destOrd="0" presId="urn:microsoft.com/office/officeart/2008/layout/HorizontalMultiLevelHierarchy"/>
    <dgm:cxn modelId="{1DFFFF04-AB78-4DE2-AF2A-E6CA6E25270D}" type="presOf" srcId="{9281F8E4-268B-47F7-8166-B6716E0316BC}" destId="{5B00C894-7954-4FE5-87A6-4595AC4F13FE}" srcOrd="0" destOrd="0" presId="urn:microsoft.com/office/officeart/2008/layout/HorizontalMultiLevelHierarchy"/>
    <dgm:cxn modelId="{32021223-1695-4C3C-88F3-66F349DAB4C3}" type="presOf" srcId="{9281F8E4-268B-47F7-8166-B6716E0316BC}" destId="{237F52A3-2DD5-485B-BFCA-7B7D85DBD95E}" srcOrd="1" destOrd="0" presId="urn:microsoft.com/office/officeart/2008/layout/HorizontalMultiLevelHierarchy"/>
    <dgm:cxn modelId="{FD1CCA6E-BB0D-4727-9DAC-F9D2AF433AF2}" type="presOf" srcId="{48ED6262-B542-4C42-A3D1-254A578FB9D7}" destId="{59AE5BC6-89D9-4B4E-A94D-E6B6136F61F8}" srcOrd="1" destOrd="0" presId="urn:microsoft.com/office/officeart/2008/layout/HorizontalMultiLevelHierarchy"/>
    <dgm:cxn modelId="{E32B1C7B-4698-4E60-A002-E8B2534FB689}" type="presOf" srcId="{C5F13641-924B-43E9-8B9A-68D9710CD230}" destId="{3CE26AED-BAE5-4420-8504-69E81C09A9A2}" srcOrd="0" destOrd="0" presId="urn:microsoft.com/office/officeart/2008/layout/HorizontalMultiLevelHierarchy"/>
    <dgm:cxn modelId="{4675940F-7EDF-4FBA-B751-76C64DD66E6D}" type="presOf" srcId="{6439538B-EB53-49B2-9CF1-EE398172366C}" destId="{948E02EC-787B-4EF6-95AC-EE54AFA7C225}" srcOrd="1" destOrd="0" presId="urn:microsoft.com/office/officeart/2008/layout/HorizontalMultiLevelHierarchy"/>
    <dgm:cxn modelId="{74CBE459-5374-461A-90DB-9BCE12018516}" type="presOf" srcId="{48ED6262-B542-4C42-A3D1-254A578FB9D7}" destId="{C428D064-33A6-459D-BA68-B022A751B6D3}" srcOrd="0" destOrd="0" presId="urn:microsoft.com/office/officeart/2008/layout/HorizontalMultiLevelHierarchy"/>
    <dgm:cxn modelId="{D4160228-62F0-4170-A44A-3220BD94436F}" srcId="{664877C6-A3DF-463A-B0EE-7C862AA234FF}" destId="{F34D2455-D0F0-44F8-94B5-2FA787867C16}" srcOrd="0" destOrd="0" parTransId="{D55307E4-0220-462E-A6D8-96E87855C4EC}" sibTransId="{7A9525FE-EB45-493A-AF12-A9F907E9957F}"/>
    <dgm:cxn modelId="{77B8448F-FA3E-47DC-925D-3CE339EA5493}" type="presParOf" srcId="{18E8F49B-8931-4C10-A682-2C1DC48F09E8}" destId="{B3A41EA7-BC24-4E22-8F25-D353E504664E}" srcOrd="0" destOrd="0" presId="urn:microsoft.com/office/officeart/2008/layout/HorizontalMultiLevelHierarchy"/>
    <dgm:cxn modelId="{A25334D8-F9D5-4784-BC2F-900B2F5F292C}" type="presParOf" srcId="{B3A41EA7-BC24-4E22-8F25-D353E504664E}" destId="{0D681938-1B82-46C1-AAA1-72401CC74779}" srcOrd="0" destOrd="0" presId="urn:microsoft.com/office/officeart/2008/layout/HorizontalMultiLevelHierarchy"/>
    <dgm:cxn modelId="{5F2EDC89-4216-4BC6-A07F-35D7A5A5A444}" type="presParOf" srcId="{B3A41EA7-BC24-4E22-8F25-D353E504664E}" destId="{CF17F226-B84E-4C63-B6F7-8A59F5967D5B}" srcOrd="1" destOrd="0" presId="urn:microsoft.com/office/officeart/2008/layout/HorizontalMultiLevelHierarchy"/>
    <dgm:cxn modelId="{B8FD449A-158E-4F51-89C0-F7CAB2CBE653}" type="presParOf" srcId="{CF17F226-B84E-4C63-B6F7-8A59F5967D5B}" destId="{E7FF3BA7-EA21-4B2D-B432-794849C72514}" srcOrd="0" destOrd="0" presId="urn:microsoft.com/office/officeart/2008/layout/HorizontalMultiLevelHierarchy"/>
    <dgm:cxn modelId="{71312790-2B2D-48DE-9431-A5783CEB53EC}" type="presParOf" srcId="{E7FF3BA7-EA21-4B2D-B432-794849C72514}" destId="{2983FD6B-9FFA-49CA-AF00-3260AA041585}" srcOrd="0" destOrd="0" presId="urn:microsoft.com/office/officeart/2008/layout/HorizontalMultiLevelHierarchy"/>
    <dgm:cxn modelId="{A5042B90-2356-4400-8583-DEB9ABBCF3FF}" type="presParOf" srcId="{CF17F226-B84E-4C63-B6F7-8A59F5967D5B}" destId="{135A001A-6B4E-4EAD-B273-10C86554A5D3}" srcOrd="1" destOrd="0" presId="urn:microsoft.com/office/officeart/2008/layout/HorizontalMultiLevelHierarchy"/>
    <dgm:cxn modelId="{4680D498-8D85-4832-A166-D56394B2D22A}" type="presParOf" srcId="{135A001A-6B4E-4EAD-B273-10C86554A5D3}" destId="{2EB2A1C1-4832-4E05-B247-64619E05F1E3}" srcOrd="0" destOrd="0" presId="urn:microsoft.com/office/officeart/2008/layout/HorizontalMultiLevelHierarchy"/>
    <dgm:cxn modelId="{DFCF0526-A41D-4839-B43C-4D8A424C969E}" type="presParOf" srcId="{135A001A-6B4E-4EAD-B273-10C86554A5D3}" destId="{4DD79C1B-7313-4354-9461-C5F3DB486BDC}" srcOrd="1" destOrd="0" presId="urn:microsoft.com/office/officeart/2008/layout/HorizontalMultiLevelHierarchy"/>
    <dgm:cxn modelId="{CE042FAE-C170-44A0-AA88-916A2575DCED}" type="presParOf" srcId="{4DD79C1B-7313-4354-9461-C5F3DB486BDC}" destId="{8E957041-E3B9-4750-8403-C0140F1F626A}" srcOrd="0" destOrd="0" presId="urn:microsoft.com/office/officeart/2008/layout/HorizontalMultiLevelHierarchy"/>
    <dgm:cxn modelId="{CA251147-0BD2-4390-B53C-DF5BC058679C}" type="presParOf" srcId="{8E957041-E3B9-4750-8403-C0140F1F626A}" destId="{CD087A23-DB2A-4DD2-927C-8CBD0DDAC14B}" srcOrd="0" destOrd="0" presId="urn:microsoft.com/office/officeart/2008/layout/HorizontalMultiLevelHierarchy"/>
    <dgm:cxn modelId="{F7A6106E-0192-4477-8279-3A9D14E9BBA2}" type="presParOf" srcId="{4DD79C1B-7313-4354-9461-C5F3DB486BDC}" destId="{2C5B2F44-5F7D-4169-AFA5-3730F9DCA190}" srcOrd="1" destOrd="0" presId="urn:microsoft.com/office/officeart/2008/layout/HorizontalMultiLevelHierarchy"/>
    <dgm:cxn modelId="{71BC78DA-9CF7-445E-B400-2FFBD6EF4CE0}" type="presParOf" srcId="{2C5B2F44-5F7D-4169-AFA5-3730F9DCA190}" destId="{BC9536A3-1A65-464E-92F6-255FDD1A1F30}" srcOrd="0" destOrd="0" presId="urn:microsoft.com/office/officeart/2008/layout/HorizontalMultiLevelHierarchy"/>
    <dgm:cxn modelId="{5702D48D-1CC9-44D7-B50F-6AC2B0607C64}" type="presParOf" srcId="{2C5B2F44-5F7D-4169-AFA5-3730F9DCA190}" destId="{8A3AB797-50E7-476B-A3F2-FFC155B0AB30}" srcOrd="1" destOrd="0" presId="urn:microsoft.com/office/officeart/2008/layout/HorizontalMultiLevelHierarchy"/>
    <dgm:cxn modelId="{337FF5A1-90A1-4EFC-91C2-D1844485D791}" type="presParOf" srcId="{CF17F226-B84E-4C63-B6F7-8A59F5967D5B}" destId="{4F3C5686-51BF-4875-B203-445110DD1E42}" srcOrd="2" destOrd="0" presId="urn:microsoft.com/office/officeart/2008/layout/HorizontalMultiLevelHierarchy"/>
    <dgm:cxn modelId="{7B2FA6D7-C8DC-41C4-A970-EB4E28E40752}" type="presParOf" srcId="{4F3C5686-51BF-4875-B203-445110DD1E42}" destId="{A46A760E-D231-4FF8-AB2A-259E745C4708}" srcOrd="0" destOrd="0" presId="urn:microsoft.com/office/officeart/2008/layout/HorizontalMultiLevelHierarchy"/>
    <dgm:cxn modelId="{98F07707-67C9-4901-BE80-98E3CE2B3003}" type="presParOf" srcId="{CF17F226-B84E-4C63-B6F7-8A59F5967D5B}" destId="{0919B1DA-ED6E-457F-8609-0FDA864FFD19}" srcOrd="3" destOrd="0" presId="urn:microsoft.com/office/officeart/2008/layout/HorizontalMultiLevelHierarchy"/>
    <dgm:cxn modelId="{D3324D28-D976-4994-9898-D83778EE611B}" type="presParOf" srcId="{0919B1DA-ED6E-457F-8609-0FDA864FFD19}" destId="{3CE26AED-BAE5-4420-8504-69E81C09A9A2}" srcOrd="0" destOrd="0" presId="urn:microsoft.com/office/officeart/2008/layout/HorizontalMultiLevelHierarchy"/>
    <dgm:cxn modelId="{B3E03BA5-AD9E-4356-8B14-4B7909DBDC6A}" type="presParOf" srcId="{0919B1DA-ED6E-457F-8609-0FDA864FFD19}" destId="{4227CD63-E5F8-4EF8-B023-623867A02EEE}" srcOrd="1" destOrd="0" presId="urn:microsoft.com/office/officeart/2008/layout/HorizontalMultiLevelHierarchy"/>
    <dgm:cxn modelId="{E4282BD6-FF37-49B3-B63F-BDD7B9CD0FC3}" type="presParOf" srcId="{4227CD63-E5F8-4EF8-B023-623867A02EEE}" destId="{C428D064-33A6-459D-BA68-B022A751B6D3}" srcOrd="0" destOrd="0" presId="urn:microsoft.com/office/officeart/2008/layout/HorizontalMultiLevelHierarchy"/>
    <dgm:cxn modelId="{170747C2-0976-4632-B51E-BDEF553268FB}" type="presParOf" srcId="{C428D064-33A6-459D-BA68-B022A751B6D3}" destId="{59AE5BC6-89D9-4B4E-A94D-E6B6136F61F8}" srcOrd="0" destOrd="0" presId="urn:microsoft.com/office/officeart/2008/layout/HorizontalMultiLevelHierarchy"/>
    <dgm:cxn modelId="{FECB96EA-50EF-41C5-B77E-ED4DB4D5BACE}" type="presParOf" srcId="{4227CD63-E5F8-4EF8-B023-623867A02EEE}" destId="{67E4043E-492E-4FD3-9580-DED0A1869501}" srcOrd="1" destOrd="0" presId="urn:microsoft.com/office/officeart/2008/layout/HorizontalMultiLevelHierarchy"/>
    <dgm:cxn modelId="{9EA11268-49C9-4B64-A81D-F81174988DE6}" type="presParOf" srcId="{67E4043E-492E-4FD3-9580-DED0A1869501}" destId="{E42029BB-5835-49F7-AD8B-89C83976FDA5}" srcOrd="0" destOrd="0" presId="urn:microsoft.com/office/officeart/2008/layout/HorizontalMultiLevelHierarchy"/>
    <dgm:cxn modelId="{BC659478-3760-414C-BCC8-11C4C7BDB592}" type="presParOf" srcId="{67E4043E-492E-4FD3-9580-DED0A1869501}" destId="{85EE3FE0-5413-46B5-87BF-18BB8CC95851}" srcOrd="1" destOrd="0" presId="urn:microsoft.com/office/officeart/2008/layout/HorizontalMultiLevelHierarchy"/>
    <dgm:cxn modelId="{818C16F3-C1E3-4A09-81D5-891245057EF1}" type="presParOf" srcId="{CF17F226-B84E-4C63-B6F7-8A59F5967D5B}" destId="{3306E3AA-BCAB-4C19-8286-C31F89BC04CC}" srcOrd="4" destOrd="0" presId="urn:microsoft.com/office/officeart/2008/layout/HorizontalMultiLevelHierarchy"/>
    <dgm:cxn modelId="{8D667098-1567-4BE3-9B95-046C680D70B3}" type="presParOf" srcId="{3306E3AA-BCAB-4C19-8286-C31F89BC04CC}" destId="{2AB64495-8DAD-440D-9013-A4A0E86AF97E}" srcOrd="0" destOrd="0" presId="urn:microsoft.com/office/officeart/2008/layout/HorizontalMultiLevelHierarchy"/>
    <dgm:cxn modelId="{898F83EC-426F-47E8-95A9-23608C9C05BE}" type="presParOf" srcId="{CF17F226-B84E-4C63-B6F7-8A59F5967D5B}" destId="{E82257D6-6622-4A44-A333-BEE15F2271B5}" srcOrd="5" destOrd="0" presId="urn:microsoft.com/office/officeart/2008/layout/HorizontalMultiLevelHierarchy"/>
    <dgm:cxn modelId="{B81EBE32-4C7B-4179-BD11-8C47604B1620}" type="presParOf" srcId="{E82257D6-6622-4A44-A333-BEE15F2271B5}" destId="{C951870F-04A9-4F25-B9B8-C88C89435E35}" srcOrd="0" destOrd="0" presId="urn:microsoft.com/office/officeart/2008/layout/HorizontalMultiLevelHierarchy"/>
    <dgm:cxn modelId="{D6A81A80-BACF-4A2F-AD9C-0AD92D33EE41}" type="presParOf" srcId="{E82257D6-6622-4A44-A333-BEE15F2271B5}" destId="{BE4124C0-BC43-4F0C-B295-17DD834148A3}" srcOrd="1" destOrd="0" presId="urn:microsoft.com/office/officeart/2008/layout/HorizontalMultiLevelHierarchy"/>
    <dgm:cxn modelId="{EBCD4DB8-FD5C-477D-B527-97D171A7C6FA}" type="presParOf" srcId="{BE4124C0-BC43-4F0C-B295-17DD834148A3}" destId="{9421CD7A-DC20-47C4-99E1-A104454153E0}" srcOrd="0" destOrd="0" presId="urn:microsoft.com/office/officeart/2008/layout/HorizontalMultiLevelHierarchy"/>
    <dgm:cxn modelId="{79EDD819-99C5-4213-BEC7-47F4F1CB3D67}" type="presParOf" srcId="{9421CD7A-DC20-47C4-99E1-A104454153E0}" destId="{A38D245F-11B2-438E-B6D2-157DA2136435}" srcOrd="0" destOrd="0" presId="urn:microsoft.com/office/officeart/2008/layout/HorizontalMultiLevelHierarchy"/>
    <dgm:cxn modelId="{A8910A57-E8F5-496A-B0B8-019F5D1FE6FA}" type="presParOf" srcId="{BE4124C0-BC43-4F0C-B295-17DD834148A3}" destId="{658D9600-1EA6-4290-8226-152C9A488F85}" srcOrd="1" destOrd="0" presId="urn:microsoft.com/office/officeart/2008/layout/HorizontalMultiLevelHierarchy"/>
    <dgm:cxn modelId="{8FC5F67F-42A9-4C24-843F-D04F41228170}" type="presParOf" srcId="{658D9600-1EA6-4290-8226-152C9A488F85}" destId="{7F7E2919-1FA4-4B73-A848-DBCEF656E01D}" srcOrd="0" destOrd="0" presId="urn:microsoft.com/office/officeart/2008/layout/HorizontalMultiLevelHierarchy"/>
    <dgm:cxn modelId="{120C17B4-D11A-4988-A10C-9774051BEBB7}" type="presParOf" srcId="{658D9600-1EA6-4290-8226-152C9A488F85}" destId="{1EFA059A-BE3C-45DC-95B1-AEA9CC7C65BB}" srcOrd="1" destOrd="0" presId="urn:microsoft.com/office/officeart/2008/layout/HorizontalMultiLevelHierarchy"/>
    <dgm:cxn modelId="{1FCC6032-4EB4-41EB-988A-831365E7A591}" type="presParOf" srcId="{CF17F226-B84E-4C63-B6F7-8A59F5967D5B}" destId="{48B80816-3085-45E0-A774-C5D3887828AA}" srcOrd="6" destOrd="0" presId="urn:microsoft.com/office/officeart/2008/layout/HorizontalMultiLevelHierarchy"/>
    <dgm:cxn modelId="{62F5A585-3FCD-407A-9A91-703E563B1DF8}" type="presParOf" srcId="{48B80816-3085-45E0-A774-C5D3887828AA}" destId="{948E02EC-787B-4EF6-95AC-EE54AFA7C225}" srcOrd="0" destOrd="0" presId="urn:microsoft.com/office/officeart/2008/layout/HorizontalMultiLevelHierarchy"/>
    <dgm:cxn modelId="{8D75606D-95DE-46C6-BEB7-3D723134101B}" type="presParOf" srcId="{CF17F226-B84E-4C63-B6F7-8A59F5967D5B}" destId="{17C48952-E55C-4D99-9225-C28FB4FAA50F}" srcOrd="7" destOrd="0" presId="urn:microsoft.com/office/officeart/2008/layout/HorizontalMultiLevelHierarchy"/>
    <dgm:cxn modelId="{29A97CC0-CD21-462F-B4EF-50C8CB4511B4}" type="presParOf" srcId="{17C48952-E55C-4D99-9225-C28FB4FAA50F}" destId="{4CEA8E8A-C97F-427D-95DC-FE8794AFBEEA}" srcOrd="0" destOrd="0" presId="urn:microsoft.com/office/officeart/2008/layout/HorizontalMultiLevelHierarchy"/>
    <dgm:cxn modelId="{60CD0E83-4B17-4AE1-92AB-CFCB1F2A4098}" type="presParOf" srcId="{17C48952-E55C-4D99-9225-C28FB4FAA50F}" destId="{F47D9EA9-854F-4899-8F0A-7277C9DCE4CB}" srcOrd="1" destOrd="0" presId="urn:microsoft.com/office/officeart/2008/layout/HorizontalMultiLevelHierarchy"/>
    <dgm:cxn modelId="{49BABAE6-8F00-4D65-B02F-2FBA3BCB20F3}" type="presParOf" srcId="{F47D9EA9-854F-4899-8F0A-7277C9DCE4CB}" destId="{5B00C894-7954-4FE5-87A6-4595AC4F13FE}" srcOrd="0" destOrd="0" presId="urn:microsoft.com/office/officeart/2008/layout/HorizontalMultiLevelHierarchy"/>
    <dgm:cxn modelId="{54F0D2E2-F609-47EC-BBBF-8156F5FE546E}" type="presParOf" srcId="{5B00C894-7954-4FE5-87A6-4595AC4F13FE}" destId="{237F52A3-2DD5-485B-BFCA-7B7D85DBD95E}" srcOrd="0" destOrd="0" presId="urn:microsoft.com/office/officeart/2008/layout/HorizontalMultiLevelHierarchy"/>
    <dgm:cxn modelId="{D3567A87-F81C-4E74-B987-554424BD18C7}" type="presParOf" srcId="{F47D9EA9-854F-4899-8F0A-7277C9DCE4CB}" destId="{5E9CCF17-7D5E-4DB9-ACCC-6FD4B9199C58}" srcOrd="1" destOrd="0" presId="urn:microsoft.com/office/officeart/2008/layout/HorizontalMultiLevelHierarchy"/>
    <dgm:cxn modelId="{8C944E9C-1F02-467E-9AEA-191EC444798D}" type="presParOf" srcId="{5E9CCF17-7D5E-4DB9-ACCC-6FD4B9199C58}" destId="{B9D469BF-389D-4573-8EB2-0C2A77F20EFF}" srcOrd="0" destOrd="0" presId="urn:microsoft.com/office/officeart/2008/layout/HorizontalMultiLevelHierarchy"/>
    <dgm:cxn modelId="{BE858350-87B3-49D1-9DCB-70C365E4DFCA}" type="presParOf" srcId="{5E9CCF17-7D5E-4DB9-ACCC-6FD4B9199C58}" destId="{7659499C-7935-4C0D-8713-6723BFDBF44E}" srcOrd="1" destOrd="0" presId="urn:microsoft.com/office/officeart/2008/layout/HorizontalMultiLevelHierarchy"/>
    <dgm:cxn modelId="{AF14AA6A-79CB-4D6F-803F-13F170F65691}" type="presParOf" srcId="{CF17F226-B84E-4C63-B6F7-8A59F5967D5B}" destId="{AC1EE540-DD10-4084-83E7-F378EE27CF41}" srcOrd="8" destOrd="0" presId="urn:microsoft.com/office/officeart/2008/layout/HorizontalMultiLevelHierarchy"/>
    <dgm:cxn modelId="{24F9A1BC-03E8-46C8-B7C7-79F012CC9DE9}" type="presParOf" srcId="{AC1EE540-DD10-4084-83E7-F378EE27CF41}" destId="{97787E3D-409B-4DAE-AB1F-A2F30ED9E746}" srcOrd="0" destOrd="0" presId="urn:microsoft.com/office/officeart/2008/layout/HorizontalMultiLevelHierarchy"/>
    <dgm:cxn modelId="{7B265858-B4DB-4AD7-97EB-2E2A18E73C27}" type="presParOf" srcId="{CF17F226-B84E-4C63-B6F7-8A59F5967D5B}" destId="{C0538A0A-F9CD-4974-B228-AC4F9A7A87AA}" srcOrd="9" destOrd="0" presId="urn:microsoft.com/office/officeart/2008/layout/HorizontalMultiLevelHierarchy"/>
    <dgm:cxn modelId="{14893694-3189-4088-908B-736574D1F606}" type="presParOf" srcId="{C0538A0A-F9CD-4974-B228-AC4F9A7A87AA}" destId="{F7A6F43B-EF59-45E4-AB04-77461C0C1C09}" srcOrd="0" destOrd="0" presId="urn:microsoft.com/office/officeart/2008/layout/HorizontalMultiLevelHierarchy"/>
    <dgm:cxn modelId="{ED317A07-3AD4-423D-9A7E-0EA23B319CCF}" type="presParOf" srcId="{C0538A0A-F9CD-4974-B228-AC4F9A7A87AA}" destId="{02916876-3529-4815-BC37-21B23894959F}" srcOrd="1" destOrd="0" presId="urn:microsoft.com/office/officeart/2008/layout/HorizontalMultiLevelHierarchy"/>
    <dgm:cxn modelId="{E7868EE5-6D21-4449-818D-64CD0D229AD6}" type="presParOf" srcId="{02916876-3529-4815-BC37-21B23894959F}" destId="{D43E10C0-D413-4689-B65C-D91B844D0D84}" srcOrd="0" destOrd="0" presId="urn:microsoft.com/office/officeart/2008/layout/HorizontalMultiLevelHierarchy"/>
    <dgm:cxn modelId="{CD111886-DDE9-4427-9F12-EA96DA495505}" type="presParOf" srcId="{D43E10C0-D413-4689-B65C-D91B844D0D84}" destId="{35EB9075-5549-4B63-A6C2-1E1AAA5D1838}" srcOrd="0" destOrd="0" presId="urn:microsoft.com/office/officeart/2008/layout/HorizontalMultiLevelHierarchy"/>
    <dgm:cxn modelId="{4345F98E-7A1C-45FF-98CF-020BE6977DFF}" type="presParOf" srcId="{02916876-3529-4815-BC37-21B23894959F}" destId="{AEB85102-536D-4747-942B-68FF8458712F}" srcOrd="1" destOrd="0" presId="urn:microsoft.com/office/officeart/2008/layout/HorizontalMultiLevelHierarchy"/>
    <dgm:cxn modelId="{BFAC7B03-DEAF-44DD-AB7B-38326B7129DD}" type="presParOf" srcId="{AEB85102-536D-4747-942B-68FF8458712F}" destId="{E17ACDF6-8C3C-439A-A897-648845E7F9C7}" srcOrd="0" destOrd="0" presId="urn:microsoft.com/office/officeart/2008/layout/HorizontalMultiLevelHierarchy"/>
    <dgm:cxn modelId="{025A6096-A88F-4BDD-B12F-4C37FED26824}" type="presParOf" srcId="{AEB85102-536D-4747-942B-68FF8458712F}" destId="{EA74F696-E510-4BA0-B4AF-068FA9A43E95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E4F8A1B-AD35-4F08-8667-A68DF4CA3F70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s-EC"/>
        </a:p>
      </dgm:t>
    </dgm:pt>
    <dgm:pt modelId="{B3647DF5-3AA1-4492-BE9D-41D78A35F56F}">
      <dgm:prSet phldrT="[Texto]" custT="1"/>
      <dgm:spPr/>
      <dgm:t>
        <a:bodyPr/>
        <a:lstStyle/>
        <a:p>
          <a:r>
            <a:rPr lang="es-EC" sz="1400" b="1" dirty="0"/>
            <a:t>Capacitaciones</a:t>
          </a:r>
          <a:r>
            <a:rPr lang="es-EC" sz="1400" dirty="0"/>
            <a:t>:</a:t>
          </a:r>
        </a:p>
        <a:p>
          <a:r>
            <a:rPr lang="es-EC" sz="1400" dirty="0"/>
            <a:t>Santo Domingo:1425</a:t>
          </a:r>
        </a:p>
        <a:p>
          <a:endParaRPr lang="es-EC" sz="1400" dirty="0"/>
        </a:p>
      </dgm:t>
    </dgm:pt>
    <dgm:pt modelId="{B2B9125E-8718-4D1D-B9D0-C90BC6ED3641}" type="parTrans" cxnId="{8E103ED9-B2D4-49AE-BAC5-F5CD7ECD5360}">
      <dgm:prSet/>
      <dgm:spPr/>
      <dgm:t>
        <a:bodyPr/>
        <a:lstStyle/>
        <a:p>
          <a:endParaRPr lang="es-EC" sz="1600"/>
        </a:p>
      </dgm:t>
    </dgm:pt>
    <dgm:pt modelId="{7381D7B0-A596-4BDE-926B-DCB6FB600CC0}" type="sibTrans" cxnId="{8E103ED9-B2D4-49AE-BAC5-F5CD7ECD5360}">
      <dgm:prSet/>
      <dgm:spPr/>
      <dgm:t>
        <a:bodyPr/>
        <a:lstStyle/>
        <a:p>
          <a:endParaRPr lang="es-EC" sz="1600"/>
        </a:p>
      </dgm:t>
    </dgm:pt>
    <dgm:pt modelId="{9AE6CB35-C2F4-4D38-85E5-D9D732BD63EA}">
      <dgm:prSet phldrT="[Texto]" custT="1"/>
      <dgm:spPr/>
      <dgm:t>
        <a:bodyPr/>
        <a:lstStyle/>
        <a:p>
          <a:r>
            <a:rPr lang="es-EC" sz="1400" b="1" dirty="0"/>
            <a:t>Vigilancia Fito sanitaria de musáceas:</a:t>
          </a:r>
        </a:p>
        <a:p>
          <a:r>
            <a:rPr lang="es-EC" sz="1400" dirty="0"/>
            <a:t>Domingo:440</a:t>
          </a:r>
        </a:p>
      </dgm:t>
    </dgm:pt>
    <dgm:pt modelId="{8E17F7C5-29F3-480E-8E52-F7AA3B9970FD}" type="parTrans" cxnId="{6B2EAD7B-F334-4FED-A0C8-EFC7E45747C6}">
      <dgm:prSet/>
      <dgm:spPr/>
      <dgm:t>
        <a:bodyPr/>
        <a:lstStyle/>
        <a:p>
          <a:endParaRPr lang="es-EC" sz="1600"/>
        </a:p>
      </dgm:t>
    </dgm:pt>
    <dgm:pt modelId="{26CFB4E9-EB82-413C-B6D5-33BDA4444B45}" type="sibTrans" cxnId="{6B2EAD7B-F334-4FED-A0C8-EFC7E45747C6}">
      <dgm:prSet/>
      <dgm:spPr/>
      <dgm:t>
        <a:bodyPr/>
        <a:lstStyle/>
        <a:p>
          <a:endParaRPr lang="es-EC" sz="1600"/>
        </a:p>
      </dgm:t>
    </dgm:pt>
    <dgm:pt modelId="{431BFCE6-1482-44F5-AC2A-6A2275745BE0}">
      <dgm:prSet phldrT="[Texto]" custT="1"/>
      <dgm:spPr/>
      <dgm:t>
        <a:bodyPr/>
        <a:lstStyle/>
        <a:p>
          <a:pPr algn="ctr"/>
          <a:r>
            <a:rPr lang="es-EC" sz="1400" b="1" dirty="0"/>
            <a:t>Acciones:</a:t>
          </a:r>
        </a:p>
        <a:p>
          <a:pPr algn="just"/>
          <a:r>
            <a:rPr lang="es-EC" sz="1400" dirty="0"/>
            <a:t>*Acercamientos con GAD provincial para la construcción de dos pediluvios en sectores estratégicos de la provincia, (Av. Quito y  Av. Chone).</a:t>
          </a:r>
        </a:p>
        <a:p>
          <a:pPr algn="just"/>
          <a:r>
            <a:rPr lang="es-EC" sz="1400" dirty="0"/>
            <a:t>*Implementación de pediluvios en cinco centros de acopio.</a:t>
          </a:r>
        </a:p>
        <a:p>
          <a:pPr algn="just"/>
          <a:r>
            <a:rPr lang="es-EC" sz="1400" dirty="0"/>
            <a:t>*Implementación de 12 puntos informativos en conjunto con técnicos del MAG en parroquias de la provincia.</a:t>
          </a:r>
        </a:p>
        <a:p>
          <a:pPr algn="just"/>
          <a:r>
            <a:rPr lang="es-EC" sz="1400" dirty="0"/>
            <a:t>*Difusión de medidas preventivas en distintas ferias ciudadanas.</a:t>
          </a:r>
        </a:p>
      </dgm:t>
    </dgm:pt>
    <dgm:pt modelId="{7B42E541-F1B9-4E9A-83DC-1A6E810CFECC}" type="parTrans" cxnId="{D6A04C52-74ED-489C-8604-5FA955DAD5A5}">
      <dgm:prSet/>
      <dgm:spPr/>
      <dgm:t>
        <a:bodyPr/>
        <a:lstStyle/>
        <a:p>
          <a:endParaRPr lang="es-EC" sz="1600"/>
        </a:p>
      </dgm:t>
    </dgm:pt>
    <dgm:pt modelId="{6CD63CF2-0D77-4833-850F-73AD220AD2C4}" type="sibTrans" cxnId="{D6A04C52-74ED-489C-8604-5FA955DAD5A5}">
      <dgm:prSet/>
      <dgm:spPr/>
      <dgm:t>
        <a:bodyPr/>
        <a:lstStyle/>
        <a:p>
          <a:endParaRPr lang="es-EC" sz="1600"/>
        </a:p>
      </dgm:t>
    </dgm:pt>
    <dgm:pt modelId="{AE4EFFEF-A291-4140-B3BF-93C805D92A8A}" type="pres">
      <dgm:prSet presAssocID="{EE4F8A1B-AD35-4F08-8667-A68DF4CA3F70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441615C1-81B0-43B5-B40B-42E3D6C87E3E}" type="pres">
      <dgm:prSet presAssocID="{B3647DF5-3AA1-4492-BE9D-41D78A35F56F}" presName="Accent1" presStyleCnt="0"/>
      <dgm:spPr/>
    </dgm:pt>
    <dgm:pt modelId="{82FBD625-6EBB-4777-9203-C51E02C4E2C2}" type="pres">
      <dgm:prSet presAssocID="{B3647DF5-3AA1-4492-BE9D-41D78A35F56F}" presName="Accent" presStyleLbl="node1" presStyleIdx="0" presStyleCnt="3" custLinFactNeighborX="20635" custLinFactNeighborY="-19750"/>
      <dgm:spPr/>
    </dgm:pt>
    <dgm:pt modelId="{313AC578-656B-4A46-9A4F-10A8CA221157}" type="pres">
      <dgm:prSet presAssocID="{B3647DF5-3AA1-4492-BE9D-41D78A35F56F}" presName="Parent1" presStyleLbl="revTx" presStyleIdx="0" presStyleCnt="3" custScaleX="128986" custScaleY="108190" custLinFactNeighborX="34528" custLinFactNeighborY="-4130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0EE284-DE1E-43D7-8273-41EDD0F0DE3F}" type="pres">
      <dgm:prSet presAssocID="{9AE6CB35-C2F4-4D38-85E5-D9D732BD63EA}" presName="Accent2" presStyleCnt="0"/>
      <dgm:spPr/>
    </dgm:pt>
    <dgm:pt modelId="{3B06DA08-02B8-463F-8184-BB7DD914DB5E}" type="pres">
      <dgm:prSet presAssocID="{9AE6CB35-C2F4-4D38-85E5-D9D732BD63EA}" presName="Accent" presStyleLbl="node1" presStyleIdx="1" presStyleCnt="3" custScaleX="120017" custScaleY="113446" custLinFactNeighborX="-17999" custLinFactNeighborY="-35035"/>
      <dgm:spPr/>
    </dgm:pt>
    <dgm:pt modelId="{5EFBB471-3FF9-4CD1-9033-48A878AD3C98}" type="pres">
      <dgm:prSet presAssocID="{9AE6CB35-C2F4-4D38-85E5-D9D732BD63EA}" presName="Parent2" presStyleLbl="revTx" presStyleIdx="1" presStyleCnt="3" custScaleX="128563" custScaleY="155134" custLinFactY="-24488" custLinFactNeighborX="-30704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85334BB-4C42-4519-81CA-A825EEBA7FF2}" type="pres">
      <dgm:prSet presAssocID="{431BFCE6-1482-44F5-AC2A-6A2275745BE0}" presName="Accent3" presStyleCnt="0"/>
      <dgm:spPr/>
    </dgm:pt>
    <dgm:pt modelId="{0B959FBB-383D-4EE0-A8E7-47553FB5E87A}" type="pres">
      <dgm:prSet presAssocID="{431BFCE6-1482-44F5-AC2A-6A2275745BE0}" presName="Accent" presStyleLbl="node1" presStyleIdx="2" presStyleCnt="3" custScaleX="171990" custScaleY="159679" custLinFactNeighborX="14299" custLinFactNeighborY="-21605"/>
      <dgm:spPr/>
    </dgm:pt>
    <dgm:pt modelId="{DA1C247E-A301-46FB-AADC-1461ABEEB465}" type="pres">
      <dgm:prSet presAssocID="{431BFCE6-1482-44F5-AC2A-6A2275745BE0}" presName="Parent3" presStyleLbl="revTx" presStyleIdx="2" presStyleCnt="3" custScaleX="199736" custScaleY="277259" custLinFactNeighborX="24141" custLinFactNeighborY="-7293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B2EAD7B-F334-4FED-A0C8-EFC7E45747C6}" srcId="{EE4F8A1B-AD35-4F08-8667-A68DF4CA3F70}" destId="{9AE6CB35-C2F4-4D38-85E5-D9D732BD63EA}" srcOrd="1" destOrd="0" parTransId="{8E17F7C5-29F3-480E-8E52-F7AA3B9970FD}" sibTransId="{26CFB4E9-EB82-413C-B6D5-33BDA4444B45}"/>
    <dgm:cxn modelId="{72F56FF9-1790-4C6C-8A63-B32BFAC2BC66}" type="presOf" srcId="{B3647DF5-3AA1-4492-BE9D-41D78A35F56F}" destId="{313AC578-656B-4A46-9A4F-10A8CA221157}" srcOrd="0" destOrd="0" presId="urn:microsoft.com/office/officeart/2009/layout/CircleArrowProcess"/>
    <dgm:cxn modelId="{8E103ED9-B2D4-49AE-BAC5-F5CD7ECD5360}" srcId="{EE4F8A1B-AD35-4F08-8667-A68DF4CA3F70}" destId="{B3647DF5-3AA1-4492-BE9D-41D78A35F56F}" srcOrd="0" destOrd="0" parTransId="{B2B9125E-8718-4D1D-B9D0-C90BC6ED3641}" sibTransId="{7381D7B0-A596-4BDE-926B-DCB6FB600CC0}"/>
    <dgm:cxn modelId="{D6A04C52-74ED-489C-8604-5FA955DAD5A5}" srcId="{EE4F8A1B-AD35-4F08-8667-A68DF4CA3F70}" destId="{431BFCE6-1482-44F5-AC2A-6A2275745BE0}" srcOrd="2" destOrd="0" parTransId="{7B42E541-F1B9-4E9A-83DC-1A6E810CFECC}" sibTransId="{6CD63CF2-0D77-4833-850F-73AD220AD2C4}"/>
    <dgm:cxn modelId="{CCFC4910-5E2C-431D-9D22-D7B52BF46D55}" type="presOf" srcId="{431BFCE6-1482-44F5-AC2A-6A2275745BE0}" destId="{DA1C247E-A301-46FB-AADC-1461ABEEB465}" srcOrd="0" destOrd="0" presId="urn:microsoft.com/office/officeart/2009/layout/CircleArrowProcess"/>
    <dgm:cxn modelId="{29113486-D082-461A-820C-422B9F5452FA}" type="presOf" srcId="{EE4F8A1B-AD35-4F08-8667-A68DF4CA3F70}" destId="{AE4EFFEF-A291-4140-B3BF-93C805D92A8A}" srcOrd="0" destOrd="0" presId="urn:microsoft.com/office/officeart/2009/layout/CircleArrowProcess"/>
    <dgm:cxn modelId="{FC69743A-175C-40D1-B84B-A5BA0860D965}" type="presOf" srcId="{9AE6CB35-C2F4-4D38-85E5-D9D732BD63EA}" destId="{5EFBB471-3FF9-4CD1-9033-48A878AD3C98}" srcOrd="0" destOrd="0" presId="urn:microsoft.com/office/officeart/2009/layout/CircleArrowProcess"/>
    <dgm:cxn modelId="{2690225D-06CB-45D2-A4B3-AA6218B25215}" type="presParOf" srcId="{AE4EFFEF-A291-4140-B3BF-93C805D92A8A}" destId="{441615C1-81B0-43B5-B40B-42E3D6C87E3E}" srcOrd="0" destOrd="0" presId="urn:microsoft.com/office/officeart/2009/layout/CircleArrowProcess"/>
    <dgm:cxn modelId="{F12C887F-7219-4184-9551-E5398242CBFA}" type="presParOf" srcId="{441615C1-81B0-43B5-B40B-42E3D6C87E3E}" destId="{82FBD625-6EBB-4777-9203-C51E02C4E2C2}" srcOrd="0" destOrd="0" presId="urn:microsoft.com/office/officeart/2009/layout/CircleArrowProcess"/>
    <dgm:cxn modelId="{9F608745-0C9D-4BF2-8D87-F3F704405A00}" type="presParOf" srcId="{AE4EFFEF-A291-4140-B3BF-93C805D92A8A}" destId="{313AC578-656B-4A46-9A4F-10A8CA221157}" srcOrd="1" destOrd="0" presId="urn:microsoft.com/office/officeart/2009/layout/CircleArrowProcess"/>
    <dgm:cxn modelId="{27920D6C-162A-4170-BE35-0C30783AA202}" type="presParOf" srcId="{AE4EFFEF-A291-4140-B3BF-93C805D92A8A}" destId="{850EE284-DE1E-43D7-8273-41EDD0F0DE3F}" srcOrd="2" destOrd="0" presId="urn:microsoft.com/office/officeart/2009/layout/CircleArrowProcess"/>
    <dgm:cxn modelId="{D9DE98D5-8757-4E4D-BF07-93B0E58AE252}" type="presParOf" srcId="{850EE284-DE1E-43D7-8273-41EDD0F0DE3F}" destId="{3B06DA08-02B8-463F-8184-BB7DD914DB5E}" srcOrd="0" destOrd="0" presId="urn:microsoft.com/office/officeart/2009/layout/CircleArrowProcess"/>
    <dgm:cxn modelId="{B7E66CEF-E68E-4C6B-BE66-3649288E65D7}" type="presParOf" srcId="{AE4EFFEF-A291-4140-B3BF-93C805D92A8A}" destId="{5EFBB471-3FF9-4CD1-9033-48A878AD3C98}" srcOrd="3" destOrd="0" presId="urn:microsoft.com/office/officeart/2009/layout/CircleArrowProcess"/>
    <dgm:cxn modelId="{D82C39D2-1BFC-422C-B2B3-197F27B87200}" type="presParOf" srcId="{AE4EFFEF-A291-4140-B3BF-93C805D92A8A}" destId="{385334BB-4C42-4519-81CA-A825EEBA7FF2}" srcOrd="4" destOrd="0" presId="urn:microsoft.com/office/officeart/2009/layout/CircleArrowProcess"/>
    <dgm:cxn modelId="{B2249BE1-BDDD-4A34-851E-94C664D3B62B}" type="presParOf" srcId="{385334BB-4C42-4519-81CA-A825EEBA7FF2}" destId="{0B959FBB-383D-4EE0-A8E7-47553FB5E87A}" srcOrd="0" destOrd="0" presId="urn:microsoft.com/office/officeart/2009/layout/CircleArrowProcess"/>
    <dgm:cxn modelId="{5A859EE3-23E4-44E2-A218-A55536D4FBC5}" type="presParOf" srcId="{AE4EFFEF-A291-4140-B3BF-93C805D92A8A}" destId="{DA1C247E-A301-46FB-AADC-1461ABEEB465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E4F8A1B-AD35-4F08-8667-A68DF4CA3F70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s-EC"/>
        </a:p>
      </dgm:t>
    </dgm:pt>
    <dgm:pt modelId="{B3647DF5-3AA1-4492-BE9D-41D78A35F56F}">
      <dgm:prSet phldrT="[Texto]" custT="1"/>
      <dgm:spPr/>
      <dgm:t>
        <a:bodyPr/>
        <a:lstStyle/>
        <a:p>
          <a:r>
            <a:rPr lang="es-EC" sz="1600" b="1" dirty="0"/>
            <a:t>Capacitaciones</a:t>
          </a:r>
          <a:r>
            <a:rPr lang="es-EC" sz="1600" dirty="0"/>
            <a:t>:</a:t>
          </a:r>
        </a:p>
        <a:p>
          <a:r>
            <a:rPr lang="es-EC" sz="1600" dirty="0"/>
            <a:t>Manabí: 1585</a:t>
          </a:r>
        </a:p>
        <a:p>
          <a:endParaRPr lang="es-EC" sz="1600" dirty="0"/>
        </a:p>
      </dgm:t>
    </dgm:pt>
    <dgm:pt modelId="{B2B9125E-8718-4D1D-B9D0-C90BC6ED3641}" type="parTrans" cxnId="{8E103ED9-B2D4-49AE-BAC5-F5CD7ECD5360}">
      <dgm:prSet/>
      <dgm:spPr/>
      <dgm:t>
        <a:bodyPr/>
        <a:lstStyle/>
        <a:p>
          <a:endParaRPr lang="es-EC"/>
        </a:p>
      </dgm:t>
    </dgm:pt>
    <dgm:pt modelId="{7381D7B0-A596-4BDE-926B-DCB6FB600CC0}" type="sibTrans" cxnId="{8E103ED9-B2D4-49AE-BAC5-F5CD7ECD5360}">
      <dgm:prSet/>
      <dgm:spPr/>
      <dgm:t>
        <a:bodyPr/>
        <a:lstStyle/>
        <a:p>
          <a:endParaRPr lang="es-EC"/>
        </a:p>
      </dgm:t>
    </dgm:pt>
    <dgm:pt modelId="{9AE6CB35-C2F4-4D38-85E5-D9D732BD63EA}">
      <dgm:prSet phldrT="[Texto]" custT="1"/>
      <dgm:spPr/>
      <dgm:t>
        <a:bodyPr/>
        <a:lstStyle/>
        <a:p>
          <a:r>
            <a:rPr lang="es-EC" sz="1600" b="1" dirty="0"/>
            <a:t>Vigilancia Fito sanitaria de musáceas:</a:t>
          </a:r>
        </a:p>
        <a:p>
          <a:r>
            <a:rPr lang="es-EC" sz="1600" dirty="0"/>
            <a:t>Manabí</a:t>
          </a:r>
          <a:r>
            <a:rPr lang="es-EC" sz="1600" dirty="0">
              <a:solidFill>
                <a:srgbClr val="FF0000"/>
              </a:solidFill>
            </a:rPr>
            <a:t>: </a:t>
          </a:r>
          <a:r>
            <a:rPr lang="es-EC" sz="1600" b="0" dirty="0">
              <a:solidFill>
                <a:schemeClr val="tx1"/>
              </a:solidFill>
            </a:rPr>
            <a:t>1713</a:t>
          </a:r>
        </a:p>
      </dgm:t>
    </dgm:pt>
    <dgm:pt modelId="{8E17F7C5-29F3-480E-8E52-F7AA3B9970FD}" type="parTrans" cxnId="{6B2EAD7B-F334-4FED-A0C8-EFC7E45747C6}">
      <dgm:prSet/>
      <dgm:spPr/>
      <dgm:t>
        <a:bodyPr/>
        <a:lstStyle/>
        <a:p>
          <a:endParaRPr lang="es-EC"/>
        </a:p>
      </dgm:t>
    </dgm:pt>
    <dgm:pt modelId="{26CFB4E9-EB82-413C-B6D5-33BDA4444B45}" type="sibTrans" cxnId="{6B2EAD7B-F334-4FED-A0C8-EFC7E45747C6}">
      <dgm:prSet/>
      <dgm:spPr/>
      <dgm:t>
        <a:bodyPr/>
        <a:lstStyle/>
        <a:p>
          <a:endParaRPr lang="es-EC"/>
        </a:p>
      </dgm:t>
    </dgm:pt>
    <dgm:pt modelId="{431BFCE6-1482-44F5-AC2A-6A2275745BE0}">
      <dgm:prSet phldrT="[Texto]" custT="1"/>
      <dgm:spPr/>
      <dgm:t>
        <a:bodyPr/>
        <a:lstStyle/>
        <a:p>
          <a:r>
            <a:rPr lang="es-EC" sz="1400" b="1" dirty="0"/>
            <a:t>Acciones:</a:t>
          </a:r>
        </a:p>
        <a:p>
          <a:r>
            <a:rPr lang="es-EC" sz="1400" dirty="0"/>
            <a:t>Implementación de medidas de bioseguridad en plantaciones.</a:t>
          </a:r>
        </a:p>
        <a:p>
          <a:r>
            <a:rPr lang="es-EC" sz="1400" dirty="0"/>
            <a:t>*Desinfección en puerto de Manta</a:t>
          </a:r>
        </a:p>
        <a:p>
          <a:r>
            <a:rPr lang="es-EC" sz="1400" dirty="0"/>
            <a:t>*Implementación de punto de desinfección y carpas informativas en el cantón El Carmen.</a:t>
          </a:r>
        </a:p>
        <a:p>
          <a:r>
            <a:rPr lang="es-EC" sz="1400" dirty="0"/>
            <a:t>*Convenio con el </a:t>
          </a:r>
          <a:r>
            <a:rPr lang="es-EC" sz="1400" dirty="0" smtClean="0"/>
            <a:t>Consejo </a:t>
          </a:r>
          <a:r>
            <a:rPr lang="es-EC" sz="1400" dirty="0"/>
            <a:t>Provincial para instalación de vallas publicitarias, emisión de material divulgativo.</a:t>
          </a:r>
        </a:p>
        <a:p>
          <a:r>
            <a:rPr lang="es-EC" sz="1400" dirty="0"/>
            <a:t>*Implementación de </a:t>
          </a:r>
          <a:r>
            <a:rPr lang="es-EC" sz="1400" dirty="0" err="1" smtClean="0"/>
            <a:t>rodiluvios</a:t>
          </a:r>
          <a:r>
            <a:rPr lang="es-EC" sz="1400" dirty="0" smtClean="0"/>
            <a:t> </a:t>
          </a:r>
          <a:r>
            <a:rPr lang="es-EC" sz="1400" dirty="0"/>
            <a:t>en diferentes lugares de la provincia.</a:t>
          </a:r>
        </a:p>
        <a:p>
          <a:r>
            <a:rPr lang="es-EC" sz="1400" dirty="0"/>
            <a:t>Punto de control fijo en el km 29 vía El Carmen – Santo Domingo y punto de control en puerto de Manta. </a:t>
          </a:r>
        </a:p>
        <a:p>
          <a:endParaRPr lang="es-EC" sz="1400" dirty="0"/>
        </a:p>
      </dgm:t>
    </dgm:pt>
    <dgm:pt modelId="{7B42E541-F1B9-4E9A-83DC-1A6E810CFECC}" type="parTrans" cxnId="{D6A04C52-74ED-489C-8604-5FA955DAD5A5}">
      <dgm:prSet/>
      <dgm:spPr/>
      <dgm:t>
        <a:bodyPr/>
        <a:lstStyle/>
        <a:p>
          <a:endParaRPr lang="es-EC"/>
        </a:p>
      </dgm:t>
    </dgm:pt>
    <dgm:pt modelId="{6CD63CF2-0D77-4833-850F-73AD220AD2C4}" type="sibTrans" cxnId="{D6A04C52-74ED-489C-8604-5FA955DAD5A5}">
      <dgm:prSet/>
      <dgm:spPr/>
      <dgm:t>
        <a:bodyPr/>
        <a:lstStyle/>
        <a:p>
          <a:endParaRPr lang="es-EC"/>
        </a:p>
      </dgm:t>
    </dgm:pt>
    <dgm:pt modelId="{AE4EFFEF-A291-4140-B3BF-93C805D92A8A}" type="pres">
      <dgm:prSet presAssocID="{EE4F8A1B-AD35-4F08-8667-A68DF4CA3F70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441615C1-81B0-43B5-B40B-42E3D6C87E3E}" type="pres">
      <dgm:prSet presAssocID="{B3647DF5-3AA1-4492-BE9D-41D78A35F56F}" presName="Accent1" presStyleCnt="0"/>
      <dgm:spPr/>
    </dgm:pt>
    <dgm:pt modelId="{82FBD625-6EBB-4777-9203-C51E02C4E2C2}" type="pres">
      <dgm:prSet presAssocID="{B3647DF5-3AA1-4492-BE9D-41D78A35F56F}" presName="Accent" presStyleLbl="node1" presStyleIdx="0" presStyleCnt="3" custScaleX="95704" custScaleY="84922" custLinFactNeighborX="8166" custLinFactNeighborY="-6735"/>
      <dgm:spPr/>
    </dgm:pt>
    <dgm:pt modelId="{313AC578-656B-4A46-9A4F-10A8CA221157}" type="pres">
      <dgm:prSet presAssocID="{B3647DF5-3AA1-4492-BE9D-41D78A35F56F}" presName="Parent1" presStyleLbl="revTx" presStyleIdx="0" presStyleCnt="3" custScaleX="107706" custScaleY="108190" custLinFactNeighborX="19526" custLinFactNeighborY="-1402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0EE284-DE1E-43D7-8273-41EDD0F0DE3F}" type="pres">
      <dgm:prSet presAssocID="{9AE6CB35-C2F4-4D38-85E5-D9D732BD63EA}" presName="Accent2" presStyleCnt="0"/>
      <dgm:spPr/>
    </dgm:pt>
    <dgm:pt modelId="{3B06DA08-02B8-463F-8184-BB7DD914DB5E}" type="pres">
      <dgm:prSet presAssocID="{9AE6CB35-C2F4-4D38-85E5-D9D732BD63EA}" presName="Accent" presStyleLbl="node1" presStyleIdx="1" presStyleCnt="3" custLinFactNeighborX="-9920" custLinFactNeighborY="-19990"/>
      <dgm:spPr/>
    </dgm:pt>
    <dgm:pt modelId="{5EFBB471-3FF9-4CD1-9033-48A878AD3C98}" type="pres">
      <dgm:prSet presAssocID="{9AE6CB35-C2F4-4D38-85E5-D9D732BD63EA}" presName="Parent2" presStyleLbl="revTx" presStyleIdx="1" presStyleCnt="3" custScaleX="124886" custScaleY="184206" custLinFactY="-3984" custLinFactNeighborX="-16951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85334BB-4C42-4519-81CA-A825EEBA7FF2}" type="pres">
      <dgm:prSet presAssocID="{431BFCE6-1482-44F5-AC2A-6A2275745BE0}" presName="Accent3" presStyleCnt="0"/>
      <dgm:spPr/>
    </dgm:pt>
    <dgm:pt modelId="{0B959FBB-383D-4EE0-A8E7-47553FB5E87A}" type="pres">
      <dgm:prSet presAssocID="{431BFCE6-1482-44F5-AC2A-6A2275745BE0}" presName="Accent" presStyleLbl="node1" presStyleIdx="2" presStyleCnt="3" custScaleX="185405" custScaleY="168250" custLinFactNeighborX="246" custLinFactNeighborY="3907"/>
      <dgm:spPr/>
    </dgm:pt>
    <dgm:pt modelId="{DA1C247E-A301-46FB-AADC-1461ABEEB465}" type="pres">
      <dgm:prSet presAssocID="{431BFCE6-1482-44F5-AC2A-6A2275745BE0}" presName="Parent3" presStyleLbl="revTx" presStyleIdx="2" presStyleCnt="3" custScaleX="199831" custScaleY="277259" custLinFactNeighborX="6194" custLinFactNeighborY="1517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B2EAD7B-F334-4FED-A0C8-EFC7E45747C6}" srcId="{EE4F8A1B-AD35-4F08-8667-A68DF4CA3F70}" destId="{9AE6CB35-C2F4-4D38-85E5-D9D732BD63EA}" srcOrd="1" destOrd="0" parTransId="{8E17F7C5-29F3-480E-8E52-F7AA3B9970FD}" sibTransId="{26CFB4E9-EB82-413C-B6D5-33BDA4444B45}"/>
    <dgm:cxn modelId="{8E103ED9-B2D4-49AE-BAC5-F5CD7ECD5360}" srcId="{EE4F8A1B-AD35-4F08-8667-A68DF4CA3F70}" destId="{B3647DF5-3AA1-4492-BE9D-41D78A35F56F}" srcOrd="0" destOrd="0" parTransId="{B2B9125E-8718-4D1D-B9D0-C90BC6ED3641}" sibTransId="{7381D7B0-A596-4BDE-926B-DCB6FB600CC0}"/>
    <dgm:cxn modelId="{E1AF62C0-4A43-4FC9-99D4-CFDC748217E4}" type="presOf" srcId="{9AE6CB35-C2F4-4D38-85E5-D9D732BD63EA}" destId="{5EFBB471-3FF9-4CD1-9033-48A878AD3C98}" srcOrd="0" destOrd="0" presId="urn:microsoft.com/office/officeart/2009/layout/CircleArrowProcess"/>
    <dgm:cxn modelId="{D6A04C52-74ED-489C-8604-5FA955DAD5A5}" srcId="{EE4F8A1B-AD35-4F08-8667-A68DF4CA3F70}" destId="{431BFCE6-1482-44F5-AC2A-6A2275745BE0}" srcOrd="2" destOrd="0" parTransId="{7B42E541-F1B9-4E9A-83DC-1A6E810CFECC}" sibTransId="{6CD63CF2-0D77-4833-850F-73AD220AD2C4}"/>
    <dgm:cxn modelId="{D7A3566B-6DB1-4246-9384-85FF199E529C}" type="presOf" srcId="{B3647DF5-3AA1-4492-BE9D-41D78A35F56F}" destId="{313AC578-656B-4A46-9A4F-10A8CA221157}" srcOrd="0" destOrd="0" presId="urn:microsoft.com/office/officeart/2009/layout/CircleArrowProcess"/>
    <dgm:cxn modelId="{D382A36A-8B8C-4F26-8C89-0BF46E5559DA}" type="presOf" srcId="{EE4F8A1B-AD35-4F08-8667-A68DF4CA3F70}" destId="{AE4EFFEF-A291-4140-B3BF-93C805D92A8A}" srcOrd="0" destOrd="0" presId="urn:microsoft.com/office/officeart/2009/layout/CircleArrowProcess"/>
    <dgm:cxn modelId="{2874979D-732E-4CF9-94A1-010AB72473BB}" type="presOf" srcId="{431BFCE6-1482-44F5-AC2A-6A2275745BE0}" destId="{DA1C247E-A301-46FB-AADC-1461ABEEB465}" srcOrd="0" destOrd="0" presId="urn:microsoft.com/office/officeart/2009/layout/CircleArrowProcess"/>
    <dgm:cxn modelId="{C0968B52-FEEE-46E9-9F45-D3EB0C976EF2}" type="presParOf" srcId="{AE4EFFEF-A291-4140-B3BF-93C805D92A8A}" destId="{441615C1-81B0-43B5-B40B-42E3D6C87E3E}" srcOrd="0" destOrd="0" presId="urn:microsoft.com/office/officeart/2009/layout/CircleArrowProcess"/>
    <dgm:cxn modelId="{19105BB2-6C1B-4B1E-A2C1-A0DDAB507803}" type="presParOf" srcId="{441615C1-81B0-43B5-B40B-42E3D6C87E3E}" destId="{82FBD625-6EBB-4777-9203-C51E02C4E2C2}" srcOrd="0" destOrd="0" presId="urn:microsoft.com/office/officeart/2009/layout/CircleArrowProcess"/>
    <dgm:cxn modelId="{4235F988-651E-45FA-8B23-D34601D2E664}" type="presParOf" srcId="{AE4EFFEF-A291-4140-B3BF-93C805D92A8A}" destId="{313AC578-656B-4A46-9A4F-10A8CA221157}" srcOrd="1" destOrd="0" presId="urn:microsoft.com/office/officeart/2009/layout/CircleArrowProcess"/>
    <dgm:cxn modelId="{CA76EE70-4EBA-44FF-B5E0-46696AACBB94}" type="presParOf" srcId="{AE4EFFEF-A291-4140-B3BF-93C805D92A8A}" destId="{850EE284-DE1E-43D7-8273-41EDD0F0DE3F}" srcOrd="2" destOrd="0" presId="urn:microsoft.com/office/officeart/2009/layout/CircleArrowProcess"/>
    <dgm:cxn modelId="{403636D3-1EB8-4CC0-A094-207328AA014F}" type="presParOf" srcId="{850EE284-DE1E-43D7-8273-41EDD0F0DE3F}" destId="{3B06DA08-02B8-463F-8184-BB7DD914DB5E}" srcOrd="0" destOrd="0" presId="urn:microsoft.com/office/officeart/2009/layout/CircleArrowProcess"/>
    <dgm:cxn modelId="{B853B216-8D67-4005-9678-45B9AB58781D}" type="presParOf" srcId="{AE4EFFEF-A291-4140-B3BF-93C805D92A8A}" destId="{5EFBB471-3FF9-4CD1-9033-48A878AD3C98}" srcOrd="3" destOrd="0" presId="urn:microsoft.com/office/officeart/2009/layout/CircleArrowProcess"/>
    <dgm:cxn modelId="{1EE267FE-3338-4FA1-B9E3-02CB8768E524}" type="presParOf" srcId="{AE4EFFEF-A291-4140-B3BF-93C805D92A8A}" destId="{385334BB-4C42-4519-81CA-A825EEBA7FF2}" srcOrd="4" destOrd="0" presId="urn:microsoft.com/office/officeart/2009/layout/CircleArrowProcess"/>
    <dgm:cxn modelId="{36333C8F-324F-414F-91F7-CDF309C51215}" type="presParOf" srcId="{385334BB-4C42-4519-81CA-A825EEBA7FF2}" destId="{0B959FBB-383D-4EE0-A8E7-47553FB5E87A}" srcOrd="0" destOrd="0" presId="urn:microsoft.com/office/officeart/2009/layout/CircleArrowProcess"/>
    <dgm:cxn modelId="{23CAF409-0147-4275-B03F-D80BA1537BF8}" type="presParOf" srcId="{AE4EFFEF-A291-4140-B3BF-93C805D92A8A}" destId="{DA1C247E-A301-46FB-AADC-1461ABEEB465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B54C155-CF70-4BB9-ABFE-AC0547E2C4E9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751CAB8A-20E4-4A5C-9EE8-795BF3BE9E27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Capacitaciones en temas de Inocuidad de Alimentos</a:t>
          </a:r>
        </a:p>
        <a:p>
          <a:r>
            <a:rPr lang="es-EC" sz="1600" dirty="0">
              <a:solidFill>
                <a:schemeClr val="tx1"/>
              </a:solidFill>
            </a:rPr>
            <a:t>Santo Domingo: 848</a:t>
          </a:r>
        </a:p>
        <a:p>
          <a:r>
            <a:rPr lang="es-EC" sz="1600" dirty="0">
              <a:solidFill>
                <a:schemeClr val="tx1"/>
              </a:solidFill>
            </a:rPr>
            <a:t>Manabí:808</a:t>
          </a:r>
        </a:p>
      </dgm:t>
    </dgm:pt>
    <dgm:pt modelId="{3F9966D0-CDBF-4136-A05B-9344218A3C73}" type="parTrans" cxnId="{F4D7CFD5-ACDF-46E4-8602-534AB7BB73F5}">
      <dgm:prSet/>
      <dgm:spPr/>
      <dgm:t>
        <a:bodyPr/>
        <a:lstStyle/>
        <a:p>
          <a:endParaRPr lang="es-EC"/>
        </a:p>
      </dgm:t>
    </dgm:pt>
    <dgm:pt modelId="{AC8024D6-13EF-45E3-851B-31757C24AE15}" type="sibTrans" cxnId="{F4D7CFD5-ACDF-46E4-8602-534AB7BB73F5}">
      <dgm:prSet/>
      <dgm:spPr/>
      <dgm:t>
        <a:bodyPr/>
        <a:lstStyle/>
        <a:p>
          <a:endParaRPr lang="es-EC"/>
        </a:p>
      </dgm:t>
    </dgm:pt>
    <dgm:pt modelId="{4CCFD539-38C0-4D6B-8903-9766C6DBF595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UPAS Agropecuarias certificadas</a:t>
          </a:r>
        </a:p>
        <a:p>
          <a:r>
            <a:rPr lang="es-EC" sz="1600" dirty="0">
              <a:solidFill>
                <a:schemeClr val="tx1"/>
              </a:solidFill>
            </a:rPr>
            <a:t>Santo Domingo: 20</a:t>
          </a:r>
        </a:p>
        <a:p>
          <a:r>
            <a:rPr lang="es-EC" sz="1600" dirty="0">
              <a:solidFill>
                <a:schemeClr val="tx1"/>
              </a:solidFill>
            </a:rPr>
            <a:t>Manabí:42</a:t>
          </a:r>
        </a:p>
      </dgm:t>
    </dgm:pt>
    <dgm:pt modelId="{40416EEA-FDE2-4770-9F3B-4A9B30DB6D79}" type="parTrans" cxnId="{A22D85FA-3F02-4B76-B8A3-22AC5E630AAF}">
      <dgm:prSet/>
      <dgm:spPr/>
      <dgm:t>
        <a:bodyPr/>
        <a:lstStyle/>
        <a:p>
          <a:endParaRPr lang="es-EC"/>
        </a:p>
      </dgm:t>
    </dgm:pt>
    <dgm:pt modelId="{BA262E19-8041-4435-9262-4046F1E401D2}" type="sibTrans" cxnId="{A22D85FA-3F02-4B76-B8A3-22AC5E630AAF}">
      <dgm:prSet/>
      <dgm:spPr/>
      <dgm:t>
        <a:bodyPr/>
        <a:lstStyle/>
        <a:p>
          <a:endParaRPr lang="es-EC"/>
        </a:p>
      </dgm:t>
    </dgm:pt>
    <dgm:pt modelId="{FC507B65-9066-4A52-AA2A-15CAC4B6E474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EC" sz="1400" dirty="0">
              <a:solidFill>
                <a:schemeClr val="tx1"/>
              </a:solidFill>
            </a:rPr>
            <a:t>Certificaciones en Buenas Prácticas Agropecuarias</a:t>
          </a:r>
        </a:p>
        <a:p>
          <a:r>
            <a:rPr lang="es-EC" sz="1400" b="1" dirty="0">
              <a:solidFill>
                <a:schemeClr val="tx1"/>
              </a:solidFill>
            </a:rPr>
            <a:t>Santo Domingo </a:t>
          </a:r>
        </a:p>
        <a:p>
          <a:r>
            <a:rPr lang="es-EC" sz="1400" b="1" dirty="0">
              <a:solidFill>
                <a:schemeClr val="tx1"/>
              </a:solidFill>
            </a:rPr>
            <a:t>Pecuarias:</a:t>
          </a:r>
        </a:p>
        <a:p>
          <a:r>
            <a:rPr lang="es-EC" sz="1400" dirty="0">
              <a:solidFill>
                <a:schemeClr val="tx1"/>
              </a:solidFill>
            </a:rPr>
            <a:t>Producción de leche: 10</a:t>
          </a:r>
        </a:p>
        <a:p>
          <a:r>
            <a:rPr lang="es-EC" sz="1400" dirty="0">
              <a:solidFill>
                <a:schemeClr val="tx1"/>
              </a:solidFill>
            </a:rPr>
            <a:t>Planteles avícolas: 17</a:t>
          </a:r>
        </a:p>
        <a:p>
          <a:r>
            <a:rPr lang="es-EC" sz="1400" dirty="0">
              <a:solidFill>
                <a:schemeClr val="tx1"/>
              </a:solidFill>
            </a:rPr>
            <a:t>Porcícola: 1</a:t>
          </a:r>
        </a:p>
        <a:p>
          <a:r>
            <a:rPr lang="es-EC" sz="1400" b="1" dirty="0">
              <a:solidFill>
                <a:schemeClr val="tx1"/>
              </a:solidFill>
            </a:rPr>
            <a:t>Agrícola:</a:t>
          </a:r>
        </a:p>
        <a:p>
          <a:r>
            <a:rPr lang="es-EC" sz="1400" b="0" dirty="0">
              <a:solidFill>
                <a:schemeClr val="tx1"/>
              </a:solidFill>
            </a:rPr>
            <a:t>Producción de piña</a:t>
          </a:r>
          <a:r>
            <a:rPr lang="es-EC" sz="1400" b="1" dirty="0">
              <a:solidFill>
                <a:schemeClr val="tx1"/>
              </a:solidFill>
            </a:rPr>
            <a:t>: </a:t>
          </a:r>
          <a:r>
            <a:rPr lang="es-EC" sz="1400" b="0" dirty="0">
              <a:solidFill>
                <a:schemeClr val="tx1"/>
              </a:solidFill>
            </a:rPr>
            <a:t>1</a:t>
          </a:r>
          <a:r>
            <a:rPr lang="es-EC" sz="1400" b="1" dirty="0">
              <a:solidFill>
                <a:schemeClr val="tx1"/>
              </a:solidFill>
            </a:rPr>
            <a:t>6</a:t>
          </a:r>
        </a:p>
        <a:p>
          <a:r>
            <a:rPr lang="es-EC" sz="1400" b="0" dirty="0">
              <a:solidFill>
                <a:schemeClr val="tx1"/>
              </a:solidFill>
            </a:rPr>
            <a:t>Orito</a:t>
          </a:r>
          <a:r>
            <a:rPr lang="es-EC" sz="1400" b="1" dirty="0">
              <a:solidFill>
                <a:schemeClr val="tx1"/>
              </a:solidFill>
            </a:rPr>
            <a:t>:</a:t>
          </a:r>
          <a:r>
            <a:rPr lang="es-EC" sz="1400" b="0" dirty="0">
              <a:solidFill>
                <a:schemeClr val="tx1"/>
              </a:solidFill>
            </a:rPr>
            <a:t>2</a:t>
          </a:r>
        </a:p>
      </dgm:t>
    </dgm:pt>
    <dgm:pt modelId="{9E4C588B-858E-4F06-A043-8DF797906BE9}" type="parTrans" cxnId="{23292D0D-1990-4214-8B13-D4203BBF3184}">
      <dgm:prSet/>
      <dgm:spPr/>
      <dgm:t>
        <a:bodyPr/>
        <a:lstStyle/>
        <a:p>
          <a:endParaRPr lang="es-EC"/>
        </a:p>
      </dgm:t>
    </dgm:pt>
    <dgm:pt modelId="{DEFE61B3-26D2-4D91-8B2C-164B74FB1F8C}" type="sibTrans" cxnId="{23292D0D-1990-4214-8B13-D4203BBF3184}">
      <dgm:prSet/>
      <dgm:spPr/>
      <dgm:t>
        <a:bodyPr/>
        <a:lstStyle/>
        <a:p>
          <a:endParaRPr lang="es-EC"/>
        </a:p>
      </dgm:t>
    </dgm:pt>
    <dgm:pt modelId="{8F150434-5B52-4738-BA56-B23502079AC9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EC" sz="1400" dirty="0">
              <a:solidFill>
                <a:schemeClr val="tx1"/>
              </a:solidFill>
            </a:rPr>
            <a:t>Certificaciones en Buenas Practicas Agropecuarias</a:t>
          </a:r>
        </a:p>
        <a:p>
          <a:r>
            <a:rPr lang="es-EC" sz="1400" b="1" dirty="0">
              <a:solidFill>
                <a:schemeClr val="tx1"/>
              </a:solidFill>
            </a:rPr>
            <a:t>Manabí</a:t>
          </a:r>
        </a:p>
        <a:p>
          <a:r>
            <a:rPr lang="es-EC" sz="1400" b="1" dirty="0">
              <a:solidFill>
                <a:schemeClr val="tx1"/>
              </a:solidFill>
            </a:rPr>
            <a:t>Pecuaria</a:t>
          </a:r>
        </a:p>
        <a:p>
          <a:r>
            <a:rPr lang="es-EC" sz="1400" dirty="0">
              <a:solidFill>
                <a:schemeClr val="tx1"/>
              </a:solidFill>
            </a:rPr>
            <a:t>Avícolas: 10</a:t>
          </a:r>
        </a:p>
        <a:p>
          <a:r>
            <a:rPr lang="es-EC" sz="1400" dirty="0">
              <a:solidFill>
                <a:schemeClr val="tx1"/>
              </a:solidFill>
            </a:rPr>
            <a:t>Leche: 2</a:t>
          </a:r>
        </a:p>
        <a:p>
          <a:r>
            <a:rPr lang="es-EC" sz="1400" b="1" dirty="0">
              <a:solidFill>
                <a:schemeClr val="tx1"/>
              </a:solidFill>
            </a:rPr>
            <a:t>Agrícola</a:t>
          </a:r>
        </a:p>
        <a:p>
          <a:r>
            <a:rPr lang="es-EC" sz="1400" dirty="0">
              <a:solidFill>
                <a:schemeClr val="tx1"/>
              </a:solidFill>
            </a:rPr>
            <a:t>Cacao: 25</a:t>
          </a:r>
        </a:p>
        <a:p>
          <a:r>
            <a:rPr lang="es-EC" sz="1400" dirty="0">
              <a:solidFill>
                <a:schemeClr val="tx1"/>
              </a:solidFill>
            </a:rPr>
            <a:t>Banano:1</a:t>
          </a:r>
        </a:p>
        <a:p>
          <a:r>
            <a:rPr lang="es-EC" sz="1400" dirty="0">
              <a:solidFill>
                <a:schemeClr val="tx1"/>
              </a:solidFill>
            </a:rPr>
            <a:t>Pitahaya: 3</a:t>
          </a:r>
        </a:p>
      </dgm:t>
    </dgm:pt>
    <dgm:pt modelId="{C3EB707E-A913-43FD-8840-92F57CE1BA6C}" type="parTrans" cxnId="{280464D5-9C01-480F-A6B5-6FFC662EAE19}">
      <dgm:prSet/>
      <dgm:spPr/>
      <dgm:t>
        <a:bodyPr/>
        <a:lstStyle/>
        <a:p>
          <a:endParaRPr lang="es-EC"/>
        </a:p>
      </dgm:t>
    </dgm:pt>
    <dgm:pt modelId="{D1EB05C5-C81F-43BF-8CD1-09F79A32933B}" type="sibTrans" cxnId="{280464D5-9C01-480F-A6B5-6FFC662EAE19}">
      <dgm:prSet/>
      <dgm:spPr/>
      <dgm:t>
        <a:bodyPr/>
        <a:lstStyle/>
        <a:p>
          <a:endParaRPr lang="es-EC"/>
        </a:p>
      </dgm:t>
    </dgm:pt>
    <dgm:pt modelId="{7BB6FB97-189A-4C8F-A6E4-7963883A9804}" type="pres">
      <dgm:prSet presAssocID="{CB54C155-CF70-4BB9-ABFE-AC0547E2C4E9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BC1B849-2C5B-4B04-92EA-0B96421ACB1A}" type="pres">
      <dgm:prSet presAssocID="{CB54C155-CF70-4BB9-ABFE-AC0547E2C4E9}" presName="axisShape" presStyleLbl="bgShp" presStyleIdx="0" presStyleCnt="1"/>
      <dgm:spPr/>
    </dgm:pt>
    <dgm:pt modelId="{BBF39F8C-168A-495F-869B-5164E1E73F25}" type="pres">
      <dgm:prSet presAssocID="{CB54C155-CF70-4BB9-ABFE-AC0547E2C4E9}" presName="rect1" presStyleLbl="node1" presStyleIdx="0" presStyleCnt="4" custScaleX="128778" custScaleY="111010" custLinFactNeighborX="-13230" custLinFactNeighborY="-37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3E621AF-0838-4E7D-8985-B405C505950E}" type="pres">
      <dgm:prSet presAssocID="{CB54C155-CF70-4BB9-ABFE-AC0547E2C4E9}" presName="rect2" presStyleLbl="node1" presStyleIdx="1" presStyleCnt="4" custScaleX="118474" custScaleY="111010" custLinFactNeighborX="9945" custLinFactNeighborY="-18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A73F15-0441-4ABA-BCE1-E6F6AF10CC9B}" type="pres">
      <dgm:prSet presAssocID="{CB54C155-CF70-4BB9-ABFE-AC0547E2C4E9}" presName="rect3" presStyleLbl="node1" presStyleIdx="2" presStyleCnt="4" custScaleX="130472" custScaleY="111010" custLinFactNeighborX="-13304" custLinFactNeighborY="31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3A8C83-0672-4A2A-96F2-634DDE6B6F75}" type="pres">
      <dgm:prSet presAssocID="{CB54C155-CF70-4BB9-ABFE-AC0547E2C4E9}" presName="rect4" presStyleLbl="node1" presStyleIdx="3" presStyleCnt="4" custScaleX="118474" custScaleY="111010" custLinFactNeighborX="8355" custLinFactNeighborY="25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0F08105-F721-4C83-BCAC-3BD5247E62F0}" type="presOf" srcId="{751CAB8A-20E4-4A5C-9EE8-795BF3BE9E27}" destId="{BBF39F8C-168A-495F-869B-5164E1E73F25}" srcOrd="0" destOrd="0" presId="urn:microsoft.com/office/officeart/2005/8/layout/matrix2"/>
    <dgm:cxn modelId="{280464D5-9C01-480F-A6B5-6FFC662EAE19}" srcId="{CB54C155-CF70-4BB9-ABFE-AC0547E2C4E9}" destId="{8F150434-5B52-4738-BA56-B23502079AC9}" srcOrd="3" destOrd="0" parTransId="{C3EB707E-A913-43FD-8840-92F57CE1BA6C}" sibTransId="{D1EB05C5-C81F-43BF-8CD1-09F79A32933B}"/>
    <dgm:cxn modelId="{23292D0D-1990-4214-8B13-D4203BBF3184}" srcId="{CB54C155-CF70-4BB9-ABFE-AC0547E2C4E9}" destId="{FC507B65-9066-4A52-AA2A-15CAC4B6E474}" srcOrd="2" destOrd="0" parTransId="{9E4C588B-858E-4F06-A043-8DF797906BE9}" sibTransId="{DEFE61B3-26D2-4D91-8B2C-164B74FB1F8C}"/>
    <dgm:cxn modelId="{7DF2EC3B-5334-4216-B572-B45D0FB83601}" type="presOf" srcId="{CB54C155-CF70-4BB9-ABFE-AC0547E2C4E9}" destId="{7BB6FB97-189A-4C8F-A6E4-7963883A9804}" srcOrd="0" destOrd="0" presId="urn:microsoft.com/office/officeart/2005/8/layout/matrix2"/>
    <dgm:cxn modelId="{A22D85FA-3F02-4B76-B8A3-22AC5E630AAF}" srcId="{CB54C155-CF70-4BB9-ABFE-AC0547E2C4E9}" destId="{4CCFD539-38C0-4D6B-8903-9766C6DBF595}" srcOrd="1" destOrd="0" parTransId="{40416EEA-FDE2-4770-9F3B-4A9B30DB6D79}" sibTransId="{BA262E19-8041-4435-9262-4046F1E401D2}"/>
    <dgm:cxn modelId="{F4D7CFD5-ACDF-46E4-8602-534AB7BB73F5}" srcId="{CB54C155-CF70-4BB9-ABFE-AC0547E2C4E9}" destId="{751CAB8A-20E4-4A5C-9EE8-795BF3BE9E27}" srcOrd="0" destOrd="0" parTransId="{3F9966D0-CDBF-4136-A05B-9344218A3C73}" sibTransId="{AC8024D6-13EF-45E3-851B-31757C24AE15}"/>
    <dgm:cxn modelId="{F1ECEE4D-9754-410F-AA2F-92EBEDD92D83}" type="presOf" srcId="{8F150434-5B52-4738-BA56-B23502079AC9}" destId="{FD3A8C83-0672-4A2A-96F2-634DDE6B6F75}" srcOrd="0" destOrd="0" presId="urn:microsoft.com/office/officeart/2005/8/layout/matrix2"/>
    <dgm:cxn modelId="{D70D6012-79B1-4356-8FB6-8FCCA10CFB3E}" type="presOf" srcId="{4CCFD539-38C0-4D6B-8903-9766C6DBF595}" destId="{23E621AF-0838-4E7D-8985-B405C505950E}" srcOrd="0" destOrd="0" presId="urn:microsoft.com/office/officeart/2005/8/layout/matrix2"/>
    <dgm:cxn modelId="{8E6BA184-87AA-4344-A0EA-621AF5654B60}" type="presOf" srcId="{FC507B65-9066-4A52-AA2A-15CAC4B6E474}" destId="{A2A73F15-0441-4ABA-BCE1-E6F6AF10CC9B}" srcOrd="0" destOrd="0" presId="urn:microsoft.com/office/officeart/2005/8/layout/matrix2"/>
    <dgm:cxn modelId="{4BA251DF-9BB2-45AE-9262-4D6CDDA5AD9C}" type="presParOf" srcId="{7BB6FB97-189A-4C8F-A6E4-7963883A9804}" destId="{6BC1B849-2C5B-4B04-92EA-0B96421ACB1A}" srcOrd="0" destOrd="0" presId="urn:microsoft.com/office/officeart/2005/8/layout/matrix2"/>
    <dgm:cxn modelId="{89BF606D-7854-4DBA-BF54-968220CC5F99}" type="presParOf" srcId="{7BB6FB97-189A-4C8F-A6E4-7963883A9804}" destId="{BBF39F8C-168A-495F-869B-5164E1E73F25}" srcOrd="1" destOrd="0" presId="urn:microsoft.com/office/officeart/2005/8/layout/matrix2"/>
    <dgm:cxn modelId="{94197EAE-D736-448E-AE0A-FCF8625F34E9}" type="presParOf" srcId="{7BB6FB97-189A-4C8F-A6E4-7963883A9804}" destId="{23E621AF-0838-4E7D-8985-B405C505950E}" srcOrd="2" destOrd="0" presId="urn:microsoft.com/office/officeart/2005/8/layout/matrix2"/>
    <dgm:cxn modelId="{52C96C88-A39C-43CC-9ED6-6FBFB2892787}" type="presParOf" srcId="{7BB6FB97-189A-4C8F-A6E4-7963883A9804}" destId="{A2A73F15-0441-4ABA-BCE1-E6F6AF10CC9B}" srcOrd="3" destOrd="0" presId="urn:microsoft.com/office/officeart/2005/8/layout/matrix2"/>
    <dgm:cxn modelId="{F3003E8B-09A7-44A7-80CA-F431C69069A4}" type="presParOf" srcId="{7BB6FB97-189A-4C8F-A6E4-7963883A9804}" destId="{FD3A8C83-0672-4A2A-96F2-634DDE6B6F75}" srcOrd="4" destOrd="0" presId="urn:microsoft.com/office/officeart/2005/8/layout/matrix2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B54C155-CF70-4BB9-ABFE-AC0547E2C4E9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751CAB8A-20E4-4A5C-9EE8-795BF3BE9E27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endParaRPr lang="es-EC" sz="1600" dirty="0">
            <a:solidFill>
              <a:schemeClr val="tx1"/>
            </a:solidFill>
          </a:endParaRPr>
        </a:p>
        <a:p>
          <a:r>
            <a:rPr lang="es-EC" sz="1600" b="1" dirty="0">
              <a:solidFill>
                <a:schemeClr val="tx1"/>
              </a:solidFill>
            </a:rPr>
            <a:t>Centros Industriales, Certificación MABIO</a:t>
          </a:r>
        </a:p>
        <a:p>
          <a:r>
            <a:rPr lang="es-EC" sz="1600" dirty="0">
              <a:solidFill>
                <a:schemeClr val="tx1"/>
              </a:solidFill>
            </a:rPr>
            <a:t>Santo Domingo: 5</a:t>
          </a:r>
        </a:p>
        <a:p>
          <a:r>
            <a:rPr lang="es-EC" sz="1600" dirty="0">
              <a:solidFill>
                <a:schemeClr val="tx1"/>
              </a:solidFill>
            </a:rPr>
            <a:t>Manabí:4</a:t>
          </a:r>
        </a:p>
        <a:p>
          <a:r>
            <a:rPr lang="es-EC" sz="1600" b="1" dirty="0">
              <a:solidFill>
                <a:schemeClr val="tx1"/>
              </a:solidFill>
            </a:rPr>
            <a:t>Centros artesanales, Certificación MABIO</a:t>
          </a:r>
        </a:p>
        <a:p>
          <a:r>
            <a:rPr lang="es-EC" sz="1600" dirty="0">
              <a:solidFill>
                <a:schemeClr val="tx1"/>
              </a:solidFill>
            </a:rPr>
            <a:t>Santo Domingo: 11</a:t>
          </a:r>
        </a:p>
        <a:p>
          <a:r>
            <a:rPr lang="es-EC" sz="1600" dirty="0">
              <a:solidFill>
                <a:schemeClr val="tx1"/>
              </a:solidFill>
            </a:rPr>
            <a:t>Manabí: 13</a:t>
          </a:r>
        </a:p>
        <a:p>
          <a:endParaRPr lang="es-EC" sz="1600" dirty="0">
            <a:solidFill>
              <a:schemeClr val="tx1"/>
            </a:solidFill>
          </a:endParaRPr>
        </a:p>
      </dgm:t>
    </dgm:pt>
    <dgm:pt modelId="{3F9966D0-CDBF-4136-A05B-9344218A3C73}" type="parTrans" cxnId="{F4D7CFD5-ACDF-46E4-8602-534AB7BB73F5}">
      <dgm:prSet/>
      <dgm:spPr/>
      <dgm:t>
        <a:bodyPr/>
        <a:lstStyle/>
        <a:p>
          <a:endParaRPr lang="es-EC"/>
        </a:p>
      </dgm:t>
    </dgm:pt>
    <dgm:pt modelId="{AC8024D6-13EF-45E3-851B-31757C24AE15}" type="sibTrans" cxnId="{F4D7CFD5-ACDF-46E4-8602-534AB7BB73F5}">
      <dgm:prSet/>
      <dgm:spPr/>
      <dgm:t>
        <a:bodyPr/>
        <a:lstStyle/>
        <a:p>
          <a:endParaRPr lang="es-EC"/>
        </a:p>
      </dgm:t>
    </dgm:pt>
    <dgm:pt modelId="{4CCFD539-38C0-4D6B-8903-9766C6DBF595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Centros de faenamiento Industriales catastrados, </a:t>
          </a:r>
          <a:r>
            <a:rPr lang="es-EC" sz="1600" dirty="0">
              <a:solidFill>
                <a:schemeClr val="tx1"/>
              </a:solidFill>
            </a:rPr>
            <a:t>Santo Domingo: 7</a:t>
          </a:r>
        </a:p>
        <a:p>
          <a:r>
            <a:rPr lang="es-EC" sz="1600" dirty="0">
              <a:solidFill>
                <a:schemeClr val="tx1"/>
              </a:solidFill>
            </a:rPr>
            <a:t>Manabí:34</a:t>
          </a:r>
        </a:p>
        <a:p>
          <a:r>
            <a:rPr lang="es-EC" sz="1600" b="1" dirty="0">
              <a:solidFill>
                <a:schemeClr val="tx1"/>
              </a:solidFill>
            </a:rPr>
            <a:t>Centros de faenamiento artesanal catastrados</a:t>
          </a:r>
        </a:p>
        <a:p>
          <a:r>
            <a:rPr lang="es-EC" sz="1600" dirty="0">
              <a:solidFill>
                <a:schemeClr val="tx1"/>
              </a:solidFill>
            </a:rPr>
            <a:t>Santo Domingo: 17</a:t>
          </a:r>
        </a:p>
        <a:p>
          <a:r>
            <a:rPr lang="es-EC" sz="1600" dirty="0">
              <a:solidFill>
                <a:schemeClr val="tx1"/>
              </a:solidFill>
            </a:rPr>
            <a:t>Manabí: 36</a:t>
          </a:r>
        </a:p>
      </dgm:t>
    </dgm:pt>
    <dgm:pt modelId="{40416EEA-FDE2-4770-9F3B-4A9B30DB6D79}" type="parTrans" cxnId="{A22D85FA-3F02-4B76-B8A3-22AC5E630AAF}">
      <dgm:prSet/>
      <dgm:spPr/>
      <dgm:t>
        <a:bodyPr/>
        <a:lstStyle/>
        <a:p>
          <a:endParaRPr lang="es-EC"/>
        </a:p>
      </dgm:t>
    </dgm:pt>
    <dgm:pt modelId="{BA262E19-8041-4435-9262-4046F1E401D2}" type="sibTrans" cxnId="{A22D85FA-3F02-4B76-B8A3-22AC5E630AAF}">
      <dgm:prSet/>
      <dgm:spPr/>
      <dgm:t>
        <a:bodyPr/>
        <a:lstStyle/>
        <a:p>
          <a:endParaRPr lang="es-EC"/>
        </a:p>
      </dgm:t>
    </dgm:pt>
    <dgm:pt modelId="{FC507B65-9066-4A52-AA2A-15CAC4B6E474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EC" sz="1600" b="1" i="0" u="none" dirty="0">
              <a:solidFill>
                <a:schemeClr val="tx1"/>
              </a:solidFill>
            </a:rPr>
            <a:t>Litros controlados</a:t>
          </a:r>
        </a:p>
        <a:p>
          <a:r>
            <a:rPr lang="es-EC" sz="1600" b="0" i="0" u="none" dirty="0">
              <a:solidFill>
                <a:schemeClr val="tx1"/>
              </a:solidFill>
            </a:rPr>
            <a:t>Santo Domingo: 448166</a:t>
          </a:r>
        </a:p>
        <a:p>
          <a:r>
            <a:rPr lang="es-EC" sz="1600" b="0" i="0" u="none" dirty="0">
              <a:solidFill>
                <a:schemeClr val="tx1"/>
              </a:solidFill>
            </a:rPr>
            <a:t>Manabí:68363</a:t>
          </a:r>
          <a:endParaRPr lang="es-EC" sz="1600" dirty="0">
            <a:solidFill>
              <a:schemeClr val="tx1"/>
            </a:solidFill>
          </a:endParaRPr>
        </a:p>
        <a:p>
          <a:r>
            <a:rPr lang="es-EC" sz="1600" b="1" i="0" u="none" dirty="0">
              <a:solidFill>
                <a:schemeClr val="tx1"/>
              </a:solidFill>
            </a:rPr>
            <a:t>Litros decomisados</a:t>
          </a:r>
        </a:p>
        <a:p>
          <a:r>
            <a:rPr lang="es-EC" sz="1600" b="0" i="0" u="none" dirty="0">
              <a:solidFill>
                <a:schemeClr val="tx1"/>
              </a:solidFill>
            </a:rPr>
            <a:t>Santo Domingo: 1909</a:t>
          </a:r>
        </a:p>
        <a:p>
          <a:r>
            <a:rPr lang="es-EC" sz="1600" b="0" i="0" u="none" dirty="0">
              <a:solidFill>
                <a:schemeClr val="tx1"/>
              </a:solidFill>
            </a:rPr>
            <a:t>Manabí: 0</a:t>
          </a:r>
          <a:endParaRPr lang="es-EC" sz="1600" dirty="0">
            <a:solidFill>
              <a:schemeClr val="tx1"/>
            </a:solidFill>
          </a:endParaRPr>
        </a:p>
      </dgm:t>
    </dgm:pt>
    <dgm:pt modelId="{9E4C588B-858E-4F06-A043-8DF797906BE9}" type="parTrans" cxnId="{23292D0D-1990-4214-8B13-D4203BBF3184}">
      <dgm:prSet/>
      <dgm:spPr/>
      <dgm:t>
        <a:bodyPr/>
        <a:lstStyle/>
        <a:p>
          <a:endParaRPr lang="es-EC"/>
        </a:p>
      </dgm:t>
    </dgm:pt>
    <dgm:pt modelId="{DEFE61B3-26D2-4D91-8B2C-164B74FB1F8C}" type="sibTrans" cxnId="{23292D0D-1990-4214-8B13-D4203BBF3184}">
      <dgm:prSet/>
      <dgm:spPr/>
      <dgm:t>
        <a:bodyPr/>
        <a:lstStyle/>
        <a:p>
          <a:endParaRPr lang="es-EC"/>
        </a:p>
      </dgm:t>
    </dgm:pt>
    <dgm:pt modelId="{8F150434-5B52-4738-BA56-B23502079AC9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Suero de leche</a:t>
          </a:r>
        </a:p>
        <a:p>
          <a:r>
            <a:rPr lang="es-EC" sz="1600" dirty="0">
              <a:solidFill>
                <a:schemeClr val="tx1"/>
              </a:solidFill>
            </a:rPr>
            <a:t>Santo Domingo: 146735 </a:t>
          </a:r>
        </a:p>
        <a:p>
          <a:r>
            <a:rPr lang="es-EC" sz="1600" dirty="0">
              <a:solidFill>
                <a:schemeClr val="tx1"/>
              </a:solidFill>
            </a:rPr>
            <a:t>Manabí:3000</a:t>
          </a:r>
        </a:p>
        <a:p>
          <a:endParaRPr lang="es-EC" sz="1600" dirty="0">
            <a:solidFill>
              <a:schemeClr val="tx1"/>
            </a:solidFill>
          </a:endParaRPr>
        </a:p>
      </dgm:t>
    </dgm:pt>
    <dgm:pt modelId="{C3EB707E-A913-43FD-8840-92F57CE1BA6C}" type="parTrans" cxnId="{280464D5-9C01-480F-A6B5-6FFC662EAE19}">
      <dgm:prSet/>
      <dgm:spPr/>
      <dgm:t>
        <a:bodyPr/>
        <a:lstStyle/>
        <a:p>
          <a:endParaRPr lang="es-EC"/>
        </a:p>
      </dgm:t>
    </dgm:pt>
    <dgm:pt modelId="{D1EB05C5-C81F-43BF-8CD1-09F79A32933B}" type="sibTrans" cxnId="{280464D5-9C01-480F-A6B5-6FFC662EAE19}">
      <dgm:prSet/>
      <dgm:spPr/>
      <dgm:t>
        <a:bodyPr/>
        <a:lstStyle/>
        <a:p>
          <a:endParaRPr lang="es-EC"/>
        </a:p>
      </dgm:t>
    </dgm:pt>
    <dgm:pt modelId="{7BB6FB97-189A-4C8F-A6E4-7963883A9804}" type="pres">
      <dgm:prSet presAssocID="{CB54C155-CF70-4BB9-ABFE-AC0547E2C4E9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BC1B849-2C5B-4B04-92EA-0B96421ACB1A}" type="pres">
      <dgm:prSet presAssocID="{CB54C155-CF70-4BB9-ABFE-AC0547E2C4E9}" presName="axisShape" presStyleLbl="bgShp" presStyleIdx="0" presStyleCnt="1" custLinFactNeighborX="438" custLinFactNeighborY="1053"/>
      <dgm:spPr/>
    </dgm:pt>
    <dgm:pt modelId="{BBF39F8C-168A-495F-869B-5164E1E73F25}" type="pres">
      <dgm:prSet presAssocID="{CB54C155-CF70-4BB9-ABFE-AC0547E2C4E9}" presName="rect1" presStyleLbl="node1" presStyleIdx="0" presStyleCnt="4" custScaleX="112135" custLinFactNeighborX="-2337" custLinFactNeighborY="70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3E621AF-0838-4E7D-8985-B405C505950E}" type="pres">
      <dgm:prSet presAssocID="{CB54C155-CF70-4BB9-ABFE-AC0547E2C4E9}" presName="rect2" presStyleLbl="node1" presStyleIdx="1" presStyleCnt="4" custScaleX="122729" custLinFactNeighborX="5627" custLinFactNeighborY="47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A73F15-0441-4ABA-BCE1-E6F6AF10CC9B}" type="pres">
      <dgm:prSet presAssocID="{CB54C155-CF70-4BB9-ABFE-AC0547E2C4E9}" presName="rect3" presStyleLbl="node1" presStyleIdx="2" presStyleCnt="4" custScaleX="122262" custLinFactNeighborX="-3445" custLinFactNeighborY="-27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3A8C83-0672-4A2A-96F2-634DDE6B6F75}" type="pres">
      <dgm:prSet presAssocID="{CB54C155-CF70-4BB9-ABFE-AC0547E2C4E9}" presName="rect4" presStyleLbl="node1" presStyleIdx="3" presStyleCnt="4" custScaleX="121207" custLinFactNeighborX="7393" custLinFactNeighborY="-174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0F08105-F721-4C83-BCAC-3BD5247E62F0}" type="presOf" srcId="{751CAB8A-20E4-4A5C-9EE8-795BF3BE9E27}" destId="{BBF39F8C-168A-495F-869B-5164E1E73F25}" srcOrd="0" destOrd="0" presId="urn:microsoft.com/office/officeart/2005/8/layout/matrix2"/>
    <dgm:cxn modelId="{280464D5-9C01-480F-A6B5-6FFC662EAE19}" srcId="{CB54C155-CF70-4BB9-ABFE-AC0547E2C4E9}" destId="{8F150434-5B52-4738-BA56-B23502079AC9}" srcOrd="3" destOrd="0" parTransId="{C3EB707E-A913-43FD-8840-92F57CE1BA6C}" sibTransId="{D1EB05C5-C81F-43BF-8CD1-09F79A32933B}"/>
    <dgm:cxn modelId="{23292D0D-1990-4214-8B13-D4203BBF3184}" srcId="{CB54C155-CF70-4BB9-ABFE-AC0547E2C4E9}" destId="{FC507B65-9066-4A52-AA2A-15CAC4B6E474}" srcOrd="2" destOrd="0" parTransId="{9E4C588B-858E-4F06-A043-8DF797906BE9}" sibTransId="{DEFE61B3-26D2-4D91-8B2C-164B74FB1F8C}"/>
    <dgm:cxn modelId="{7DF2EC3B-5334-4216-B572-B45D0FB83601}" type="presOf" srcId="{CB54C155-CF70-4BB9-ABFE-AC0547E2C4E9}" destId="{7BB6FB97-189A-4C8F-A6E4-7963883A9804}" srcOrd="0" destOrd="0" presId="urn:microsoft.com/office/officeart/2005/8/layout/matrix2"/>
    <dgm:cxn modelId="{A22D85FA-3F02-4B76-B8A3-22AC5E630AAF}" srcId="{CB54C155-CF70-4BB9-ABFE-AC0547E2C4E9}" destId="{4CCFD539-38C0-4D6B-8903-9766C6DBF595}" srcOrd="1" destOrd="0" parTransId="{40416EEA-FDE2-4770-9F3B-4A9B30DB6D79}" sibTransId="{BA262E19-8041-4435-9262-4046F1E401D2}"/>
    <dgm:cxn modelId="{F4D7CFD5-ACDF-46E4-8602-534AB7BB73F5}" srcId="{CB54C155-CF70-4BB9-ABFE-AC0547E2C4E9}" destId="{751CAB8A-20E4-4A5C-9EE8-795BF3BE9E27}" srcOrd="0" destOrd="0" parTransId="{3F9966D0-CDBF-4136-A05B-9344218A3C73}" sibTransId="{AC8024D6-13EF-45E3-851B-31757C24AE15}"/>
    <dgm:cxn modelId="{F1ECEE4D-9754-410F-AA2F-92EBEDD92D83}" type="presOf" srcId="{8F150434-5B52-4738-BA56-B23502079AC9}" destId="{FD3A8C83-0672-4A2A-96F2-634DDE6B6F75}" srcOrd="0" destOrd="0" presId="urn:microsoft.com/office/officeart/2005/8/layout/matrix2"/>
    <dgm:cxn modelId="{D70D6012-79B1-4356-8FB6-8FCCA10CFB3E}" type="presOf" srcId="{4CCFD539-38C0-4D6B-8903-9766C6DBF595}" destId="{23E621AF-0838-4E7D-8985-B405C505950E}" srcOrd="0" destOrd="0" presId="urn:microsoft.com/office/officeart/2005/8/layout/matrix2"/>
    <dgm:cxn modelId="{8E6BA184-87AA-4344-A0EA-621AF5654B60}" type="presOf" srcId="{FC507B65-9066-4A52-AA2A-15CAC4B6E474}" destId="{A2A73F15-0441-4ABA-BCE1-E6F6AF10CC9B}" srcOrd="0" destOrd="0" presId="urn:microsoft.com/office/officeart/2005/8/layout/matrix2"/>
    <dgm:cxn modelId="{4BA251DF-9BB2-45AE-9262-4D6CDDA5AD9C}" type="presParOf" srcId="{7BB6FB97-189A-4C8F-A6E4-7963883A9804}" destId="{6BC1B849-2C5B-4B04-92EA-0B96421ACB1A}" srcOrd="0" destOrd="0" presId="urn:microsoft.com/office/officeart/2005/8/layout/matrix2"/>
    <dgm:cxn modelId="{89BF606D-7854-4DBA-BF54-968220CC5F99}" type="presParOf" srcId="{7BB6FB97-189A-4C8F-A6E4-7963883A9804}" destId="{BBF39F8C-168A-495F-869B-5164E1E73F25}" srcOrd="1" destOrd="0" presId="urn:microsoft.com/office/officeart/2005/8/layout/matrix2"/>
    <dgm:cxn modelId="{94197EAE-D736-448E-AE0A-FCF8625F34E9}" type="presParOf" srcId="{7BB6FB97-189A-4C8F-A6E4-7963883A9804}" destId="{23E621AF-0838-4E7D-8985-B405C505950E}" srcOrd="2" destOrd="0" presId="urn:microsoft.com/office/officeart/2005/8/layout/matrix2"/>
    <dgm:cxn modelId="{52C96C88-A39C-43CC-9ED6-6FBFB2892787}" type="presParOf" srcId="{7BB6FB97-189A-4C8F-A6E4-7963883A9804}" destId="{A2A73F15-0441-4ABA-BCE1-E6F6AF10CC9B}" srcOrd="3" destOrd="0" presId="urn:microsoft.com/office/officeart/2005/8/layout/matrix2"/>
    <dgm:cxn modelId="{F3003E8B-09A7-44A7-80CA-F431C69069A4}" type="presParOf" srcId="{7BB6FB97-189A-4C8F-A6E4-7963883A9804}" destId="{FD3A8C83-0672-4A2A-96F2-634DDE6B6F75}" srcOrd="4" destOrd="0" presId="urn:microsoft.com/office/officeart/2005/8/layout/matrix2"/>
  </dgm:cxnLst>
  <dgm:bg>
    <a:noFill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8438FDD-DBA7-48AE-9A2F-6C24CD5ED3F5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960AAA2-3C3C-4365-BC39-0E94E05A5A86}">
      <dgm:prSet phldrT="[Texto]" custT="1"/>
      <dgm:spPr>
        <a:solidFill>
          <a:srgbClr val="843799"/>
        </a:solidFill>
      </dgm:spPr>
      <dgm:t>
        <a:bodyPr/>
        <a:lstStyle/>
        <a:p>
          <a:r>
            <a:rPr lang="es-ES" sz="1800" dirty="0">
              <a:solidFill>
                <a:schemeClr val="tx1"/>
              </a:solidFill>
            </a:rPr>
            <a:t>SANTO DOMINGO</a:t>
          </a:r>
        </a:p>
      </dgm:t>
    </dgm:pt>
    <dgm:pt modelId="{72F0FA5C-9FA4-4E4C-8CE4-D293A4954FF4}" type="parTrans" cxnId="{BEF90C3A-20B8-4041-B5A2-A4A612E16C5D}">
      <dgm:prSet/>
      <dgm:spPr/>
      <dgm:t>
        <a:bodyPr/>
        <a:lstStyle/>
        <a:p>
          <a:endParaRPr lang="es-ES"/>
        </a:p>
      </dgm:t>
    </dgm:pt>
    <dgm:pt modelId="{97B34113-56C0-4368-8952-FA829129E6CA}" type="sibTrans" cxnId="{BEF90C3A-20B8-4041-B5A2-A4A612E16C5D}">
      <dgm:prSet/>
      <dgm:spPr/>
      <dgm:t>
        <a:bodyPr/>
        <a:lstStyle/>
        <a:p>
          <a:endParaRPr lang="es-ES"/>
        </a:p>
      </dgm:t>
    </dgm:pt>
    <dgm:pt modelId="{DD8DC198-52C1-4385-BBE7-FABAFE3A74D1}">
      <dgm:prSet phldrT="[Texto]" custT="1"/>
      <dgm:spPr>
        <a:solidFill>
          <a:srgbClr val="CC66FF">
            <a:alpha val="89804"/>
          </a:srgbClr>
        </a:solidFill>
      </dgm:spPr>
      <dgm:t>
        <a:bodyPr/>
        <a:lstStyle/>
        <a:p>
          <a:r>
            <a:rPr lang="es-ES" sz="1600" dirty="0">
              <a:solidFill>
                <a:schemeClr val="tx1"/>
              </a:solidFill>
            </a:rPr>
            <a:t>PRODUCTOS DECOMISADOS</a:t>
          </a:r>
        </a:p>
        <a:p>
          <a:r>
            <a:rPr lang="es-ES" sz="1600" dirty="0">
              <a:solidFill>
                <a:schemeClr val="tx1"/>
              </a:solidFill>
            </a:rPr>
            <a:t>55</a:t>
          </a:r>
        </a:p>
      </dgm:t>
    </dgm:pt>
    <dgm:pt modelId="{FEFCFCD0-7FE0-49E1-BF2E-9A0F7464E9A3}" type="parTrans" cxnId="{0B48D5A1-7AB3-44D3-B9DC-49CA1B0C2BC6}">
      <dgm:prSet/>
      <dgm:spPr/>
      <dgm:t>
        <a:bodyPr/>
        <a:lstStyle/>
        <a:p>
          <a:endParaRPr lang="es-ES"/>
        </a:p>
      </dgm:t>
    </dgm:pt>
    <dgm:pt modelId="{B7013443-1056-40C8-A599-9BDDC0D3F8E3}" type="sibTrans" cxnId="{0B48D5A1-7AB3-44D3-B9DC-49CA1B0C2BC6}">
      <dgm:prSet/>
      <dgm:spPr/>
      <dgm:t>
        <a:bodyPr/>
        <a:lstStyle/>
        <a:p>
          <a:endParaRPr lang="es-ES"/>
        </a:p>
      </dgm:t>
    </dgm:pt>
    <dgm:pt modelId="{EDC1241B-8124-407C-8BAE-CA23006212BB}">
      <dgm:prSet phldrT="[Texto]" custT="1"/>
      <dgm:spPr>
        <a:solidFill>
          <a:srgbClr val="CC66FF">
            <a:alpha val="89804"/>
          </a:srgbClr>
        </a:solidFill>
      </dgm:spPr>
      <dgm:t>
        <a:bodyPr/>
        <a:lstStyle/>
        <a:p>
          <a:r>
            <a:rPr lang="es-ES" sz="1600" dirty="0">
              <a:solidFill>
                <a:schemeClr val="tx1"/>
              </a:solidFill>
            </a:rPr>
            <a:t>PRODUCTOS CUARENTENADOS</a:t>
          </a:r>
        </a:p>
        <a:p>
          <a:r>
            <a:rPr lang="es-ES" sz="1600" dirty="0">
              <a:solidFill>
                <a:schemeClr val="tx1"/>
              </a:solidFill>
            </a:rPr>
            <a:t>10</a:t>
          </a:r>
        </a:p>
      </dgm:t>
    </dgm:pt>
    <dgm:pt modelId="{5F54ECC3-0CE1-41EE-9602-16C82C9B252D}" type="parTrans" cxnId="{2E7C7972-7CBA-4647-9902-58DB600BCD01}">
      <dgm:prSet/>
      <dgm:spPr/>
      <dgm:t>
        <a:bodyPr/>
        <a:lstStyle/>
        <a:p>
          <a:endParaRPr lang="es-ES"/>
        </a:p>
      </dgm:t>
    </dgm:pt>
    <dgm:pt modelId="{8A3778E4-1BC2-433A-B6F2-2589AAA40DE3}" type="sibTrans" cxnId="{2E7C7972-7CBA-4647-9902-58DB600BCD01}">
      <dgm:prSet/>
      <dgm:spPr/>
      <dgm:t>
        <a:bodyPr/>
        <a:lstStyle/>
        <a:p>
          <a:endParaRPr lang="es-ES"/>
        </a:p>
      </dgm:t>
    </dgm:pt>
    <dgm:pt modelId="{0BE8BC65-103B-4937-92F2-005A42C9A82E}">
      <dgm:prSet phldrT="[Texto]" custT="1"/>
      <dgm:spPr>
        <a:solidFill>
          <a:srgbClr val="843799"/>
        </a:solidFill>
      </dgm:spPr>
      <dgm:t>
        <a:bodyPr/>
        <a:lstStyle/>
        <a:p>
          <a:r>
            <a:rPr lang="es-ES" sz="1800" dirty="0">
              <a:solidFill>
                <a:schemeClr val="tx1"/>
              </a:solidFill>
            </a:rPr>
            <a:t>MANABÍ</a:t>
          </a:r>
        </a:p>
      </dgm:t>
    </dgm:pt>
    <dgm:pt modelId="{E45D15AB-4B5B-492B-B0B7-DC386ABDD0DB}" type="parTrans" cxnId="{B1C36C7D-6229-4938-8E93-2C57DB8ECB2B}">
      <dgm:prSet/>
      <dgm:spPr/>
      <dgm:t>
        <a:bodyPr/>
        <a:lstStyle/>
        <a:p>
          <a:endParaRPr lang="es-ES"/>
        </a:p>
      </dgm:t>
    </dgm:pt>
    <dgm:pt modelId="{6FD4C0A1-3738-4851-A0F0-670D35D2977D}" type="sibTrans" cxnId="{B1C36C7D-6229-4938-8E93-2C57DB8ECB2B}">
      <dgm:prSet/>
      <dgm:spPr/>
      <dgm:t>
        <a:bodyPr/>
        <a:lstStyle/>
        <a:p>
          <a:endParaRPr lang="es-ES"/>
        </a:p>
      </dgm:t>
    </dgm:pt>
    <dgm:pt modelId="{6B74DB5C-3F4B-47EC-B328-328D88642693}">
      <dgm:prSet phldrT="[Texto]" custT="1"/>
      <dgm:spPr>
        <a:solidFill>
          <a:srgbClr val="CC66FF">
            <a:alpha val="89804"/>
          </a:srgbClr>
        </a:solidFill>
      </dgm:spPr>
      <dgm:t>
        <a:bodyPr/>
        <a:lstStyle/>
        <a:p>
          <a:r>
            <a:rPr lang="es-ES" sz="1600" dirty="0">
              <a:solidFill>
                <a:schemeClr val="tx1"/>
              </a:solidFill>
            </a:rPr>
            <a:t>PRODUCTOS DECOMISADOS</a:t>
          </a:r>
        </a:p>
        <a:p>
          <a:r>
            <a:rPr lang="es-ES" sz="1600">
              <a:solidFill>
                <a:schemeClr val="tx1"/>
              </a:solidFill>
            </a:rPr>
            <a:t>20</a:t>
          </a:r>
          <a:endParaRPr lang="es-ES" sz="1600" dirty="0">
            <a:solidFill>
              <a:schemeClr val="tx1"/>
            </a:solidFill>
          </a:endParaRPr>
        </a:p>
      </dgm:t>
    </dgm:pt>
    <dgm:pt modelId="{81E7C007-D0A0-4E70-901C-B94EF2D07458}" type="parTrans" cxnId="{3C5D0EE2-75E3-4891-B31E-078221A427F3}">
      <dgm:prSet/>
      <dgm:spPr/>
      <dgm:t>
        <a:bodyPr/>
        <a:lstStyle/>
        <a:p>
          <a:endParaRPr lang="es-ES"/>
        </a:p>
      </dgm:t>
    </dgm:pt>
    <dgm:pt modelId="{D044B19F-7CDF-440F-AADF-D7D75F8053ED}" type="sibTrans" cxnId="{3C5D0EE2-75E3-4891-B31E-078221A427F3}">
      <dgm:prSet/>
      <dgm:spPr/>
      <dgm:t>
        <a:bodyPr/>
        <a:lstStyle/>
        <a:p>
          <a:endParaRPr lang="es-ES"/>
        </a:p>
      </dgm:t>
    </dgm:pt>
    <dgm:pt modelId="{33EE53E1-D4B9-4AE4-8EB9-C381A4362A53}">
      <dgm:prSet phldrT="[Texto]" custT="1"/>
      <dgm:spPr>
        <a:solidFill>
          <a:srgbClr val="CC66FF">
            <a:alpha val="89804"/>
          </a:srgbClr>
        </a:solidFill>
      </dgm:spPr>
      <dgm:t>
        <a:bodyPr/>
        <a:lstStyle/>
        <a:p>
          <a:r>
            <a:rPr lang="es-ES" sz="1600" dirty="0">
              <a:solidFill>
                <a:schemeClr val="tx1"/>
              </a:solidFill>
            </a:rPr>
            <a:t>PRODUCTOS CUARENTENADOS</a:t>
          </a:r>
        </a:p>
        <a:p>
          <a:r>
            <a:rPr lang="es-ES" sz="1600" dirty="0">
              <a:solidFill>
                <a:schemeClr val="tx1"/>
              </a:solidFill>
            </a:rPr>
            <a:t>0</a:t>
          </a:r>
        </a:p>
      </dgm:t>
    </dgm:pt>
    <dgm:pt modelId="{ABA8974F-D1F3-48D4-B072-9F12051FEF7D}" type="parTrans" cxnId="{9CC98D58-93E1-486D-A89B-EAF30EEA18CC}">
      <dgm:prSet/>
      <dgm:spPr/>
      <dgm:t>
        <a:bodyPr/>
        <a:lstStyle/>
        <a:p>
          <a:endParaRPr lang="es-ES"/>
        </a:p>
      </dgm:t>
    </dgm:pt>
    <dgm:pt modelId="{76BA82F1-4A77-47AF-8150-30320E991765}" type="sibTrans" cxnId="{9CC98D58-93E1-486D-A89B-EAF30EEA18CC}">
      <dgm:prSet/>
      <dgm:spPr/>
      <dgm:t>
        <a:bodyPr/>
        <a:lstStyle/>
        <a:p>
          <a:endParaRPr lang="es-ES"/>
        </a:p>
      </dgm:t>
    </dgm:pt>
    <dgm:pt modelId="{1C368C5C-3B97-434C-B61C-E8CAE541D233}" type="pres">
      <dgm:prSet presAssocID="{28438FDD-DBA7-48AE-9A2F-6C24CD5ED3F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6F740DDB-D6B4-45B7-A63D-945690294079}" type="pres">
      <dgm:prSet presAssocID="{8960AAA2-3C3C-4365-BC39-0E94E05A5A86}" presName="root" presStyleCnt="0"/>
      <dgm:spPr/>
    </dgm:pt>
    <dgm:pt modelId="{D38EB0B5-3B3D-4898-80D9-218DACFA2654}" type="pres">
      <dgm:prSet presAssocID="{8960AAA2-3C3C-4365-BC39-0E94E05A5A86}" presName="rootComposite" presStyleCnt="0"/>
      <dgm:spPr/>
    </dgm:pt>
    <dgm:pt modelId="{7B5C8725-7138-4B0C-B593-1D3CC1E38F9D}" type="pres">
      <dgm:prSet presAssocID="{8960AAA2-3C3C-4365-BC39-0E94E05A5A86}" presName="rootText" presStyleLbl="node1" presStyleIdx="0" presStyleCnt="2"/>
      <dgm:spPr/>
      <dgm:t>
        <a:bodyPr/>
        <a:lstStyle/>
        <a:p>
          <a:endParaRPr lang="es-ES"/>
        </a:p>
      </dgm:t>
    </dgm:pt>
    <dgm:pt modelId="{F5D96D32-3072-4EE8-9BA3-3B9CD56C2119}" type="pres">
      <dgm:prSet presAssocID="{8960AAA2-3C3C-4365-BC39-0E94E05A5A86}" presName="rootConnector" presStyleLbl="node1" presStyleIdx="0" presStyleCnt="2"/>
      <dgm:spPr/>
      <dgm:t>
        <a:bodyPr/>
        <a:lstStyle/>
        <a:p>
          <a:endParaRPr lang="es-ES"/>
        </a:p>
      </dgm:t>
    </dgm:pt>
    <dgm:pt modelId="{5F20CA1B-7445-4C33-A8B8-372E460C0A96}" type="pres">
      <dgm:prSet presAssocID="{8960AAA2-3C3C-4365-BC39-0E94E05A5A86}" presName="childShape" presStyleCnt="0"/>
      <dgm:spPr/>
    </dgm:pt>
    <dgm:pt modelId="{73C8E372-C086-4D30-8BD8-B6C6C22E2BF8}" type="pres">
      <dgm:prSet presAssocID="{FEFCFCD0-7FE0-49E1-BF2E-9A0F7464E9A3}" presName="Name13" presStyleLbl="parChTrans1D2" presStyleIdx="0" presStyleCnt="4"/>
      <dgm:spPr/>
      <dgm:t>
        <a:bodyPr/>
        <a:lstStyle/>
        <a:p>
          <a:endParaRPr lang="es-ES"/>
        </a:p>
      </dgm:t>
    </dgm:pt>
    <dgm:pt modelId="{721CFD6D-86D6-43C6-9FB1-13C878663E68}" type="pres">
      <dgm:prSet presAssocID="{DD8DC198-52C1-4385-BBE7-FABAFE3A74D1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8FD82B-BAEB-4960-919D-9DB59BB6B9FB}" type="pres">
      <dgm:prSet presAssocID="{5F54ECC3-0CE1-41EE-9602-16C82C9B252D}" presName="Name13" presStyleLbl="parChTrans1D2" presStyleIdx="1" presStyleCnt="4"/>
      <dgm:spPr/>
      <dgm:t>
        <a:bodyPr/>
        <a:lstStyle/>
        <a:p>
          <a:endParaRPr lang="es-ES"/>
        </a:p>
      </dgm:t>
    </dgm:pt>
    <dgm:pt modelId="{589D9BE0-D7DF-445D-A594-4D0E4A85FF54}" type="pres">
      <dgm:prSet presAssocID="{EDC1241B-8124-407C-8BAE-CA23006212BB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66BABF3-A1FC-4A92-B319-FC1E2489DCEB}" type="pres">
      <dgm:prSet presAssocID="{0BE8BC65-103B-4937-92F2-005A42C9A82E}" presName="root" presStyleCnt="0"/>
      <dgm:spPr/>
    </dgm:pt>
    <dgm:pt modelId="{3B1A4592-8B4B-4AF0-8018-55000136D224}" type="pres">
      <dgm:prSet presAssocID="{0BE8BC65-103B-4937-92F2-005A42C9A82E}" presName="rootComposite" presStyleCnt="0"/>
      <dgm:spPr/>
    </dgm:pt>
    <dgm:pt modelId="{887C82E7-0498-44EC-A863-29CD0C3B5212}" type="pres">
      <dgm:prSet presAssocID="{0BE8BC65-103B-4937-92F2-005A42C9A82E}" presName="rootText" presStyleLbl="node1" presStyleIdx="1" presStyleCnt="2"/>
      <dgm:spPr/>
      <dgm:t>
        <a:bodyPr/>
        <a:lstStyle/>
        <a:p>
          <a:endParaRPr lang="es-ES"/>
        </a:p>
      </dgm:t>
    </dgm:pt>
    <dgm:pt modelId="{D3A4BEE7-76F4-4278-9DE5-864A81414E34}" type="pres">
      <dgm:prSet presAssocID="{0BE8BC65-103B-4937-92F2-005A42C9A82E}" presName="rootConnector" presStyleLbl="node1" presStyleIdx="1" presStyleCnt="2"/>
      <dgm:spPr/>
      <dgm:t>
        <a:bodyPr/>
        <a:lstStyle/>
        <a:p>
          <a:endParaRPr lang="es-ES"/>
        </a:p>
      </dgm:t>
    </dgm:pt>
    <dgm:pt modelId="{4023F00D-A425-44A2-9DC3-49F474FD96FA}" type="pres">
      <dgm:prSet presAssocID="{0BE8BC65-103B-4937-92F2-005A42C9A82E}" presName="childShape" presStyleCnt="0"/>
      <dgm:spPr/>
    </dgm:pt>
    <dgm:pt modelId="{F055603F-1A81-46DD-AB2D-CEF7CD04B3A5}" type="pres">
      <dgm:prSet presAssocID="{81E7C007-D0A0-4E70-901C-B94EF2D07458}" presName="Name13" presStyleLbl="parChTrans1D2" presStyleIdx="2" presStyleCnt="4"/>
      <dgm:spPr/>
      <dgm:t>
        <a:bodyPr/>
        <a:lstStyle/>
        <a:p>
          <a:endParaRPr lang="es-ES"/>
        </a:p>
      </dgm:t>
    </dgm:pt>
    <dgm:pt modelId="{9B192622-0D55-4F76-836B-89F987E5A4A0}" type="pres">
      <dgm:prSet presAssocID="{6B74DB5C-3F4B-47EC-B328-328D88642693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23C3A9B-8B44-4C22-A6AF-FEBC5150FEB2}" type="pres">
      <dgm:prSet presAssocID="{ABA8974F-D1F3-48D4-B072-9F12051FEF7D}" presName="Name13" presStyleLbl="parChTrans1D2" presStyleIdx="3" presStyleCnt="4"/>
      <dgm:spPr/>
      <dgm:t>
        <a:bodyPr/>
        <a:lstStyle/>
        <a:p>
          <a:endParaRPr lang="es-ES"/>
        </a:p>
      </dgm:t>
    </dgm:pt>
    <dgm:pt modelId="{D430BD44-C71D-4B9C-85EB-C3E506B0F07D}" type="pres">
      <dgm:prSet presAssocID="{33EE53E1-D4B9-4AE4-8EB9-C381A4362A53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E7C7972-7CBA-4647-9902-58DB600BCD01}" srcId="{8960AAA2-3C3C-4365-BC39-0E94E05A5A86}" destId="{EDC1241B-8124-407C-8BAE-CA23006212BB}" srcOrd="1" destOrd="0" parTransId="{5F54ECC3-0CE1-41EE-9602-16C82C9B252D}" sibTransId="{8A3778E4-1BC2-433A-B6F2-2589AAA40DE3}"/>
    <dgm:cxn modelId="{AB401071-F806-4F22-8981-01AF02E5F38A}" type="presOf" srcId="{33EE53E1-D4B9-4AE4-8EB9-C381A4362A53}" destId="{D430BD44-C71D-4B9C-85EB-C3E506B0F07D}" srcOrd="0" destOrd="0" presId="urn:microsoft.com/office/officeart/2005/8/layout/hierarchy3"/>
    <dgm:cxn modelId="{B1C36C7D-6229-4938-8E93-2C57DB8ECB2B}" srcId="{28438FDD-DBA7-48AE-9A2F-6C24CD5ED3F5}" destId="{0BE8BC65-103B-4937-92F2-005A42C9A82E}" srcOrd="1" destOrd="0" parTransId="{E45D15AB-4B5B-492B-B0B7-DC386ABDD0DB}" sibTransId="{6FD4C0A1-3738-4851-A0F0-670D35D2977D}"/>
    <dgm:cxn modelId="{BB392DF4-6434-4D81-B932-06CA7C581FA9}" type="presOf" srcId="{28438FDD-DBA7-48AE-9A2F-6C24CD5ED3F5}" destId="{1C368C5C-3B97-434C-B61C-E8CAE541D233}" srcOrd="0" destOrd="0" presId="urn:microsoft.com/office/officeart/2005/8/layout/hierarchy3"/>
    <dgm:cxn modelId="{3C5D0EE2-75E3-4891-B31E-078221A427F3}" srcId="{0BE8BC65-103B-4937-92F2-005A42C9A82E}" destId="{6B74DB5C-3F4B-47EC-B328-328D88642693}" srcOrd="0" destOrd="0" parTransId="{81E7C007-D0A0-4E70-901C-B94EF2D07458}" sibTransId="{D044B19F-7CDF-440F-AADF-D7D75F8053ED}"/>
    <dgm:cxn modelId="{A2A65CDA-2562-4044-A7BF-388066CAA8E7}" type="presOf" srcId="{5F54ECC3-0CE1-41EE-9602-16C82C9B252D}" destId="{E38FD82B-BAEB-4960-919D-9DB59BB6B9FB}" srcOrd="0" destOrd="0" presId="urn:microsoft.com/office/officeart/2005/8/layout/hierarchy3"/>
    <dgm:cxn modelId="{9CC98D58-93E1-486D-A89B-EAF30EEA18CC}" srcId="{0BE8BC65-103B-4937-92F2-005A42C9A82E}" destId="{33EE53E1-D4B9-4AE4-8EB9-C381A4362A53}" srcOrd="1" destOrd="0" parTransId="{ABA8974F-D1F3-48D4-B072-9F12051FEF7D}" sibTransId="{76BA82F1-4A77-47AF-8150-30320E991765}"/>
    <dgm:cxn modelId="{D713A486-342F-42E9-BBB7-68362B575119}" type="presOf" srcId="{FEFCFCD0-7FE0-49E1-BF2E-9A0F7464E9A3}" destId="{73C8E372-C086-4D30-8BD8-B6C6C22E2BF8}" srcOrd="0" destOrd="0" presId="urn:microsoft.com/office/officeart/2005/8/layout/hierarchy3"/>
    <dgm:cxn modelId="{DE1D11FC-C1E4-47C5-9507-6729A3EFB7A5}" type="presOf" srcId="{0BE8BC65-103B-4937-92F2-005A42C9A82E}" destId="{887C82E7-0498-44EC-A863-29CD0C3B5212}" srcOrd="0" destOrd="0" presId="urn:microsoft.com/office/officeart/2005/8/layout/hierarchy3"/>
    <dgm:cxn modelId="{0B48D5A1-7AB3-44D3-B9DC-49CA1B0C2BC6}" srcId="{8960AAA2-3C3C-4365-BC39-0E94E05A5A86}" destId="{DD8DC198-52C1-4385-BBE7-FABAFE3A74D1}" srcOrd="0" destOrd="0" parTransId="{FEFCFCD0-7FE0-49E1-BF2E-9A0F7464E9A3}" sibTransId="{B7013443-1056-40C8-A599-9BDDC0D3F8E3}"/>
    <dgm:cxn modelId="{CC97B5CF-983A-4B19-A14B-A194F3941061}" type="presOf" srcId="{81E7C007-D0A0-4E70-901C-B94EF2D07458}" destId="{F055603F-1A81-46DD-AB2D-CEF7CD04B3A5}" srcOrd="0" destOrd="0" presId="urn:microsoft.com/office/officeart/2005/8/layout/hierarchy3"/>
    <dgm:cxn modelId="{93F55A0F-E472-4DC0-BA3C-CF5B2204EDA4}" type="presOf" srcId="{6B74DB5C-3F4B-47EC-B328-328D88642693}" destId="{9B192622-0D55-4F76-836B-89F987E5A4A0}" srcOrd="0" destOrd="0" presId="urn:microsoft.com/office/officeart/2005/8/layout/hierarchy3"/>
    <dgm:cxn modelId="{BEF90C3A-20B8-4041-B5A2-A4A612E16C5D}" srcId="{28438FDD-DBA7-48AE-9A2F-6C24CD5ED3F5}" destId="{8960AAA2-3C3C-4365-BC39-0E94E05A5A86}" srcOrd="0" destOrd="0" parTransId="{72F0FA5C-9FA4-4E4C-8CE4-D293A4954FF4}" sibTransId="{97B34113-56C0-4368-8952-FA829129E6CA}"/>
    <dgm:cxn modelId="{18E7737F-233F-46E5-A54A-BB1D28E5C334}" type="presOf" srcId="{0BE8BC65-103B-4937-92F2-005A42C9A82E}" destId="{D3A4BEE7-76F4-4278-9DE5-864A81414E34}" srcOrd="1" destOrd="0" presId="urn:microsoft.com/office/officeart/2005/8/layout/hierarchy3"/>
    <dgm:cxn modelId="{B28B40FD-5BAB-45DA-A5E2-3361F49C6A93}" type="presOf" srcId="{8960AAA2-3C3C-4365-BC39-0E94E05A5A86}" destId="{7B5C8725-7138-4B0C-B593-1D3CC1E38F9D}" srcOrd="0" destOrd="0" presId="urn:microsoft.com/office/officeart/2005/8/layout/hierarchy3"/>
    <dgm:cxn modelId="{B729BED1-F3AF-440E-9475-F547BB345CBA}" type="presOf" srcId="{ABA8974F-D1F3-48D4-B072-9F12051FEF7D}" destId="{123C3A9B-8B44-4C22-A6AF-FEBC5150FEB2}" srcOrd="0" destOrd="0" presId="urn:microsoft.com/office/officeart/2005/8/layout/hierarchy3"/>
    <dgm:cxn modelId="{339749CA-E5E1-4E54-85D7-505A073E5B6C}" type="presOf" srcId="{8960AAA2-3C3C-4365-BC39-0E94E05A5A86}" destId="{F5D96D32-3072-4EE8-9BA3-3B9CD56C2119}" srcOrd="1" destOrd="0" presId="urn:microsoft.com/office/officeart/2005/8/layout/hierarchy3"/>
    <dgm:cxn modelId="{FA7A6727-CE50-422E-AE1C-C53E5105FA95}" type="presOf" srcId="{DD8DC198-52C1-4385-BBE7-FABAFE3A74D1}" destId="{721CFD6D-86D6-43C6-9FB1-13C878663E68}" srcOrd="0" destOrd="0" presId="urn:microsoft.com/office/officeart/2005/8/layout/hierarchy3"/>
    <dgm:cxn modelId="{E8A03677-E467-4C07-ACCE-43BFC6EED778}" type="presOf" srcId="{EDC1241B-8124-407C-8BAE-CA23006212BB}" destId="{589D9BE0-D7DF-445D-A594-4D0E4A85FF54}" srcOrd="0" destOrd="0" presId="urn:microsoft.com/office/officeart/2005/8/layout/hierarchy3"/>
    <dgm:cxn modelId="{DE8E0411-6566-4909-9361-01479F014652}" type="presParOf" srcId="{1C368C5C-3B97-434C-B61C-E8CAE541D233}" destId="{6F740DDB-D6B4-45B7-A63D-945690294079}" srcOrd="0" destOrd="0" presId="urn:microsoft.com/office/officeart/2005/8/layout/hierarchy3"/>
    <dgm:cxn modelId="{D2EED161-CD3E-4171-BA35-736FC8F57083}" type="presParOf" srcId="{6F740DDB-D6B4-45B7-A63D-945690294079}" destId="{D38EB0B5-3B3D-4898-80D9-218DACFA2654}" srcOrd="0" destOrd="0" presId="urn:microsoft.com/office/officeart/2005/8/layout/hierarchy3"/>
    <dgm:cxn modelId="{AAB41CCC-3C8B-4248-845A-4F57AC9DFA46}" type="presParOf" srcId="{D38EB0B5-3B3D-4898-80D9-218DACFA2654}" destId="{7B5C8725-7138-4B0C-B593-1D3CC1E38F9D}" srcOrd="0" destOrd="0" presId="urn:microsoft.com/office/officeart/2005/8/layout/hierarchy3"/>
    <dgm:cxn modelId="{8620C5CF-5BF7-4987-907A-9CA751CA18F0}" type="presParOf" srcId="{D38EB0B5-3B3D-4898-80D9-218DACFA2654}" destId="{F5D96D32-3072-4EE8-9BA3-3B9CD56C2119}" srcOrd="1" destOrd="0" presId="urn:microsoft.com/office/officeart/2005/8/layout/hierarchy3"/>
    <dgm:cxn modelId="{DE7BA8E6-0870-4F64-A133-6EB91C25C5D4}" type="presParOf" srcId="{6F740DDB-D6B4-45B7-A63D-945690294079}" destId="{5F20CA1B-7445-4C33-A8B8-372E460C0A96}" srcOrd="1" destOrd="0" presId="urn:microsoft.com/office/officeart/2005/8/layout/hierarchy3"/>
    <dgm:cxn modelId="{26281CB1-DA5C-4D79-8FA5-7304796DE9C9}" type="presParOf" srcId="{5F20CA1B-7445-4C33-A8B8-372E460C0A96}" destId="{73C8E372-C086-4D30-8BD8-B6C6C22E2BF8}" srcOrd="0" destOrd="0" presId="urn:microsoft.com/office/officeart/2005/8/layout/hierarchy3"/>
    <dgm:cxn modelId="{CDF32200-8B5D-44EA-AD0D-BB18E04E3B8E}" type="presParOf" srcId="{5F20CA1B-7445-4C33-A8B8-372E460C0A96}" destId="{721CFD6D-86D6-43C6-9FB1-13C878663E68}" srcOrd="1" destOrd="0" presId="urn:microsoft.com/office/officeart/2005/8/layout/hierarchy3"/>
    <dgm:cxn modelId="{D636D90C-24E8-4395-8EDC-247456088B5A}" type="presParOf" srcId="{5F20CA1B-7445-4C33-A8B8-372E460C0A96}" destId="{E38FD82B-BAEB-4960-919D-9DB59BB6B9FB}" srcOrd="2" destOrd="0" presId="urn:microsoft.com/office/officeart/2005/8/layout/hierarchy3"/>
    <dgm:cxn modelId="{2EAE983A-2AA0-4A30-8E57-1EC7D1819856}" type="presParOf" srcId="{5F20CA1B-7445-4C33-A8B8-372E460C0A96}" destId="{589D9BE0-D7DF-445D-A594-4D0E4A85FF54}" srcOrd="3" destOrd="0" presId="urn:microsoft.com/office/officeart/2005/8/layout/hierarchy3"/>
    <dgm:cxn modelId="{E813E557-0812-4D66-ACED-FFCC92B11BA1}" type="presParOf" srcId="{1C368C5C-3B97-434C-B61C-E8CAE541D233}" destId="{466BABF3-A1FC-4A92-B319-FC1E2489DCEB}" srcOrd="1" destOrd="0" presId="urn:microsoft.com/office/officeart/2005/8/layout/hierarchy3"/>
    <dgm:cxn modelId="{17DDBAAE-1CC8-481C-A640-F7A2D39E34E6}" type="presParOf" srcId="{466BABF3-A1FC-4A92-B319-FC1E2489DCEB}" destId="{3B1A4592-8B4B-4AF0-8018-55000136D224}" srcOrd="0" destOrd="0" presId="urn:microsoft.com/office/officeart/2005/8/layout/hierarchy3"/>
    <dgm:cxn modelId="{8D3485E1-13E9-410F-986D-757289C22AFC}" type="presParOf" srcId="{3B1A4592-8B4B-4AF0-8018-55000136D224}" destId="{887C82E7-0498-44EC-A863-29CD0C3B5212}" srcOrd="0" destOrd="0" presId="urn:microsoft.com/office/officeart/2005/8/layout/hierarchy3"/>
    <dgm:cxn modelId="{01572D49-9C40-4F75-A56A-BF45516382CB}" type="presParOf" srcId="{3B1A4592-8B4B-4AF0-8018-55000136D224}" destId="{D3A4BEE7-76F4-4278-9DE5-864A81414E34}" srcOrd="1" destOrd="0" presId="urn:microsoft.com/office/officeart/2005/8/layout/hierarchy3"/>
    <dgm:cxn modelId="{E0EF9400-7631-445B-8E89-B89F231C9FC1}" type="presParOf" srcId="{466BABF3-A1FC-4A92-B319-FC1E2489DCEB}" destId="{4023F00D-A425-44A2-9DC3-49F474FD96FA}" srcOrd="1" destOrd="0" presId="urn:microsoft.com/office/officeart/2005/8/layout/hierarchy3"/>
    <dgm:cxn modelId="{66671C51-83A0-47C7-B741-0CE64FB45D4B}" type="presParOf" srcId="{4023F00D-A425-44A2-9DC3-49F474FD96FA}" destId="{F055603F-1A81-46DD-AB2D-CEF7CD04B3A5}" srcOrd="0" destOrd="0" presId="urn:microsoft.com/office/officeart/2005/8/layout/hierarchy3"/>
    <dgm:cxn modelId="{1AAE5068-3048-4B1A-9124-2E754B7E0F7B}" type="presParOf" srcId="{4023F00D-A425-44A2-9DC3-49F474FD96FA}" destId="{9B192622-0D55-4F76-836B-89F987E5A4A0}" srcOrd="1" destOrd="0" presId="urn:microsoft.com/office/officeart/2005/8/layout/hierarchy3"/>
    <dgm:cxn modelId="{B0B9EC21-7498-492A-BAD3-B7A9C849C4B9}" type="presParOf" srcId="{4023F00D-A425-44A2-9DC3-49F474FD96FA}" destId="{123C3A9B-8B44-4C22-A6AF-FEBC5150FEB2}" srcOrd="2" destOrd="0" presId="urn:microsoft.com/office/officeart/2005/8/layout/hierarchy3"/>
    <dgm:cxn modelId="{CE095EA1-6695-4D8C-A38F-21409AFA7C15}" type="presParOf" srcId="{4023F00D-A425-44A2-9DC3-49F474FD96FA}" destId="{D430BD44-C71D-4B9C-85EB-C3E506B0F07D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A9EE877-5EC3-4B77-95D6-FCA8E2960D47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6AD7E9E9-AA68-42C4-8269-2FE28B5F04EB}">
      <dgm:prSet phldrT="[Texto]" custT="1"/>
      <dgm:spPr/>
      <dgm:t>
        <a:bodyPr/>
        <a:lstStyle/>
        <a:p>
          <a:r>
            <a:rPr lang="es-EC" sz="1400" b="1" dirty="0"/>
            <a:t>Empresas Registradas</a:t>
          </a:r>
        </a:p>
        <a:p>
          <a:r>
            <a:rPr lang="es-EC" sz="1400" dirty="0"/>
            <a:t>Santo Domingo:38 </a:t>
          </a:r>
        </a:p>
        <a:p>
          <a:r>
            <a:rPr lang="es-EC" sz="1400" dirty="0"/>
            <a:t>Manabí:20</a:t>
          </a:r>
        </a:p>
      </dgm:t>
    </dgm:pt>
    <dgm:pt modelId="{4B95385F-5D18-487F-993B-AD0501C03655}" type="parTrans" cxnId="{C442A229-CC1A-4F6A-BE10-091B7AE69887}">
      <dgm:prSet/>
      <dgm:spPr/>
      <dgm:t>
        <a:bodyPr/>
        <a:lstStyle/>
        <a:p>
          <a:endParaRPr lang="es-EC"/>
        </a:p>
      </dgm:t>
    </dgm:pt>
    <dgm:pt modelId="{29EDD0BD-9712-4C73-BDE4-146F761FF4EE}" type="sibTrans" cxnId="{C442A229-CC1A-4F6A-BE10-091B7AE69887}">
      <dgm:prSet/>
      <dgm:spPr/>
      <dgm:t>
        <a:bodyPr/>
        <a:lstStyle/>
        <a:p>
          <a:endParaRPr lang="es-EC"/>
        </a:p>
      </dgm:t>
    </dgm:pt>
    <dgm:pt modelId="{4C24F1EE-14B2-4A01-878B-4E167BCD0084}">
      <dgm:prSet phldrT="[Texto]" custT="1"/>
      <dgm:spPr/>
      <dgm:t>
        <a:bodyPr/>
        <a:lstStyle/>
        <a:p>
          <a:r>
            <a:rPr lang="es-EC" sz="1400" b="1" dirty="0"/>
            <a:t>Almacenes Registrados</a:t>
          </a:r>
        </a:p>
        <a:p>
          <a:r>
            <a:rPr lang="es-EC" sz="1400" dirty="0"/>
            <a:t>Santo Domingo: 272</a:t>
          </a:r>
        </a:p>
        <a:p>
          <a:r>
            <a:rPr lang="es-EC" sz="1400" dirty="0"/>
            <a:t>Manabí: 338</a:t>
          </a:r>
          <a:endParaRPr lang="es-EC" sz="1400" b="1" dirty="0"/>
        </a:p>
        <a:p>
          <a:endParaRPr lang="es-EC" sz="1400" b="1" dirty="0"/>
        </a:p>
      </dgm:t>
    </dgm:pt>
    <dgm:pt modelId="{4B2A2B41-3CB3-4F25-A596-6E9252BF797E}" type="parTrans" cxnId="{2920E40B-8FAA-47BA-9C38-1F44D20CA449}">
      <dgm:prSet/>
      <dgm:spPr/>
      <dgm:t>
        <a:bodyPr/>
        <a:lstStyle/>
        <a:p>
          <a:endParaRPr lang="es-EC"/>
        </a:p>
      </dgm:t>
    </dgm:pt>
    <dgm:pt modelId="{D6923EB6-8038-4CAF-9F36-3D9EE67F4E80}" type="sibTrans" cxnId="{2920E40B-8FAA-47BA-9C38-1F44D20CA449}">
      <dgm:prSet/>
      <dgm:spPr/>
      <dgm:t>
        <a:bodyPr/>
        <a:lstStyle/>
        <a:p>
          <a:endParaRPr lang="es-EC"/>
        </a:p>
      </dgm:t>
    </dgm:pt>
    <dgm:pt modelId="{6D3E8747-056E-4C43-A4E8-9C4C7F024D53}">
      <dgm:prSet phldrT="[Texto]" custT="1"/>
      <dgm:spPr/>
      <dgm:t>
        <a:bodyPr/>
        <a:lstStyle/>
        <a:p>
          <a:r>
            <a:rPr lang="es-EC" sz="1400" b="1" dirty="0"/>
            <a:t>Productos Inspeccionados</a:t>
          </a:r>
        </a:p>
        <a:p>
          <a:r>
            <a:rPr lang="es-EC" sz="1400" dirty="0"/>
            <a:t>Santo Domingo: 660 </a:t>
          </a:r>
        </a:p>
        <a:p>
          <a:r>
            <a:rPr lang="es-EC" sz="1400" dirty="0"/>
            <a:t>Manabí:535</a:t>
          </a:r>
        </a:p>
      </dgm:t>
    </dgm:pt>
    <dgm:pt modelId="{E567C029-FF3C-4F38-9977-EFF2FF113C42}" type="parTrans" cxnId="{349235AB-733D-455A-A78C-004BEA8D5A4D}">
      <dgm:prSet/>
      <dgm:spPr/>
      <dgm:t>
        <a:bodyPr/>
        <a:lstStyle/>
        <a:p>
          <a:endParaRPr lang="es-EC"/>
        </a:p>
      </dgm:t>
    </dgm:pt>
    <dgm:pt modelId="{B05559EA-5D1F-4A56-AB1D-9872FEB0EB1F}" type="sibTrans" cxnId="{349235AB-733D-455A-A78C-004BEA8D5A4D}">
      <dgm:prSet/>
      <dgm:spPr/>
      <dgm:t>
        <a:bodyPr/>
        <a:lstStyle/>
        <a:p>
          <a:endParaRPr lang="es-EC"/>
        </a:p>
      </dgm:t>
    </dgm:pt>
    <dgm:pt modelId="{E8CC47DF-8D1E-493D-9FCC-84C1883AB0EC}" type="pres">
      <dgm:prSet presAssocID="{9A9EE877-5EC3-4B77-95D6-FCA8E2960D47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171B9CFD-AA94-44A3-B331-AB0186501572}" type="pres">
      <dgm:prSet presAssocID="{6AD7E9E9-AA68-42C4-8269-2FE28B5F04EB}" presName="Accent1" presStyleCnt="0"/>
      <dgm:spPr/>
    </dgm:pt>
    <dgm:pt modelId="{D31E7403-7318-4499-B3DD-E89844C2E8B9}" type="pres">
      <dgm:prSet presAssocID="{6AD7E9E9-AA68-42C4-8269-2FE28B5F04EB}" presName="Accent" presStyleLbl="node1" presStyleIdx="0" presStyleCnt="3" custScaleX="111157" custScaleY="96166"/>
      <dgm:spPr>
        <a:solidFill>
          <a:srgbClr val="843799"/>
        </a:solidFill>
      </dgm:spPr>
    </dgm:pt>
    <dgm:pt modelId="{A90A0234-F0F8-471C-B491-C9087D24224F}" type="pres">
      <dgm:prSet presAssocID="{6AD7E9E9-AA68-42C4-8269-2FE28B5F04EB}" presName="Parent1" presStyleLbl="revTx" presStyleIdx="0" presStyleCnt="3" custScaleX="13528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68AD10E-FD8E-4ED3-A2BF-24604EB294E7}" type="pres">
      <dgm:prSet presAssocID="{4C24F1EE-14B2-4A01-878B-4E167BCD0084}" presName="Accent2" presStyleCnt="0"/>
      <dgm:spPr/>
    </dgm:pt>
    <dgm:pt modelId="{D127EDAE-83A3-4F1F-AA8D-E93DE35A10F4}" type="pres">
      <dgm:prSet presAssocID="{4C24F1EE-14B2-4A01-878B-4E167BCD0084}" presName="Accent" presStyleLbl="node1" presStyleIdx="1" presStyleCnt="3"/>
      <dgm:spPr>
        <a:solidFill>
          <a:srgbClr val="843799"/>
        </a:solidFill>
      </dgm:spPr>
    </dgm:pt>
    <dgm:pt modelId="{CB206B7F-EAFC-4E7F-B572-BCB000DE9DB2}" type="pres">
      <dgm:prSet presAssocID="{4C24F1EE-14B2-4A01-878B-4E167BCD0084}" presName="Parent2" presStyleLbl="revTx" presStyleIdx="1" presStyleCnt="3" custScaleX="134391" custScaleY="14606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BB38BC-0F40-4B7B-8809-E902BA9F2F4D}" type="pres">
      <dgm:prSet presAssocID="{6D3E8747-056E-4C43-A4E8-9C4C7F024D53}" presName="Accent3" presStyleCnt="0"/>
      <dgm:spPr/>
    </dgm:pt>
    <dgm:pt modelId="{DA5E0113-A2BC-443F-A5D3-2692BE60D4FD}" type="pres">
      <dgm:prSet presAssocID="{6D3E8747-056E-4C43-A4E8-9C4C7F024D53}" presName="Accent" presStyleLbl="node1" presStyleIdx="2" presStyleCnt="3" custScaleX="107295"/>
      <dgm:spPr>
        <a:solidFill>
          <a:srgbClr val="843799"/>
        </a:solidFill>
      </dgm:spPr>
    </dgm:pt>
    <dgm:pt modelId="{AF98CCDC-0E44-4A27-BF9D-932EA47A04A4}" type="pres">
      <dgm:prSet presAssocID="{6D3E8747-056E-4C43-A4E8-9C4C7F024D53}" presName="Parent3" presStyleLbl="revTx" presStyleIdx="2" presStyleCnt="3" custScaleX="13351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5F7CC15-AD16-4EAF-AB67-7808AC3CB9DE}" type="presOf" srcId="{6AD7E9E9-AA68-42C4-8269-2FE28B5F04EB}" destId="{A90A0234-F0F8-471C-B491-C9087D24224F}" srcOrd="0" destOrd="0" presId="urn:microsoft.com/office/officeart/2009/layout/CircleArrowProcess"/>
    <dgm:cxn modelId="{B653ECCA-F3F9-4F1B-9B17-540DC5F146E6}" type="presOf" srcId="{4C24F1EE-14B2-4A01-878B-4E167BCD0084}" destId="{CB206B7F-EAFC-4E7F-B572-BCB000DE9DB2}" srcOrd="0" destOrd="0" presId="urn:microsoft.com/office/officeart/2009/layout/CircleArrowProcess"/>
    <dgm:cxn modelId="{5659661B-6633-457F-A84C-6B0F7170901C}" type="presOf" srcId="{9A9EE877-5EC3-4B77-95D6-FCA8E2960D47}" destId="{E8CC47DF-8D1E-493D-9FCC-84C1883AB0EC}" srcOrd="0" destOrd="0" presId="urn:microsoft.com/office/officeart/2009/layout/CircleArrowProcess"/>
    <dgm:cxn modelId="{0B21BDE8-6C61-4101-B181-9A7E20FEA420}" type="presOf" srcId="{6D3E8747-056E-4C43-A4E8-9C4C7F024D53}" destId="{AF98CCDC-0E44-4A27-BF9D-932EA47A04A4}" srcOrd="0" destOrd="0" presId="urn:microsoft.com/office/officeart/2009/layout/CircleArrowProcess"/>
    <dgm:cxn modelId="{349235AB-733D-455A-A78C-004BEA8D5A4D}" srcId="{9A9EE877-5EC3-4B77-95D6-FCA8E2960D47}" destId="{6D3E8747-056E-4C43-A4E8-9C4C7F024D53}" srcOrd="2" destOrd="0" parTransId="{E567C029-FF3C-4F38-9977-EFF2FF113C42}" sibTransId="{B05559EA-5D1F-4A56-AB1D-9872FEB0EB1F}"/>
    <dgm:cxn modelId="{C442A229-CC1A-4F6A-BE10-091B7AE69887}" srcId="{9A9EE877-5EC3-4B77-95D6-FCA8E2960D47}" destId="{6AD7E9E9-AA68-42C4-8269-2FE28B5F04EB}" srcOrd="0" destOrd="0" parTransId="{4B95385F-5D18-487F-993B-AD0501C03655}" sibTransId="{29EDD0BD-9712-4C73-BDE4-146F761FF4EE}"/>
    <dgm:cxn modelId="{2920E40B-8FAA-47BA-9C38-1F44D20CA449}" srcId="{9A9EE877-5EC3-4B77-95D6-FCA8E2960D47}" destId="{4C24F1EE-14B2-4A01-878B-4E167BCD0084}" srcOrd="1" destOrd="0" parTransId="{4B2A2B41-3CB3-4F25-A596-6E9252BF797E}" sibTransId="{D6923EB6-8038-4CAF-9F36-3D9EE67F4E80}"/>
    <dgm:cxn modelId="{CC3D83C9-2BAF-4680-AD55-6759D50A0996}" type="presParOf" srcId="{E8CC47DF-8D1E-493D-9FCC-84C1883AB0EC}" destId="{171B9CFD-AA94-44A3-B331-AB0186501572}" srcOrd="0" destOrd="0" presId="urn:microsoft.com/office/officeart/2009/layout/CircleArrowProcess"/>
    <dgm:cxn modelId="{E80374B8-F4D9-4ECD-ADD2-696B30E66919}" type="presParOf" srcId="{171B9CFD-AA94-44A3-B331-AB0186501572}" destId="{D31E7403-7318-4499-B3DD-E89844C2E8B9}" srcOrd="0" destOrd="0" presId="urn:microsoft.com/office/officeart/2009/layout/CircleArrowProcess"/>
    <dgm:cxn modelId="{511C10A6-A3B1-49EC-9E4D-AF3D4A6D71B9}" type="presParOf" srcId="{E8CC47DF-8D1E-493D-9FCC-84C1883AB0EC}" destId="{A90A0234-F0F8-471C-B491-C9087D24224F}" srcOrd="1" destOrd="0" presId="urn:microsoft.com/office/officeart/2009/layout/CircleArrowProcess"/>
    <dgm:cxn modelId="{58266E2D-B979-4DA8-BB00-B5CE80574591}" type="presParOf" srcId="{E8CC47DF-8D1E-493D-9FCC-84C1883AB0EC}" destId="{E68AD10E-FD8E-4ED3-A2BF-24604EB294E7}" srcOrd="2" destOrd="0" presId="urn:microsoft.com/office/officeart/2009/layout/CircleArrowProcess"/>
    <dgm:cxn modelId="{0EA43590-2EDE-4FD1-9027-3112212B196C}" type="presParOf" srcId="{E68AD10E-FD8E-4ED3-A2BF-24604EB294E7}" destId="{D127EDAE-83A3-4F1F-AA8D-E93DE35A10F4}" srcOrd="0" destOrd="0" presId="urn:microsoft.com/office/officeart/2009/layout/CircleArrowProcess"/>
    <dgm:cxn modelId="{0007CC63-4AC7-4B41-BFEB-72DD67954ADB}" type="presParOf" srcId="{E8CC47DF-8D1E-493D-9FCC-84C1883AB0EC}" destId="{CB206B7F-EAFC-4E7F-B572-BCB000DE9DB2}" srcOrd="3" destOrd="0" presId="urn:microsoft.com/office/officeart/2009/layout/CircleArrowProcess"/>
    <dgm:cxn modelId="{72DE6950-225D-4633-9A0B-3E95CFE924C6}" type="presParOf" srcId="{E8CC47DF-8D1E-493D-9FCC-84C1883AB0EC}" destId="{C4BB38BC-0F40-4B7B-8809-E902BA9F2F4D}" srcOrd="4" destOrd="0" presId="urn:microsoft.com/office/officeart/2009/layout/CircleArrowProcess"/>
    <dgm:cxn modelId="{BC1F776E-FDDF-42A9-A82D-AE243FC10337}" type="presParOf" srcId="{C4BB38BC-0F40-4B7B-8809-E902BA9F2F4D}" destId="{DA5E0113-A2BC-443F-A5D3-2692BE60D4FD}" srcOrd="0" destOrd="0" presId="urn:microsoft.com/office/officeart/2009/layout/CircleArrowProcess"/>
    <dgm:cxn modelId="{019E5AE0-3E9F-40E5-82E6-3030147BE066}" type="presParOf" srcId="{E8CC47DF-8D1E-493D-9FCC-84C1883AB0EC}" destId="{AF98CCDC-0E44-4A27-BF9D-932EA47A04A4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A9EE877-5EC3-4B77-95D6-FCA8E2960D47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6AD7E9E9-AA68-42C4-8269-2FE28B5F04EB}">
      <dgm:prSet phldrT="[Texto]" custT="1"/>
      <dgm:spPr/>
      <dgm:t>
        <a:bodyPr/>
        <a:lstStyle/>
        <a:p>
          <a:r>
            <a:rPr lang="es-EC" sz="1400" b="1" dirty="0"/>
            <a:t>Capacitaciones:</a:t>
          </a:r>
        </a:p>
        <a:p>
          <a:r>
            <a:rPr lang="es-EC" sz="1400" dirty="0"/>
            <a:t>Santo Domingo: 31 </a:t>
          </a:r>
        </a:p>
        <a:p>
          <a:r>
            <a:rPr lang="es-EC" sz="1400" dirty="0"/>
            <a:t>Manabí:8</a:t>
          </a:r>
          <a:endParaRPr lang="es-EC" sz="1400" b="1" dirty="0"/>
        </a:p>
      </dgm:t>
    </dgm:pt>
    <dgm:pt modelId="{4B95385F-5D18-487F-993B-AD0501C03655}" type="parTrans" cxnId="{C442A229-CC1A-4F6A-BE10-091B7AE69887}">
      <dgm:prSet/>
      <dgm:spPr/>
      <dgm:t>
        <a:bodyPr/>
        <a:lstStyle/>
        <a:p>
          <a:endParaRPr lang="es-EC"/>
        </a:p>
      </dgm:t>
    </dgm:pt>
    <dgm:pt modelId="{29EDD0BD-9712-4C73-BDE4-146F761FF4EE}" type="sibTrans" cxnId="{C442A229-CC1A-4F6A-BE10-091B7AE69887}">
      <dgm:prSet/>
      <dgm:spPr/>
      <dgm:t>
        <a:bodyPr/>
        <a:lstStyle/>
        <a:p>
          <a:endParaRPr lang="es-EC"/>
        </a:p>
      </dgm:t>
    </dgm:pt>
    <dgm:pt modelId="{4C24F1EE-14B2-4A01-878B-4E167BCD0084}">
      <dgm:prSet phldrT="[Texto]" custT="1"/>
      <dgm:spPr/>
      <dgm:t>
        <a:bodyPr/>
        <a:lstStyle/>
        <a:p>
          <a:r>
            <a:rPr lang="es-EC" sz="1400" b="1" dirty="0"/>
            <a:t>Pos Registro de empresa:</a:t>
          </a:r>
        </a:p>
        <a:p>
          <a:r>
            <a:rPr lang="es-EC" sz="1400" dirty="0"/>
            <a:t>Santo Domingo: 14</a:t>
          </a:r>
        </a:p>
        <a:p>
          <a:r>
            <a:rPr lang="es-EC" sz="1400" dirty="0"/>
            <a:t>Manabí:10</a:t>
          </a:r>
        </a:p>
        <a:p>
          <a:endParaRPr lang="es-EC" sz="1400" dirty="0"/>
        </a:p>
      </dgm:t>
    </dgm:pt>
    <dgm:pt modelId="{4B2A2B41-3CB3-4F25-A596-6E9252BF797E}" type="parTrans" cxnId="{2920E40B-8FAA-47BA-9C38-1F44D20CA449}">
      <dgm:prSet/>
      <dgm:spPr/>
      <dgm:t>
        <a:bodyPr/>
        <a:lstStyle/>
        <a:p>
          <a:endParaRPr lang="es-EC"/>
        </a:p>
      </dgm:t>
    </dgm:pt>
    <dgm:pt modelId="{D6923EB6-8038-4CAF-9F36-3D9EE67F4E80}" type="sibTrans" cxnId="{2920E40B-8FAA-47BA-9C38-1F44D20CA449}">
      <dgm:prSet/>
      <dgm:spPr/>
      <dgm:t>
        <a:bodyPr/>
        <a:lstStyle/>
        <a:p>
          <a:endParaRPr lang="es-EC"/>
        </a:p>
      </dgm:t>
    </dgm:pt>
    <dgm:pt modelId="{6D3E8747-056E-4C43-A4E8-9C4C7F024D53}">
      <dgm:prSet phldrT="[Texto]" custT="1"/>
      <dgm:spPr/>
      <dgm:t>
        <a:bodyPr/>
        <a:lstStyle/>
        <a:p>
          <a:r>
            <a:rPr lang="es-EC" sz="1400" b="1" dirty="0"/>
            <a:t>Pos Registro de almacenes:</a:t>
          </a:r>
        </a:p>
        <a:p>
          <a:r>
            <a:rPr lang="es-EC" sz="1400" dirty="0"/>
            <a:t>Santo Domingo: 100</a:t>
          </a:r>
        </a:p>
        <a:p>
          <a:r>
            <a:rPr lang="es-EC" sz="1400" dirty="0"/>
            <a:t>Manabí:85</a:t>
          </a:r>
        </a:p>
      </dgm:t>
    </dgm:pt>
    <dgm:pt modelId="{E567C029-FF3C-4F38-9977-EFF2FF113C42}" type="parTrans" cxnId="{349235AB-733D-455A-A78C-004BEA8D5A4D}">
      <dgm:prSet/>
      <dgm:spPr/>
      <dgm:t>
        <a:bodyPr/>
        <a:lstStyle/>
        <a:p>
          <a:endParaRPr lang="es-EC"/>
        </a:p>
      </dgm:t>
    </dgm:pt>
    <dgm:pt modelId="{B05559EA-5D1F-4A56-AB1D-9872FEB0EB1F}" type="sibTrans" cxnId="{349235AB-733D-455A-A78C-004BEA8D5A4D}">
      <dgm:prSet/>
      <dgm:spPr/>
      <dgm:t>
        <a:bodyPr/>
        <a:lstStyle/>
        <a:p>
          <a:endParaRPr lang="es-EC"/>
        </a:p>
      </dgm:t>
    </dgm:pt>
    <dgm:pt modelId="{E8CC47DF-8D1E-493D-9FCC-84C1883AB0EC}" type="pres">
      <dgm:prSet presAssocID="{9A9EE877-5EC3-4B77-95D6-FCA8E2960D47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171B9CFD-AA94-44A3-B331-AB0186501572}" type="pres">
      <dgm:prSet presAssocID="{6AD7E9E9-AA68-42C4-8269-2FE28B5F04EB}" presName="Accent1" presStyleCnt="0"/>
      <dgm:spPr/>
    </dgm:pt>
    <dgm:pt modelId="{D31E7403-7318-4499-B3DD-E89844C2E8B9}" type="pres">
      <dgm:prSet presAssocID="{6AD7E9E9-AA68-42C4-8269-2FE28B5F04EB}" presName="Accent" presStyleLbl="node1" presStyleIdx="0" presStyleCnt="3" custAng="0" custScaleX="106922" custLinFactNeighborX="10964" custLinFactNeighborY="-2970"/>
      <dgm:spPr>
        <a:solidFill>
          <a:srgbClr val="843799"/>
        </a:solidFill>
      </dgm:spPr>
    </dgm:pt>
    <dgm:pt modelId="{A90A0234-F0F8-471C-B491-C9087D24224F}" type="pres">
      <dgm:prSet presAssocID="{6AD7E9E9-AA68-42C4-8269-2FE28B5F04EB}" presName="Parent1" presStyleLbl="revTx" presStyleIdx="0" presStyleCnt="3" custScaleX="146773" custLinFactNeighborX="15854" custLinFactNeighborY="-132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68AD10E-FD8E-4ED3-A2BF-24604EB294E7}" type="pres">
      <dgm:prSet presAssocID="{4C24F1EE-14B2-4A01-878B-4E167BCD0084}" presName="Accent2" presStyleCnt="0"/>
      <dgm:spPr/>
    </dgm:pt>
    <dgm:pt modelId="{D127EDAE-83A3-4F1F-AA8D-E93DE35A10F4}" type="pres">
      <dgm:prSet presAssocID="{4C24F1EE-14B2-4A01-878B-4E167BCD0084}" presName="Accent" presStyleLbl="node1" presStyleIdx="1" presStyleCnt="3" custScaleX="107125" custScaleY="92352" custLinFactNeighborX="-246" custLinFactNeighborY="-783"/>
      <dgm:spPr>
        <a:solidFill>
          <a:srgbClr val="843799"/>
        </a:solidFill>
      </dgm:spPr>
    </dgm:pt>
    <dgm:pt modelId="{CB206B7F-EAFC-4E7F-B572-BCB000DE9DB2}" type="pres">
      <dgm:prSet presAssocID="{4C24F1EE-14B2-4A01-878B-4E167BCD0084}" presName="Parent2" presStyleLbl="revTx" presStyleIdx="1" presStyleCnt="3" custScaleX="12143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BB38BC-0F40-4B7B-8809-E902BA9F2F4D}" type="pres">
      <dgm:prSet presAssocID="{6D3E8747-056E-4C43-A4E8-9C4C7F024D53}" presName="Accent3" presStyleCnt="0"/>
      <dgm:spPr/>
    </dgm:pt>
    <dgm:pt modelId="{DA5E0113-A2BC-443F-A5D3-2692BE60D4FD}" type="pres">
      <dgm:prSet presAssocID="{6D3E8747-056E-4C43-A4E8-9C4C7F024D53}" presName="Accent" presStyleLbl="node1" presStyleIdx="2" presStyleCnt="3" custScaleX="119990"/>
      <dgm:spPr>
        <a:solidFill>
          <a:srgbClr val="843799"/>
        </a:solidFill>
      </dgm:spPr>
    </dgm:pt>
    <dgm:pt modelId="{AF98CCDC-0E44-4A27-BF9D-932EA47A04A4}" type="pres">
      <dgm:prSet presAssocID="{6D3E8747-056E-4C43-A4E8-9C4C7F024D53}" presName="Parent3" presStyleLbl="revTx" presStyleIdx="2" presStyleCnt="3" custScaleX="12622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5F7CC15-AD16-4EAF-AB67-7808AC3CB9DE}" type="presOf" srcId="{6AD7E9E9-AA68-42C4-8269-2FE28B5F04EB}" destId="{A90A0234-F0F8-471C-B491-C9087D24224F}" srcOrd="0" destOrd="0" presId="urn:microsoft.com/office/officeart/2009/layout/CircleArrowProcess"/>
    <dgm:cxn modelId="{B653ECCA-F3F9-4F1B-9B17-540DC5F146E6}" type="presOf" srcId="{4C24F1EE-14B2-4A01-878B-4E167BCD0084}" destId="{CB206B7F-EAFC-4E7F-B572-BCB000DE9DB2}" srcOrd="0" destOrd="0" presId="urn:microsoft.com/office/officeart/2009/layout/CircleArrowProcess"/>
    <dgm:cxn modelId="{5659661B-6633-457F-A84C-6B0F7170901C}" type="presOf" srcId="{9A9EE877-5EC3-4B77-95D6-FCA8E2960D47}" destId="{E8CC47DF-8D1E-493D-9FCC-84C1883AB0EC}" srcOrd="0" destOrd="0" presId="urn:microsoft.com/office/officeart/2009/layout/CircleArrowProcess"/>
    <dgm:cxn modelId="{0B21BDE8-6C61-4101-B181-9A7E20FEA420}" type="presOf" srcId="{6D3E8747-056E-4C43-A4E8-9C4C7F024D53}" destId="{AF98CCDC-0E44-4A27-BF9D-932EA47A04A4}" srcOrd="0" destOrd="0" presId="urn:microsoft.com/office/officeart/2009/layout/CircleArrowProcess"/>
    <dgm:cxn modelId="{349235AB-733D-455A-A78C-004BEA8D5A4D}" srcId="{9A9EE877-5EC3-4B77-95D6-FCA8E2960D47}" destId="{6D3E8747-056E-4C43-A4E8-9C4C7F024D53}" srcOrd="2" destOrd="0" parTransId="{E567C029-FF3C-4F38-9977-EFF2FF113C42}" sibTransId="{B05559EA-5D1F-4A56-AB1D-9872FEB0EB1F}"/>
    <dgm:cxn modelId="{C442A229-CC1A-4F6A-BE10-091B7AE69887}" srcId="{9A9EE877-5EC3-4B77-95D6-FCA8E2960D47}" destId="{6AD7E9E9-AA68-42C4-8269-2FE28B5F04EB}" srcOrd="0" destOrd="0" parTransId="{4B95385F-5D18-487F-993B-AD0501C03655}" sibTransId="{29EDD0BD-9712-4C73-BDE4-146F761FF4EE}"/>
    <dgm:cxn modelId="{2920E40B-8FAA-47BA-9C38-1F44D20CA449}" srcId="{9A9EE877-5EC3-4B77-95D6-FCA8E2960D47}" destId="{4C24F1EE-14B2-4A01-878B-4E167BCD0084}" srcOrd="1" destOrd="0" parTransId="{4B2A2B41-3CB3-4F25-A596-6E9252BF797E}" sibTransId="{D6923EB6-8038-4CAF-9F36-3D9EE67F4E80}"/>
    <dgm:cxn modelId="{CC3D83C9-2BAF-4680-AD55-6759D50A0996}" type="presParOf" srcId="{E8CC47DF-8D1E-493D-9FCC-84C1883AB0EC}" destId="{171B9CFD-AA94-44A3-B331-AB0186501572}" srcOrd="0" destOrd="0" presId="urn:microsoft.com/office/officeart/2009/layout/CircleArrowProcess"/>
    <dgm:cxn modelId="{E80374B8-F4D9-4ECD-ADD2-696B30E66919}" type="presParOf" srcId="{171B9CFD-AA94-44A3-B331-AB0186501572}" destId="{D31E7403-7318-4499-B3DD-E89844C2E8B9}" srcOrd="0" destOrd="0" presId="urn:microsoft.com/office/officeart/2009/layout/CircleArrowProcess"/>
    <dgm:cxn modelId="{511C10A6-A3B1-49EC-9E4D-AF3D4A6D71B9}" type="presParOf" srcId="{E8CC47DF-8D1E-493D-9FCC-84C1883AB0EC}" destId="{A90A0234-F0F8-471C-B491-C9087D24224F}" srcOrd="1" destOrd="0" presId="urn:microsoft.com/office/officeart/2009/layout/CircleArrowProcess"/>
    <dgm:cxn modelId="{58266E2D-B979-4DA8-BB00-B5CE80574591}" type="presParOf" srcId="{E8CC47DF-8D1E-493D-9FCC-84C1883AB0EC}" destId="{E68AD10E-FD8E-4ED3-A2BF-24604EB294E7}" srcOrd="2" destOrd="0" presId="urn:microsoft.com/office/officeart/2009/layout/CircleArrowProcess"/>
    <dgm:cxn modelId="{0EA43590-2EDE-4FD1-9027-3112212B196C}" type="presParOf" srcId="{E68AD10E-FD8E-4ED3-A2BF-24604EB294E7}" destId="{D127EDAE-83A3-4F1F-AA8D-E93DE35A10F4}" srcOrd="0" destOrd="0" presId="urn:microsoft.com/office/officeart/2009/layout/CircleArrowProcess"/>
    <dgm:cxn modelId="{0007CC63-4AC7-4B41-BFEB-72DD67954ADB}" type="presParOf" srcId="{E8CC47DF-8D1E-493D-9FCC-84C1883AB0EC}" destId="{CB206B7F-EAFC-4E7F-B572-BCB000DE9DB2}" srcOrd="3" destOrd="0" presId="urn:microsoft.com/office/officeart/2009/layout/CircleArrowProcess"/>
    <dgm:cxn modelId="{72DE6950-225D-4633-9A0B-3E95CFE924C6}" type="presParOf" srcId="{E8CC47DF-8D1E-493D-9FCC-84C1883AB0EC}" destId="{C4BB38BC-0F40-4B7B-8809-E902BA9F2F4D}" srcOrd="4" destOrd="0" presId="urn:microsoft.com/office/officeart/2009/layout/CircleArrowProcess"/>
    <dgm:cxn modelId="{BC1F776E-FDDF-42A9-A82D-AE243FC10337}" type="presParOf" srcId="{C4BB38BC-0F40-4B7B-8809-E902BA9F2F4D}" destId="{DA5E0113-A2BC-443F-A5D3-2692BE60D4FD}" srcOrd="0" destOrd="0" presId="urn:microsoft.com/office/officeart/2009/layout/CircleArrowProcess"/>
    <dgm:cxn modelId="{019E5AE0-3E9F-40E5-82E6-3030147BE066}" type="presParOf" srcId="{E8CC47DF-8D1E-493D-9FCC-84C1883AB0EC}" destId="{AF98CCDC-0E44-4A27-BF9D-932EA47A04A4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451DD2D-7CE1-4D41-9832-E165A49A5B2C}" type="doc">
      <dgm:prSet loTypeId="urn:microsoft.com/office/officeart/2005/8/layout/hList7" loCatId="process" qsTypeId="urn:microsoft.com/office/officeart/2005/8/quickstyle/simple1" qsCatId="simple" csTypeId="urn:microsoft.com/office/officeart/2005/8/colors/accent1_2" csCatId="accent1" phldr="1"/>
      <dgm:spPr/>
    </dgm:pt>
    <dgm:pt modelId="{804B9F72-C81A-466D-A3BA-31F4E0426860}">
      <dgm:prSet phldrT="[Texto]" custT="1"/>
      <dgm:spPr>
        <a:solidFill>
          <a:srgbClr val="23BADD"/>
        </a:solidFill>
      </dgm:spPr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Laboratorio de diagnóstico animal </a:t>
          </a:r>
        </a:p>
        <a:p>
          <a:endParaRPr lang="es-EC" sz="1600" b="1" dirty="0">
            <a:solidFill>
              <a:schemeClr val="tx1"/>
            </a:solidFill>
          </a:endParaRPr>
        </a:p>
        <a:p>
          <a:r>
            <a:rPr lang="es-EC" sz="1600" dirty="0">
              <a:solidFill>
                <a:schemeClr val="tx1"/>
              </a:solidFill>
            </a:rPr>
            <a:t>N.º de análisis realizados</a:t>
          </a:r>
        </a:p>
        <a:p>
          <a:endParaRPr lang="es-EC" sz="1600" dirty="0">
            <a:solidFill>
              <a:schemeClr val="tx1"/>
            </a:solidFill>
          </a:endParaRPr>
        </a:p>
        <a:p>
          <a:r>
            <a:rPr lang="es-EC" sz="1600" dirty="0">
              <a:solidFill>
                <a:schemeClr val="tx1"/>
              </a:solidFill>
            </a:rPr>
            <a:t>* Santo Domingo:4532</a:t>
          </a:r>
        </a:p>
        <a:p>
          <a:r>
            <a:rPr lang="es-EC" sz="1600" dirty="0">
              <a:solidFill>
                <a:schemeClr val="tx1"/>
              </a:solidFill>
            </a:rPr>
            <a:t>*Manabí:1962</a:t>
          </a:r>
        </a:p>
      </dgm:t>
    </dgm:pt>
    <dgm:pt modelId="{5B30C7DE-FDED-47F7-AA62-DE6A7F987515}" type="parTrans" cxnId="{FB15DB61-08EB-4A60-B49F-6180AEBBA246}">
      <dgm:prSet/>
      <dgm:spPr/>
      <dgm:t>
        <a:bodyPr/>
        <a:lstStyle/>
        <a:p>
          <a:endParaRPr lang="es-EC"/>
        </a:p>
      </dgm:t>
    </dgm:pt>
    <dgm:pt modelId="{7BB7DDE6-9C83-4FEA-8F5F-A48AC6A30828}" type="sibTrans" cxnId="{FB15DB61-08EB-4A60-B49F-6180AEBBA246}">
      <dgm:prSet/>
      <dgm:spPr/>
      <dgm:t>
        <a:bodyPr/>
        <a:lstStyle/>
        <a:p>
          <a:endParaRPr lang="es-EC"/>
        </a:p>
      </dgm:t>
    </dgm:pt>
    <dgm:pt modelId="{26D2232A-0555-409C-8858-D24CE4F206F1}">
      <dgm:prSet phldrT="[Texto]" custT="1"/>
      <dgm:spPr>
        <a:solidFill>
          <a:srgbClr val="23BADD"/>
        </a:solidFill>
      </dgm:spPr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Laboratorio de calidad de la leche </a:t>
          </a:r>
        </a:p>
        <a:p>
          <a:endParaRPr lang="es-EC" sz="1600" dirty="0">
            <a:solidFill>
              <a:schemeClr val="tx1"/>
            </a:solidFill>
          </a:endParaRPr>
        </a:p>
        <a:p>
          <a:r>
            <a:rPr lang="es-EC" sz="1600" dirty="0">
              <a:solidFill>
                <a:schemeClr val="tx1"/>
              </a:solidFill>
            </a:rPr>
            <a:t>N.º de análisis realizados</a:t>
          </a:r>
        </a:p>
        <a:p>
          <a:endParaRPr lang="es-EC" sz="1600" dirty="0">
            <a:solidFill>
              <a:schemeClr val="tx1"/>
            </a:solidFill>
          </a:endParaRPr>
        </a:p>
        <a:p>
          <a:r>
            <a:rPr lang="es-EC" sz="1600" dirty="0">
              <a:solidFill>
                <a:schemeClr val="tx1"/>
              </a:solidFill>
            </a:rPr>
            <a:t>* Santo Domingo:319</a:t>
          </a:r>
        </a:p>
        <a:p>
          <a:r>
            <a:rPr lang="es-EC" sz="1600" dirty="0">
              <a:solidFill>
                <a:schemeClr val="tx1"/>
              </a:solidFill>
            </a:rPr>
            <a:t>*Manabí:144</a:t>
          </a:r>
        </a:p>
      </dgm:t>
    </dgm:pt>
    <dgm:pt modelId="{69A59FEB-D97D-44E7-A4CE-C729AC21E3E7}" type="parTrans" cxnId="{D73F7766-6C80-4FE8-8E38-DAE61AB441F4}">
      <dgm:prSet/>
      <dgm:spPr/>
      <dgm:t>
        <a:bodyPr/>
        <a:lstStyle/>
        <a:p>
          <a:endParaRPr lang="es-EC"/>
        </a:p>
      </dgm:t>
    </dgm:pt>
    <dgm:pt modelId="{C92C21D1-A2BC-473C-AE19-F550727B8CA2}" type="sibTrans" cxnId="{D73F7766-6C80-4FE8-8E38-DAE61AB441F4}">
      <dgm:prSet/>
      <dgm:spPr/>
      <dgm:t>
        <a:bodyPr/>
        <a:lstStyle/>
        <a:p>
          <a:endParaRPr lang="es-EC"/>
        </a:p>
      </dgm:t>
    </dgm:pt>
    <dgm:pt modelId="{CD396A21-28F0-464B-9594-734B63C53A3E}">
      <dgm:prSet phldrT="[Texto]" custT="1"/>
      <dgm:spPr>
        <a:solidFill>
          <a:srgbClr val="23BADD"/>
        </a:solidFill>
      </dgm:spPr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Laboratorio de diagnóstico vegetal</a:t>
          </a:r>
        </a:p>
        <a:p>
          <a:endParaRPr lang="es-EC" sz="1600" dirty="0">
            <a:solidFill>
              <a:schemeClr val="tx1"/>
            </a:solidFill>
          </a:endParaRPr>
        </a:p>
        <a:p>
          <a:r>
            <a:rPr lang="es-EC" sz="1600" dirty="0">
              <a:solidFill>
                <a:schemeClr val="tx1"/>
              </a:solidFill>
            </a:rPr>
            <a:t>N.º de análisis realizados</a:t>
          </a:r>
        </a:p>
        <a:p>
          <a:endParaRPr lang="es-EC" sz="1600" dirty="0">
            <a:solidFill>
              <a:schemeClr val="tx1"/>
            </a:solidFill>
          </a:endParaRPr>
        </a:p>
        <a:p>
          <a:r>
            <a:rPr lang="es-EC" sz="1600" dirty="0">
              <a:solidFill>
                <a:schemeClr val="tx1"/>
              </a:solidFill>
            </a:rPr>
            <a:t>* Santo Domingo:778</a:t>
          </a:r>
        </a:p>
        <a:p>
          <a:r>
            <a:rPr lang="es-EC" sz="1600" dirty="0">
              <a:solidFill>
                <a:schemeClr val="tx1"/>
              </a:solidFill>
            </a:rPr>
            <a:t>*Manabí:1503</a:t>
          </a:r>
        </a:p>
      </dgm:t>
    </dgm:pt>
    <dgm:pt modelId="{CD7CBAAE-7AEC-4380-8993-E99696C3CC64}" type="parTrans" cxnId="{CC26E05B-687B-4DB5-A766-CF534A8DDBAD}">
      <dgm:prSet/>
      <dgm:spPr/>
      <dgm:t>
        <a:bodyPr/>
        <a:lstStyle/>
        <a:p>
          <a:endParaRPr lang="es-EC"/>
        </a:p>
      </dgm:t>
    </dgm:pt>
    <dgm:pt modelId="{871DAA7D-0E81-4752-AC83-48BDA581C8DD}" type="sibTrans" cxnId="{CC26E05B-687B-4DB5-A766-CF534A8DDBAD}">
      <dgm:prSet/>
      <dgm:spPr/>
      <dgm:t>
        <a:bodyPr/>
        <a:lstStyle/>
        <a:p>
          <a:endParaRPr lang="es-EC"/>
        </a:p>
      </dgm:t>
    </dgm:pt>
    <dgm:pt modelId="{4CA2DE6F-C652-4BD6-BB36-D7FEDA27E84F}" type="pres">
      <dgm:prSet presAssocID="{3451DD2D-7CE1-4D41-9832-E165A49A5B2C}" presName="Name0" presStyleCnt="0">
        <dgm:presLayoutVars>
          <dgm:dir/>
          <dgm:resizeHandles val="exact"/>
        </dgm:presLayoutVars>
      </dgm:prSet>
      <dgm:spPr/>
    </dgm:pt>
    <dgm:pt modelId="{81A33DA4-148A-49AC-8011-8931A837591D}" type="pres">
      <dgm:prSet presAssocID="{3451DD2D-7CE1-4D41-9832-E165A49A5B2C}" presName="fgShape" presStyleLbl="fgShp" presStyleIdx="0" presStyleCnt="1" custScaleX="96060" custScaleY="129990" custLinFactNeighborX="980" custLinFactNeighborY="14138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E6341F20-D8F9-42BE-9DBA-10875576ED75}" type="pres">
      <dgm:prSet presAssocID="{3451DD2D-7CE1-4D41-9832-E165A49A5B2C}" presName="linComp" presStyleCnt="0"/>
      <dgm:spPr/>
    </dgm:pt>
    <dgm:pt modelId="{CFE54A7D-421A-44DB-80DD-7C74C2028DA9}" type="pres">
      <dgm:prSet presAssocID="{804B9F72-C81A-466D-A3BA-31F4E0426860}" presName="compNode" presStyleCnt="0"/>
      <dgm:spPr/>
    </dgm:pt>
    <dgm:pt modelId="{27C4E427-7877-41F6-A02F-C0385D82A2FC}" type="pres">
      <dgm:prSet presAssocID="{804B9F72-C81A-466D-A3BA-31F4E0426860}" presName="bkgdShape" presStyleLbl="node1" presStyleIdx="0" presStyleCnt="3" custLinFactNeighborX="6705" custLinFactNeighborY="-630"/>
      <dgm:spPr/>
      <dgm:t>
        <a:bodyPr/>
        <a:lstStyle/>
        <a:p>
          <a:endParaRPr lang="es-ES"/>
        </a:p>
      </dgm:t>
    </dgm:pt>
    <dgm:pt modelId="{8A1007CE-B4E5-4CA2-8217-42B52DE1305A}" type="pres">
      <dgm:prSet presAssocID="{804B9F72-C81A-466D-A3BA-31F4E0426860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1B9BEA0-2E0E-42AB-A2F1-6D8F1154CD64}" type="pres">
      <dgm:prSet presAssocID="{804B9F72-C81A-466D-A3BA-31F4E0426860}" presName="invisiNode" presStyleLbl="node1" presStyleIdx="0" presStyleCnt="3"/>
      <dgm:spPr/>
    </dgm:pt>
    <dgm:pt modelId="{4000A146-9EDB-4371-B06D-40A889270ED3}" type="pres">
      <dgm:prSet presAssocID="{804B9F72-C81A-466D-A3BA-31F4E0426860}" presName="imagNode" presStyleLbl="fgImgPlace1" presStyleIdx="0" presStyleCnt="3" custLinFactNeighborX="-584" custLinFactNeighborY="-499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0A53F0B9-8E57-45CF-AE12-7828765FEC55}" type="pres">
      <dgm:prSet presAssocID="{7BB7DDE6-9C83-4FEA-8F5F-A48AC6A30828}" presName="sibTrans" presStyleLbl="sibTrans2D1" presStyleIdx="0" presStyleCnt="0"/>
      <dgm:spPr/>
      <dgm:t>
        <a:bodyPr/>
        <a:lstStyle/>
        <a:p>
          <a:endParaRPr lang="es-ES"/>
        </a:p>
      </dgm:t>
    </dgm:pt>
    <dgm:pt modelId="{7E0982B2-C500-4EF8-92FB-9BC5E70C02D6}" type="pres">
      <dgm:prSet presAssocID="{26D2232A-0555-409C-8858-D24CE4F206F1}" presName="compNode" presStyleCnt="0"/>
      <dgm:spPr/>
    </dgm:pt>
    <dgm:pt modelId="{A3879D2A-8A1A-4D98-975A-207D984D0AE3}" type="pres">
      <dgm:prSet presAssocID="{26D2232A-0555-409C-8858-D24CE4F206F1}" presName="bkgdShape" presStyleLbl="node1" presStyleIdx="1" presStyleCnt="3" custLinFactNeighborX="6705" custLinFactNeighborY="-630"/>
      <dgm:spPr/>
      <dgm:t>
        <a:bodyPr/>
        <a:lstStyle/>
        <a:p>
          <a:endParaRPr lang="es-ES"/>
        </a:p>
      </dgm:t>
    </dgm:pt>
    <dgm:pt modelId="{A1D21DAB-76A9-450F-B7F0-19CA4EC46180}" type="pres">
      <dgm:prSet presAssocID="{26D2232A-0555-409C-8858-D24CE4F206F1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BBC00AC-6D55-4CE1-9F50-CE328913FEFB}" type="pres">
      <dgm:prSet presAssocID="{26D2232A-0555-409C-8858-D24CE4F206F1}" presName="invisiNode" presStyleLbl="node1" presStyleIdx="1" presStyleCnt="3"/>
      <dgm:spPr/>
    </dgm:pt>
    <dgm:pt modelId="{83F71CB1-736D-473F-8D09-99457A299BBD}" type="pres">
      <dgm:prSet presAssocID="{26D2232A-0555-409C-8858-D24CE4F206F1}" presName="imagNode" presStyleLbl="fgImgPlace1" presStyleIdx="1" presStyleCnt="3" custLinFactNeighborX="10727" custLinFactNeighborY="-378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3DE3D27D-E04C-4787-BA4A-E5593E4C1B8F}" type="pres">
      <dgm:prSet presAssocID="{C92C21D1-A2BC-473C-AE19-F550727B8CA2}" presName="sibTrans" presStyleLbl="sibTrans2D1" presStyleIdx="0" presStyleCnt="0"/>
      <dgm:spPr/>
      <dgm:t>
        <a:bodyPr/>
        <a:lstStyle/>
        <a:p>
          <a:endParaRPr lang="es-ES"/>
        </a:p>
      </dgm:t>
    </dgm:pt>
    <dgm:pt modelId="{806BE71A-EF59-478C-84F3-35B495D55972}" type="pres">
      <dgm:prSet presAssocID="{CD396A21-28F0-464B-9594-734B63C53A3E}" presName="compNode" presStyleCnt="0"/>
      <dgm:spPr/>
    </dgm:pt>
    <dgm:pt modelId="{BD45A2F7-87A5-4575-8AFB-D0B505B5349C}" type="pres">
      <dgm:prSet presAssocID="{CD396A21-28F0-464B-9594-734B63C53A3E}" presName="bkgdShape" presStyleLbl="node1" presStyleIdx="2" presStyleCnt="3" custLinFactNeighborX="4798" custLinFactNeighborY="-630"/>
      <dgm:spPr/>
      <dgm:t>
        <a:bodyPr/>
        <a:lstStyle/>
        <a:p>
          <a:endParaRPr lang="es-ES"/>
        </a:p>
      </dgm:t>
    </dgm:pt>
    <dgm:pt modelId="{E619EB84-C5B3-4D76-8453-9027FAB5A1FA}" type="pres">
      <dgm:prSet presAssocID="{CD396A21-28F0-464B-9594-734B63C53A3E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17D6E2-2F55-45CD-810B-1CC626ABECB7}" type="pres">
      <dgm:prSet presAssocID="{CD396A21-28F0-464B-9594-734B63C53A3E}" presName="invisiNode" presStyleLbl="node1" presStyleIdx="2" presStyleCnt="3"/>
      <dgm:spPr/>
    </dgm:pt>
    <dgm:pt modelId="{E7B43D15-CA26-4AEB-B649-5EE05F247D78}" type="pres">
      <dgm:prSet presAssocID="{CD396A21-28F0-464B-9594-734B63C53A3E}" presName="imagNod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</dgm:ptLst>
  <dgm:cxnLst>
    <dgm:cxn modelId="{3E8C0174-ADC7-4D72-B7D3-13A2ECCCD70B}" type="presOf" srcId="{804B9F72-C81A-466D-A3BA-31F4E0426860}" destId="{8A1007CE-B4E5-4CA2-8217-42B52DE1305A}" srcOrd="1" destOrd="0" presId="urn:microsoft.com/office/officeart/2005/8/layout/hList7"/>
    <dgm:cxn modelId="{FC978D17-A048-4C0F-B7BB-A173ACA16CDD}" type="presOf" srcId="{CD396A21-28F0-464B-9594-734B63C53A3E}" destId="{BD45A2F7-87A5-4575-8AFB-D0B505B5349C}" srcOrd="0" destOrd="0" presId="urn:microsoft.com/office/officeart/2005/8/layout/hList7"/>
    <dgm:cxn modelId="{993C73EB-E8F9-486A-BA9A-F3C0D5552B2D}" type="presOf" srcId="{804B9F72-C81A-466D-A3BA-31F4E0426860}" destId="{27C4E427-7877-41F6-A02F-C0385D82A2FC}" srcOrd="0" destOrd="0" presId="urn:microsoft.com/office/officeart/2005/8/layout/hList7"/>
    <dgm:cxn modelId="{CC26E05B-687B-4DB5-A766-CF534A8DDBAD}" srcId="{3451DD2D-7CE1-4D41-9832-E165A49A5B2C}" destId="{CD396A21-28F0-464B-9594-734B63C53A3E}" srcOrd="2" destOrd="0" parTransId="{CD7CBAAE-7AEC-4380-8993-E99696C3CC64}" sibTransId="{871DAA7D-0E81-4752-AC83-48BDA581C8DD}"/>
    <dgm:cxn modelId="{C80AC097-56A9-4062-837D-3682A0CF344F}" type="presOf" srcId="{26D2232A-0555-409C-8858-D24CE4F206F1}" destId="{A3879D2A-8A1A-4D98-975A-207D984D0AE3}" srcOrd="0" destOrd="0" presId="urn:microsoft.com/office/officeart/2005/8/layout/hList7"/>
    <dgm:cxn modelId="{FB15DB61-08EB-4A60-B49F-6180AEBBA246}" srcId="{3451DD2D-7CE1-4D41-9832-E165A49A5B2C}" destId="{804B9F72-C81A-466D-A3BA-31F4E0426860}" srcOrd="0" destOrd="0" parTransId="{5B30C7DE-FDED-47F7-AA62-DE6A7F987515}" sibTransId="{7BB7DDE6-9C83-4FEA-8F5F-A48AC6A30828}"/>
    <dgm:cxn modelId="{81DC4332-383F-4390-8B89-5C50AFEA1ECE}" type="presOf" srcId="{CD396A21-28F0-464B-9594-734B63C53A3E}" destId="{E619EB84-C5B3-4D76-8453-9027FAB5A1FA}" srcOrd="1" destOrd="0" presId="urn:microsoft.com/office/officeart/2005/8/layout/hList7"/>
    <dgm:cxn modelId="{96D8E805-4656-48B4-88DC-B64C926A5D2C}" type="presOf" srcId="{7BB7DDE6-9C83-4FEA-8F5F-A48AC6A30828}" destId="{0A53F0B9-8E57-45CF-AE12-7828765FEC55}" srcOrd="0" destOrd="0" presId="urn:microsoft.com/office/officeart/2005/8/layout/hList7"/>
    <dgm:cxn modelId="{E4E69745-F4E5-4E75-A01C-65CDD5781FEE}" type="presOf" srcId="{C92C21D1-A2BC-473C-AE19-F550727B8CA2}" destId="{3DE3D27D-E04C-4787-BA4A-E5593E4C1B8F}" srcOrd="0" destOrd="0" presId="urn:microsoft.com/office/officeart/2005/8/layout/hList7"/>
    <dgm:cxn modelId="{D73F7766-6C80-4FE8-8E38-DAE61AB441F4}" srcId="{3451DD2D-7CE1-4D41-9832-E165A49A5B2C}" destId="{26D2232A-0555-409C-8858-D24CE4F206F1}" srcOrd="1" destOrd="0" parTransId="{69A59FEB-D97D-44E7-A4CE-C729AC21E3E7}" sibTransId="{C92C21D1-A2BC-473C-AE19-F550727B8CA2}"/>
    <dgm:cxn modelId="{3B128D71-FD02-43C9-9A13-2B37342CF6AF}" type="presOf" srcId="{26D2232A-0555-409C-8858-D24CE4F206F1}" destId="{A1D21DAB-76A9-450F-B7F0-19CA4EC46180}" srcOrd="1" destOrd="0" presId="urn:microsoft.com/office/officeart/2005/8/layout/hList7"/>
    <dgm:cxn modelId="{96C22007-2A80-4485-91A0-DE18DACE5072}" type="presOf" srcId="{3451DD2D-7CE1-4D41-9832-E165A49A5B2C}" destId="{4CA2DE6F-C652-4BD6-BB36-D7FEDA27E84F}" srcOrd="0" destOrd="0" presId="urn:microsoft.com/office/officeart/2005/8/layout/hList7"/>
    <dgm:cxn modelId="{43DAEE7B-B0E4-4080-8859-F6013DA96FEC}" type="presParOf" srcId="{4CA2DE6F-C652-4BD6-BB36-D7FEDA27E84F}" destId="{81A33DA4-148A-49AC-8011-8931A837591D}" srcOrd="0" destOrd="0" presId="urn:microsoft.com/office/officeart/2005/8/layout/hList7"/>
    <dgm:cxn modelId="{FE68DFAB-C037-4DAD-9DB6-FCBBE869B0D2}" type="presParOf" srcId="{4CA2DE6F-C652-4BD6-BB36-D7FEDA27E84F}" destId="{E6341F20-D8F9-42BE-9DBA-10875576ED75}" srcOrd="1" destOrd="0" presId="urn:microsoft.com/office/officeart/2005/8/layout/hList7"/>
    <dgm:cxn modelId="{A6FCB298-1C95-4A91-966F-218BC44AEF48}" type="presParOf" srcId="{E6341F20-D8F9-42BE-9DBA-10875576ED75}" destId="{CFE54A7D-421A-44DB-80DD-7C74C2028DA9}" srcOrd="0" destOrd="0" presId="urn:microsoft.com/office/officeart/2005/8/layout/hList7"/>
    <dgm:cxn modelId="{3A12CBEE-6121-4167-86DC-6B9CC7B6CFB6}" type="presParOf" srcId="{CFE54A7D-421A-44DB-80DD-7C74C2028DA9}" destId="{27C4E427-7877-41F6-A02F-C0385D82A2FC}" srcOrd="0" destOrd="0" presId="urn:microsoft.com/office/officeart/2005/8/layout/hList7"/>
    <dgm:cxn modelId="{4A627046-5CF5-491C-96C1-BD00D2FB6657}" type="presParOf" srcId="{CFE54A7D-421A-44DB-80DD-7C74C2028DA9}" destId="{8A1007CE-B4E5-4CA2-8217-42B52DE1305A}" srcOrd="1" destOrd="0" presId="urn:microsoft.com/office/officeart/2005/8/layout/hList7"/>
    <dgm:cxn modelId="{760F7EB5-DC5D-4279-9EA6-B2DF7044CBA9}" type="presParOf" srcId="{CFE54A7D-421A-44DB-80DD-7C74C2028DA9}" destId="{B1B9BEA0-2E0E-42AB-A2F1-6D8F1154CD64}" srcOrd="2" destOrd="0" presId="urn:microsoft.com/office/officeart/2005/8/layout/hList7"/>
    <dgm:cxn modelId="{8AA00AD5-908B-480A-A426-A93FEA299932}" type="presParOf" srcId="{CFE54A7D-421A-44DB-80DD-7C74C2028DA9}" destId="{4000A146-9EDB-4371-B06D-40A889270ED3}" srcOrd="3" destOrd="0" presId="urn:microsoft.com/office/officeart/2005/8/layout/hList7"/>
    <dgm:cxn modelId="{E5CFE4C6-2BFF-414C-8DA1-2901219B55E5}" type="presParOf" srcId="{E6341F20-D8F9-42BE-9DBA-10875576ED75}" destId="{0A53F0B9-8E57-45CF-AE12-7828765FEC55}" srcOrd="1" destOrd="0" presId="urn:microsoft.com/office/officeart/2005/8/layout/hList7"/>
    <dgm:cxn modelId="{2930EF0A-8ADE-409C-804B-231E487A7593}" type="presParOf" srcId="{E6341F20-D8F9-42BE-9DBA-10875576ED75}" destId="{7E0982B2-C500-4EF8-92FB-9BC5E70C02D6}" srcOrd="2" destOrd="0" presId="urn:microsoft.com/office/officeart/2005/8/layout/hList7"/>
    <dgm:cxn modelId="{6E95868E-16B9-4478-AB88-0C30B4FF9281}" type="presParOf" srcId="{7E0982B2-C500-4EF8-92FB-9BC5E70C02D6}" destId="{A3879D2A-8A1A-4D98-975A-207D984D0AE3}" srcOrd="0" destOrd="0" presId="urn:microsoft.com/office/officeart/2005/8/layout/hList7"/>
    <dgm:cxn modelId="{1DBA6076-4A6B-491A-AFB2-F003E011EFD6}" type="presParOf" srcId="{7E0982B2-C500-4EF8-92FB-9BC5E70C02D6}" destId="{A1D21DAB-76A9-450F-B7F0-19CA4EC46180}" srcOrd="1" destOrd="0" presId="urn:microsoft.com/office/officeart/2005/8/layout/hList7"/>
    <dgm:cxn modelId="{89A27312-3C3E-49AB-ADE5-2118CBC957BA}" type="presParOf" srcId="{7E0982B2-C500-4EF8-92FB-9BC5E70C02D6}" destId="{1BBC00AC-6D55-4CE1-9F50-CE328913FEFB}" srcOrd="2" destOrd="0" presId="urn:microsoft.com/office/officeart/2005/8/layout/hList7"/>
    <dgm:cxn modelId="{A1FDA3E5-7494-47AA-9CB4-3D9D3B4FC465}" type="presParOf" srcId="{7E0982B2-C500-4EF8-92FB-9BC5E70C02D6}" destId="{83F71CB1-736D-473F-8D09-99457A299BBD}" srcOrd="3" destOrd="0" presId="urn:microsoft.com/office/officeart/2005/8/layout/hList7"/>
    <dgm:cxn modelId="{1E0E0DA9-508D-40F8-A334-95E5DDE6A88E}" type="presParOf" srcId="{E6341F20-D8F9-42BE-9DBA-10875576ED75}" destId="{3DE3D27D-E04C-4787-BA4A-E5593E4C1B8F}" srcOrd="3" destOrd="0" presId="urn:microsoft.com/office/officeart/2005/8/layout/hList7"/>
    <dgm:cxn modelId="{BAF0B204-6DF1-4565-BAAA-F152863CCD35}" type="presParOf" srcId="{E6341F20-D8F9-42BE-9DBA-10875576ED75}" destId="{806BE71A-EF59-478C-84F3-35B495D55972}" srcOrd="4" destOrd="0" presId="urn:microsoft.com/office/officeart/2005/8/layout/hList7"/>
    <dgm:cxn modelId="{748528E5-0D2A-4248-9C34-F57E3DCB2DA3}" type="presParOf" srcId="{806BE71A-EF59-478C-84F3-35B495D55972}" destId="{BD45A2F7-87A5-4575-8AFB-D0B505B5349C}" srcOrd="0" destOrd="0" presId="urn:microsoft.com/office/officeart/2005/8/layout/hList7"/>
    <dgm:cxn modelId="{2449F147-D2B4-4436-900D-908135F304D1}" type="presParOf" srcId="{806BE71A-EF59-478C-84F3-35B495D55972}" destId="{E619EB84-C5B3-4D76-8453-9027FAB5A1FA}" srcOrd="1" destOrd="0" presId="urn:microsoft.com/office/officeart/2005/8/layout/hList7"/>
    <dgm:cxn modelId="{5F925ABE-2A92-4437-A945-F32B0FAF5546}" type="presParOf" srcId="{806BE71A-EF59-478C-84F3-35B495D55972}" destId="{CD17D6E2-2F55-45CD-810B-1CC626ABECB7}" srcOrd="2" destOrd="0" presId="urn:microsoft.com/office/officeart/2005/8/layout/hList7"/>
    <dgm:cxn modelId="{384A4128-D37A-426E-A55F-273AB842B7BA}" type="presParOf" srcId="{806BE71A-EF59-478C-84F3-35B495D55972}" destId="{E7B43D15-CA26-4AEB-B649-5EE05F247D7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7CF9F-EFDC-486E-BE60-EABA8EB8E91B}">
      <dsp:nvSpPr>
        <dsp:cNvPr id="0" name=""/>
        <dsp:cNvSpPr/>
      </dsp:nvSpPr>
      <dsp:spPr>
        <a:xfrm>
          <a:off x="4390071" y="0"/>
          <a:ext cx="1935847" cy="127200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>
              <a:solidFill>
                <a:schemeClr val="tx1">
                  <a:lumMod val="75000"/>
                  <a:lumOff val="25000"/>
                </a:schemeClr>
              </a:solidFill>
            </a:rPr>
            <a:t>Total de usuarios Atendidos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>
              <a:solidFill>
                <a:schemeClr val="tx1">
                  <a:lumMod val="75000"/>
                  <a:lumOff val="25000"/>
                </a:schemeClr>
              </a:solidFill>
            </a:rPr>
            <a:t>12,100</a:t>
          </a:r>
          <a:endParaRPr lang="es-EC" sz="18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4452165" y="62094"/>
        <a:ext cx="1811659" cy="1147812"/>
      </dsp:txXfrm>
    </dsp:sp>
    <dsp:sp modelId="{7CCD33B0-399C-4A27-8C69-F8F673B080A7}">
      <dsp:nvSpPr>
        <dsp:cNvPr id="0" name=""/>
        <dsp:cNvSpPr/>
      </dsp:nvSpPr>
      <dsp:spPr>
        <a:xfrm>
          <a:off x="2713077" y="590027"/>
          <a:ext cx="5080365" cy="5080365"/>
        </a:xfrm>
        <a:custGeom>
          <a:avLst/>
          <a:gdLst/>
          <a:ahLst/>
          <a:cxnLst/>
          <a:rect l="0" t="0" r="0" b="0"/>
          <a:pathLst>
            <a:path>
              <a:moveTo>
                <a:pt x="3625116" y="243348"/>
              </a:moveTo>
              <a:arcTo wR="2540182" hR="2540182" stAng="17717052" swAng="1820729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A3FAE1-3EFE-45CB-8B2E-0DF66C6F8EB7}">
      <dsp:nvSpPr>
        <dsp:cNvPr id="0" name=""/>
        <dsp:cNvSpPr/>
      </dsp:nvSpPr>
      <dsp:spPr>
        <a:xfrm>
          <a:off x="6716723" y="1707387"/>
          <a:ext cx="1956923" cy="1272000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>
              <a:solidFill>
                <a:schemeClr val="tx1">
                  <a:lumMod val="75000"/>
                  <a:lumOff val="25000"/>
                </a:schemeClr>
              </a:solidFill>
            </a:rPr>
            <a:t>Mujeres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>
              <a:solidFill>
                <a:schemeClr val="tx1">
                  <a:lumMod val="75000"/>
                  <a:lumOff val="25000"/>
                </a:schemeClr>
              </a:solidFill>
            </a:rPr>
            <a:t>2,906</a:t>
          </a:r>
        </a:p>
      </dsp:txBody>
      <dsp:txXfrm>
        <a:off x="6778817" y="1769481"/>
        <a:ext cx="1832735" cy="1147812"/>
      </dsp:txXfrm>
    </dsp:sp>
    <dsp:sp modelId="{DDC5137C-21F7-417B-862F-0ED00EBE499C}">
      <dsp:nvSpPr>
        <dsp:cNvPr id="0" name=""/>
        <dsp:cNvSpPr/>
      </dsp:nvSpPr>
      <dsp:spPr>
        <a:xfrm>
          <a:off x="2760922" y="663330"/>
          <a:ext cx="5080365" cy="5080365"/>
        </a:xfrm>
        <a:custGeom>
          <a:avLst/>
          <a:gdLst/>
          <a:ahLst/>
          <a:cxnLst/>
          <a:rect l="0" t="0" r="0" b="0"/>
          <a:pathLst>
            <a:path>
              <a:moveTo>
                <a:pt x="5071896" y="2332928"/>
              </a:moveTo>
              <a:arcTo wR="2540182" hR="2540182" stAng="21319201" swAng="2290299"/>
            </a:path>
          </a:pathLst>
        </a:custGeom>
        <a:noFill/>
        <a:ln w="9525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06D854-1390-4E8C-AC6B-50CB5922AB7E}">
      <dsp:nvSpPr>
        <dsp:cNvPr id="0" name=""/>
        <dsp:cNvSpPr/>
      </dsp:nvSpPr>
      <dsp:spPr>
        <a:xfrm>
          <a:off x="5547343" y="4619314"/>
          <a:ext cx="2541985" cy="1193772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>
              <a:solidFill>
                <a:schemeClr val="tx1">
                  <a:lumMod val="75000"/>
                  <a:lumOff val="25000"/>
                </a:schemeClr>
              </a:solidFill>
            </a:rPr>
            <a:t>En Portoviejo cuentan con baño para personas con discapacidad</a:t>
          </a:r>
        </a:p>
      </dsp:txBody>
      <dsp:txXfrm>
        <a:off x="5605618" y="4677589"/>
        <a:ext cx="2425435" cy="1077222"/>
      </dsp:txXfrm>
    </dsp:sp>
    <dsp:sp modelId="{9C9D9AD0-1F2F-4AB1-BCC0-9E522CB0D38C}">
      <dsp:nvSpPr>
        <dsp:cNvPr id="0" name=""/>
        <dsp:cNvSpPr/>
      </dsp:nvSpPr>
      <dsp:spPr>
        <a:xfrm>
          <a:off x="2667225" y="620401"/>
          <a:ext cx="5080365" cy="5080365"/>
        </a:xfrm>
        <a:custGeom>
          <a:avLst/>
          <a:gdLst/>
          <a:ahLst/>
          <a:cxnLst/>
          <a:rect l="0" t="0" r="0" b="0"/>
          <a:pathLst>
            <a:path>
              <a:moveTo>
                <a:pt x="2874853" y="5058222"/>
              </a:moveTo>
              <a:arcTo wR="2540182" hR="2540182" stAng="4945754" swAng="705819"/>
            </a:path>
          </a:pathLst>
        </a:custGeom>
        <a:noFill/>
        <a:ln w="9525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8D782C-1994-4329-AE3F-5287E9C5D6A9}">
      <dsp:nvSpPr>
        <dsp:cNvPr id="0" name=""/>
        <dsp:cNvSpPr/>
      </dsp:nvSpPr>
      <dsp:spPr>
        <a:xfrm>
          <a:off x="2713439" y="4572379"/>
          <a:ext cx="2302947" cy="1318275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>
              <a:solidFill>
                <a:schemeClr val="tx1">
                  <a:lumMod val="75000"/>
                  <a:lumOff val="25000"/>
                </a:schemeClr>
              </a:solidFill>
            </a:rPr>
            <a:t>En la zonal 4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>
              <a:solidFill>
                <a:schemeClr val="tx1">
                  <a:lumMod val="75000"/>
                  <a:lumOff val="25000"/>
                </a:schemeClr>
              </a:solidFill>
            </a:rPr>
            <a:t>Cuentan con rampas de acceso</a:t>
          </a:r>
        </a:p>
      </dsp:txBody>
      <dsp:txXfrm>
        <a:off x="2777792" y="4636732"/>
        <a:ext cx="2174241" cy="1189569"/>
      </dsp:txXfrm>
    </dsp:sp>
    <dsp:sp modelId="{258D8D25-E397-4BE7-AB9E-977240451CB8}">
      <dsp:nvSpPr>
        <dsp:cNvPr id="0" name=""/>
        <dsp:cNvSpPr/>
      </dsp:nvSpPr>
      <dsp:spPr>
        <a:xfrm>
          <a:off x="2817812" y="636283"/>
          <a:ext cx="5080365" cy="5080365"/>
        </a:xfrm>
        <a:custGeom>
          <a:avLst/>
          <a:gdLst/>
          <a:ahLst/>
          <a:cxnLst/>
          <a:rect l="0" t="0" r="0" b="0"/>
          <a:pathLst>
            <a:path>
              <a:moveTo>
                <a:pt x="409183" y="3922706"/>
              </a:moveTo>
              <a:arcTo wR="2540182" hR="2540182" stAng="8821547" swAng="2158519"/>
            </a:path>
          </a:pathLst>
        </a:custGeom>
        <a:noFill/>
        <a:ln w="9525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883F75-9E9D-44FE-B464-6AE5FFABD09C}">
      <dsp:nvSpPr>
        <dsp:cNvPr id="0" name=""/>
        <dsp:cNvSpPr/>
      </dsp:nvSpPr>
      <dsp:spPr>
        <a:xfrm>
          <a:off x="1963675" y="1755506"/>
          <a:ext cx="1956923" cy="12720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>
              <a:solidFill>
                <a:schemeClr val="tx1">
                  <a:lumMod val="75000"/>
                  <a:lumOff val="25000"/>
                </a:schemeClr>
              </a:solidFill>
            </a:rPr>
            <a:t>Hombres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>
              <a:solidFill>
                <a:schemeClr val="tx1">
                  <a:lumMod val="75000"/>
                  <a:lumOff val="25000"/>
                </a:schemeClr>
              </a:solidFill>
            </a:rPr>
            <a:t>10,004</a:t>
          </a:r>
        </a:p>
      </dsp:txBody>
      <dsp:txXfrm>
        <a:off x="2025769" y="1817600"/>
        <a:ext cx="1832735" cy="1147812"/>
      </dsp:txXfrm>
    </dsp:sp>
    <dsp:sp modelId="{B1910A1A-62ED-4B2E-8561-B2644902667A}">
      <dsp:nvSpPr>
        <dsp:cNvPr id="0" name=""/>
        <dsp:cNvSpPr/>
      </dsp:nvSpPr>
      <dsp:spPr>
        <a:xfrm>
          <a:off x="2818098" y="635859"/>
          <a:ext cx="5080365" cy="5080365"/>
        </a:xfrm>
        <a:custGeom>
          <a:avLst/>
          <a:gdLst/>
          <a:ahLst/>
          <a:cxnLst/>
          <a:rect l="0" t="0" r="0" b="0"/>
          <a:pathLst>
            <a:path>
              <a:moveTo>
                <a:pt x="442576" y="1107500"/>
              </a:moveTo>
              <a:arcTo wR="2540182" hR="2540182" stAng="12860004" swAng="1975803"/>
            </a:path>
          </a:pathLst>
        </a:custGeom>
        <a:noFill/>
        <a:ln w="9525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88ADA-0FB5-4610-9626-DE55433B37E8}">
      <dsp:nvSpPr>
        <dsp:cNvPr id="0" name=""/>
        <dsp:cNvSpPr/>
      </dsp:nvSpPr>
      <dsp:spPr>
        <a:xfrm>
          <a:off x="0" y="205008"/>
          <a:ext cx="10298241" cy="2028383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tx2">
              <a:lumMod val="90000"/>
            </a:schemeClr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</dsp:sp>
    <dsp:sp modelId="{A4C08010-E6A1-4300-9A4A-E9B9A746EF5C}">
      <dsp:nvSpPr>
        <dsp:cNvPr id="0" name=""/>
        <dsp:cNvSpPr/>
      </dsp:nvSpPr>
      <dsp:spPr>
        <a:xfrm>
          <a:off x="312255" y="325120"/>
          <a:ext cx="1791431" cy="17881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1538" b="88462" l="10000" r="90000">
                        <a14:foregroundMark x1="40000" y1="73206" x2="40000" y2="73206"/>
                        <a14:foregroundMark x1="61000" y1="76077" x2="61000" y2="76077"/>
                        <a14:foregroundMark x1="63000" y1="83254" x2="63000" y2="83254"/>
                        <a14:foregroundMark x1="54500" y1="85167" x2="54500" y2="85167"/>
                        <a14:foregroundMark x1="51000" y1="82297" x2="51000" y2="82297"/>
                        <a14:foregroundMark x1="45500" y1="82297" x2="45500" y2="822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</dsp:sp>
    <dsp:sp modelId="{D69188C8-ADDE-4DEA-8E34-CF08AC690CD9}">
      <dsp:nvSpPr>
        <dsp:cNvPr id="0" name=""/>
        <dsp:cNvSpPr/>
      </dsp:nvSpPr>
      <dsp:spPr>
        <a:xfrm rot="10800000">
          <a:off x="357220" y="2438400"/>
          <a:ext cx="1791431" cy="2980266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>
                  <a:lumMod val="85000"/>
                  <a:lumOff val="15000"/>
                </a:schemeClr>
              </a:solidFill>
            </a:rPr>
            <a:t>Encargada del control zoosanitanitario en ferias Comerciales y exposiciones, granjas avícolas, porcinas, certificación de predios cuarentenarios   </a:t>
          </a:r>
        </a:p>
      </dsp:txBody>
      <dsp:txXfrm rot="10800000">
        <a:off x="412313" y="2438400"/>
        <a:ext cx="1681245" cy="2925173"/>
      </dsp:txXfrm>
    </dsp:sp>
    <dsp:sp modelId="{1A9695DD-A9FB-4F52-BEAF-2143C9AC4D46}">
      <dsp:nvSpPr>
        <dsp:cNvPr id="0" name=""/>
        <dsp:cNvSpPr/>
      </dsp:nvSpPr>
      <dsp:spPr>
        <a:xfrm>
          <a:off x="2282830" y="325120"/>
          <a:ext cx="1791431" cy="17881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F1332D-D4FB-47BE-A0FF-E0015F295BAD}">
      <dsp:nvSpPr>
        <dsp:cNvPr id="0" name=""/>
        <dsp:cNvSpPr/>
      </dsp:nvSpPr>
      <dsp:spPr>
        <a:xfrm rot="10800000">
          <a:off x="2327795" y="2398196"/>
          <a:ext cx="1791431" cy="2980266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Contribuye </a:t>
          </a:r>
          <a:r>
            <a:rPr lang="es-EC" sz="1600" kern="1200" dirty="0">
              <a:solidFill>
                <a:schemeClr val="tx1">
                  <a:lumMod val="85000"/>
                  <a:lumOff val="15000"/>
                </a:schemeClr>
              </a:solidFill>
            </a:rPr>
            <a:t>a la producción de plantas y productos vegetales en condiciones </a:t>
          </a:r>
          <a:r>
            <a:rPr lang="es-EC" sz="16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fitosanitarias adecuadas, </a:t>
          </a:r>
          <a:r>
            <a:rPr lang="es-EC" sz="1600" kern="1200" dirty="0">
              <a:solidFill>
                <a:schemeClr val="tx1">
                  <a:lumMod val="85000"/>
                  <a:lumOff val="15000"/>
                </a:schemeClr>
              </a:solidFill>
            </a:rPr>
            <a:t>según las exigencias del comercio nacional e internacional</a:t>
          </a:r>
          <a:r>
            <a:rPr lang="es-EC" sz="1400" kern="1200" dirty="0">
              <a:solidFill>
                <a:schemeClr val="tx1">
                  <a:lumMod val="85000"/>
                  <a:lumOff val="15000"/>
                </a:schemeClr>
              </a:solidFill>
            </a:rPr>
            <a:t>.  </a:t>
          </a:r>
        </a:p>
      </dsp:txBody>
      <dsp:txXfrm rot="10800000">
        <a:off x="2382888" y="2398196"/>
        <a:ext cx="1681245" cy="2925173"/>
      </dsp:txXfrm>
    </dsp:sp>
    <dsp:sp modelId="{8CD045EF-2F34-4335-92D3-0644B167AD96}">
      <dsp:nvSpPr>
        <dsp:cNvPr id="0" name=""/>
        <dsp:cNvSpPr/>
      </dsp:nvSpPr>
      <dsp:spPr>
        <a:xfrm>
          <a:off x="4253405" y="325120"/>
          <a:ext cx="1791431" cy="17881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25400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D0C386-1D01-41C3-8538-B8FD92134B3E}">
      <dsp:nvSpPr>
        <dsp:cNvPr id="0" name=""/>
        <dsp:cNvSpPr/>
      </dsp:nvSpPr>
      <dsp:spPr>
        <a:xfrm rot="10800000">
          <a:off x="4253405" y="2438400"/>
          <a:ext cx="1791431" cy="2980266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Precautela </a:t>
          </a:r>
          <a:r>
            <a:rPr lang="es-EC" sz="1600" kern="1200" dirty="0">
              <a:solidFill>
                <a:schemeClr val="tx1">
                  <a:lumMod val="85000"/>
                  <a:lumOff val="15000"/>
                </a:schemeClr>
              </a:solidFill>
            </a:rPr>
            <a:t>la Inocuidad alimentaria de la provincia, implementando las Buenas Prácticas Agropecuarias, controles de leche cruda, inspecciones centros de faenamiento</a:t>
          </a:r>
          <a:r>
            <a:rPr lang="es-EC" sz="1400" kern="1200" dirty="0">
              <a:solidFill>
                <a:schemeClr val="tx1">
                  <a:lumMod val="85000"/>
                  <a:lumOff val="15000"/>
                </a:schemeClr>
              </a:solidFill>
            </a:rPr>
            <a:t>.</a:t>
          </a:r>
        </a:p>
      </dsp:txBody>
      <dsp:txXfrm rot="10800000">
        <a:off x="4308498" y="2438400"/>
        <a:ext cx="1681245" cy="2925173"/>
      </dsp:txXfrm>
    </dsp:sp>
    <dsp:sp modelId="{021EDED4-681F-4547-B98E-3F764C415448}">
      <dsp:nvSpPr>
        <dsp:cNvPr id="0" name=""/>
        <dsp:cNvSpPr/>
      </dsp:nvSpPr>
      <dsp:spPr>
        <a:xfrm>
          <a:off x="6223979" y="325120"/>
          <a:ext cx="1791431" cy="17881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A3D1-C484-49A6-A975-34B34C9B2746}">
      <dsp:nvSpPr>
        <dsp:cNvPr id="0" name=""/>
        <dsp:cNvSpPr/>
      </dsp:nvSpPr>
      <dsp:spPr>
        <a:xfrm rot="10800000">
          <a:off x="6223979" y="2438400"/>
          <a:ext cx="1791431" cy="2980266"/>
        </a:xfrm>
        <a:prstGeom prst="round2SameRect">
          <a:avLst>
            <a:gd name="adj1" fmla="val 10500"/>
            <a:gd name="adj2" fmla="val 0"/>
          </a:avLst>
        </a:prstGeom>
        <a:solidFill>
          <a:srgbClr val="9C6C8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Realiza la </a:t>
          </a:r>
          <a:r>
            <a:rPr lang="es-EC" sz="1600" kern="1200" dirty="0">
              <a:solidFill>
                <a:schemeClr val="tx1">
                  <a:lumMod val="85000"/>
                  <a:lumOff val="15000"/>
                </a:schemeClr>
              </a:solidFill>
            </a:rPr>
            <a:t>regulación y control de </a:t>
          </a:r>
          <a:r>
            <a:rPr lang="es-EC" sz="16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empresas, almacenes de insumos agropecuarios, </a:t>
          </a:r>
          <a:r>
            <a:rPr lang="es-EC" sz="1600" kern="1200" dirty="0">
              <a:solidFill>
                <a:schemeClr val="tx1">
                  <a:lumMod val="85000"/>
                  <a:lumOff val="15000"/>
                </a:schemeClr>
              </a:solidFill>
            </a:rPr>
            <a:t>ensayos de eficacia y toma de muestras.</a:t>
          </a:r>
        </a:p>
      </dsp:txBody>
      <dsp:txXfrm rot="10800000">
        <a:off x="6279072" y="2438400"/>
        <a:ext cx="1681245" cy="2925173"/>
      </dsp:txXfrm>
    </dsp:sp>
    <dsp:sp modelId="{96168D03-7EE0-4373-9949-B7372B40E39D}">
      <dsp:nvSpPr>
        <dsp:cNvPr id="0" name=""/>
        <dsp:cNvSpPr/>
      </dsp:nvSpPr>
      <dsp:spPr>
        <a:xfrm>
          <a:off x="8194554" y="325120"/>
          <a:ext cx="1791431" cy="17881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03A427-2A93-433F-822C-E39B7E5CA0B9}">
      <dsp:nvSpPr>
        <dsp:cNvPr id="0" name=""/>
        <dsp:cNvSpPr/>
      </dsp:nvSpPr>
      <dsp:spPr>
        <a:xfrm rot="10800000">
          <a:off x="8239519" y="2438400"/>
          <a:ext cx="1791431" cy="2980266"/>
        </a:xfrm>
        <a:prstGeom prst="round2SameRect">
          <a:avLst>
            <a:gd name="adj1" fmla="val 10500"/>
            <a:gd name="adj2" fmla="val 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>
                  <a:lumMod val="85000"/>
                  <a:lumOff val="15000"/>
                </a:schemeClr>
              </a:solidFill>
            </a:rPr>
            <a:t>Laboratorio de diagnostico </a:t>
          </a:r>
          <a:r>
            <a:rPr lang="es-EC" sz="16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rápido LDR, </a:t>
          </a:r>
          <a:r>
            <a:rPr lang="es-EC" sz="1600" kern="1200" dirty="0">
              <a:solidFill>
                <a:schemeClr val="tx1">
                  <a:lumMod val="85000"/>
                  <a:lumOff val="15000"/>
                </a:schemeClr>
              </a:solidFill>
            </a:rPr>
            <a:t>encargado de realizar análisis en las áreas animal, entomología y calidad de la leche</a:t>
          </a:r>
        </a:p>
      </dsp:txBody>
      <dsp:txXfrm rot="10800000">
        <a:off x="8294612" y="2438400"/>
        <a:ext cx="1681245" cy="29251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3BA478-6809-4998-B9DF-59996D3192C6}">
      <dsp:nvSpPr>
        <dsp:cNvPr id="0" name=""/>
        <dsp:cNvSpPr/>
      </dsp:nvSpPr>
      <dsp:spPr>
        <a:xfrm>
          <a:off x="1354666" y="0"/>
          <a:ext cx="5418667" cy="541866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B7E850-ABC5-4DA6-ADFC-A29264D49838}">
      <dsp:nvSpPr>
        <dsp:cNvPr id="0" name=""/>
        <dsp:cNvSpPr/>
      </dsp:nvSpPr>
      <dsp:spPr>
        <a:xfrm>
          <a:off x="1706879" y="352213"/>
          <a:ext cx="2167466" cy="2167466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Predios libres de Brucelosis y Tuberculosis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*Santo Domingo: 50                                  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*Manabí: 19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solidFill>
              <a:schemeClr val="tx1"/>
            </a:solidFill>
          </a:endParaRPr>
        </a:p>
      </dsp:txBody>
      <dsp:txXfrm>
        <a:off x="1812686" y="458020"/>
        <a:ext cx="1955852" cy="1955852"/>
      </dsp:txXfrm>
    </dsp:sp>
    <dsp:sp modelId="{5DC8435A-C9CF-4131-87D4-230DE8AA7D7C}">
      <dsp:nvSpPr>
        <dsp:cNvPr id="0" name=""/>
        <dsp:cNvSpPr/>
      </dsp:nvSpPr>
      <dsp:spPr>
        <a:xfrm>
          <a:off x="4253653" y="352213"/>
          <a:ext cx="2167466" cy="2167466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Explotaciones avícolas certificadas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*Santo Domingo: 89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*Manabí: 40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solidFill>
              <a:schemeClr val="tx1"/>
            </a:solidFill>
          </a:endParaRPr>
        </a:p>
      </dsp:txBody>
      <dsp:txXfrm>
        <a:off x="4359460" y="458020"/>
        <a:ext cx="1955852" cy="1955852"/>
      </dsp:txXfrm>
    </dsp:sp>
    <dsp:sp modelId="{1057B925-15D9-44A5-BEE5-BE26E47FB73E}">
      <dsp:nvSpPr>
        <dsp:cNvPr id="0" name=""/>
        <dsp:cNvSpPr/>
      </dsp:nvSpPr>
      <dsp:spPr>
        <a:xfrm>
          <a:off x="1706879" y="2898986"/>
          <a:ext cx="2167466" cy="2167466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Explotaciones apícolas certificadas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*Santo Domingo: 4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*Manabí: 7</a:t>
          </a:r>
        </a:p>
      </dsp:txBody>
      <dsp:txXfrm>
        <a:off x="1812686" y="3004793"/>
        <a:ext cx="1955852" cy="1955852"/>
      </dsp:txXfrm>
    </dsp:sp>
    <dsp:sp modelId="{73A6F08B-68E4-4810-8CCC-16233D795320}">
      <dsp:nvSpPr>
        <dsp:cNvPr id="0" name=""/>
        <dsp:cNvSpPr/>
      </dsp:nvSpPr>
      <dsp:spPr>
        <a:xfrm>
          <a:off x="4253653" y="2898986"/>
          <a:ext cx="2167466" cy="2167466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Capacitación en temas zoosanitarios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*Santo Domingo: 1923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*Manabí: 1890</a:t>
          </a:r>
        </a:p>
      </dsp:txBody>
      <dsp:txXfrm>
        <a:off x="4359460" y="3004793"/>
        <a:ext cx="1955852" cy="19558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1D718-DEF6-4076-B2EF-6EF4FAA082B0}">
      <dsp:nvSpPr>
        <dsp:cNvPr id="0" name=""/>
        <dsp:cNvSpPr/>
      </dsp:nvSpPr>
      <dsp:spPr>
        <a:xfrm>
          <a:off x="3423817" y="12929"/>
          <a:ext cx="3201789" cy="320227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</dsp:sp>
    <dsp:sp modelId="{0CDB129D-3B9E-4BAC-B90B-AB666597276B}">
      <dsp:nvSpPr>
        <dsp:cNvPr id="0" name=""/>
        <dsp:cNvSpPr/>
      </dsp:nvSpPr>
      <dsp:spPr>
        <a:xfrm>
          <a:off x="4270163" y="1166687"/>
          <a:ext cx="1779172" cy="889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Enfermedad considerada  transfronteriza que  causa grandes perdidas a la producción pecuaria porcina</a:t>
          </a:r>
        </a:p>
      </dsp:txBody>
      <dsp:txXfrm>
        <a:off x="4270163" y="1166687"/>
        <a:ext cx="1779172" cy="889373"/>
      </dsp:txXfrm>
    </dsp:sp>
    <dsp:sp modelId="{BED5A09F-792C-4A0E-8582-39838D8DAD68}">
      <dsp:nvSpPr>
        <dsp:cNvPr id="0" name=""/>
        <dsp:cNvSpPr/>
      </dsp:nvSpPr>
      <dsp:spPr>
        <a:xfrm>
          <a:off x="1827896" y="1794817"/>
          <a:ext cx="3499619" cy="320227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</dsp:sp>
    <dsp:sp modelId="{2F7B0234-91BC-4C67-895F-21676CED6C85}">
      <dsp:nvSpPr>
        <dsp:cNvPr id="0" name=""/>
        <dsp:cNvSpPr/>
      </dsp:nvSpPr>
      <dsp:spPr>
        <a:xfrm>
          <a:off x="2591099" y="3061166"/>
          <a:ext cx="2616273" cy="889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/>
            <a:t>Acciones por la Institución: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*Plan de Contingencia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*Operaciones de cuarentena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*Control de mercancías importadas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*Desinfección en puerto de Manta.</a:t>
          </a:r>
        </a:p>
      </dsp:txBody>
      <dsp:txXfrm>
        <a:off x="2591099" y="3061166"/>
        <a:ext cx="2616273" cy="889373"/>
      </dsp:txXfrm>
    </dsp:sp>
    <dsp:sp modelId="{4E5A8DE0-88F2-4ECF-BAC4-F49EAB20C126}">
      <dsp:nvSpPr>
        <dsp:cNvPr id="0" name=""/>
        <dsp:cNvSpPr/>
      </dsp:nvSpPr>
      <dsp:spPr>
        <a:xfrm>
          <a:off x="3803258" y="4153814"/>
          <a:ext cx="2497894" cy="2467220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</dsp:sp>
    <dsp:sp modelId="{670BFE38-AF13-47E9-9BBE-544E1D9CA472}">
      <dsp:nvSpPr>
        <dsp:cNvPr id="0" name=""/>
        <dsp:cNvSpPr/>
      </dsp:nvSpPr>
      <dsp:spPr>
        <a:xfrm>
          <a:off x="4064003" y="5021567"/>
          <a:ext cx="1779172" cy="889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/>
            <a:t>Acciones</a:t>
          </a:r>
          <a:r>
            <a:rPr lang="es-EC" sz="1600" b="1" kern="1200" dirty="0"/>
            <a:t> </a:t>
          </a:r>
          <a:r>
            <a:rPr lang="es-EC" sz="1400" b="1" kern="1200" dirty="0"/>
            <a:t>por parte de la ciudadanía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Manejo de bioseguridad en granjas.</a:t>
          </a:r>
        </a:p>
      </dsp:txBody>
      <dsp:txXfrm>
        <a:off x="4064003" y="5021567"/>
        <a:ext cx="1779172" cy="88937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2DB1A3-AFF9-490D-B5BC-9C36D865855E}">
      <dsp:nvSpPr>
        <dsp:cNvPr id="0" name=""/>
        <dsp:cNvSpPr/>
      </dsp:nvSpPr>
      <dsp:spPr>
        <a:xfrm>
          <a:off x="48298" y="54918"/>
          <a:ext cx="2105050" cy="410787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Total de capacitados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b="1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*Santo Domingo:271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*Manabí:324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.</a:t>
          </a:r>
        </a:p>
      </dsp:txBody>
      <dsp:txXfrm>
        <a:off x="109953" y="116573"/>
        <a:ext cx="1981740" cy="3984568"/>
      </dsp:txXfrm>
    </dsp:sp>
    <dsp:sp modelId="{ECCC0914-72BB-42D9-B6B6-700A4C569056}">
      <dsp:nvSpPr>
        <dsp:cNvPr id="0" name=""/>
        <dsp:cNvSpPr/>
      </dsp:nvSpPr>
      <dsp:spPr>
        <a:xfrm>
          <a:off x="2313878" y="1908572"/>
          <a:ext cx="340321" cy="4005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/>
        </a:p>
      </dsp:txBody>
      <dsp:txXfrm>
        <a:off x="2313878" y="1988686"/>
        <a:ext cx="238225" cy="240343"/>
      </dsp:txXfrm>
    </dsp:sp>
    <dsp:sp modelId="{37AB1ABA-38F7-438B-8413-7FD798CA2D9E}">
      <dsp:nvSpPr>
        <dsp:cNvPr id="0" name=""/>
        <dsp:cNvSpPr/>
      </dsp:nvSpPr>
      <dsp:spPr>
        <a:xfrm>
          <a:off x="2795464" y="0"/>
          <a:ext cx="2621771" cy="4217716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Áreas libres de Mosca de la Fruta certificadas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b="1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*Santo Domingo: 21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*Manabí: 44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Área de producción de pitahaya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*Santo Domingo: 38 ha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*Manabí: 248 ha</a:t>
          </a:r>
        </a:p>
      </dsp:txBody>
      <dsp:txXfrm>
        <a:off x="2872253" y="76789"/>
        <a:ext cx="2468193" cy="4064138"/>
      </dsp:txXfrm>
    </dsp:sp>
    <dsp:sp modelId="{3F2F6B21-AE0E-4D43-832C-AA30CB8E58C1}">
      <dsp:nvSpPr>
        <dsp:cNvPr id="0" name=""/>
        <dsp:cNvSpPr/>
      </dsp:nvSpPr>
      <dsp:spPr>
        <a:xfrm rot="21574446">
          <a:off x="5547373" y="1896835"/>
          <a:ext cx="275905" cy="4005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574681"/>
            <a:satOff val="409"/>
            <a:lumOff val="321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/>
        </a:p>
      </dsp:txBody>
      <dsp:txXfrm>
        <a:off x="5547374" y="1977257"/>
        <a:ext cx="193134" cy="240343"/>
      </dsp:txXfrm>
    </dsp:sp>
    <dsp:sp modelId="{7BFDB3D1-370D-48FB-B6C2-C4ABC889B9C1}">
      <dsp:nvSpPr>
        <dsp:cNvPr id="0" name=""/>
        <dsp:cNvSpPr/>
      </dsp:nvSpPr>
      <dsp:spPr>
        <a:xfrm>
          <a:off x="5937798" y="32785"/>
          <a:ext cx="2292237" cy="410787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Trampas Oficiales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*Santo Domingo: 198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*Manabí: 483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Exportación de pitahaya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b="1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*Santo Domingo: 25,86 </a:t>
          </a:r>
          <a:r>
            <a:rPr lang="es-EC" sz="1600" kern="1200" dirty="0" err="1">
              <a:solidFill>
                <a:schemeClr val="tx1"/>
              </a:solidFill>
            </a:rPr>
            <a:t>Tn</a:t>
          </a:r>
          <a:endParaRPr lang="es-EC" sz="1600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*Manabí: 1200 </a:t>
          </a:r>
          <a:r>
            <a:rPr lang="es-EC" sz="1600" kern="1200" dirty="0" err="1">
              <a:solidFill>
                <a:schemeClr val="tx1"/>
              </a:solidFill>
            </a:rPr>
            <a:t>Tn</a:t>
          </a:r>
          <a:endParaRPr lang="es-EC" sz="1600" b="1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b="1" kern="1200" dirty="0">
            <a:solidFill>
              <a:schemeClr val="tx1"/>
            </a:solidFill>
          </a:endParaRPr>
        </a:p>
      </dsp:txBody>
      <dsp:txXfrm>
        <a:off x="6004935" y="99922"/>
        <a:ext cx="2157963" cy="39736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752342-56A9-42C4-B8AE-B937E14B2768}">
      <dsp:nvSpPr>
        <dsp:cNvPr id="0" name=""/>
        <dsp:cNvSpPr/>
      </dsp:nvSpPr>
      <dsp:spPr>
        <a:xfrm>
          <a:off x="1400620" y="108021"/>
          <a:ext cx="2423888" cy="242425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0EC860-D881-459C-87BA-CAD84EC4F615}">
      <dsp:nvSpPr>
        <dsp:cNvPr id="0" name=""/>
        <dsp:cNvSpPr/>
      </dsp:nvSpPr>
      <dsp:spPr>
        <a:xfrm>
          <a:off x="1936379" y="1023743"/>
          <a:ext cx="1346908" cy="673292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400" kern="1200" dirty="0">
            <a:solidFill>
              <a:schemeClr val="bg1"/>
            </a:solidFill>
          </a:endParaRPr>
        </a:p>
      </dsp:txBody>
      <dsp:txXfrm>
        <a:off x="1936379" y="1023743"/>
        <a:ext cx="1346908" cy="673292"/>
      </dsp:txXfrm>
    </dsp:sp>
    <dsp:sp modelId="{2B7221FD-23C2-450C-A04A-13B9695C7882}">
      <dsp:nvSpPr>
        <dsp:cNvPr id="0" name=""/>
        <dsp:cNvSpPr/>
      </dsp:nvSpPr>
      <dsp:spPr>
        <a:xfrm>
          <a:off x="727394" y="1500936"/>
          <a:ext cx="2423888" cy="242425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7340C6-100A-40C0-9470-7F4149829B7F}">
      <dsp:nvSpPr>
        <dsp:cNvPr id="0" name=""/>
        <dsp:cNvSpPr/>
      </dsp:nvSpPr>
      <dsp:spPr>
        <a:xfrm>
          <a:off x="1265884" y="2424716"/>
          <a:ext cx="1346908" cy="673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400" kern="1200" dirty="0">
            <a:solidFill>
              <a:schemeClr val="bg1"/>
            </a:solidFill>
          </a:endParaRPr>
        </a:p>
      </dsp:txBody>
      <dsp:txXfrm>
        <a:off x="1265884" y="2424716"/>
        <a:ext cx="1346908" cy="673292"/>
      </dsp:txXfrm>
    </dsp:sp>
    <dsp:sp modelId="{57128F8B-2147-4E75-B3D6-3DE231E34536}">
      <dsp:nvSpPr>
        <dsp:cNvPr id="0" name=""/>
        <dsp:cNvSpPr/>
      </dsp:nvSpPr>
      <dsp:spPr>
        <a:xfrm>
          <a:off x="1502624" y="2958288"/>
          <a:ext cx="2223522" cy="2287830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2C9BBF-1D78-4437-A93D-06F4CA0EA300}">
      <dsp:nvSpPr>
        <dsp:cNvPr id="0" name=""/>
        <dsp:cNvSpPr/>
      </dsp:nvSpPr>
      <dsp:spPr>
        <a:xfrm>
          <a:off x="1939565" y="3787211"/>
          <a:ext cx="1346908" cy="673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400" kern="1200" dirty="0">
            <a:solidFill>
              <a:schemeClr val="bg1"/>
            </a:solidFill>
          </a:endParaRPr>
        </a:p>
      </dsp:txBody>
      <dsp:txXfrm>
        <a:off x="1939565" y="3787211"/>
        <a:ext cx="1346908" cy="6732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3E10C0-D413-4689-B65C-D91B844D0D84}">
      <dsp:nvSpPr>
        <dsp:cNvPr id="0" name=""/>
        <dsp:cNvSpPr/>
      </dsp:nvSpPr>
      <dsp:spPr>
        <a:xfrm>
          <a:off x="4468662" y="4410508"/>
          <a:ext cx="5977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8861" y="45720"/>
              </a:lnTo>
              <a:lnTo>
                <a:pt x="298861" y="46384"/>
              </a:lnTo>
              <a:lnTo>
                <a:pt x="597722" y="4638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4752580" y="4441285"/>
        <a:ext cx="29886" cy="29886"/>
      </dsp:txXfrm>
    </dsp:sp>
    <dsp:sp modelId="{AC1EE540-DD10-4084-83E7-F378EE27CF41}">
      <dsp:nvSpPr>
        <dsp:cNvPr id="0" name=""/>
        <dsp:cNvSpPr/>
      </dsp:nvSpPr>
      <dsp:spPr>
        <a:xfrm>
          <a:off x="1280098" y="2461628"/>
          <a:ext cx="531427" cy="19946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5713" y="0"/>
              </a:lnTo>
              <a:lnTo>
                <a:pt x="265713" y="1994600"/>
              </a:lnTo>
              <a:lnTo>
                <a:pt x="531427" y="199460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700" kern="1200"/>
        </a:p>
      </dsp:txBody>
      <dsp:txXfrm>
        <a:off x="1494207" y="3407324"/>
        <a:ext cx="103209" cy="103209"/>
      </dsp:txXfrm>
    </dsp:sp>
    <dsp:sp modelId="{5B00C894-7954-4FE5-87A6-4595AC4F13FE}">
      <dsp:nvSpPr>
        <dsp:cNvPr id="0" name=""/>
        <dsp:cNvSpPr/>
      </dsp:nvSpPr>
      <dsp:spPr>
        <a:xfrm>
          <a:off x="4468662" y="3426380"/>
          <a:ext cx="5844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7891"/>
              </a:moveTo>
              <a:lnTo>
                <a:pt x="292231" y="47891"/>
              </a:lnTo>
              <a:lnTo>
                <a:pt x="292231" y="45720"/>
              </a:lnTo>
              <a:lnTo>
                <a:pt x="584463" y="4572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4746282" y="3457488"/>
        <a:ext cx="29223" cy="29223"/>
      </dsp:txXfrm>
    </dsp:sp>
    <dsp:sp modelId="{48B80816-3085-45E0-A774-C5D3887828AA}">
      <dsp:nvSpPr>
        <dsp:cNvPr id="0" name=""/>
        <dsp:cNvSpPr/>
      </dsp:nvSpPr>
      <dsp:spPr>
        <a:xfrm>
          <a:off x="1280098" y="2461628"/>
          <a:ext cx="531427" cy="10126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5713" y="0"/>
              </a:lnTo>
              <a:lnTo>
                <a:pt x="265713" y="1012642"/>
              </a:lnTo>
              <a:lnTo>
                <a:pt x="531427" y="101264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1517221" y="2939359"/>
        <a:ext cx="57180" cy="57180"/>
      </dsp:txXfrm>
    </dsp:sp>
    <dsp:sp modelId="{9421CD7A-DC20-47C4-99E1-A104454153E0}">
      <dsp:nvSpPr>
        <dsp:cNvPr id="0" name=""/>
        <dsp:cNvSpPr/>
      </dsp:nvSpPr>
      <dsp:spPr>
        <a:xfrm>
          <a:off x="4468662" y="2411864"/>
          <a:ext cx="6035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9778"/>
              </a:moveTo>
              <a:lnTo>
                <a:pt x="301797" y="49778"/>
              </a:lnTo>
              <a:lnTo>
                <a:pt x="301797" y="45720"/>
              </a:lnTo>
              <a:lnTo>
                <a:pt x="603595" y="4572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4755369" y="2442494"/>
        <a:ext cx="30180" cy="30180"/>
      </dsp:txXfrm>
    </dsp:sp>
    <dsp:sp modelId="{3306E3AA-BCAB-4C19-8286-C31F89BC04CC}">
      <dsp:nvSpPr>
        <dsp:cNvPr id="0" name=""/>
        <dsp:cNvSpPr/>
      </dsp:nvSpPr>
      <dsp:spPr>
        <a:xfrm>
          <a:off x="1280098" y="2415908"/>
          <a:ext cx="53142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5713" y="45720"/>
              </a:lnTo>
              <a:lnTo>
                <a:pt x="265713" y="45734"/>
              </a:lnTo>
              <a:lnTo>
                <a:pt x="531427" y="4573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1532526" y="2448342"/>
        <a:ext cx="26571" cy="26571"/>
      </dsp:txXfrm>
    </dsp:sp>
    <dsp:sp modelId="{C428D064-33A6-459D-BA68-B022A751B6D3}">
      <dsp:nvSpPr>
        <dsp:cNvPr id="0" name=""/>
        <dsp:cNvSpPr/>
      </dsp:nvSpPr>
      <dsp:spPr>
        <a:xfrm>
          <a:off x="4468662" y="1391791"/>
          <a:ext cx="53142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57223"/>
              </a:moveTo>
              <a:lnTo>
                <a:pt x="265713" y="57223"/>
              </a:lnTo>
              <a:lnTo>
                <a:pt x="265713" y="45720"/>
              </a:lnTo>
              <a:lnTo>
                <a:pt x="531427" y="4572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4721087" y="1424222"/>
        <a:ext cx="26577" cy="26577"/>
      </dsp:txXfrm>
    </dsp:sp>
    <dsp:sp modelId="{4F3C5686-51BF-4875-B203-445110DD1E42}">
      <dsp:nvSpPr>
        <dsp:cNvPr id="0" name=""/>
        <dsp:cNvSpPr/>
      </dsp:nvSpPr>
      <dsp:spPr>
        <a:xfrm>
          <a:off x="1280098" y="1449014"/>
          <a:ext cx="531427" cy="1012613"/>
        </a:xfrm>
        <a:custGeom>
          <a:avLst/>
          <a:gdLst/>
          <a:ahLst/>
          <a:cxnLst/>
          <a:rect l="0" t="0" r="0" b="0"/>
          <a:pathLst>
            <a:path>
              <a:moveTo>
                <a:pt x="0" y="1012613"/>
              </a:moveTo>
              <a:lnTo>
                <a:pt x="265713" y="1012613"/>
              </a:lnTo>
              <a:lnTo>
                <a:pt x="265713" y="0"/>
              </a:lnTo>
              <a:lnTo>
                <a:pt x="531427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1517222" y="1926731"/>
        <a:ext cx="57179" cy="57179"/>
      </dsp:txXfrm>
    </dsp:sp>
    <dsp:sp modelId="{8E957041-E3B9-4750-8403-C0140F1F626A}">
      <dsp:nvSpPr>
        <dsp:cNvPr id="0" name=""/>
        <dsp:cNvSpPr/>
      </dsp:nvSpPr>
      <dsp:spPr>
        <a:xfrm>
          <a:off x="4524276" y="399601"/>
          <a:ext cx="43492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9859"/>
              </a:moveTo>
              <a:lnTo>
                <a:pt x="217460" y="49859"/>
              </a:lnTo>
              <a:lnTo>
                <a:pt x="217460" y="45720"/>
              </a:lnTo>
              <a:lnTo>
                <a:pt x="434920" y="4572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4730862" y="434448"/>
        <a:ext cx="21746" cy="21746"/>
      </dsp:txXfrm>
    </dsp:sp>
    <dsp:sp modelId="{E7FF3BA7-EA21-4B2D-B432-794849C72514}">
      <dsp:nvSpPr>
        <dsp:cNvPr id="0" name=""/>
        <dsp:cNvSpPr/>
      </dsp:nvSpPr>
      <dsp:spPr>
        <a:xfrm>
          <a:off x="1280098" y="449461"/>
          <a:ext cx="587041" cy="2012166"/>
        </a:xfrm>
        <a:custGeom>
          <a:avLst/>
          <a:gdLst/>
          <a:ahLst/>
          <a:cxnLst/>
          <a:rect l="0" t="0" r="0" b="0"/>
          <a:pathLst>
            <a:path>
              <a:moveTo>
                <a:pt x="0" y="2012166"/>
              </a:moveTo>
              <a:lnTo>
                <a:pt x="293520" y="2012166"/>
              </a:lnTo>
              <a:lnTo>
                <a:pt x="293520" y="0"/>
              </a:lnTo>
              <a:lnTo>
                <a:pt x="587041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700" kern="1200"/>
        </a:p>
      </dsp:txBody>
      <dsp:txXfrm>
        <a:off x="1521217" y="1403143"/>
        <a:ext cx="104802" cy="104802"/>
      </dsp:txXfrm>
    </dsp:sp>
    <dsp:sp modelId="{0D681938-1B82-46C1-AAA1-72401CC74779}">
      <dsp:nvSpPr>
        <dsp:cNvPr id="0" name=""/>
        <dsp:cNvSpPr/>
      </dsp:nvSpPr>
      <dsp:spPr>
        <a:xfrm rot="16200000">
          <a:off x="-1402672" y="1910706"/>
          <a:ext cx="4263697" cy="1101844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dirty="0">
              <a:solidFill>
                <a:schemeClr val="tx1"/>
              </a:solidFill>
            </a:rPr>
            <a:t>Monitoreo de plagas</a:t>
          </a:r>
        </a:p>
      </dsp:txBody>
      <dsp:txXfrm>
        <a:off x="-1402672" y="1910706"/>
        <a:ext cx="4263697" cy="1101844"/>
      </dsp:txXfrm>
    </dsp:sp>
    <dsp:sp modelId="{2EB2A1C1-4832-4E05-B247-64619E05F1E3}">
      <dsp:nvSpPr>
        <dsp:cNvPr id="0" name=""/>
        <dsp:cNvSpPr/>
      </dsp:nvSpPr>
      <dsp:spPr>
        <a:xfrm>
          <a:off x="1867139" y="44410"/>
          <a:ext cx="2657136" cy="810102"/>
        </a:xfrm>
        <a:prstGeom prst="rect">
          <a:avLst/>
        </a:prstGeom>
        <a:gradFill rotWithShape="1">
          <a:gsLst>
            <a:gs pos="0">
              <a:schemeClr val="accent2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Cultivos de importancia económica, monitoreo de cultivos y forestales</a:t>
          </a:r>
        </a:p>
      </dsp:txBody>
      <dsp:txXfrm>
        <a:off x="1867139" y="44410"/>
        <a:ext cx="2657136" cy="810102"/>
      </dsp:txXfrm>
    </dsp:sp>
    <dsp:sp modelId="{BC9536A3-1A65-464E-92F6-255FDD1A1F30}">
      <dsp:nvSpPr>
        <dsp:cNvPr id="0" name=""/>
        <dsp:cNvSpPr/>
      </dsp:nvSpPr>
      <dsp:spPr>
        <a:xfrm>
          <a:off x="4959196" y="40270"/>
          <a:ext cx="2657136" cy="810102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Santo Domingo: 867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Manabí: 1038</a:t>
          </a:r>
        </a:p>
      </dsp:txBody>
      <dsp:txXfrm>
        <a:off x="4959196" y="40270"/>
        <a:ext cx="2657136" cy="810102"/>
      </dsp:txXfrm>
    </dsp:sp>
    <dsp:sp modelId="{3CE26AED-BAE5-4420-8504-69E81C09A9A2}">
      <dsp:nvSpPr>
        <dsp:cNvPr id="0" name=""/>
        <dsp:cNvSpPr/>
      </dsp:nvSpPr>
      <dsp:spPr>
        <a:xfrm>
          <a:off x="1811525" y="1043963"/>
          <a:ext cx="2657136" cy="810102"/>
        </a:xfrm>
        <a:prstGeom prst="rect">
          <a:avLst/>
        </a:prstGeom>
        <a:gradFill rotWithShape="1">
          <a:gsLst>
            <a:gs pos="0">
              <a:schemeClr val="accent2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De plagas transitorias (aclaración) </a:t>
          </a:r>
        </a:p>
      </dsp:txBody>
      <dsp:txXfrm>
        <a:off x="1811525" y="1043963"/>
        <a:ext cx="2657136" cy="810102"/>
      </dsp:txXfrm>
    </dsp:sp>
    <dsp:sp modelId="{E42029BB-5835-49F7-AD8B-89C83976FDA5}">
      <dsp:nvSpPr>
        <dsp:cNvPr id="0" name=""/>
        <dsp:cNvSpPr/>
      </dsp:nvSpPr>
      <dsp:spPr>
        <a:xfrm>
          <a:off x="5000089" y="1032459"/>
          <a:ext cx="2657136" cy="810102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Santo Domingo:628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Manabí: 548</a:t>
          </a:r>
        </a:p>
      </dsp:txBody>
      <dsp:txXfrm>
        <a:off x="5000089" y="1032459"/>
        <a:ext cx="2657136" cy="810102"/>
      </dsp:txXfrm>
    </dsp:sp>
    <dsp:sp modelId="{C951870F-04A9-4F25-B9B8-C88C89435E35}">
      <dsp:nvSpPr>
        <dsp:cNvPr id="0" name=""/>
        <dsp:cNvSpPr/>
      </dsp:nvSpPr>
      <dsp:spPr>
        <a:xfrm>
          <a:off x="1811525" y="2056591"/>
          <a:ext cx="2657136" cy="810102"/>
        </a:xfrm>
        <a:prstGeom prst="rect">
          <a:avLst/>
        </a:prstGeom>
        <a:gradFill rotWithShape="1">
          <a:gsLst>
            <a:gs pos="0">
              <a:schemeClr val="accent2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Muestras de malezas enviadas a laboratorio</a:t>
          </a:r>
        </a:p>
      </dsp:txBody>
      <dsp:txXfrm>
        <a:off x="1811525" y="2056591"/>
        <a:ext cx="2657136" cy="810102"/>
      </dsp:txXfrm>
    </dsp:sp>
    <dsp:sp modelId="{7F7E2919-1FA4-4B73-A848-DBCEF656E01D}">
      <dsp:nvSpPr>
        <dsp:cNvPr id="0" name=""/>
        <dsp:cNvSpPr/>
      </dsp:nvSpPr>
      <dsp:spPr>
        <a:xfrm>
          <a:off x="5072257" y="2052533"/>
          <a:ext cx="2657136" cy="810102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Santo Domingo:15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Manabí:0</a:t>
          </a:r>
        </a:p>
      </dsp:txBody>
      <dsp:txXfrm>
        <a:off x="5072257" y="2052533"/>
        <a:ext cx="2657136" cy="810102"/>
      </dsp:txXfrm>
    </dsp:sp>
    <dsp:sp modelId="{4CEA8E8A-C97F-427D-95DC-FE8794AFBEEA}">
      <dsp:nvSpPr>
        <dsp:cNvPr id="0" name=""/>
        <dsp:cNvSpPr/>
      </dsp:nvSpPr>
      <dsp:spPr>
        <a:xfrm>
          <a:off x="1811525" y="3069219"/>
          <a:ext cx="2657136" cy="810102"/>
        </a:xfrm>
        <a:prstGeom prst="rect">
          <a:avLst/>
        </a:prstGeom>
        <a:gradFill rotWithShape="1">
          <a:gsLst>
            <a:gs pos="0">
              <a:schemeClr val="accent2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En plagas cuarentenarias </a:t>
          </a:r>
        </a:p>
      </dsp:txBody>
      <dsp:txXfrm>
        <a:off x="1811525" y="3069219"/>
        <a:ext cx="2657136" cy="810102"/>
      </dsp:txXfrm>
    </dsp:sp>
    <dsp:sp modelId="{B9D469BF-389D-4573-8EB2-0C2A77F20EFF}">
      <dsp:nvSpPr>
        <dsp:cNvPr id="0" name=""/>
        <dsp:cNvSpPr/>
      </dsp:nvSpPr>
      <dsp:spPr>
        <a:xfrm>
          <a:off x="5053126" y="3067048"/>
          <a:ext cx="2657136" cy="810102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Santo Domingo: 952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Manabí: 609</a:t>
          </a:r>
        </a:p>
      </dsp:txBody>
      <dsp:txXfrm>
        <a:off x="5053126" y="3067048"/>
        <a:ext cx="2657136" cy="810102"/>
      </dsp:txXfrm>
    </dsp:sp>
    <dsp:sp modelId="{F7A6F43B-EF59-45E4-AB04-77461C0C1C09}">
      <dsp:nvSpPr>
        <dsp:cNvPr id="0" name=""/>
        <dsp:cNvSpPr/>
      </dsp:nvSpPr>
      <dsp:spPr>
        <a:xfrm>
          <a:off x="1811525" y="4051177"/>
          <a:ext cx="2657136" cy="810102"/>
        </a:xfrm>
        <a:prstGeom prst="rect">
          <a:avLst/>
        </a:prstGeom>
        <a:gradFill rotWithShape="1">
          <a:gsLst>
            <a:gs pos="0">
              <a:schemeClr val="accent2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Monitoreos en estaciones fitosanitarias</a:t>
          </a:r>
        </a:p>
      </dsp:txBody>
      <dsp:txXfrm>
        <a:off x="1811525" y="4051177"/>
        <a:ext cx="2657136" cy="810102"/>
      </dsp:txXfrm>
    </dsp:sp>
    <dsp:sp modelId="{E17ACDF6-8C3C-439A-A897-648845E7F9C7}">
      <dsp:nvSpPr>
        <dsp:cNvPr id="0" name=""/>
        <dsp:cNvSpPr/>
      </dsp:nvSpPr>
      <dsp:spPr>
        <a:xfrm>
          <a:off x="5066385" y="4051841"/>
          <a:ext cx="2657136" cy="810102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Santo Domingo:404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>
              <a:solidFill>
                <a:schemeClr val="tx2">
                  <a:lumMod val="50000"/>
                </a:schemeClr>
              </a:solidFill>
            </a:rPr>
            <a:t>Manabí: 466</a:t>
          </a:r>
        </a:p>
      </dsp:txBody>
      <dsp:txXfrm>
        <a:off x="5066385" y="4051841"/>
        <a:ext cx="2657136" cy="8101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BD625-6EBB-4777-9203-C51E02C4E2C2}">
      <dsp:nvSpPr>
        <dsp:cNvPr id="0" name=""/>
        <dsp:cNvSpPr/>
      </dsp:nvSpPr>
      <dsp:spPr>
        <a:xfrm>
          <a:off x="3192256" y="-898073"/>
          <a:ext cx="2756812" cy="275723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3AC578-656B-4A46-9A4F-10A8CA221157}">
      <dsp:nvSpPr>
        <dsp:cNvPr id="0" name=""/>
        <dsp:cNvSpPr/>
      </dsp:nvSpPr>
      <dsp:spPr>
        <a:xfrm>
          <a:off x="3539652" y="294264"/>
          <a:ext cx="1975946" cy="828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/>
            <a:t>Capacitaciones</a:t>
          </a:r>
          <a:r>
            <a:rPr lang="es-EC" sz="1400" kern="1200" dirty="0"/>
            <a:t>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Santo Domingo:1425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400" kern="1200" dirty="0"/>
        </a:p>
      </dsp:txBody>
      <dsp:txXfrm>
        <a:off x="3539652" y="294264"/>
        <a:ext cx="1975946" cy="828487"/>
      </dsp:txXfrm>
    </dsp:sp>
    <dsp:sp modelId="{3B06DA08-02B8-463F-8184-BB7DD914DB5E}">
      <dsp:nvSpPr>
        <dsp:cNvPr id="0" name=""/>
        <dsp:cNvSpPr/>
      </dsp:nvSpPr>
      <dsp:spPr>
        <a:xfrm>
          <a:off x="1085579" y="79349"/>
          <a:ext cx="3308643" cy="312796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2">
            <a:shade val="50000"/>
            <a:hueOff val="-394115"/>
            <a:satOff val="5189"/>
            <a:lumOff val="3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FBB471-3FF9-4CD1-9033-48A878AD3C98}">
      <dsp:nvSpPr>
        <dsp:cNvPr id="0" name=""/>
        <dsp:cNvSpPr/>
      </dsp:nvSpPr>
      <dsp:spPr>
        <a:xfrm>
          <a:off x="1781009" y="1070930"/>
          <a:ext cx="1969466" cy="1187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/>
            <a:t>Vigilancia Fito sanitaria de musáceas: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Domingo:440</a:t>
          </a:r>
        </a:p>
      </dsp:txBody>
      <dsp:txXfrm>
        <a:off x="1781009" y="1070930"/>
        <a:ext cx="1969466" cy="1187970"/>
      </dsp:txXfrm>
    </dsp:sp>
    <dsp:sp modelId="{0B959FBB-383D-4EE0-A8E7-47553FB5E87A}">
      <dsp:nvSpPr>
        <dsp:cNvPr id="0" name=""/>
        <dsp:cNvSpPr/>
      </dsp:nvSpPr>
      <dsp:spPr>
        <a:xfrm>
          <a:off x="2305724" y="1785563"/>
          <a:ext cx="4073633" cy="3783559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2">
            <a:shade val="50000"/>
            <a:hueOff val="-394115"/>
            <a:satOff val="5189"/>
            <a:lumOff val="3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1C247E-A301-46FB-AADC-1461ABEEB465}">
      <dsp:nvSpPr>
        <dsp:cNvPr id="0" name=""/>
        <dsp:cNvSpPr/>
      </dsp:nvSpPr>
      <dsp:spPr>
        <a:xfrm>
          <a:off x="2842244" y="2593775"/>
          <a:ext cx="3059770" cy="2123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/>
            <a:t>Acciones: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*Acercamientos con GAD provincial para la construcción de dos pediluvios en sectores estratégicos de la provincia, (Av. Quito y  Av. Chone).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*Implementación de pediluvios en cinco centros de acopio.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*Implementación de 12 puntos informativos en conjunto con técnicos del MAG en parroquias de la provincia.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*Difusión de medidas preventivas en distintas ferias ciudadanas.</a:t>
          </a:r>
        </a:p>
      </dsp:txBody>
      <dsp:txXfrm>
        <a:off x="2842244" y="2593775"/>
        <a:ext cx="3059770" cy="212316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BD625-6EBB-4777-9203-C51E02C4E2C2}">
      <dsp:nvSpPr>
        <dsp:cNvPr id="0" name=""/>
        <dsp:cNvSpPr/>
      </dsp:nvSpPr>
      <dsp:spPr>
        <a:xfrm>
          <a:off x="1899828" y="-501621"/>
          <a:ext cx="2722860" cy="241647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3AC578-656B-4A46-9A4F-10A8CA221157}">
      <dsp:nvSpPr>
        <dsp:cNvPr id="0" name=""/>
        <dsp:cNvSpPr/>
      </dsp:nvSpPr>
      <dsp:spPr>
        <a:xfrm>
          <a:off x="2483027" y="359602"/>
          <a:ext cx="1702788" cy="855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/>
            <a:t>Capacitaciones</a:t>
          </a:r>
          <a:r>
            <a:rPr lang="es-EC" sz="1600" kern="1200" dirty="0"/>
            <a:t>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/>
            <a:t>Manabí: 1585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/>
        </a:p>
      </dsp:txBody>
      <dsp:txXfrm>
        <a:off x="2483027" y="359602"/>
        <a:ext cx="1702788" cy="855015"/>
      </dsp:txXfrm>
    </dsp:sp>
    <dsp:sp modelId="{3B06DA08-02B8-463F-8184-BB7DD914DB5E}">
      <dsp:nvSpPr>
        <dsp:cNvPr id="0" name=""/>
        <dsp:cNvSpPr/>
      </dsp:nvSpPr>
      <dsp:spPr>
        <a:xfrm>
          <a:off x="533941" y="541642"/>
          <a:ext cx="2845085" cy="2845518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2">
            <a:shade val="50000"/>
            <a:hueOff val="-394115"/>
            <a:satOff val="5189"/>
            <a:lumOff val="3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FBB471-3FF9-4CD1-9033-48A878AD3C98}">
      <dsp:nvSpPr>
        <dsp:cNvPr id="0" name=""/>
        <dsp:cNvSpPr/>
      </dsp:nvSpPr>
      <dsp:spPr>
        <a:xfrm>
          <a:off x="983529" y="992726"/>
          <a:ext cx="1974397" cy="1455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/>
            <a:t>Vigilancia Fito sanitaria de musáceas: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/>
            <a:t>Manabí</a:t>
          </a:r>
          <a:r>
            <a:rPr lang="es-EC" sz="1600" kern="1200" dirty="0">
              <a:solidFill>
                <a:srgbClr val="FF0000"/>
              </a:solidFill>
            </a:rPr>
            <a:t>: </a:t>
          </a:r>
          <a:r>
            <a:rPr lang="es-EC" sz="1600" b="0" kern="1200" dirty="0">
              <a:solidFill>
                <a:schemeClr val="tx1"/>
              </a:solidFill>
            </a:rPr>
            <a:t>1713</a:t>
          </a:r>
        </a:p>
      </dsp:txBody>
      <dsp:txXfrm>
        <a:off x="983529" y="992726"/>
        <a:ext cx="1974397" cy="1455762"/>
      </dsp:txXfrm>
    </dsp:sp>
    <dsp:sp modelId="{0B959FBB-383D-4EE0-A8E7-47553FB5E87A}">
      <dsp:nvSpPr>
        <dsp:cNvPr id="0" name=""/>
        <dsp:cNvSpPr/>
      </dsp:nvSpPr>
      <dsp:spPr>
        <a:xfrm>
          <a:off x="771087" y="2202139"/>
          <a:ext cx="4531983" cy="4114300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2">
            <a:shade val="50000"/>
            <a:hueOff val="-394115"/>
            <a:satOff val="5189"/>
            <a:lumOff val="3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1C247E-A301-46FB-AADC-1461ABEEB465}">
      <dsp:nvSpPr>
        <dsp:cNvPr id="0" name=""/>
        <dsp:cNvSpPr/>
      </dsp:nvSpPr>
      <dsp:spPr>
        <a:xfrm>
          <a:off x="1547764" y="3213493"/>
          <a:ext cx="3159247" cy="21911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/>
            <a:t>Acciones: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Implementación de medidas de bioseguridad en plantaciones.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*Desinfección en puerto de Manta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*Implementación de punto de desinfección y carpas informativas en el cantón El Carmen.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*Convenio con el </a:t>
          </a:r>
          <a:r>
            <a:rPr lang="es-EC" sz="1400" kern="1200" dirty="0" smtClean="0"/>
            <a:t>Consejo </a:t>
          </a:r>
          <a:r>
            <a:rPr lang="es-EC" sz="1400" kern="1200" dirty="0"/>
            <a:t>Provincial para instalación de vallas publicitarias, emisión de material divulgativo.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*Implementación de </a:t>
          </a:r>
          <a:r>
            <a:rPr lang="es-EC" sz="1400" kern="1200" dirty="0" err="1" smtClean="0"/>
            <a:t>rodiluvios</a:t>
          </a:r>
          <a:r>
            <a:rPr lang="es-EC" sz="1400" kern="1200" dirty="0" smtClean="0"/>
            <a:t> </a:t>
          </a:r>
          <a:r>
            <a:rPr lang="es-EC" sz="1400" kern="1200" dirty="0"/>
            <a:t>en diferentes lugares de la provincia.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Punto de control fijo en el km 29 vía El Carmen – Santo Domingo y punto de control en puerto de Manta.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400" kern="1200" dirty="0"/>
        </a:p>
      </dsp:txBody>
      <dsp:txXfrm>
        <a:off x="1547764" y="3213493"/>
        <a:ext cx="3159247" cy="219115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1B849-2C5B-4B04-92EA-0B96421ACB1A}">
      <dsp:nvSpPr>
        <dsp:cNvPr id="0" name=""/>
        <dsp:cNvSpPr/>
      </dsp:nvSpPr>
      <dsp:spPr>
        <a:xfrm>
          <a:off x="1595690" y="0"/>
          <a:ext cx="5771213" cy="5771213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F39F8C-168A-495F-869B-5164E1E73F25}">
      <dsp:nvSpPr>
        <dsp:cNvPr id="0" name=""/>
        <dsp:cNvSpPr/>
      </dsp:nvSpPr>
      <dsp:spPr>
        <a:xfrm>
          <a:off x="1333239" y="162263"/>
          <a:ext cx="2972821" cy="2562649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Capacitaciones en temas de Inocuidad de Alimentos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Santo Domingo: 848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Manabí:808</a:t>
          </a:r>
        </a:p>
      </dsp:txBody>
      <dsp:txXfrm>
        <a:off x="1458337" y="287361"/>
        <a:ext cx="2722625" cy="2312453"/>
      </dsp:txXfrm>
    </dsp:sp>
    <dsp:sp modelId="{23E621AF-0838-4E7D-8985-B405C505950E}">
      <dsp:nvSpPr>
        <dsp:cNvPr id="0" name=""/>
        <dsp:cNvSpPr/>
      </dsp:nvSpPr>
      <dsp:spPr>
        <a:xfrm>
          <a:off x="4699634" y="206101"/>
          <a:ext cx="2734954" cy="2562649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UPAS Agropecuarias certificadas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Santo Domingo: 20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Manabí:42</a:t>
          </a:r>
        </a:p>
      </dsp:txBody>
      <dsp:txXfrm>
        <a:off x="4824732" y="331199"/>
        <a:ext cx="2484758" cy="2312453"/>
      </dsp:txXfrm>
    </dsp:sp>
    <dsp:sp modelId="{A2A73F15-0441-4ABA-BCE1-E6F6AF10CC9B}">
      <dsp:nvSpPr>
        <dsp:cNvPr id="0" name=""/>
        <dsp:cNvSpPr/>
      </dsp:nvSpPr>
      <dsp:spPr>
        <a:xfrm>
          <a:off x="1311978" y="3032241"/>
          <a:ext cx="3011926" cy="2562649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tx1"/>
              </a:solidFill>
            </a:rPr>
            <a:t>Certificaciones en Buenas Prácticas Agropecuarias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>
              <a:solidFill>
                <a:schemeClr val="tx1"/>
              </a:solidFill>
            </a:rPr>
            <a:t>Santo Domingo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>
              <a:solidFill>
                <a:schemeClr val="tx1"/>
              </a:solidFill>
            </a:rPr>
            <a:t>Pecuarias: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tx1"/>
              </a:solidFill>
            </a:rPr>
            <a:t>Producción de leche: 10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tx1"/>
              </a:solidFill>
            </a:rPr>
            <a:t>Planteles avícolas: 17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tx1"/>
              </a:solidFill>
            </a:rPr>
            <a:t>Porcícola: 1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>
              <a:solidFill>
                <a:schemeClr val="tx1"/>
              </a:solidFill>
            </a:rPr>
            <a:t>Agrícola: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0" kern="1200" dirty="0">
              <a:solidFill>
                <a:schemeClr val="tx1"/>
              </a:solidFill>
            </a:rPr>
            <a:t>Producción de piña</a:t>
          </a:r>
          <a:r>
            <a:rPr lang="es-EC" sz="1400" b="1" kern="1200" dirty="0">
              <a:solidFill>
                <a:schemeClr val="tx1"/>
              </a:solidFill>
            </a:rPr>
            <a:t>: </a:t>
          </a:r>
          <a:r>
            <a:rPr lang="es-EC" sz="1400" b="0" kern="1200" dirty="0">
              <a:solidFill>
                <a:schemeClr val="tx1"/>
              </a:solidFill>
            </a:rPr>
            <a:t>1</a:t>
          </a:r>
          <a:r>
            <a:rPr lang="es-EC" sz="1400" b="1" kern="1200" dirty="0">
              <a:solidFill>
                <a:schemeClr val="tx1"/>
              </a:solidFill>
            </a:rPr>
            <a:t>6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0" kern="1200" dirty="0">
              <a:solidFill>
                <a:schemeClr val="tx1"/>
              </a:solidFill>
            </a:rPr>
            <a:t>Orito</a:t>
          </a:r>
          <a:r>
            <a:rPr lang="es-EC" sz="1400" b="1" kern="1200" dirty="0">
              <a:solidFill>
                <a:schemeClr val="tx1"/>
              </a:solidFill>
            </a:rPr>
            <a:t>:</a:t>
          </a:r>
          <a:r>
            <a:rPr lang="es-EC" sz="1400" b="0" kern="1200" dirty="0">
              <a:solidFill>
                <a:schemeClr val="tx1"/>
              </a:solidFill>
            </a:rPr>
            <a:t>2</a:t>
          </a:r>
        </a:p>
      </dsp:txBody>
      <dsp:txXfrm>
        <a:off x="1437076" y="3157339"/>
        <a:ext cx="2761730" cy="2312453"/>
      </dsp:txXfrm>
    </dsp:sp>
    <dsp:sp modelId="{FD3A8C83-0672-4A2A-96F2-634DDE6B6F75}">
      <dsp:nvSpPr>
        <dsp:cNvPr id="0" name=""/>
        <dsp:cNvSpPr/>
      </dsp:nvSpPr>
      <dsp:spPr>
        <a:xfrm>
          <a:off x="4662929" y="3019060"/>
          <a:ext cx="2734954" cy="2562649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tx1"/>
              </a:solidFill>
            </a:rPr>
            <a:t>Certificaciones en Buenas Practicas Agropecuarias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>
              <a:solidFill>
                <a:schemeClr val="tx1"/>
              </a:solidFill>
            </a:rPr>
            <a:t>Manabí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>
              <a:solidFill>
                <a:schemeClr val="tx1"/>
              </a:solidFill>
            </a:rPr>
            <a:t>Pecuaria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tx1"/>
              </a:solidFill>
            </a:rPr>
            <a:t>Avícolas: 10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tx1"/>
              </a:solidFill>
            </a:rPr>
            <a:t>Leche: 2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>
              <a:solidFill>
                <a:schemeClr val="tx1"/>
              </a:solidFill>
            </a:rPr>
            <a:t>Agrícola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tx1"/>
              </a:solidFill>
            </a:rPr>
            <a:t>Cacao: 25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tx1"/>
              </a:solidFill>
            </a:rPr>
            <a:t>Banano:1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tx1"/>
              </a:solidFill>
            </a:rPr>
            <a:t>Pitahaya: 3</a:t>
          </a:r>
        </a:p>
      </dsp:txBody>
      <dsp:txXfrm>
        <a:off x="4788027" y="3144158"/>
        <a:ext cx="2484758" cy="231245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1B849-2C5B-4B04-92EA-0B96421ACB1A}">
      <dsp:nvSpPr>
        <dsp:cNvPr id="0" name=""/>
        <dsp:cNvSpPr/>
      </dsp:nvSpPr>
      <dsp:spPr>
        <a:xfrm>
          <a:off x="1488631" y="0"/>
          <a:ext cx="6042710" cy="604271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F39F8C-168A-495F-869B-5164E1E73F25}">
      <dsp:nvSpPr>
        <dsp:cNvPr id="0" name=""/>
        <dsp:cNvSpPr/>
      </dsp:nvSpPr>
      <dsp:spPr>
        <a:xfrm>
          <a:off x="1651796" y="409913"/>
          <a:ext cx="2710397" cy="2417084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Centros Industriales, Certificación MABIO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Santo Domingo: 5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Manabí:4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Centros artesanales, Certificación MABIO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Santo Domingo: 11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Manabí: 13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solidFill>
              <a:schemeClr val="tx1"/>
            </a:solidFill>
          </a:endParaRPr>
        </a:p>
      </dsp:txBody>
      <dsp:txXfrm>
        <a:off x="1769788" y="527905"/>
        <a:ext cx="2474413" cy="2181100"/>
      </dsp:txXfrm>
    </dsp:sp>
    <dsp:sp modelId="{23E621AF-0838-4E7D-8985-B405C505950E}">
      <dsp:nvSpPr>
        <dsp:cNvPr id="0" name=""/>
        <dsp:cNvSpPr/>
      </dsp:nvSpPr>
      <dsp:spPr>
        <a:xfrm>
          <a:off x="4556333" y="507926"/>
          <a:ext cx="2966463" cy="2417084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Centros de faenamiento Industriales catastrados, </a:t>
          </a:r>
          <a:r>
            <a:rPr lang="es-EC" sz="1600" kern="1200" dirty="0">
              <a:solidFill>
                <a:schemeClr val="tx1"/>
              </a:solidFill>
            </a:rPr>
            <a:t>Santo Domingo: 7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Manabí:34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Centros de faenamiento artesanal catastrados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Santo Domingo: 17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Manabí: 36</a:t>
          </a:r>
        </a:p>
      </dsp:txBody>
      <dsp:txXfrm>
        <a:off x="4674325" y="625918"/>
        <a:ext cx="2730479" cy="2181100"/>
      </dsp:txXfrm>
    </dsp:sp>
    <dsp:sp modelId="{A2A73F15-0441-4ABA-BCE1-E6F6AF10CC9B}">
      <dsp:nvSpPr>
        <dsp:cNvPr id="0" name=""/>
        <dsp:cNvSpPr/>
      </dsp:nvSpPr>
      <dsp:spPr>
        <a:xfrm>
          <a:off x="1502625" y="3167201"/>
          <a:ext cx="2955175" cy="2417084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i="0" u="none" kern="1200" dirty="0">
              <a:solidFill>
                <a:schemeClr val="tx1"/>
              </a:solidFill>
            </a:rPr>
            <a:t>Litros controlados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0" i="0" u="none" kern="1200" dirty="0">
              <a:solidFill>
                <a:schemeClr val="tx1"/>
              </a:solidFill>
            </a:rPr>
            <a:t>Santo Domingo: 448166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0" i="0" u="none" kern="1200" dirty="0">
              <a:solidFill>
                <a:schemeClr val="tx1"/>
              </a:solidFill>
            </a:rPr>
            <a:t>Manabí:68363</a:t>
          </a:r>
          <a:endParaRPr lang="es-EC" sz="1600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i="0" u="none" kern="1200" dirty="0">
              <a:solidFill>
                <a:schemeClr val="tx1"/>
              </a:solidFill>
            </a:rPr>
            <a:t>Litros decomisados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0" i="0" u="none" kern="1200" dirty="0">
              <a:solidFill>
                <a:schemeClr val="tx1"/>
              </a:solidFill>
            </a:rPr>
            <a:t>Santo Domingo: 1909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0" i="0" u="none" kern="1200" dirty="0">
              <a:solidFill>
                <a:schemeClr val="tx1"/>
              </a:solidFill>
            </a:rPr>
            <a:t>Manabí: 0</a:t>
          </a:r>
          <a:endParaRPr lang="es-EC" sz="1600" kern="1200" dirty="0">
            <a:solidFill>
              <a:schemeClr val="tx1"/>
            </a:solidFill>
          </a:endParaRPr>
        </a:p>
      </dsp:txBody>
      <dsp:txXfrm>
        <a:off x="1620617" y="3285193"/>
        <a:ext cx="2719191" cy="2181100"/>
      </dsp:txXfrm>
    </dsp:sp>
    <dsp:sp modelId="{FD3A8C83-0672-4A2A-96F2-634DDE6B6F75}">
      <dsp:nvSpPr>
        <dsp:cNvPr id="0" name=""/>
        <dsp:cNvSpPr/>
      </dsp:nvSpPr>
      <dsp:spPr>
        <a:xfrm>
          <a:off x="4617413" y="3190768"/>
          <a:ext cx="2929675" cy="2417084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Suero de leche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Santo Domingo: 146735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Manabí:3000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solidFill>
              <a:schemeClr val="tx1"/>
            </a:solidFill>
          </a:endParaRPr>
        </a:p>
      </dsp:txBody>
      <dsp:txXfrm>
        <a:off x="4735405" y="3308760"/>
        <a:ext cx="2693691" cy="21811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5C8725-7138-4B0C-B593-1D3CC1E38F9D}">
      <dsp:nvSpPr>
        <dsp:cNvPr id="0" name=""/>
        <dsp:cNvSpPr/>
      </dsp:nvSpPr>
      <dsp:spPr>
        <a:xfrm>
          <a:off x="327886" y="1633"/>
          <a:ext cx="2616698" cy="1308349"/>
        </a:xfrm>
        <a:prstGeom prst="roundRect">
          <a:avLst>
            <a:gd name="adj" fmla="val 10000"/>
          </a:avLst>
        </a:prstGeom>
        <a:solidFill>
          <a:srgbClr val="8437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>
              <a:solidFill>
                <a:schemeClr val="tx1"/>
              </a:solidFill>
            </a:rPr>
            <a:t>SANTO DOMINGO</a:t>
          </a:r>
        </a:p>
      </dsp:txBody>
      <dsp:txXfrm>
        <a:off x="366206" y="39953"/>
        <a:ext cx="2540058" cy="1231709"/>
      </dsp:txXfrm>
    </dsp:sp>
    <dsp:sp modelId="{73C8E372-C086-4D30-8BD8-B6C6C22E2BF8}">
      <dsp:nvSpPr>
        <dsp:cNvPr id="0" name=""/>
        <dsp:cNvSpPr/>
      </dsp:nvSpPr>
      <dsp:spPr>
        <a:xfrm>
          <a:off x="589555" y="1309982"/>
          <a:ext cx="261669" cy="9812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1261"/>
              </a:lnTo>
              <a:lnTo>
                <a:pt x="261669" y="9812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1CFD6D-86D6-43C6-9FB1-13C878663E68}">
      <dsp:nvSpPr>
        <dsp:cNvPr id="0" name=""/>
        <dsp:cNvSpPr/>
      </dsp:nvSpPr>
      <dsp:spPr>
        <a:xfrm>
          <a:off x="851225" y="1637069"/>
          <a:ext cx="2093358" cy="1308349"/>
        </a:xfrm>
        <a:prstGeom prst="roundRect">
          <a:avLst>
            <a:gd name="adj" fmla="val 10000"/>
          </a:avLst>
        </a:prstGeom>
        <a:solidFill>
          <a:srgbClr val="CC66FF">
            <a:alpha val="89804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>
              <a:solidFill>
                <a:schemeClr val="tx1"/>
              </a:solidFill>
            </a:rPr>
            <a:t>PRODUCTOS DECOMISADOS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>
              <a:solidFill>
                <a:schemeClr val="tx1"/>
              </a:solidFill>
            </a:rPr>
            <a:t>55</a:t>
          </a:r>
        </a:p>
      </dsp:txBody>
      <dsp:txXfrm>
        <a:off x="889545" y="1675389"/>
        <a:ext cx="2016718" cy="1231709"/>
      </dsp:txXfrm>
    </dsp:sp>
    <dsp:sp modelId="{E38FD82B-BAEB-4960-919D-9DB59BB6B9FB}">
      <dsp:nvSpPr>
        <dsp:cNvPr id="0" name=""/>
        <dsp:cNvSpPr/>
      </dsp:nvSpPr>
      <dsp:spPr>
        <a:xfrm>
          <a:off x="589555" y="1309982"/>
          <a:ext cx="261669" cy="26166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6698"/>
              </a:lnTo>
              <a:lnTo>
                <a:pt x="261669" y="26166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9D9BE0-D7DF-445D-A594-4D0E4A85FF54}">
      <dsp:nvSpPr>
        <dsp:cNvPr id="0" name=""/>
        <dsp:cNvSpPr/>
      </dsp:nvSpPr>
      <dsp:spPr>
        <a:xfrm>
          <a:off x="851225" y="3272505"/>
          <a:ext cx="2093358" cy="1308349"/>
        </a:xfrm>
        <a:prstGeom prst="roundRect">
          <a:avLst>
            <a:gd name="adj" fmla="val 10000"/>
          </a:avLst>
        </a:prstGeom>
        <a:solidFill>
          <a:srgbClr val="CC66FF">
            <a:alpha val="89804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>
              <a:solidFill>
                <a:schemeClr val="tx1"/>
              </a:solidFill>
            </a:rPr>
            <a:t>PRODUCTOS CUARENTENADOS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>
              <a:solidFill>
                <a:schemeClr val="tx1"/>
              </a:solidFill>
            </a:rPr>
            <a:t>10</a:t>
          </a:r>
        </a:p>
      </dsp:txBody>
      <dsp:txXfrm>
        <a:off x="889545" y="3310825"/>
        <a:ext cx="2016718" cy="1231709"/>
      </dsp:txXfrm>
    </dsp:sp>
    <dsp:sp modelId="{887C82E7-0498-44EC-A863-29CD0C3B5212}">
      <dsp:nvSpPr>
        <dsp:cNvPr id="0" name=""/>
        <dsp:cNvSpPr/>
      </dsp:nvSpPr>
      <dsp:spPr>
        <a:xfrm>
          <a:off x="3598758" y="1633"/>
          <a:ext cx="2616698" cy="1308349"/>
        </a:xfrm>
        <a:prstGeom prst="roundRect">
          <a:avLst>
            <a:gd name="adj" fmla="val 10000"/>
          </a:avLst>
        </a:prstGeom>
        <a:solidFill>
          <a:srgbClr val="8437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>
              <a:solidFill>
                <a:schemeClr val="tx1"/>
              </a:solidFill>
            </a:rPr>
            <a:t>MANABÍ</a:t>
          </a:r>
        </a:p>
      </dsp:txBody>
      <dsp:txXfrm>
        <a:off x="3637078" y="39953"/>
        <a:ext cx="2540058" cy="1231709"/>
      </dsp:txXfrm>
    </dsp:sp>
    <dsp:sp modelId="{F055603F-1A81-46DD-AB2D-CEF7CD04B3A5}">
      <dsp:nvSpPr>
        <dsp:cNvPr id="0" name=""/>
        <dsp:cNvSpPr/>
      </dsp:nvSpPr>
      <dsp:spPr>
        <a:xfrm>
          <a:off x="3860428" y="1309982"/>
          <a:ext cx="261669" cy="9812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1261"/>
              </a:lnTo>
              <a:lnTo>
                <a:pt x="261669" y="9812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192622-0D55-4F76-836B-89F987E5A4A0}">
      <dsp:nvSpPr>
        <dsp:cNvPr id="0" name=""/>
        <dsp:cNvSpPr/>
      </dsp:nvSpPr>
      <dsp:spPr>
        <a:xfrm>
          <a:off x="4122098" y="1637069"/>
          <a:ext cx="2093358" cy="1308349"/>
        </a:xfrm>
        <a:prstGeom prst="roundRect">
          <a:avLst>
            <a:gd name="adj" fmla="val 10000"/>
          </a:avLst>
        </a:prstGeom>
        <a:solidFill>
          <a:srgbClr val="CC66FF">
            <a:alpha val="89804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>
              <a:solidFill>
                <a:schemeClr val="tx1"/>
              </a:solidFill>
            </a:rPr>
            <a:t>PRODUCTOS DECOMISADOS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>
              <a:solidFill>
                <a:schemeClr val="tx1"/>
              </a:solidFill>
            </a:rPr>
            <a:t>20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4160418" y="1675389"/>
        <a:ext cx="2016718" cy="1231709"/>
      </dsp:txXfrm>
    </dsp:sp>
    <dsp:sp modelId="{123C3A9B-8B44-4C22-A6AF-FEBC5150FEB2}">
      <dsp:nvSpPr>
        <dsp:cNvPr id="0" name=""/>
        <dsp:cNvSpPr/>
      </dsp:nvSpPr>
      <dsp:spPr>
        <a:xfrm>
          <a:off x="3860428" y="1309982"/>
          <a:ext cx="261669" cy="26166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6698"/>
              </a:lnTo>
              <a:lnTo>
                <a:pt x="261669" y="26166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30BD44-C71D-4B9C-85EB-C3E506B0F07D}">
      <dsp:nvSpPr>
        <dsp:cNvPr id="0" name=""/>
        <dsp:cNvSpPr/>
      </dsp:nvSpPr>
      <dsp:spPr>
        <a:xfrm>
          <a:off x="4122098" y="3272505"/>
          <a:ext cx="2093358" cy="1308349"/>
        </a:xfrm>
        <a:prstGeom prst="roundRect">
          <a:avLst>
            <a:gd name="adj" fmla="val 10000"/>
          </a:avLst>
        </a:prstGeom>
        <a:solidFill>
          <a:srgbClr val="CC66FF">
            <a:alpha val="89804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>
              <a:solidFill>
                <a:schemeClr val="tx1"/>
              </a:solidFill>
            </a:rPr>
            <a:t>PRODUCTOS CUARENTENADOS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>
              <a:solidFill>
                <a:schemeClr val="tx1"/>
              </a:solidFill>
            </a:rPr>
            <a:t>0</a:t>
          </a:r>
        </a:p>
      </dsp:txBody>
      <dsp:txXfrm>
        <a:off x="4160418" y="3310825"/>
        <a:ext cx="2016718" cy="123170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E7403-7318-4499-B3DD-E89844C2E8B9}">
      <dsp:nvSpPr>
        <dsp:cNvPr id="0" name=""/>
        <dsp:cNvSpPr/>
      </dsp:nvSpPr>
      <dsp:spPr>
        <a:xfrm>
          <a:off x="1652782" y="24475"/>
          <a:ext cx="2837961" cy="2455598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8437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0A0234-F0F8-471C-B491-C9087D24224F}">
      <dsp:nvSpPr>
        <dsp:cNvPr id="0" name=""/>
        <dsp:cNvSpPr/>
      </dsp:nvSpPr>
      <dsp:spPr>
        <a:xfrm>
          <a:off x="2109254" y="897415"/>
          <a:ext cx="1919265" cy="709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/>
            <a:t>Empresas Registradas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Santo Domingo:38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Manabí:20</a:t>
          </a:r>
        </a:p>
      </dsp:txBody>
      <dsp:txXfrm>
        <a:off x="2109254" y="897415"/>
        <a:ext cx="1919265" cy="709187"/>
      </dsp:txXfrm>
    </dsp:sp>
    <dsp:sp modelId="{D127EDAE-83A3-4F1F-AA8D-E93DE35A10F4}">
      <dsp:nvSpPr>
        <dsp:cNvPr id="0" name=""/>
        <dsp:cNvSpPr/>
      </dsp:nvSpPr>
      <dsp:spPr>
        <a:xfrm>
          <a:off x="1086090" y="1442699"/>
          <a:ext cx="2553111" cy="255349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8437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206B7F-EAFC-4E7F-B572-BCB000DE9DB2}">
      <dsp:nvSpPr>
        <dsp:cNvPr id="0" name=""/>
        <dsp:cNvSpPr/>
      </dsp:nvSpPr>
      <dsp:spPr>
        <a:xfrm>
          <a:off x="1409333" y="2209723"/>
          <a:ext cx="1906624" cy="1035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/>
            <a:t>Almacenes Registrados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Santo Domingo: 272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Manabí: 338</a:t>
          </a:r>
          <a:endParaRPr lang="es-EC" sz="1400" b="1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400" b="1" kern="1200" dirty="0"/>
        </a:p>
      </dsp:txBody>
      <dsp:txXfrm>
        <a:off x="1409333" y="2209723"/>
        <a:ext cx="1906624" cy="1035896"/>
      </dsp:txXfrm>
    </dsp:sp>
    <dsp:sp modelId="{DA5E0113-A2BC-443F-A5D3-2692BE60D4FD}">
      <dsp:nvSpPr>
        <dsp:cNvPr id="0" name=""/>
        <dsp:cNvSpPr/>
      </dsp:nvSpPr>
      <dsp:spPr>
        <a:xfrm>
          <a:off x="1896913" y="3085447"/>
          <a:ext cx="2353535" cy="2194397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8437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98CCDC-0E44-4A27-BF9D-932EA47A04A4}">
      <dsp:nvSpPr>
        <dsp:cNvPr id="0" name=""/>
        <dsp:cNvSpPr/>
      </dsp:nvSpPr>
      <dsp:spPr>
        <a:xfrm>
          <a:off x="2125144" y="3850860"/>
          <a:ext cx="1894196" cy="709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/>
            <a:t>Productos Inspeccionados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Santo Domingo: 660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Manabí:535</a:t>
          </a:r>
        </a:p>
      </dsp:txBody>
      <dsp:txXfrm>
        <a:off x="2125144" y="3850860"/>
        <a:ext cx="1894196" cy="70918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E7403-7318-4499-B3DD-E89844C2E8B9}">
      <dsp:nvSpPr>
        <dsp:cNvPr id="0" name=""/>
        <dsp:cNvSpPr/>
      </dsp:nvSpPr>
      <dsp:spPr>
        <a:xfrm>
          <a:off x="2059276" y="-75838"/>
          <a:ext cx="2729837" cy="255349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8437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0A0234-F0F8-471C-B491-C9087D24224F}">
      <dsp:nvSpPr>
        <dsp:cNvPr id="0" name=""/>
        <dsp:cNvSpPr/>
      </dsp:nvSpPr>
      <dsp:spPr>
        <a:xfrm>
          <a:off x="2325173" y="912465"/>
          <a:ext cx="2082290" cy="709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/>
            <a:t>Capacitaciones: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Santo Domingo: 31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Manabí:8</a:t>
          </a:r>
          <a:endParaRPr lang="es-EC" sz="1400" b="1" kern="1200" dirty="0"/>
        </a:p>
      </dsp:txBody>
      <dsp:txXfrm>
        <a:off x="2325173" y="912465"/>
        <a:ext cx="2082290" cy="709187"/>
      </dsp:txXfrm>
    </dsp:sp>
    <dsp:sp modelId="{D127EDAE-83A3-4F1F-AA8D-E93DE35A10F4}">
      <dsp:nvSpPr>
        <dsp:cNvPr id="0" name=""/>
        <dsp:cNvSpPr/>
      </dsp:nvSpPr>
      <dsp:spPr>
        <a:xfrm>
          <a:off x="1061363" y="1544826"/>
          <a:ext cx="2735020" cy="235820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8437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206B7F-EAFC-4E7F-B572-BCB000DE9DB2}">
      <dsp:nvSpPr>
        <dsp:cNvPr id="0" name=""/>
        <dsp:cNvSpPr/>
      </dsp:nvSpPr>
      <dsp:spPr>
        <a:xfrm>
          <a:off x="1573725" y="2397552"/>
          <a:ext cx="1722858" cy="709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/>
            <a:t>Pos Registro de empresa: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Santo Domingo: 14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Manabí:10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400" kern="1200" dirty="0"/>
        </a:p>
      </dsp:txBody>
      <dsp:txXfrm>
        <a:off x="1573725" y="2397552"/>
        <a:ext cx="1722858" cy="709187"/>
      </dsp:txXfrm>
    </dsp:sp>
    <dsp:sp modelId="{DA5E0113-A2BC-443F-A5D3-2692BE60D4FD}">
      <dsp:nvSpPr>
        <dsp:cNvPr id="0" name=""/>
        <dsp:cNvSpPr/>
      </dsp:nvSpPr>
      <dsp:spPr>
        <a:xfrm>
          <a:off x="1830188" y="3109922"/>
          <a:ext cx="2632002" cy="2194397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8437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98CCDC-0E44-4A27-BF9D-932EA47A04A4}">
      <dsp:nvSpPr>
        <dsp:cNvPr id="0" name=""/>
        <dsp:cNvSpPr/>
      </dsp:nvSpPr>
      <dsp:spPr>
        <a:xfrm>
          <a:off x="2249336" y="3875336"/>
          <a:ext cx="1790829" cy="709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/>
            <a:t>Pos Registro de almacenes: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Santo Domingo: 100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Manabí:85</a:t>
          </a:r>
        </a:p>
      </dsp:txBody>
      <dsp:txXfrm>
        <a:off x="2249336" y="3875336"/>
        <a:ext cx="1790829" cy="70918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C4E427-7877-41F6-A02F-C0385D82A2FC}">
      <dsp:nvSpPr>
        <dsp:cNvPr id="0" name=""/>
        <dsp:cNvSpPr/>
      </dsp:nvSpPr>
      <dsp:spPr>
        <a:xfrm>
          <a:off x="172447" y="0"/>
          <a:ext cx="2547503" cy="4781806"/>
        </a:xfrm>
        <a:prstGeom prst="roundRect">
          <a:avLst>
            <a:gd name="adj" fmla="val 10000"/>
          </a:avLst>
        </a:prstGeom>
        <a:solidFill>
          <a:srgbClr val="23BAD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Laboratorio de diagnóstico animal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b="1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N.º de análisis realizados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 Santo Domingo:4532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*Manabí:1962</a:t>
          </a:r>
        </a:p>
      </dsp:txBody>
      <dsp:txXfrm>
        <a:off x="172447" y="1912722"/>
        <a:ext cx="2547503" cy="1912722"/>
      </dsp:txXfrm>
    </dsp:sp>
    <dsp:sp modelId="{4000A146-9EDB-4371-B06D-40A889270ED3}">
      <dsp:nvSpPr>
        <dsp:cNvPr id="0" name=""/>
        <dsp:cNvSpPr/>
      </dsp:nvSpPr>
      <dsp:spPr>
        <a:xfrm>
          <a:off x="469919" y="207434"/>
          <a:ext cx="1592341" cy="159234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879D2A-8A1A-4D98-975A-207D984D0AE3}">
      <dsp:nvSpPr>
        <dsp:cNvPr id="0" name=""/>
        <dsp:cNvSpPr/>
      </dsp:nvSpPr>
      <dsp:spPr>
        <a:xfrm>
          <a:off x="2796376" y="0"/>
          <a:ext cx="2547503" cy="4781806"/>
        </a:xfrm>
        <a:prstGeom prst="roundRect">
          <a:avLst>
            <a:gd name="adj" fmla="val 10000"/>
          </a:avLst>
        </a:prstGeom>
        <a:solidFill>
          <a:srgbClr val="23BAD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Laboratorio de calidad de la leche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N.º de análisis realizados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 Santo Domingo:319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*Manabí:144</a:t>
          </a:r>
        </a:p>
      </dsp:txBody>
      <dsp:txXfrm>
        <a:off x="2796376" y="1912722"/>
        <a:ext cx="2547503" cy="1912722"/>
      </dsp:txXfrm>
    </dsp:sp>
    <dsp:sp modelId="{83F71CB1-736D-473F-8D09-99457A299BBD}">
      <dsp:nvSpPr>
        <dsp:cNvPr id="0" name=""/>
        <dsp:cNvSpPr/>
      </dsp:nvSpPr>
      <dsp:spPr>
        <a:xfrm>
          <a:off x="3273958" y="226654"/>
          <a:ext cx="1592341" cy="159234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45A2F7-87A5-4575-8AFB-D0B505B5349C}">
      <dsp:nvSpPr>
        <dsp:cNvPr id="0" name=""/>
        <dsp:cNvSpPr/>
      </dsp:nvSpPr>
      <dsp:spPr>
        <a:xfrm>
          <a:off x="5251133" y="0"/>
          <a:ext cx="2547503" cy="4781806"/>
        </a:xfrm>
        <a:prstGeom prst="roundRect">
          <a:avLst>
            <a:gd name="adj" fmla="val 10000"/>
          </a:avLst>
        </a:prstGeom>
        <a:solidFill>
          <a:srgbClr val="23BAD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tx1"/>
              </a:solidFill>
            </a:rPr>
            <a:t>Laboratorio de diagnóstico vegetal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N.º de análisis realizados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 Santo Domingo:778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tx1"/>
              </a:solidFill>
            </a:rPr>
            <a:t>*Manabí:1503</a:t>
          </a:r>
        </a:p>
      </dsp:txBody>
      <dsp:txXfrm>
        <a:off x="5251133" y="1912722"/>
        <a:ext cx="2547503" cy="1912722"/>
      </dsp:txXfrm>
    </dsp:sp>
    <dsp:sp modelId="{E7B43D15-CA26-4AEB-B649-5EE05F247D78}">
      <dsp:nvSpPr>
        <dsp:cNvPr id="0" name=""/>
        <dsp:cNvSpPr/>
      </dsp:nvSpPr>
      <dsp:spPr>
        <a:xfrm>
          <a:off x="5727076" y="286908"/>
          <a:ext cx="1592341" cy="159234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A33DA4-148A-49AC-8011-8931A837591D}">
      <dsp:nvSpPr>
        <dsp:cNvPr id="0" name=""/>
        <dsp:cNvSpPr/>
      </dsp:nvSpPr>
      <dsp:spPr>
        <a:xfrm>
          <a:off x="523600" y="3819297"/>
          <a:ext cx="6892061" cy="932380"/>
        </a:xfrm>
        <a:prstGeom prst="leftRightArrow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83777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9761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8789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6702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1220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chart" Target="../charts/chart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3.jp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3.wdp"/><Relationship Id="rId7" Type="http://schemas.openxmlformats.org/officeDocument/2006/relationships/diagramColors" Target="../diagrams/colors3.xml"/><Relationship Id="rId12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16.jpeg"/><Relationship Id="rId5" Type="http://schemas.openxmlformats.org/officeDocument/2006/relationships/diagramLayout" Target="../diagrams/layout3.xml"/><Relationship Id="rId10" Type="http://schemas.openxmlformats.org/officeDocument/2006/relationships/image" Target="../media/image15.jpeg"/><Relationship Id="rId4" Type="http://schemas.openxmlformats.org/officeDocument/2006/relationships/diagramData" Target="../diagrams/data3.xml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microsoft.com/office/2007/relationships/hdphoto" Target="../media/hdphoto3.wdp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18.jpeg"/><Relationship Id="rId4" Type="http://schemas.openxmlformats.org/officeDocument/2006/relationships/image" Target="../media/image13.jpg"/><Relationship Id="rId9" Type="http://schemas.microsoft.com/office/2007/relationships/diagramDrawing" Target="../diagrams/drawing4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13" Type="http://schemas.microsoft.com/office/2007/relationships/diagramDrawing" Target="../diagrams/drawing6.xml"/><Relationship Id="rId3" Type="http://schemas.microsoft.com/office/2007/relationships/hdphoto" Target="../media/hdphoto4.wdp"/><Relationship Id="rId7" Type="http://schemas.openxmlformats.org/officeDocument/2006/relationships/diagramColors" Target="../diagrams/colors5.xml"/><Relationship Id="rId12" Type="http://schemas.openxmlformats.org/officeDocument/2006/relationships/diagramColors" Target="../diagrams/colors6.xml"/><Relationship Id="rId2" Type="http://schemas.openxmlformats.org/officeDocument/2006/relationships/image" Target="../media/image19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11" Type="http://schemas.openxmlformats.org/officeDocument/2006/relationships/diagramQuickStyle" Target="../diagrams/quickStyle6.xml"/><Relationship Id="rId5" Type="http://schemas.openxmlformats.org/officeDocument/2006/relationships/diagramLayout" Target="../diagrams/layout5.xml"/><Relationship Id="rId15" Type="http://schemas.openxmlformats.org/officeDocument/2006/relationships/image" Target="../media/image21.jpg"/><Relationship Id="rId10" Type="http://schemas.openxmlformats.org/officeDocument/2006/relationships/diagramLayout" Target="../diagrams/layout6.xml"/><Relationship Id="rId4" Type="http://schemas.openxmlformats.org/officeDocument/2006/relationships/diagramData" Target="../diagrams/data5.xml"/><Relationship Id="rId9" Type="http://schemas.openxmlformats.org/officeDocument/2006/relationships/diagramData" Target="../diagrams/data6.xml"/><Relationship Id="rId1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microsoft.com/office/2007/relationships/hdphoto" Target="../media/hdphoto4.wdp"/><Relationship Id="rId7" Type="http://schemas.openxmlformats.org/officeDocument/2006/relationships/diagramColors" Target="../diagrams/colors7.xml"/><Relationship Id="rId12" Type="http://schemas.openxmlformats.org/officeDocument/2006/relationships/image" Target="../media/image21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11" Type="http://schemas.openxmlformats.org/officeDocument/2006/relationships/image" Target="../media/image25.jpg"/><Relationship Id="rId5" Type="http://schemas.openxmlformats.org/officeDocument/2006/relationships/diagramLayout" Target="../diagrams/layout7.xml"/><Relationship Id="rId10" Type="http://schemas.openxmlformats.org/officeDocument/2006/relationships/image" Target="../media/image24.jpg"/><Relationship Id="rId4" Type="http://schemas.openxmlformats.org/officeDocument/2006/relationships/diagramData" Target="../diagrams/data7.xml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13" Type="http://schemas.openxmlformats.org/officeDocument/2006/relationships/diagramQuickStyle" Target="../diagrams/quickStyle9.xml"/><Relationship Id="rId3" Type="http://schemas.microsoft.com/office/2007/relationships/hdphoto" Target="../media/hdphoto4.wdp"/><Relationship Id="rId7" Type="http://schemas.openxmlformats.org/officeDocument/2006/relationships/diagramColors" Target="../diagrams/colors8.xml"/><Relationship Id="rId12" Type="http://schemas.openxmlformats.org/officeDocument/2006/relationships/diagramLayout" Target="../diagrams/layout9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11" Type="http://schemas.openxmlformats.org/officeDocument/2006/relationships/diagramData" Target="../diagrams/data9.xml"/><Relationship Id="rId5" Type="http://schemas.openxmlformats.org/officeDocument/2006/relationships/diagramLayout" Target="../diagrams/layout8.xml"/><Relationship Id="rId15" Type="http://schemas.microsoft.com/office/2007/relationships/diagramDrawing" Target="../diagrams/drawing9.xml"/><Relationship Id="rId10" Type="http://schemas.openxmlformats.org/officeDocument/2006/relationships/image" Target="../media/image27.jpeg"/><Relationship Id="rId4" Type="http://schemas.openxmlformats.org/officeDocument/2006/relationships/diagramData" Target="../diagrams/data8.xml"/><Relationship Id="rId9" Type="http://schemas.openxmlformats.org/officeDocument/2006/relationships/image" Target="../media/image26.jpeg"/><Relationship Id="rId14" Type="http://schemas.openxmlformats.org/officeDocument/2006/relationships/diagramColors" Target="../diagrams/colors9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microsoft.com/office/2007/relationships/hdphoto" Target="../media/hdphoto5.wdp"/><Relationship Id="rId7" Type="http://schemas.openxmlformats.org/officeDocument/2006/relationships/diagramColors" Target="../diagrams/colors10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Relationship Id="rId9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microsoft.com/office/2007/relationships/hdphoto" Target="../media/hdphoto5.wdp"/><Relationship Id="rId7" Type="http://schemas.openxmlformats.org/officeDocument/2006/relationships/diagramLayout" Target="../diagrams/layout11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1.xml"/><Relationship Id="rId5" Type="http://schemas.openxmlformats.org/officeDocument/2006/relationships/image" Target="../media/image31.jpeg"/><Relationship Id="rId10" Type="http://schemas.microsoft.com/office/2007/relationships/diagramDrawing" Target="../diagrams/drawing11.xml"/><Relationship Id="rId4" Type="http://schemas.openxmlformats.org/officeDocument/2006/relationships/image" Target="../media/image30.jpeg"/><Relationship Id="rId9" Type="http://schemas.openxmlformats.org/officeDocument/2006/relationships/diagramColors" Target="../diagrams/colors11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microsoft.com/office/2007/relationships/hdphoto" Target="../media/hdphoto6.wdp"/><Relationship Id="rId7" Type="http://schemas.openxmlformats.org/officeDocument/2006/relationships/diagramColors" Target="../diagrams/colors12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microsoft.com/office/2007/relationships/diagramDrawing" Target="../diagrams/drawing14.xml"/><Relationship Id="rId3" Type="http://schemas.openxmlformats.org/officeDocument/2006/relationships/diagramLayout" Target="../diagrams/layout13.xml"/><Relationship Id="rId7" Type="http://schemas.openxmlformats.org/officeDocument/2006/relationships/image" Target="../media/image32.png"/><Relationship Id="rId12" Type="http://schemas.openxmlformats.org/officeDocument/2006/relationships/diagramColors" Target="../diagrams/colors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openxmlformats.org/officeDocument/2006/relationships/diagramQuickStyle" Target="../diagrams/quickStyle14.xml"/><Relationship Id="rId5" Type="http://schemas.openxmlformats.org/officeDocument/2006/relationships/diagramColors" Target="../diagrams/colors13.xml"/><Relationship Id="rId15" Type="http://schemas.openxmlformats.org/officeDocument/2006/relationships/image" Target="../media/image34.jpeg"/><Relationship Id="rId10" Type="http://schemas.openxmlformats.org/officeDocument/2006/relationships/diagramLayout" Target="../diagrams/layout14.xml"/><Relationship Id="rId4" Type="http://schemas.openxmlformats.org/officeDocument/2006/relationships/diagramQuickStyle" Target="../diagrams/quickStyle13.xml"/><Relationship Id="rId9" Type="http://schemas.openxmlformats.org/officeDocument/2006/relationships/diagramData" Target="../diagrams/data14.xml"/><Relationship Id="rId1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microsoft.com/office/2007/relationships/hdphoto" Target="../media/hdphoto7.wdp"/><Relationship Id="rId7" Type="http://schemas.openxmlformats.org/officeDocument/2006/relationships/diagramColors" Target="../diagrams/colors15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460821" y="127310"/>
            <a:ext cx="11655572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Rendición de Cuentas Zona 4 </a:t>
            </a:r>
            <a:endParaRPr sz="44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sym typeface="Arial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1355890" y="5752981"/>
            <a:ext cx="905405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92D050"/>
                </a:solidFill>
                <a:latin typeface="Arial Black" panose="020B0A04020102020204" pitchFamily="34" charset="0"/>
              </a:rPr>
              <a:t>Santo Domingo – Manabí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92D050"/>
                </a:solidFill>
                <a:latin typeface="Arial Black" panose="020B0A04020102020204" pitchFamily="34" charset="0"/>
              </a:rPr>
              <a:t>2019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/>
        </p:nvSpPr>
        <p:spPr>
          <a:xfrm>
            <a:off x="559297" y="1150142"/>
            <a:ext cx="6770380" cy="2339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/>
            <a:r>
              <a:rPr lang="es-EC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Agencia de Regulación y Control Fito y Zoosanitario – AGROCALIDAD, es la Autoridad Nacional Sanitaria, Fitosanitaria y de Inocuidad de los Alimentos, encargada de la regulación y control sanitario agropecuario, con la finalidad de mantener y mejorar el estatus fito y zoosanitario; procurar la inocuidad de la producción primaria; apoyar los flujos comerciales; y, contribuir a la soberanía alimentaria.</a:t>
            </a:r>
            <a:endParaRPr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659485" y="581852"/>
            <a:ext cx="656874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COMPETENCIAS</a:t>
            </a:r>
            <a:endParaRPr sz="1200" dirty="0"/>
          </a:p>
        </p:txBody>
      </p:sp>
      <p:sp>
        <p:nvSpPr>
          <p:cNvPr id="6" name="Google Shape;91;p14">
            <a:extLst>
              <a:ext uri="{FF2B5EF4-FFF2-40B4-BE49-F238E27FC236}">
                <a16:creationId xmlns:a16="http://schemas.microsoft.com/office/drawing/2014/main" id="{77501AD9-9988-462B-8F0D-1867190D5A93}"/>
              </a:ext>
            </a:extLst>
          </p:cNvPr>
          <p:cNvSpPr txBox="1"/>
          <p:nvPr/>
        </p:nvSpPr>
        <p:spPr>
          <a:xfrm>
            <a:off x="892140" y="3370734"/>
            <a:ext cx="656874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ZONA 4</a:t>
            </a:r>
            <a:endParaRPr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4F8B373-E240-48B4-A67C-BB064EB5DCE4}"/>
              </a:ext>
            </a:extLst>
          </p:cNvPr>
          <p:cNvSpPr/>
          <p:nvPr/>
        </p:nvSpPr>
        <p:spPr>
          <a:xfrm>
            <a:off x="8150300" y="1449482"/>
            <a:ext cx="3570615" cy="1223329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7000" b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38E4BB-0F6E-4AC5-ABFF-0D23D753CA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2" b="96203" l="2326" r="9833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08690" y="2959364"/>
            <a:ext cx="3570615" cy="2811415"/>
          </a:xfrm>
          <a:prstGeom prst="rect">
            <a:avLst/>
          </a:prstGeom>
        </p:spPr>
      </p:pic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3337E22F-139B-48F1-9C0E-52DCFF20521F}"/>
              </a:ext>
            </a:extLst>
          </p:cNvPr>
          <p:cNvSpPr/>
          <p:nvPr/>
        </p:nvSpPr>
        <p:spPr>
          <a:xfrm>
            <a:off x="7485493" y="4860694"/>
            <a:ext cx="567381" cy="403306"/>
          </a:xfrm>
          <a:prstGeom prst="rightArrow">
            <a:avLst/>
          </a:prstGeom>
          <a:solidFill>
            <a:srgbClr val="92D050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ln>
                <a:solidFill>
                  <a:srgbClr val="92D050"/>
                </a:solidFill>
              </a:ln>
            </a:endParaRPr>
          </a:p>
        </p:txBody>
      </p:sp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E005CA47-FC97-46DB-B0A9-54B3838BDC35}"/>
              </a:ext>
            </a:extLst>
          </p:cNvPr>
          <p:cNvSpPr/>
          <p:nvPr/>
        </p:nvSpPr>
        <p:spPr>
          <a:xfrm>
            <a:off x="7485491" y="1916387"/>
            <a:ext cx="567381" cy="403306"/>
          </a:xfrm>
          <a:prstGeom prst="rightArrow">
            <a:avLst/>
          </a:prstGeom>
          <a:solidFill>
            <a:srgbClr val="92D050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ln>
                <a:solidFill>
                  <a:srgbClr val="92D050"/>
                </a:solidFill>
              </a:ln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91B67C2-3276-407C-99B8-E2457505C24F}"/>
              </a:ext>
            </a:extLst>
          </p:cNvPr>
          <p:cNvSpPr txBox="1"/>
          <p:nvPr/>
        </p:nvSpPr>
        <p:spPr>
          <a:xfrm>
            <a:off x="471084" y="3878420"/>
            <a:ext cx="68585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Esta conformada por las siguientes provincias:</a:t>
            </a:r>
          </a:p>
          <a:p>
            <a:pPr algn="just"/>
            <a:endParaRPr lang="es-EC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C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Santo Domingo de los Tsáchilas </a:t>
            </a:r>
            <a:r>
              <a:rPr lang="es-EC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Dirección Distrital Tipo 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C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C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Manabí</a:t>
            </a:r>
            <a:r>
              <a:rPr lang="es-EC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Dirección Distrital Tipo B, oficina principal en la ciudad de Portoviejo y sus agencias en los cantones: Manta, Chone, El Carmen.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C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/>
        </p:nvSpPr>
        <p:spPr>
          <a:xfrm>
            <a:off x="455917" y="1801896"/>
            <a:ext cx="5479415" cy="2339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5"/>
          <p:cNvSpPr txBox="1"/>
          <p:nvPr/>
        </p:nvSpPr>
        <p:spPr>
          <a:xfrm>
            <a:off x="754481" y="802640"/>
            <a:ext cx="32843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595959"/>
                </a:solidFill>
              </a:rPr>
              <a:t>INCLUSIÓN SOCIAL</a:t>
            </a:r>
            <a:endParaRPr sz="1200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FD06E9F-0217-4BEC-A856-A0EB02FB97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7327048"/>
              </p:ext>
            </p:extLst>
          </p:nvPr>
        </p:nvGraphicFramePr>
        <p:xfrm>
          <a:off x="1020093" y="254165"/>
          <a:ext cx="10715990" cy="595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F87F4521-1368-4131-8952-5316545CD0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755" b="99209" l="10547" r="96615">
                        <a14:foregroundMark x1="32813" y1="11858" x2="32813" y2="11858"/>
                        <a14:foregroundMark x1="55990" y1="18577" x2="55990" y2="18577"/>
                        <a14:foregroundMark x1="69792" y1="23715" x2="69792" y2="23715"/>
                        <a14:foregroundMark x1="70573" y1="37549" x2="70573" y2="37549"/>
                        <a14:foregroundMark x1="89063" y1="68775" x2="89063" y2="68775"/>
                        <a14:foregroundMark x1="87760" y1="66008" x2="87760" y2="66008"/>
                        <a14:foregroundMark x1="90625" y1="73320" x2="90625" y2="73123"/>
                        <a14:foregroundMark x1="92318" y1="78656" x2="92448" y2="78656"/>
                        <a14:foregroundMark x1="93880" y1="81225" x2="93880" y2="81225"/>
                        <a14:foregroundMark x1="71745" y1="64032" x2="71745" y2="64032"/>
                        <a14:foregroundMark x1="76693" y1="73715" x2="76693" y2="73715"/>
                        <a14:foregroundMark x1="65495" y1="82806" x2="65495" y2="82806"/>
                        <a14:foregroundMark x1="62630" y1="62846" x2="62630" y2="62846"/>
                        <a14:foregroundMark x1="54427" y1="78656" x2="54427" y2="78656"/>
                        <a14:foregroundMark x1="54818" y1="72134" x2="54818" y2="72134"/>
                        <a14:foregroundMark x1="53125" y1="73715" x2="53125" y2="73715"/>
                        <a14:foregroundMark x1="29948" y1="65415" x2="29948" y2="65415"/>
                        <a14:foregroundMark x1="21745" y1="49407" x2="21745" y2="49407"/>
                        <a14:foregroundMark x1="24089" y1="63439" x2="24089" y2="63439"/>
                        <a14:foregroundMark x1="16016" y1="68775" x2="16016" y2="68775"/>
                        <a14:foregroundMark x1="17708" y1="92095" x2="17708" y2="92095"/>
                        <a14:foregroundMark x1="23438" y1="66601" x2="23438" y2="66601"/>
                        <a14:foregroundMark x1="66016" y1="78063" x2="66016" y2="78063"/>
                        <a14:foregroundMark x1="75911" y1="80237" x2="75911" y2="79051"/>
                        <a14:foregroundMark x1="69922" y1="44862" x2="69922" y2="44862"/>
                        <a14:foregroundMark x1="32031" y1="73715" x2="32031" y2="73715"/>
                        <a14:foregroundMark x1="32031" y1="73715" x2="32031" y2="73715"/>
                        <a14:foregroundMark x1="41406" y1="71542" x2="41406" y2="71542"/>
                        <a14:foregroundMark x1="41406" y1="72727" x2="41406" y2="72727"/>
                        <a14:foregroundMark x1="40234" y1="72134" x2="40234" y2="72134"/>
                        <a14:foregroundMark x1="55208" y1="72530" x2="55208" y2="72530"/>
                        <a14:foregroundMark x1="45313" y1="28854" x2="45313" y2="28854"/>
                        <a14:foregroundMark x1="46224" y1="27668" x2="46224" y2="27668"/>
                        <a14:foregroundMark x1="43880" y1="30830" x2="43880" y2="30830"/>
                        <a14:foregroundMark x1="44792" y1="86166" x2="44792" y2="86166"/>
                        <a14:foregroundMark x1="43750" y1="88735" x2="43750" y2="88735"/>
                        <a14:foregroundMark x1="43359" y1="87154" x2="43359" y2="87154"/>
                        <a14:foregroundMark x1="47135" y1="93083" x2="47135" y2="93083"/>
                        <a14:foregroundMark x1="45964" y1="93083" x2="45964" y2="93083"/>
                        <a14:foregroundMark x1="44792" y1="93281" x2="44792" y2="93281"/>
                        <a14:foregroundMark x1="43490" y1="93083" x2="43490" y2="93083"/>
                        <a14:foregroundMark x1="43490" y1="90909" x2="43490" y2="90909"/>
                        <a14:foregroundMark x1="80208" y1="52964" x2="80208" y2="52964"/>
                        <a14:foregroundMark x1="86198" y1="61660" x2="86198" y2="61660"/>
                        <a14:foregroundMark x1="95573" y1="84585" x2="95573" y2="84585"/>
                        <a14:foregroundMark x1="82422" y1="51581" x2="82422" y2="51581"/>
                        <a14:foregroundMark x1="69141" y1="26482" x2="69141" y2="26482"/>
                        <a14:foregroundMark x1="84896" y1="60672" x2="84896" y2="60672"/>
                        <a14:foregroundMark x1="37760" y1="83399" x2="37760" y2="83399"/>
                        <a14:foregroundMark x1="24089" y1="71542" x2="24089" y2="71542"/>
                        <a14:foregroundMark x1="24089" y1="71542" x2="24089" y2="71542"/>
                        <a14:foregroundMark x1="23438" y1="49407" x2="23438" y2="49407"/>
                        <a14:foregroundMark x1="23438" y1="49407" x2="23438" y2="49407"/>
                        <a14:foregroundMark x1="14974" y1="69368" x2="14974" y2="69368"/>
                        <a14:foregroundMark x1="14974" y1="69368" x2="14974" y2="69368"/>
                        <a14:foregroundMark x1="33073" y1="92688" x2="33073" y2="92688"/>
                        <a14:foregroundMark x1="33073" y1="92688" x2="33073" y2="92688"/>
                        <a14:foregroundMark x1="33073" y1="90909" x2="33073" y2="90909"/>
                        <a14:foregroundMark x1="33073" y1="90909" x2="33073" y2="909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3193" y="1948720"/>
            <a:ext cx="3969799" cy="261551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A1BC6B0E-FC8E-4798-B81C-1101CC9A93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1277018"/>
              </p:ext>
            </p:extLst>
          </p:nvPr>
        </p:nvGraphicFramePr>
        <p:xfrm>
          <a:off x="1094282" y="539784"/>
          <a:ext cx="1029824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2696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;p14">
            <a:extLst>
              <a:ext uri="{FF2B5EF4-FFF2-40B4-BE49-F238E27FC236}">
                <a16:creationId xmlns:a16="http://schemas.microsoft.com/office/drawing/2014/main" id="{7DD37DA8-28BF-4DEF-B79A-194095E46285}"/>
              </a:ext>
            </a:extLst>
          </p:cNvPr>
          <p:cNvSpPr txBox="1"/>
          <p:nvPr/>
        </p:nvSpPr>
        <p:spPr>
          <a:xfrm>
            <a:off x="1391490" y="607623"/>
            <a:ext cx="2256062" cy="32454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595959"/>
                </a:solidFill>
              </a:rPr>
              <a:t>SANIDAD ANIMAL</a:t>
            </a:r>
          </a:p>
        </p:txBody>
      </p:sp>
      <p:sp>
        <p:nvSpPr>
          <p:cNvPr id="6" name="Google Shape;91;p14">
            <a:extLst>
              <a:ext uri="{FF2B5EF4-FFF2-40B4-BE49-F238E27FC236}">
                <a16:creationId xmlns:a16="http://schemas.microsoft.com/office/drawing/2014/main" id="{FB0886E2-514C-4EE0-973B-1FFD290215A4}"/>
              </a:ext>
            </a:extLst>
          </p:cNvPr>
          <p:cNvSpPr txBox="1"/>
          <p:nvPr/>
        </p:nvSpPr>
        <p:spPr>
          <a:xfrm>
            <a:off x="6348050" y="405183"/>
            <a:ext cx="6293372" cy="402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595959"/>
                </a:solidFill>
              </a:rPr>
              <a:t>PROYECTOS DE INVERSIÓN </a:t>
            </a: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91D75CAA-B59A-4672-9303-479D8824C701}"/>
              </a:ext>
            </a:extLst>
          </p:cNvPr>
          <p:cNvGrpSpPr/>
          <p:nvPr/>
        </p:nvGrpSpPr>
        <p:grpSpPr>
          <a:xfrm>
            <a:off x="198896" y="1451560"/>
            <a:ext cx="2354772" cy="1630648"/>
            <a:chOff x="418573" y="2613684"/>
            <a:chExt cx="2249253" cy="1630648"/>
          </a:xfrm>
        </p:grpSpPr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715EB101-A273-4A73-9EAD-55B58B9809DD}"/>
                </a:ext>
              </a:extLst>
            </p:cNvPr>
            <p:cNvSpPr/>
            <p:nvPr/>
          </p:nvSpPr>
          <p:spPr>
            <a:xfrm>
              <a:off x="418573" y="2613684"/>
              <a:ext cx="1572808" cy="1630648"/>
            </a:xfrm>
            <a:prstGeom prst="ellipse">
              <a:avLst/>
            </a:prstGeom>
            <a:blipFill>
              <a:blip r:embed="rId2"/>
              <a:srcRect/>
              <a:stretch>
                <a:fillRect t="-9000" b="-9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Forma libre: forma 24">
              <a:extLst>
                <a:ext uri="{FF2B5EF4-FFF2-40B4-BE49-F238E27FC236}">
                  <a16:creationId xmlns:a16="http://schemas.microsoft.com/office/drawing/2014/main" id="{970FE601-6A8D-4045-8450-70699DC7C5B2}"/>
                </a:ext>
              </a:extLst>
            </p:cNvPr>
            <p:cNvSpPr/>
            <p:nvPr/>
          </p:nvSpPr>
          <p:spPr>
            <a:xfrm>
              <a:off x="1605111" y="3546756"/>
              <a:ext cx="1062715" cy="256228"/>
            </a:xfrm>
            <a:custGeom>
              <a:avLst/>
              <a:gdLst>
                <a:gd name="connsiteX0" fmla="*/ 0 w 1062715"/>
                <a:gd name="connsiteY0" fmla="*/ 0 h 256228"/>
                <a:gd name="connsiteX1" fmla="*/ 1062715 w 1062715"/>
                <a:gd name="connsiteY1" fmla="*/ 0 h 256228"/>
                <a:gd name="connsiteX2" fmla="*/ 1062715 w 1062715"/>
                <a:gd name="connsiteY2" fmla="*/ 256228 h 256228"/>
                <a:gd name="connsiteX3" fmla="*/ 0 w 1062715"/>
                <a:gd name="connsiteY3" fmla="*/ 256228 h 256228"/>
                <a:gd name="connsiteX4" fmla="*/ 0 w 1062715"/>
                <a:gd name="connsiteY4" fmla="*/ 0 h 256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715" h="256228">
                  <a:moveTo>
                    <a:pt x="0" y="0"/>
                  </a:moveTo>
                  <a:lnTo>
                    <a:pt x="1062715" y="0"/>
                  </a:lnTo>
                  <a:lnTo>
                    <a:pt x="1062715" y="256228"/>
                  </a:lnTo>
                  <a:lnTo>
                    <a:pt x="0" y="256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1900" kern="1200" dirty="0">
                  <a:noFill/>
                </a:rPr>
                <a:t>Aftosa</a:t>
              </a:r>
            </a:p>
          </p:txBody>
        </p:sp>
      </p:grpSp>
      <p:pic>
        <p:nvPicPr>
          <p:cNvPr id="40" name="Imagen 39">
            <a:extLst>
              <a:ext uri="{FF2B5EF4-FFF2-40B4-BE49-F238E27FC236}">
                <a16:creationId xmlns:a16="http://schemas.microsoft.com/office/drawing/2014/main" id="{07FA6BAE-B38C-42F7-9030-F0C5ECECF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69" b="94737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5743" y="341559"/>
            <a:ext cx="1226504" cy="1281697"/>
          </a:xfrm>
          <a:prstGeom prst="rect">
            <a:avLst/>
          </a:prstGeom>
        </p:spPr>
      </p:pic>
      <p:sp>
        <p:nvSpPr>
          <p:cNvPr id="21" name="Elipse 20">
            <a:extLst>
              <a:ext uri="{FF2B5EF4-FFF2-40B4-BE49-F238E27FC236}">
                <a16:creationId xmlns:a16="http://schemas.microsoft.com/office/drawing/2014/main" id="{EDB5B0FC-63C0-4F72-822A-09B0B07605F1}"/>
              </a:ext>
            </a:extLst>
          </p:cNvPr>
          <p:cNvSpPr/>
          <p:nvPr/>
        </p:nvSpPr>
        <p:spPr>
          <a:xfrm>
            <a:off x="10334680" y="1475572"/>
            <a:ext cx="1569871" cy="1488304"/>
          </a:xfrm>
          <a:prstGeom prst="ellipse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9911" r="-44081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2F721B73-2A9D-48AA-956B-285E89CF8DCA}"/>
              </a:ext>
            </a:extLst>
          </p:cNvPr>
          <p:cNvSpPr/>
          <p:nvPr/>
        </p:nvSpPr>
        <p:spPr>
          <a:xfrm>
            <a:off x="7123571" y="5558119"/>
            <a:ext cx="2592556" cy="518509"/>
          </a:xfrm>
          <a:custGeom>
            <a:avLst/>
            <a:gdLst>
              <a:gd name="connsiteX0" fmla="*/ 0 w 2537615"/>
              <a:gd name="connsiteY0" fmla="*/ 0 h 507521"/>
              <a:gd name="connsiteX1" fmla="*/ 2537615 w 2537615"/>
              <a:gd name="connsiteY1" fmla="*/ 0 h 507521"/>
              <a:gd name="connsiteX2" fmla="*/ 2537615 w 2537615"/>
              <a:gd name="connsiteY2" fmla="*/ 507521 h 507521"/>
              <a:gd name="connsiteX3" fmla="*/ 0 w 2537615"/>
              <a:gd name="connsiteY3" fmla="*/ 507521 h 507521"/>
              <a:gd name="connsiteX4" fmla="*/ 0 w 2537615"/>
              <a:gd name="connsiteY4" fmla="*/ 0 h 507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7615" h="507521">
                <a:moveTo>
                  <a:pt x="0" y="0"/>
                </a:moveTo>
                <a:lnTo>
                  <a:pt x="2537615" y="0"/>
                </a:lnTo>
                <a:lnTo>
                  <a:pt x="2537615" y="507521"/>
                </a:lnTo>
                <a:lnTo>
                  <a:pt x="0" y="50752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3180" tIns="43180" rIns="43180" bIns="4318" numCol="1" spcCol="1270" anchor="b" anchorCtr="0">
            <a:noAutofit/>
          </a:bodyPr>
          <a:lstStyle/>
          <a:p>
            <a:pPr marL="0" lvl="0" indent="0" algn="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C" sz="3400" kern="1200" dirty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A5E47464-3616-46BB-A89A-6149182D0F2C}"/>
              </a:ext>
            </a:extLst>
          </p:cNvPr>
          <p:cNvSpPr/>
          <p:nvPr/>
        </p:nvSpPr>
        <p:spPr>
          <a:xfrm>
            <a:off x="7932308" y="5018270"/>
            <a:ext cx="2396060" cy="79791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sz="1600" b="1" dirty="0"/>
              <a:t>Vistas Técnicas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/>
              <a:t>Santo Domingo: 551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/>
              <a:t>Manabí:288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D8B7213F-9567-4D03-A3B1-065BF76131A4}"/>
              </a:ext>
            </a:extLst>
          </p:cNvPr>
          <p:cNvSpPr/>
          <p:nvPr/>
        </p:nvSpPr>
        <p:spPr>
          <a:xfrm>
            <a:off x="256068" y="4776568"/>
            <a:ext cx="2002476" cy="147380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b="1" dirty="0"/>
              <a:t>Total de  brigadistas capacitados</a:t>
            </a:r>
          </a:p>
          <a:p>
            <a:endParaRPr lang="es-EC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Santo Domingo: 42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Manabí: 173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30A0A03A-8A28-497E-BC87-CD878CF2A46B}"/>
              </a:ext>
            </a:extLst>
          </p:cNvPr>
          <p:cNvSpPr/>
          <p:nvPr/>
        </p:nvSpPr>
        <p:spPr>
          <a:xfrm>
            <a:off x="2343369" y="4776568"/>
            <a:ext cx="2002476" cy="14738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s-EC" b="1" dirty="0"/>
          </a:p>
          <a:p>
            <a:r>
              <a:rPr lang="es-EC" b="1" dirty="0"/>
              <a:t>Atención de vesiculares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Santo Domingo: 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Manabí: 5</a:t>
            </a:r>
          </a:p>
          <a:p>
            <a:r>
              <a:rPr lang="es-EC" b="1" dirty="0"/>
              <a:t>Cerradas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Santo Domingo:8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Manabí: 5</a:t>
            </a:r>
          </a:p>
          <a:p>
            <a:endParaRPr lang="es-EC" b="1" dirty="0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75B24116-C958-4B91-8DB2-AECCA02346F9}"/>
              </a:ext>
            </a:extLst>
          </p:cNvPr>
          <p:cNvSpPr/>
          <p:nvPr/>
        </p:nvSpPr>
        <p:spPr>
          <a:xfrm>
            <a:off x="4430670" y="4776567"/>
            <a:ext cx="2395845" cy="14738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b="1" dirty="0"/>
              <a:t>Confirmatorio a positivas</a:t>
            </a:r>
          </a:p>
          <a:p>
            <a:r>
              <a:rPr lang="es-EC" b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Santo Domingo: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Manabí 3</a:t>
            </a:r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B2A86D6C-50C2-432C-9D31-79B2336FF5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5370266"/>
              </p:ext>
            </p:extLst>
          </p:nvPr>
        </p:nvGraphicFramePr>
        <p:xfrm>
          <a:off x="1087361" y="1623256"/>
          <a:ext cx="5205547" cy="3059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70B02414-0AD1-4CD9-AD7D-D51A9BD6D4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295589"/>
              </p:ext>
            </p:extLst>
          </p:nvPr>
        </p:nvGraphicFramePr>
        <p:xfrm>
          <a:off x="6646645" y="1657320"/>
          <a:ext cx="4775860" cy="3059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434990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1;p14">
            <a:extLst>
              <a:ext uri="{FF2B5EF4-FFF2-40B4-BE49-F238E27FC236}">
                <a16:creationId xmlns:a16="http://schemas.microsoft.com/office/drawing/2014/main" id="{B5342218-EA74-4FB5-A9BA-3DC4493AFD33}"/>
              </a:ext>
            </a:extLst>
          </p:cNvPr>
          <p:cNvSpPr txBox="1"/>
          <p:nvPr/>
        </p:nvSpPr>
        <p:spPr>
          <a:xfrm>
            <a:off x="1391490" y="657863"/>
            <a:ext cx="2256062" cy="32454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595959"/>
                </a:solidFill>
              </a:rPr>
              <a:t>SANIDAD ANIMAL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A8E4A2D-4B8C-491D-9C7B-491A5BF2EB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69" b="94737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5743" y="341559"/>
            <a:ext cx="1226504" cy="1281697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9582FCB-9C3C-4CFA-81CD-AF4418219B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874255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6707F1B3-1C62-4FF3-9B44-5B0B6ACDE6C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530" t="4353" r="6219" b="6841"/>
          <a:stretch/>
        </p:blipFill>
        <p:spPr>
          <a:xfrm>
            <a:off x="9063613" y="1336430"/>
            <a:ext cx="1889091" cy="1434867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026" name="Picture 2" descr="Resultado de imagen para predios libres de brucelosis">
            <a:extLst>
              <a:ext uri="{FF2B5EF4-FFF2-40B4-BE49-F238E27FC236}">
                <a16:creationId xmlns:a16="http://schemas.microsoft.com/office/drawing/2014/main" id="{1AE5CD4C-0668-42B8-8CF8-7BD30E1D3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634" y="1446962"/>
            <a:ext cx="2160322" cy="144021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para apicola">
            <a:extLst>
              <a:ext uri="{FF2B5EF4-FFF2-40B4-BE49-F238E27FC236}">
                <a16:creationId xmlns:a16="http://schemas.microsoft.com/office/drawing/2014/main" id="{3108E990-C345-4433-B887-7FE0F0D0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387" y="3970825"/>
            <a:ext cx="2304407" cy="1537039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6">
            <a:extLst>
              <a:ext uri="{FF2B5EF4-FFF2-40B4-BE49-F238E27FC236}">
                <a16:creationId xmlns:a16="http://schemas.microsoft.com/office/drawing/2014/main" id="{D80AB8A7-5D7A-41E4-B676-2A66153E3A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680E9C2-7B7B-484D-8FA2-A2806E897D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8883859" y="3989486"/>
            <a:ext cx="2552282" cy="149971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15222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;p14">
            <a:extLst>
              <a:ext uri="{FF2B5EF4-FFF2-40B4-BE49-F238E27FC236}">
                <a16:creationId xmlns:a16="http://schemas.microsoft.com/office/drawing/2014/main" id="{74107D0D-06BF-4695-B124-D24BA201102B}"/>
              </a:ext>
            </a:extLst>
          </p:cNvPr>
          <p:cNvSpPr txBox="1"/>
          <p:nvPr/>
        </p:nvSpPr>
        <p:spPr>
          <a:xfrm>
            <a:off x="1391490" y="657863"/>
            <a:ext cx="2256062" cy="32454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595959"/>
                </a:solidFill>
              </a:rPr>
              <a:t>SANIDAD ANIMAL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FDA113A-2C7B-4569-B4EE-2BC0171555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69" b="94737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5743" y="341559"/>
            <a:ext cx="1226504" cy="1281697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609CBFEA-7F3C-44F3-B678-675F1FCC8257}"/>
              </a:ext>
            </a:extLst>
          </p:cNvPr>
          <p:cNvSpPr/>
          <p:nvPr/>
        </p:nvSpPr>
        <p:spPr>
          <a:xfrm>
            <a:off x="1521909" y="2051678"/>
            <a:ext cx="2588758" cy="2754641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9911" r="-44081"/>
            </a:stretch>
          </a:blip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E86F0FEB-D0DD-43F2-B89E-FDEF4FCC3DDC}"/>
              </a:ext>
            </a:extLst>
          </p:cNvPr>
          <p:cNvSpPr/>
          <p:nvPr/>
        </p:nvSpPr>
        <p:spPr>
          <a:xfrm>
            <a:off x="986970" y="1346138"/>
            <a:ext cx="3443103" cy="4881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600" b="1" dirty="0">
                <a:solidFill>
                  <a:schemeClr val="tx1"/>
                </a:solidFill>
              </a:rPr>
              <a:t>PESTE PORCINA AFRICANA</a:t>
            </a:r>
          </a:p>
        </p:txBody>
      </p:sp>
      <p:graphicFrame>
        <p:nvGraphicFramePr>
          <p:cNvPr id="21" name="Diagrama 20">
            <a:extLst>
              <a:ext uri="{FF2B5EF4-FFF2-40B4-BE49-F238E27FC236}">
                <a16:creationId xmlns:a16="http://schemas.microsoft.com/office/drawing/2014/main" id="{D7D391B9-3BF8-4D7B-8AF7-1EB0432D72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9960952"/>
              </p:ext>
            </p:extLst>
          </p:nvPr>
        </p:nvGraphicFramePr>
        <p:xfrm>
          <a:off x="2032000" y="205992"/>
          <a:ext cx="8237415" cy="6652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2F4B9571-380D-4553-BDE0-239160A068D1}"/>
              </a:ext>
            </a:extLst>
          </p:cNvPr>
          <p:cNvSpPr txBox="1"/>
          <p:nvPr/>
        </p:nvSpPr>
        <p:spPr>
          <a:xfrm>
            <a:off x="1100380" y="5169038"/>
            <a:ext cx="3010287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C" sz="1600" b="1" dirty="0"/>
              <a:t>Total de capacitados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/>
              <a:t>Santo Domingo: 579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/>
              <a:t>Manabí: 584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61439FC4-AE82-495D-B6F2-01C0C6111DEE}"/>
              </a:ext>
            </a:extLst>
          </p:cNvPr>
          <p:cNvSpPr/>
          <p:nvPr/>
        </p:nvSpPr>
        <p:spPr>
          <a:xfrm>
            <a:off x="8562086" y="2193007"/>
            <a:ext cx="2727699" cy="2613312"/>
          </a:xfrm>
          <a:prstGeom prst="ellipse">
            <a:avLst/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708686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1;p14">
            <a:extLst>
              <a:ext uri="{FF2B5EF4-FFF2-40B4-BE49-F238E27FC236}">
                <a16:creationId xmlns:a16="http://schemas.microsoft.com/office/drawing/2014/main" id="{AD94DA41-1BAE-44A7-82D3-3C6367E4FCF4}"/>
              </a:ext>
            </a:extLst>
          </p:cNvPr>
          <p:cNvSpPr txBox="1"/>
          <p:nvPr/>
        </p:nvSpPr>
        <p:spPr>
          <a:xfrm>
            <a:off x="1552263" y="657864"/>
            <a:ext cx="2256062" cy="32454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595959"/>
                </a:solidFill>
              </a:rPr>
              <a:t>SANIDAD VEGETAL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4292FF84-31CA-4646-86AB-4096DC39559E}"/>
              </a:ext>
            </a:extLst>
          </p:cNvPr>
          <p:cNvSpPr/>
          <p:nvPr/>
        </p:nvSpPr>
        <p:spPr>
          <a:xfrm>
            <a:off x="126189" y="274371"/>
            <a:ext cx="1791431" cy="1788160"/>
          </a:xfrm>
          <a:prstGeom prst="roundRect">
            <a:avLst>
              <a:gd name="adj" fmla="val 10000"/>
            </a:avLst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452" b="89736" l="11517" r="8820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Google Shape;91;p14">
            <a:extLst>
              <a:ext uri="{FF2B5EF4-FFF2-40B4-BE49-F238E27FC236}">
                <a16:creationId xmlns:a16="http://schemas.microsoft.com/office/drawing/2014/main" id="{988A8080-41A7-4C23-B711-18898B8C3C88}"/>
              </a:ext>
            </a:extLst>
          </p:cNvPr>
          <p:cNvSpPr txBox="1"/>
          <p:nvPr/>
        </p:nvSpPr>
        <p:spPr>
          <a:xfrm>
            <a:off x="6348050" y="405183"/>
            <a:ext cx="6293372" cy="402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595959"/>
                </a:solidFill>
              </a:rPr>
              <a:t>PROYECTOS DE INVERSIÓN </a:t>
            </a:r>
          </a:p>
        </p:txBody>
      </p:sp>
      <p:sp>
        <p:nvSpPr>
          <p:cNvPr id="6" name="Google Shape;91;p14">
            <a:extLst>
              <a:ext uri="{FF2B5EF4-FFF2-40B4-BE49-F238E27FC236}">
                <a16:creationId xmlns:a16="http://schemas.microsoft.com/office/drawing/2014/main" id="{2D4333D9-283E-42E9-AF09-2854506CFF08}"/>
              </a:ext>
            </a:extLst>
          </p:cNvPr>
          <p:cNvSpPr txBox="1"/>
          <p:nvPr/>
        </p:nvSpPr>
        <p:spPr>
          <a:xfrm>
            <a:off x="2146715" y="1299263"/>
            <a:ext cx="7086025" cy="402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s-ES" sz="1600" b="1" dirty="0">
                <a:solidFill>
                  <a:srgbClr val="EB7923"/>
                </a:solidFill>
                <a:latin typeface="Arial" charset="0"/>
                <a:ea typeface="Arial" charset="0"/>
                <a:cs typeface="Arial" charset="0"/>
              </a:rPr>
              <a:t>PPROYECTO NACIONAL DE MANEJO DE MOSCA DE LA  FRUTA</a:t>
            </a:r>
            <a:endParaRPr lang="es-ES_tradnl" sz="1600" b="1" dirty="0">
              <a:solidFill>
                <a:srgbClr val="EB7923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B8F2AEE4-A549-4110-AF9C-D97314CDDF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7729219"/>
              </p:ext>
            </p:extLst>
          </p:nvPr>
        </p:nvGraphicFramePr>
        <p:xfrm>
          <a:off x="605212" y="1835409"/>
          <a:ext cx="8319541" cy="4217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7" name="Forma libre: forma 36">
            <a:extLst>
              <a:ext uri="{FF2B5EF4-FFF2-40B4-BE49-F238E27FC236}">
                <a16:creationId xmlns:a16="http://schemas.microsoft.com/office/drawing/2014/main" id="{15B0D892-421D-4FDA-B7F8-6AA2A80D45F1}"/>
              </a:ext>
            </a:extLst>
          </p:cNvPr>
          <p:cNvSpPr/>
          <p:nvPr/>
        </p:nvSpPr>
        <p:spPr>
          <a:xfrm>
            <a:off x="5430736" y="804875"/>
            <a:ext cx="2887878" cy="937768"/>
          </a:xfrm>
          <a:custGeom>
            <a:avLst/>
            <a:gdLst>
              <a:gd name="connsiteX0" fmla="*/ 0 w 2887878"/>
              <a:gd name="connsiteY0" fmla="*/ 0 h 937768"/>
              <a:gd name="connsiteX1" fmla="*/ 2887878 w 2887878"/>
              <a:gd name="connsiteY1" fmla="*/ 0 h 937768"/>
              <a:gd name="connsiteX2" fmla="*/ 2887878 w 2887878"/>
              <a:gd name="connsiteY2" fmla="*/ 937768 h 937768"/>
              <a:gd name="connsiteX3" fmla="*/ 0 w 2887878"/>
              <a:gd name="connsiteY3" fmla="*/ 937768 h 937768"/>
              <a:gd name="connsiteX4" fmla="*/ 0 w 2887878"/>
              <a:gd name="connsiteY4" fmla="*/ 0 h 937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7878" h="937768">
                <a:moveTo>
                  <a:pt x="0" y="0"/>
                </a:moveTo>
                <a:lnTo>
                  <a:pt x="2887878" y="0"/>
                </a:lnTo>
                <a:lnTo>
                  <a:pt x="2887878" y="937768"/>
                </a:lnTo>
                <a:lnTo>
                  <a:pt x="0" y="93776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280" tIns="81280" rIns="81280" bIns="8128" numCol="1" spcCol="1270" anchor="b" anchorCtr="0">
            <a:noAutofit/>
          </a:bodyPr>
          <a:lstStyle/>
          <a:p>
            <a:pPr marL="0" lvl="0" indent="0" algn="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C" sz="6400" kern="1200"/>
          </a:p>
        </p:txBody>
      </p:sp>
      <p:graphicFrame>
        <p:nvGraphicFramePr>
          <p:cNvPr id="40" name="Diagrama 39">
            <a:extLst>
              <a:ext uri="{FF2B5EF4-FFF2-40B4-BE49-F238E27FC236}">
                <a16:creationId xmlns:a16="http://schemas.microsoft.com/office/drawing/2014/main" id="{01D8EB79-6713-4B27-B933-E19C623A16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899667"/>
              </p:ext>
            </p:extLst>
          </p:nvPr>
        </p:nvGraphicFramePr>
        <p:xfrm>
          <a:off x="8318614" y="606219"/>
          <a:ext cx="4551903" cy="5354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42" name="Elipse 41">
            <a:extLst>
              <a:ext uri="{FF2B5EF4-FFF2-40B4-BE49-F238E27FC236}">
                <a16:creationId xmlns:a16="http://schemas.microsoft.com/office/drawing/2014/main" id="{6B30203A-BB51-4E24-B1BD-3C1912F55D0B}"/>
              </a:ext>
            </a:extLst>
          </p:cNvPr>
          <p:cNvSpPr/>
          <p:nvPr/>
        </p:nvSpPr>
        <p:spPr>
          <a:xfrm>
            <a:off x="9232740" y="2457777"/>
            <a:ext cx="1961374" cy="1796796"/>
          </a:xfrm>
          <a:prstGeom prst="ellipse">
            <a:avLst/>
          </a:prstGeom>
          <a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7000" b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845B4DB3-E3AB-425D-9442-E981AA4642DC}"/>
              </a:ext>
            </a:extLst>
          </p:cNvPr>
          <p:cNvSpPr/>
          <p:nvPr/>
        </p:nvSpPr>
        <p:spPr>
          <a:xfrm>
            <a:off x="10000315" y="942611"/>
            <a:ext cx="1881597" cy="1907446"/>
          </a:xfrm>
          <a:prstGeom prst="ellipse">
            <a:avLst/>
          </a:prstGeom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6000" r="-6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1378A6D2-3541-4E8B-8C7A-1321F0C203C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68913" y="3666170"/>
            <a:ext cx="2126696" cy="209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63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1;p14">
            <a:extLst>
              <a:ext uri="{FF2B5EF4-FFF2-40B4-BE49-F238E27FC236}">
                <a16:creationId xmlns:a16="http://schemas.microsoft.com/office/drawing/2014/main" id="{A9F9C6BB-17FC-43AE-9E44-8C8CA1ABD79F}"/>
              </a:ext>
            </a:extLst>
          </p:cNvPr>
          <p:cNvSpPr txBox="1"/>
          <p:nvPr/>
        </p:nvSpPr>
        <p:spPr>
          <a:xfrm>
            <a:off x="1552263" y="657864"/>
            <a:ext cx="2256062" cy="32454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595959"/>
                </a:solidFill>
              </a:rPr>
              <a:t>SANIDAD VEGETAL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2F869655-BC8B-4DC7-98C0-1A7C334770DF}"/>
              </a:ext>
            </a:extLst>
          </p:cNvPr>
          <p:cNvSpPr/>
          <p:nvPr/>
        </p:nvSpPr>
        <p:spPr>
          <a:xfrm>
            <a:off x="85674" y="334331"/>
            <a:ext cx="1791431" cy="1788160"/>
          </a:xfrm>
          <a:prstGeom prst="roundRect">
            <a:avLst>
              <a:gd name="adj" fmla="val 10000"/>
            </a:avLst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452" b="89736" l="11517" r="8820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BC61BC05-CBA1-4591-9485-FE5E88D421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7457968"/>
              </p:ext>
            </p:extLst>
          </p:nvPr>
        </p:nvGraphicFramePr>
        <p:xfrm>
          <a:off x="691104" y="1102991"/>
          <a:ext cx="7835480" cy="4861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E3CB0B2D-B0E7-4822-9115-656EFB0BD057}"/>
              </a:ext>
            </a:extLst>
          </p:cNvPr>
          <p:cNvSpPr txBox="1"/>
          <p:nvPr/>
        </p:nvSpPr>
        <p:spPr>
          <a:xfrm>
            <a:off x="9114020" y="896502"/>
            <a:ext cx="2386876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b="1" dirty="0"/>
              <a:t>Productos  principales de la zona para exportación </a:t>
            </a:r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C2B05E5C-FC5B-4216-9823-DB0601542956}"/>
              </a:ext>
            </a:extLst>
          </p:cNvPr>
          <p:cNvSpPr/>
          <p:nvPr/>
        </p:nvSpPr>
        <p:spPr>
          <a:xfrm>
            <a:off x="10210777" y="1503441"/>
            <a:ext cx="404735" cy="361200"/>
          </a:xfrm>
          <a:prstGeom prst="downArrow">
            <a:avLst/>
          </a:prstGeom>
          <a:solidFill>
            <a:srgbClr val="92D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95F61AE-1BDD-489B-B00F-5DF867EB099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593" r="33243"/>
          <a:stretch/>
        </p:blipFill>
        <p:spPr>
          <a:xfrm>
            <a:off x="10739027" y="2445581"/>
            <a:ext cx="875851" cy="1138393"/>
          </a:xfrm>
          <a:prstGeom prst="rect">
            <a:avLst/>
          </a:prstGeom>
        </p:spPr>
      </p:pic>
      <p:sp>
        <p:nvSpPr>
          <p:cNvPr id="16" name="Elipse 15">
            <a:extLst>
              <a:ext uri="{FF2B5EF4-FFF2-40B4-BE49-F238E27FC236}">
                <a16:creationId xmlns:a16="http://schemas.microsoft.com/office/drawing/2014/main" id="{42CA5CE5-D05C-4B3A-87F3-D9EE3773F2A0}"/>
              </a:ext>
            </a:extLst>
          </p:cNvPr>
          <p:cNvSpPr/>
          <p:nvPr/>
        </p:nvSpPr>
        <p:spPr>
          <a:xfrm>
            <a:off x="10712896" y="4675667"/>
            <a:ext cx="901982" cy="832876"/>
          </a:xfrm>
          <a:prstGeom prst="ellipse">
            <a:avLst/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BF432519-B668-4137-94F0-1D8A89135878}"/>
              </a:ext>
            </a:extLst>
          </p:cNvPr>
          <p:cNvSpPr/>
          <p:nvPr/>
        </p:nvSpPr>
        <p:spPr>
          <a:xfrm>
            <a:off x="9549941" y="2652581"/>
            <a:ext cx="725250" cy="726707"/>
          </a:xfrm>
          <a:prstGeom prst="ellipse">
            <a:avLst/>
          </a:prstGeom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EC" dirty="0"/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2518C2DC-C44E-467E-A495-A7CC1C9572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542609"/>
              </p:ext>
            </p:extLst>
          </p:nvPr>
        </p:nvGraphicFramePr>
        <p:xfrm>
          <a:off x="9245716" y="1948360"/>
          <a:ext cx="2255180" cy="587121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1122124">
                  <a:extLst>
                    <a:ext uri="{9D8B030D-6E8A-4147-A177-3AD203B41FA5}">
                      <a16:colId xmlns:a16="http://schemas.microsoft.com/office/drawing/2014/main" val="872587922"/>
                    </a:ext>
                  </a:extLst>
                </a:gridCol>
                <a:gridCol w="1133056">
                  <a:extLst>
                    <a:ext uri="{9D8B030D-6E8A-4147-A177-3AD203B41FA5}">
                      <a16:colId xmlns:a16="http://schemas.microsoft.com/office/drawing/2014/main" val="122175365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Santo Domingo</a:t>
                      </a:r>
                      <a:endParaRPr lang="es-EC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3633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Piña</a:t>
                      </a:r>
                      <a:endParaRPr lang="es-EC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75028.526 Tn</a:t>
                      </a:r>
                      <a:endParaRPr lang="es-EC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40223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Cacao</a:t>
                      </a:r>
                      <a:endParaRPr lang="es-EC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7995.298 </a:t>
                      </a:r>
                      <a:r>
                        <a:rPr lang="es-EC" sz="1200" dirty="0" err="1">
                          <a:effectLst/>
                        </a:rPr>
                        <a:t>Tn</a:t>
                      </a:r>
                      <a:r>
                        <a:rPr lang="es-EC" sz="1200" dirty="0">
                          <a:effectLst/>
                        </a:rPr>
                        <a:t>.</a:t>
                      </a:r>
                      <a:endParaRPr lang="es-EC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5790783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5E9D36FB-EA1B-4383-8AE9-D8DAFD170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426925"/>
              </p:ext>
            </p:extLst>
          </p:nvPr>
        </p:nvGraphicFramePr>
        <p:xfrm>
          <a:off x="9330924" y="3576597"/>
          <a:ext cx="2255180" cy="587121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1122124">
                  <a:extLst>
                    <a:ext uri="{9D8B030D-6E8A-4147-A177-3AD203B41FA5}">
                      <a16:colId xmlns:a16="http://schemas.microsoft.com/office/drawing/2014/main" val="3854697175"/>
                    </a:ext>
                  </a:extLst>
                </a:gridCol>
                <a:gridCol w="1133056">
                  <a:extLst>
                    <a:ext uri="{9D8B030D-6E8A-4147-A177-3AD203B41FA5}">
                      <a16:colId xmlns:a16="http://schemas.microsoft.com/office/drawing/2014/main" val="684854006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Manabí</a:t>
                      </a:r>
                      <a:endParaRPr lang="es-EC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9319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Pitahaya</a:t>
                      </a:r>
                      <a:endParaRPr lang="es-EC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1200 </a:t>
                      </a:r>
                      <a:r>
                        <a:rPr lang="es-EC" sz="1200" dirty="0" err="1">
                          <a:effectLst/>
                        </a:rPr>
                        <a:t>Tn</a:t>
                      </a:r>
                      <a:endParaRPr lang="es-EC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80288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Plátano</a:t>
                      </a:r>
                      <a:endParaRPr lang="es-EC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86117 </a:t>
                      </a:r>
                      <a:r>
                        <a:rPr lang="es-EC" sz="1200" dirty="0" err="1">
                          <a:effectLst/>
                        </a:rPr>
                        <a:t>Tn</a:t>
                      </a:r>
                      <a:r>
                        <a:rPr lang="es-EC" sz="1200" dirty="0">
                          <a:effectLst/>
                        </a:rPr>
                        <a:t>.</a:t>
                      </a:r>
                      <a:endParaRPr lang="es-EC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4890857"/>
                  </a:ext>
                </a:extLst>
              </a:tr>
            </a:tbl>
          </a:graphicData>
        </a:graphic>
      </p:graphicFrame>
      <p:sp>
        <p:nvSpPr>
          <p:cNvPr id="15" name="Elipse 14">
            <a:extLst>
              <a:ext uri="{FF2B5EF4-FFF2-40B4-BE49-F238E27FC236}">
                <a16:creationId xmlns:a16="http://schemas.microsoft.com/office/drawing/2014/main" id="{53D00D87-9D76-4CCF-B333-B068607200AB}"/>
              </a:ext>
            </a:extLst>
          </p:cNvPr>
          <p:cNvSpPr/>
          <p:nvPr/>
        </p:nvSpPr>
        <p:spPr>
          <a:xfrm>
            <a:off x="9461575" y="4686997"/>
            <a:ext cx="901982" cy="832876"/>
          </a:xfrm>
          <a:prstGeom prst="ellipse">
            <a:avLst/>
          </a:prstGeom>
          <a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6000" r="-66000"/>
            </a:stretch>
          </a:blip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lecha: hacia abajo 16">
            <a:extLst>
              <a:ext uri="{FF2B5EF4-FFF2-40B4-BE49-F238E27FC236}">
                <a16:creationId xmlns:a16="http://schemas.microsoft.com/office/drawing/2014/main" id="{FF1A19D6-A99E-4EAB-BADE-B42F00A25E11}"/>
              </a:ext>
            </a:extLst>
          </p:cNvPr>
          <p:cNvSpPr/>
          <p:nvPr/>
        </p:nvSpPr>
        <p:spPr>
          <a:xfrm>
            <a:off x="10307458" y="4287401"/>
            <a:ext cx="404735" cy="361200"/>
          </a:xfrm>
          <a:prstGeom prst="downArrow">
            <a:avLst/>
          </a:prstGeom>
          <a:solidFill>
            <a:srgbClr val="92D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02587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1;p14">
            <a:extLst>
              <a:ext uri="{FF2B5EF4-FFF2-40B4-BE49-F238E27FC236}">
                <a16:creationId xmlns:a16="http://schemas.microsoft.com/office/drawing/2014/main" id="{E305A643-FBFE-4FF4-AEF7-F630EC9DCA8D}"/>
              </a:ext>
            </a:extLst>
          </p:cNvPr>
          <p:cNvSpPr txBox="1"/>
          <p:nvPr/>
        </p:nvSpPr>
        <p:spPr>
          <a:xfrm>
            <a:off x="1687480" y="575977"/>
            <a:ext cx="2256062" cy="32454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595959"/>
                </a:solidFill>
              </a:rPr>
              <a:t>SANIDAD VEGETAL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CC14AFD7-7F17-491C-AFC0-CB68FBAA6B26}"/>
              </a:ext>
            </a:extLst>
          </p:cNvPr>
          <p:cNvSpPr/>
          <p:nvPr/>
        </p:nvSpPr>
        <p:spPr>
          <a:xfrm>
            <a:off x="256496" y="288766"/>
            <a:ext cx="1791431" cy="1788160"/>
          </a:xfrm>
          <a:prstGeom prst="roundRect">
            <a:avLst>
              <a:gd name="adj" fmla="val 10000"/>
            </a:avLst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452" b="89736" l="11517" r="8820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C66E7156-C19B-4B77-80F5-9938E69037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3696062"/>
              </p:ext>
            </p:extLst>
          </p:nvPr>
        </p:nvGraphicFramePr>
        <p:xfrm>
          <a:off x="534924" y="900523"/>
          <a:ext cx="7622460" cy="5727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Elipse 7">
            <a:extLst>
              <a:ext uri="{FF2B5EF4-FFF2-40B4-BE49-F238E27FC236}">
                <a16:creationId xmlns:a16="http://schemas.microsoft.com/office/drawing/2014/main" id="{B6381B69-5E84-4414-9D0B-2012696D5EC5}"/>
              </a:ext>
            </a:extLst>
          </p:cNvPr>
          <p:cNvSpPr/>
          <p:nvPr/>
        </p:nvSpPr>
        <p:spPr>
          <a:xfrm>
            <a:off x="9846160" y="1060185"/>
            <a:ext cx="2319556" cy="2041727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3841D63A-4574-4942-A9B0-2978649333E2}"/>
              </a:ext>
            </a:extLst>
          </p:cNvPr>
          <p:cNvSpPr/>
          <p:nvPr/>
        </p:nvSpPr>
        <p:spPr>
          <a:xfrm>
            <a:off x="523844" y="3760090"/>
            <a:ext cx="2327272" cy="2155652"/>
          </a:xfrm>
          <a:prstGeom prst="ellipse">
            <a:avLst/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86EC0518-2B11-4DE9-A0C4-9487BCDDA8AA}"/>
              </a:ext>
            </a:extLst>
          </p:cNvPr>
          <p:cNvSpPr/>
          <p:nvPr/>
        </p:nvSpPr>
        <p:spPr>
          <a:xfrm>
            <a:off x="256496" y="1923038"/>
            <a:ext cx="2449635" cy="720035"/>
          </a:xfrm>
          <a:custGeom>
            <a:avLst/>
            <a:gdLst>
              <a:gd name="connsiteX0" fmla="*/ 0 w 2887878"/>
              <a:gd name="connsiteY0" fmla="*/ 0 h 937768"/>
              <a:gd name="connsiteX1" fmla="*/ 2887878 w 2887878"/>
              <a:gd name="connsiteY1" fmla="*/ 0 h 937768"/>
              <a:gd name="connsiteX2" fmla="*/ 2887878 w 2887878"/>
              <a:gd name="connsiteY2" fmla="*/ 937768 h 937768"/>
              <a:gd name="connsiteX3" fmla="*/ 0 w 2887878"/>
              <a:gd name="connsiteY3" fmla="*/ 937768 h 937768"/>
              <a:gd name="connsiteX4" fmla="*/ 0 w 2887878"/>
              <a:gd name="connsiteY4" fmla="*/ 0 h 937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7878" h="937768">
                <a:moveTo>
                  <a:pt x="0" y="0"/>
                </a:moveTo>
                <a:lnTo>
                  <a:pt x="2887878" y="0"/>
                </a:lnTo>
                <a:lnTo>
                  <a:pt x="2887878" y="937768"/>
                </a:lnTo>
                <a:lnTo>
                  <a:pt x="0" y="93776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280" tIns="81280" rIns="81280" bIns="8128" numCol="1" spcCol="1270" anchor="b" anchorCtr="0">
            <a:noAutofit/>
          </a:bodyPr>
          <a:lstStyle/>
          <a:p>
            <a:pPr marL="0" lvl="0" indent="0" algn="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C" sz="6400" kern="120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F6B6D57E-7074-4E74-9A24-C6CCE3B3AB27}"/>
              </a:ext>
            </a:extLst>
          </p:cNvPr>
          <p:cNvSpPr/>
          <p:nvPr/>
        </p:nvSpPr>
        <p:spPr>
          <a:xfrm>
            <a:off x="4701415" y="3019827"/>
            <a:ext cx="2449635" cy="689677"/>
          </a:xfrm>
          <a:custGeom>
            <a:avLst/>
            <a:gdLst>
              <a:gd name="connsiteX0" fmla="*/ 0 w 2887878"/>
              <a:gd name="connsiteY0" fmla="*/ 0 h 898229"/>
              <a:gd name="connsiteX1" fmla="*/ 2887878 w 2887878"/>
              <a:gd name="connsiteY1" fmla="*/ 0 h 898229"/>
              <a:gd name="connsiteX2" fmla="*/ 2887878 w 2887878"/>
              <a:gd name="connsiteY2" fmla="*/ 898229 h 898229"/>
              <a:gd name="connsiteX3" fmla="*/ 0 w 2887878"/>
              <a:gd name="connsiteY3" fmla="*/ 898229 h 898229"/>
              <a:gd name="connsiteX4" fmla="*/ 0 w 2887878"/>
              <a:gd name="connsiteY4" fmla="*/ 0 h 89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7878" h="898229">
                <a:moveTo>
                  <a:pt x="0" y="0"/>
                </a:moveTo>
                <a:lnTo>
                  <a:pt x="2887878" y="0"/>
                </a:lnTo>
                <a:lnTo>
                  <a:pt x="2887878" y="898229"/>
                </a:lnTo>
                <a:lnTo>
                  <a:pt x="0" y="8982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390" tIns="72390" rIns="72390" bIns="72390" numCol="1" spcCol="1270" anchor="ctr" anchorCtr="0">
            <a:noAutofit/>
          </a:bodyPr>
          <a:lstStyle/>
          <a:p>
            <a:pPr marL="0" lvl="0" indent="0" algn="l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C" sz="5700" kern="1200"/>
          </a:p>
        </p:txBody>
      </p:sp>
      <p:graphicFrame>
        <p:nvGraphicFramePr>
          <p:cNvPr id="13" name="Diagrama 4">
            <a:extLst>
              <a:ext uri="{FF2B5EF4-FFF2-40B4-BE49-F238E27FC236}">
                <a16:creationId xmlns:a16="http://schemas.microsoft.com/office/drawing/2014/main" id="{C66E7156-C19B-4B77-80F5-9938E69037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3007523"/>
              </p:ext>
            </p:extLst>
          </p:nvPr>
        </p:nvGraphicFramePr>
        <p:xfrm>
          <a:off x="5747764" y="348456"/>
          <a:ext cx="6062133" cy="5910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86466" y="3303918"/>
            <a:ext cx="1931489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b="1" dirty="0"/>
              <a:t>SANTO DOMINGO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10846529" y="3303917"/>
            <a:ext cx="1133353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b="1" dirty="0"/>
              <a:t>MANABÍ</a:t>
            </a:r>
          </a:p>
        </p:txBody>
      </p:sp>
      <p:sp>
        <p:nvSpPr>
          <p:cNvPr id="15" name="Google Shape;91;p14">
            <a:extLst>
              <a:ext uri="{FF2B5EF4-FFF2-40B4-BE49-F238E27FC236}">
                <a16:creationId xmlns:a16="http://schemas.microsoft.com/office/drawing/2014/main" id="{6AC0E0CE-CA58-4673-8CA9-D67D9A8C21BF}"/>
              </a:ext>
            </a:extLst>
          </p:cNvPr>
          <p:cNvSpPr txBox="1"/>
          <p:nvPr/>
        </p:nvSpPr>
        <p:spPr>
          <a:xfrm>
            <a:off x="3073634" y="2643072"/>
            <a:ext cx="6293372" cy="402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595959"/>
                </a:solidFill>
              </a:rPr>
              <a:t>FUSARIUM R4T</a:t>
            </a:r>
          </a:p>
        </p:txBody>
      </p:sp>
    </p:spTree>
    <p:extLst>
      <p:ext uri="{BB962C8B-B14F-4D97-AF65-F5344CB8AC3E}">
        <p14:creationId xmlns:p14="http://schemas.microsoft.com/office/powerpoint/2010/main" val="2681305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1;p14">
            <a:extLst>
              <a:ext uri="{FF2B5EF4-FFF2-40B4-BE49-F238E27FC236}">
                <a16:creationId xmlns:a16="http://schemas.microsoft.com/office/drawing/2014/main" id="{17DBF5E0-9D47-465A-AC82-B68BBE23828F}"/>
              </a:ext>
            </a:extLst>
          </p:cNvPr>
          <p:cNvSpPr txBox="1"/>
          <p:nvPr/>
        </p:nvSpPr>
        <p:spPr>
          <a:xfrm>
            <a:off x="1230715" y="665361"/>
            <a:ext cx="3291044" cy="324546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595959"/>
                </a:solidFill>
              </a:rPr>
              <a:t>INOCUIDAD DE LOS ALIMENTOS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271859E-64E1-4DD2-92F8-F76A1487D1D5}"/>
              </a:ext>
            </a:extLst>
          </p:cNvPr>
          <p:cNvSpPr/>
          <p:nvPr/>
        </p:nvSpPr>
        <p:spPr>
          <a:xfrm>
            <a:off x="125867" y="360779"/>
            <a:ext cx="1572305" cy="1584904"/>
          </a:xfrm>
          <a:prstGeom prst="roundRect">
            <a:avLst>
              <a:gd name="adj" fmla="val 10000"/>
            </a:avLst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2617" b="69159" l="1105" r="89503">
                          <a14:foregroundMark x1="19337" y1="29439" x2="19337" y2="29439"/>
                          <a14:foregroundMark x1="28729" y1="21028" x2="28729" y2="21028"/>
                          <a14:foregroundMark x1="43094" y1="21028" x2="51381" y2="20561"/>
                          <a14:foregroundMark x1="64088" y1="27570" x2="64088" y2="275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000" b="-9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D68BE7B7-8D54-45A7-BE35-3D25289FF4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1750803"/>
              </p:ext>
            </p:extLst>
          </p:nvPr>
        </p:nvGraphicFramePr>
        <p:xfrm>
          <a:off x="912019" y="920622"/>
          <a:ext cx="8962595" cy="5771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BECCB02D-02C2-4C3A-8DBB-286DB9C054D5}"/>
              </a:ext>
            </a:extLst>
          </p:cNvPr>
          <p:cNvGrpSpPr/>
          <p:nvPr/>
        </p:nvGrpSpPr>
        <p:grpSpPr>
          <a:xfrm>
            <a:off x="8415578" y="2030601"/>
            <a:ext cx="8446577" cy="2796798"/>
            <a:chOff x="3941056" y="3528551"/>
            <a:chExt cx="6218943" cy="1796797"/>
          </a:xfrm>
        </p:grpSpPr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67A988A1-238E-4DFA-8BE0-176CEB419B8A}"/>
                </a:ext>
              </a:extLst>
            </p:cNvPr>
            <p:cNvSpPr/>
            <p:nvPr/>
          </p:nvSpPr>
          <p:spPr>
            <a:xfrm>
              <a:off x="3941056" y="3528551"/>
              <a:ext cx="2100435" cy="1796797"/>
            </a:xfrm>
            <a:prstGeom prst="ellipse">
              <a:avLst/>
            </a:prstGeom>
            <a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9000" r="-39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E40FA392-FAE3-4145-904E-3575AF4CA8E5}"/>
                </a:ext>
              </a:extLst>
            </p:cNvPr>
            <p:cNvSpPr/>
            <p:nvPr/>
          </p:nvSpPr>
          <p:spPr>
            <a:xfrm>
              <a:off x="7272121" y="3600332"/>
              <a:ext cx="2887878" cy="898229"/>
            </a:xfrm>
            <a:custGeom>
              <a:avLst/>
              <a:gdLst>
                <a:gd name="connsiteX0" fmla="*/ 0 w 2887878"/>
                <a:gd name="connsiteY0" fmla="*/ 0 h 898229"/>
                <a:gd name="connsiteX1" fmla="*/ 2887878 w 2887878"/>
                <a:gd name="connsiteY1" fmla="*/ 0 h 898229"/>
                <a:gd name="connsiteX2" fmla="*/ 2887878 w 2887878"/>
                <a:gd name="connsiteY2" fmla="*/ 898229 h 898229"/>
                <a:gd name="connsiteX3" fmla="*/ 0 w 2887878"/>
                <a:gd name="connsiteY3" fmla="*/ 898229 h 898229"/>
                <a:gd name="connsiteX4" fmla="*/ 0 w 2887878"/>
                <a:gd name="connsiteY4" fmla="*/ 0 h 89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7878" h="898229">
                  <a:moveTo>
                    <a:pt x="0" y="0"/>
                  </a:moveTo>
                  <a:lnTo>
                    <a:pt x="2887878" y="0"/>
                  </a:lnTo>
                  <a:lnTo>
                    <a:pt x="2887878" y="898229"/>
                  </a:lnTo>
                  <a:lnTo>
                    <a:pt x="0" y="8982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l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C" sz="57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2026957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1;p14">
            <a:extLst>
              <a:ext uri="{FF2B5EF4-FFF2-40B4-BE49-F238E27FC236}">
                <a16:creationId xmlns:a16="http://schemas.microsoft.com/office/drawing/2014/main" id="{CACC53DF-91D7-4365-B905-E098EB434E2E}"/>
              </a:ext>
            </a:extLst>
          </p:cNvPr>
          <p:cNvSpPr txBox="1"/>
          <p:nvPr/>
        </p:nvSpPr>
        <p:spPr>
          <a:xfrm>
            <a:off x="1206019" y="624897"/>
            <a:ext cx="3309466" cy="324546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595959"/>
                </a:solidFill>
              </a:rPr>
              <a:t>INOCUIDAD DE LOS ALIMENTOS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7A65EFC7-E01B-4134-A9A6-C20A6D995B51}"/>
              </a:ext>
            </a:extLst>
          </p:cNvPr>
          <p:cNvSpPr/>
          <p:nvPr/>
        </p:nvSpPr>
        <p:spPr>
          <a:xfrm>
            <a:off x="114394" y="229152"/>
            <a:ext cx="1572305" cy="1584904"/>
          </a:xfrm>
          <a:prstGeom prst="roundRect">
            <a:avLst>
              <a:gd name="adj" fmla="val 10000"/>
            </a:avLst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2617" b="69159" l="1105" r="89503">
                          <a14:foregroundMark x1="19337" y1="29439" x2="19337" y2="29439"/>
                          <a14:foregroundMark x1="28729" y1="21028" x2="28729" y2="21028"/>
                          <a14:foregroundMark x1="43094" y1="21028" x2="51381" y2="20561"/>
                          <a14:foregroundMark x1="64088" y1="27570" x2="64088" y2="275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000" b="-9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8D2C6943-1AC6-4206-B60B-4DCCB6BC36E8}"/>
              </a:ext>
            </a:extLst>
          </p:cNvPr>
          <p:cNvGrpSpPr/>
          <p:nvPr/>
        </p:nvGrpSpPr>
        <p:grpSpPr>
          <a:xfrm>
            <a:off x="4996264" y="1275487"/>
            <a:ext cx="8127999" cy="2326678"/>
            <a:chOff x="2032000" y="2171883"/>
            <a:chExt cx="8127999" cy="2326678"/>
          </a:xfrm>
        </p:grpSpPr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82C4F569-6A0B-4AF9-94FD-C71FC68B90F7}"/>
                </a:ext>
              </a:extLst>
            </p:cNvPr>
            <p:cNvSpPr/>
            <p:nvPr/>
          </p:nvSpPr>
          <p:spPr>
            <a:xfrm>
              <a:off x="2032000" y="2171883"/>
              <a:ext cx="2887878" cy="937768"/>
            </a:xfrm>
            <a:custGeom>
              <a:avLst/>
              <a:gdLst>
                <a:gd name="connsiteX0" fmla="*/ 0 w 2887878"/>
                <a:gd name="connsiteY0" fmla="*/ 0 h 937768"/>
                <a:gd name="connsiteX1" fmla="*/ 2887878 w 2887878"/>
                <a:gd name="connsiteY1" fmla="*/ 0 h 937768"/>
                <a:gd name="connsiteX2" fmla="*/ 2887878 w 2887878"/>
                <a:gd name="connsiteY2" fmla="*/ 937768 h 937768"/>
                <a:gd name="connsiteX3" fmla="*/ 0 w 2887878"/>
                <a:gd name="connsiteY3" fmla="*/ 937768 h 937768"/>
                <a:gd name="connsiteX4" fmla="*/ 0 w 2887878"/>
                <a:gd name="connsiteY4" fmla="*/ 0 h 93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7878" h="937768">
                  <a:moveTo>
                    <a:pt x="0" y="0"/>
                  </a:moveTo>
                  <a:lnTo>
                    <a:pt x="2887878" y="0"/>
                  </a:lnTo>
                  <a:lnTo>
                    <a:pt x="2887878" y="937768"/>
                  </a:lnTo>
                  <a:lnTo>
                    <a:pt x="0" y="9377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280" tIns="81280" rIns="81280" bIns="8128" numCol="1" spcCol="1270" anchor="b" anchorCtr="0">
              <a:noAutofit/>
            </a:bodyPr>
            <a:lstStyle/>
            <a:p>
              <a:pPr marL="0" lvl="0" indent="0" algn="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C" sz="6400" kern="1200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4EE2CF2F-5D7E-444D-82E9-8B7880E84417}"/>
                </a:ext>
              </a:extLst>
            </p:cNvPr>
            <p:cNvSpPr/>
            <p:nvPr/>
          </p:nvSpPr>
          <p:spPr>
            <a:xfrm>
              <a:off x="7272121" y="3600332"/>
              <a:ext cx="2887878" cy="898229"/>
            </a:xfrm>
            <a:custGeom>
              <a:avLst/>
              <a:gdLst>
                <a:gd name="connsiteX0" fmla="*/ 0 w 2887878"/>
                <a:gd name="connsiteY0" fmla="*/ 0 h 898229"/>
                <a:gd name="connsiteX1" fmla="*/ 2887878 w 2887878"/>
                <a:gd name="connsiteY1" fmla="*/ 0 h 898229"/>
                <a:gd name="connsiteX2" fmla="*/ 2887878 w 2887878"/>
                <a:gd name="connsiteY2" fmla="*/ 898229 h 898229"/>
                <a:gd name="connsiteX3" fmla="*/ 0 w 2887878"/>
                <a:gd name="connsiteY3" fmla="*/ 898229 h 898229"/>
                <a:gd name="connsiteX4" fmla="*/ 0 w 2887878"/>
                <a:gd name="connsiteY4" fmla="*/ 0 h 89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7878" h="898229">
                  <a:moveTo>
                    <a:pt x="0" y="0"/>
                  </a:moveTo>
                  <a:lnTo>
                    <a:pt x="2887878" y="0"/>
                  </a:lnTo>
                  <a:lnTo>
                    <a:pt x="2887878" y="898229"/>
                  </a:lnTo>
                  <a:lnTo>
                    <a:pt x="0" y="8982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l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C" sz="5700" kern="1200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E4DAC70D-A71F-4D9C-9144-AB138468C1A0}"/>
                </a:ext>
              </a:extLst>
            </p:cNvPr>
            <p:cNvSpPr/>
            <p:nvPr/>
          </p:nvSpPr>
          <p:spPr>
            <a:xfrm>
              <a:off x="7165644" y="2171883"/>
              <a:ext cx="2887878" cy="1167901"/>
            </a:xfrm>
            <a:custGeom>
              <a:avLst/>
              <a:gdLst>
                <a:gd name="connsiteX0" fmla="*/ 0 w 2887878"/>
                <a:gd name="connsiteY0" fmla="*/ 0 h 1167901"/>
                <a:gd name="connsiteX1" fmla="*/ 2887878 w 2887878"/>
                <a:gd name="connsiteY1" fmla="*/ 0 h 1167901"/>
                <a:gd name="connsiteX2" fmla="*/ 2887878 w 2887878"/>
                <a:gd name="connsiteY2" fmla="*/ 1167901 h 1167901"/>
                <a:gd name="connsiteX3" fmla="*/ 0 w 2887878"/>
                <a:gd name="connsiteY3" fmla="*/ 1167901 h 1167901"/>
                <a:gd name="connsiteX4" fmla="*/ 0 w 2887878"/>
                <a:gd name="connsiteY4" fmla="*/ 0 h 1167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7878" h="1167901">
                  <a:moveTo>
                    <a:pt x="0" y="0"/>
                  </a:moveTo>
                  <a:lnTo>
                    <a:pt x="2887878" y="0"/>
                  </a:lnTo>
                  <a:lnTo>
                    <a:pt x="2887878" y="1167901"/>
                  </a:lnTo>
                  <a:lnTo>
                    <a:pt x="0" y="116790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2550" tIns="82550" rIns="82550" bIns="82550" numCol="1" spcCol="1270" anchor="ctr" anchorCtr="0">
              <a:noAutofit/>
            </a:bodyPr>
            <a:lstStyle/>
            <a:p>
              <a:pPr marL="0" lvl="0" indent="0" algn="l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C" sz="6500" kern="1200"/>
            </a:p>
          </p:txBody>
        </p:sp>
      </p:grpSp>
      <p:sp>
        <p:nvSpPr>
          <p:cNvPr id="18" name="Elipse 17">
            <a:extLst>
              <a:ext uri="{FF2B5EF4-FFF2-40B4-BE49-F238E27FC236}">
                <a16:creationId xmlns:a16="http://schemas.microsoft.com/office/drawing/2014/main" id="{AD2782B0-3CE4-40A5-AF8C-44C78DD36A86}"/>
              </a:ext>
            </a:extLst>
          </p:cNvPr>
          <p:cNvSpPr/>
          <p:nvPr/>
        </p:nvSpPr>
        <p:spPr>
          <a:xfrm>
            <a:off x="9029768" y="1864286"/>
            <a:ext cx="3105748" cy="2813047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9000" r="-3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03CAEA38-A638-4DA2-9161-B5D63EB86A39}"/>
              </a:ext>
            </a:extLst>
          </p:cNvPr>
          <p:cNvSpPr/>
          <p:nvPr/>
        </p:nvSpPr>
        <p:spPr>
          <a:xfrm>
            <a:off x="56484" y="1744371"/>
            <a:ext cx="3053143" cy="3052879"/>
          </a:xfrm>
          <a:prstGeom prst="ellipse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20" name="Diagrama 19">
            <a:extLst>
              <a:ext uri="{FF2B5EF4-FFF2-40B4-BE49-F238E27FC236}">
                <a16:creationId xmlns:a16="http://schemas.microsoft.com/office/drawing/2014/main" id="{40831688-7DD8-4CF3-A21E-DCA854C3BC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4926047"/>
              </p:ext>
            </p:extLst>
          </p:nvPr>
        </p:nvGraphicFramePr>
        <p:xfrm>
          <a:off x="1535282" y="561279"/>
          <a:ext cx="8967038" cy="6042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55486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C02C803C-5A31-4361-B1D7-44724B5898FE}"/>
              </a:ext>
            </a:extLst>
          </p:cNvPr>
          <p:cNvSpPr/>
          <p:nvPr/>
        </p:nvSpPr>
        <p:spPr>
          <a:xfrm>
            <a:off x="387125" y="294137"/>
            <a:ext cx="1791431" cy="1788160"/>
          </a:xfrm>
          <a:prstGeom prst="roundRect">
            <a:avLst>
              <a:gd name="adj" fmla="val 10000"/>
            </a:avLst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914" b="87530" l="9719" r="100000">
                          <a14:foregroundMark x1="59079" y1="32854" x2="59079" y2="32854"/>
                          <a14:foregroundMark x1="59847" y1="27098" x2="59847" y2="27098"/>
                          <a14:foregroundMark x1="79795" y1="29257" x2="79795" y2="29257"/>
                          <a14:foregroundMark x1="82097" y1="32854" x2="82097" y2="32854"/>
                          <a14:foregroundMark x1="74936" y1="37170" x2="74936" y2="37170"/>
                          <a14:foregroundMark x1="54731" y1="48921" x2="54731" y2="48921"/>
                          <a14:foregroundMark x1="68798" y1="49880" x2="68798" y2="49880"/>
                          <a14:foregroundMark x1="66496" y1="49880" x2="66496" y2="49880"/>
                          <a14:foregroundMark x1="65217" y1="49880" x2="65217" y2="49880"/>
                          <a14:foregroundMark x1="64194" y1="49880" x2="64194" y2="49880"/>
                          <a14:foregroundMark x1="64194" y1="49880" x2="64194" y2="49880"/>
                          <a14:foregroundMark x1="64194" y1="49400" x2="64194" y2="49400"/>
                          <a14:foregroundMark x1="34527" y1="35971" x2="34527" y2="359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000" b="-3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Google Shape;91;p14">
            <a:extLst>
              <a:ext uri="{FF2B5EF4-FFF2-40B4-BE49-F238E27FC236}">
                <a16:creationId xmlns:a16="http://schemas.microsoft.com/office/drawing/2014/main" id="{6C60BDDE-58EF-40DF-B435-48C408C3A9EF}"/>
              </a:ext>
            </a:extLst>
          </p:cNvPr>
          <p:cNvSpPr txBox="1"/>
          <p:nvPr/>
        </p:nvSpPr>
        <p:spPr>
          <a:xfrm>
            <a:off x="2024533" y="748300"/>
            <a:ext cx="4557135" cy="324546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595959"/>
                </a:solidFill>
              </a:rPr>
              <a:t>REGISTRO DE INSUMOS AGROPECUARIOS</a:t>
            </a:r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346913489"/>
              </p:ext>
            </p:extLst>
          </p:nvPr>
        </p:nvGraphicFramePr>
        <p:xfrm>
          <a:off x="2593074" y="1228299"/>
          <a:ext cx="6543343" cy="458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98010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8ACEFAF-9DD1-46CD-AF79-7FC276AEF4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1406743"/>
              </p:ext>
            </p:extLst>
          </p:nvPr>
        </p:nvGraphicFramePr>
        <p:xfrm>
          <a:off x="-482399" y="924448"/>
          <a:ext cx="5576835" cy="5304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ABD6238B-8995-41FE-950B-86AC5F124A2C}"/>
              </a:ext>
            </a:extLst>
          </p:cNvPr>
          <p:cNvSpPr/>
          <p:nvPr/>
        </p:nvSpPr>
        <p:spPr>
          <a:xfrm>
            <a:off x="387125" y="175069"/>
            <a:ext cx="1791431" cy="1788160"/>
          </a:xfrm>
          <a:prstGeom prst="roundRect">
            <a:avLst>
              <a:gd name="adj" fmla="val 10000"/>
            </a:avLst>
          </a:prstGeom>
          <a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914" b="87530" l="9719" r="100000">
                          <a14:foregroundMark x1="59079" y1="32854" x2="59079" y2="32854"/>
                          <a14:foregroundMark x1="59847" y1="27098" x2="59847" y2="27098"/>
                          <a14:foregroundMark x1="79795" y1="29257" x2="79795" y2="29257"/>
                          <a14:foregroundMark x1="82097" y1="32854" x2="82097" y2="32854"/>
                          <a14:foregroundMark x1="74936" y1="37170" x2="74936" y2="37170"/>
                          <a14:foregroundMark x1="54731" y1="48921" x2="54731" y2="48921"/>
                          <a14:foregroundMark x1="68798" y1="49880" x2="68798" y2="49880"/>
                          <a14:foregroundMark x1="66496" y1="49880" x2="66496" y2="49880"/>
                          <a14:foregroundMark x1="65217" y1="49880" x2="65217" y2="49880"/>
                          <a14:foregroundMark x1="64194" y1="49880" x2="64194" y2="49880"/>
                          <a14:foregroundMark x1="64194" y1="49880" x2="64194" y2="49880"/>
                          <a14:foregroundMark x1="64194" y1="49400" x2="64194" y2="49400"/>
                          <a14:foregroundMark x1="34527" y1="35971" x2="34527" y2="359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000" b="-3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Google Shape;91;p14">
            <a:extLst>
              <a:ext uri="{FF2B5EF4-FFF2-40B4-BE49-F238E27FC236}">
                <a16:creationId xmlns:a16="http://schemas.microsoft.com/office/drawing/2014/main" id="{01EA524A-7F42-4440-ACE6-AAD97479D92B}"/>
              </a:ext>
            </a:extLst>
          </p:cNvPr>
          <p:cNvSpPr txBox="1"/>
          <p:nvPr/>
        </p:nvSpPr>
        <p:spPr>
          <a:xfrm>
            <a:off x="2024533" y="629232"/>
            <a:ext cx="4557135" cy="324546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595959"/>
                </a:solidFill>
              </a:rPr>
              <a:t>REGISTRO DE INSUMOS AGROPECUARIOS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5BA207DA-A93C-41BF-8710-4AFBAAA8DC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779563"/>
              </p:ext>
            </p:extLst>
          </p:nvPr>
        </p:nvGraphicFramePr>
        <p:xfrm>
          <a:off x="4959523" y="629232"/>
          <a:ext cx="5576835" cy="5304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65CF2DE9-BF5E-4181-99E5-FD6A67A695EE}"/>
              </a:ext>
            </a:extLst>
          </p:cNvPr>
          <p:cNvGrpSpPr/>
          <p:nvPr/>
        </p:nvGrpSpPr>
        <p:grpSpPr>
          <a:xfrm>
            <a:off x="1748255" y="1666935"/>
            <a:ext cx="8127999" cy="3346833"/>
            <a:chOff x="2032000" y="2171883"/>
            <a:chExt cx="8127999" cy="3346833"/>
          </a:xfrm>
        </p:grpSpPr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08DFBEE0-02DD-4C1A-98D3-342F65E1234C}"/>
                </a:ext>
              </a:extLst>
            </p:cNvPr>
            <p:cNvSpPr/>
            <p:nvPr/>
          </p:nvSpPr>
          <p:spPr>
            <a:xfrm>
              <a:off x="4031487" y="3247190"/>
              <a:ext cx="2276162" cy="2271526"/>
            </a:xfrm>
            <a:prstGeom prst="ellipse">
              <a:avLst/>
            </a:prstGeom>
            <a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7000" b="-17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8BB0DF3D-6F22-406B-A3CD-6656E4630062}"/>
                </a:ext>
              </a:extLst>
            </p:cNvPr>
            <p:cNvSpPr/>
            <p:nvPr/>
          </p:nvSpPr>
          <p:spPr>
            <a:xfrm>
              <a:off x="2032000" y="2171883"/>
              <a:ext cx="2887878" cy="937768"/>
            </a:xfrm>
            <a:custGeom>
              <a:avLst/>
              <a:gdLst>
                <a:gd name="connsiteX0" fmla="*/ 0 w 2887878"/>
                <a:gd name="connsiteY0" fmla="*/ 0 h 937768"/>
                <a:gd name="connsiteX1" fmla="*/ 2887878 w 2887878"/>
                <a:gd name="connsiteY1" fmla="*/ 0 h 937768"/>
                <a:gd name="connsiteX2" fmla="*/ 2887878 w 2887878"/>
                <a:gd name="connsiteY2" fmla="*/ 937768 h 937768"/>
                <a:gd name="connsiteX3" fmla="*/ 0 w 2887878"/>
                <a:gd name="connsiteY3" fmla="*/ 937768 h 937768"/>
                <a:gd name="connsiteX4" fmla="*/ 0 w 2887878"/>
                <a:gd name="connsiteY4" fmla="*/ 0 h 93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7878" h="937768">
                  <a:moveTo>
                    <a:pt x="0" y="0"/>
                  </a:moveTo>
                  <a:lnTo>
                    <a:pt x="2887878" y="0"/>
                  </a:lnTo>
                  <a:lnTo>
                    <a:pt x="2887878" y="937768"/>
                  </a:lnTo>
                  <a:lnTo>
                    <a:pt x="0" y="9377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280" tIns="81280" rIns="81280" bIns="8128" numCol="1" spcCol="1270" anchor="b" anchorCtr="0">
              <a:noAutofit/>
            </a:bodyPr>
            <a:lstStyle/>
            <a:p>
              <a:pPr marL="0" lvl="0" indent="0" algn="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C" sz="6400" kern="1200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75DAB6F2-E911-4480-9067-8A830B1E6C67}"/>
                </a:ext>
              </a:extLst>
            </p:cNvPr>
            <p:cNvSpPr/>
            <p:nvPr/>
          </p:nvSpPr>
          <p:spPr>
            <a:xfrm>
              <a:off x="7272121" y="3600332"/>
              <a:ext cx="2887878" cy="898229"/>
            </a:xfrm>
            <a:custGeom>
              <a:avLst/>
              <a:gdLst>
                <a:gd name="connsiteX0" fmla="*/ 0 w 2887878"/>
                <a:gd name="connsiteY0" fmla="*/ 0 h 898229"/>
                <a:gd name="connsiteX1" fmla="*/ 2887878 w 2887878"/>
                <a:gd name="connsiteY1" fmla="*/ 0 h 898229"/>
                <a:gd name="connsiteX2" fmla="*/ 2887878 w 2887878"/>
                <a:gd name="connsiteY2" fmla="*/ 898229 h 898229"/>
                <a:gd name="connsiteX3" fmla="*/ 0 w 2887878"/>
                <a:gd name="connsiteY3" fmla="*/ 898229 h 898229"/>
                <a:gd name="connsiteX4" fmla="*/ 0 w 2887878"/>
                <a:gd name="connsiteY4" fmla="*/ 0 h 89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7878" h="898229">
                  <a:moveTo>
                    <a:pt x="0" y="0"/>
                  </a:moveTo>
                  <a:lnTo>
                    <a:pt x="2887878" y="0"/>
                  </a:lnTo>
                  <a:lnTo>
                    <a:pt x="2887878" y="898229"/>
                  </a:lnTo>
                  <a:lnTo>
                    <a:pt x="0" y="8982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l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C" sz="5700" kern="1200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7C17616E-B4EE-4F4C-AE3F-BD46075F2C89}"/>
                </a:ext>
              </a:extLst>
            </p:cNvPr>
            <p:cNvSpPr/>
            <p:nvPr/>
          </p:nvSpPr>
          <p:spPr>
            <a:xfrm>
              <a:off x="7165644" y="2171883"/>
              <a:ext cx="2887878" cy="1167901"/>
            </a:xfrm>
            <a:custGeom>
              <a:avLst/>
              <a:gdLst>
                <a:gd name="connsiteX0" fmla="*/ 0 w 2887878"/>
                <a:gd name="connsiteY0" fmla="*/ 0 h 1167901"/>
                <a:gd name="connsiteX1" fmla="*/ 2887878 w 2887878"/>
                <a:gd name="connsiteY1" fmla="*/ 0 h 1167901"/>
                <a:gd name="connsiteX2" fmla="*/ 2887878 w 2887878"/>
                <a:gd name="connsiteY2" fmla="*/ 1167901 h 1167901"/>
                <a:gd name="connsiteX3" fmla="*/ 0 w 2887878"/>
                <a:gd name="connsiteY3" fmla="*/ 1167901 h 1167901"/>
                <a:gd name="connsiteX4" fmla="*/ 0 w 2887878"/>
                <a:gd name="connsiteY4" fmla="*/ 0 h 1167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7878" h="1167901">
                  <a:moveTo>
                    <a:pt x="0" y="0"/>
                  </a:moveTo>
                  <a:lnTo>
                    <a:pt x="2887878" y="0"/>
                  </a:lnTo>
                  <a:lnTo>
                    <a:pt x="2887878" y="1167901"/>
                  </a:lnTo>
                  <a:lnTo>
                    <a:pt x="0" y="116790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2550" tIns="82550" rIns="82550" bIns="82550" numCol="1" spcCol="1270" anchor="ctr" anchorCtr="0">
              <a:noAutofit/>
            </a:bodyPr>
            <a:lstStyle/>
            <a:p>
              <a:pPr marL="0" lvl="0" indent="0" algn="l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C" sz="6500" kern="1200"/>
            </a:p>
          </p:txBody>
        </p:sp>
      </p:grpSp>
      <p:sp>
        <p:nvSpPr>
          <p:cNvPr id="20" name="Elipse 19">
            <a:extLst>
              <a:ext uri="{FF2B5EF4-FFF2-40B4-BE49-F238E27FC236}">
                <a16:creationId xmlns:a16="http://schemas.microsoft.com/office/drawing/2014/main" id="{F5940338-9A3B-4CDB-9D1F-98E2E57658EC}"/>
              </a:ext>
            </a:extLst>
          </p:cNvPr>
          <p:cNvSpPr/>
          <p:nvPr/>
        </p:nvSpPr>
        <p:spPr>
          <a:xfrm>
            <a:off x="9471977" y="2742242"/>
            <a:ext cx="2524544" cy="2271526"/>
          </a:xfrm>
          <a:prstGeom prst="ellipse">
            <a:avLst/>
          </a:prstGeom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00" r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901616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1;p14">
            <a:extLst>
              <a:ext uri="{FF2B5EF4-FFF2-40B4-BE49-F238E27FC236}">
                <a16:creationId xmlns:a16="http://schemas.microsoft.com/office/drawing/2014/main" id="{6C0FDF05-D4CC-4A21-A327-78887973CCF0}"/>
              </a:ext>
            </a:extLst>
          </p:cNvPr>
          <p:cNvSpPr txBox="1"/>
          <p:nvPr/>
        </p:nvSpPr>
        <p:spPr>
          <a:xfrm>
            <a:off x="1198162" y="674762"/>
            <a:ext cx="3100124" cy="488013"/>
          </a:xfrm>
          <a:prstGeom prst="rect">
            <a:avLst/>
          </a:prstGeom>
          <a:ln>
            <a:solidFill>
              <a:srgbClr val="23BADD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595959"/>
                </a:solidFill>
              </a:rPr>
              <a:t>LABORATORIO DIAGNOSTICO RÁPIDO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534DD45B-189E-473D-90B0-375317BDB6CD}"/>
              </a:ext>
            </a:extLst>
          </p:cNvPr>
          <p:cNvSpPr/>
          <p:nvPr/>
        </p:nvSpPr>
        <p:spPr>
          <a:xfrm>
            <a:off x="-98491" y="280281"/>
            <a:ext cx="1635889" cy="1444451"/>
          </a:xfrm>
          <a:prstGeom prst="roundRect">
            <a:avLst>
              <a:gd name="adj" fmla="val 10000"/>
            </a:avLst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3300" b="77833" l="9783" r="9510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B881E23-3D62-40B0-96AD-91542AA760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4039837"/>
              </p:ext>
            </p:extLst>
          </p:nvPr>
        </p:nvGraphicFramePr>
        <p:xfrm>
          <a:off x="4170065" y="1038097"/>
          <a:ext cx="7798637" cy="4781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72D3DED-7B1F-4C83-99B3-1A1633EC561A}"/>
              </a:ext>
            </a:extLst>
          </p:cNvPr>
          <p:cNvSpPr txBox="1"/>
          <p:nvPr/>
        </p:nvSpPr>
        <p:spPr>
          <a:xfrm>
            <a:off x="5079999" y="5164850"/>
            <a:ext cx="6425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/>
              <a:t>Total de análisis realizados: </a:t>
            </a:r>
            <a:r>
              <a:rPr lang="es-EC" sz="1600" b="1" dirty="0"/>
              <a:t>Santo Domingo: </a:t>
            </a:r>
            <a:r>
              <a:rPr lang="es-EC" sz="1600" dirty="0"/>
              <a:t>5629, </a:t>
            </a:r>
            <a:r>
              <a:rPr lang="es-EC" sz="1600" b="1" dirty="0"/>
              <a:t>Manabí: </a:t>
            </a:r>
            <a:r>
              <a:rPr lang="es-EC" sz="1600" dirty="0"/>
              <a:t>3609 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2D7A76F9-C1B8-4FCD-9B92-F6981D3B2276}"/>
              </a:ext>
            </a:extLst>
          </p:cNvPr>
          <p:cNvGrpSpPr/>
          <p:nvPr/>
        </p:nvGrpSpPr>
        <p:grpSpPr>
          <a:xfrm>
            <a:off x="686638" y="1499885"/>
            <a:ext cx="3332553" cy="4683353"/>
            <a:chOff x="681688" y="993375"/>
            <a:chExt cx="3332553" cy="4683353"/>
          </a:xfrm>
        </p:grpSpPr>
        <p:sp>
          <p:nvSpPr>
            <p:cNvPr id="12" name="Flecha: circular 11">
              <a:extLst>
                <a:ext uri="{FF2B5EF4-FFF2-40B4-BE49-F238E27FC236}">
                  <a16:creationId xmlns:a16="http://schemas.microsoft.com/office/drawing/2014/main" id="{BA1BC94F-0314-47AD-809B-CF759D536503}"/>
                </a:ext>
              </a:extLst>
            </p:cNvPr>
            <p:cNvSpPr/>
            <p:nvPr/>
          </p:nvSpPr>
          <p:spPr>
            <a:xfrm>
              <a:off x="1406092" y="993375"/>
              <a:ext cx="2608149" cy="2608546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0800000"/>
                <a:gd name="adj5" fmla="val 125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1A92F572-8FA3-4270-B0B0-586728F52117}"/>
                </a:ext>
              </a:extLst>
            </p:cNvPr>
            <p:cNvSpPr/>
            <p:nvPr/>
          </p:nvSpPr>
          <p:spPr>
            <a:xfrm>
              <a:off x="1985517" y="1809454"/>
              <a:ext cx="1449298" cy="724475"/>
            </a:xfrm>
            <a:custGeom>
              <a:avLst/>
              <a:gdLst>
                <a:gd name="connsiteX0" fmla="*/ 0 w 1449298"/>
                <a:gd name="connsiteY0" fmla="*/ 0 h 724475"/>
                <a:gd name="connsiteX1" fmla="*/ 1449298 w 1449298"/>
                <a:gd name="connsiteY1" fmla="*/ 0 h 724475"/>
                <a:gd name="connsiteX2" fmla="*/ 1449298 w 1449298"/>
                <a:gd name="connsiteY2" fmla="*/ 724475 h 724475"/>
                <a:gd name="connsiteX3" fmla="*/ 0 w 1449298"/>
                <a:gd name="connsiteY3" fmla="*/ 724475 h 724475"/>
                <a:gd name="connsiteX4" fmla="*/ 0 w 1449298"/>
                <a:gd name="connsiteY4" fmla="*/ 0 h 72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298" h="724475">
                  <a:moveTo>
                    <a:pt x="0" y="0"/>
                  </a:moveTo>
                  <a:lnTo>
                    <a:pt x="1449298" y="0"/>
                  </a:lnTo>
                  <a:lnTo>
                    <a:pt x="1449298" y="724475"/>
                  </a:lnTo>
                  <a:lnTo>
                    <a:pt x="0" y="72447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1600" b="1" kern="1200" dirty="0"/>
                <a:t>Tipo de laboratorio: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1600" kern="1200" dirty="0"/>
                <a:t>Diagnóstico Rápido</a:t>
              </a:r>
            </a:p>
          </p:txBody>
        </p:sp>
        <p:sp>
          <p:nvSpPr>
            <p:cNvPr id="14" name="Forma 13">
              <a:extLst>
                <a:ext uri="{FF2B5EF4-FFF2-40B4-BE49-F238E27FC236}">
                  <a16:creationId xmlns:a16="http://schemas.microsoft.com/office/drawing/2014/main" id="{50CD4EC8-84D4-4483-903A-6216CA5D8147}"/>
                </a:ext>
              </a:extLst>
            </p:cNvPr>
            <p:cNvSpPr/>
            <p:nvPr/>
          </p:nvSpPr>
          <p:spPr>
            <a:xfrm>
              <a:off x="681688" y="2492178"/>
              <a:ext cx="2608149" cy="2608546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8900000"/>
                <a:gd name="adj5" fmla="val 125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2894D7BF-848D-46B8-BF06-E3A79BCC7AC9}"/>
                </a:ext>
              </a:extLst>
            </p:cNvPr>
            <p:cNvSpPr/>
            <p:nvPr/>
          </p:nvSpPr>
          <p:spPr>
            <a:xfrm>
              <a:off x="1153719" y="3434213"/>
              <a:ext cx="1715838" cy="724475"/>
            </a:xfrm>
            <a:custGeom>
              <a:avLst/>
              <a:gdLst>
                <a:gd name="connsiteX0" fmla="*/ 0 w 1715838"/>
                <a:gd name="connsiteY0" fmla="*/ 0 h 724475"/>
                <a:gd name="connsiteX1" fmla="*/ 1715838 w 1715838"/>
                <a:gd name="connsiteY1" fmla="*/ 0 h 724475"/>
                <a:gd name="connsiteX2" fmla="*/ 1715838 w 1715838"/>
                <a:gd name="connsiteY2" fmla="*/ 724475 h 724475"/>
                <a:gd name="connsiteX3" fmla="*/ 0 w 1715838"/>
                <a:gd name="connsiteY3" fmla="*/ 724475 h 724475"/>
                <a:gd name="connsiteX4" fmla="*/ 0 w 1715838"/>
                <a:gd name="connsiteY4" fmla="*/ 0 h 72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5838" h="724475">
                  <a:moveTo>
                    <a:pt x="0" y="0"/>
                  </a:moveTo>
                  <a:lnTo>
                    <a:pt x="1715838" y="0"/>
                  </a:lnTo>
                  <a:lnTo>
                    <a:pt x="1715838" y="724475"/>
                  </a:lnTo>
                  <a:lnTo>
                    <a:pt x="0" y="72447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1600" b="1" kern="1200" dirty="0"/>
                <a:t>Ubicación: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1600" kern="1200" dirty="0"/>
                <a:t>*Santo Domingo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1600" kern="1200" dirty="0"/>
                <a:t>*Manabí: En la ciudad de Manta </a:t>
              </a:r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CC16C4A3-2C1D-4921-9452-0C184DF88479}"/>
                </a:ext>
              </a:extLst>
            </p:cNvPr>
            <p:cNvSpPr/>
            <p:nvPr/>
          </p:nvSpPr>
          <p:spPr>
            <a:xfrm>
              <a:off x="1986007" y="4952253"/>
              <a:ext cx="1449298" cy="724475"/>
            </a:xfrm>
            <a:custGeom>
              <a:avLst/>
              <a:gdLst>
                <a:gd name="connsiteX0" fmla="*/ 0 w 1449298"/>
                <a:gd name="connsiteY0" fmla="*/ 0 h 724475"/>
                <a:gd name="connsiteX1" fmla="*/ 1449298 w 1449298"/>
                <a:gd name="connsiteY1" fmla="*/ 0 h 724475"/>
                <a:gd name="connsiteX2" fmla="*/ 1449298 w 1449298"/>
                <a:gd name="connsiteY2" fmla="*/ 724475 h 724475"/>
                <a:gd name="connsiteX3" fmla="*/ 0 w 1449298"/>
                <a:gd name="connsiteY3" fmla="*/ 724475 h 724475"/>
                <a:gd name="connsiteX4" fmla="*/ 0 w 1449298"/>
                <a:gd name="connsiteY4" fmla="*/ 0 h 72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298" h="724475">
                  <a:moveTo>
                    <a:pt x="0" y="0"/>
                  </a:moveTo>
                  <a:lnTo>
                    <a:pt x="1449298" y="0"/>
                  </a:lnTo>
                  <a:lnTo>
                    <a:pt x="1449298" y="724475"/>
                  </a:lnTo>
                  <a:lnTo>
                    <a:pt x="0" y="72447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C" sz="16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2359692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/>
        </p:nvSpPr>
        <p:spPr>
          <a:xfrm>
            <a:off x="3276625" y="2714664"/>
            <a:ext cx="568351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GRACIAS</a:t>
            </a:r>
            <a:endParaRPr sz="6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1438</TotalTime>
  <Words>1042</Words>
  <Application>Microsoft Office PowerPoint</Application>
  <PresentationFormat>Panorámica</PresentationFormat>
  <Paragraphs>255</Paragraphs>
  <Slides>16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121</cp:revision>
  <dcterms:modified xsi:type="dcterms:W3CDTF">2020-01-30T19:42:31Z</dcterms:modified>
</cp:coreProperties>
</file>