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2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346" r:id="rId3"/>
    <p:sldId id="347" r:id="rId4"/>
    <p:sldId id="350" r:id="rId5"/>
    <p:sldId id="349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299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ADB"/>
    <a:srgbClr val="FA86CB"/>
    <a:srgbClr val="F747B0"/>
    <a:srgbClr val="542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75"/>
    <p:restoredTop sz="96405"/>
  </p:normalViewPr>
  <p:slideViewPr>
    <p:cSldViewPr snapToGrid="0" snapToObjects="1">
      <p:cViewPr varScale="1">
        <p:scale>
          <a:sx n="121" d="100"/>
          <a:sy n="121" d="100"/>
        </p:scale>
        <p:origin x="20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Hoja_de_c_lculo_de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'SANIDAD ANIMAL '!$A$4</c:f>
              <c:strCache>
                <c:ptCount val="1"/>
                <c:pt idx="0">
                  <c:v>PROYECTO ERRADICACIÓN DE FIEBRE AFTOSA 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C8B23AD6-4064-451A-9D73-56E7AFEAC93D}" type="VALUE">
                      <a:rPr lang="cs-CZ" b="0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es-ES_tradnl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639213AC-9D94-4398-9D41-24C95094008D}" type="VALUE">
                      <a:rPr lang="is-IS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es-ES_tradnl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ED7235A9-72BB-42EB-9B7E-56F0F7DE9A7A}" type="VALUE">
                      <a:rPr lang="is-IS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es-ES_tradnl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E94F9D8A-09A6-4ACA-AFE8-E428051DE317}" type="VALUE">
                      <a:rPr lang="is-IS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es-ES_tradnl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270D8A20-E011-43E1-9B39-7A61127E7AD2}" type="VALUE">
                      <a:rPr lang="fi-FI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es-ES_tradnl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187E4D28-958E-49BC-AA63-84F9483652E8}" type="VALUE">
                      <a:rPr lang="is-IS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es-ES_tradnl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60000" spcFirstLastPara="1" vertOverflow="ellipsis" wrap="square" lIns="1080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'SANIDAD ANIMAL '!$B$2:$G$3</c:f>
              <c:multiLvlStrCache>
                <c:ptCount val="6"/>
                <c:lvl>
                  <c:pt idx="0">
                    <c:v># ANIMALES VACUNADOS</c:v>
                  </c:pt>
                  <c:pt idx="1">
                    <c:v>#PREDIOS </c:v>
                  </c:pt>
                  <c:pt idx="2">
                    <c:v># ANIMALES VACUNADOS</c:v>
                  </c:pt>
                  <c:pt idx="3">
                    <c:v>#PREDIOS </c:v>
                  </c:pt>
                  <c:pt idx="4">
                    <c:v># ANIMALES VACUNADOS</c:v>
                  </c:pt>
                  <c:pt idx="5">
                    <c:v>#PREDIOS </c:v>
                  </c:pt>
                </c:lvl>
                <c:lvl>
                  <c:pt idx="0">
                    <c:v>EL ORO</c:v>
                  </c:pt>
                  <c:pt idx="2">
                    <c:v>LOJA</c:v>
                  </c:pt>
                  <c:pt idx="4">
                    <c:v>ZAMORA</c:v>
                  </c:pt>
                </c:lvl>
              </c:multiLvlStrCache>
            </c:multiLvlStrRef>
          </c:cat>
          <c:val>
            <c:numRef>
              <c:f>'SANIDAD ANIMAL '!$B$4:$G$4</c:f>
              <c:numCache>
                <c:formatCode>General</c:formatCode>
                <c:ptCount val="6"/>
                <c:pt idx="0">
                  <c:v>149729.0</c:v>
                </c:pt>
                <c:pt idx="1">
                  <c:v>4820.0</c:v>
                </c:pt>
                <c:pt idx="2">
                  <c:v>190012.0</c:v>
                </c:pt>
                <c:pt idx="3">
                  <c:v>12317.0</c:v>
                </c:pt>
                <c:pt idx="4">
                  <c:v>134779.0</c:v>
                </c:pt>
                <c:pt idx="5">
                  <c:v>5967.0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38261552"/>
        <c:axId val="1238247888"/>
      </c:barChart>
      <c:catAx>
        <c:axId val="123826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1238247888"/>
        <c:crosses val="autoZero"/>
        <c:auto val="1"/>
        <c:lblAlgn val="ctr"/>
        <c:lblOffset val="100"/>
        <c:noMultiLvlLbl val="0"/>
      </c:catAx>
      <c:valAx>
        <c:axId val="12382478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38261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_trad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Centros</a:t>
            </a:r>
            <a:r>
              <a:rPr lang="en-US" dirty="0" smtClean="0"/>
              <a:t> de </a:t>
            </a:r>
            <a:r>
              <a:rPr lang="en-US" dirty="0" err="1" smtClean="0"/>
              <a:t>faenamientos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189613056486327"/>
          <c:y val="0.181338913307409"/>
          <c:w val="0.958285127573008"/>
          <c:h val="0.3417409889097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'INOCUIDAD ALIMENTOS '!$A$5</c:f>
              <c:strCache>
                <c:ptCount val="1"/>
                <c:pt idx="0">
                  <c:v>CENTROS DE FANEAMIENTTOS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.0"/>
                  <c:y val="0.00296314287086798"/>
                </c:manualLayout>
              </c:layout>
              <c:tx>
                <c:rich>
                  <a:bodyPr/>
                  <a:lstStyle/>
                  <a:p>
                    <a:fld id="{5F2EC1B9-0200-4BBE-9E00-B521077CD94C}" type="VALUE">
                      <a:rPr lang="is-IS" b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pPr/>
                      <a:t>[VALOR]</a:t>
                    </a:fld>
                    <a:endParaRPr lang="es-ES_tradnl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00379226112972653"/>
                  <c:y val="0.00675248074822416"/>
                </c:manualLayout>
              </c:layout>
              <c:spPr>
                <a:noFill/>
                <a:ln cmpd="dbl">
                  <a:solidFill>
                    <a:schemeClr val="lt1">
                      <a:hueOff val="0"/>
                      <a:satOff val="0"/>
                      <a:lumOff val="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216000" tIns="19050" rIns="360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_tradn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-0.00379226112972653"/>
                  <c:y val="-0.0358704094185635"/>
                </c:manualLayout>
              </c:layout>
              <c:spPr>
                <a:noFill/>
                <a:ln cmpd="dbl">
                  <a:solidFill>
                    <a:schemeClr val="lt1">
                      <a:hueOff val="0"/>
                      <a:satOff val="0"/>
                      <a:lumOff val="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216000" tIns="19050" rIns="360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_tradn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3"/>
              <c:layout>
                <c:manualLayout>
                  <c:x val="-0.00948065282431634"/>
                  <c:y val="-0.00369594710919775"/>
                </c:manualLayout>
              </c:layout>
              <c:spPr>
                <a:noFill/>
                <a:ln cmpd="dbl">
                  <a:solidFill>
                    <a:schemeClr val="lt1">
                      <a:hueOff val="0"/>
                      <a:satOff val="0"/>
                      <a:lumOff val="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216000" tIns="19050" rIns="360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_tradn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4"/>
              <c:layout>
                <c:manualLayout>
                  <c:x val="-0.0113767833891796"/>
                  <c:y val="0.00296314287086798"/>
                </c:manualLayout>
              </c:layout>
              <c:spPr>
                <a:noFill/>
                <a:ln cmpd="dbl">
                  <a:solidFill>
                    <a:schemeClr val="lt1">
                      <a:hueOff val="0"/>
                      <a:satOff val="0"/>
                      <a:lumOff val="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216000" tIns="19050" rIns="360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_tradn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5"/>
              <c:layout>
                <c:manualLayout>
                  <c:x val="-0.00379226112972653"/>
                  <c:y val="-0.000826195006488139"/>
                </c:manualLayout>
              </c:layout>
              <c:spPr>
                <a:noFill/>
                <a:ln cmpd="dbl">
                  <a:solidFill>
                    <a:schemeClr val="lt1">
                      <a:hueOff val="0"/>
                      <a:satOff val="0"/>
                      <a:lumOff val="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216000" tIns="19050" rIns="360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_tradn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6"/>
              <c:layout>
                <c:manualLayout>
                  <c:x val="-0.0056883916945898"/>
                  <c:y val="-0.0170403838987155"/>
                </c:manualLayout>
              </c:layout>
              <c:spPr>
                <a:noFill/>
                <a:ln cmpd="dbl">
                  <a:solidFill>
                    <a:schemeClr val="lt1">
                      <a:hueOff val="0"/>
                      <a:satOff val="0"/>
                      <a:lumOff val="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216000" tIns="19050" rIns="360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_tradn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7"/>
              <c:layout>
                <c:manualLayout>
                  <c:x val="-0.0037922611297266"/>
                  <c:y val="0.00950825434155182"/>
                </c:manualLayout>
              </c:layout>
              <c:spPr>
                <a:noFill/>
                <a:ln cmpd="dbl">
                  <a:solidFill>
                    <a:schemeClr val="lt1">
                      <a:hueOff val="0"/>
                      <a:satOff val="0"/>
                      <a:lumOff val="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216000" tIns="19050" rIns="360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_tradn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8"/>
              <c:layout>
                <c:manualLayout>
                  <c:x val="-0.00948065282431647"/>
                  <c:y val="0.0181204943802926"/>
                </c:manualLayout>
              </c:layout>
              <c:spPr>
                <a:noFill/>
                <a:ln cmpd="dbl">
                  <a:solidFill>
                    <a:schemeClr val="lt1">
                      <a:hueOff val="0"/>
                      <a:satOff val="0"/>
                      <a:lumOff val="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216000" tIns="19050" rIns="360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_tradn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9"/>
              <c:layout>
                <c:manualLayout>
                  <c:x val="-0.00758452225945321"/>
                  <c:y val="0.0181204943802926"/>
                </c:manualLayout>
              </c:layout>
              <c:spPr>
                <a:noFill/>
                <a:ln cmpd="dbl">
                  <a:solidFill>
                    <a:schemeClr val="lt1">
                      <a:hueOff val="0"/>
                      <a:satOff val="0"/>
                      <a:lumOff val="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216000" tIns="19050" rIns="360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_tradn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0"/>
              <c:layout>
                <c:manualLayout>
                  <c:x val="-0.0056883916945898"/>
                  <c:y val="0.0189935339573905"/>
                </c:manualLayout>
              </c:layout>
              <c:spPr>
                <a:noFill/>
                <a:ln cmpd="dbl">
                  <a:solidFill>
                    <a:schemeClr val="lt1">
                      <a:hueOff val="0"/>
                      <a:satOff val="0"/>
                      <a:lumOff val="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216000" tIns="19050" rIns="360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_tradn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1"/>
              <c:spPr>
                <a:noFill/>
                <a:ln cmpd="dbl">
                  <a:solidFill>
                    <a:schemeClr val="lt1">
                      <a:hueOff val="0"/>
                      <a:satOff val="0"/>
                      <a:lumOff val="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216000" tIns="19050" rIns="360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_tradn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 cmpd="dbl"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/>
            </c:spPr>
            <c:txPr>
              <a:bodyPr rot="0" spcFirstLastPara="1" vertOverflow="ellipsis" vert="horz" wrap="square" lIns="216000" tIns="19050" rIns="360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'INOCUIDAD ALIMENTOS '!$B$3:$M$4</c:f>
              <c:multiLvlStrCache>
                <c:ptCount val="12"/>
                <c:lvl>
                  <c:pt idx="0">
                    <c:v>Nº CENTROS FAENAMIENTO</c:v>
                  </c:pt>
                  <c:pt idx="1">
                    <c:v>INSPECCIONES REALIZADAS</c:v>
                  </c:pt>
                  <c:pt idx="2">
                    <c:v>MABIO</c:v>
                  </c:pt>
                  <c:pt idx="3">
                    <c:v>POR CERTIFICARSE</c:v>
                  </c:pt>
                  <c:pt idx="4">
                    <c:v>Nº CENTROS FAENAMIENTO</c:v>
                  </c:pt>
                  <c:pt idx="5">
                    <c:v>INSPECCIONES REALIZADAS</c:v>
                  </c:pt>
                  <c:pt idx="6">
                    <c:v>MABIO</c:v>
                  </c:pt>
                  <c:pt idx="7">
                    <c:v>POR CERTIFICARSE</c:v>
                  </c:pt>
                  <c:pt idx="8">
                    <c:v>Nº CENTROS FAENAMIENTO</c:v>
                  </c:pt>
                  <c:pt idx="9">
                    <c:v>INSPECCIONES REALIZADAS</c:v>
                  </c:pt>
                  <c:pt idx="10">
                    <c:v>MABIO</c:v>
                  </c:pt>
                  <c:pt idx="11">
                    <c:v>POR CERTIFICARSE</c:v>
                  </c:pt>
                </c:lvl>
                <c:lvl>
                  <c:pt idx="0">
                    <c:v>EL ORO</c:v>
                  </c:pt>
                  <c:pt idx="4">
                    <c:v>LOJA</c:v>
                  </c:pt>
                  <c:pt idx="8">
                    <c:v>ZAMORA</c:v>
                  </c:pt>
                </c:lvl>
              </c:multiLvlStrCache>
            </c:multiLvlStrRef>
          </c:cat>
          <c:val>
            <c:numRef>
              <c:f>'INOCUIDAD ALIMENTOS '!$B$5:$M$5</c:f>
              <c:numCache>
                <c:formatCode>General</c:formatCode>
                <c:ptCount val="12"/>
                <c:pt idx="0">
                  <c:v>24.0</c:v>
                </c:pt>
                <c:pt idx="1">
                  <c:v>34.0</c:v>
                </c:pt>
                <c:pt idx="2">
                  <c:v>11.0</c:v>
                </c:pt>
                <c:pt idx="3">
                  <c:v>8.0</c:v>
                </c:pt>
                <c:pt idx="4">
                  <c:v>24.0</c:v>
                </c:pt>
                <c:pt idx="5">
                  <c:v>55.0</c:v>
                </c:pt>
                <c:pt idx="6">
                  <c:v>1.0</c:v>
                </c:pt>
                <c:pt idx="7">
                  <c:v>3.0</c:v>
                </c:pt>
                <c:pt idx="8">
                  <c:v>21.0</c:v>
                </c:pt>
                <c:pt idx="9">
                  <c:v>21.0</c:v>
                </c:pt>
                <c:pt idx="10">
                  <c:v>4.0</c:v>
                </c:pt>
                <c:pt idx="11">
                  <c:v>2.0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141963184"/>
        <c:axId val="1202939584"/>
      </c:barChart>
      <c:catAx>
        <c:axId val="114196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1202939584"/>
        <c:crosses val="autoZero"/>
        <c:auto val="1"/>
        <c:lblAlgn val="ctr"/>
        <c:lblOffset val="100"/>
        <c:noMultiLvlLbl val="0"/>
      </c:catAx>
      <c:valAx>
        <c:axId val="120293958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4196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_tradn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dirty="0" smtClean="0"/>
              <a:t>Capacitaciones</a:t>
            </a:r>
            <a:endParaRPr lang="es-EC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REGISTROS!$B$5</c:f>
              <c:strCache>
                <c:ptCount val="1"/>
                <c:pt idx="0">
                  <c:v>Uso correcto y manejo
responsable de Insumos
Agropecuarios</c:v>
                </c:pt>
              </c:strCache>
            </c:strRef>
          </c:tx>
          <c:spPr>
            <a:solidFill>
              <a:schemeClr val="accent2">
                <a:tint val="77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0.0023535978727923"/>
                  <c:y val="-0.029713320989896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"/>
                  <c:y val="-0.001570031885626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023535978727923"/>
                  <c:y val="-0.0096214774529410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REGISTROS!$C$3:$E$4</c:f>
              <c:multiLvlStrCache>
                <c:ptCount val="3"/>
                <c:lvl>
                  <c:pt idx="0">
                    <c:v>CAPACITADOS</c:v>
                  </c:pt>
                  <c:pt idx="1">
                    <c:v>CAPACITADOS</c:v>
                  </c:pt>
                  <c:pt idx="2">
                    <c:v>CAPACITADOS</c:v>
                  </c:pt>
                </c:lvl>
                <c:lvl>
                  <c:pt idx="0">
                    <c:v>EL ORO</c:v>
                  </c:pt>
                  <c:pt idx="1">
                    <c:v>LOJA</c:v>
                  </c:pt>
                  <c:pt idx="2">
                    <c:v>ZAMORA</c:v>
                  </c:pt>
                </c:lvl>
              </c:multiLvlStrCache>
            </c:multiLvlStrRef>
          </c:cat>
          <c:val>
            <c:numRef>
              <c:f>REGISTROS!$C$5:$E$5</c:f>
              <c:numCache>
                <c:formatCode>General</c:formatCode>
                <c:ptCount val="3"/>
                <c:pt idx="0">
                  <c:v>11.0</c:v>
                </c:pt>
                <c:pt idx="1">
                  <c:v>124.0</c:v>
                </c:pt>
                <c:pt idx="2">
                  <c:v>364.0</c:v>
                </c:pt>
              </c:numCache>
            </c:numRef>
          </c:val>
        </c:ser>
        <c:ser>
          <c:idx val="1"/>
          <c:order val="1"/>
          <c:tx>
            <c:strRef>
              <c:f>REGISTROS!$B$6</c:f>
              <c:strCache>
                <c:ptCount val="1"/>
                <c:pt idx="0">
                  <c:v>Uso correcto y manejo
responsable de plaguicidas de Uso Agrícola</c:v>
                </c:pt>
              </c:strCache>
            </c:strRef>
          </c:tx>
          <c:spPr>
            <a:solidFill>
              <a:schemeClr val="accent2">
                <a:shade val="76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.0023535978727923"/>
                  <c:y val="-0.028562978629117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023535978727923"/>
                  <c:y val="0.01050713646534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REGISTROS!$C$3:$E$4</c:f>
              <c:multiLvlStrCache>
                <c:ptCount val="3"/>
                <c:lvl>
                  <c:pt idx="0">
                    <c:v>CAPACITADOS</c:v>
                  </c:pt>
                  <c:pt idx="1">
                    <c:v>CAPACITADOS</c:v>
                  </c:pt>
                  <c:pt idx="2">
                    <c:v>CAPACITADOS</c:v>
                  </c:pt>
                </c:lvl>
                <c:lvl>
                  <c:pt idx="0">
                    <c:v>EL ORO</c:v>
                  </c:pt>
                  <c:pt idx="1">
                    <c:v>LOJA</c:v>
                  </c:pt>
                  <c:pt idx="2">
                    <c:v>ZAMORA</c:v>
                  </c:pt>
                </c:lvl>
              </c:multiLvlStrCache>
            </c:multiLvlStrRef>
          </c:cat>
          <c:val>
            <c:numRef>
              <c:f>REGISTROS!$C$6:$E$6</c:f>
              <c:numCache>
                <c:formatCode>General</c:formatCode>
                <c:ptCount val="3"/>
                <c:pt idx="0">
                  <c:v>8.0</c:v>
                </c:pt>
                <c:pt idx="1">
                  <c:v>271.0</c:v>
                </c:pt>
                <c:pt idx="2">
                  <c:v>27.0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41052560"/>
        <c:axId val="1240798688"/>
      </c:barChart>
      <c:catAx>
        <c:axId val="124105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1240798688"/>
        <c:crosses val="autoZero"/>
        <c:auto val="1"/>
        <c:lblAlgn val="ctr"/>
        <c:lblOffset val="100"/>
        <c:noMultiLvlLbl val="0"/>
      </c:catAx>
      <c:valAx>
        <c:axId val="12407986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4105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_trad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dirty="0" smtClean="0"/>
              <a:t>Registro y post registro  de empresas y almacenes</a:t>
            </a:r>
            <a:endParaRPr lang="es-EC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1"/>
          <c:order val="1"/>
          <c:tx>
            <c:strRef>
              <c:f>REGISTROS!$A$17</c:f>
              <c:strCache>
                <c:ptCount val="1"/>
                <c:pt idx="0">
                  <c:v>N° POST REGISTRO DE EMPRESAS Y ALMACENES
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REGISTROS!$B$15:$D$15</c:f>
              <c:strCache>
                <c:ptCount val="3"/>
                <c:pt idx="0">
                  <c:v>EL ORO</c:v>
                </c:pt>
                <c:pt idx="1">
                  <c:v>LOJA</c:v>
                </c:pt>
                <c:pt idx="2">
                  <c:v>ZAMORA</c:v>
                </c:pt>
              </c:strCache>
            </c:strRef>
          </c:cat>
          <c:val>
            <c:numRef>
              <c:f>REGISTROS!$B$17:$D$17</c:f>
              <c:numCache>
                <c:formatCode>General</c:formatCode>
                <c:ptCount val="3"/>
                <c:pt idx="0">
                  <c:v>122.0</c:v>
                </c:pt>
                <c:pt idx="1">
                  <c:v>187.0</c:v>
                </c:pt>
                <c:pt idx="2">
                  <c:v>51.0</c:v>
                </c:pt>
              </c:numCache>
            </c:numRef>
          </c:val>
        </c:ser>
        <c:ser>
          <c:idx val="2"/>
          <c:order val="2"/>
          <c:tx>
            <c:strRef>
              <c:f>REGISTROS!$A$18</c:f>
              <c:strCache>
                <c:ptCount val="1"/>
                <c:pt idx="0">
                  <c:v>Nº ALMACENES 
REGISTRADOS
</c:v>
                </c:pt>
              </c:strCache>
            </c:strRef>
          </c:tx>
          <c:spPr>
            <a:solidFill>
              <a:schemeClr val="accent5">
                <a:tint val="65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REGISTROS!$B$15:$D$15</c:f>
              <c:strCache>
                <c:ptCount val="3"/>
                <c:pt idx="0">
                  <c:v>EL ORO</c:v>
                </c:pt>
                <c:pt idx="1">
                  <c:v>LOJA</c:v>
                </c:pt>
                <c:pt idx="2">
                  <c:v>ZAMORA</c:v>
                </c:pt>
              </c:strCache>
            </c:strRef>
          </c:cat>
          <c:val>
            <c:numRef>
              <c:f>REGISTROS!$B$18:$D$18</c:f>
              <c:numCache>
                <c:formatCode>General</c:formatCode>
                <c:ptCount val="3"/>
                <c:pt idx="0">
                  <c:v>237.0</c:v>
                </c:pt>
                <c:pt idx="1">
                  <c:v>239.0</c:v>
                </c:pt>
                <c:pt idx="2">
                  <c:v>51.0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41357856"/>
        <c:axId val="114109486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REGISTROS!$A$16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>
                      <a:shade val="65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_tradnl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REGISTROS!$B$15:$D$15</c15:sqref>
                        </c15:formulaRef>
                      </c:ext>
                    </c:extLst>
                    <c:strCache>
                      <c:ptCount val="3"/>
                      <c:pt idx="0">
                        <c:v>EL ORO</c:v>
                      </c:pt>
                      <c:pt idx="1">
                        <c:v>LOJA</c:v>
                      </c:pt>
                      <c:pt idx="2">
                        <c:v>ZAMORA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REGISTROS!$B$16:$D$16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</c15:ser>
            </c15:filteredBarSeries>
          </c:ext>
        </c:extLst>
      </c:barChart>
      <c:catAx>
        <c:axId val="114135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1141094864"/>
        <c:crosses val="autoZero"/>
        <c:auto val="1"/>
        <c:lblAlgn val="ctr"/>
        <c:lblOffset val="100"/>
        <c:noMultiLvlLbl val="0"/>
      </c:catAx>
      <c:valAx>
        <c:axId val="11410948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41357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_trad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4" Type="http://schemas.openxmlformats.org/officeDocument/2006/relationships/slide" Target="../slides/slide9.xml"/><Relationship Id="rId5" Type="http://schemas.openxmlformats.org/officeDocument/2006/relationships/slide" Target="../slides/slide10.xml"/><Relationship Id="rId1" Type="http://schemas.openxmlformats.org/officeDocument/2006/relationships/slide" Target="../slides/slide5.xml"/><Relationship Id="rId2" Type="http://schemas.openxmlformats.org/officeDocument/2006/relationships/slide" Target="../slides/slide3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8E9FD1-2933-439B-9B3B-50E7110A394E}" type="doc">
      <dgm:prSet loTypeId="urn:microsoft.com/office/officeart/2009/3/layout/SnapshotPictureList" loCatId="picture" qsTypeId="urn:microsoft.com/office/officeart/2005/8/quickstyle/3d2" qsCatId="3D" csTypeId="urn:microsoft.com/office/officeart/2005/8/colors/accent6_5" csCatId="accent6" phldr="1"/>
      <dgm:spPr/>
      <dgm:t>
        <a:bodyPr/>
        <a:lstStyle/>
        <a:p>
          <a:endParaRPr lang="es-ES"/>
        </a:p>
      </dgm:t>
    </dgm:pt>
    <dgm:pt modelId="{7709C8A4-FF38-427E-9D4B-B1AED72A232A}">
      <dgm:prSet phldrT="[Texto]"/>
      <dgm:spPr/>
      <dgm:t>
        <a:bodyPr/>
        <a:lstStyle/>
        <a:p>
          <a:pPr algn="ctr"/>
          <a:r>
            <a:rPr lang="es-ES" b="1" dirty="0" smtClean="0">
              <a:solidFill>
                <a:schemeClr val="bg2">
                  <a:lumMod val="50000"/>
                </a:schemeClr>
              </a:solidFill>
            </a:rPr>
            <a:t>AGROCALIDAD</a:t>
          </a:r>
          <a:endParaRPr lang="es-ES" b="1" dirty="0">
            <a:solidFill>
              <a:schemeClr val="bg2">
                <a:lumMod val="50000"/>
              </a:schemeClr>
            </a:solidFill>
          </a:endParaRPr>
        </a:p>
      </dgm:t>
    </dgm:pt>
    <dgm:pt modelId="{80FE77E4-3448-4B55-AA6B-25E9988F57FF}" type="parTrans" cxnId="{D4C0E2F8-DB5C-4EBF-A79F-B999D1173C43}">
      <dgm:prSet/>
      <dgm:spPr/>
      <dgm:t>
        <a:bodyPr/>
        <a:lstStyle/>
        <a:p>
          <a:endParaRPr lang="es-ES"/>
        </a:p>
      </dgm:t>
    </dgm:pt>
    <dgm:pt modelId="{BC5D9B79-9C36-4BA4-B81B-CDC2E2DBA967}" type="sibTrans" cxnId="{D4C0E2F8-DB5C-4EBF-A79F-B999D1173C43}">
      <dgm:prSet/>
      <dgm:spPr/>
      <dgm:t>
        <a:bodyPr/>
        <a:lstStyle/>
        <a:p>
          <a:endParaRPr lang="es-ES"/>
        </a:p>
      </dgm:t>
    </dgm:pt>
    <dgm:pt modelId="{95A36F78-8F28-4D85-A70D-8FACA9C3C983}">
      <dgm:prSet phldrT="[Texto]"/>
      <dgm:spPr/>
      <dgm:t>
        <a:bodyPr/>
        <a:lstStyle/>
        <a:p>
          <a:pPr algn="just"/>
          <a:r>
            <a:rPr lang="es-ES" b="1" dirty="0" smtClean="0">
              <a:solidFill>
                <a:schemeClr val="bg2">
                  <a:lumMod val="50000"/>
                </a:schemeClr>
              </a:solidFill>
            </a:rPr>
            <a:t>Es la Autoridad Nacional Sanitaria, Fitosanitaria y de Inocuidad de los Alimentos, encargada de la regulación y control sanitario agropecuario, con la finalidad de mantener y mejorar el estatus </a:t>
          </a:r>
          <a:r>
            <a:rPr lang="es-ES" b="1" dirty="0" err="1" smtClean="0">
              <a:solidFill>
                <a:schemeClr val="bg2">
                  <a:lumMod val="50000"/>
                </a:schemeClr>
              </a:solidFill>
            </a:rPr>
            <a:t>fito</a:t>
          </a:r>
          <a:r>
            <a:rPr lang="es-ES" b="1" dirty="0" smtClean="0">
              <a:solidFill>
                <a:schemeClr val="bg2">
                  <a:lumMod val="50000"/>
                </a:schemeClr>
              </a:solidFill>
            </a:rPr>
            <a:t> y zoosanitario; procurar la inocuidad de la producción primaria; apoyar los flujos comerciales; y, contribuir a la soberanía alimentaria.</a:t>
          </a:r>
          <a:endParaRPr lang="es-ES" b="1" dirty="0">
            <a:solidFill>
              <a:schemeClr val="bg2">
                <a:lumMod val="50000"/>
              </a:schemeClr>
            </a:solidFill>
          </a:endParaRPr>
        </a:p>
      </dgm:t>
    </dgm:pt>
    <dgm:pt modelId="{6B2F3964-4D20-45F1-BB83-7EF506201A3A}" type="parTrans" cxnId="{F22BC00E-0384-4A4E-BFC6-765181B0885F}">
      <dgm:prSet/>
      <dgm:spPr/>
      <dgm:t>
        <a:bodyPr/>
        <a:lstStyle/>
        <a:p>
          <a:endParaRPr lang="es-ES"/>
        </a:p>
      </dgm:t>
    </dgm:pt>
    <dgm:pt modelId="{AAF94AF1-A13C-4597-8FBA-1DF1602F5F2C}" type="sibTrans" cxnId="{F22BC00E-0384-4A4E-BFC6-765181B0885F}">
      <dgm:prSet/>
      <dgm:spPr/>
      <dgm:t>
        <a:bodyPr/>
        <a:lstStyle/>
        <a:p>
          <a:endParaRPr lang="es-ES"/>
        </a:p>
      </dgm:t>
    </dgm:pt>
    <dgm:pt modelId="{F232D2E1-3B27-48E6-88A1-3BE8127E1CDD}" type="pres">
      <dgm:prSet presAssocID="{9B8E9FD1-2933-439B-9B3B-50E7110A394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31F167DF-084C-4306-9A84-59341413C619}" type="pres">
      <dgm:prSet presAssocID="{7709C8A4-FF38-427E-9D4B-B1AED72A232A}" presName="composite" presStyleCnt="0"/>
      <dgm:spPr/>
    </dgm:pt>
    <dgm:pt modelId="{8241C82E-145B-4656-B4C3-29468AE99384}" type="pres">
      <dgm:prSet presAssocID="{7709C8A4-FF38-427E-9D4B-B1AED72A232A}" presName="ParentAccentShape" presStyleLbl="trBgShp" presStyleIdx="0" presStyleCnt="2"/>
      <dgm:spPr/>
    </dgm:pt>
    <dgm:pt modelId="{50985484-355F-4847-90A4-936649D34DB8}" type="pres">
      <dgm:prSet presAssocID="{7709C8A4-FF38-427E-9D4B-B1AED72A232A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DE602E-D34C-4087-B925-3BD0A61507F2}" type="pres">
      <dgm:prSet presAssocID="{7709C8A4-FF38-427E-9D4B-B1AED72A232A}" presName="ChildText" presStyleLbl="revTx" presStyleIdx="1" presStyleCnt="2" custScaleX="117488" custScaleY="8770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3E75E143-77E7-4769-BAD4-CF952D11C796}" type="pres">
      <dgm:prSet presAssocID="{7709C8A4-FF38-427E-9D4B-B1AED72A232A}" presName="ChildAccentShape" presStyleLbl="trBgShp" presStyleIdx="1" presStyleCnt="2"/>
      <dgm:spPr/>
      <dgm:t>
        <a:bodyPr/>
        <a:lstStyle/>
        <a:p>
          <a:endParaRPr lang="es-EC"/>
        </a:p>
      </dgm:t>
    </dgm:pt>
    <dgm:pt modelId="{A2F93E87-3094-4674-8515-E1B6E3C13259}" type="pres">
      <dgm:prSet presAssocID="{7709C8A4-FF38-427E-9D4B-B1AED72A232A}" presName="Image" presStyleLbl="alignImgPlace1" presStyleIdx="0" presStyleCnt="1" custScaleX="46194" custScaleY="58483" custLinFactNeighborX="-18901" custLinFactNeighborY="-443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3135BFC9-B7F3-4252-93E8-57FA8EBE6AB5}" type="presOf" srcId="{9B8E9FD1-2933-439B-9B3B-50E7110A394E}" destId="{F232D2E1-3B27-48E6-88A1-3BE8127E1CDD}" srcOrd="0" destOrd="0" presId="urn:microsoft.com/office/officeart/2009/3/layout/SnapshotPictureList"/>
    <dgm:cxn modelId="{C1CD1579-0B22-4AAB-91CD-270EE65EF426}" type="presOf" srcId="{7709C8A4-FF38-427E-9D4B-B1AED72A232A}" destId="{50985484-355F-4847-90A4-936649D34DB8}" srcOrd="0" destOrd="0" presId="urn:microsoft.com/office/officeart/2009/3/layout/SnapshotPictureList"/>
    <dgm:cxn modelId="{F22BC00E-0384-4A4E-BFC6-765181B0885F}" srcId="{7709C8A4-FF38-427E-9D4B-B1AED72A232A}" destId="{95A36F78-8F28-4D85-A70D-8FACA9C3C983}" srcOrd="0" destOrd="0" parTransId="{6B2F3964-4D20-45F1-BB83-7EF506201A3A}" sibTransId="{AAF94AF1-A13C-4597-8FBA-1DF1602F5F2C}"/>
    <dgm:cxn modelId="{D4C0E2F8-DB5C-4EBF-A79F-B999D1173C43}" srcId="{9B8E9FD1-2933-439B-9B3B-50E7110A394E}" destId="{7709C8A4-FF38-427E-9D4B-B1AED72A232A}" srcOrd="0" destOrd="0" parTransId="{80FE77E4-3448-4B55-AA6B-25E9988F57FF}" sibTransId="{BC5D9B79-9C36-4BA4-B81B-CDC2E2DBA967}"/>
    <dgm:cxn modelId="{16B60656-7A43-4D96-9692-D714650FE953}" type="presOf" srcId="{95A36F78-8F28-4D85-A70D-8FACA9C3C983}" destId="{4CDE602E-D34C-4087-B925-3BD0A61507F2}" srcOrd="0" destOrd="0" presId="urn:microsoft.com/office/officeart/2009/3/layout/SnapshotPictureList"/>
    <dgm:cxn modelId="{F02A3CDB-957E-4AC4-AED0-F955ED41EF07}" type="presParOf" srcId="{F232D2E1-3B27-48E6-88A1-3BE8127E1CDD}" destId="{31F167DF-084C-4306-9A84-59341413C619}" srcOrd="0" destOrd="0" presId="urn:microsoft.com/office/officeart/2009/3/layout/SnapshotPictureList"/>
    <dgm:cxn modelId="{43F4E176-9FA4-49C7-B707-A6DDDD8C4465}" type="presParOf" srcId="{31F167DF-084C-4306-9A84-59341413C619}" destId="{8241C82E-145B-4656-B4C3-29468AE99384}" srcOrd="0" destOrd="0" presId="urn:microsoft.com/office/officeart/2009/3/layout/SnapshotPictureList"/>
    <dgm:cxn modelId="{F999D589-D746-4828-A41A-44E8AD2AE0CB}" type="presParOf" srcId="{31F167DF-084C-4306-9A84-59341413C619}" destId="{50985484-355F-4847-90A4-936649D34DB8}" srcOrd="1" destOrd="0" presId="urn:microsoft.com/office/officeart/2009/3/layout/SnapshotPictureList"/>
    <dgm:cxn modelId="{B9E623FA-CE39-4FFA-AF8B-EB11986385E3}" type="presParOf" srcId="{31F167DF-084C-4306-9A84-59341413C619}" destId="{4CDE602E-D34C-4087-B925-3BD0A61507F2}" srcOrd="2" destOrd="0" presId="urn:microsoft.com/office/officeart/2009/3/layout/SnapshotPictureList"/>
    <dgm:cxn modelId="{00BB7ABF-F707-4695-B380-4A642162F727}" type="presParOf" srcId="{31F167DF-084C-4306-9A84-59341413C619}" destId="{3E75E143-77E7-4769-BAD4-CF952D11C796}" srcOrd="3" destOrd="0" presId="urn:microsoft.com/office/officeart/2009/3/layout/SnapshotPictureList"/>
    <dgm:cxn modelId="{E281C26B-052C-4491-BC66-408EB2F5EC9B}" type="presParOf" srcId="{31F167DF-084C-4306-9A84-59341413C619}" destId="{A2F93E87-3094-4674-8515-E1B6E3C13259}" srcOrd="4" destOrd="0" presId="urn:microsoft.com/office/officeart/2009/3/layout/SnapshotPicture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08A21FA-1B40-42B1-BB73-DC80D800D66C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805A6148-5990-4BA0-959C-6641538B3CFE}">
      <dgm:prSet phldrT="[Texto]"/>
      <dgm:spPr/>
      <dgm:t>
        <a:bodyPr/>
        <a:lstStyle/>
        <a:p>
          <a:r>
            <a:rPr lang="es-EC" dirty="0" smtClean="0"/>
            <a:t>El Oro</a:t>
          </a:r>
          <a:endParaRPr lang="es-EC" dirty="0"/>
        </a:p>
      </dgm:t>
    </dgm:pt>
    <dgm:pt modelId="{46FB47F9-48BD-4936-B788-E834501AD011}" type="parTrans" cxnId="{832780F6-1E5C-48F1-B3C7-1A42619204A0}">
      <dgm:prSet/>
      <dgm:spPr/>
      <dgm:t>
        <a:bodyPr/>
        <a:lstStyle/>
        <a:p>
          <a:endParaRPr lang="es-EC"/>
        </a:p>
      </dgm:t>
    </dgm:pt>
    <dgm:pt modelId="{34934DA2-CA65-4987-AA7A-AB87CCE42A22}" type="sibTrans" cxnId="{832780F6-1E5C-48F1-B3C7-1A42619204A0}">
      <dgm:prSet/>
      <dgm:spPr/>
      <dgm:t>
        <a:bodyPr/>
        <a:lstStyle/>
        <a:p>
          <a:endParaRPr lang="es-EC"/>
        </a:p>
      </dgm:t>
    </dgm:pt>
    <dgm:pt modelId="{5AEBC283-BFCE-4A40-9D2E-80FC26FD19A9}">
      <dgm:prSet phldrT="[Texto]" custT="1"/>
      <dgm:spPr/>
      <dgm:t>
        <a:bodyPr/>
        <a:lstStyle/>
        <a:p>
          <a:r>
            <a:rPr lang="es-EC" sz="1400" b="1" dirty="0" smtClean="0">
              <a:solidFill>
                <a:schemeClr val="bg2">
                  <a:lumMod val="50000"/>
                </a:schemeClr>
              </a:solidFill>
            </a:rPr>
            <a:t>Controles realizados: 32</a:t>
          </a:r>
          <a:endParaRPr lang="es-EC" sz="1400" b="1" dirty="0">
            <a:solidFill>
              <a:schemeClr val="bg2">
                <a:lumMod val="50000"/>
              </a:schemeClr>
            </a:solidFill>
          </a:endParaRPr>
        </a:p>
      </dgm:t>
    </dgm:pt>
    <dgm:pt modelId="{36CED4A6-857A-4538-8948-43EA9AAF85E3}" type="parTrans" cxnId="{4E4832AE-1B2B-48F3-A108-855F5F44FC47}">
      <dgm:prSet/>
      <dgm:spPr/>
      <dgm:t>
        <a:bodyPr/>
        <a:lstStyle/>
        <a:p>
          <a:endParaRPr lang="es-EC"/>
        </a:p>
      </dgm:t>
    </dgm:pt>
    <dgm:pt modelId="{9C58C214-088D-475C-9229-62B4CBF2D561}" type="sibTrans" cxnId="{4E4832AE-1B2B-48F3-A108-855F5F44FC47}">
      <dgm:prSet/>
      <dgm:spPr/>
      <dgm:t>
        <a:bodyPr/>
        <a:lstStyle/>
        <a:p>
          <a:endParaRPr lang="es-EC"/>
        </a:p>
      </dgm:t>
    </dgm:pt>
    <dgm:pt modelId="{37B8AAC0-9EBE-4C6B-B347-40B94EEF6F67}">
      <dgm:prSet phldrT="[Texto]" custT="1"/>
      <dgm:spPr/>
      <dgm:t>
        <a:bodyPr/>
        <a:lstStyle/>
        <a:p>
          <a:r>
            <a:rPr lang="es-EC" sz="1400" b="1" dirty="0" smtClean="0">
              <a:solidFill>
                <a:schemeClr val="bg2">
                  <a:lumMod val="50000"/>
                </a:schemeClr>
              </a:solidFill>
            </a:rPr>
            <a:t>Sustancia encontradas: antibióticos, bacterias</a:t>
          </a:r>
          <a:endParaRPr lang="es-EC" sz="1400" b="1" dirty="0">
            <a:solidFill>
              <a:schemeClr val="bg2">
                <a:lumMod val="50000"/>
              </a:schemeClr>
            </a:solidFill>
          </a:endParaRPr>
        </a:p>
      </dgm:t>
    </dgm:pt>
    <dgm:pt modelId="{2BCF378C-7798-4672-848B-F4D92603DB4E}" type="parTrans" cxnId="{75977E36-92C3-4BCD-8A46-3CCDC03F26A0}">
      <dgm:prSet/>
      <dgm:spPr/>
      <dgm:t>
        <a:bodyPr/>
        <a:lstStyle/>
        <a:p>
          <a:endParaRPr lang="es-EC"/>
        </a:p>
      </dgm:t>
    </dgm:pt>
    <dgm:pt modelId="{B7FCCA7B-498B-4FAE-8498-7D7EB1D76FBA}" type="sibTrans" cxnId="{75977E36-92C3-4BCD-8A46-3CCDC03F26A0}">
      <dgm:prSet/>
      <dgm:spPr/>
      <dgm:t>
        <a:bodyPr/>
        <a:lstStyle/>
        <a:p>
          <a:endParaRPr lang="es-EC"/>
        </a:p>
      </dgm:t>
    </dgm:pt>
    <dgm:pt modelId="{BD421C84-E4F3-4E39-99CF-775EDE32D012}">
      <dgm:prSet phldrT="[Texto]"/>
      <dgm:spPr/>
      <dgm:t>
        <a:bodyPr/>
        <a:lstStyle/>
        <a:p>
          <a:r>
            <a:rPr lang="es-EC" dirty="0" smtClean="0"/>
            <a:t>Loja</a:t>
          </a:r>
          <a:endParaRPr lang="es-EC" dirty="0"/>
        </a:p>
      </dgm:t>
    </dgm:pt>
    <dgm:pt modelId="{ADFAC7AE-B15B-4C5A-8A2B-994F06429C38}" type="parTrans" cxnId="{75262D2C-E275-45AF-A672-5981F4A1C55F}">
      <dgm:prSet/>
      <dgm:spPr/>
      <dgm:t>
        <a:bodyPr/>
        <a:lstStyle/>
        <a:p>
          <a:endParaRPr lang="es-EC"/>
        </a:p>
      </dgm:t>
    </dgm:pt>
    <dgm:pt modelId="{E63DD181-5679-421B-8213-CF72D6D49098}" type="sibTrans" cxnId="{75262D2C-E275-45AF-A672-5981F4A1C55F}">
      <dgm:prSet/>
      <dgm:spPr/>
      <dgm:t>
        <a:bodyPr/>
        <a:lstStyle/>
        <a:p>
          <a:endParaRPr lang="es-EC"/>
        </a:p>
      </dgm:t>
    </dgm:pt>
    <dgm:pt modelId="{883D810B-9672-43D0-8A59-FE1B466D1669}">
      <dgm:prSet phldrT="[Texto]" custT="1"/>
      <dgm:spPr/>
      <dgm:t>
        <a:bodyPr/>
        <a:lstStyle/>
        <a:p>
          <a:r>
            <a:rPr lang="es-EC" sz="1400" b="1" dirty="0" smtClean="0">
              <a:solidFill>
                <a:schemeClr val="bg2">
                  <a:lumMod val="50000"/>
                </a:schemeClr>
              </a:solidFill>
            </a:rPr>
            <a:t>Controles realizados: 26</a:t>
          </a:r>
          <a:endParaRPr lang="es-EC" sz="1400" b="1" dirty="0">
            <a:solidFill>
              <a:schemeClr val="bg2">
                <a:lumMod val="50000"/>
              </a:schemeClr>
            </a:solidFill>
          </a:endParaRPr>
        </a:p>
      </dgm:t>
    </dgm:pt>
    <dgm:pt modelId="{1ABBE832-4073-4A4C-95C5-51F51965A55E}" type="parTrans" cxnId="{EE7521C0-6B81-45A9-A3B1-E9E4689032B3}">
      <dgm:prSet/>
      <dgm:spPr/>
      <dgm:t>
        <a:bodyPr/>
        <a:lstStyle/>
        <a:p>
          <a:endParaRPr lang="es-EC"/>
        </a:p>
      </dgm:t>
    </dgm:pt>
    <dgm:pt modelId="{9D2B54D5-5EAE-473F-9EEE-7AAE08FE5AF0}" type="sibTrans" cxnId="{EE7521C0-6B81-45A9-A3B1-E9E4689032B3}">
      <dgm:prSet/>
      <dgm:spPr/>
      <dgm:t>
        <a:bodyPr/>
        <a:lstStyle/>
        <a:p>
          <a:endParaRPr lang="es-EC"/>
        </a:p>
      </dgm:t>
    </dgm:pt>
    <dgm:pt modelId="{2F3B80B9-B519-4AB0-9FF0-C03C5427D23E}">
      <dgm:prSet phldrT="[Texto]" custT="1"/>
      <dgm:spPr/>
      <dgm:t>
        <a:bodyPr/>
        <a:lstStyle/>
        <a:p>
          <a:r>
            <a:rPr lang="es-EC" sz="1200" b="1" dirty="0" smtClean="0">
              <a:solidFill>
                <a:schemeClr val="bg2">
                  <a:lumMod val="50000"/>
                </a:schemeClr>
              </a:solidFill>
            </a:rPr>
            <a:t>Sustancia encontradas: antibióticos, estabilidad proteica, recipientes plásticos no adecuados</a:t>
          </a:r>
          <a:endParaRPr lang="es-EC" sz="1200" b="1" dirty="0">
            <a:solidFill>
              <a:schemeClr val="bg2">
                <a:lumMod val="50000"/>
              </a:schemeClr>
            </a:solidFill>
          </a:endParaRPr>
        </a:p>
      </dgm:t>
    </dgm:pt>
    <dgm:pt modelId="{2A835C44-BF6E-40DA-8F6A-48A46B03C899}" type="parTrans" cxnId="{4888044A-DE90-45E9-A180-6F6B3EB590D1}">
      <dgm:prSet/>
      <dgm:spPr/>
      <dgm:t>
        <a:bodyPr/>
        <a:lstStyle/>
        <a:p>
          <a:endParaRPr lang="es-EC"/>
        </a:p>
      </dgm:t>
    </dgm:pt>
    <dgm:pt modelId="{B82D8277-F854-4FCE-94BB-093CC27C099D}" type="sibTrans" cxnId="{4888044A-DE90-45E9-A180-6F6B3EB590D1}">
      <dgm:prSet/>
      <dgm:spPr/>
      <dgm:t>
        <a:bodyPr/>
        <a:lstStyle/>
        <a:p>
          <a:endParaRPr lang="es-EC"/>
        </a:p>
      </dgm:t>
    </dgm:pt>
    <dgm:pt modelId="{396DC3C8-8317-4F2E-850C-149AA6777C49}">
      <dgm:prSet phldrT="[Texto]"/>
      <dgm:spPr/>
      <dgm:t>
        <a:bodyPr/>
        <a:lstStyle/>
        <a:p>
          <a:r>
            <a:rPr lang="es-EC" dirty="0" smtClean="0"/>
            <a:t>Zamora Chinchipe</a:t>
          </a:r>
          <a:endParaRPr lang="es-EC" dirty="0"/>
        </a:p>
      </dgm:t>
    </dgm:pt>
    <dgm:pt modelId="{C31729A7-BCAC-454C-B193-9DE0FCF6C9CF}" type="parTrans" cxnId="{F16E9E92-4C29-4E96-B5C6-A2CE579F4059}">
      <dgm:prSet/>
      <dgm:spPr/>
      <dgm:t>
        <a:bodyPr/>
        <a:lstStyle/>
        <a:p>
          <a:endParaRPr lang="es-EC"/>
        </a:p>
      </dgm:t>
    </dgm:pt>
    <dgm:pt modelId="{A2946363-8CCF-417C-B9BF-CD60CFE9A74F}" type="sibTrans" cxnId="{F16E9E92-4C29-4E96-B5C6-A2CE579F4059}">
      <dgm:prSet/>
      <dgm:spPr/>
      <dgm:t>
        <a:bodyPr/>
        <a:lstStyle/>
        <a:p>
          <a:endParaRPr lang="es-EC"/>
        </a:p>
      </dgm:t>
    </dgm:pt>
    <dgm:pt modelId="{36C09549-6598-4768-80FD-49B658392541}">
      <dgm:prSet phldrT="[Texto]" custT="1"/>
      <dgm:spPr/>
      <dgm:t>
        <a:bodyPr/>
        <a:lstStyle/>
        <a:p>
          <a:r>
            <a:rPr lang="es-EC" sz="1400" b="1" dirty="0" smtClean="0">
              <a:solidFill>
                <a:schemeClr val="bg2">
                  <a:lumMod val="50000"/>
                </a:schemeClr>
              </a:solidFill>
            </a:rPr>
            <a:t>Controles realizados: 49</a:t>
          </a:r>
          <a:endParaRPr lang="es-EC" sz="1400" b="1" dirty="0">
            <a:solidFill>
              <a:schemeClr val="bg2">
                <a:lumMod val="50000"/>
              </a:schemeClr>
            </a:solidFill>
          </a:endParaRPr>
        </a:p>
      </dgm:t>
    </dgm:pt>
    <dgm:pt modelId="{8BF5A4F9-D0C4-46D8-BB69-557EF4D02447}" type="parTrans" cxnId="{0837A281-9F88-492B-8DA3-996A806A1C4E}">
      <dgm:prSet/>
      <dgm:spPr/>
      <dgm:t>
        <a:bodyPr/>
        <a:lstStyle/>
        <a:p>
          <a:endParaRPr lang="es-EC"/>
        </a:p>
      </dgm:t>
    </dgm:pt>
    <dgm:pt modelId="{8D140801-632B-4DAA-9083-008AF2282BDB}" type="sibTrans" cxnId="{0837A281-9F88-492B-8DA3-996A806A1C4E}">
      <dgm:prSet/>
      <dgm:spPr/>
      <dgm:t>
        <a:bodyPr/>
        <a:lstStyle/>
        <a:p>
          <a:endParaRPr lang="es-EC"/>
        </a:p>
      </dgm:t>
    </dgm:pt>
    <dgm:pt modelId="{546F1C05-57D8-4AEA-8C67-1463373C572C}">
      <dgm:prSet phldrT="[Texto]" custT="1"/>
      <dgm:spPr/>
      <dgm:t>
        <a:bodyPr/>
        <a:lstStyle/>
        <a:p>
          <a:r>
            <a:rPr lang="es-EC" sz="1200" b="1" dirty="0" smtClean="0">
              <a:solidFill>
                <a:schemeClr val="bg2">
                  <a:lumMod val="50000"/>
                </a:schemeClr>
              </a:solidFill>
            </a:rPr>
            <a:t>Sustancias encontradas: aflatoxinas, antibióticos, leches ácidas</a:t>
          </a:r>
          <a:endParaRPr lang="es-EC" sz="1200" b="1" dirty="0">
            <a:solidFill>
              <a:schemeClr val="bg2">
                <a:lumMod val="50000"/>
              </a:schemeClr>
            </a:solidFill>
          </a:endParaRPr>
        </a:p>
      </dgm:t>
    </dgm:pt>
    <dgm:pt modelId="{09366767-3A3B-4D89-9AC7-F26EEB2927DE}" type="parTrans" cxnId="{C04B435D-3E83-4F46-ADC1-647936324188}">
      <dgm:prSet/>
      <dgm:spPr/>
      <dgm:t>
        <a:bodyPr/>
        <a:lstStyle/>
        <a:p>
          <a:endParaRPr lang="es-EC"/>
        </a:p>
      </dgm:t>
    </dgm:pt>
    <dgm:pt modelId="{0E5E8BD7-F3A0-4648-8AE5-CEDD2DC4BD4B}" type="sibTrans" cxnId="{C04B435D-3E83-4F46-ADC1-647936324188}">
      <dgm:prSet/>
      <dgm:spPr/>
      <dgm:t>
        <a:bodyPr/>
        <a:lstStyle/>
        <a:p>
          <a:endParaRPr lang="es-EC"/>
        </a:p>
      </dgm:t>
    </dgm:pt>
    <dgm:pt modelId="{E2C7A570-5F57-47F0-B46F-836FA2B7CCB9}" type="pres">
      <dgm:prSet presAssocID="{F08A21FA-1B40-42B1-BB73-DC80D800D6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B5D101B-CB8B-493F-BF28-FFC90F3D903E}" type="pres">
      <dgm:prSet presAssocID="{396DC3C8-8317-4F2E-850C-149AA6777C49}" presName="boxAndChildren" presStyleCnt="0"/>
      <dgm:spPr/>
    </dgm:pt>
    <dgm:pt modelId="{682F4B5E-3177-4F40-BE5D-3C40DBF1630C}" type="pres">
      <dgm:prSet presAssocID="{396DC3C8-8317-4F2E-850C-149AA6777C49}" presName="parentTextBox" presStyleLbl="node1" presStyleIdx="0" presStyleCnt="3"/>
      <dgm:spPr/>
      <dgm:t>
        <a:bodyPr/>
        <a:lstStyle/>
        <a:p>
          <a:endParaRPr lang="es-EC"/>
        </a:p>
      </dgm:t>
    </dgm:pt>
    <dgm:pt modelId="{EB2EB94A-C004-4F3E-B23D-2940964EFF38}" type="pres">
      <dgm:prSet presAssocID="{396DC3C8-8317-4F2E-850C-149AA6777C49}" presName="entireBox" presStyleLbl="node1" presStyleIdx="0" presStyleCnt="3"/>
      <dgm:spPr/>
      <dgm:t>
        <a:bodyPr/>
        <a:lstStyle/>
        <a:p>
          <a:endParaRPr lang="es-EC"/>
        </a:p>
      </dgm:t>
    </dgm:pt>
    <dgm:pt modelId="{21D66CD8-A4B1-494A-8C29-D192C44B8636}" type="pres">
      <dgm:prSet presAssocID="{396DC3C8-8317-4F2E-850C-149AA6777C49}" presName="descendantBox" presStyleCnt="0"/>
      <dgm:spPr/>
    </dgm:pt>
    <dgm:pt modelId="{CC6BA8DD-6D35-43EC-BB71-7B901701E55C}" type="pres">
      <dgm:prSet presAssocID="{36C09549-6598-4768-80FD-49B658392541}" presName="childTextBox" presStyleLbl="fgAccFollowNode1" presStyleIdx="0" presStyleCnt="6" custLinFactNeighborX="0" custLinFactNeighborY="45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5FC404-89C7-4A83-A13C-76FB72A1696E}" type="pres">
      <dgm:prSet presAssocID="{546F1C05-57D8-4AEA-8C67-1463373C572C}" presName="childTextBox" presStyleLbl="fgAccFollowNode1" presStyleIdx="1" presStyleCnt="6" custLinFactNeighborX="1693" custLinFactNeighborY="45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FE3EE1-C36B-416A-ABFC-189E07AA1CB9}" type="pres">
      <dgm:prSet presAssocID="{E63DD181-5679-421B-8213-CF72D6D49098}" presName="sp" presStyleCnt="0"/>
      <dgm:spPr/>
    </dgm:pt>
    <dgm:pt modelId="{8A29F581-C59C-4297-BD42-311C3840FEF2}" type="pres">
      <dgm:prSet presAssocID="{BD421C84-E4F3-4E39-99CF-775EDE32D012}" presName="arrowAndChildren" presStyleCnt="0"/>
      <dgm:spPr/>
    </dgm:pt>
    <dgm:pt modelId="{580BF81F-D3AD-4B9E-AB62-43776313CDC9}" type="pres">
      <dgm:prSet presAssocID="{BD421C84-E4F3-4E39-99CF-775EDE32D012}" presName="parentTextArrow" presStyleLbl="node1" presStyleIdx="0" presStyleCnt="3"/>
      <dgm:spPr/>
      <dgm:t>
        <a:bodyPr/>
        <a:lstStyle/>
        <a:p>
          <a:endParaRPr lang="es-EC"/>
        </a:p>
      </dgm:t>
    </dgm:pt>
    <dgm:pt modelId="{F1943C72-DC21-4A9B-8976-03BC1A93C3A8}" type="pres">
      <dgm:prSet presAssocID="{BD421C84-E4F3-4E39-99CF-775EDE32D012}" presName="arrow" presStyleLbl="node1" presStyleIdx="1" presStyleCnt="3"/>
      <dgm:spPr/>
      <dgm:t>
        <a:bodyPr/>
        <a:lstStyle/>
        <a:p>
          <a:endParaRPr lang="es-EC"/>
        </a:p>
      </dgm:t>
    </dgm:pt>
    <dgm:pt modelId="{EE9F9585-33E1-455B-A43C-B20BEB77828C}" type="pres">
      <dgm:prSet presAssocID="{BD421C84-E4F3-4E39-99CF-775EDE32D012}" presName="descendantArrow" presStyleCnt="0"/>
      <dgm:spPr/>
    </dgm:pt>
    <dgm:pt modelId="{BEAFA98C-9383-42D2-B3F1-74780BA31B0A}" type="pres">
      <dgm:prSet presAssocID="{883D810B-9672-43D0-8A59-FE1B466D1669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672A25-722E-4059-A093-656D8B429ECE}" type="pres">
      <dgm:prSet presAssocID="{2F3B80B9-B519-4AB0-9FF0-C03C5427D23E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554CBA-2931-471D-8215-EDDC054E941D}" type="pres">
      <dgm:prSet presAssocID="{34934DA2-CA65-4987-AA7A-AB87CCE42A22}" presName="sp" presStyleCnt="0"/>
      <dgm:spPr/>
    </dgm:pt>
    <dgm:pt modelId="{5C2BB5D9-EC14-4B12-905B-1F0CDCBED534}" type="pres">
      <dgm:prSet presAssocID="{805A6148-5990-4BA0-959C-6641538B3CFE}" presName="arrowAndChildren" presStyleCnt="0"/>
      <dgm:spPr/>
    </dgm:pt>
    <dgm:pt modelId="{3B4501F6-19DE-4B1C-A1AB-3CF4468F6A45}" type="pres">
      <dgm:prSet presAssocID="{805A6148-5990-4BA0-959C-6641538B3CFE}" presName="parentTextArrow" presStyleLbl="node1" presStyleIdx="1" presStyleCnt="3"/>
      <dgm:spPr/>
      <dgm:t>
        <a:bodyPr/>
        <a:lstStyle/>
        <a:p>
          <a:endParaRPr lang="es-EC"/>
        </a:p>
      </dgm:t>
    </dgm:pt>
    <dgm:pt modelId="{F6BA5D14-0261-444B-9B5A-0396D7B383C6}" type="pres">
      <dgm:prSet presAssocID="{805A6148-5990-4BA0-959C-6641538B3CFE}" presName="arrow" presStyleLbl="node1" presStyleIdx="2" presStyleCnt="3" custLinFactNeighborY="-46"/>
      <dgm:spPr/>
      <dgm:t>
        <a:bodyPr/>
        <a:lstStyle/>
        <a:p>
          <a:endParaRPr lang="es-EC"/>
        </a:p>
      </dgm:t>
    </dgm:pt>
    <dgm:pt modelId="{8AC756FD-AA9D-4DE5-A27F-ADFE6869A75E}" type="pres">
      <dgm:prSet presAssocID="{805A6148-5990-4BA0-959C-6641538B3CFE}" presName="descendantArrow" presStyleCnt="0"/>
      <dgm:spPr/>
    </dgm:pt>
    <dgm:pt modelId="{4B3738C4-6A7B-44E7-8BEF-E0529FF36FA6}" type="pres">
      <dgm:prSet presAssocID="{5AEBC283-BFCE-4A40-9D2E-80FC26FD19A9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F52850-A41B-4353-BD2A-E10BEDE1C15F}" type="pres">
      <dgm:prSet presAssocID="{37B8AAC0-9EBE-4C6B-B347-40B94EEF6F67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888044A-DE90-45E9-A180-6F6B3EB590D1}" srcId="{BD421C84-E4F3-4E39-99CF-775EDE32D012}" destId="{2F3B80B9-B519-4AB0-9FF0-C03C5427D23E}" srcOrd="1" destOrd="0" parTransId="{2A835C44-BF6E-40DA-8F6A-48A46B03C899}" sibTransId="{B82D8277-F854-4FCE-94BB-093CC27C099D}"/>
    <dgm:cxn modelId="{75977E36-92C3-4BCD-8A46-3CCDC03F26A0}" srcId="{805A6148-5990-4BA0-959C-6641538B3CFE}" destId="{37B8AAC0-9EBE-4C6B-B347-40B94EEF6F67}" srcOrd="1" destOrd="0" parTransId="{2BCF378C-7798-4672-848B-F4D92603DB4E}" sibTransId="{B7FCCA7B-498B-4FAE-8498-7D7EB1D76FBA}"/>
    <dgm:cxn modelId="{6D86D988-FDBE-43F2-BB4B-51292037457B}" type="presOf" srcId="{BD421C84-E4F3-4E39-99CF-775EDE32D012}" destId="{580BF81F-D3AD-4B9E-AB62-43776313CDC9}" srcOrd="0" destOrd="0" presId="urn:microsoft.com/office/officeart/2005/8/layout/process4"/>
    <dgm:cxn modelId="{A6D4A6D1-0249-4DA7-AAA4-9193CA3136BA}" type="presOf" srcId="{396DC3C8-8317-4F2E-850C-149AA6777C49}" destId="{EB2EB94A-C004-4F3E-B23D-2940964EFF38}" srcOrd="1" destOrd="0" presId="urn:microsoft.com/office/officeart/2005/8/layout/process4"/>
    <dgm:cxn modelId="{EE7521C0-6B81-45A9-A3B1-E9E4689032B3}" srcId="{BD421C84-E4F3-4E39-99CF-775EDE32D012}" destId="{883D810B-9672-43D0-8A59-FE1B466D1669}" srcOrd="0" destOrd="0" parTransId="{1ABBE832-4073-4A4C-95C5-51F51965A55E}" sibTransId="{9D2B54D5-5EAE-473F-9EEE-7AAE08FE5AF0}"/>
    <dgm:cxn modelId="{AFB4589C-D49A-45FE-B538-833477B69302}" type="presOf" srcId="{36C09549-6598-4768-80FD-49B658392541}" destId="{CC6BA8DD-6D35-43EC-BB71-7B901701E55C}" srcOrd="0" destOrd="0" presId="urn:microsoft.com/office/officeart/2005/8/layout/process4"/>
    <dgm:cxn modelId="{75262D2C-E275-45AF-A672-5981F4A1C55F}" srcId="{F08A21FA-1B40-42B1-BB73-DC80D800D66C}" destId="{BD421C84-E4F3-4E39-99CF-775EDE32D012}" srcOrd="1" destOrd="0" parTransId="{ADFAC7AE-B15B-4C5A-8A2B-994F06429C38}" sibTransId="{E63DD181-5679-421B-8213-CF72D6D49098}"/>
    <dgm:cxn modelId="{4F05CF48-B690-401E-8817-A1E402CA9AC4}" type="presOf" srcId="{5AEBC283-BFCE-4A40-9D2E-80FC26FD19A9}" destId="{4B3738C4-6A7B-44E7-8BEF-E0529FF36FA6}" srcOrd="0" destOrd="0" presId="urn:microsoft.com/office/officeart/2005/8/layout/process4"/>
    <dgm:cxn modelId="{7271FFC8-09C8-4C3B-9CB8-BD0DFEA67E52}" type="presOf" srcId="{BD421C84-E4F3-4E39-99CF-775EDE32D012}" destId="{F1943C72-DC21-4A9B-8976-03BC1A93C3A8}" srcOrd="1" destOrd="0" presId="urn:microsoft.com/office/officeart/2005/8/layout/process4"/>
    <dgm:cxn modelId="{F16E9E92-4C29-4E96-B5C6-A2CE579F4059}" srcId="{F08A21FA-1B40-42B1-BB73-DC80D800D66C}" destId="{396DC3C8-8317-4F2E-850C-149AA6777C49}" srcOrd="2" destOrd="0" parTransId="{C31729A7-BCAC-454C-B193-9DE0FCF6C9CF}" sibTransId="{A2946363-8CCF-417C-B9BF-CD60CFE9A74F}"/>
    <dgm:cxn modelId="{B1405FFB-BA1D-4241-B3D7-97B938213D26}" type="presOf" srcId="{546F1C05-57D8-4AEA-8C67-1463373C572C}" destId="{E65FC404-89C7-4A83-A13C-76FB72A1696E}" srcOrd="0" destOrd="0" presId="urn:microsoft.com/office/officeart/2005/8/layout/process4"/>
    <dgm:cxn modelId="{B143B8B6-3050-4105-A8E5-F575D2BFC5E5}" type="presOf" srcId="{396DC3C8-8317-4F2E-850C-149AA6777C49}" destId="{682F4B5E-3177-4F40-BE5D-3C40DBF1630C}" srcOrd="0" destOrd="0" presId="urn:microsoft.com/office/officeart/2005/8/layout/process4"/>
    <dgm:cxn modelId="{3408BC3A-832D-469E-9B86-2789DAEC150B}" type="presOf" srcId="{805A6148-5990-4BA0-959C-6641538B3CFE}" destId="{F6BA5D14-0261-444B-9B5A-0396D7B383C6}" srcOrd="1" destOrd="0" presId="urn:microsoft.com/office/officeart/2005/8/layout/process4"/>
    <dgm:cxn modelId="{4E4832AE-1B2B-48F3-A108-855F5F44FC47}" srcId="{805A6148-5990-4BA0-959C-6641538B3CFE}" destId="{5AEBC283-BFCE-4A40-9D2E-80FC26FD19A9}" srcOrd="0" destOrd="0" parTransId="{36CED4A6-857A-4538-8948-43EA9AAF85E3}" sibTransId="{9C58C214-088D-475C-9229-62B4CBF2D561}"/>
    <dgm:cxn modelId="{832780F6-1E5C-48F1-B3C7-1A42619204A0}" srcId="{F08A21FA-1B40-42B1-BB73-DC80D800D66C}" destId="{805A6148-5990-4BA0-959C-6641538B3CFE}" srcOrd="0" destOrd="0" parTransId="{46FB47F9-48BD-4936-B788-E834501AD011}" sibTransId="{34934DA2-CA65-4987-AA7A-AB87CCE42A22}"/>
    <dgm:cxn modelId="{396B60AD-9042-435C-99E0-61D3770834DA}" type="presOf" srcId="{883D810B-9672-43D0-8A59-FE1B466D1669}" destId="{BEAFA98C-9383-42D2-B3F1-74780BA31B0A}" srcOrd="0" destOrd="0" presId="urn:microsoft.com/office/officeart/2005/8/layout/process4"/>
    <dgm:cxn modelId="{7F342F5D-812A-4FE8-986C-CD3B6D4D911C}" type="presOf" srcId="{37B8AAC0-9EBE-4C6B-B347-40B94EEF6F67}" destId="{F4F52850-A41B-4353-BD2A-E10BEDE1C15F}" srcOrd="0" destOrd="0" presId="urn:microsoft.com/office/officeart/2005/8/layout/process4"/>
    <dgm:cxn modelId="{0951D7C4-0642-421A-BC98-F23B30C1EEC3}" type="presOf" srcId="{805A6148-5990-4BA0-959C-6641538B3CFE}" destId="{3B4501F6-19DE-4B1C-A1AB-3CF4468F6A45}" srcOrd="0" destOrd="0" presId="urn:microsoft.com/office/officeart/2005/8/layout/process4"/>
    <dgm:cxn modelId="{8E48975B-2935-4BB6-BD41-56DBB86DED7A}" type="presOf" srcId="{F08A21FA-1B40-42B1-BB73-DC80D800D66C}" destId="{E2C7A570-5F57-47F0-B46F-836FA2B7CCB9}" srcOrd="0" destOrd="0" presId="urn:microsoft.com/office/officeart/2005/8/layout/process4"/>
    <dgm:cxn modelId="{0837A281-9F88-492B-8DA3-996A806A1C4E}" srcId="{396DC3C8-8317-4F2E-850C-149AA6777C49}" destId="{36C09549-6598-4768-80FD-49B658392541}" srcOrd="0" destOrd="0" parTransId="{8BF5A4F9-D0C4-46D8-BB69-557EF4D02447}" sibTransId="{8D140801-632B-4DAA-9083-008AF2282BDB}"/>
    <dgm:cxn modelId="{FDC22ED9-BF4C-4742-A3F5-050AB9A00681}" type="presOf" srcId="{2F3B80B9-B519-4AB0-9FF0-C03C5427D23E}" destId="{9D672A25-722E-4059-A093-656D8B429ECE}" srcOrd="0" destOrd="0" presId="urn:microsoft.com/office/officeart/2005/8/layout/process4"/>
    <dgm:cxn modelId="{C04B435D-3E83-4F46-ADC1-647936324188}" srcId="{396DC3C8-8317-4F2E-850C-149AA6777C49}" destId="{546F1C05-57D8-4AEA-8C67-1463373C572C}" srcOrd="1" destOrd="0" parTransId="{09366767-3A3B-4D89-9AC7-F26EEB2927DE}" sibTransId="{0E5E8BD7-F3A0-4648-8AE5-CEDD2DC4BD4B}"/>
    <dgm:cxn modelId="{560DCE21-50DF-4665-9345-DAC138B7F102}" type="presParOf" srcId="{E2C7A570-5F57-47F0-B46F-836FA2B7CCB9}" destId="{9B5D101B-CB8B-493F-BF28-FFC90F3D903E}" srcOrd="0" destOrd="0" presId="urn:microsoft.com/office/officeart/2005/8/layout/process4"/>
    <dgm:cxn modelId="{A3ED16AF-431C-4AFC-92F8-CEC451DF5AEA}" type="presParOf" srcId="{9B5D101B-CB8B-493F-BF28-FFC90F3D903E}" destId="{682F4B5E-3177-4F40-BE5D-3C40DBF1630C}" srcOrd="0" destOrd="0" presId="urn:microsoft.com/office/officeart/2005/8/layout/process4"/>
    <dgm:cxn modelId="{2548D907-591E-4535-A71A-60D542C01557}" type="presParOf" srcId="{9B5D101B-CB8B-493F-BF28-FFC90F3D903E}" destId="{EB2EB94A-C004-4F3E-B23D-2940964EFF38}" srcOrd="1" destOrd="0" presId="urn:microsoft.com/office/officeart/2005/8/layout/process4"/>
    <dgm:cxn modelId="{E7E6A7E7-F42F-49D6-A549-10FD9A3E6C7B}" type="presParOf" srcId="{9B5D101B-CB8B-493F-BF28-FFC90F3D903E}" destId="{21D66CD8-A4B1-494A-8C29-D192C44B8636}" srcOrd="2" destOrd="0" presId="urn:microsoft.com/office/officeart/2005/8/layout/process4"/>
    <dgm:cxn modelId="{9AEDFB30-3D61-4D12-A981-20D936D70B8F}" type="presParOf" srcId="{21D66CD8-A4B1-494A-8C29-D192C44B8636}" destId="{CC6BA8DD-6D35-43EC-BB71-7B901701E55C}" srcOrd="0" destOrd="0" presId="urn:microsoft.com/office/officeart/2005/8/layout/process4"/>
    <dgm:cxn modelId="{6F3F84DF-3378-4597-90D7-C9BCF32BEB69}" type="presParOf" srcId="{21D66CD8-A4B1-494A-8C29-D192C44B8636}" destId="{E65FC404-89C7-4A83-A13C-76FB72A1696E}" srcOrd="1" destOrd="0" presId="urn:microsoft.com/office/officeart/2005/8/layout/process4"/>
    <dgm:cxn modelId="{79244A8D-98F9-4498-990A-766E733A26B3}" type="presParOf" srcId="{E2C7A570-5F57-47F0-B46F-836FA2B7CCB9}" destId="{2FFE3EE1-C36B-416A-ABFC-189E07AA1CB9}" srcOrd="1" destOrd="0" presId="urn:microsoft.com/office/officeart/2005/8/layout/process4"/>
    <dgm:cxn modelId="{CE6A1F1C-8AA5-416E-9864-FD652DF55FB3}" type="presParOf" srcId="{E2C7A570-5F57-47F0-B46F-836FA2B7CCB9}" destId="{8A29F581-C59C-4297-BD42-311C3840FEF2}" srcOrd="2" destOrd="0" presId="urn:microsoft.com/office/officeart/2005/8/layout/process4"/>
    <dgm:cxn modelId="{1CF3C469-D58A-4AD9-88CC-6234E0C995DB}" type="presParOf" srcId="{8A29F581-C59C-4297-BD42-311C3840FEF2}" destId="{580BF81F-D3AD-4B9E-AB62-43776313CDC9}" srcOrd="0" destOrd="0" presId="urn:microsoft.com/office/officeart/2005/8/layout/process4"/>
    <dgm:cxn modelId="{1CF0F48A-DE65-4B9D-91C9-FFC5E4826581}" type="presParOf" srcId="{8A29F581-C59C-4297-BD42-311C3840FEF2}" destId="{F1943C72-DC21-4A9B-8976-03BC1A93C3A8}" srcOrd="1" destOrd="0" presId="urn:microsoft.com/office/officeart/2005/8/layout/process4"/>
    <dgm:cxn modelId="{442DAF3A-73FA-4F1E-B8BB-E5FD80DA1AF8}" type="presParOf" srcId="{8A29F581-C59C-4297-BD42-311C3840FEF2}" destId="{EE9F9585-33E1-455B-A43C-B20BEB77828C}" srcOrd="2" destOrd="0" presId="urn:microsoft.com/office/officeart/2005/8/layout/process4"/>
    <dgm:cxn modelId="{EE50423A-46E5-45DE-AE27-434C6707052A}" type="presParOf" srcId="{EE9F9585-33E1-455B-A43C-B20BEB77828C}" destId="{BEAFA98C-9383-42D2-B3F1-74780BA31B0A}" srcOrd="0" destOrd="0" presId="urn:microsoft.com/office/officeart/2005/8/layout/process4"/>
    <dgm:cxn modelId="{87D7148E-6704-4FB1-9DC1-4213FCC3F4E3}" type="presParOf" srcId="{EE9F9585-33E1-455B-A43C-B20BEB77828C}" destId="{9D672A25-722E-4059-A093-656D8B429ECE}" srcOrd="1" destOrd="0" presId="urn:microsoft.com/office/officeart/2005/8/layout/process4"/>
    <dgm:cxn modelId="{4DB9D501-BCB9-4C28-8294-D2267FA607C1}" type="presParOf" srcId="{E2C7A570-5F57-47F0-B46F-836FA2B7CCB9}" destId="{95554CBA-2931-471D-8215-EDDC054E941D}" srcOrd="3" destOrd="0" presId="urn:microsoft.com/office/officeart/2005/8/layout/process4"/>
    <dgm:cxn modelId="{9B6E90E7-0A99-40B4-BF0B-8CD93F2FA354}" type="presParOf" srcId="{E2C7A570-5F57-47F0-B46F-836FA2B7CCB9}" destId="{5C2BB5D9-EC14-4B12-905B-1F0CDCBED534}" srcOrd="4" destOrd="0" presId="urn:microsoft.com/office/officeart/2005/8/layout/process4"/>
    <dgm:cxn modelId="{B98E8CE7-6130-47BC-BD73-35170235DC96}" type="presParOf" srcId="{5C2BB5D9-EC14-4B12-905B-1F0CDCBED534}" destId="{3B4501F6-19DE-4B1C-A1AB-3CF4468F6A45}" srcOrd="0" destOrd="0" presId="urn:microsoft.com/office/officeart/2005/8/layout/process4"/>
    <dgm:cxn modelId="{FE3B4C3E-E2EC-4F60-8EFD-B241F748CC46}" type="presParOf" srcId="{5C2BB5D9-EC14-4B12-905B-1F0CDCBED534}" destId="{F6BA5D14-0261-444B-9B5A-0396D7B383C6}" srcOrd="1" destOrd="0" presId="urn:microsoft.com/office/officeart/2005/8/layout/process4"/>
    <dgm:cxn modelId="{0E872D6C-DDC8-4D8F-8AFB-34F3CED419E9}" type="presParOf" srcId="{5C2BB5D9-EC14-4B12-905B-1F0CDCBED534}" destId="{8AC756FD-AA9D-4DE5-A27F-ADFE6869A75E}" srcOrd="2" destOrd="0" presId="urn:microsoft.com/office/officeart/2005/8/layout/process4"/>
    <dgm:cxn modelId="{D82A17F3-FD14-4178-93CA-625E13BB87A9}" type="presParOf" srcId="{8AC756FD-AA9D-4DE5-A27F-ADFE6869A75E}" destId="{4B3738C4-6A7B-44E7-8BEF-E0529FF36FA6}" srcOrd="0" destOrd="0" presId="urn:microsoft.com/office/officeart/2005/8/layout/process4"/>
    <dgm:cxn modelId="{7AFE5184-88D0-4986-8C7F-BD72906B859F}" type="presParOf" srcId="{8AC756FD-AA9D-4DE5-A27F-ADFE6869A75E}" destId="{F4F52850-A41B-4353-BD2A-E10BEDE1C15F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019B144-FBB9-4AFF-9281-9AB0F9E5301D}" type="doc">
      <dgm:prSet loTypeId="urn:microsoft.com/office/officeart/2005/8/layout/hierarchy3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67822D3E-0284-4D12-9D9C-EE8A3D5E1992}">
      <dgm:prSet phldrT="[Texto]"/>
      <dgm:spPr/>
      <dgm:t>
        <a:bodyPr/>
        <a:lstStyle/>
        <a:p>
          <a:r>
            <a:rPr lang="es-EC" b="1" dirty="0" smtClean="0">
              <a:solidFill>
                <a:schemeClr val="bg2">
                  <a:lumMod val="50000"/>
                </a:schemeClr>
              </a:solidFill>
            </a:rPr>
            <a:t>ZONA 7 </a:t>
          </a:r>
          <a:endParaRPr lang="es-EC" b="1" dirty="0">
            <a:solidFill>
              <a:schemeClr val="bg2">
                <a:lumMod val="50000"/>
              </a:schemeClr>
            </a:solidFill>
          </a:endParaRPr>
        </a:p>
      </dgm:t>
    </dgm:pt>
    <dgm:pt modelId="{93FB1D9D-E906-47F6-9177-4F5D917FC492}" type="parTrans" cxnId="{B24295E3-70AF-4823-A16C-D951C1F6DDA3}">
      <dgm:prSet/>
      <dgm:spPr/>
      <dgm:t>
        <a:bodyPr/>
        <a:lstStyle/>
        <a:p>
          <a:endParaRPr lang="es-EC"/>
        </a:p>
      </dgm:t>
    </dgm:pt>
    <dgm:pt modelId="{45454140-8626-492A-9D7E-EB4D482CE0AB}" type="sibTrans" cxnId="{B24295E3-70AF-4823-A16C-D951C1F6DDA3}">
      <dgm:prSet/>
      <dgm:spPr/>
      <dgm:t>
        <a:bodyPr/>
        <a:lstStyle/>
        <a:p>
          <a:endParaRPr lang="es-EC"/>
        </a:p>
      </dgm:t>
    </dgm:pt>
    <dgm:pt modelId="{69227538-C6B5-49EB-99A7-873B716918DA}">
      <dgm:prSet phldrT="[Texto]"/>
      <dgm:spPr/>
      <dgm:t>
        <a:bodyPr/>
        <a:lstStyle/>
        <a:p>
          <a:r>
            <a:rPr lang="es-EC" b="1" dirty="0" smtClean="0">
              <a:solidFill>
                <a:schemeClr val="bg2">
                  <a:lumMod val="50000"/>
                </a:schemeClr>
              </a:solidFill>
            </a:rPr>
            <a:t>Inspecciones a operadores: 40</a:t>
          </a:r>
          <a:endParaRPr lang="es-EC" b="1" dirty="0">
            <a:solidFill>
              <a:schemeClr val="bg2">
                <a:lumMod val="50000"/>
              </a:schemeClr>
            </a:solidFill>
          </a:endParaRPr>
        </a:p>
      </dgm:t>
    </dgm:pt>
    <dgm:pt modelId="{4D80EBEA-D548-4D49-A6B4-683E6AC22D92}" type="parTrans" cxnId="{DDCC7571-2FE6-4529-A79F-80C5407EB132}">
      <dgm:prSet/>
      <dgm:spPr/>
      <dgm:t>
        <a:bodyPr/>
        <a:lstStyle/>
        <a:p>
          <a:endParaRPr lang="es-EC"/>
        </a:p>
      </dgm:t>
    </dgm:pt>
    <dgm:pt modelId="{FDA1DCAB-E680-4F37-A3DF-A9F0225A87AC}" type="sibTrans" cxnId="{DDCC7571-2FE6-4529-A79F-80C5407EB132}">
      <dgm:prSet/>
      <dgm:spPr/>
      <dgm:t>
        <a:bodyPr/>
        <a:lstStyle/>
        <a:p>
          <a:endParaRPr lang="es-EC"/>
        </a:p>
      </dgm:t>
    </dgm:pt>
    <dgm:pt modelId="{ADA87871-A114-4CD9-90D5-E75AF7BDCF3F}">
      <dgm:prSet phldrT="[Texto]"/>
      <dgm:spPr/>
      <dgm:t>
        <a:bodyPr/>
        <a:lstStyle/>
        <a:p>
          <a:r>
            <a:rPr lang="es-EC" b="1" dirty="0" smtClean="0">
              <a:solidFill>
                <a:schemeClr val="bg2">
                  <a:lumMod val="50000"/>
                </a:schemeClr>
              </a:solidFill>
            </a:rPr>
            <a:t>Inspecciones RPT: 15</a:t>
          </a:r>
          <a:endParaRPr lang="es-EC" b="1" dirty="0">
            <a:solidFill>
              <a:schemeClr val="bg2">
                <a:lumMod val="50000"/>
              </a:schemeClr>
            </a:solidFill>
          </a:endParaRPr>
        </a:p>
      </dgm:t>
    </dgm:pt>
    <dgm:pt modelId="{2AF54515-CC29-479F-995F-7FC1ED73D004}" type="parTrans" cxnId="{A02D3B96-4246-4D69-B577-D3F5820450D3}">
      <dgm:prSet/>
      <dgm:spPr/>
      <dgm:t>
        <a:bodyPr/>
        <a:lstStyle/>
        <a:p>
          <a:endParaRPr lang="es-EC"/>
        </a:p>
      </dgm:t>
    </dgm:pt>
    <dgm:pt modelId="{074ED91D-0F64-443D-A428-732D9C57E9E7}" type="sibTrans" cxnId="{A02D3B96-4246-4D69-B577-D3F5820450D3}">
      <dgm:prSet/>
      <dgm:spPr/>
      <dgm:t>
        <a:bodyPr/>
        <a:lstStyle/>
        <a:p>
          <a:endParaRPr lang="es-EC"/>
        </a:p>
      </dgm:t>
    </dgm:pt>
    <dgm:pt modelId="{242500A3-9F3D-4175-9ECA-9286506CEFBE}" type="pres">
      <dgm:prSet presAssocID="{7019B144-FBB9-4AFF-9281-9AB0F9E5301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62FC095A-686E-4388-B5A4-1266F13C74C6}" type="pres">
      <dgm:prSet presAssocID="{67822D3E-0284-4D12-9D9C-EE8A3D5E1992}" presName="root" presStyleCnt="0"/>
      <dgm:spPr/>
    </dgm:pt>
    <dgm:pt modelId="{6F0FBC0B-12BD-4FC3-BFB8-6A97B9E92F54}" type="pres">
      <dgm:prSet presAssocID="{67822D3E-0284-4D12-9D9C-EE8A3D5E1992}" presName="rootComposite" presStyleCnt="0"/>
      <dgm:spPr/>
    </dgm:pt>
    <dgm:pt modelId="{7B2964EE-4D57-4E3A-B8C3-08604EB35262}" type="pres">
      <dgm:prSet presAssocID="{67822D3E-0284-4D12-9D9C-EE8A3D5E1992}" presName="rootText" presStyleLbl="node1" presStyleIdx="0" presStyleCnt="1"/>
      <dgm:spPr/>
      <dgm:t>
        <a:bodyPr/>
        <a:lstStyle/>
        <a:p>
          <a:endParaRPr lang="es-EC"/>
        </a:p>
      </dgm:t>
    </dgm:pt>
    <dgm:pt modelId="{FCFC4C46-88E9-4551-9FE5-D476FA3DA350}" type="pres">
      <dgm:prSet presAssocID="{67822D3E-0284-4D12-9D9C-EE8A3D5E1992}" presName="rootConnector" presStyleLbl="node1" presStyleIdx="0" presStyleCnt="1"/>
      <dgm:spPr/>
      <dgm:t>
        <a:bodyPr/>
        <a:lstStyle/>
        <a:p>
          <a:endParaRPr lang="es-EC"/>
        </a:p>
      </dgm:t>
    </dgm:pt>
    <dgm:pt modelId="{C6CB0703-36CA-4EDA-AD3D-CC6F5AB575FD}" type="pres">
      <dgm:prSet presAssocID="{67822D3E-0284-4D12-9D9C-EE8A3D5E1992}" presName="childShape" presStyleCnt="0"/>
      <dgm:spPr/>
    </dgm:pt>
    <dgm:pt modelId="{7CB8BA86-7D3E-48F7-949C-A2338FAEA64F}" type="pres">
      <dgm:prSet presAssocID="{4D80EBEA-D548-4D49-A6B4-683E6AC22D92}" presName="Name13" presStyleLbl="parChTrans1D2" presStyleIdx="0" presStyleCnt="2"/>
      <dgm:spPr/>
      <dgm:t>
        <a:bodyPr/>
        <a:lstStyle/>
        <a:p>
          <a:endParaRPr lang="es-EC"/>
        </a:p>
      </dgm:t>
    </dgm:pt>
    <dgm:pt modelId="{B2F039F9-80B2-40D9-BC57-F6C79706A0AE}" type="pres">
      <dgm:prSet presAssocID="{69227538-C6B5-49EB-99A7-873B716918DA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9AC13E-0A50-4CE1-B455-7CF21F38F5C0}" type="pres">
      <dgm:prSet presAssocID="{2AF54515-CC29-479F-995F-7FC1ED73D004}" presName="Name13" presStyleLbl="parChTrans1D2" presStyleIdx="1" presStyleCnt="2"/>
      <dgm:spPr/>
      <dgm:t>
        <a:bodyPr/>
        <a:lstStyle/>
        <a:p>
          <a:endParaRPr lang="es-EC"/>
        </a:p>
      </dgm:t>
    </dgm:pt>
    <dgm:pt modelId="{75DE9108-65A2-4DDB-B148-6B228E9266F2}" type="pres">
      <dgm:prSet presAssocID="{ADA87871-A114-4CD9-90D5-E75AF7BDCF3F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DCC7571-2FE6-4529-A79F-80C5407EB132}" srcId="{67822D3E-0284-4D12-9D9C-EE8A3D5E1992}" destId="{69227538-C6B5-49EB-99A7-873B716918DA}" srcOrd="0" destOrd="0" parTransId="{4D80EBEA-D548-4D49-A6B4-683E6AC22D92}" sibTransId="{FDA1DCAB-E680-4F37-A3DF-A9F0225A87AC}"/>
    <dgm:cxn modelId="{A02D3B96-4246-4D69-B577-D3F5820450D3}" srcId="{67822D3E-0284-4D12-9D9C-EE8A3D5E1992}" destId="{ADA87871-A114-4CD9-90D5-E75AF7BDCF3F}" srcOrd="1" destOrd="0" parTransId="{2AF54515-CC29-479F-995F-7FC1ED73D004}" sibTransId="{074ED91D-0F64-443D-A428-732D9C57E9E7}"/>
    <dgm:cxn modelId="{B08E5BAA-74EA-4C8D-9125-9A9EA50F325B}" type="presOf" srcId="{67822D3E-0284-4D12-9D9C-EE8A3D5E1992}" destId="{FCFC4C46-88E9-4551-9FE5-D476FA3DA350}" srcOrd="1" destOrd="0" presId="urn:microsoft.com/office/officeart/2005/8/layout/hierarchy3"/>
    <dgm:cxn modelId="{B24295E3-70AF-4823-A16C-D951C1F6DDA3}" srcId="{7019B144-FBB9-4AFF-9281-9AB0F9E5301D}" destId="{67822D3E-0284-4D12-9D9C-EE8A3D5E1992}" srcOrd="0" destOrd="0" parTransId="{93FB1D9D-E906-47F6-9177-4F5D917FC492}" sibTransId="{45454140-8626-492A-9D7E-EB4D482CE0AB}"/>
    <dgm:cxn modelId="{6DA724B0-5166-49BB-83DE-19655C3F42BA}" type="presOf" srcId="{7019B144-FBB9-4AFF-9281-9AB0F9E5301D}" destId="{242500A3-9F3D-4175-9ECA-9286506CEFBE}" srcOrd="0" destOrd="0" presId="urn:microsoft.com/office/officeart/2005/8/layout/hierarchy3"/>
    <dgm:cxn modelId="{E5D96376-5A70-4334-9270-9729B184A509}" type="presOf" srcId="{ADA87871-A114-4CD9-90D5-E75AF7BDCF3F}" destId="{75DE9108-65A2-4DDB-B148-6B228E9266F2}" srcOrd="0" destOrd="0" presId="urn:microsoft.com/office/officeart/2005/8/layout/hierarchy3"/>
    <dgm:cxn modelId="{B21ACDAA-D0BE-4838-8B2F-90D009CFCD97}" type="presOf" srcId="{69227538-C6B5-49EB-99A7-873B716918DA}" destId="{B2F039F9-80B2-40D9-BC57-F6C79706A0AE}" srcOrd="0" destOrd="0" presId="urn:microsoft.com/office/officeart/2005/8/layout/hierarchy3"/>
    <dgm:cxn modelId="{8B08B10A-B753-4A37-80AE-551D3966191A}" type="presOf" srcId="{4D80EBEA-D548-4D49-A6B4-683E6AC22D92}" destId="{7CB8BA86-7D3E-48F7-949C-A2338FAEA64F}" srcOrd="0" destOrd="0" presId="urn:microsoft.com/office/officeart/2005/8/layout/hierarchy3"/>
    <dgm:cxn modelId="{D72B0C96-7DD9-4EFE-9439-534AE0581FB1}" type="presOf" srcId="{67822D3E-0284-4D12-9D9C-EE8A3D5E1992}" destId="{7B2964EE-4D57-4E3A-B8C3-08604EB35262}" srcOrd="0" destOrd="0" presId="urn:microsoft.com/office/officeart/2005/8/layout/hierarchy3"/>
    <dgm:cxn modelId="{635493BD-68D2-49ED-9330-B43479DACFB0}" type="presOf" srcId="{2AF54515-CC29-479F-995F-7FC1ED73D004}" destId="{509AC13E-0A50-4CE1-B455-7CF21F38F5C0}" srcOrd="0" destOrd="0" presId="urn:microsoft.com/office/officeart/2005/8/layout/hierarchy3"/>
    <dgm:cxn modelId="{80C94D67-D39F-4237-B9DE-D47D9B53ADD2}" type="presParOf" srcId="{242500A3-9F3D-4175-9ECA-9286506CEFBE}" destId="{62FC095A-686E-4388-B5A4-1266F13C74C6}" srcOrd="0" destOrd="0" presId="urn:microsoft.com/office/officeart/2005/8/layout/hierarchy3"/>
    <dgm:cxn modelId="{DF626ADE-2896-485D-BF7E-AFA4B0E9CDD6}" type="presParOf" srcId="{62FC095A-686E-4388-B5A4-1266F13C74C6}" destId="{6F0FBC0B-12BD-4FC3-BFB8-6A97B9E92F54}" srcOrd="0" destOrd="0" presId="urn:microsoft.com/office/officeart/2005/8/layout/hierarchy3"/>
    <dgm:cxn modelId="{003F9916-EAC4-4071-BD84-B4062A86BA59}" type="presParOf" srcId="{6F0FBC0B-12BD-4FC3-BFB8-6A97B9E92F54}" destId="{7B2964EE-4D57-4E3A-B8C3-08604EB35262}" srcOrd="0" destOrd="0" presId="urn:microsoft.com/office/officeart/2005/8/layout/hierarchy3"/>
    <dgm:cxn modelId="{0D2FB806-577B-4430-9C7A-EC2FAF60BF8A}" type="presParOf" srcId="{6F0FBC0B-12BD-4FC3-BFB8-6A97B9E92F54}" destId="{FCFC4C46-88E9-4551-9FE5-D476FA3DA350}" srcOrd="1" destOrd="0" presId="urn:microsoft.com/office/officeart/2005/8/layout/hierarchy3"/>
    <dgm:cxn modelId="{711BD49F-E813-4F34-B35D-3AFC42A8488F}" type="presParOf" srcId="{62FC095A-686E-4388-B5A4-1266F13C74C6}" destId="{C6CB0703-36CA-4EDA-AD3D-CC6F5AB575FD}" srcOrd="1" destOrd="0" presId="urn:microsoft.com/office/officeart/2005/8/layout/hierarchy3"/>
    <dgm:cxn modelId="{1D5C24B0-84A3-4FB7-9FF0-FC00FF737DC2}" type="presParOf" srcId="{C6CB0703-36CA-4EDA-AD3D-CC6F5AB575FD}" destId="{7CB8BA86-7D3E-48F7-949C-A2338FAEA64F}" srcOrd="0" destOrd="0" presId="urn:microsoft.com/office/officeart/2005/8/layout/hierarchy3"/>
    <dgm:cxn modelId="{008AC33E-686E-4A1A-AB2E-2CB57D5E739D}" type="presParOf" srcId="{C6CB0703-36CA-4EDA-AD3D-CC6F5AB575FD}" destId="{B2F039F9-80B2-40D9-BC57-F6C79706A0AE}" srcOrd="1" destOrd="0" presId="urn:microsoft.com/office/officeart/2005/8/layout/hierarchy3"/>
    <dgm:cxn modelId="{61623CBF-E020-4856-8914-1C19B906517A}" type="presParOf" srcId="{C6CB0703-36CA-4EDA-AD3D-CC6F5AB575FD}" destId="{509AC13E-0A50-4CE1-B455-7CF21F38F5C0}" srcOrd="2" destOrd="0" presId="urn:microsoft.com/office/officeart/2005/8/layout/hierarchy3"/>
    <dgm:cxn modelId="{26B86B7D-4E42-4F83-9822-E238355AFC51}" type="presParOf" srcId="{C6CB0703-36CA-4EDA-AD3D-CC6F5AB575FD}" destId="{75DE9108-65A2-4DDB-B148-6B228E9266F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BE246C9-DD0E-40B2-9B67-7A7930DCB5AA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9D3D19E9-F269-46E0-903B-8CA67836B0A4}">
      <dgm:prSet phldrT="[Texto]"/>
      <dgm:spPr/>
      <dgm:t>
        <a:bodyPr/>
        <a:lstStyle/>
        <a:p>
          <a:r>
            <a:rPr lang="es-EC" dirty="0" smtClean="0"/>
            <a:t>El Oro – decomisos: 111</a:t>
          </a:r>
          <a:endParaRPr lang="es-EC" dirty="0"/>
        </a:p>
      </dgm:t>
    </dgm:pt>
    <dgm:pt modelId="{4EDD3E7D-74C7-4E98-8EA1-C2687DFB900A}" type="parTrans" cxnId="{2E45CBA0-1990-47A2-8CFC-A951CFFA233E}">
      <dgm:prSet/>
      <dgm:spPr/>
      <dgm:t>
        <a:bodyPr/>
        <a:lstStyle/>
        <a:p>
          <a:endParaRPr lang="es-EC"/>
        </a:p>
      </dgm:t>
    </dgm:pt>
    <dgm:pt modelId="{58BC9011-0DA4-4A0C-BDE0-0ED64F55BE3C}" type="sibTrans" cxnId="{2E45CBA0-1990-47A2-8CFC-A951CFFA233E}">
      <dgm:prSet/>
      <dgm:spPr/>
      <dgm:t>
        <a:bodyPr/>
        <a:lstStyle/>
        <a:p>
          <a:endParaRPr lang="es-EC"/>
        </a:p>
      </dgm:t>
    </dgm:pt>
    <dgm:pt modelId="{B405DA5B-1E72-4F42-B122-C4E34B9BE698}">
      <dgm:prSet phldrT="[Texto]"/>
      <dgm:spPr/>
      <dgm:t>
        <a:bodyPr/>
        <a:lstStyle/>
        <a:p>
          <a:r>
            <a:rPr lang="es-EC" dirty="0" smtClean="0"/>
            <a:t>Loja- decomisos: 897</a:t>
          </a:r>
          <a:endParaRPr lang="es-EC" dirty="0"/>
        </a:p>
      </dgm:t>
    </dgm:pt>
    <dgm:pt modelId="{80A52E62-BB37-40E0-8FE0-43CBD9D115C3}" type="parTrans" cxnId="{2FD08A4A-3555-453E-BF02-6362378B31E5}">
      <dgm:prSet/>
      <dgm:spPr/>
      <dgm:t>
        <a:bodyPr/>
        <a:lstStyle/>
        <a:p>
          <a:endParaRPr lang="es-EC"/>
        </a:p>
      </dgm:t>
    </dgm:pt>
    <dgm:pt modelId="{665F205C-5176-45E4-B365-EAE0134D32BE}" type="sibTrans" cxnId="{2FD08A4A-3555-453E-BF02-6362378B31E5}">
      <dgm:prSet/>
      <dgm:spPr/>
      <dgm:t>
        <a:bodyPr/>
        <a:lstStyle/>
        <a:p>
          <a:endParaRPr lang="es-EC"/>
        </a:p>
      </dgm:t>
    </dgm:pt>
    <dgm:pt modelId="{37439D0C-E767-4B9F-824F-786CCC4EE029}">
      <dgm:prSet phldrT="[Texto]"/>
      <dgm:spPr/>
      <dgm:t>
        <a:bodyPr/>
        <a:lstStyle/>
        <a:p>
          <a:r>
            <a:rPr lang="es-EC" dirty="0" smtClean="0"/>
            <a:t>Zamora Chinchipe- decomisos: 10</a:t>
          </a:r>
          <a:endParaRPr lang="es-EC" dirty="0"/>
        </a:p>
      </dgm:t>
    </dgm:pt>
    <dgm:pt modelId="{6EEE8282-CDE2-435B-AF8D-316B560F136D}" type="parTrans" cxnId="{84016299-75FF-44B1-85FE-DE7B17ABC45E}">
      <dgm:prSet/>
      <dgm:spPr/>
      <dgm:t>
        <a:bodyPr/>
        <a:lstStyle/>
        <a:p>
          <a:endParaRPr lang="es-EC"/>
        </a:p>
      </dgm:t>
    </dgm:pt>
    <dgm:pt modelId="{281CD504-D683-4D8B-B4A3-240BE3EF40F2}" type="sibTrans" cxnId="{84016299-75FF-44B1-85FE-DE7B17ABC45E}">
      <dgm:prSet/>
      <dgm:spPr/>
      <dgm:t>
        <a:bodyPr/>
        <a:lstStyle/>
        <a:p>
          <a:endParaRPr lang="es-EC"/>
        </a:p>
      </dgm:t>
    </dgm:pt>
    <dgm:pt modelId="{EFD47D11-830C-48A5-A09D-35F173EC442B}" type="pres">
      <dgm:prSet presAssocID="{EBE246C9-DD0E-40B2-9B67-7A7930DCB5A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742D0CE-CF8B-4C74-A24E-15D504BD80C6}" type="pres">
      <dgm:prSet presAssocID="{9D3D19E9-F269-46E0-903B-8CA67836B0A4}" presName="parentLin" presStyleCnt="0"/>
      <dgm:spPr/>
    </dgm:pt>
    <dgm:pt modelId="{AEA1D840-3FF7-4FA6-B1C4-5628B7F84CDB}" type="pres">
      <dgm:prSet presAssocID="{9D3D19E9-F269-46E0-903B-8CA67836B0A4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34E0E8C6-0902-46C5-9CE4-2DE0F4B705BB}" type="pres">
      <dgm:prSet presAssocID="{9D3D19E9-F269-46E0-903B-8CA67836B0A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913CC5-F251-48F8-9551-85E046AE1FCB}" type="pres">
      <dgm:prSet presAssocID="{9D3D19E9-F269-46E0-903B-8CA67836B0A4}" presName="negativeSpace" presStyleCnt="0"/>
      <dgm:spPr/>
    </dgm:pt>
    <dgm:pt modelId="{BBD23E83-B2A8-4971-A023-9F864697273E}" type="pres">
      <dgm:prSet presAssocID="{9D3D19E9-F269-46E0-903B-8CA67836B0A4}" presName="childText" presStyleLbl="conFgAcc1" presStyleIdx="0" presStyleCnt="3">
        <dgm:presLayoutVars>
          <dgm:bulletEnabled val="1"/>
        </dgm:presLayoutVars>
      </dgm:prSet>
      <dgm:spPr/>
    </dgm:pt>
    <dgm:pt modelId="{CD1801F2-14AD-4628-876E-64B720E808C6}" type="pres">
      <dgm:prSet presAssocID="{58BC9011-0DA4-4A0C-BDE0-0ED64F55BE3C}" presName="spaceBetweenRectangles" presStyleCnt="0"/>
      <dgm:spPr/>
    </dgm:pt>
    <dgm:pt modelId="{687290EE-A453-4C86-8E16-616E7147F303}" type="pres">
      <dgm:prSet presAssocID="{B405DA5B-1E72-4F42-B122-C4E34B9BE698}" presName="parentLin" presStyleCnt="0"/>
      <dgm:spPr/>
    </dgm:pt>
    <dgm:pt modelId="{A86279A9-DB40-419D-A668-FE8BB631C81B}" type="pres">
      <dgm:prSet presAssocID="{B405DA5B-1E72-4F42-B122-C4E34B9BE698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5B0E309A-BBEC-4330-A841-50C9380CD58C}" type="pres">
      <dgm:prSet presAssocID="{B405DA5B-1E72-4F42-B122-C4E34B9BE69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47F5EC-006E-40F5-B2F7-370C58BE1AD0}" type="pres">
      <dgm:prSet presAssocID="{B405DA5B-1E72-4F42-B122-C4E34B9BE698}" presName="negativeSpace" presStyleCnt="0"/>
      <dgm:spPr/>
    </dgm:pt>
    <dgm:pt modelId="{32BE0401-3156-4F05-A1C3-C46ECF4533C0}" type="pres">
      <dgm:prSet presAssocID="{B405DA5B-1E72-4F42-B122-C4E34B9BE698}" presName="childText" presStyleLbl="conFgAcc1" presStyleIdx="1" presStyleCnt="3">
        <dgm:presLayoutVars>
          <dgm:bulletEnabled val="1"/>
        </dgm:presLayoutVars>
      </dgm:prSet>
      <dgm:spPr/>
    </dgm:pt>
    <dgm:pt modelId="{AD4A18A0-E8BF-45AA-9D1F-C2AA717A9A58}" type="pres">
      <dgm:prSet presAssocID="{665F205C-5176-45E4-B365-EAE0134D32BE}" presName="spaceBetweenRectangles" presStyleCnt="0"/>
      <dgm:spPr/>
    </dgm:pt>
    <dgm:pt modelId="{5B746305-F7AE-4129-A596-6F84E596C527}" type="pres">
      <dgm:prSet presAssocID="{37439D0C-E767-4B9F-824F-786CCC4EE029}" presName="parentLin" presStyleCnt="0"/>
      <dgm:spPr/>
    </dgm:pt>
    <dgm:pt modelId="{CE063F30-1E23-411A-B4E6-991F695CEDD3}" type="pres">
      <dgm:prSet presAssocID="{37439D0C-E767-4B9F-824F-786CCC4EE029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6340A790-511A-4E89-B611-9B88DEA7B33D}" type="pres">
      <dgm:prSet presAssocID="{37439D0C-E767-4B9F-824F-786CCC4EE02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56833B-371C-45C1-A3BD-1B8A7A3F3AA5}" type="pres">
      <dgm:prSet presAssocID="{37439D0C-E767-4B9F-824F-786CCC4EE029}" presName="negativeSpace" presStyleCnt="0"/>
      <dgm:spPr/>
    </dgm:pt>
    <dgm:pt modelId="{D987281C-6321-4772-AF49-6271B000BA59}" type="pres">
      <dgm:prSet presAssocID="{37439D0C-E767-4B9F-824F-786CCC4EE02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E45CBA0-1990-47A2-8CFC-A951CFFA233E}" srcId="{EBE246C9-DD0E-40B2-9B67-7A7930DCB5AA}" destId="{9D3D19E9-F269-46E0-903B-8CA67836B0A4}" srcOrd="0" destOrd="0" parTransId="{4EDD3E7D-74C7-4E98-8EA1-C2687DFB900A}" sibTransId="{58BC9011-0DA4-4A0C-BDE0-0ED64F55BE3C}"/>
    <dgm:cxn modelId="{00412803-BC35-4381-97C8-0230460BEFA0}" type="presOf" srcId="{37439D0C-E767-4B9F-824F-786CCC4EE029}" destId="{6340A790-511A-4E89-B611-9B88DEA7B33D}" srcOrd="1" destOrd="0" presId="urn:microsoft.com/office/officeart/2005/8/layout/list1"/>
    <dgm:cxn modelId="{2177429C-7804-441E-95B1-B4FAB6FF40E0}" type="presOf" srcId="{9D3D19E9-F269-46E0-903B-8CA67836B0A4}" destId="{34E0E8C6-0902-46C5-9CE4-2DE0F4B705BB}" srcOrd="1" destOrd="0" presId="urn:microsoft.com/office/officeart/2005/8/layout/list1"/>
    <dgm:cxn modelId="{84016299-75FF-44B1-85FE-DE7B17ABC45E}" srcId="{EBE246C9-DD0E-40B2-9B67-7A7930DCB5AA}" destId="{37439D0C-E767-4B9F-824F-786CCC4EE029}" srcOrd="2" destOrd="0" parTransId="{6EEE8282-CDE2-435B-AF8D-316B560F136D}" sibTransId="{281CD504-D683-4D8B-B4A3-240BE3EF40F2}"/>
    <dgm:cxn modelId="{D0BF42C5-11E9-4267-B495-1527F8E02CAD}" type="presOf" srcId="{37439D0C-E767-4B9F-824F-786CCC4EE029}" destId="{CE063F30-1E23-411A-B4E6-991F695CEDD3}" srcOrd="0" destOrd="0" presId="urn:microsoft.com/office/officeart/2005/8/layout/list1"/>
    <dgm:cxn modelId="{F5E3277F-BDDC-4F95-ACBE-8452AB7E713D}" type="presOf" srcId="{B405DA5B-1E72-4F42-B122-C4E34B9BE698}" destId="{5B0E309A-BBEC-4330-A841-50C9380CD58C}" srcOrd="1" destOrd="0" presId="urn:microsoft.com/office/officeart/2005/8/layout/list1"/>
    <dgm:cxn modelId="{F29F8C16-3417-4F22-A39C-02B908554A1F}" type="presOf" srcId="{9D3D19E9-F269-46E0-903B-8CA67836B0A4}" destId="{AEA1D840-3FF7-4FA6-B1C4-5628B7F84CDB}" srcOrd="0" destOrd="0" presId="urn:microsoft.com/office/officeart/2005/8/layout/list1"/>
    <dgm:cxn modelId="{D1F4297B-C4FA-4C05-92F9-D632CD5D98D9}" type="presOf" srcId="{B405DA5B-1E72-4F42-B122-C4E34B9BE698}" destId="{A86279A9-DB40-419D-A668-FE8BB631C81B}" srcOrd="0" destOrd="0" presId="urn:microsoft.com/office/officeart/2005/8/layout/list1"/>
    <dgm:cxn modelId="{2FD08A4A-3555-453E-BF02-6362378B31E5}" srcId="{EBE246C9-DD0E-40B2-9B67-7A7930DCB5AA}" destId="{B405DA5B-1E72-4F42-B122-C4E34B9BE698}" srcOrd="1" destOrd="0" parTransId="{80A52E62-BB37-40E0-8FE0-43CBD9D115C3}" sibTransId="{665F205C-5176-45E4-B365-EAE0134D32BE}"/>
    <dgm:cxn modelId="{EAF3325E-BEE6-411C-AE72-00689514D7FB}" type="presOf" srcId="{EBE246C9-DD0E-40B2-9B67-7A7930DCB5AA}" destId="{EFD47D11-830C-48A5-A09D-35F173EC442B}" srcOrd="0" destOrd="0" presId="urn:microsoft.com/office/officeart/2005/8/layout/list1"/>
    <dgm:cxn modelId="{57775B34-C270-4279-A959-0672CCB22329}" type="presParOf" srcId="{EFD47D11-830C-48A5-A09D-35F173EC442B}" destId="{B742D0CE-CF8B-4C74-A24E-15D504BD80C6}" srcOrd="0" destOrd="0" presId="urn:microsoft.com/office/officeart/2005/8/layout/list1"/>
    <dgm:cxn modelId="{21F7D085-4E44-4775-94B8-FB44E20A19F9}" type="presParOf" srcId="{B742D0CE-CF8B-4C74-A24E-15D504BD80C6}" destId="{AEA1D840-3FF7-4FA6-B1C4-5628B7F84CDB}" srcOrd="0" destOrd="0" presId="urn:microsoft.com/office/officeart/2005/8/layout/list1"/>
    <dgm:cxn modelId="{6AFCB487-DC0B-4D7F-BD0D-5D6C49B4EE8A}" type="presParOf" srcId="{B742D0CE-CF8B-4C74-A24E-15D504BD80C6}" destId="{34E0E8C6-0902-46C5-9CE4-2DE0F4B705BB}" srcOrd="1" destOrd="0" presId="urn:microsoft.com/office/officeart/2005/8/layout/list1"/>
    <dgm:cxn modelId="{8859FD54-2300-4D3C-8E51-CDC8CC4A3EBF}" type="presParOf" srcId="{EFD47D11-830C-48A5-A09D-35F173EC442B}" destId="{BF913CC5-F251-48F8-9551-85E046AE1FCB}" srcOrd="1" destOrd="0" presId="urn:microsoft.com/office/officeart/2005/8/layout/list1"/>
    <dgm:cxn modelId="{1F91E3C7-DEBC-4FFE-B2F7-F85166F5959E}" type="presParOf" srcId="{EFD47D11-830C-48A5-A09D-35F173EC442B}" destId="{BBD23E83-B2A8-4971-A023-9F864697273E}" srcOrd="2" destOrd="0" presId="urn:microsoft.com/office/officeart/2005/8/layout/list1"/>
    <dgm:cxn modelId="{4BA56744-FC37-4C23-8E73-6FBAE3A61484}" type="presParOf" srcId="{EFD47D11-830C-48A5-A09D-35F173EC442B}" destId="{CD1801F2-14AD-4628-876E-64B720E808C6}" srcOrd="3" destOrd="0" presId="urn:microsoft.com/office/officeart/2005/8/layout/list1"/>
    <dgm:cxn modelId="{D1B740AF-CFC1-4507-86E7-C87577EE56CC}" type="presParOf" srcId="{EFD47D11-830C-48A5-A09D-35F173EC442B}" destId="{687290EE-A453-4C86-8E16-616E7147F303}" srcOrd="4" destOrd="0" presId="urn:microsoft.com/office/officeart/2005/8/layout/list1"/>
    <dgm:cxn modelId="{DA251B54-E525-4BF0-BD28-1C7992D28372}" type="presParOf" srcId="{687290EE-A453-4C86-8E16-616E7147F303}" destId="{A86279A9-DB40-419D-A668-FE8BB631C81B}" srcOrd="0" destOrd="0" presId="urn:microsoft.com/office/officeart/2005/8/layout/list1"/>
    <dgm:cxn modelId="{D5D0A53D-5BDE-4512-84D4-C127C552BF69}" type="presParOf" srcId="{687290EE-A453-4C86-8E16-616E7147F303}" destId="{5B0E309A-BBEC-4330-A841-50C9380CD58C}" srcOrd="1" destOrd="0" presId="urn:microsoft.com/office/officeart/2005/8/layout/list1"/>
    <dgm:cxn modelId="{C3932B2B-26BA-494C-92FF-5E56C5FC2DA4}" type="presParOf" srcId="{EFD47D11-830C-48A5-A09D-35F173EC442B}" destId="{C447F5EC-006E-40F5-B2F7-370C58BE1AD0}" srcOrd="5" destOrd="0" presId="urn:microsoft.com/office/officeart/2005/8/layout/list1"/>
    <dgm:cxn modelId="{8AA7107D-F4F6-4007-9713-7B6E600D5002}" type="presParOf" srcId="{EFD47D11-830C-48A5-A09D-35F173EC442B}" destId="{32BE0401-3156-4F05-A1C3-C46ECF4533C0}" srcOrd="6" destOrd="0" presId="urn:microsoft.com/office/officeart/2005/8/layout/list1"/>
    <dgm:cxn modelId="{6DADC748-F630-49B1-9CDE-289E3C8E11B3}" type="presParOf" srcId="{EFD47D11-830C-48A5-A09D-35F173EC442B}" destId="{AD4A18A0-E8BF-45AA-9D1F-C2AA717A9A58}" srcOrd="7" destOrd="0" presId="urn:microsoft.com/office/officeart/2005/8/layout/list1"/>
    <dgm:cxn modelId="{F5EAF4E4-E631-46AB-9E21-5F340E9C0328}" type="presParOf" srcId="{EFD47D11-830C-48A5-A09D-35F173EC442B}" destId="{5B746305-F7AE-4129-A596-6F84E596C527}" srcOrd="8" destOrd="0" presId="urn:microsoft.com/office/officeart/2005/8/layout/list1"/>
    <dgm:cxn modelId="{8770EE16-889A-4978-899E-8DB4DEC6315A}" type="presParOf" srcId="{5B746305-F7AE-4129-A596-6F84E596C527}" destId="{CE063F30-1E23-411A-B4E6-991F695CEDD3}" srcOrd="0" destOrd="0" presId="urn:microsoft.com/office/officeart/2005/8/layout/list1"/>
    <dgm:cxn modelId="{E4435B6B-5D14-45FE-8EDE-97BE5F714B3A}" type="presParOf" srcId="{5B746305-F7AE-4129-A596-6F84E596C527}" destId="{6340A790-511A-4E89-B611-9B88DEA7B33D}" srcOrd="1" destOrd="0" presId="urn:microsoft.com/office/officeart/2005/8/layout/list1"/>
    <dgm:cxn modelId="{7A00B0AC-C3AB-422B-B683-094E46048DAF}" type="presParOf" srcId="{EFD47D11-830C-48A5-A09D-35F173EC442B}" destId="{B456833B-371C-45C1-A3BD-1B8A7A3F3AA5}" srcOrd="9" destOrd="0" presId="urn:microsoft.com/office/officeart/2005/8/layout/list1"/>
    <dgm:cxn modelId="{E848F780-F349-4F1F-ADC2-CB835C0C40E4}" type="presParOf" srcId="{EFD47D11-830C-48A5-A09D-35F173EC442B}" destId="{D987281C-6321-4772-AF49-6271B000BA5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4285750-AAC5-4BB2-85B0-6BA26D9880B3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07B0F9E3-FBF5-4F1C-808D-D089B9C6E76A}">
      <dgm:prSet phldrT="[Texto]" custT="1"/>
      <dgm:spPr/>
      <dgm:t>
        <a:bodyPr/>
        <a:lstStyle/>
        <a:p>
          <a:r>
            <a:rPr lang="es-EC" sz="1400" b="1" smtClean="0"/>
            <a:t>EL ORO</a:t>
          </a:r>
          <a:endParaRPr lang="es-EC" sz="1400" b="1" dirty="0"/>
        </a:p>
      </dgm:t>
    </dgm:pt>
    <dgm:pt modelId="{5AD59EF4-6BAA-4EFA-A2A5-8B487590A64C}" type="parTrans" cxnId="{DE5AB933-CD14-4DEB-88C2-674EB142AF40}">
      <dgm:prSet/>
      <dgm:spPr/>
      <dgm:t>
        <a:bodyPr/>
        <a:lstStyle/>
        <a:p>
          <a:endParaRPr lang="es-EC" sz="1400" b="1">
            <a:solidFill>
              <a:schemeClr val="bg2">
                <a:lumMod val="25000"/>
              </a:schemeClr>
            </a:solidFill>
          </a:endParaRPr>
        </a:p>
      </dgm:t>
    </dgm:pt>
    <dgm:pt modelId="{FE98C5CB-9E5A-4F3E-8716-5A1CC1BD8E85}" type="sibTrans" cxnId="{DE5AB933-CD14-4DEB-88C2-674EB142AF40}">
      <dgm:prSet/>
      <dgm:spPr/>
      <dgm:t>
        <a:bodyPr/>
        <a:lstStyle/>
        <a:p>
          <a:endParaRPr lang="es-EC" sz="1400" b="1">
            <a:solidFill>
              <a:schemeClr val="bg2">
                <a:lumMod val="25000"/>
              </a:schemeClr>
            </a:solidFill>
          </a:endParaRPr>
        </a:p>
      </dgm:t>
    </dgm:pt>
    <dgm:pt modelId="{D96C7A1A-3EC8-4B66-8B20-EABD50221847}">
      <dgm:prSet phldrT="[Texto]" custT="1"/>
      <dgm:spPr/>
      <dgm:t>
        <a:bodyPr/>
        <a:lstStyle/>
        <a:p>
          <a:r>
            <a:rPr lang="es-EC" sz="1400" b="1" i="0" dirty="0" smtClean="0"/>
            <a:t>Laboratorios de Diagnóstico Rápido (LDR)</a:t>
          </a:r>
          <a:endParaRPr lang="es-EC" sz="1400" b="1" dirty="0"/>
        </a:p>
      </dgm:t>
    </dgm:pt>
    <dgm:pt modelId="{853698CA-0DE1-42C9-B904-85E37F3D8774}" type="parTrans" cxnId="{835321A0-B1D4-4E99-95AB-5AF9AECE3153}">
      <dgm:prSet/>
      <dgm:spPr/>
      <dgm:t>
        <a:bodyPr/>
        <a:lstStyle/>
        <a:p>
          <a:endParaRPr lang="es-EC" sz="1400" b="1">
            <a:solidFill>
              <a:schemeClr val="bg2">
                <a:lumMod val="25000"/>
              </a:schemeClr>
            </a:solidFill>
          </a:endParaRPr>
        </a:p>
      </dgm:t>
    </dgm:pt>
    <dgm:pt modelId="{9C6D6873-406C-4ABE-98E6-1B96719B31AC}" type="sibTrans" cxnId="{835321A0-B1D4-4E99-95AB-5AF9AECE3153}">
      <dgm:prSet/>
      <dgm:spPr/>
      <dgm:t>
        <a:bodyPr/>
        <a:lstStyle/>
        <a:p>
          <a:endParaRPr lang="es-EC" sz="1400" b="1">
            <a:solidFill>
              <a:schemeClr val="bg2">
                <a:lumMod val="25000"/>
              </a:schemeClr>
            </a:solidFill>
          </a:endParaRPr>
        </a:p>
      </dgm:t>
    </dgm:pt>
    <dgm:pt modelId="{B5F7AA9B-5053-4B7C-B31D-DBD728CFC067}">
      <dgm:prSet phldrT="[Texto]" custT="1"/>
      <dgm:spPr/>
      <dgm:t>
        <a:bodyPr/>
        <a:lstStyle/>
        <a:p>
          <a:r>
            <a:rPr lang="es-EC" sz="1400" b="1" dirty="0" smtClean="0"/>
            <a:t>C.E.B.A.F - HUAQUILLAS</a:t>
          </a:r>
          <a:endParaRPr lang="es-EC" sz="1400" b="1" dirty="0"/>
        </a:p>
      </dgm:t>
    </dgm:pt>
    <dgm:pt modelId="{0A20B0B9-DB67-44DD-8E43-775A7BD59735}" type="parTrans" cxnId="{6621C3C2-A25E-42CB-90A9-62A581D45E20}">
      <dgm:prSet/>
      <dgm:spPr/>
      <dgm:t>
        <a:bodyPr/>
        <a:lstStyle/>
        <a:p>
          <a:endParaRPr lang="es-EC" sz="1400" b="1">
            <a:solidFill>
              <a:schemeClr val="bg2">
                <a:lumMod val="25000"/>
              </a:schemeClr>
            </a:solidFill>
          </a:endParaRPr>
        </a:p>
      </dgm:t>
    </dgm:pt>
    <dgm:pt modelId="{4AE8F061-B2BB-4C9E-B9AA-848E4DE9E1C7}" type="sibTrans" cxnId="{6621C3C2-A25E-42CB-90A9-62A581D45E20}">
      <dgm:prSet/>
      <dgm:spPr/>
      <dgm:t>
        <a:bodyPr/>
        <a:lstStyle/>
        <a:p>
          <a:endParaRPr lang="es-EC" sz="1400" b="1">
            <a:solidFill>
              <a:schemeClr val="bg2">
                <a:lumMod val="25000"/>
              </a:schemeClr>
            </a:solidFill>
          </a:endParaRPr>
        </a:p>
      </dgm:t>
    </dgm:pt>
    <dgm:pt modelId="{2983A5C0-05B0-409F-9EA8-34F3A4E7A013}">
      <dgm:prSet phldrT="[Texto]" custT="1"/>
      <dgm:spPr/>
      <dgm:t>
        <a:bodyPr/>
        <a:lstStyle/>
        <a:p>
          <a:r>
            <a:rPr lang="es-EC" sz="1400" b="1" smtClean="0"/>
            <a:t>LOJA</a:t>
          </a:r>
          <a:endParaRPr lang="es-EC" sz="1400" b="1" dirty="0"/>
        </a:p>
      </dgm:t>
    </dgm:pt>
    <dgm:pt modelId="{D07D418B-1DDF-4C74-94E9-ABC92FEB5404}" type="parTrans" cxnId="{086DF275-D8F6-4E89-A251-2FFB6867988D}">
      <dgm:prSet/>
      <dgm:spPr/>
      <dgm:t>
        <a:bodyPr/>
        <a:lstStyle/>
        <a:p>
          <a:endParaRPr lang="es-EC" sz="1400" b="1">
            <a:solidFill>
              <a:schemeClr val="bg2">
                <a:lumMod val="25000"/>
              </a:schemeClr>
            </a:solidFill>
          </a:endParaRPr>
        </a:p>
      </dgm:t>
    </dgm:pt>
    <dgm:pt modelId="{CB9DA724-795F-42A9-B455-BF229D8F4B1B}" type="sibTrans" cxnId="{086DF275-D8F6-4E89-A251-2FFB6867988D}">
      <dgm:prSet/>
      <dgm:spPr/>
      <dgm:t>
        <a:bodyPr/>
        <a:lstStyle/>
        <a:p>
          <a:endParaRPr lang="es-EC" sz="1400" b="1">
            <a:solidFill>
              <a:schemeClr val="bg2">
                <a:lumMod val="25000"/>
              </a:schemeClr>
            </a:solidFill>
          </a:endParaRPr>
        </a:p>
      </dgm:t>
    </dgm:pt>
    <dgm:pt modelId="{BB45823B-3370-4013-BC26-9489DCE12972}">
      <dgm:prSet phldrT="[Texto]" custT="1"/>
      <dgm:spPr/>
      <dgm:t>
        <a:bodyPr/>
        <a:lstStyle/>
        <a:p>
          <a:r>
            <a:rPr lang="es-EC" sz="1400" b="1" i="0" smtClean="0"/>
            <a:t>Laboratorio Regional</a:t>
          </a:r>
          <a:endParaRPr lang="es-EC" sz="1400" b="1" i="0" dirty="0" smtClean="0"/>
        </a:p>
      </dgm:t>
    </dgm:pt>
    <dgm:pt modelId="{F79A94A1-7527-4472-9042-54D75FE10887}" type="parTrans" cxnId="{E1DD3AAF-673F-4188-8988-F825DD735ACD}">
      <dgm:prSet/>
      <dgm:spPr/>
      <dgm:t>
        <a:bodyPr/>
        <a:lstStyle/>
        <a:p>
          <a:endParaRPr lang="es-EC" sz="1400" b="1">
            <a:solidFill>
              <a:schemeClr val="bg2">
                <a:lumMod val="25000"/>
              </a:schemeClr>
            </a:solidFill>
          </a:endParaRPr>
        </a:p>
      </dgm:t>
    </dgm:pt>
    <dgm:pt modelId="{A079EBB2-B642-4579-92D9-4E39C728A6B0}" type="sibTrans" cxnId="{E1DD3AAF-673F-4188-8988-F825DD735ACD}">
      <dgm:prSet/>
      <dgm:spPr/>
      <dgm:t>
        <a:bodyPr/>
        <a:lstStyle/>
        <a:p>
          <a:endParaRPr lang="es-EC" sz="1400" b="1">
            <a:solidFill>
              <a:schemeClr val="bg2">
                <a:lumMod val="25000"/>
              </a:schemeClr>
            </a:solidFill>
          </a:endParaRPr>
        </a:p>
      </dgm:t>
    </dgm:pt>
    <dgm:pt modelId="{E97067AB-0862-4237-A90D-E6FA67FA798B}">
      <dgm:prSet phldrT="[Texto]" custT="1"/>
      <dgm:spPr/>
      <dgm:t>
        <a:bodyPr/>
        <a:lstStyle/>
        <a:p>
          <a:pPr rtl="0"/>
          <a:r>
            <a:rPr lang="es-EC" sz="1400" b="1" i="0" smtClean="0"/>
            <a:t>Av. Turunuma y Cádiz</a:t>
          </a:r>
          <a:endParaRPr lang="es-EC" sz="1400" b="1" dirty="0"/>
        </a:p>
      </dgm:t>
    </dgm:pt>
    <dgm:pt modelId="{708361F6-2097-429B-84D8-4324BCDAA2F9}" type="parTrans" cxnId="{8F6C6B20-7F47-4440-854A-2751F2988672}">
      <dgm:prSet/>
      <dgm:spPr/>
      <dgm:t>
        <a:bodyPr/>
        <a:lstStyle/>
        <a:p>
          <a:endParaRPr lang="es-EC" sz="1400" b="1">
            <a:solidFill>
              <a:schemeClr val="bg2">
                <a:lumMod val="25000"/>
              </a:schemeClr>
            </a:solidFill>
          </a:endParaRPr>
        </a:p>
      </dgm:t>
    </dgm:pt>
    <dgm:pt modelId="{D38EAB68-5459-4093-99B9-19C677620F6F}" type="sibTrans" cxnId="{8F6C6B20-7F47-4440-854A-2751F2988672}">
      <dgm:prSet/>
      <dgm:spPr/>
      <dgm:t>
        <a:bodyPr/>
        <a:lstStyle/>
        <a:p>
          <a:endParaRPr lang="es-EC" sz="1400" b="1">
            <a:solidFill>
              <a:schemeClr val="bg2">
                <a:lumMod val="25000"/>
              </a:schemeClr>
            </a:solidFill>
          </a:endParaRPr>
        </a:p>
      </dgm:t>
    </dgm:pt>
    <dgm:pt modelId="{8B44886D-966D-4B8E-9D12-1BD216B9FB4F}" type="pres">
      <dgm:prSet presAssocID="{D4285750-AAC5-4BB2-85B0-6BA26D9880B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DD1B6E72-AB40-4C41-AEAD-63284D1FABF1}" type="pres">
      <dgm:prSet presAssocID="{07B0F9E3-FBF5-4F1C-808D-D089B9C6E76A}" presName="Accent1" presStyleCnt="0"/>
      <dgm:spPr/>
      <dgm:t>
        <a:bodyPr/>
        <a:lstStyle/>
        <a:p>
          <a:endParaRPr lang="es-EC"/>
        </a:p>
      </dgm:t>
    </dgm:pt>
    <dgm:pt modelId="{3F223BB1-91B7-4A06-BBA1-0E3EDBE0AD41}" type="pres">
      <dgm:prSet presAssocID="{07B0F9E3-FBF5-4F1C-808D-D089B9C6E76A}" presName="Accent" presStyleLbl="node1" presStyleIdx="0" presStyleCnt="2"/>
      <dgm:spPr/>
      <dgm:t>
        <a:bodyPr/>
        <a:lstStyle/>
        <a:p>
          <a:endParaRPr lang="es-EC"/>
        </a:p>
      </dgm:t>
    </dgm:pt>
    <dgm:pt modelId="{8815F199-858C-4F0E-A739-5C1CD0F605A0}" type="pres">
      <dgm:prSet presAssocID="{07B0F9E3-FBF5-4F1C-808D-D089B9C6E76A}" presName="Child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F10623-A0A4-4509-84D2-F301547949CD}" type="pres">
      <dgm:prSet presAssocID="{07B0F9E3-FBF5-4F1C-808D-D089B9C6E76A}" presName="Parent1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7A8BA6-F8F1-4D55-828C-511631892112}" type="pres">
      <dgm:prSet presAssocID="{2983A5C0-05B0-409F-9EA8-34F3A4E7A013}" presName="Accent2" presStyleCnt="0"/>
      <dgm:spPr/>
      <dgm:t>
        <a:bodyPr/>
        <a:lstStyle/>
        <a:p>
          <a:endParaRPr lang="es-EC"/>
        </a:p>
      </dgm:t>
    </dgm:pt>
    <dgm:pt modelId="{F65D32EE-1A63-4700-8963-C6727C01C732}" type="pres">
      <dgm:prSet presAssocID="{2983A5C0-05B0-409F-9EA8-34F3A4E7A013}" presName="Accent" presStyleLbl="node1" presStyleIdx="1" presStyleCnt="2"/>
      <dgm:spPr/>
      <dgm:t>
        <a:bodyPr/>
        <a:lstStyle/>
        <a:p>
          <a:endParaRPr lang="es-EC"/>
        </a:p>
      </dgm:t>
    </dgm:pt>
    <dgm:pt modelId="{13EBB25D-F40B-436F-923E-F63082AAA7D3}" type="pres">
      <dgm:prSet presAssocID="{2983A5C0-05B0-409F-9EA8-34F3A4E7A013}" presName="Child2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275626-23CB-4A58-9970-742089855792}" type="pres">
      <dgm:prSet presAssocID="{2983A5C0-05B0-409F-9EA8-34F3A4E7A013}" presName="Parent2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CAE1800-40DF-4771-A479-1738649CD3F4}" type="presOf" srcId="{D4285750-AAC5-4BB2-85B0-6BA26D9880B3}" destId="{8B44886D-966D-4B8E-9D12-1BD216B9FB4F}" srcOrd="0" destOrd="0" presId="urn:microsoft.com/office/officeart/2009/layout/CircleArrowProcess"/>
    <dgm:cxn modelId="{0204D9B1-5F08-4E16-B9ED-E65217568A2C}" type="presOf" srcId="{E97067AB-0862-4237-A90D-E6FA67FA798B}" destId="{13EBB25D-F40B-436F-923E-F63082AAA7D3}" srcOrd="0" destOrd="1" presId="urn:microsoft.com/office/officeart/2009/layout/CircleArrowProcess"/>
    <dgm:cxn modelId="{E1DD3AAF-673F-4188-8988-F825DD735ACD}" srcId="{2983A5C0-05B0-409F-9EA8-34F3A4E7A013}" destId="{BB45823B-3370-4013-BC26-9489DCE12972}" srcOrd="0" destOrd="0" parTransId="{F79A94A1-7527-4472-9042-54D75FE10887}" sibTransId="{A079EBB2-B642-4579-92D9-4E39C728A6B0}"/>
    <dgm:cxn modelId="{B5B62A4E-7439-4B1B-B649-FFDB41FF94F8}" type="presOf" srcId="{B5F7AA9B-5053-4B7C-B31D-DBD728CFC067}" destId="{8815F199-858C-4F0E-A739-5C1CD0F605A0}" srcOrd="0" destOrd="1" presId="urn:microsoft.com/office/officeart/2009/layout/CircleArrowProcess"/>
    <dgm:cxn modelId="{086DF275-D8F6-4E89-A251-2FFB6867988D}" srcId="{D4285750-AAC5-4BB2-85B0-6BA26D9880B3}" destId="{2983A5C0-05B0-409F-9EA8-34F3A4E7A013}" srcOrd="1" destOrd="0" parTransId="{D07D418B-1DDF-4C74-94E9-ABC92FEB5404}" sibTransId="{CB9DA724-795F-42A9-B455-BF229D8F4B1B}"/>
    <dgm:cxn modelId="{7287BBEE-3E98-430F-AD3A-1A62D8C287A1}" type="presOf" srcId="{07B0F9E3-FBF5-4F1C-808D-D089B9C6E76A}" destId="{B8F10623-A0A4-4509-84D2-F301547949CD}" srcOrd="0" destOrd="0" presId="urn:microsoft.com/office/officeart/2009/layout/CircleArrowProcess"/>
    <dgm:cxn modelId="{8F6C6B20-7F47-4440-854A-2751F2988672}" srcId="{2983A5C0-05B0-409F-9EA8-34F3A4E7A013}" destId="{E97067AB-0862-4237-A90D-E6FA67FA798B}" srcOrd="1" destOrd="0" parTransId="{708361F6-2097-429B-84D8-4324BCDAA2F9}" sibTransId="{D38EAB68-5459-4093-99B9-19C677620F6F}"/>
    <dgm:cxn modelId="{B7133CC6-388C-4723-BD64-383BFDBBDA4E}" type="presOf" srcId="{2983A5C0-05B0-409F-9EA8-34F3A4E7A013}" destId="{CE275626-23CB-4A58-9970-742089855792}" srcOrd="0" destOrd="0" presId="urn:microsoft.com/office/officeart/2009/layout/CircleArrowProcess"/>
    <dgm:cxn modelId="{6621C3C2-A25E-42CB-90A9-62A581D45E20}" srcId="{07B0F9E3-FBF5-4F1C-808D-D089B9C6E76A}" destId="{B5F7AA9B-5053-4B7C-B31D-DBD728CFC067}" srcOrd="1" destOrd="0" parTransId="{0A20B0B9-DB67-44DD-8E43-775A7BD59735}" sibTransId="{4AE8F061-B2BB-4C9E-B9AA-848E4DE9E1C7}"/>
    <dgm:cxn modelId="{835321A0-B1D4-4E99-95AB-5AF9AECE3153}" srcId="{07B0F9E3-FBF5-4F1C-808D-D089B9C6E76A}" destId="{D96C7A1A-3EC8-4B66-8B20-EABD50221847}" srcOrd="0" destOrd="0" parTransId="{853698CA-0DE1-42C9-B904-85E37F3D8774}" sibTransId="{9C6D6873-406C-4ABE-98E6-1B96719B31AC}"/>
    <dgm:cxn modelId="{D3DA3BBB-EB28-41E3-AE26-302067F47EC3}" type="presOf" srcId="{BB45823B-3370-4013-BC26-9489DCE12972}" destId="{13EBB25D-F40B-436F-923E-F63082AAA7D3}" srcOrd="0" destOrd="0" presId="urn:microsoft.com/office/officeart/2009/layout/CircleArrowProcess"/>
    <dgm:cxn modelId="{DE5AB933-CD14-4DEB-88C2-674EB142AF40}" srcId="{D4285750-AAC5-4BB2-85B0-6BA26D9880B3}" destId="{07B0F9E3-FBF5-4F1C-808D-D089B9C6E76A}" srcOrd="0" destOrd="0" parTransId="{5AD59EF4-6BAA-4EFA-A2A5-8B487590A64C}" sibTransId="{FE98C5CB-9E5A-4F3E-8716-5A1CC1BD8E85}"/>
    <dgm:cxn modelId="{153898C4-2577-45D1-9EA4-56340FC59F14}" type="presOf" srcId="{D96C7A1A-3EC8-4B66-8B20-EABD50221847}" destId="{8815F199-858C-4F0E-A739-5C1CD0F605A0}" srcOrd="0" destOrd="0" presId="urn:microsoft.com/office/officeart/2009/layout/CircleArrowProcess"/>
    <dgm:cxn modelId="{7D605F63-0C63-4528-AF24-91EF12F0856C}" type="presParOf" srcId="{8B44886D-966D-4B8E-9D12-1BD216B9FB4F}" destId="{DD1B6E72-AB40-4C41-AEAD-63284D1FABF1}" srcOrd="0" destOrd="0" presId="urn:microsoft.com/office/officeart/2009/layout/CircleArrowProcess"/>
    <dgm:cxn modelId="{1476FF5E-34DB-41CC-AC09-7047F6AD80C5}" type="presParOf" srcId="{DD1B6E72-AB40-4C41-AEAD-63284D1FABF1}" destId="{3F223BB1-91B7-4A06-BBA1-0E3EDBE0AD41}" srcOrd="0" destOrd="0" presId="urn:microsoft.com/office/officeart/2009/layout/CircleArrowProcess"/>
    <dgm:cxn modelId="{D56AA678-05AB-475E-AD72-FFF5301F16FC}" type="presParOf" srcId="{8B44886D-966D-4B8E-9D12-1BD216B9FB4F}" destId="{8815F199-858C-4F0E-A739-5C1CD0F605A0}" srcOrd="1" destOrd="0" presId="urn:microsoft.com/office/officeart/2009/layout/CircleArrowProcess"/>
    <dgm:cxn modelId="{417BD2CA-6349-4629-B9D6-178671D383F5}" type="presParOf" srcId="{8B44886D-966D-4B8E-9D12-1BD216B9FB4F}" destId="{B8F10623-A0A4-4509-84D2-F301547949CD}" srcOrd="2" destOrd="0" presId="urn:microsoft.com/office/officeart/2009/layout/CircleArrowProcess"/>
    <dgm:cxn modelId="{64076A52-D018-4CA1-94CC-C6F31100F497}" type="presParOf" srcId="{8B44886D-966D-4B8E-9D12-1BD216B9FB4F}" destId="{057A8BA6-F8F1-4D55-828C-511631892112}" srcOrd="3" destOrd="0" presId="urn:microsoft.com/office/officeart/2009/layout/CircleArrowProcess"/>
    <dgm:cxn modelId="{1187BC0A-F100-4189-82E7-8AD10294CEDE}" type="presParOf" srcId="{057A8BA6-F8F1-4D55-828C-511631892112}" destId="{F65D32EE-1A63-4700-8963-C6727C01C732}" srcOrd="0" destOrd="0" presId="urn:microsoft.com/office/officeart/2009/layout/CircleArrowProcess"/>
    <dgm:cxn modelId="{E0D2EF00-BF0D-4DEC-B7C4-370B0B3B0E77}" type="presParOf" srcId="{8B44886D-966D-4B8E-9D12-1BD216B9FB4F}" destId="{13EBB25D-F40B-436F-923E-F63082AAA7D3}" srcOrd="4" destOrd="0" presId="urn:microsoft.com/office/officeart/2009/layout/CircleArrowProcess"/>
    <dgm:cxn modelId="{049AA072-3FD2-45BA-B860-033AF28318FC}" type="presParOf" srcId="{8B44886D-966D-4B8E-9D12-1BD216B9FB4F}" destId="{CE275626-23CB-4A58-9970-74208985579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D78EB1-F83F-4BCA-A0C6-848255F93AE4}" type="doc">
      <dgm:prSet loTypeId="urn:microsoft.com/office/officeart/2005/8/layout/hierarchy3" loCatId="hierarchy" qsTypeId="urn:microsoft.com/office/officeart/2005/8/quickstyle/3d4" qsCatId="3D" csTypeId="urn:microsoft.com/office/officeart/2005/8/colors/accent6_3" csCatId="accent6" phldr="1"/>
      <dgm:spPr/>
      <dgm:t>
        <a:bodyPr/>
        <a:lstStyle/>
        <a:p>
          <a:endParaRPr lang="es-ES"/>
        </a:p>
      </dgm:t>
    </dgm:pt>
    <dgm:pt modelId="{F31A4C5D-B4FC-447C-938C-886E47966FAD}">
      <dgm:prSet custT="1"/>
      <dgm:spPr/>
      <dgm:t>
        <a:bodyPr/>
        <a:lstStyle/>
        <a:p>
          <a:pPr algn="ctr" rtl="0"/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La Dirección Distrital Tipo A - Zona 7 coordina, controla y</a:t>
          </a:r>
        </a:p>
        <a:p>
          <a:pPr algn="ctr"/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ejecuta los procesos de regulación, control y certificación sanitaria</a:t>
          </a:r>
        </a:p>
        <a:p>
          <a:pPr algn="ctr"/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en el sector agropecuario con la finalidad de incrementar los</a:t>
          </a:r>
        </a:p>
        <a:p>
          <a:pPr algn="ctr"/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niveles fito-zoosanitarios y la inocuidad de los alimentos, en la provincia de:</a:t>
          </a:r>
        </a:p>
        <a:p>
          <a:pPr algn="ctr"/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El Oro</a:t>
          </a:r>
        </a:p>
        <a:p>
          <a:pPr algn="ctr"/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Loja</a:t>
          </a:r>
        </a:p>
        <a:p>
          <a:pPr algn="ctr"/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Zamora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60697A-EF8F-477A-92C6-12719D6DA33C}" type="parTrans" cxnId="{C0B7A282-1760-4EAC-994F-676ABD3AA776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75F9A5-8EE6-4F26-950D-39B988BFD1F7}" type="sibTrans" cxnId="{C0B7A282-1760-4EAC-994F-676ABD3AA776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33C020-616A-4540-A53F-A188C2CE8F7B}" type="pres">
      <dgm:prSet presAssocID="{1AD78EB1-F83F-4BCA-A0C6-848255F93AE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9EF6A29E-6E7D-4C41-B4CC-898F0D66C778}" type="pres">
      <dgm:prSet presAssocID="{F31A4C5D-B4FC-447C-938C-886E47966FAD}" presName="root" presStyleCnt="0"/>
      <dgm:spPr/>
    </dgm:pt>
    <dgm:pt modelId="{88624A05-7ED5-4AA5-9277-2D9552386AC9}" type="pres">
      <dgm:prSet presAssocID="{F31A4C5D-B4FC-447C-938C-886E47966FAD}" presName="rootComposite" presStyleCnt="0"/>
      <dgm:spPr/>
    </dgm:pt>
    <dgm:pt modelId="{52929738-E4D6-42FD-BDCC-7E53FAFE9F6C}" type="pres">
      <dgm:prSet presAssocID="{F31A4C5D-B4FC-447C-938C-886E47966FAD}" presName="rootText" presStyleLbl="node1" presStyleIdx="0" presStyleCnt="1"/>
      <dgm:spPr/>
      <dgm:t>
        <a:bodyPr/>
        <a:lstStyle/>
        <a:p>
          <a:endParaRPr lang="es-ES"/>
        </a:p>
      </dgm:t>
    </dgm:pt>
    <dgm:pt modelId="{AFE368FD-A5C4-47D5-A627-23C7935DB172}" type="pres">
      <dgm:prSet presAssocID="{F31A4C5D-B4FC-447C-938C-886E47966FAD}" presName="rootConnector" presStyleLbl="node1" presStyleIdx="0" presStyleCnt="1"/>
      <dgm:spPr/>
      <dgm:t>
        <a:bodyPr/>
        <a:lstStyle/>
        <a:p>
          <a:endParaRPr lang="es-EC"/>
        </a:p>
      </dgm:t>
    </dgm:pt>
    <dgm:pt modelId="{93EEEDA7-3ADE-4D65-87B7-DC469871F4CE}" type="pres">
      <dgm:prSet presAssocID="{F31A4C5D-B4FC-447C-938C-886E47966FAD}" presName="childShape" presStyleCnt="0"/>
      <dgm:spPr/>
    </dgm:pt>
  </dgm:ptLst>
  <dgm:cxnLst>
    <dgm:cxn modelId="{F8D4D28F-69AD-4A84-A5BD-04BA245CAFCB}" type="presOf" srcId="{1AD78EB1-F83F-4BCA-A0C6-848255F93AE4}" destId="{1833C020-616A-4540-A53F-A188C2CE8F7B}" srcOrd="0" destOrd="0" presId="urn:microsoft.com/office/officeart/2005/8/layout/hierarchy3"/>
    <dgm:cxn modelId="{058F5F1A-6415-475F-87A0-1E41CBA95363}" type="presOf" srcId="{F31A4C5D-B4FC-447C-938C-886E47966FAD}" destId="{52929738-E4D6-42FD-BDCC-7E53FAFE9F6C}" srcOrd="0" destOrd="0" presId="urn:microsoft.com/office/officeart/2005/8/layout/hierarchy3"/>
    <dgm:cxn modelId="{C0B7A282-1760-4EAC-994F-676ABD3AA776}" srcId="{1AD78EB1-F83F-4BCA-A0C6-848255F93AE4}" destId="{F31A4C5D-B4FC-447C-938C-886E47966FAD}" srcOrd="0" destOrd="0" parTransId="{0260697A-EF8F-477A-92C6-12719D6DA33C}" sibTransId="{9075F9A5-8EE6-4F26-950D-39B988BFD1F7}"/>
    <dgm:cxn modelId="{A46C593D-765F-4AA2-B964-E4374DCE077E}" type="presOf" srcId="{F31A4C5D-B4FC-447C-938C-886E47966FAD}" destId="{AFE368FD-A5C4-47D5-A627-23C7935DB172}" srcOrd="1" destOrd="0" presId="urn:microsoft.com/office/officeart/2005/8/layout/hierarchy3"/>
    <dgm:cxn modelId="{24C395E3-EECD-4C0C-AB24-C5B2FED18C88}" type="presParOf" srcId="{1833C020-616A-4540-A53F-A188C2CE8F7B}" destId="{9EF6A29E-6E7D-4C41-B4CC-898F0D66C778}" srcOrd="0" destOrd="0" presId="urn:microsoft.com/office/officeart/2005/8/layout/hierarchy3"/>
    <dgm:cxn modelId="{FBEE3FF3-5339-4AE5-9738-71F2135B05DC}" type="presParOf" srcId="{9EF6A29E-6E7D-4C41-B4CC-898F0D66C778}" destId="{88624A05-7ED5-4AA5-9277-2D9552386AC9}" srcOrd="0" destOrd="0" presId="urn:microsoft.com/office/officeart/2005/8/layout/hierarchy3"/>
    <dgm:cxn modelId="{34F5F367-1785-4D0F-B2CD-18055D201A8C}" type="presParOf" srcId="{88624A05-7ED5-4AA5-9277-2D9552386AC9}" destId="{52929738-E4D6-42FD-BDCC-7E53FAFE9F6C}" srcOrd="0" destOrd="0" presId="urn:microsoft.com/office/officeart/2005/8/layout/hierarchy3"/>
    <dgm:cxn modelId="{067B6C83-BFC6-4008-9BD2-A72991652C4A}" type="presParOf" srcId="{88624A05-7ED5-4AA5-9277-2D9552386AC9}" destId="{AFE368FD-A5C4-47D5-A627-23C7935DB172}" srcOrd="1" destOrd="0" presId="urn:microsoft.com/office/officeart/2005/8/layout/hierarchy3"/>
    <dgm:cxn modelId="{994A28AA-B3D8-4282-805D-9D06587F6398}" type="presParOf" srcId="{9EF6A29E-6E7D-4C41-B4CC-898F0D66C778}" destId="{93EEEDA7-3ADE-4D65-87B7-DC469871F4C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00273E-963D-481D-9A7B-9E2528D12121}" type="doc">
      <dgm:prSet loTypeId="urn:microsoft.com/office/officeart/2009/3/layout/SubStepProcess" loCatId="process" qsTypeId="urn:microsoft.com/office/officeart/2005/8/quickstyle/3d2" qsCatId="3D" csTypeId="urn:microsoft.com/office/officeart/2005/8/colors/accent5_5" csCatId="accent5" phldr="1"/>
      <dgm:spPr/>
    </dgm:pt>
    <dgm:pt modelId="{87CB6E3B-E715-42D3-A63F-CEC8D675C7D8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bg1"/>
              </a:solidFill>
            </a:rPr>
            <a:t>40.435 usuarios atendidos</a:t>
          </a:r>
          <a:endParaRPr lang="es-ES" sz="1600" b="1" dirty="0">
            <a:solidFill>
              <a:schemeClr val="bg1"/>
            </a:solidFill>
          </a:endParaRPr>
        </a:p>
      </dgm:t>
    </dgm:pt>
    <dgm:pt modelId="{4D76465C-10AE-47C5-91DC-799C8E2294EE}" type="parTrans" cxnId="{4946F813-5D0D-4766-9A34-197BCAADB49A}">
      <dgm:prSet/>
      <dgm:spPr/>
      <dgm:t>
        <a:bodyPr/>
        <a:lstStyle/>
        <a:p>
          <a:endParaRPr lang="es-ES"/>
        </a:p>
      </dgm:t>
    </dgm:pt>
    <dgm:pt modelId="{4F7FAA15-9276-42D8-A8A9-7DE579E04E16}" type="sibTrans" cxnId="{4946F813-5D0D-4766-9A34-197BCAADB49A}">
      <dgm:prSet/>
      <dgm:spPr/>
      <dgm:t>
        <a:bodyPr/>
        <a:lstStyle/>
        <a:p>
          <a:endParaRPr lang="es-ES"/>
        </a:p>
      </dgm:t>
    </dgm:pt>
    <dgm:pt modelId="{892BC58B-49E8-4436-A37F-549F34BF8468}">
      <dgm:prSet phldrT="[Texto]" custT="1"/>
      <dgm:spPr/>
      <dgm:t>
        <a:bodyPr/>
        <a:lstStyle/>
        <a:p>
          <a:r>
            <a:rPr lang="es-ES" sz="1800" b="1" dirty="0" smtClean="0">
              <a:solidFill>
                <a:schemeClr val="bg1"/>
              </a:solidFill>
            </a:rPr>
            <a:t>31.854 </a:t>
          </a:r>
        </a:p>
        <a:p>
          <a:r>
            <a:rPr lang="es-ES" sz="1800" b="1" dirty="0" smtClean="0">
              <a:solidFill>
                <a:schemeClr val="bg1"/>
              </a:solidFill>
            </a:rPr>
            <a:t>hombres</a:t>
          </a:r>
          <a:endParaRPr lang="es-ES" sz="1800" b="1" dirty="0">
            <a:solidFill>
              <a:schemeClr val="bg1"/>
            </a:solidFill>
          </a:endParaRPr>
        </a:p>
      </dgm:t>
    </dgm:pt>
    <dgm:pt modelId="{1800B2FF-324A-4392-AFA2-635E365DC3F7}" type="parTrans" cxnId="{6BE36344-2510-438F-BAFE-B6EF4D9907C8}">
      <dgm:prSet/>
      <dgm:spPr/>
      <dgm:t>
        <a:bodyPr/>
        <a:lstStyle/>
        <a:p>
          <a:endParaRPr lang="es-ES"/>
        </a:p>
      </dgm:t>
    </dgm:pt>
    <dgm:pt modelId="{E7D0A473-2921-470D-8374-D7B33FFD75E9}" type="sibTrans" cxnId="{6BE36344-2510-438F-BAFE-B6EF4D9907C8}">
      <dgm:prSet/>
      <dgm:spPr/>
      <dgm:t>
        <a:bodyPr/>
        <a:lstStyle/>
        <a:p>
          <a:endParaRPr lang="es-ES"/>
        </a:p>
      </dgm:t>
    </dgm:pt>
    <dgm:pt modelId="{1A3A7743-9202-4120-B92F-1EEA7ECD0BBA}">
      <dgm:prSet phldrT="[Texto]" custT="1"/>
      <dgm:spPr/>
      <dgm:t>
        <a:bodyPr/>
        <a:lstStyle/>
        <a:p>
          <a:r>
            <a:rPr lang="es-ES" sz="1800" b="1" dirty="0" smtClean="0">
              <a:solidFill>
                <a:schemeClr val="bg1"/>
              </a:solidFill>
            </a:rPr>
            <a:t>8.562 mujeres</a:t>
          </a:r>
          <a:endParaRPr lang="es-ES" sz="1800" b="1" dirty="0">
            <a:solidFill>
              <a:schemeClr val="bg1"/>
            </a:solidFill>
          </a:endParaRPr>
        </a:p>
      </dgm:t>
    </dgm:pt>
    <dgm:pt modelId="{A71B2CC8-FC5A-4ADD-9FF8-C6D826EBBA4A}" type="parTrans" cxnId="{009296E4-F24A-487C-BAD5-94AEE7998BCF}">
      <dgm:prSet/>
      <dgm:spPr/>
      <dgm:t>
        <a:bodyPr/>
        <a:lstStyle/>
        <a:p>
          <a:endParaRPr lang="es-ES"/>
        </a:p>
      </dgm:t>
    </dgm:pt>
    <dgm:pt modelId="{D75FDA2E-9CC4-4431-857C-994EA9854BB4}" type="sibTrans" cxnId="{009296E4-F24A-487C-BAD5-94AEE7998BCF}">
      <dgm:prSet/>
      <dgm:spPr/>
      <dgm:t>
        <a:bodyPr/>
        <a:lstStyle/>
        <a:p>
          <a:endParaRPr lang="es-ES"/>
        </a:p>
      </dgm:t>
    </dgm:pt>
    <dgm:pt modelId="{B907BBBD-B598-4D67-99ED-8262AADC2A2A}" type="pres">
      <dgm:prSet presAssocID="{7D00273E-963D-481D-9A7B-9E2528D12121}" presName="Name0" presStyleCnt="0">
        <dgm:presLayoutVars>
          <dgm:chMax val="7"/>
          <dgm:dir/>
          <dgm:animOne val="branch"/>
        </dgm:presLayoutVars>
      </dgm:prSet>
      <dgm:spPr/>
    </dgm:pt>
    <dgm:pt modelId="{E870D6D8-9900-428F-A0E8-8A7E7B3540AA}" type="pres">
      <dgm:prSet presAssocID="{87CB6E3B-E715-42D3-A63F-CEC8D675C7D8}" presName="parTx1" presStyleLbl="node1" presStyleIdx="0" presStyleCnt="3"/>
      <dgm:spPr/>
      <dgm:t>
        <a:bodyPr/>
        <a:lstStyle/>
        <a:p>
          <a:endParaRPr lang="es-EC"/>
        </a:p>
      </dgm:t>
    </dgm:pt>
    <dgm:pt modelId="{FB5ABF6A-779B-41EC-A397-4A96CF5DE11F}" type="pres">
      <dgm:prSet presAssocID="{892BC58B-49E8-4436-A37F-549F34BF8468}" presName="parTx2" presStyleLbl="node1" presStyleIdx="1" presStyleCnt="3" custLinFactNeighborX="610"/>
      <dgm:spPr/>
      <dgm:t>
        <a:bodyPr/>
        <a:lstStyle/>
        <a:p>
          <a:endParaRPr lang="es-EC"/>
        </a:p>
      </dgm:t>
    </dgm:pt>
    <dgm:pt modelId="{7D5B8B14-9F36-4273-B2AD-8D5A8A3C9549}" type="pres">
      <dgm:prSet presAssocID="{1A3A7743-9202-4120-B92F-1EEA7ECD0BBA}" presName="parTx3" presStyleLbl="node1" presStyleIdx="2" presStyleCnt="3"/>
      <dgm:spPr/>
      <dgm:t>
        <a:bodyPr/>
        <a:lstStyle/>
        <a:p>
          <a:endParaRPr lang="es-EC"/>
        </a:p>
      </dgm:t>
    </dgm:pt>
  </dgm:ptLst>
  <dgm:cxnLst>
    <dgm:cxn modelId="{009296E4-F24A-487C-BAD5-94AEE7998BCF}" srcId="{7D00273E-963D-481D-9A7B-9E2528D12121}" destId="{1A3A7743-9202-4120-B92F-1EEA7ECD0BBA}" srcOrd="2" destOrd="0" parTransId="{A71B2CC8-FC5A-4ADD-9FF8-C6D826EBBA4A}" sibTransId="{D75FDA2E-9CC4-4431-857C-994EA9854BB4}"/>
    <dgm:cxn modelId="{A1759E02-7D24-4271-8829-6299D35E87CE}" type="presOf" srcId="{892BC58B-49E8-4436-A37F-549F34BF8468}" destId="{FB5ABF6A-779B-41EC-A397-4A96CF5DE11F}" srcOrd="0" destOrd="0" presId="urn:microsoft.com/office/officeart/2009/3/layout/SubStepProcess"/>
    <dgm:cxn modelId="{AA602CCE-293E-41A1-90E9-E0FA5E4F16AA}" type="presOf" srcId="{7D00273E-963D-481D-9A7B-9E2528D12121}" destId="{B907BBBD-B598-4D67-99ED-8262AADC2A2A}" srcOrd="0" destOrd="0" presId="urn:microsoft.com/office/officeart/2009/3/layout/SubStepProcess"/>
    <dgm:cxn modelId="{6BE36344-2510-438F-BAFE-B6EF4D9907C8}" srcId="{7D00273E-963D-481D-9A7B-9E2528D12121}" destId="{892BC58B-49E8-4436-A37F-549F34BF8468}" srcOrd="1" destOrd="0" parTransId="{1800B2FF-324A-4392-AFA2-635E365DC3F7}" sibTransId="{E7D0A473-2921-470D-8374-D7B33FFD75E9}"/>
    <dgm:cxn modelId="{B3BCF83C-027B-427E-BCF9-FF88F1EA1D96}" type="presOf" srcId="{1A3A7743-9202-4120-B92F-1EEA7ECD0BBA}" destId="{7D5B8B14-9F36-4273-B2AD-8D5A8A3C9549}" srcOrd="0" destOrd="0" presId="urn:microsoft.com/office/officeart/2009/3/layout/SubStepProcess"/>
    <dgm:cxn modelId="{4E3449FC-A18C-4542-910C-7510A831A682}" type="presOf" srcId="{87CB6E3B-E715-42D3-A63F-CEC8D675C7D8}" destId="{E870D6D8-9900-428F-A0E8-8A7E7B3540AA}" srcOrd="0" destOrd="0" presId="urn:microsoft.com/office/officeart/2009/3/layout/SubStepProcess"/>
    <dgm:cxn modelId="{4946F813-5D0D-4766-9A34-197BCAADB49A}" srcId="{7D00273E-963D-481D-9A7B-9E2528D12121}" destId="{87CB6E3B-E715-42D3-A63F-CEC8D675C7D8}" srcOrd="0" destOrd="0" parTransId="{4D76465C-10AE-47C5-91DC-799C8E2294EE}" sibTransId="{4F7FAA15-9276-42D8-A8A9-7DE579E04E16}"/>
    <dgm:cxn modelId="{9E9BB5B3-E331-408A-AB59-0694E7AF340E}" type="presParOf" srcId="{B907BBBD-B598-4D67-99ED-8262AADC2A2A}" destId="{E870D6D8-9900-428F-A0E8-8A7E7B3540AA}" srcOrd="0" destOrd="0" presId="urn:microsoft.com/office/officeart/2009/3/layout/SubStepProcess"/>
    <dgm:cxn modelId="{B925C452-D581-482E-A747-F710CAF35389}" type="presParOf" srcId="{B907BBBD-B598-4D67-99ED-8262AADC2A2A}" destId="{FB5ABF6A-779B-41EC-A397-4A96CF5DE11F}" srcOrd="1" destOrd="0" presId="urn:microsoft.com/office/officeart/2009/3/layout/SubStepProcess"/>
    <dgm:cxn modelId="{7017C591-8981-4FF5-A8B9-6C9DF3AC82DC}" type="presParOf" srcId="{B907BBBD-B598-4D67-99ED-8262AADC2A2A}" destId="{7D5B8B14-9F36-4273-B2AD-8D5A8A3C9549}" srcOrd="2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394F7E-71DF-4458-B72E-D36232439CEB}" type="doc">
      <dgm:prSet loTypeId="urn:microsoft.com/office/officeart/2005/8/layout/cycle3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28E46FC-6A73-4677-8B2D-D1A25CA2E113}">
      <dgm:prSet phldrT="[Texto]" custT="1"/>
      <dgm:spPr>
        <a:xfrm>
          <a:off x="443234" y="733824"/>
          <a:ext cx="2504049" cy="2230410"/>
        </a:xfrm>
      </dgm:spPr>
      <dgm:t>
        <a:bodyPr/>
        <a:lstStyle/>
        <a:p>
          <a:r>
            <a:rPr lang="es-ES" sz="1200" b="1" dirty="0" smtClean="0">
              <a:latin typeface="Arial"/>
              <a:ea typeface="+mn-ea"/>
              <a:cs typeface="+mn-cs"/>
            </a:rPr>
            <a:t>UNIDAD DE SANIDAD </a:t>
          </a:r>
          <a:r>
            <a:rPr lang="es-ES" sz="1200" b="1" dirty="0" smtClean="0">
              <a:latin typeface="Helvetica LT Std Light"/>
              <a:ea typeface="+mn-ea"/>
              <a:cs typeface="+mn-cs"/>
            </a:rPr>
            <a:t>VEGETAL</a:t>
          </a:r>
        </a:p>
        <a:p>
          <a:r>
            <a:rPr lang="es-ES" sz="1200" dirty="0" smtClean="0">
              <a:latin typeface="Arial"/>
              <a:ea typeface="+mn-ea"/>
              <a:cs typeface="+mn-cs"/>
            </a:rPr>
            <a:t>Realiza capacitaciones, prospecciones de cultivos, toma de muestras, inspecciones fitosanitarias, etc.</a:t>
          </a:r>
          <a:endParaRPr lang="es-ES" sz="1200" dirty="0">
            <a:latin typeface="Arial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B2349C5-A756-4357-8411-00C36FEA567B}" type="parTrans" cxnId="{99ABA7EB-5223-474A-99DF-A4A950F63C22}">
      <dgm:prSet/>
      <dgm:spPr/>
      <dgm:t>
        <a:bodyPr/>
        <a:lstStyle/>
        <a:p>
          <a:endParaRPr lang="es-ES">
            <a:solidFill>
              <a:schemeClr val="bg1">
                <a:lumMod val="50000"/>
              </a:schemeClr>
            </a:solidFill>
          </a:endParaRPr>
        </a:p>
      </dgm:t>
    </dgm:pt>
    <dgm:pt modelId="{70CB82D7-5BF3-487D-A308-286082E4B196}" type="sibTrans" cxnId="{99ABA7EB-5223-474A-99DF-A4A950F63C22}">
      <dgm:prSet/>
      <dgm:spPr>
        <a:xfrm rot="20434364">
          <a:off x="2973943" y="1073519"/>
          <a:ext cx="315691" cy="537718"/>
        </a:xfrm>
      </dgm:spPr>
      <dgm:t>
        <a:bodyPr/>
        <a:lstStyle/>
        <a:p>
          <a:endParaRPr lang="es-ES">
            <a:solidFill>
              <a:sysClr val="window" lastClr="FFFFFF">
                <a:lumMod val="50000"/>
              </a:sysClr>
            </a:solidFill>
            <a:latin typeface="Arial"/>
            <a:ea typeface="+mn-ea"/>
            <a:cs typeface="+mn-cs"/>
          </a:endParaRPr>
        </a:p>
      </dgm:t>
    </dgm:pt>
    <dgm:pt modelId="{51E9184F-B07A-4611-B532-E93323299BE1}">
      <dgm:prSet/>
      <dgm:spPr>
        <a:xfrm>
          <a:off x="3329705" y="-142840"/>
          <a:ext cx="2364975" cy="1996729"/>
        </a:xfrm>
      </dgm:spPr>
      <dgm:t>
        <a:bodyPr/>
        <a:lstStyle/>
        <a:p>
          <a:r>
            <a:rPr lang="es-ES" b="1" dirty="0" smtClean="0">
              <a:latin typeface="Helvetica LT Std Light"/>
              <a:ea typeface="+mn-ea"/>
              <a:cs typeface="+mn-cs"/>
            </a:rPr>
            <a:t>UNIDAD</a:t>
          </a:r>
          <a:r>
            <a:rPr lang="es-ES" b="1" dirty="0" smtClean="0">
              <a:latin typeface="Arial"/>
              <a:ea typeface="+mn-ea"/>
              <a:cs typeface="+mn-cs"/>
            </a:rPr>
            <a:t> DE SANIDAD ANIMAL</a:t>
          </a:r>
        </a:p>
        <a:p>
          <a:r>
            <a:rPr lang="es-ES" dirty="0" smtClean="0">
              <a:latin typeface="Arial"/>
              <a:ea typeface="+mn-ea"/>
              <a:cs typeface="+mn-cs"/>
            </a:rPr>
            <a:t>Realiza inspecciones a granjas, capacitaciones, atención de eventos sanitarios, certificación zoosanitaria, muestreos, etc.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A3133B3-455F-430F-994A-B9894079361B}" type="parTrans" cxnId="{5F03D014-4269-4516-BA4C-75CE311CB77E}">
      <dgm:prSet/>
      <dgm:spPr/>
      <dgm:t>
        <a:bodyPr/>
        <a:lstStyle/>
        <a:p>
          <a:endParaRPr lang="es-ES">
            <a:solidFill>
              <a:schemeClr val="bg1">
                <a:lumMod val="50000"/>
              </a:schemeClr>
            </a:solidFill>
          </a:endParaRPr>
        </a:p>
      </dgm:t>
    </dgm:pt>
    <dgm:pt modelId="{E55EB2B0-632C-443A-AD30-667C6B90E3B1}" type="sibTrans" cxnId="{5F03D014-4269-4516-BA4C-75CE311CB77E}">
      <dgm:prSet/>
      <dgm:spPr>
        <a:xfrm rot="1426320">
          <a:off x="5693841" y="1194111"/>
          <a:ext cx="394887" cy="537718"/>
        </a:xfrm>
      </dgm:spPr>
      <dgm:t>
        <a:bodyPr/>
        <a:lstStyle/>
        <a:p>
          <a:endParaRPr lang="es-ES">
            <a:solidFill>
              <a:sysClr val="window" lastClr="FFFFFF">
                <a:lumMod val="50000"/>
              </a:sysClr>
            </a:solidFill>
            <a:latin typeface="Arial"/>
            <a:ea typeface="+mn-ea"/>
            <a:cs typeface="+mn-cs"/>
          </a:endParaRPr>
        </a:p>
      </dgm:t>
    </dgm:pt>
    <dgm:pt modelId="{0935559A-2BE1-4E08-BFCE-9A497560EC1F}">
      <dgm:prSet custT="1"/>
      <dgm:spPr>
        <a:xfrm>
          <a:off x="6139619" y="926120"/>
          <a:ext cx="2366918" cy="2335022"/>
        </a:xfrm>
      </dgm:spPr>
      <dgm:t>
        <a:bodyPr/>
        <a:lstStyle/>
        <a:p>
          <a:r>
            <a:rPr lang="es-ES" sz="1200" b="1" dirty="0" smtClean="0">
              <a:latin typeface="Helvetica LT Std Light"/>
              <a:ea typeface="+mn-ea"/>
              <a:cs typeface="+mn-cs"/>
            </a:rPr>
            <a:t>UNIDAD DE INOCUIDAD DE LOS ALIMENTOS</a:t>
          </a:r>
        </a:p>
        <a:p>
          <a:r>
            <a:rPr lang="es-ES" sz="1200" dirty="0" smtClean="0">
              <a:latin typeface="Helvetica LT Std Light"/>
              <a:ea typeface="+mn-ea"/>
              <a:cs typeface="+mn-cs"/>
            </a:rPr>
            <a:t>Realiza capacitaciones a agricultores y ganaderos, se socializa los manuales de Buenas Prácticas Pecuarias, Lecheras y Agrícolas, etc.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96FA91E9-4B2F-47EB-8D59-D9E4FE0599AF}" type="parTrans" cxnId="{D5502DDF-2477-4F63-A801-151605A259E1}">
      <dgm:prSet/>
      <dgm:spPr/>
      <dgm:t>
        <a:bodyPr/>
        <a:lstStyle/>
        <a:p>
          <a:endParaRPr lang="es-ES">
            <a:solidFill>
              <a:schemeClr val="bg1">
                <a:lumMod val="50000"/>
              </a:schemeClr>
            </a:solidFill>
          </a:endParaRPr>
        </a:p>
      </dgm:t>
    </dgm:pt>
    <dgm:pt modelId="{188047D4-AC0F-4C64-AEF2-01193DD437E4}" type="sibTrans" cxnId="{D5502DDF-2477-4F63-A801-151605A259E1}">
      <dgm:prSet/>
      <dgm:spPr>
        <a:xfrm rot="7155076">
          <a:off x="6425019" y="3121259"/>
          <a:ext cx="343909" cy="537718"/>
        </a:xfrm>
      </dgm:spPr>
      <dgm:t>
        <a:bodyPr/>
        <a:lstStyle/>
        <a:p>
          <a:endParaRPr lang="es-ES">
            <a:solidFill>
              <a:sysClr val="window" lastClr="FFFFFF">
                <a:lumMod val="50000"/>
              </a:sysClr>
            </a:solidFill>
            <a:latin typeface="Arial"/>
            <a:ea typeface="+mn-ea"/>
            <a:cs typeface="+mn-cs"/>
          </a:endParaRPr>
        </a:p>
      </dgm:t>
    </dgm:pt>
    <dgm:pt modelId="{224D1826-7E1C-4AD3-8BCE-7ECC33EF950A}">
      <dgm:prSet custT="1"/>
      <dgm:spPr>
        <a:xfrm>
          <a:off x="4774652" y="3613701"/>
          <a:ext cx="2398305" cy="1778216"/>
        </a:xfrm>
      </dgm:spPr>
      <dgm:t>
        <a:bodyPr/>
        <a:lstStyle/>
        <a:p>
          <a:r>
            <a:rPr lang="es-ES" sz="1200" b="1" dirty="0" smtClean="0">
              <a:latin typeface="Arial"/>
              <a:ea typeface="+mn-ea"/>
              <a:cs typeface="+mn-cs"/>
            </a:rPr>
            <a:t>UNIDAD DE REGISTRO DE INSUMOS AGROPECUARIOS</a:t>
          </a:r>
        </a:p>
        <a:p>
          <a:r>
            <a:rPr lang="es-ES" sz="1200" dirty="0" smtClean="0">
              <a:latin typeface="Arial"/>
              <a:ea typeface="+mn-ea"/>
              <a:cs typeface="+mn-cs"/>
            </a:rPr>
            <a:t>Realiza capacitaciones, visita post registro de almacenes, etc.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61A6ABA0-21A0-4632-ACE3-0507DEC286AA}" type="parTrans" cxnId="{F65B5980-F7B5-4906-8FDD-16C3DEEC8832}">
      <dgm:prSet/>
      <dgm:spPr/>
      <dgm:t>
        <a:bodyPr/>
        <a:lstStyle/>
        <a:p>
          <a:endParaRPr lang="es-ES">
            <a:solidFill>
              <a:schemeClr val="bg1">
                <a:lumMod val="50000"/>
              </a:schemeClr>
            </a:solidFill>
          </a:endParaRPr>
        </a:p>
      </dgm:t>
    </dgm:pt>
    <dgm:pt modelId="{69BFD6DF-316B-4AA8-8E5F-6C2EFF51CC7A}" type="sibTrans" cxnId="{F65B5980-F7B5-4906-8FDD-16C3DEEC8832}">
      <dgm:prSet/>
      <dgm:spPr>
        <a:xfrm rot="10815680">
          <a:off x="4127947" y="4226573"/>
          <a:ext cx="457023" cy="537718"/>
        </a:xfrm>
      </dgm:spPr>
      <dgm:t>
        <a:bodyPr/>
        <a:lstStyle/>
        <a:p>
          <a:endParaRPr lang="es-ES">
            <a:solidFill>
              <a:sysClr val="window" lastClr="FFFFFF">
                <a:lumMod val="50000"/>
              </a:sysClr>
            </a:solidFill>
            <a:latin typeface="Arial"/>
            <a:ea typeface="+mn-ea"/>
            <a:cs typeface="+mn-cs"/>
          </a:endParaRPr>
        </a:p>
      </dgm:t>
    </dgm:pt>
    <dgm:pt modelId="{095AEF8C-D62D-44E9-8AB5-93E51B7D2CF5}">
      <dgm:prSet custT="1"/>
      <dgm:spPr>
        <a:xfrm>
          <a:off x="1351282" y="3574487"/>
          <a:ext cx="2561119" cy="1826156"/>
        </a:xfrm>
      </dgm:spPr>
      <dgm:t>
        <a:bodyPr/>
        <a:lstStyle/>
        <a:p>
          <a:r>
            <a:rPr lang="es-ES" sz="1200" b="1" dirty="0" smtClean="0">
              <a:latin typeface="Arial"/>
              <a:ea typeface="+mn-ea"/>
              <a:cs typeface="+mn-cs"/>
            </a:rPr>
            <a:t>UNIDAD DE LABORATORIO: </a:t>
          </a:r>
          <a:r>
            <a:rPr lang="es-ES" sz="1200" dirty="0" smtClean="0">
              <a:latin typeface="Arial"/>
              <a:ea typeface="+mn-ea"/>
              <a:cs typeface="+mn-cs"/>
            </a:rPr>
            <a:t>Dispone de modernos equipos e instalaciones, así como personal altamente especializado en el análisis y diagnóstico de plagas, enfermedades, </a:t>
          </a:r>
          <a:r>
            <a:rPr lang="es-ES" sz="1200" dirty="0" err="1" smtClean="0">
              <a:latin typeface="Arial"/>
              <a:ea typeface="+mn-ea"/>
              <a:cs typeface="+mn-cs"/>
            </a:rPr>
            <a:t>etc</a:t>
          </a:r>
          <a:endParaRPr lang="es-ES" sz="1200" dirty="0">
            <a:latin typeface="Arial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F0D35DB4-4220-444B-B4E0-4577F49E953C}" type="parTrans" cxnId="{EF0BD855-61AF-48C5-A05F-9FBDADD75D61}">
      <dgm:prSet/>
      <dgm:spPr/>
      <dgm:t>
        <a:bodyPr/>
        <a:lstStyle/>
        <a:p>
          <a:endParaRPr lang="es-ES">
            <a:solidFill>
              <a:schemeClr val="bg1">
                <a:lumMod val="50000"/>
              </a:schemeClr>
            </a:solidFill>
          </a:endParaRPr>
        </a:p>
      </dgm:t>
    </dgm:pt>
    <dgm:pt modelId="{F0EA4DFE-4FE8-4C79-AEA8-766CAAEF7D3B}" type="sibTrans" cxnId="{EF0BD855-61AF-48C5-A05F-9FBDADD75D61}">
      <dgm:prSet/>
      <dgm:spPr>
        <a:xfrm rot="15027421">
          <a:off x="2004803" y="2998867"/>
          <a:ext cx="388081" cy="537718"/>
        </a:xfrm>
      </dgm:spPr>
      <dgm:t>
        <a:bodyPr/>
        <a:lstStyle/>
        <a:p>
          <a:endParaRPr lang="es-ES">
            <a:solidFill>
              <a:sysClr val="window" lastClr="FFFFFF">
                <a:lumMod val="50000"/>
              </a:sysClr>
            </a:solidFill>
            <a:latin typeface="Arial"/>
            <a:ea typeface="+mn-ea"/>
            <a:cs typeface="+mn-cs"/>
          </a:endParaRPr>
        </a:p>
      </dgm:t>
    </dgm:pt>
    <dgm:pt modelId="{27872B23-390C-4C9A-B33E-593ED5E11020}" type="pres">
      <dgm:prSet presAssocID="{25394F7E-71DF-4458-B72E-D36232439CE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CA91161-18EF-45CD-ABEF-8D99D6BE9632}" type="pres">
      <dgm:prSet presAssocID="{25394F7E-71DF-4458-B72E-D36232439CEB}" presName="cycle" presStyleCnt="0"/>
      <dgm:spPr/>
      <dgm:t>
        <a:bodyPr/>
        <a:lstStyle/>
        <a:p>
          <a:endParaRPr lang="es-EC"/>
        </a:p>
      </dgm:t>
    </dgm:pt>
    <dgm:pt modelId="{318039C9-A9D3-426D-9DEA-C7D6B0EB9380}" type="pres">
      <dgm:prSet presAssocID="{51E9184F-B07A-4611-B532-E93323299BE1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B681827-EC4D-4E6D-B6AE-92D21435D71E}" type="pres">
      <dgm:prSet presAssocID="{E55EB2B0-632C-443A-AD30-667C6B90E3B1}" presName="sibTransFirstNode" presStyleLbl="bgShp" presStyleIdx="0" presStyleCnt="1"/>
      <dgm:spPr/>
      <dgm:t>
        <a:bodyPr/>
        <a:lstStyle/>
        <a:p>
          <a:endParaRPr lang="es-EC"/>
        </a:p>
      </dgm:t>
    </dgm:pt>
    <dgm:pt modelId="{952733D5-1F4D-4E42-B4E5-D9901BD34C2D}" type="pres">
      <dgm:prSet presAssocID="{0935559A-2BE1-4E08-BFCE-9A497560EC1F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4E814E-8D7B-441A-A0EE-4BD80BBE8003}" type="pres">
      <dgm:prSet presAssocID="{224D1826-7E1C-4AD3-8BCE-7ECC33EF950A}" presName="nodeFollowingNodes" presStyleLbl="node1" presStyleIdx="2" presStyleCnt="5" custRadScaleRad="106220" custRadScaleInc="-1432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B4EBAE-73AE-4CAA-AB16-C65AE6561F28}" type="pres">
      <dgm:prSet presAssocID="{095AEF8C-D62D-44E9-8AB5-93E51B7D2CF5}" presName="nodeFollowingNodes" presStyleLbl="node1" presStyleIdx="3" presStyleCnt="5" custRadScaleRad="102160" custRadScaleInc="1120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BAF481-DD8F-4CBC-AC90-28ABEF58A76F}" type="pres">
      <dgm:prSet presAssocID="{F28E46FC-6A73-4677-8B2D-D1A25CA2E113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9ABA7EB-5223-474A-99DF-A4A950F63C22}" srcId="{25394F7E-71DF-4458-B72E-D36232439CEB}" destId="{F28E46FC-6A73-4677-8B2D-D1A25CA2E113}" srcOrd="4" destOrd="0" parTransId="{5B2349C5-A756-4357-8411-00C36FEA567B}" sibTransId="{70CB82D7-5BF3-487D-A308-286082E4B196}"/>
    <dgm:cxn modelId="{03F8B126-8CB6-4C91-B953-28A1F9E8345A}" type="presOf" srcId="{E55EB2B0-632C-443A-AD30-667C6B90E3B1}" destId="{8B681827-EC4D-4E6D-B6AE-92D21435D71E}" srcOrd="0" destOrd="0" presId="urn:microsoft.com/office/officeart/2005/8/layout/cycle3"/>
    <dgm:cxn modelId="{4AAAB976-407E-4366-A332-FDB67E9367A3}" type="presOf" srcId="{F28E46FC-6A73-4677-8B2D-D1A25CA2E113}" destId="{8EBAF481-DD8F-4CBC-AC90-28ABEF58A76F}" srcOrd="0" destOrd="0" presId="urn:microsoft.com/office/officeart/2005/8/layout/cycle3"/>
    <dgm:cxn modelId="{74F006F7-496D-441F-8422-9AE96033B2F8}" type="presOf" srcId="{0935559A-2BE1-4E08-BFCE-9A497560EC1F}" destId="{952733D5-1F4D-4E42-B4E5-D9901BD34C2D}" srcOrd="0" destOrd="0" presId="urn:microsoft.com/office/officeart/2005/8/layout/cycle3"/>
    <dgm:cxn modelId="{5F03D014-4269-4516-BA4C-75CE311CB77E}" srcId="{25394F7E-71DF-4458-B72E-D36232439CEB}" destId="{51E9184F-B07A-4611-B532-E93323299BE1}" srcOrd="0" destOrd="0" parTransId="{5A3133B3-455F-430F-994A-B9894079361B}" sibTransId="{E55EB2B0-632C-443A-AD30-667C6B90E3B1}"/>
    <dgm:cxn modelId="{EF0BD855-61AF-48C5-A05F-9FBDADD75D61}" srcId="{25394F7E-71DF-4458-B72E-D36232439CEB}" destId="{095AEF8C-D62D-44E9-8AB5-93E51B7D2CF5}" srcOrd="3" destOrd="0" parTransId="{F0D35DB4-4220-444B-B4E0-4577F49E953C}" sibTransId="{F0EA4DFE-4FE8-4C79-AEA8-766CAAEF7D3B}"/>
    <dgm:cxn modelId="{F65B5980-F7B5-4906-8FDD-16C3DEEC8832}" srcId="{25394F7E-71DF-4458-B72E-D36232439CEB}" destId="{224D1826-7E1C-4AD3-8BCE-7ECC33EF950A}" srcOrd="2" destOrd="0" parTransId="{61A6ABA0-21A0-4632-ACE3-0507DEC286AA}" sibTransId="{69BFD6DF-316B-4AA8-8E5F-6C2EFF51CC7A}"/>
    <dgm:cxn modelId="{55B78C7B-BA98-4722-B298-8EF58367B155}" type="presOf" srcId="{25394F7E-71DF-4458-B72E-D36232439CEB}" destId="{27872B23-390C-4C9A-B33E-593ED5E11020}" srcOrd="0" destOrd="0" presId="urn:microsoft.com/office/officeart/2005/8/layout/cycle3"/>
    <dgm:cxn modelId="{C581F721-E08D-45FC-B7EE-A048A7821E84}" type="presOf" srcId="{51E9184F-B07A-4611-B532-E93323299BE1}" destId="{318039C9-A9D3-426D-9DEA-C7D6B0EB9380}" srcOrd="0" destOrd="0" presId="urn:microsoft.com/office/officeart/2005/8/layout/cycle3"/>
    <dgm:cxn modelId="{F99B910F-A642-4B96-AF63-8A4F89AF4174}" type="presOf" srcId="{224D1826-7E1C-4AD3-8BCE-7ECC33EF950A}" destId="{1A4E814E-8D7B-441A-A0EE-4BD80BBE8003}" srcOrd="0" destOrd="0" presId="urn:microsoft.com/office/officeart/2005/8/layout/cycle3"/>
    <dgm:cxn modelId="{8DC41903-29BA-44A4-8873-5FD49587C71F}" type="presOf" srcId="{095AEF8C-D62D-44E9-8AB5-93E51B7D2CF5}" destId="{A3B4EBAE-73AE-4CAA-AB16-C65AE6561F28}" srcOrd="0" destOrd="0" presId="urn:microsoft.com/office/officeart/2005/8/layout/cycle3"/>
    <dgm:cxn modelId="{D5502DDF-2477-4F63-A801-151605A259E1}" srcId="{25394F7E-71DF-4458-B72E-D36232439CEB}" destId="{0935559A-2BE1-4E08-BFCE-9A497560EC1F}" srcOrd="1" destOrd="0" parTransId="{96FA91E9-4B2F-47EB-8D59-D9E4FE0599AF}" sibTransId="{188047D4-AC0F-4C64-AEF2-01193DD437E4}"/>
    <dgm:cxn modelId="{633E3407-76F2-48C9-A7F6-AD3E69AECCA3}" type="presParOf" srcId="{27872B23-390C-4C9A-B33E-593ED5E11020}" destId="{7CA91161-18EF-45CD-ABEF-8D99D6BE9632}" srcOrd="0" destOrd="0" presId="urn:microsoft.com/office/officeart/2005/8/layout/cycle3"/>
    <dgm:cxn modelId="{BB36380F-F213-4811-9781-6BEA9783420F}" type="presParOf" srcId="{7CA91161-18EF-45CD-ABEF-8D99D6BE9632}" destId="{318039C9-A9D3-426D-9DEA-C7D6B0EB9380}" srcOrd="0" destOrd="0" presId="urn:microsoft.com/office/officeart/2005/8/layout/cycle3"/>
    <dgm:cxn modelId="{AA40A8B7-34B9-46A2-9C31-20AFD9B9F7DC}" type="presParOf" srcId="{7CA91161-18EF-45CD-ABEF-8D99D6BE9632}" destId="{8B681827-EC4D-4E6D-B6AE-92D21435D71E}" srcOrd="1" destOrd="0" presId="urn:microsoft.com/office/officeart/2005/8/layout/cycle3"/>
    <dgm:cxn modelId="{CF33589D-0EB3-4502-93CA-CD92A65D56D3}" type="presParOf" srcId="{7CA91161-18EF-45CD-ABEF-8D99D6BE9632}" destId="{952733D5-1F4D-4E42-B4E5-D9901BD34C2D}" srcOrd="2" destOrd="0" presId="urn:microsoft.com/office/officeart/2005/8/layout/cycle3"/>
    <dgm:cxn modelId="{2B1A7500-44D5-44BA-8597-7950C3A2F58E}" type="presParOf" srcId="{7CA91161-18EF-45CD-ABEF-8D99D6BE9632}" destId="{1A4E814E-8D7B-441A-A0EE-4BD80BBE8003}" srcOrd="3" destOrd="0" presId="urn:microsoft.com/office/officeart/2005/8/layout/cycle3"/>
    <dgm:cxn modelId="{C17CD7C5-9209-438C-95AD-E6FD135713F9}" type="presParOf" srcId="{7CA91161-18EF-45CD-ABEF-8D99D6BE9632}" destId="{A3B4EBAE-73AE-4CAA-AB16-C65AE6561F28}" srcOrd="4" destOrd="0" presId="urn:microsoft.com/office/officeart/2005/8/layout/cycle3"/>
    <dgm:cxn modelId="{004C4253-3ACC-46CA-B1FD-1C240ED4BE95}" type="presParOf" srcId="{7CA91161-18EF-45CD-ABEF-8D99D6BE9632}" destId="{8EBAF481-DD8F-4CBC-AC90-28ABEF58A76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1E5242-63FD-4BF2-B82C-CF5411BB4A43}" type="doc">
      <dgm:prSet loTypeId="urn:microsoft.com/office/officeart/2005/8/layout/vList4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es-EC"/>
        </a:p>
      </dgm:t>
    </dgm:pt>
    <dgm:pt modelId="{EFBD2CA3-414C-41A3-A88D-8821D3AB1A1E}">
      <dgm:prSet phldrT="[Texto]"/>
      <dgm:spPr/>
      <dgm:t>
        <a:bodyPr/>
        <a:lstStyle/>
        <a:p>
          <a:r>
            <a:rPr lang="es-EC" dirty="0" smtClean="0">
              <a:solidFill>
                <a:schemeClr val="bg2">
                  <a:lumMod val="50000"/>
                </a:schemeClr>
              </a:solidFill>
            </a:rPr>
            <a:t>CAPTURAS REALIZADAS = 17</a:t>
          </a:r>
          <a:endParaRPr lang="es-EC" dirty="0">
            <a:solidFill>
              <a:schemeClr val="bg2">
                <a:lumMod val="50000"/>
              </a:schemeClr>
            </a:solidFill>
          </a:endParaRPr>
        </a:p>
      </dgm:t>
    </dgm:pt>
    <dgm:pt modelId="{279B9D97-BE2C-4FF5-85DB-B33BE041716F}" type="parTrans" cxnId="{E291ED35-5A44-4C57-A113-7C5FF6EA6A6D}">
      <dgm:prSet/>
      <dgm:spPr/>
      <dgm:t>
        <a:bodyPr/>
        <a:lstStyle/>
        <a:p>
          <a:endParaRPr lang="es-EC"/>
        </a:p>
      </dgm:t>
    </dgm:pt>
    <dgm:pt modelId="{F1FFE71E-C9DB-4FFD-8073-BB518DF8C1A2}" type="sibTrans" cxnId="{E291ED35-5A44-4C57-A113-7C5FF6EA6A6D}">
      <dgm:prSet/>
      <dgm:spPr/>
      <dgm:t>
        <a:bodyPr/>
        <a:lstStyle/>
        <a:p>
          <a:endParaRPr lang="es-EC"/>
        </a:p>
      </dgm:t>
    </dgm:pt>
    <dgm:pt modelId="{7AA391F2-A009-42AC-A41E-55AA84623430}">
      <dgm:prSet phldrT="[Texto]"/>
      <dgm:spPr/>
      <dgm:t>
        <a:bodyPr/>
        <a:lstStyle/>
        <a:p>
          <a:r>
            <a:rPr lang="es-EC" dirty="0" smtClean="0">
              <a:solidFill>
                <a:schemeClr val="bg2">
                  <a:lumMod val="50000"/>
                </a:schemeClr>
              </a:solidFill>
            </a:rPr>
            <a:t>9 parroquias</a:t>
          </a:r>
          <a:endParaRPr lang="es-EC" dirty="0">
            <a:solidFill>
              <a:schemeClr val="bg2">
                <a:lumMod val="50000"/>
              </a:schemeClr>
            </a:solidFill>
          </a:endParaRPr>
        </a:p>
      </dgm:t>
    </dgm:pt>
    <dgm:pt modelId="{9E9C05E6-A489-4369-858B-67DDE99EF774}" type="parTrans" cxnId="{147BFA26-970B-413C-B430-2C186436464D}">
      <dgm:prSet/>
      <dgm:spPr/>
      <dgm:t>
        <a:bodyPr/>
        <a:lstStyle/>
        <a:p>
          <a:endParaRPr lang="es-EC"/>
        </a:p>
      </dgm:t>
    </dgm:pt>
    <dgm:pt modelId="{1C6B1C94-3272-45AF-AD9A-4D410B2DC8D5}" type="sibTrans" cxnId="{147BFA26-970B-413C-B430-2C186436464D}">
      <dgm:prSet/>
      <dgm:spPr/>
      <dgm:t>
        <a:bodyPr/>
        <a:lstStyle/>
        <a:p>
          <a:endParaRPr lang="es-EC"/>
        </a:p>
      </dgm:t>
    </dgm:pt>
    <dgm:pt modelId="{21231767-1BC5-4442-BBEF-9F310BE0028F}">
      <dgm:prSet phldrT="[Texto]"/>
      <dgm:spPr/>
      <dgm:t>
        <a:bodyPr/>
        <a:lstStyle/>
        <a:p>
          <a:r>
            <a:rPr lang="es-EC" dirty="0" smtClean="0">
              <a:solidFill>
                <a:schemeClr val="bg2">
                  <a:lumMod val="50000"/>
                </a:schemeClr>
              </a:solidFill>
            </a:rPr>
            <a:t>5 cantones </a:t>
          </a:r>
          <a:endParaRPr lang="es-EC" dirty="0">
            <a:solidFill>
              <a:schemeClr val="bg2">
                <a:lumMod val="50000"/>
              </a:schemeClr>
            </a:solidFill>
          </a:endParaRPr>
        </a:p>
      </dgm:t>
    </dgm:pt>
    <dgm:pt modelId="{DFDC84DF-CB8D-49E6-A63B-43DE40C8E724}" type="parTrans" cxnId="{167F55E8-CB26-4105-BBD7-D0783C668A3F}">
      <dgm:prSet/>
      <dgm:spPr/>
      <dgm:t>
        <a:bodyPr/>
        <a:lstStyle/>
        <a:p>
          <a:endParaRPr lang="es-EC"/>
        </a:p>
      </dgm:t>
    </dgm:pt>
    <dgm:pt modelId="{F9E206E7-0BC5-4ECA-B38D-A4D87D494E7F}" type="sibTrans" cxnId="{167F55E8-CB26-4105-BBD7-D0783C668A3F}">
      <dgm:prSet/>
      <dgm:spPr/>
      <dgm:t>
        <a:bodyPr/>
        <a:lstStyle/>
        <a:p>
          <a:endParaRPr lang="es-EC"/>
        </a:p>
      </dgm:t>
    </dgm:pt>
    <dgm:pt modelId="{BFB47789-DDA2-4BD9-9683-33FD7732EAA4}">
      <dgm:prSet phldrT="[Texto]"/>
      <dgm:spPr/>
      <dgm:t>
        <a:bodyPr/>
        <a:lstStyle/>
        <a:p>
          <a:r>
            <a:rPr lang="es-EC" dirty="0" smtClean="0">
              <a:solidFill>
                <a:schemeClr val="bg2">
                  <a:lumMod val="50000"/>
                </a:schemeClr>
              </a:solidFill>
            </a:rPr>
            <a:t>CAPTURAS REALIZADAS = 30</a:t>
          </a:r>
          <a:endParaRPr lang="es-EC" dirty="0">
            <a:solidFill>
              <a:schemeClr val="bg2">
                <a:lumMod val="50000"/>
              </a:schemeClr>
            </a:solidFill>
          </a:endParaRPr>
        </a:p>
      </dgm:t>
    </dgm:pt>
    <dgm:pt modelId="{D09E967D-B78F-4916-80D6-ABEC0EC48A35}" type="parTrans" cxnId="{4FBC6B6C-B8F2-4B26-8884-FC112F753BED}">
      <dgm:prSet/>
      <dgm:spPr/>
      <dgm:t>
        <a:bodyPr/>
        <a:lstStyle/>
        <a:p>
          <a:endParaRPr lang="es-EC"/>
        </a:p>
      </dgm:t>
    </dgm:pt>
    <dgm:pt modelId="{2C240E4D-C4CE-45CE-9C09-BDA52F36D8B6}" type="sibTrans" cxnId="{4FBC6B6C-B8F2-4B26-8884-FC112F753BED}">
      <dgm:prSet/>
      <dgm:spPr/>
      <dgm:t>
        <a:bodyPr/>
        <a:lstStyle/>
        <a:p>
          <a:endParaRPr lang="es-EC"/>
        </a:p>
      </dgm:t>
    </dgm:pt>
    <dgm:pt modelId="{2A925D41-B4FD-4A06-A9BF-A887C3111350}">
      <dgm:prSet phldrT="[Texto]"/>
      <dgm:spPr/>
      <dgm:t>
        <a:bodyPr/>
        <a:lstStyle/>
        <a:p>
          <a:r>
            <a:rPr lang="es-EC" dirty="0" smtClean="0">
              <a:solidFill>
                <a:schemeClr val="bg2">
                  <a:lumMod val="50000"/>
                </a:schemeClr>
              </a:solidFill>
            </a:rPr>
            <a:t>19 parroquias</a:t>
          </a:r>
          <a:endParaRPr lang="es-EC" dirty="0">
            <a:solidFill>
              <a:schemeClr val="bg2">
                <a:lumMod val="50000"/>
              </a:schemeClr>
            </a:solidFill>
          </a:endParaRPr>
        </a:p>
      </dgm:t>
    </dgm:pt>
    <dgm:pt modelId="{2B68AAB1-C344-46AE-B42D-433BD0DD9E04}" type="parTrans" cxnId="{ECDD26B4-3E0A-4D24-8A9D-8439D204C2B3}">
      <dgm:prSet/>
      <dgm:spPr/>
      <dgm:t>
        <a:bodyPr/>
        <a:lstStyle/>
        <a:p>
          <a:endParaRPr lang="es-EC"/>
        </a:p>
      </dgm:t>
    </dgm:pt>
    <dgm:pt modelId="{A6FC5534-985F-47AC-B84E-BD0B20C14055}" type="sibTrans" cxnId="{ECDD26B4-3E0A-4D24-8A9D-8439D204C2B3}">
      <dgm:prSet/>
      <dgm:spPr/>
      <dgm:t>
        <a:bodyPr/>
        <a:lstStyle/>
        <a:p>
          <a:endParaRPr lang="es-EC"/>
        </a:p>
      </dgm:t>
    </dgm:pt>
    <dgm:pt modelId="{E331D54C-5074-40BE-ADC1-8E984C9AC9B7}">
      <dgm:prSet phldrT="[Texto]"/>
      <dgm:spPr/>
      <dgm:t>
        <a:bodyPr/>
        <a:lstStyle/>
        <a:p>
          <a:r>
            <a:rPr lang="es-EC" dirty="0" smtClean="0">
              <a:solidFill>
                <a:schemeClr val="bg2">
                  <a:lumMod val="50000"/>
                </a:schemeClr>
              </a:solidFill>
            </a:rPr>
            <a:t>10 cantones</a:t>
          </a:r>
          <a:endParaRPr lang="es-EC" dirty="0">
            <a:solidFill>
              <a:schemeClr val="bg2">
                <a:lumMod val="50000"/>
              </a:schemeClr>
            </a:solidFill>
          </a:endParaRPr>
        </a:p>
      </dgm:t>
    </dgm:pt>
    <dgm:pt modelId="{6562570F-E85A-4295-B6B2-5C42E17A77DC}" type="parTrans" cxnId="{706AA409-BF63-4DFC-A7A1-5F3FBD3E6D55}">
      <dgm:prSet/>
      <dgm:spPr/>
      <dgm:t>
        <a:bodyPr/>
        <a:lstStyle/>
        <a:p>
          <a:endParaRPr lang="es-EC"/>
        </a:p>
      </dgm:t>
    </dgm:pt>
    <dgm:pt modelId="{C41FB08A-5E09-498A-866F-CFA1BFAC0C58}" type="sibTrans" cxnId="{706AA409-BF63-4DFC-A7A1-5F3FBD3E6D55}">
      <dgm:prSet/>
      <dgm:spPr/>
      <dgm:t>
        <a:bodyPr/>
        <a:lstStyle/>
        <a:p>
          <a:endParaRPr lang="es-EC"/>
        </a:p>
      </dgm:t>
    </dgm:pt>
    <dgm:pt modelId="{3D1371ED-6D0F-484C-8736-F8F51ECDE840}">
      <dgm:prSet phldrT="[Texto]"/>
      <dgm:spPr/>
      <dgm:t>
        <a:bodyPr/>
        <a:lstStyle/>
        <a:p>
          <a:r>
            <a:rPr lang="es-EC" dirty="0" smtClean="0">
              <a:solidFill>
                <a:schemeClr val="bg2">
                  <a:lumMod val="50000"/>
                </a:schemeClr>
              </a:solidFill>
            </a:rPr>
            <a:t>CAPTURAS REALIZADAS = 65</a:t>
          </a:r>
          <a:endParaRPr lang="es-EC" dirty="0">
            <a:solidFill>
              <a:schemeClr val="bg2">
                <a:lumMod val="50000"/>
              </a:schemeClr>
            </a:solidFill>
          </a:endParaRPr>
        </a:p>
      </dgm:t>
    </dgm:pt>
    <dgm:pt modelId="{88532929-85D7-4D84-9CA6-2A597E824E13}" type="parTrans" cxnId="{68E58D33-624F-4A94-9F83-8B309B085D49}">
      <dgm:prSet/>
      <dgm:spPr/>
      <dgm:t>
        <a:bodyPr/>
        <a:lstStyle/>
        <a:p>
          <a:endParaRPr lang="es-EC"/>
        </a:p>
      </dgm:t>
    </dgm:pt>
    <dgm:pt modelId="{36447780-A602-41D7-9168-5DFEC0B634DF}" type="sibTrans" cxnId="{68E58D33-624F-4A94-9F83-8B309B085D49}">
      <dgm:prSet/>
      <dgm:spPr/>
      <dgm:t>
        <a:bodyPr/>
        <a:lstStyle/>
        <a:p>
          <a:endParaRPr lang="es-EC"/>
        </a:p>
      </dgm:t>
    </dgm:pt>
    <dgm:pt modelId="{8DC4A70A-4B78-4726-9E7E-07D3720204B5}">
      <dgm:prSet phldrT="[Texto]"/>
      <dgm:spPr/>
      <dgm:t>
        <a:bodyPr/>
        <a:lstStyle/>
        <a:p>
          <a:r>
            <a:rPr lang="es-EC" dirty="0" smtClean="0">
              <a:solidFill>
                <a:schemeClr val="bg2">
                  <a:lumMod val="50000"/>
                </a:schemeClr>
              </a:solidFill>
            </a:rPr>
            <a:t>21 parroquias</a:t>
          </a:r>
          <a:endParaRPr lang="es-EC" dirty="0">
            <a:solidFill>
              <a:schemeClr val="bg2">
                <a:lumMod val="50000"/>
              </a:schemeClr>
            </a:solidFill>
          </a:endParaRPr>
        </a:p>
      </dgm:t>
    </dgm:pt>
    <dgm:pt modelId="{822F4468-91AA-43D1-B931-B28D9712750E}" type="parTrans" cxnId="{4211F82F-5E4A-40C2-9088-32E2D7908EB3}">
      <dgm:prSet/>
      <dgm:spPr/>
      <dgm:t>
        <a:bodyPr/>
        <a:lstStyle/>
        <a:p>
          <a:endParaRPr lang="es-EC"/>
        </a:p>
      </dgm:t>
    </dgm:pt>
    <dgm:pt modelId="{E4E99ABC-50F2-4B27-9326-7C96A6235B3D}" type="sibTrans" cxnId="{4211F82F-5E4A-40C2-9088-32E2D7908EB3}">
      <dgm:prSet/>
      <dgm:spPr/>
      <dgm:t>
        <a:bodyPr/>
        <a:lstStyle/>
        <a:p>
          <a:endParaRPr lang="es-EC"/>
        </a:p>
      </dgm:t>
    </dgm:pt>
    <dgm:pt modelId="{4639189F-9487-4581-BC68-74B84A3901A3}">
      <dgm:prSet phldrT="[Texto]"/>
      <dgm:spPr/>
      <dgm:t>
        <a:bodyPr/>
        <a:lstStyle/>
        <a:p>
          <a:r>
            <a:rPr lang="es-EC" dirty="0" smtClean="0">
              <a:solidFill>
                <a:schemeClr val="bg2">
                  <a:lumMod val="50000"/>
                </a:schemeClr>
              </a:solidFill>
            </a:rPr>
            <a:t>7 cantones</a:t>
          </a:r>
          <a:endParaRPr lang="es-EC" dirty="0">
            <a:solidFill>
              <a:schemeClr val="bg2">
                <a:lumMod val="50000"/>
              </a:schemeClr>
            </a:solidFill>
          </a:endParaRPr>
        </a:p>
      </dgm:t>
    </dgm:pt>
    <dgm:pt modelId="{171ACD43-9874-4DEE-8524-53DE6AB180E1}" type="parTrans" cxnId="{E1FFD757-FC2C-4363-AFE9-2433C5F87272}">
      <dgm:prSet/>
      <dgm:spPr/>
      <dgm:t>
        <a:bodyPr/>
        <a:lstStyle/>
        <a:p>
          <a:endParaRPr lang="es-EC"/>
        </a:p>
      </dgm:t>
    </dgm:pt>
    <dgm:pt modelId="{3AAF83EA-2FB2-40BD-90AE-EBABB0AD6625}" type="sibTrans" cxnId="{E1FFD757-FC2C-4363-AFE9-2433C5F87272}">
      <dgm:prSet/>
      <dgm:spPr/>
      <dgm:t>
        <a:bodyPr/>
        <a:lstStyle/>
        <a:p>
          <a:endParaRPr lang="es-EC"/>
        </a:p>
      </dgm:t>
    </dgm:pt>
    <dgm:pt modelId="{9B8C8EE0-8202-4B94-9D3C-306013655002}" type="pres">
      <dgm:prSet presAssocID="{7B1E5242-63FD-4BF2-B82C-CF5411BB4A4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030D204-4D66-4802-86D2-5DD3DBC0C272}" type="pres">
      <dgm:prSet presAssocID="{EFBD2CA3-414C-41A3-A88D-8821D3AB1A1E}" presName="comp" presStyleCnt="0"/>
      <dgm:spPr/>
    </dgm:pt>
    <dgm:pt modelId="{2402810F-ECD6-4B49-91BE-35DA712507E9}" type="pres">
      <dgm:prSet presAssocID="{EFBD2CA3-414C-41A3-A88D-8821D3AB1A1E}" presName="box" presStyleLbl="node1" presStyleIdx="0" presStyleCnt="3"/>
      <dgm:spPr/>
      <dgm:t>
        <a:bodyPr/>
        <a:lstStyle/>
        <a:p>
          <a:endParaRPr lang="es-EC"/>
        </a:p>
      </dgm:t>
    </dgm:pt>
    <dgm:pt modelId="{2AF97084-62CF-4893-9131-FE2BF23323B8}" type="pres">
      <dgm:prSet presAssocID="{EFBD2CA3-414C-41A3-A88D-8821D3AB1A1E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7871583-3580-4524-A1A4-13AB5C45DE54}" type="pres">
      <dgm:prSet presAssocID="{EFBD2CA3-414C-41A3-A88D-8821D3AB1A1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3E790D-EB04-471B-BBD7-BFAA3F0DA3FD}" type="pres">
      <dgm:prSet presAssocID="{F1FFE71E-C9DB-4FFD-8073-BB518DF8C1A2}" presName="spacer" presStyleCnt="0"/>
      <dgm:spPr/>
    </dgm:pt>
    <dgm:pt modelId="{D2B417D1-7A5D-41FB-8B54-5B9EA9EA8AF1}" type="pres">
      <dgm:prSet presAssocID="{BFB47789-DDA2-4BD9-9683-33FD7732EAA4}" presName="comp" presStyleCnt="0"/>
      <dgm:spPr/>
    </dgm:pt>
    <dgm:pt modelId="{D327C27C-B2BD-47E7-899B-696925A57349}" type="pres">
      <dgm:prSet presAssocID="{BFB47789-DDA2-4BD9-9683-33FD7732EAA4}" presName="box" presStyleLbl="node1" presStyleIdx="1" presStyleCnt="3"/>
      <dgm:spPr/>
      <dgm:t>
        <a:bodyPr/>
        <a:lstStyle/>
        <a:p>
          <a:endParaRPr lang="es-EC"/>
        </a:p>
      </dgm:t>
    </dgm:pt>
    <dgm:pt modelId="{10C04762-DAD0-4F04-ACFF-B7BE46458970}" type="pres">
      <dgm:prSet presAssocID="{BFB47789-DDA2-4BD9-9683-33FD7732EAA4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54A6FCC-1206-4342-AB1A-13AAD9FCA433}" type="pres">
      <dgm:prSet presAssocID="{BFB47789-DDA2-4BD9-9683-33FD7732EAA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4D71F3-CC6D-4CCD-97E5-BDC849C5B97B}" type="pres">
      <dgm:prSet presAssocID="{2C240E4D-C4CE-45CE-9C09-BDA52F36D8B6}" presName="spacer" presStyleCnt="0"/>
      <dgm:spPr/>
    </dgm:pt>
    <dgm:pt modelId="{03AD6D45-0112-41E1-A5F6-DECA3276BE03}" type="pres">
      <dgm:prSet presAssocID="{3D1371ED-6D0F-484C-8736-F8F51ECDE840}" presName="comp" presStyleCnt="0"/>
      <dgm:spPr/>
    </dgm:pt>
    <dgm:pt modelId="{DB456099-DFD7-4533-B552-AB05EE1F7F72}" type="pres">
      <dgm:prSet presAssocID="{3D1371ED-6D0F-484C-8736-F8F51ECDE840}" presName="box" presStyleLbl="node1" presStyleIdx="2" presStyleCnt="3"/>
      <dgm:spPr/>
      <dgm:t>
        <a:bodyPr/>
        <a:lstStyle/>
        <a:p>
          <a:endParaRPr lang="es-EC"/>
        </a:p>
      </dgm:t>
    </dgm:pt>
    <dgm:pt modelId="{D6140FC7-B1D6-4F14-932D-7DBDDA5FF4DD}" type="pres">
      <dgm:prSet presAssocID="{3D1371ED-6D0F-484C-8736-F8F51ECDE840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9E761A7-4F5A-4387-969E-8C80E4763424}" type="pres">
      <dgm:prSet presAssocID="{3D1371ED-6D0F-484C-8736-F8F51ECDE84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F07965E-3D93-4E82-A11B-3F1B0C62DA27}" type="presOf" srcId="{E331D54C-5074-40BE-ADC1-8E984C9AC9B7}" destId="{D327C27C-B2BD-47E7-899B-696925A57349}" srcOrd="0" destOrd="2" presId="urn:microsoft.com/office/officeart/2005/8/layout/vList4"/>
    <dgm:cxn modelId="{ECDD26B4-3E0A-4D24-8A9D-8439D204C2B3}" srcId="{BFB47789-DDA2-4BD9-9683-33FD7732EAA4}" destId="{2A925D41-B4FD-4A06-A9BF-A887C3111350}" srcOrd="0" destOrd="0" parTransId="{2B68AAB1-C344-46AE-B42D-433BD0DD9E04}" sibTransId="{A6FC5534-985F-47AC-B84E-BD0B20C14055}"/>
    <dgm:cxn modelId="{9F318D9E-4A32-4131-83E9-834F1A4F318A}" type="presOf" srcId="{3D1371ED-6D0F-484C-8736-F8F51ECDE840}" destId="{DB456099-DFD7-4533-B552-AB05EE1F7F72}" srcOrd="0" destOrd="0" presId="urn:microsoft.com/office/officeart/2005/8/layout/vList4"/>
    <dgm:cxn modelId="{E6F5D9B4-9CB0-4793-813C-D7A9032411FE}" type="presOf" srcId="{BFB47789-DDA2-4BD9-9683-33FD7732EAA4}" destId="{154A6FCC-1206-4342-AB1A-13AAD9FCA433}" srcOrd="1" destOrd="0" presId="urn:microsoft.com/office/officeart/2005/8/layout/vList4"/>
    <dgm:cxn modelId="{167F55E8-CB26-4105-BBD7-D0783C668A3F}" srcId="{EFBD2CA3-414C-41A3-A88D-8821D3AB1A1E}" destId="{21231767-1BC5-4442-BBEF-9F310BE0028F}" srcOrd="1" destOrd="0" parTransId="{DFDC84DF-CB8D-49E6-A63B-43DE40C8E724}" sibTransId="{F9E206E7-0BC5-4ECA-B38D-A4D87D494E7F}"/>
    <dgm:cxn modelId="{2B05EA9C-CFE2-45B7-B81D-79FB2572DF67}" type="presOf" srcId="{21231767-1BC5-4442-BBEF-9F310BE0028F}" destId="{D7871583-3580-4524-A1A4-13AB5C45DE54}" srcOrd="1" destOrd="2" presId="urn:microsoft.com/office/officeart/2005/8/layout/vList4"/>
    <dgm:cxn modelId="{9D13C956-80BF-417A-8500-E415355FDABC}" type="presOf" srcId="{7AA391F2-A009-42AC-A41E-55AA84623430}" destId="{D7871583-3580-4524-A1A4-13AB5C45DE54}" srcOrd="1" destOrd="1" presId="urn:microsoft.com/office/officeart/2005/8/layout/vList4"/>
    <dgm:cxn modelId="{F2074A82-A981-4D4E-9176-A3E829B1FB4C}" type="presOf" srcId="{E331D54C-5074-40BE-ADC1-8E984C9AC9B7}" destId="{154A6FCC-1206-4342-AB1A-13AAD9FCA433}" srcOrd="1" destOrd="2" presId="urn:microsoft.com/office/officeart/2005/8/layout/vList4"/>
    <dgm:cxn modelId="{EE615845-7F6B-464D-91B4-2124CC48F8D9}" type="presOf" srcId="{EFBD2CA3-414C-41A3-A88D-8821D3AB1A1E}" destId="{D7871583-3580-4524-A1A4-13AB5C45DE54}" srcOrd="1" destOrd="0" presId="urn:microsoft.com/office/officeart/2005/8/layout/vList4"/>
    <dgm:cxn modelId="{BE938303-B7AD-4A85-BF1E-46010F0F17B8}" type="presOf" srcId="{4639189F-9487-4581-BC68-74B84A3901A3}" destId="{F9E761A7-4F5A-4387-969E-8C80E4763424}" srcOrd="1" destOrd="2" presId="urn:microsoft.com/office/officeart/2005/8/layout/vList4"/>
    <dgm:cxn modelId="{4FBC6B6C-B8F2-4B26-8884-FC112F753BED}" srcId="{7B1E5242-63FD-4BF2-B82C-CF5411BB4A43}" destId="{BFB47789-DDA2-4BD9-9683-33FD7732EAA4}" srcOrd="1" destOrd="0" parTransId="{D09E967D-B78F-4916-80D6-ABEC0EC48A35}" sibTransId="{2C240E4D-C4CE-45CE-9C09-BDA52F36D8B6}"/>
    <dgm:cxn modelId="{2C67AA7E-EEF3-465A-8068-9DE6053B18CA}" type="presOf" srcId="{EFBD2CA3-414C-41A3-A88D-8821D3AB1A1E}" destId="{2402810F-ECD6-4B49-91BE-35DA712507E9}" srcOrd="0" destOrd="0" presId="urn:microsoft.com/office/officeart/2005/8/layout/vList4"/>
    <dgm:cxn modelId="{713F2EF8-30F6-4177-AD1F-63F478FFEDAE}" type="presOf" srcId="{7B1E5242-63FD-4BF2-B82C-CF5411BB4A43}" destId="{9B8C8EE0-8202-4B94-9D3C-306013655002}" srcOrd="0" destOrd="0" presId="urn:microsoft.com/office/officeart/2005/8/layout/vList4"/>
    <dgm:cxn modelId="{C1453D7A-4046-467C-8C82-0E156727E508}" type="presOf" srcId="{BFB47789-DDA2-4BD9-9683-33FD7732EAA4}" destId="{D327C27C-B2BD-47E7-899B-696925A57349}" srcOrd="0" destOrd="0" presId="urn:microsoft.com/office/officeart/2005/8/layout/vList4"/>
    <dgm:cxn modelId="{FCDF215F-0422-4CA0-B449-170D551C97D3}" type="presOf" srcId="{2A925D41-B4FD-4A06-A9BF-A887C3111350}" destId="{154A6FCC-1206-4342-AB1A-13AAD9FCA433}" srcOrd="1" destOrd="1" presId="urn:microsoft.com/office/officeart/2005/8/layout/vList4"/>
    <dgm:cxn modelId="{68E58D33-624F-4A94-9F83-8B309B085D49}" srcId="{7B1E5242-63FD-4BF2-B82C-CF5411BB4A43}" destId="{3D1371ED-6D0F-484C-8736-F8F51ECDE840}" srcOrd="2" destOrd="0" parTransId="{88532929-85D7-4D84-9CA6-2A597E824E13}" sibTransId="{36447780-A602-41D7-9168-5DFEC0B634DF}"/>
    <dgm:cxn modelId="{706AA409-BF63-4DFC-A7A1-5F3FBD3E6D55}" srcId="{BFB47789-DDA2-4BD9-9683-33FD7732EAA4}" destId="{E331D54C-5074-40BE-ADC1-8E984C9AC9B7}" srcOrd="1" destOrd="0" parTransId="{6562570F-E85A-4295-B6B2-5C42E17A77DC}" sibTransId="{C41FB08A-5E09-498A-866F-CFA1BFAC0C58}"/>
    <dgm:cxn modelId="{60EFDFF1-E737-4E60-9ACC-39D8241CA5C2}" type="presOf" srcId="{21231767-1BC5-4442-BBEF-9F310BE0028F}" destId="{2402810F-ECD6-4B49-91BE-35DA712507E9}" srcOrd="0" destOrd="2" presId="urn:microsoft.com/office/officeart/2005/8/layout/vList4"/>
    <dgm:cxn modelId="{58A6C621-62FE-49DB-B23A-4335F8D603A7}" type="presOf" srcId="{7AA391F2-A009-42AC-A41E-55AA84623430}" destId="{2402810F-ECD6-4B49-91BE-35DA712507E9}" srcOrd="0" destOrd="1" presId="urn:microsoft.com/office/officeart/2005/8/layout/vList4"/>
    <dgm:cxn modelId="{E291ED35-5A44-4C57-A113-7C5FF6EA6A6D}" srcId="{7B1E5242-63FD-4BF2-B82C-CF5411BB4A43}" destId="{EFBD2CA3-414C-41A3-A88D-8821D3AB1A1E}" srcOrd="0" destOrd="0" parTransId="{279B9D97-BE2C-4FF5-85DB-B33BE041716F}" sibTransId="{F1FFE71E-C9DB-4FFD-8073-BB518DF8C1A2}"/>
    <dgm:cxn modelId="{433DC0EE-0CB0-4559-8CFC-ADC5B05A0FD9}" type="presOf" srcId="{3D1371ED-6D0F-484C-8736-F8F51ECDE840}" destId="{F9E761A7-4F5A-4387-969E-8C80E4763424}" srcOrd="1" destOrd="0" presId="urn:microsoft.com/office/officeart/2005/8/layout/vList4"/>
    <dgm:cxn modelId="{7FB95737-9A84-41D9-A8EE-0F236A4E6B1D}" type="presOf" srcId="{2A925D41-B4FD-4A06-A9BF-A887C3111350}" destId="{D327C27C-B2BD-47E7-899B-696925A57349}" srcOrd="0" destOrd="1" presId="urn:microsoft.com/office/officeart/2005/8/layout/vList4"/>
    <dgm:cxn modelId="{99AB4672-CE86-4C28-9C2A-D42F88183434}" type="presOf" srcId="{8DC4A70A-4B78-4726-9E7E-07D3720204B5}" destId="{DB456099-DFD7-4533-B552-AB05EE1F7F72}" srcOrd="0" destOrd="1" presId="urn:microsoft.com/office/officeart/2005/8/layout/vList4"/>
    <dgm:cxn modelId="{4211F82F-5E4A-40C2-9088-32E2D7908EB3}" srcId="{3D1371ED-6D0F-484C-8736-F8F51ECDE840}" destId="{8DC4A70A-4B78-4726-9E7E-07D3720204B5}" srcOrd="0" destOrd="0" parTransId="{822F4468-91AA-43D1-B931-B28D9712750E}" sibTransId="{E4E99ABC-50F2-4B27-9326-7C96A6235B3D}"/>
    <dgm:cxn modelId="{4D7010C2-E0DC-4684-B128-A27299470AF1}" type="presOf" srcId="{8DC4A70A-4B78-4726-9E7E-07D3720204B5}" destId="{F9E761A7-4F5A-4387-969E-8C80E4763424}" srcOrd="1" destOrd="1" presId="urn:microsoft.com/office/officeart/2005/8/layout/vList4"/>
    <dgm:cxn modelId="{E1FFD757-FC2C-4363-AFE9-2433C5F87272}" srcId="{3D1371ED-6D0F-484C-8736-F8F51ECDE840}" destId="{4639189F-9487-4581-BC68-74B84A3901A3}" srcOrd="1" destOrd="0" parTransId="{171ACD43-9874-4DEE-8524-53DE6AB180E1}" sibTransId="{3AAF83EA-2FB2-40BD-90AE-EBABB0AD6625}"/>
    <dgm:cxn modelId="{147BFA26-970B-413C-B430-2C186436464D}" srcId="{EFBD2CA3-414C-41A3-A88D-8821D3AB1A1E}" destId="{7AA391F2-A009-42AC-A41E-55AA84623430}" srcOrd="0" destOrd="0" parTransId="{9E9C05E6-A489-4369-858B-67DDE99EF774}" sibTransId="{1C6B1C94-3272-45AF-AD9A-4D410B2DC8D5}"/>
    <dgm:cxn modelId="{C14F118F-B1E9-43A7-B7DD-0C270FE5C591}" type="presOf" srcId="{4639189F-9487-4581-BC68-74B84A3901A3}" destId="{DB456099-DFD7-4533-B552-AB05EE1F7F72}" srcOrd="0" destOrd="2" presId="urn:microsoft.com/office/officeart/2005/8/layout/vList4"/>
    <dgm:cxn modelId="{9360CE2C-9F6A-4E1F-94E8-22291F48E8CB}" type="presParOf" srcId="{9B8C8EE0-8202-4B94-9D3C-306013655002}" destId="{7030D204-4D66-4802-86D2-5DD3DBC0C272}" srcOrd="0" destOrd="0" presId="urn:microsoft.com/office/officeart/2005/8/layout/vList4"/>
    <dgm:cxn modelId="{544153D0-2C65-4051-B826-288E5A6CC0DB}" type="presParOf" srcId="{7030D204-4D66-4802-86D2-5DD3DBC0C272}" destId="{2402810F-ECD6-4B49-91BE-35DA712507E9}" srcOrd="0" destOrd="0" presId="urn:microsoft.com/office/officeart/2005/8/layout/vList4"/>
    <dgm:cxn modelId="{E084F985-A2D9-44B6-A9CB-881185B18DA7}" type="presParOf" srcId="{7030D204-4D66-4802-86D2-5DD3DBC0C272}" destId="{2AF97084-62CF-4893-9131-FE2BF23323B8}" srcOrd="1" destOrd="0" presId="urn:microsoft.com/office/officeart/2005/8/layout/vList4"/>
    <dgm:cxn modelId="{D20100CE-89EC-457A-9830-F25C0332C185}" type="presParOf" srcId="{7030D204-4D66-4802-86D2-5DD3DBC0C272}" destId="{D7871583-3580-4524-A1A4-13AB5C45DE54}" srcOrd="2" destOrd="0" presId="urn:microsoft.com/office/officeart/2005/8/layout/vList4"/>
    <dgm:cxn modelId="{05B5DC54-EE27-4346-B9C9-DAB47CDA8562}" type="presParOf" srcId="{9B8C8EE0-8202-4B94-9D3C-306013655002}" destId="{9E3E790D-EB04-471B-BBD7-BFAA3F0DA3FD}" srcOrd="1" destOrd="0" presId="urn:microsoft.com/office/officeart/2005/8/layout/vList4"/>
    <dgm:cxn modelId="{78814230-60DE-4B7A-8923-C067AC5C91DE}" type="presParOf" srcId="{9B8C8EE0-8202-4B94-9D3C-306013655002}" destId="{D2B417D1-7A5D-41FB-8B54-5B9EA9EA8AF1}" srcOrd="2" destOrd="0" presId="urn:microsoft.com/office/officeart/2005/8/layout/vList4"/>
    <dgm:cxn modelId="{FE9ECC81-78A4-4DF2-A658-6E989D20AD0D}" type="presParOf" srcId="{D2B417D1-7A5D-41FB-8B54-5B9EA9EA8AF1}" destId="{D327C27C-B2BD-47E7-899B-696925A57349}" srcOrd="0" destOrd="0" presId="urn:microsoft.com/office/officeart/2005/8/layout/vList4"/>
    <dgm:cxn modelId="{BF00CB50-7ADE-49EB-BE84-B6C4332BBD02}" type="presParOf" srcId="{D2B417D1-7A5D-41FB-8B54-5B9EA9EA8AF1}" destId="{10C04762-DAD0-4F04-ACFF-B7BE46458970}" srcOrd="1" destOrd="0" presId="urn:microsoft.com/office/officeart/2005/8/layout/vList4"/>
    <dgm:cxn modelId="{CE802EB7-502C-46A3-BF8D-C5D1AA7A821F}" type="presParOf" srcId="{D2B417D1-7A5D-41FB-8B54-5B9EA9EA8AF1}" destId="{154A6FCC-1206-4342-AB1A-13AAD9FCA433}" srcOrd="2" destOrd="0" presId="urn:microsoft.com/office/officeart/2005/8/layout/vList4"/>
    <dgm:cxn modelId="{FCF11C56-9895-4883-B52A-D4452002B867}" type="presParOf" srcId="{9B8C8EE0-8202-4B94-9D3C-306013655002}" destId="{1B4D71F3-CC6D-4CCD-97E5-BDC849C5B97B}" srcOrd="3" destOrd="0" presId="urn:microsoft.com/office/officeart/2005/8/layout/vList4"/>
    <dgm:cxn modelId="{0C7B6A32-7788-48A5-94E8-6D3CCE649A82}" type="presParOf" srcId="{9B8C8EE0-8202-4B94-9D3C-306013655002}" destId="{03AD6D45-0112-41E1-A5F6-DECA3276BE03}" srcOrd="4" destOrd="0" presId="urn:microsoft.com/office/officeart/2005/8/layout/vList4"/>
    <dgm:cxn modelId="{BB9A0C68-0C15-4CE5-8E9E-9DD1A9E0CDD1}" type="presParOf" srcId="{03AD6D45-0112-41E1-A5F6-DECA3276BE03}" destId="{DB456099-DFD7-4533-B552-AB05EE1F7F72}" srcOrd="0" destOrd="0" presId="urn:microsoft.com/office/officeart/2005/8/layout/vList4"/>
    <dgm:cxn modelId="{C4B3C3B0-FAAA-4C87-B372-53C3AADE45DD}" type="presParOf" srcId="{03AD6D45-0112-41E1-A5F6-DECA3276BE03}" destId="{D6140FC7-B1D6-4F14-932D-7DBDDA5FF4DD}" srcOrd="1" destOrd="0" presId="urn:microsoft.com/office/officeart/2005/8/layout/vList4"/>
    <dgm:cxn modelId="{35950700-D48B-47E4-86ED-F934A27D8EAF}" type="presParOf" srcId="{03AD6D45-0112-41E1-A5F6-DECA3276BE03}" destId="{F9E761A7-4F5A-4387-969E-8C80E476342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276851-3C54-4AED-914D-37F90E3D60AD}" type="doc">
      <dgm:prSet loTypeId="urn:microsoft.com/office/officeart/2005/8/layout/radial2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692B2E3E-6254-476B-8350-E48737B0C1D1}">
      <dgm:prSet phldrT="[Texto]"/>
      <dgm:spPr/>
      <dgm:t>
        <a:bodyPr/>
        <a:lstStyle/>
        <a:p>
          <a:r>
            <a:rPr lang="es-EC" dirty="0" smtClean="0"/>
            <a:t>EL ORO</a:t>
          </a:r>
          <a:endParaRPr lang="es-EC" dirty="0"/>
        </a:p>
      </dgm:t>
    </dgm:pt>
    <dgm:pt modelId="{26836F31-EBE0-402E-828C-5A645302ADAC}" type="parTrans" cxnId="{B4DF1A6C-17E0-4377-8429-E8CCB620097B}">
      <dgm:prSet/>
      <dgm:spPr/>
      <dgm:t>
        <a:bodyPr/>
        <a:lstStyle/>
        <a:p>
          <a:endParaRPr lang="es-EC"/>
        </a:p>
      </dgm:t>
    </dgm:pt>
    <dgm:pt modelId="{AFC317CC-FFB4-4BD7-BEE0-BDC20F0BA1D3}" type="sibTrans" cxnId="{B4DF1A6C-17E0-4377-8429-E8CCB620097B}">
      <dgm:prSet/>
      <dgm:spPr/>
      <dgm:t>
        <a:bodyPr/>
        <a:lstStyle/>
        <a:p>
          <a:endParaRPr lang="es-EC"/>
        </a:p>
      </dgm:t>
    </dgm:pt>
    <dgm:pt modelId="{71AAB14F-D661-472B-A9EF-DBEABFC6DB1E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bg2">
                  <a:lumMod val="50000"/>
                </a:schemeClr>
              </a:solidFill>
            </a:rPr>
            <a:t>Predios Libres: 5</a:t>
          </a:r>
          <a:endParaRPr lang="es-EC" sz="1800" dirty="0">
            <a:solidFill>
              <a:schemeClr val="bg2">
                <a:lumMod val="50000"/>
              </a:schemeClr>
            </a:solidFill>
          </a:endParaRPr>
        </a:p>
      </dgm:t>
    </dgm:pt>
    <dgm:pt modelId="{C2AC1AE4-D285-4767-9BF1-0728B334E9EE}" type="parTrans" cxnId="{F31BA152-56E8-44FE-8747-C02A5333D5D6}">
      <dgm:prSet/>
      <dgm:spPr/>
      <dgm:t>
        <a:bodyPr/>
        <a:lstStyle/>
        <a:p>
          <a:endParaRPr lang="es-EC"/>
        </a:p>
      </dgm:t>
    </dgm:pt>
    <dgm:pt modelId="{362CC53F-EE6E-4E8D-A0B1-0051394AA6A0}" type="sibTrans" cxnId="{F31BA152-56E8-44FE-8747-C02A5333D5D6}">
      <dgm:prSet/>
      <dgm:spPr/>
      <dgm:t>
        <a:bodyPr/>
        <a:lstStyle/>
        <a:p>
          <a:endParaRPr lang="es-EC"/>
        </a:p>
      </dgm:t>
    </dgm:pt>
    <dgm:pt modelId="{A7EB34F4-D487-434D-B501-DF8E835A4D54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bg2">
                  <a:lumMod val="50000"/>
                </a:schemeClr>
              </a:solidFill>
            </a:rPr>
            <a:t>2 cantones</a:t>
          </a:r>
          <a:endParaRPr lang="es-EC" sz="1800" dirty="0">
            <a:solidFill>
              <a:schemeClr val="bg2">
                <a:lumMod val="50000"/>
              </a:schemeClr>
            </a:solidFill>
          </a:endParaRPr>
        </a:p>
      </dgm:t>
    </dgm:pt>
    <dgm:pt modelId="{F98ADE0E-4945-4B0F-9B08-E568858E19A2}" type="parTrans" cxnId="{3FB8438D-DE34-477F-8F99-F9D9AD5F6934}">
      <dgm:prSet/>
      <dgm:spPr/>
      <dgm:t>
        <a:bodyPr/>
        <a:lstStyle/>
        <a:p>
          <a:endParaRPr lang="es-EC"/>
        </a:p>
      </dgm:t>
    </dgm:pt>
    <dgm:pt modelId="{0E84BE12-17CD-4870-8930-81163C1A246B}" type="sibTrans" cxnId="{3FB8438D-DE34-477F-8F99-F9D9AD5F6934}">
      <dgm:prSet/>
      <dgm:spPr/>
      <dgm:t>
        <a:bodyPr/>
        <a:lstStyle/>
        <a:p>
          <a:endParaRPr lang="es-EC"/>
        </a:p>
      </dgm:t>
    </dgm:pt>
    <dgm:pt modelId="{64B6CC99-94BC-4968-A220-84566A595A4A}">
      <dgm:prSet phldrT="[Texto]"/>
      <dgm:spPr/>
      <dgm:t>
        <a:bodyPr/>
        <a:lstStyle/>
        <a:p>
          <a:r>
            <a:rPr lang="es-EC" dirty="0" smtClean="0"/>
            <a:t>LOJA</a:t>
          </a:r>
          <a:endParaRPr lang="es-EC" dirty="0"/>
        </a:p>
      </dgm:t>
    </dgm:pt>
    <dgm:pt modelId="{167853F0-D2E9-4359-806C-2D53EEB3F5DC}" type="parTrans" cxnId="{B08DAF27-93A1-416D-BC58-6A678FCF28BB}">
      <dgm:prSet/>
      <dgm:spPr/>
      <dgm:t>
        <a:bodyPr/>
        <a:lstStyle/>
        <a:p>
          <a:endParaRPr lang="es-EC"/>
        </a:p>
      </dgm:t>
    </dgm:pt>
    <dgm:pt modelId="{DA2A60BA-1384-4374-A618-8907D807E3C4}" type="sibTrans" cxnId="{B08DAF27-93A1-416D-BC58-6A678FCF28BB}">
      <dgm:prSet/>
      <dgm:spPr/>
      <dgm:t>
        <a:bodyPr/>
        <a:lstStyle/>
        <a:p>
          <a:endParaRPr lang="es-EC"/>
        </a:p>
      </dgm:t>
    </dgm:pt>
    <dgm:pt modelId="{42732EE4-2D4D-419E-BC35-29758DC3657D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bg2">
                  <a:lumMod val="50000"/>
                </a:schemeClr>
              </a:solidFill>
            </a:rPr>
            <a:t>Predios Libres: 54</a:t>
          </a:r>
          <a:endParaRPr lang="es-EC" sz="1800" dirty="0">
            <a:solidFill>
              <a:schemeClr val="bg2">
                <a:lumMod val="50000"/>
              </a:schemeClr>
            </a:solidFill>
          </a:endParaRPr>
        </a:p>
      </dgm:t>
    </dgm:pt>
    <dgm:pt modelId="{58252D00-10E2-4DAA-8A25-159CEFAAE36A}" type="parTrans" cxnId="{AD74AEE2-DF3A-4272-9527-4EA06AE36BB8}">
      <dgm:prSet/>
      <dgm:spPr/>
      <dgm:t>
        <a:bodyPr/>
        <a:lstStyle/>
        <a:p>
          <a:endParaRPr lang="es-EC"/>
        </a:p>
      </dgm:t>
    </dgm:pt>
    <dgm:pt modelId="{69994A43-4ED4-410C-9C8F-E0A7EE004F5C}" type="sibTrans" cxnId="{AD74AEE2-DF3A-4272-9527-4EA06AE36BB8}">
      <dgm:prSet/>
      <dgm:spPr/>
      <dgm:t>
        <a:bodyPr/>
        <a:lstStyle/>
        <a:p>
          <a:endParaRPr lang="es-EC"/>
        </a:p>
      </dgm:t>
    </dgm:pt>
    <dgm:pt modelId="{91CE71DB-539F-476F-8C91-12439CEAA9D1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bg2">
                  <a:lumMod val="50000"/>
                </a:schemeClr>
              </a:solidFill>
            </a:rPr>
            <a:t>8 cantones</a:t>
          </a:r>
          <a:endParaRPr lang="es-EC" sz="1800" dirty="0">
            <a:solidFill>
              <a:schemeClr val="bg2">
                <a:lumMod val="50000"/>
              </a:schemeClr>
            </a:solidFill>
          </a:endParaRPr>
        </a:p>
      </dgm:t>
    </dgm:pt>
    <dgm:pt modelId="{75AE0D58-674E-4C7D-A884-4A7AEB8B3DF8}" type="parTrans" cxnId="{15F33B1B-EC02-4A9D-A413-E0DEC50F740F}">
      <dgm:prSet/>
      <dgm:spPr/>
      <dgm:t>
        <a:bodyPr/>
        <a:lstStyle/>
        <a:p>
          <a:endParaRPr lang="es-EC"/>
        </a:p>
      </dgm:t>
    </dgm:pt>
    <dgm:pt modelId="{74D9454E-0C12-40E0-AC82-8D025FA6EDC1}" type="sibTrans" cxnId="{15F33B1B-EC02-4A9D-A413-E0DEC50F740F}">
      <dgm:prSet/>
      <dgm:spPr/>
      <dgm:t>
        <a:bodyPr/>
        <a:lstStyle/>
        <a:p>
          <a:endParaRPr lang="es-EC"/>
        </a:p>
      </dgm:t>
    </dgm:pt>
    <dgm:pt modelId="{7C2553DD-213A-467B-901B-50842ACF54BE}">
      <dgm:prSet phldrT="[Texto]"/>
      <dgm:spPr/>
      <dgm:t>
        <a:bodyPr/>
        <a:lstStyle/>
        <a:p>
          <a:r>
            <a:rPr lang="es-EC" dirty="0" smtClean="0"/>
            <a:t>ZAMORA</a:t>
          </a:r>
          <a:endParaRPr lang="es-EC" dirty="0"/>
        </a:p>
      </dgm:t>
    </dgm:pt>
    <dgm:pt modelId="{17C5909A-7BA1-4537-98C5-790FFA6B3477}" type="parTrans" cxnId="{0DCA2222-78A5-4411-A369-9B5C4269BC3F}">
      <dgm:prSet/>
      <dgm:spPr/>
      <dgm:t>
        <a:bodyPr/>
        <a:lstStyle/>
        <a:p>
          <a:endParaRPr lang="es-EC"/>
        </a:p>
      </dgm:t>
    </dgm:pt>
    <dgm:pt modelId="{70649042-A6E2-48C6-A70A-E227571D4771}" type="sibTrans" cxnId="{0DCA2222-78A5-4411-A369-9B5C4269BC3F}">
      <dgm:prSet/>
      <dgm:spPr/>
      <dgm:t>
        <a:bodyPr/>
        <a:lstStyle/>
        <a:p>
          <a:endParaRPr lang="es-EC"/>
        </a:p>
      </dgm:t>
    </dgm:pt>
    <dgm:pt modelId="{57A14F3E-B4B1-44D3-8861-65F70CAD183B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bg2">
                  <a:lumMod val="50000"/>
                </a:schemeClr>
              </a:solidFill>
            </a:rPr>
            <a:t>Predios Libres: 41</a:t>
          </a:r>
          <a:endParaRPr lang="es-EC" sz="1800" dirty="0">
            <a:solidFill>
              <a:schemeClr val="bg2">
                <a:lumMod val="50000"/>
              </a:schemeClr>
            </a:solidFill>
          </a:endParaRPr>
        </a:p>
      </dgm:t>
    </dgm:pt>
    <dgm:pt modelId="{1143A32B-8E19-404E-AB91-A804649F0BFD}" type="parTrans" cxnId="{BCAE21F7-44A4-458D-9D11-174F070A380B}">
      <dgm:prSet/>
      <dgm:spPr/>
      <dgm:t>
        <a:bodyPr/>
        <a:lstStyle/>
        <a:p>
          <a:endParaRPr lang="es-EC"/>
        </a:p>
      </dgm:t>
    </dgm:pt>
    <dgm:pt modelId="{3A959FF8-47FC-447E-ADAB-46D196143A29}" type="sibTrans" cxnId="{BCAE21F7-44A4-458D-9D11-174F070A380B}">
      <dgm:prSet/>
      <dgm:spPr/>
      <dgm:t>
        <a:bodyPr/>
        <a:lstStyle/>
        <a:p>
          <a:endParaRPr lang="es-EC"/>
        </a:p>
      </dgm:t>
    </dgm:pt>
    <dgm:pt modelId="{B58F125D-75A6-4358-B223-C1A1CE694CFC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bg2">
                  <a:lumMod val="50000"/>
                </a:schemeClr>
              </a:solidFill>
            </a:rPr>
            <a:t>4 cantones</a:t>
          </a:r>
          <a:endParaRPr lang="es-EC" sz="1800" dirty="0">
            <a:solidFill>
              <a:schemeClr val="bg2">
                <a:lumMod val="50000"/>
              </a:schemeClr>
            </a:solidFill>
          </a:endParaRPr>
        </a:p>
      </dgm:t>
    </dgm:pt>
    <dgm:pt modelId="{E3F02F31-6BF4-4FBE-A6D7-9A27CB889264}" type="parTrans" cxnId="{1E1FDC86-364F-41C2-93D5-A89F21DF22AB}">
      <dgm:prSet/>
      <dgm:spPr/>
      <dgm:t>
        <a:bodyPr/>
        <a:lstStyle/>
        <a:p>
          <a:endParaRPr lang="es-EC"/>
        </a:p>
      </dgm:t>
    </dgm:pt>
    <dgm:pt modelId="{057837B7-74AE-47EE-9697-73741F1CC7AB}" type="sibTrans" cxnId="{1E1FDC86-364F-41C2-93D5-A89F21DF22AB}">
      <dgm:prSet/>
      <dgm:spPr/>
      <dgm:t>
        <a:bodyPr/>
        <a:lstStyle/>
        <a:p>
          <a:endParaRPr lang="es-EC"/>
        </a:p>
      </dgm:t>
    </dgm:pt>
    <dgm:pt modelId="{EB710082-7541-44E4-8B0B-20D4ADF57738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bg2">
                  <a:lumMod val="50000"/>
                </a:schemeClr>
              </a:solidFill>
            </a:rPr>
            <a:t>2 parroquias</a:t>
          </a:r>
          <a:endParaRPr lang="es-EC" sz="1800" dirty="0">
            <a:solidFill>
              <a:schemeClr val="bg2">
                <a:lumMod val="50000"/>
              </a:schemeClr>
            </a:solidFill>
          </a:endParaRPr>
        </a:p>
      </dgm:t>
    </dgm:pt>
    <dgm:pt modelId="{5CD09D68-4E36-487F-B420-C5D4D7557756}" type="parTrans" cxnId="{00E4CC76-6A2A-4074-BE11-41BA83E3A655}">
      <dgm:prSet/>
      <dgm:spPr/>
      <dgm:t>
        <a:bodyPr/>
        <a:lstStyle/>
        <a:p>
          <a:endParaRPr lang="es-EC"/>
        </a:p>
      </dgm:t>
    </dgm:pt>
    <dgm:pt modelId="{80F0F63B-A3AC-4358-978C-B03DCBB0F64F}" type="sibTrans" cxnId="{00E4CC76-6A2A-4074-BE11-41BA83E3A655}">
      <dgm:prSet/>
      <dgm:spPr/>
      <dgm:t>
        <a:bodyPr/>
        <a:lstStyle/>
        <a:p>
          <a:endParaRPr lang="es-EC"/>
        </a:p>
      </dgm:t>
    </dgm:pt>
    <dgm:pt modelId="{B4756E69-6C7D-4782-A824-B72CBDAD16AC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bg2">
                  <a:lumMod val="50000"/>
                </a:schemeClr>
              </a:solidFill>
            </a:rPr>
            <a:t>15 parroquias</a:t>
          </a:r>
          <a:endParaRPr lang="es-EC" sz="1800" dirty="0">
            <a:solidFill>
              <a:schemeClr val="bg2">
                <a:lumMod val="50000"/>
              </a:schemeClr>
            </a:solidFill>
          </a:endParaRPr>
        </a:p>
      </dgm:t>
    </dgm:pt>
    <dgm:pt modelId="{66D16B66-B9EB-4F9E-993C-C5D23EBFC481}" type="parTrans" cxnId="{4BCED6F7-ABAD-41C1-88C5-4962E533F6F7}">
      <dgm:prSet/>
      <dgm:spPr/>
      <dgm:t>
        <a:bodyPr/>
        <a:lstStyle/>
        <a:p>
          <a:endParaRPr lang="es-EC"/>
        </a:p>
      </dgm:t>
    </dgm:pt>
    <dgm:pt modelId="{A61169E8-2610-4DC3-96BF-17B4D4602379}" type="sibTrans" cxnId="{4BCED6F7-ABAD-41C1-88C5-4962E533F6F7}">
      <dgm:prSet/>
      <dgm:spPr/>
      <dgm:t>
        <a:bodyPr/>
        <a:lstStyle/>
        <a:p>
          <a:endParaRPr lang="es-EC"/>
        </a:p>
      </dgm:t>
    </dgm:pt>
    <dgm:pt modelId="{006338BD-ED0F-4484-8004-25DEC0391877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bg2">
                  <a:lumMod val="50000"/>
                </a:schemeClr>
              </a:solidFill>
            </a:rPr>
            <a:t>9 parroquias</a:t>
          </a:r>
          <a:endParaRPr lang="es-EC" sz="1800" dirty="0">
            <a:solidFill>
              <a:schemeClr val="bg2">
                <a:lumMod val="50000"/>
              </a:schemeClr>
            </a:solidFill>
          </a:endParaRPr>
        </a:p>
      </dgm:t>
    </dgm:pt>
    <dgm:pt modelId="{BC0F159D-2BF7-4F8A-A0C4-DBE912EA49E7}" type="parTrans" cxnId="{F719B83B-7F13-44E2-BF23-7881BB7B3482}">
      <dgm:prSet/>
      <dgm:spPr/>
      <dgm:t>
        <a:bodyPr/>
        <a:lstStyle/>
        <a:p>
          <a:endParaRPr lang="es-EC"/>
        </a:p>
      </dgm:t>
    </dgm:pt>
    <dgm:pt modelId="{80912B51-589E-4324-83CA-AF0F77567F34}" type="sibTrans" cxnId="{F719B83B-7F13-44E2-BF23-7881BB7B3482}">
      <dgm:prSet/>
      <dgm:spPr/>
      <dgm:t>
        <a:bodyPr/>
        <a:lstStyle/>
        <a:p>
          <a:endParaRPr lang="es-EC"/>
        </a:p>
      </dgm:t>
    </dgm:pt>
    <dgm:pt modelId="{8B64D37D-A62B-4E14-A065-E965FBD3A5F7}" type="pres">
      <dgm:prSet presAssocID="{97276851-3C54-4AED-914D-37F90E3D60A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FD940B8-531C-4DFB-9F42-8DD821B6F7E8}" type="pres">
      <dgm:prSet presAssocID="{97276851-3C54-4AED-914D-37F90E3D60AD}" presName="cycle" presStyleCnt="0"/>
      <dgm:spPr/>
    </dgm:pt>
    <dgm:pt modelId="{985BB6E5-CF79-4499-AF59-25C8FAE5A53E}" type="pres">
      <dgm:prSet presAssocID="{97276851-3C54-4AED-914D-37F90E3D60AD}" presName="centerShape" presStyleCnt="0"/>
      <dgm:spPr/>
    </dgm:pt>
    <dgm:pt modelId="{74F8E11F-208A-444E-AFD1-187379544594}" type="pres">
      <dgm:prSet presAssocID="{97276851-3C54-4AED-914D-37F90E3D60AD}" presName="connSite" presStyleLbl="node1" presStyleIdx="0" presStyleCnt="4"/>
      <dgm:spPr/>
    </dgm:pt>
    <dgm:pt modelId="{DB6ED96C-ED43-4CFF-99C6-FB5609A5F076}" type="pres">
      <dgm:prSet presAssocID="{97276851-3C54-4AED-914D-37F90E3D60AD}" presName="visible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49354ED-A0CA-48D7-93F9-80EE01459E1F}" type="pres">
      <dgm:prSet presAssocID="{26836F31-EBE0-402E-828C-5A645302ADAC}" presName="Name25" presStyleLbl="parChTrans1D1" presStyleIdx="0" presStyleCnt="3"/>
      <dgm:spPr/>
      <dgm:t>
        <a:bodyPr/>
        <a:lstStyle/>
        <a:p>
          <a:endParaRPr lang="es-EC"/>
        </a:p>
      </dgm:t>
    </dgm:pt>
    <dgm:pt modelId="{E22D6E92-8308-4B25-9B7D-6B47F77921B0}" type="pres">
      <dgm:prSet presAssocID="{692B2E3E-6254-476B-8350-E48737B0C1D1}" presName="node" presStyleCnt="0"/>
      <dgm:spPr/>
    </dgm:pt>
    <dgm:pt modelId="{2510E516-C222-4E91-90E2-B9F94DA197B8}" type="pres">
      <dgm:prSet presAssocID="{692B2E3E-6254-476B-8350-E48737B0C1D1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3C9AFC-478E-46D4-AEB2-EF80D9DFE37F}" type="pres">
      <dgm:prSet presAssocID="{692B2E3E-6254-476B-8350-E48737B0C1D1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56A7C4-0590-40BB-AB36-0F312D229F89}" type="pres">
      <dgm:prSet presAssocID="{167853F0-D2E9-4359-806C-2D53EEB3F5DC}" presName="Name25" presStyleLbl="parChTrans1D1" presStyleIdx="1" presStyleCnt="3"/>
      <dgm:spPr/>
      <dgm:t>
        <a:bodyPr/>
        <a:lstStyle/>
        <a:p>
          <a:endParaRPr lang="es-EC"/>
        </a:p>
      </dgm:t>
    </dgm:pt>
    <dgm:pt modelId="{D5A2FC48-3B70-4BD3-B4C1-D7A0F20F6F4D}" type="pres">
      <dgm:prSet presAssocID="{64B6CC99-94BC-4968-A220-84566A595A4A}" presName="node" presStyleCnt="0"/>
      <dgm:spPr/>
    </dgm:pt>
    <dgm:pt modelId="{22B3E42B-7FC6-40FC-BD98-D4F8D9EF1116}" type="pres">
      <dgm:prSet presAssocID="{64B6CC99-94BC-4968-A220-84566A595A4A}" presName="parentNode" presStyleLbl="node1" presStyleIdx="2" presStyleCnt="4" custScaleX="10336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B78DC4-976A-46D6-A8DE-89894849AF4F}" type="pres">
      <dgm:prSet presAssocID="{64B6CC99-94BC-4968-A220-84566A595A4A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E69362-408B-4F17-9DC9-BD470701EE8E}" type="pres">
      <dgm:prSet presAssocID="{17C5909A-7BA1-4537-98C5-790FFA6B3477}" presName="Name25" presStyleLbl="parChTrans1D1" presStyleIdx="2" presStyleCnt="3"/>
      <dgm:spPr/>
      <dgm:t>
        <a:bodyPr/>
        <a:lstStyle/>
        <a:p>
          <a:endParaRPr lang="es-EC"/>
        </a:p>
      </dgm:t>
    </dgm:pt>
    <dgm:pt modelId="{C44AFB7E-877A-404D-AE14-E2AA053B8A1D}" type="pres">
      <dgm:prSet presAssocID="{7C2553DD-213A-467B-901B-50842ACF54BE}" presName="node" presStyleCnt="0"/>
      <dgm:spPr/>
    </dgm:pt>
    <dgm:pt modelId="{C4F2E913-0270-460E-B58D-CF3B0A088C54}" type="pres">
      <dgm:prSet presAssocID="{7C2553DD-213A-467B-901B-50842ACF54BE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951154-DDD2-40C2-B11B-81761E68FC1B}" type="pres">
      <dgm:prSet presAssocID="{7C2553DD-213A-467B-901B-50842ACF54BE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7ED30FA-F017-4CBA-BFB5-E9BB257A6030}" type="presOf" srcId="{167853F0-D2E9-4359-806C-2D53EEB3F5DC}" destId="{9056A7C4-0590-40BB-AB36-0F312D229F89}" srcOrd="0" destOrd="0" presId="urn:microsoft.com/office/officeart/2005/8/layout/radial2"/>
    <dgm:cxn modelId="{4BCED6F7-ABAD-41C1-88C5-4962E533F6F7}" srcId="{64B6CC99-94BC-4968-A220-84566A595A4A}" destId="{B4756E69-6C7D-4782-A824-B72CBDAD16AC}" srcOrd="2" destOrd="0" parTransId="{66D16B66-B9EB-4F9E-993C-C5D23EBFC481}" sibTransId="{A61169E8-2610-4DC3-96BF-17B4D4602379}"/>
    <dgm:cxn modelId="{77A83910-7DE6-4E92-9A4F-E2301B44AC76}" type="presOf" srcId="{97276851-3C54-4AED-914D-37F90E3D60AD}" destId="{8B64D37D-A62B-4E14-A065-E965FBD3A5F7}" srcOrd="0" destOrd="0" presId="urn:microsoft.com/office/officeart/2005/8/layout/radial2"/>
    <dgm:cxn modelId="{E0620424-B0E6-4CB1-8A7D-1C2AA871AF99}" type="presOf" srcId="{91CE71DB-539F-476F-8C91-12439CEAA9D1}" destId="{27B78DC4-976A-46D6-A8DE-89894849AF4F}" srcOrd="0" destOrd="1" presId="urn:microsoft.com/office/officeart/2005/8/layout/radial2"/>
    <dgm:cxn modelId="{AEFDC9B3-12AC-4426-B536-3855CF11BAD2}" type="presOf" srcId="{692B2E3E-6254-476B-8350-E48737B0C1D1}" destId="{2510E516-C222-4E91-90E2-B9F94DA197B8}" srcOrd="0" destOrd="0" presId="urn:microsoft.com/office/officeart/2005/8/layout/radial2"/>
    <dgm:cxn modelId="{F719B83B-7F13-44E2-BF23-7881BB7B3482}" srcId="{7C2553DD-213A-467B-901B-50842ACF54BE}" destId="{006338BD-ED0F-4484-8004-25DEC0391877}" srcOrd="2" destOrd="0" parTransId="{BC0F159D-2BF7-4F8A-A0C4-DBE912EA49E7}" sibTransId="{80912B51-589E-4324-83CA-AF0F77567F34}"/>
    <dgm:cxn modelId="{A2439D85-3505-4F79-9DFB-18660BFF694B}" type="presOf" srcId="{7C2553DD-213A-467B-901B-50842ACF54BE}" destId="{C4F2E913-0270-460E-B58D-CF3B0A088C54}" srcOrd="0" destOrd="0" presId="urn:microsoft.com/office/officeart/2005/8/layout/radial2"/>
    <dgm:cxn modelId="{803AA011-E3D6-48D8-A468-71276178C970}" type="presOf" srcId="{64B6CC99-94BC-4968-A220-84566A595A4A}" destId="{22B3E42B-7FC6-40FC-BD98-D4F8D9EF1116}" srcOrd="0" destOrd="0" presId="urn:microsoft.com/office/officeart/2005/8/layout/radial2"/>
    <dgm:cxn modelId="{0DCA2222-78A5-4411-A369-9B5C4269BC3F}" srcId="{97276851-3C54-4AED-914D-37F90E3D60AD}" destId="{7C2553DD-213A-467B-901B-50842ACF54BE}" srcOrd="2" destOrd="0" parTransId="{17C5909A-7BA1-4537-98C5-790FFA6B3477}" sibTransId="{70649042-A6E2-48C6-A70A-E227571D4771}"/>
    <dgm:cxn modelId="{8298D601-6F28-4EA2-9E7F-0A45F5DF9173}" type="presOf" srcId="{B58F125D-75A6-4358-B223-C1A1CE694CFC}" destId="{1D951154-DDD2-40C2-B11B-81761E68FC1B}" srcOrd="0" destOrd="1" presId="urn:microsoft.com/office/officeart/2005/8/layout/radial2"/>
    <dgm:cxn modelId="{497312CB-8664-47C2-8F43-14179DEA8209}" type="presOf" srcId="{EB710082-7541-44E4-8B0B-20D4ADF57738}" destId="{BD3C9AFC-478E-46D4-AEB2-EF80D9DFE37F}" srcOrd="0" destOrd="2" presId="urn:microsoft.com/office/officeart/2005/8/layout/radial2"/>
    <dgm:cxn modelId="{CB34D939-7DE0-4F4E-933E-276EB8823ADE}" type="presOf" srcId="{71AAB14F-D661-472B-A9EF-DBEABFC6DB1E}" destId="{BD3C9AFC-478E-46D4-AEB2-EF80D9DFE37F}" srcOrd="0" destOrd="0" presId="urn:microsoft.com/office/officeart/2005/8/layout/radial2"/>
    <dgm:cxn modelId="{B08DAF27-93A1-416D-BC58-6A678FCF28BB}" srcId="{97276851-3C54-4AED-914D-37F90E3D60AD}" destId="{64B6CC99-94BC-4968-A220-84566A595A4A}" srcOrd="1" destOrd="0" parTransId="{167853F0-D2E9-4359-806C-2D53EEB3F5DC}" sibTransId="{DA2A60BA-1384-4374-A618-8907D807E3C4}"/>
    <dgm:cxn modelId="{C911C54A-19BA-44BD-B24E-08AA148998B6}" type="presOf" srcId="{17C5909A-7BA1-4537-98C5-790FFA6B3477}" destId="{6CE69362-408B-4F17-9DC9-BD470701EE8E}" srcOrd="0" destOrd="0" presId="urn:microsoft.com/office/officeart/2005/8/layout/radial2"/>
    <dgm:cxn modelId="{F31BA152-56E8-44FE-8747-C02A5333D5D6}" srcId="{692B2E3E-6254-476B-8350-E48737B0C1D1}" destId="{71AAB14F-D661-472B-A9EF-DBEABFC6DB1E}" srcOrd="0" destOrd="0" parTransId="{C2AC1AE4-D285-4767-9BF1-0728B334E9EE}" sibTransId="{362CC53F-EE6E-4E8D-A0B1-0051394AA6A0}"/>
    <dgm:cxn modelId="{683C5C0C-7FC8-4B1E-BE98-5A77762985F2}" type="presOf" srcId="{006338BD-ED0F-4484-8004-25DEC0391877}" destId="{1D951154-DDD2-40C2-B11B-81761E68FC1B}" srcOrd="0" destOrd="2" presId="urn:microsoft.com/office/officeart/2005/8/layout/radial2"/>
    <dgm:cxn modelId="{BCAE21F7-44A4-458D-9D11-174F070A380B}" srcId="{7C2553DD-213A-467B-901B-50842ACF54BE}" destId="{57A14F3E-B4B1-44D3-8861-65F70CAD183B}" srcOrd="0" destOrd="0" parTransId="{1143A32B-8E19-404E-AB91-A804649F0BFD}" sibTransId="{3A959FF8-47FC-447E-ADAB-46D196143A29}"/>
    <dgm:cxn modelId="{46534807-73D7-4A56-82F9-472B254F0CA1}" type="presOf" srcId="{42732EE4-2D4D-419E-BC35-29758DC3657D}" destId="{27B78DC4-976A-46D6-A8DE-89894849AF4F}" srcOrd="0" destOrd="0" presId="urn:microsoft.com/office/officeart/2005/8/layout/radial2"/>
    <dgm:cxn modelId="{15F33B1B-EC02-4A9D-A413-E0DEC50F740F}" srcId="{64B6CC99-94BC-4968-A220-84566A595A4A}" destId="{91CE71DB-539F-476F-8C91-12439CEAA9D1}" srcOrd="1" destOrd="0" parTransId="{75AE0D58-674E-4C7D-A884-4A7AEB8B3DF8}" sibTransId="{74D9454E-0C12-40E0-AC82-8D025FA6EDC1}"/>
    <dgm:cxn modelId="{7845E5D5-5F76-4F72-A1B0-C68ED058C6F8}" type="presOf" srcId="{26836F31-EBE0-402E-828C-5A645302ADAC}" destId="{749354ED-A0CA-48D7-93F9-80EE01459E1F}" srcOrd="0" destOrd="0" presId="urn:microsoft.com/office/officeart/2005/8/layout/radial2"/>
    <dgm:cxn modelId="{B4DF1A6C-17E0-4377-8429-E8CCB620097B}" srcId="{97276851-3C54-4AED-914D-37F90E3D60AD}" destId="{692B2E3E-6254-476B-8350-E48737B0C1D1}" srcOrd="0" destOrd="0" parTransId="{26836F31-EBE0-402E-828C-5A645302ADAC}" sibTransId="{AFC317CC-FFB4-4BD7-BEE0-BDC20F0BA1D3}"/>
    <dgm:cxn modelId="{51C97B72-E180-41D7-9AFE-9B0A64A3D79F}" type="presOf" srcId="{A7EB34F4-D487-434D-B501-DF8E835A4D54}" destId="{BD3C9AFC-478E-46D4-AEB2-EF80D9DFE37F}" srcOrd="0" destOrd="1" presId="urn:microsoft.com/office/officeart/2005/8/layout/radial2"/>
    <dgm:cxn modelId="{AD74AEE2-DF3A-4272-9527-4EA06AE36BB8}" srcId="{64B6CC99-94BC-4968-A220-84566A595A4A}" destId="{42732EE4-2D4D-419E-BC35-29758DC3657D}" srcOrd="0" destOrd="0" parTransId="{58252D00-10E2-4DAA-8A25-159CEFAAE36A}" sibTransId="{69994A43-4ED4-410C-9C8F-E0A7EE004F5C}"/>
    <dgm:cxn modelId="{3FB8438D-DE34-477F-8F99-F9D9AD5F6934}" srcId="{692B2E3E-6254-476B-8350-E48737B0C1D1}" destId="{A7EB34F4-D487-434D-B501-DF8E835A4D54}" srcOrd="1" destOrd="0" parTransId="{F98ADE0E-4945-4B0F-9B08-E568858E19A2}" sibTransId="{0E84BE12-17CD-4870-8930-81163C1A246B}"/>
    <dgm:cxn modelId="{26A4AFCC-B696-4887-88E8-ECC2EA5A3D4D}" type="presOf" srcId="{B4756E69-6C7D-4782-A824-B72CBDAD16AC}" destId="{27B78DC4-976A-46D6-A8DE-89894849AF4F}" srcOrd="0" destOrd="2" presId="urn:microsoft.com/office/officeart/2005/8/layout/radial2"/>
    <dgm:cxn modelId="{00E4CC76-6A2A-4074-BE11-41BA83E3A655}" srcId="{692B2E3E-6254-476B-8350-E48737B0C1D1}" destId="{EB710082-7541-44E4-8B0B-20D4ADF57738}" srcOrd="2" destOrd="0" parTransId="{5CD09D68-4E36-487F-B420-C5D4D7557756}" sibTransId="{80F0F63B-A3AC-4358-978C-B03DCBB0F64F}"/>
    <dgm:cxn modelId="{153ABCF4-3225-4063-BCD6-26AA2AD53325}" type="presOf" srcId="{57A14F3E-B4B1-44D3-8861-65F70CAD183B}" destId="{1D951154-DDD2-40C2-B11B-81761E68FC1B}" srcOrd="0" destOrd="0" presId="urn:microsoft.com/office/officeart/2005/8/layout/radial2"/>
    <dgm:cxn modelId="{1E1FDC86-364F-41C2-93D5-A89F21DF22AB}" srcId="{7C2553DD-213A-467B-901B-50842ACF54BE}" destId="{B58F125D-75A6-4358-B223-C1A1CE694CFC}" srcOrd="1" destOrd="0" parTransId="{E3F02F31-6BF4-4FBE-A6D7-9A27CB889264}" sibTransId="{057837B7-74AE-47EE-9697-73741F1CC7AB}"/>
    <dgm:cxn modelId="{E604D32A-2D5F-4D34-B176-D361BD23B607}" type="presParOf" srcId="{8B64D37D-A62B-4E14-A065-E965FBD3A5F7}" destId="{3FD940B8-531C-4DFB-9F42-8DD821B6F7E8}" srcOrd="0" destOrd="0" presId="urn:microsoft.com/office/officeart/2005/8/layout/radial2"/>
    <dgm:cxn modelId="{63F3671F-386F-429F-8C91-FB2AE429BEA0}" type="presParOf" srcId="{3FD940B8-531C-4DFB-9F42-8DD821B6F7E8}" destId="{985BB6E5-CF79-4499-AF59-25C8FAE5A53E}" srcOrd="0" destOrd="0" presId="urn:microsoft.com/office/officeart/2005/8/layout/radial2"/>
    <dgm:cxn modelId="{EDED56F2-7960-43D8-B1FB-86D1B89F9C2D}" type="presParOf" srcId="{985BB6E5-CF79-4499-AF59-25C8FAE5A53E}" destId="{74F8E11F-208A-444E-AFD1-187379544594}" srcOrd="0" destOrd="0" presId="urn:microsoft.com/office/officeart/2005/8/layout/radial2"/>
    <dgm:cxn modelId="{FD655AC4-9BD8-46C4-A72C-676A622B3133}" type="presParOf" srcId="{985BB6E5-CF79-4499-AF59-25C8FAE5A53E}" destId="{DB6ED96C-ED43-4CFF-99C6-FB5609A5F076}" srcOrd="1" destOrd="0" presId="urn:microsoft.com/office/officeart/2005/8/layout/radial2"/>
    <dgm:cxn modelId="{8CEB9EA0-B9B1-452B-A19D-773B3F8C5153}" type="presParOf" srcId="{3FD940B8-531C-4DFB-9F42-8DD821B6F7E8}" destId="{749354ED-A0CA-48D7-93F9-80EE01459E1F}" srcOrd="1" destOrd="0" presId="urn:microsoft.com/office/officeart/2005/8/layout/radial2"/>
    <dgm:cxn modelId="{CEE6ED0B-A0C1-4A41-8A20-F53B437EAF60}" type="presParOf" srcId="{3FD940B8-531C-4DFB-9F42-8DD821B6F7E8}" destId="{E22D6E92-8308-4B25-9B7D-6B47F77921B0}" srcOrd="2" destOrd="0" presId="urn:microsoft.com/office/officeart/2005/8/layout/radial2"/>
    <dgm:cxn modelId="{25C2E213-2E5A-457B-AD8C-544C54BE278F}" type="presParOf" srcId="{E22D6E92-8308-4B25-9B7D-6B47F77921B0}" destId="{2510E516-C222-4E91-90E2-B9F94DA197B8}" srcOrd="0" destOrd="0" presId="urn:microsoft.com/office/officeart/2005/8/layout/radial2"/>
    <dgm:cxn modelId="{4B08C12A-C1E0-4429-9222-152B0E427DE8}" type="presParOf" srcId="{E22D6E92-8308-4B25-9B7D-6B47F77921B0}" destId="{BD3C9AFC-478E-46D4-AEB2-EF80D9DFE37F}" srcOrd="1" destOrd="0" presId="urn:microsoft.com/office/officeart/2005/8/layout/radial2"/>
    <dgm:cxn modelId="{BC471B69-3643-44FA-BC98-678BAD6B8E63}" type="presParOf" srcId="{3FD940B8-531C-4DFB-9F42-8DD821B6F7E8}" destId="{9056A7C4-0590-40BB-AB36-0F312D229F89}" srcOrd="3" destOrd="0" presId="urn:microsoft.com/office/officeart/2005/8/layout/radial2"/>
    <dgm:cxn modelId="{7AF63212-52BB-4BE8-B54C-2532DBD4E297}" type="presParOf" srcId="{3FD940B8-531C-4DFB-9F42-8DD821B6F7E8}" destId="{D5A2FC48-3B70-4BD3-B4C1-D7A0F20F6F4D}" srcOrd="4" destOrd="0" presId="urn:microsoft.com/office/officeart/2005/8/layout/radial2"/>
    <dgm:cxn modelId="{E566DF34-AF3E-48E0-B36D-0725429DDA8D}" type="presParOf" srcId="{D5A2FC48-3B70-4BD3-B4C1-D7A0F20F6F4D}" destId="{22B3E42B-7FC6-40FC-BD98-D4F8D9EF1116}" srcOrd="0" destOrd="0" presId="urn:microsoft.com/office/officeart/2005/8/layout/radial2"/>
    <dgm:cxn modelId="{1D6A358D-3ED3-4814-9121-2004FC4E3CB7}" type="presParOf" srcId="{D5A2FC48-3B70-4BD3-B4C1-D7A0F20F6F4D}" destId="{27B78DC4-976A-46D6-A8DE-89894849AF4F}" srcOrd="1" destOrd="0" presId="urn:microsoft.com/office/officeart/2005/8/layout/radial2"/>
    <dgm:cxn modelId="{D47F241D-E27F-440E-8C81-F1E222FC491B}" type="presParOf" srcId="{3FD940B8-531C-4DFB-9F42-8DD821B6F7E8}" destId="{6CE69362-408B-4F17-9DC9-BD470701EE8E}" srcOrd="5" destOrd="0" presId="urn:microsoft.com/office/officeart/2005/8/layout/radial2"/>
    <dgm:cxn modelId="{51A99D91-94CC-44F9-98A9-E117637ACF0C}" type="presParOf" srcId="{3FD940B8-531C-4DFB-9F42-8DD821B6F7E8}" destId="{C44AFB7E-877A-404D-AE14-E2AA053B8A1D}" srcOrd="6" destOrd="0" presId="urn:microsoft.com/office/officeart/2005/8/layout/radial2"/>
    <dgm:cxn modelId="{EBCE2C04-C36F-49B3-9521-4B585B7A6BB1}" type="presParOf" srcId="{C44AFB7E-877A-404D-AE14-E2AA053B8A1D}" destId="{C4F2E913-0270-460E-B58D-CF3B0A088C54}" srcOrd="0" destOrd="0" presId="urn:microsoft.com/office/officeart/2005/8/layout/radial2"/>
    <dgm:cxn modelId="{4D6023E9-4CF3-4BAF-AB9E-47859C4B5048}" type="presParOf" srcId="{C44AFB7E-877A-404D-AE14-E2AA053B8A1D}" destId="{1D951154-DDD2-40C2-B11B-81761E68FC1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5E2EAD-7AC8-42D0-86CD-D33E54E24B41}" type="doc">
      <dgm:prSet loTypeId="urn:microsoft.com/office/officeart/2005/8/layout/arrow1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EC"/>
        </a:p>
      </dgm:t>
    </dgm:pt>
    <dgm:pt modelId="{49AB5929-2A7D-4175-9E78-EE675156D504}">
      <dgm:prSet phldrT="[Texto]"/>
      <dgm:spPr/>
      <dgm:t>
        <a:bodyPr/>
        <a:lstStyle/>
        <a:p>
          <a:r>
            <a:rPr lang="es-EC" b="1" dirty="0" smtClean="0"/>
            <a:t>¿En qué países se encuentra?</a:t>
          </a:r>
          <a:endParaRPr lang="es-EC" b="1" dirty="0"/>
        </a:p>
      </dgm:t>
    </dgm:pt>
    <dgm:pt modelId="{97356B6A-DB50-40BB-B5B1-F1620758D092}" type="parTrans" cxnId="{046523DF-566A-461C-B1C6-9DE7A1780243}">
      <dgm:prSet/>
      <dgm:spPr/>
      <dgm:t>
        <a:bodyPr/>
        <a:lstStyle/>
        <a:p>
          <a:endParaRPr lang="es-EC"/>
        </a:p>
      </dgm:t>
    </dgm:pt>
    <dgm:pt modelId="{25581764-88A2-4D0D-A7B2-1124E73E0808}" type="sibTrans" cxnId="{046523DF-566A-461C-B1C6-9DE7A1780243}">
      <dgm:prSet/>
      <dgm:spPr/>
      <dgm:t>
        <a:bodyPr/>
        <a:lstStyle/>
        <a:p>
          <a:endParaRPr lang="es-EC"/>
        </a:p>
      </dgm:t>
    </dgm:pt>
    <dgm:pt modelId="{C1203202-ADDD-476E-AF83-7AB0AA6320EF}">
      <dgm:prSet phldrT="[Texto]"/>
      <dgm:spPr/>
      <dgm:t>
        <a:bodyPr/>
        <a:lstStyle/>
        <a:p>
          <a:r>
            <a:rPr lang="es-EC" b="1" smtClean="0"/>
            <a:t>¿Qué pasaría si ingresa al Ecuador?</a:t>
          </a:r>
          <a:endParaRPr lang="es-EC" b="1" dirty="0"/>
        </a:p>
      </dgm:t>
    </dgm:pt>
    <dgm:pt modelId="{A057E361-41D7-4C38-92B3-9B979F6EB7B2}" type="parTrans" cxnId="{EC6E89B2-D82A-4163-8F32-93EFDE512F10}">
      <dgm:prSet/>
      <dgm:spPr/>
      <dgm:t>
        <a:bodyPr/>
        <a:lstStyle/>
        <a:p>
          <a:endParaRPr lang="es-EC"/>
        </a:p>
      </dgm:t>
    </dgm:pt>
    <dgm:pt modelId="{44E23161-751E-47A1-8B9A-C4CA861C22D0}" type="sibTrans" cxnId="{EC6E89B2-D82A-4163-8F32-93EFDE512F10}">
      <dgm:prSet/>
      <dgm:spPr/>
      <dgm:t>
        <a:bodyPr/>
        <a:lstStyle/>
        <a:p>
          <a:endParaRPr lang="es-EC"/>
        </a:p>
      </dgm:t>
    </dgm:pt>
    <dgm:pt modelId="{64F45CE3-8506-4036-ACFF-2FFF984DC898}" type="pres">
      <dgm:prSet presAssocID="{0C5E2EAD-7AC8-42D0-86CD-D33E54E24B4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D436871-0C77-432D-9A7C-7759D938B068}" type="pres">
      <dgm:prSet presAssocID="{49AB5929-2A7D-4175-9E78-EE675156D504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4BE129-F5D1-46BE-8C62-163652FAF0BF}" type="pres">
      <dgm:prSet presAssocID="{C1203202-ADDD-476E-AF83-7AB0AA6320EF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A38A7BD-C988-4ACB-80C7-996648EC8466}" type="presOf" srcId="{C1203202-ADDD-476E-AF83-7AB0AA6320EF}" destId="{4B4BE129-F5D1-46BE-8C62-163652FAF0BF}" srcOrd="0" destOrd="0" presId="urn:microsoft.com/office/officeart/2005/8/layout/arrow1"/>
    <dgm:cxn modelId="{F1BC1D03-F39B-487B-A466-67E37B0BE67E}" type="presOf" srcId="{0C5E2EAD-7AC8-42D0-86CD-D33E54E24B41}" destId="{64F45CE3-8506-4036-ACFF-2FFF984DC898}" srcOrd="0" destOrd="0" presId="urn:microsoft.com/office/officeart/2005/8/layout/arrow1"/>
    <dgm:cxn modelId="{046523DF-566A-461C-B1C6-9DE7A1780243}" srcId="{0C5E2EAD-7AC8-42D0-86CD-D33E54E24B41}" destId="{49AB5929-2A7D-4175-9E78-EE675156D504}" srcOrd="0" destOrd="0" parTransId="{97356B6A-DB50-40BB-B5B1-F1620758D092}" sibTransId="{25581764-88A2-4D0D-A7B2-1124E73E0808}"/>
    <dgm:cxn modelId="{8FDF176C-E9C2-455D-ACC4-C5CC002B78D0}" type="presOf" srcId="{49AB5929-2A7D-4175-9E78-EE675156D504}" destId="{5D436871-0C77-432D-9A7C-7759D938B068}" srcOrd="0" destOrd="0" presId="urn:microsoft.com/office/officeart/2005/8/layout/arrow1"/>
    <dgm:cxn modelId="{EC6E89B2-D82A-4163-8F32-93EFDE512F10}" srcId="{0C5E2EAD-7AC8-42D0-86CD-D33E54E24B41}" destId="{C1203202-ADDD-476E-AF83-7AB0AA6320EF}" srcOrd="1" destOrd="0" parTransId="{A057E361-41D7-4C38-92B3-9B979F6EB7B2}" sibTransId="{44E23161-751E-47A1-8B9A-C4CA861C22D0}"/>
    <dgm:cxn modelId="{29EFB71C-FBC6-4BFB-B94D-429C2A0DF853}" type="presParOf" srcId="{64F45CE3-8506-4036-ACFF-2FFF984DC898}" destId="{5D436871-0C77-432D-9A7C-7759D938B068}" srcOrd="0" destOrd="0" presId="urn:microsoft.com/office/officeart/2005/8/layout/arrow1"/>
    <dgm:cxn modelId="{09C77BB2-DB9E-4EB0-B5CB-A1A5B562D7D0}" type="presParOf" srcId="{64F45CE3-8506-4036-ACFF-2FFF984DC898}" destId="{4B4BE129-F5D1-46BE-8C62-163652FAF0BF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FAC372F-DDAB-4105-8076-CADB1980FD08}" type="doc">
      <dgm:prSet loTypeId="urn:microsoft.com/office/officeart/2005/8/layout/lProcess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B495629C-1503-43B6-B1C3-B966CC24CA98}">
      <dgm:prSet phldrT="[Texto]"/>
      <dgm:spPr/>
      <dgm:t>
        <a:bodyPr/>
        <a:lstStyle/>
        <a:p>
          <a:r>
            <a:rPr lang="es-EC" b="1" dirty="0" smtClean="0">
              <a:solidFill>
                <a:schemeClr val="bg2">
                  <a:lumMod val="50000"/>
                </a:schemeClr>
              </a:solidFill>
            </a:rPr>
            <a:t>EL ORO</a:t>
          </a:r>
          <a:endParaRPr lang="es-EC" b="1" dirty="0">
            <a:solidFill>
              <a:schemeClr val="bg2">
                <a:lumMod val="50000"/>
              </a:schemeClr>
            </a:solidFill>
          </a:endParaRPr>
        </a:p>
      </dgm:t>
    </dgm:pt>
    <dgm:pt modelId="{5EB84F4F-1201-460D-9F1B-6330283B6696}" type="parTrans" cxnId="{54E7F2A3-5D61-4D68-816B-648C59B0B6C3}">
      <dgm:prSet/>
      <dgm:spPr/>
      <dgm:t>
        <a:bodyPr/>
        <a:lstStyle/>
        <a:p>
          <a:endParaRPr lang="es-EC"/>
        </a:p>
      </dgm:t>
    </dgm:pt>
    <dgm:pt modelId="{3F00B5CD-599D-4342-837D-B2170446B97D}" type="sibTrans" cxnId="{54E7F2A3-5D61-4D68-816B-648C59B0B6C3}">
      <dgm:prSet/>
      <dgm:spPr/>
      <dgm:t>
        <a:bodyPr/>
        <a:lstStyle/>
        <a:p>
          <a:endParaRPr lang="es-EC"/>
        </a:p>
      </dgm:t>
    </dgm:pt>
    <dgm:pt modelId="{425172D2-E4C5-4312-B30D-3E22C5B73700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bg2">
                  <a:lumMod val="50000"/>
                </a:schemeClr>
              </a:solidFill>
            </a:rPr>
            <a:t>banano</a:t>
          </a:r>
        </a:p>
        <a:p>
          <a:r>
            <a:rPr lang="es-EC" sz="1600" b="1" dirty="0" smtClean="0">
              <a:solidFill>
                <a:schemeClr val="bg2">
                  <a:lumMod val="50000"/>
                </a:schemeClr>
              </a:solidFill>
            </a:rPr>
            <a:t>cacao</a:t>
          </a:r>
        </a:p>
        <a:p>
          <a:r>
            <a:rPr lang="es-EC" sz="1600" b="1" dirty="0" smtClean="0">
              <a:solidFill>
                <a:schemeClr val="bg2">
                  <a:lumMod val="50000"/>
                </a:schemeClr>
              </a:solidFill>
            </a:rPr>
            <a:t>pitahaya</a:t>
          </a:r>
        </a:p>
        <a:p>
          <a:r>
            <a:rPr lang="es-EC" sz="1600" b="1" dirty="0" smtClean="0">
              <a:solidFill>
                <a:schemeClr val="bg2">
                  <a:lumMod val="50000"/>
                </a:schemeClr>
              </a:solidFill>
            </a:rPr>
            <a:t>mango</a:t>
          </a:r>
          <a:endParaRPr lang="es-EC" sz="1600" b="1" dirty="0">
            <a:solidFill>
              <a:schemeClr val="bg2">
                <a:lumMod val="50000"/>
              </a:schemeClr>
            </a:solidFill>
          </a:endParaRPr>
        </a:p>
      </dgm:t>
    </dgm:pt>
    <dgm:pt modelId="{CE697B85-1EAE-48BB-B0D7-BD1B3479EF99}" type="parTrans" cxnId="{55142114-ED6B-45AC-97D5-C35576575146}">
      <dgm:prSet/>
      <dgm:spPr/>
      <dgm:t>
        <a:bodyPr/>
        <a:lstStyle/>
        <a:p>
          <a:endParaRPr lang="es-EC"/>
        </a:p>
      </dgm:t>
    </dgm:pt>
    <dgm:pt modelId="{252F5D62-4422-4B05-B6FB-2B4DC6A10DA9}" type="sibTrans" cxnId="{55142114-ED6B-45AC-97D5-C35576575146}">
      <dgm:prSet/>
      <dgm:spPr/>
      <dgm:t>
        <a:bodyPr/>
        <a:lstStyle/>
        <a:p>
          <a:endParaRPr lang="es-EC"/>
        </a:p>
      </dgm:t>
    </dgm:pt>
    <dgm:pt modelId="{264E602C-C8F6-4F7E-979E-3267C277CE27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bg2">
                  <a:lumMod val="50000"/>
                </a:schemeClr>
              </a:solidFill>
            </a:rPr>
            <a:t>China</a:t>
          </a:r>
        </a:p>
        <a:p>
          <a:r>
            <a:rPr lang="es-EC" sz="1800" b="1" dirty="0" smtClean="0">
              <a:solidFill>
                <a:schemeClr val="bg2">
                  <a:lumMod val="50000"/>
                </a:schemeClr>
              </a:solidFill>
            </a:rPr>
            <a:t>EE.UU.</a:t>
          </a:r>
        </a:p>
        <a:p>
          <a:r>
            <a:rPr lang="es-EC" sz="1800" b="1" dirty="0" smtClean="0">
              <a:solidFill>
                <a:schemeClr val="bg2">
                  <a:lumMod val="50000"/>
                </a:schemeClr>
              </a:solidFill>
            </a:rPr>
            <a:t>Suiza</a:t>
          </a:r>
          <a:endParaRPr lang="es-EC" sz="1800" b="1" dirty="0">
            <a:solidFill>
              <a:schemeClr val="bg2">
                <a:lumMod val="50000"/>
              </a:schemeClr>
            </a:solidFill>
          </a:endParaRPr>
        </a:p>
      </dgm:t>
    </dgm:pt>
    <dgm:pt modelId="{9EBD8352-7615-4C87-8415-728CEB7F3710}" type="parTrans" cxnId="{B535AB0C-6CF9-4B3F-B854-1E9E4EE0F555}">
      <dgm:prSet/>
      <dgm:spPr/>
      <dgm:t>
        <a:bodyPr/>
        <a:lstStyle/>
        <a:p>
          <a:endParaRPr lang="es-EC"/>
        </a:p>
      </dgm:t>
    </dgm:pt>
    <dgm:pt modelId="{609BC1B8-5E44-4C82-B618-487E243AD7BD}" type="sibTrans" cxnId="{B535AB0C-6CF9-4B3F-B854-1E9E4EE0F555}">
      <dgm:prSet/>
      <dgm:spPr/>
      <dgm:t>
        <a:bodyPr/>
        <a:lstStyle/>
        <a:p>
          <a:endParaRPr lang="es-EC"/>
        </a:p>
      </dgm:t>
    </dgm:pt>
    <dgm:pt modelId="{5B4A9CD0-5EF1-43DF-A2F0-51215C1998C8}">
      <dgm:prSet phldrT="[Texto]"/>
      <dgm:spPr/>
      <dgm:t>
        <a:bodyPr/>
        <a:lstStyle/>
        <a:p>
          <a:r>
            <a:rPr lang="es-EC" b="1" dirty="0" smtClean="0">
              <a:solidFill>
                <a:schemeClr val="bg2">
                  <a:lumMod val="50000"/>
                </a:schemeClr>
              </a:solidFill>
            </a:rPr>
            <a:t>LOJA</a:t>
          </a:r>
          <a:endParaRPr lang="es-EC" b="1" dirty="0">
            <a:solidFill>
              <a:schemeClr val="bg2">
                <a:lumMod val="50000"/>
              </a:schemeClr>
            </a:solidFill>
          </a:endParaRPr>
        </a:p>
      </dgm:t>
    </dgm:pt>
    <dgm:pt modelId="{8597BA75-3731-4793-A22C-2995D6A68375}" type="parTrans" cxnId="{D5FFFAE7-68D8-4E6F-B9EB-53234FEC3B46}">
      <dgm:prSet/>
      <dgm:spPr/>
      <dgm:t>
        <a:bodyPr/>
        <a:lstStyle/>
        <a:p>
          <a:endParaRPr lang="es-EC"/>
        </a:p>
      </dgm:t>
    </dgm:pt>
    <dgm:pt modelId="{8A99FE77-CF01-4C52-B1AE-EF5DE1F8B074}" type="sibTrans" cxnId="{D5FFFAE7-68D8-4E6F-B9EB-53234FEC3B46}">
      <dgm:prSet/>
      <dgm:spPr/>
      <dgm:t>
        <a:bodyPr/>
        <a:lstStyle/>
        <a:p>
          <a:endParaRPr lang="es-EC"/>
        </a:p>
      </dgm:t>
    </dgm:pt>
    <dgm:pt modelId="{BB6F3D9B-F3A5-43EC-8DD4-0B891B0DFBC7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bg2">
                  <a:lumMod val="50000"/>
                </a:schemeClr>
              </a:solidFill>
            </a:rPr>
            <a:t>arroz</a:t>
          </a:r>
        </a:p>
        <a:p>
          <a:r>
            <a:rPr lang="es-EC" sz="1800" b="1" dirty="0" smtClean="0">
              <a:solidFill>
                <a:schemeClr val="bg2">
                  <a:lumMod val="50000"/>
                </a:schemeClr>
              </a:solidFill>
            </a:rPr>
            <a:t>maíz</a:t>
          </a:r>
        </a:p>
        <a:p>
          <a:r>
            <a:rPr lang="es-EC" sz="1800" b="1" dirty="0" smtClean="0">
              <a:solidFill>
                <a:schemeClr val="bg2">
                  <a:lumMod val="50000"/>
                </a:schemeClr>
              </a:solidFill>
            </a:rPr>
            <a:t>café</a:t>
          </a:r>
          <a:endParaRPr lang="es-EC" sz="1800" b="1" dirty="0">
            <a:solidFill>
              <a:schemeClr val="bg2">
                <a:lumMod val="50000"/>
              </a:schemeClr>
            </a:solidFill>
          </a:endParaRPr>
        </a:p>
      </dgm:t>
    </dgm:pt>
    <dgm:pt modelId="{E4415C12-A9AE-4D22-B517-0174EDDF17B1}" type="parTrans" cxnId="{79C9CFCA-E5B2-4294-AA8C-42A34244AC7B}">
      <dgm:prSet/>
      <dgm:spPr/>
      <dgm:t>
        <a:bodyPr/>
        <a:lstStyle/>
        <a:p>
          <a:endParaRPr lang="es-EC"/>
        </a:p>
      </dgm:t>
    </dgm:pt>
    <dgm:pt modelId="{DFCC5B38-88D0-48C2-AD0C-2F8A6158638C}" type="sibTrans" cxnId="{79C9CFCA-E5B2-4294-AA8C-42A34244AC7B}">
      <dgm:prSet/>
      <dgm:spPr/>
      <dgm:t>
        <a:bodyPr/>
        <a:lstStyle/>
        <a:p>
          <a:endParaRPr lang="es-EC"/>
        </a:p>
      </dgm:t>
    </dgm:pt>
    <dgm:pt modelId="{19DDD045-4222-41A0-994C-7DD5B7009CE8}">
      <dgm:prSet phldrT="[Texto]" custT="1"/>
      <dgm:spPr/>
      <dgm:t>
        <a:bodyPr/>
        <a:lstStyle/>
        <a:p>
          <a:r>
            <a:rPr lang="es-EC" sz="1400" b="1" dirty="0" smtClean="0">
              <a:solidFill>
                <a:schemeClr val="bg2">
                  <a:lumMod val="50000"/>
                </a:schemeClr>
              </a:solidFill>
            </a:rPr>
            <a:t>Alemania</a:t>
          </a:r>
        </a:p>
        <a:p>
          <a:r>
            <a:rPr lang="es-EC" sz="1400" b="1" dirty="0" smtClean="0">
              <a:solidFill>
                <a:schemeClr val="bg2">
                  <a:lumMod val="50000"/>
                </a:schemeClr>
              </a:solidFill>
            </a:rPr>
            <a:t>Francia</a:t>
          </a:r>
        </a:p>
        <a:p>
          <a:r>
            <a:rPr lang="es-EC" sz="1400" b="1" dirty="0" smtClean="0">
              <a:solidFill>
                <a:schemeClr val="bg2">
                  <a:lumMod val="50000"/>
                </a:schemeClr>
              </a:solidFill>
            </a:rPr>
            <a:t>Colombia</a:t>
          </a:r>
        </a:p>
        <a:p>
          <a:r>
            <a:rPr lang="es-EC" sz="1400" b="1" dirty="0" smtClean="0">
              <a:solidFill>
                <a:schemeClr val="bg2">
                  <a:lumMod val="50000"/>
                </a:schemeClr>
              </a:solidFill>
            </a:rPr>
            <a:t>EE.UU.</a:t>
          </a:r>
        </a:p>
        <a:p>
          <a:r>
            <a:rPr lang="es-EC" sz="1400" b="1" dirty="0" smtClean="0">
              <a:solidFill>
                <a:schemeClr val="bg2">
                  <a:lumMod val="50000"/>
                </a:schemeClr>
              </a:solidFill>
            </a:rPr>
            <a:t>Noruega</a:t>
          </a:r>
          <a:endParaRPr lang="es-EC" sz="1400" b="1" dirty="0">
            <a:solidFill>
              <a:schemeClr val="bg2">
                <a:lumMod val="50000"/>
              </a:schemeClr>
            </a:solidFill>
          </a:endParaRPr>
        </a:p>
      </dgm:t>
    </dgm:pt>
    <dgm:pt modelId="{9B8FFA07-283D-4442-B6A4-9AD06B9E3CCF}" type="parTrans" cxnId="{91E89325-5620-4C5B-960B-3DDC0F0B9A4E}">
      <dgm:prSet/>
      <dgm:spPr/>
      <dgm:t>
        <a:bodyPr/>
        <a:lstStyle/>
        <a:p>
          <a:endParaRPr lang="es-EC"/>
        </a:p>
      </dgm:t>
    </dgm:pt>
    <dgm:pt modelId="{365D5651-2486-4E2A-9B60-F471F9CDA175}" type="sibTrans" cxnId="{91E89325-5620-4C5B-960B-3DDC0F0B9A4E}">
      <dgm:prSet/>
      <dgm:spPr/>
      <dgm:t>
        <a:bodyPr/>
        <a:lstStyle/>
        <a:p>
          <a:endParaRPr lang="es-EC"/>
        </a:p>
      </dgm:t>
    </dgm:pt>
    <dgm:pt modelId="{996223E1-BE5B-4C3D-B606-0CC0CD178E7E}">
      <dgm:prSet phldrT="[Texto]"/>
      <dgm:spPr/>
      <dgm:t>
        <a:bodyPr/>
        <a:lstStyle/>
        <a:p>
          <a:r>
            <a:rPr lang="es-EC" b="1" dirty="0" smtClean="0">
              <a:solidFill>
                <a:schemeClr val="bg2">
                  <a:lumMod val="50000"/>
                </a:schemeClr>
              </a:solidFill>
            </a:rPr>
            <a:t>ZAMORA</a:t>
          </a:r>
          <a:endParaRPr lang="es-EC" b="1" dirty="0">
            <a:solidFill>
              <a:schemeClr val="bg2">
                <a:lumMod val="50000"/>
              </a:schemeClr>
            </a:solidFill>
          </a:endParaRPr>
        </a:p>
      </dgm:t>
    </dgm:pt>
    <dgm:pt modelId="{F914C183-DBAE-42DD-9C96-20937C408C27}" type="parTrans" cxnId="{3B261A79-8D1A-4851-B896-D104FA2F9F38}">
      <dgm:prSet/>
      <dgm:spPr/>
      <dgm:t>
        <a:bodyPr/>
        <a:lstStyle/>
        <a:p>
          <a:endParaRPr lang="es-EC"/>
        </a:p>
      </dgm:t>
    </dgm:pt>
    <dgm:pt modelId="{6BC58458-282D-4A8F-83C1-08CB6803B909}" type="sibTrans" cxnId="{3B261A79-8D1A-4851-B896-D104FA2F9F38}">
      <dgm:prSet/>
      <dgm:spPr/>
      <dgm:t>
        <a:bodyPr/>
        <a:lstStyle/>
        <a:p>
          <a:endParaRPr lang="es-EC"/>
        </a:p>
      </dgm:t>
    </dgm:pt>
    <dgm:pt modelId="{C3A91578-7FA7-4980-BA5F-960E3AE7D045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bg2">
                  <a:lumMod val="50000"/>
                </a:schemeClr>
              </a:solidFill>
            </a:rPr>
            <a:t>EE.UU.</a:t>
          </a:r>
        </a:p>
        <a:p>
          <a:r>
            <a:rPr lang="es-EC" sz="1600" b="1" dirty="0" smtClean="0">
              <a:solidFill>
                <a:schemeClr val="bg2">
                  <a:lumMod val="50000"/>
                </a:schemeClr>
              </a:solidFill>
            </a:rPr>
            <a:t>Perú</a:t>
          </a:r>
          <a:endParaRPr lang="es-EC" sz="1600" b="1" dirty="0">
            <a:solidFill>
              <a:schemeClr val="bg2">
                <a:lumMod val="50000"/>
              </a:schemeClr>
            </a:solidFill>
          </a:endParaRPr>
        </a:p>
      </dgm:t>
    </dgm:pt>
    <dgm:pt modelId="{B340B2A3-CC80-4A85-9A7C-FAD11509B79E}" type="parTrans" cxnId="{5183CA1B-2BFC-43CA-AF33-A71F4CDC9376}">
      <dgm:prSet/>
      <dgm:spPr/>
      <dgm:t>
        <a:bodyPr/>
        <a:lstStyle/>
        <a:p>
          <a:endParaRPr lang="es-EC"/>
        </a:p>
      </dgm:t>
    </dgm:pt>
    <dgm:pt modelId="{0C7E5AFF-29E9-4FF2-A2DD-943EA951E19E}" type="sibTrans" cxnId="{5183CA1B-2BFC-43CA-AF33-A71F4CDC9376}">
      <dgm:prSet/>
      <dgm:spPr/>
      <dgm:t>
        <a:bodyPr/>
        <a:lstStyle/>
        <a:p>
          <a:endParaRPr lang="es-EC"/>
        </a:p>
      </dgm:t>
    </dgm:pt>
    <dgm:pt modelId="{479B40B9-E9D6-4858-AAAE-50488C049F66}">
      <dgm:prSet phldrT="[Texto]" custT="1"/>
      <dgm:spPr/>
      <dgm:t>
        <a:bodyPr/>
        <a:lstStyle/>
        <a:p>
          <a:r>
            <a:rPr lang="es-EC" sz="1100" b="1" dirty="0" smtClean="0">
              <a:solidFill>
                <a:schemeClr val="bg2">
                  <a:lumMod val="50000"/>
                </a:schemeClr>
              </a:solidFill>
            </a:rPr>
            <a:t>café - yuca</a:t>
          </a:r>
        </a:p>
        <a:p>
          <a:r>
            <a:rPr lang="es-EC" sz="1100" b="1" dirty="0" smtClean="0">
              <a:solidFill>
                <a:schemeClr val="bg2">
                  <a:lumMod val="50000"/>
                </a:schemeClr>
              </a:solidFill>
            </a:rPr>
            <a:t>plátano</a:t>
          </a:r>
        </a:p>
        <a:p>
          <a:r>
            <a:rPr lang="es-EC" sz="1100" b="1" dirty="0" smtClean="0">
              <a:solidFill>
                <a:schemeClr val="bg2">
                  <a:lumMod val="50000"/>
                </a:schemeClr>
              </a:solidFill>
            </a:rPr>
            <a:t>maíz</a:t>
          </a:r>
        </a:p>
        <a:p>
          <a:r>
            <a:rPr lang="es-EC" sz="1100" b="1" dirty="0" smtClean="0">
              <a:solidFill>
                <a:schemeClr val="bg2">
                  <a:lumMod val="50000"/>
                </a:schemeClr>
              </a:solidFill>
            </a:rPr>
            <a:t>guanábana</a:t>
          </a:r>
        </a:p>
        <a:p>
          <a:r>
            <a:rPr lang="es-EC" sz="1100" b="1" dirty="0" smtClean="0">
              <a:solidFill>
                <a:schemeClr val="bg2">
                  <a:lumMod val="50000"/>
                </a:schemeClr>
              </a:solidFill>
            </a:rPr>
            <a:t>naranjilla- cacao</a:t>
          </a:r>
        </a:p>
      </dgm:t>
    </dgm:pt>
    <dgm:pt modelId="{1971AF1C-2441-450C-BA1B-F1299E96224F}" type="sibTrans" cxnId="{E9EE2A52-DBF9-4A3D-BC9E-8671F29E7DA8}">
      <dgm:prSet/>
      <dgm:spPr/>
      <dgm:t>
        <a:bodyPr/>
        <a:lstStyle/>
        <a:p>
          <a:endParaRPr lang="es-EC"/>
        </a:p>
      </dgm:t>
    </dgm:pt>
    <dgm:pt modelId="{CF5FA06A-9367-4834-8BF0-1AAFEAE16D90}" type="parTrans" cxnId="{E9EE2A52-DBF9-4A3D-BC9E-8671F29E7DA8}">
      <dgm:prSet/>
      <dgm:spPr/>
      <dgm:t>
        <a:bodyPr/>
        <a:lstStyle/>
        <a:p>
          <a:endParaRPr lang="es-EC"/>
        </a:p>
      </dgm:t>
    </dgm:pt>
    <dgm:pt modelId="{C9649085-B421-4CDD-874E-A590EC0B71D4}" type="pres">
      <dgm:prSet presAssocID="{BFAC372F-DDAB-4105-8076-CADB1980FD0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FF10226-10C7-40E9-A268-9B57A65E6FF5}" type="pres">
      <dgm:prSet presAssocID="{B495629C-1503-43B6-B1C3-B966CC24CA98}" presName="compNode" presStyleCnt="0"/>
      <dgm:spPr/>
    </dgm:pt>
    <dgm:pt modelId="{1406381A-A0EB-4E18-945F-26687F37B7FC}" type="pres">
      <dgm:prSet presAssocID="{B495629C-1503-43B6-B1C3-B966CC24CA98}" presName="aNode" presStyleLbl="bgShp" presStyleIdx="0" presStyleCnt="3"/>
      <dgm:spPr/>
      <dgm:t>
        <a:bodyPr/>
        <a:lstStyle/>
        <a:p>
          <a:endParaRPr lang="es-EC"/>
        </a:p>
      </dgm:t>
    </dgm:pt>
    <dgm:pt modelId="{55D8C3E8-0ABF-4C9D-8ABD-92475640120A}" type="pres">
      <dgm:prSet presAssocID="{B495629C-1503-43B6-B1C3-B966CC24CA98}" presName="textNode" presStyleLbl="bgShp" presStyleIdx="0" presStyleCnt="3"/>
      <dgm:spPr/>
      <dgm:t>
        <a:bodyPr/>
        <a:lstStyle/>
        <a:p>
          <a:endParaRPr lang="es-EC"/>
        </a:p>
      </dgm:t>
    </dgm:pt>
    <dgm:pt modelId="{9420A2B8-14E0-4E68-816A-90B02A271AFD}" type="pres">
      <dgm:prSet presAssocID="{B495629C-1503-43B6-B1C3-B966CC24CA98}" presName="compChildNode" presStyleCnt="0"/>
      <dgm:spPr/>
    </dgm:pt>
    <dgm:pt modelId="{94873131-FB11-46C8-88D7-907195671246}" type="pres">
      <dgm:prSet presAssocID="{B495629C-1503-43B6-B1C3-B966CC24CA98}" presName="theInnerList" presStyleCnt="0"/>
      <dgm:spPr/>
    </dgm:pt>
    <dgm:pt modelId="{221783F0-DDF7-48F6-9AF9-46AF9C5B32B9}" type="pres">
      <dgm:prSet presAssocID="{425172D2-E4C5-4312-B30D-3E22C5B73700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A38FCB-AF95-4489-9A07-87E09596EE04}" type="pres">
      <dgm:prSet presAssocID="{425172D2-E4C5-4312-B30D-3E22C5B73700}" presName="aSpace2" presStyleCnt="0"/>
      <dgm:spPr/>
    </dgm:pt>
    <dgm:pt modelId="{F4239525-12C8-433E-BF05-A00AAD2256ED}" type="pres">
      <dgm:prSet presAssocID="{264E602C-C8F6-4F7E-979E-3267C277CE27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2ED2F1-2DED-4D1E-B43F-7868B8C793AD}" type="pres">
      <dgm:prSet presAssocID="{B495629C-1503-43B6-B1C3-B966CC24CA98}" presName="aSpace" presStyleCnt="0"/>
      <dgm:spPr/>
    </dgm:pt>
    <dgm:pt modelId="{5AC7CE6B-A0EE-4106-87E9-EBB9C04C8CBF}" type="pres">
      <dgm:prSet presAssocID="{5B4A9CD0-5EF1-43DF-A2F0-51215C1998C8}" presName="compNode" presStyleCnt="0"/>
      <dgm:spPr/>
    </dgm:pt>
    <dgm:pt modelId="{7C5506B3-9013-4BF8-8B95-9FDCC6D2E04D}" type="pres">
      <dgm:prSet presAssocID="{5B4A9CD0-5EF1-43DF-A2F0-51215C1998C8}" presName="aNode" presStyleLbl="bgShp" presStyleIdx="1" presStyleCnt="3" custLinFactNeighborX="4373" custLinFactNeighborY="2781"/>
      <dgm:spPr/>
      <dgm:t>
        <a:bodyPr/>
        <a:lstStyle/>
        <a:p>
          <a:endParaRPr lang="es-EC"/>
        </a:p>
      </dgm:t>
    </dgm:pt>
    <dgm:pt modelId="{DEAA9C26-1867-42E7-89E6-372547765867}" type="pres">
      <dgm:prSet presAssocID="{5B4A9CD0-5EF1-43DF-A2F0-51215C1998C8}" presName="textNode" presStyleLbl="bgShp" presStyleIdx="1" presStyleCnt="3"/>
      <dgm:spPr/>
      <dgm:t>
        <a:bodyPr/>
        <a:lstStyle/>
        <a:p>
          <a:endParaRPr lang="es-EC"/>
        </a:p>
      </dgm:t>
    </dgm:pt>
    <dgm:pt modelId="{E5F690B4-C9CA-46A1-8F1E-618BEA5DF5EB}" type="pres">
      <dgm:prSet presAssocID="{5B4A9CD0-5EF1-43DF-A2F0-51215C1998C8}" presName="compChildNode" presStyleCnt="0"/>
      <dgm:spPr/>
    </dgm:pt>
    <dgm:pt modelId="{67DA5BEF-30C3-49E1-B437-FDC051F4448D}" type="pres">
      <dgm:prSet presAssocID="{5B4A9CD0-5EF1-43DF-A2F0-51215C1998C8}" presName="theInnerList" presStyleCnt="0"/>
      <dgm:spPr/>
    </dgm:pt>
    <dgm:pt modelId="{B595FABB-4716-4F2E-AD01-80AB5BA2C96D}" type="pres">
      <dgm:prSet presAssocID="{BB6F3D9B-F3A5-43EC-8DD4-0B891B0DFBC7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088ADA-70FB-459E-AE7D-24F35B55828B}" type="pres">
      <dgm:prSet presAssocID="{BB6F3D9B-F3A5-43EC-8DD4-0B891B0DFBC7}" presName="aSpace2" presStyleCnt="0"/>
      <dgm:spPr/>
    </dgm:pt>
    <dgm:pt modelId="{3A15FED7-4CA5-4725-9EEC-B3A4FB21DF8D}" type="pres">
      <dgm:prSet presAssocID="{19DDD045-4222-41A0-994C-7DD5B7009CE8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E09B9B-6C62-45BB-BBDD-33A3FDEA193E}" type="pres">
      <dgm:prSet presAssocID="{5B4A9CD0-5EF1-43DF-A2F0-51215C1998C8}" presName="aSpace" presStyleCnt="0"/>
      <dgm:spPr/>
    </dgm:pt>
    <dgm:pt modelId="{EFFCD9A5-6E5D-48CB-98AB-7D038CE19F46}" type="pres">
      <dgm:prSet presAssocID="{996223E1-BE5B-4C3D-B606-0CC0CD178E7E}" presName="compNode" presStyleCnt="0"/>
      <dgm:spPr/>
    </dgm:pt>
    <dgm:pt modelId="{7CF0858F-944C-42A3-AEE5-2BD28333D89C}" type="pres">
      <dgm:prSet presAssocID="{996223E1-BE5B-4C3D-B606-0CC0CD178E7E}" presName="aNode" presStyleLbl="bgShp" presStyleIdx="2" presStyleCnt="3"/>
      <dgm:spPr/>
      <dgm:t>
        <a:bodyPr/>
        <a:lstStyle/>
        <a:p>
          <a:endParaRPr lang="es-EC"/>
        </a:p>
      </dgm:t>
    </dgm:pt>
    <dgm:pt modelId="{2EBE2FC1-112C-42E5-8F62-8493AC0E264F}" type="pres">
      <dgm:prSet presAssocID="{996223E1-BE5B-4C3D-B606-0CC0CD178E7E}" presName="textNode" presStyleLbl="bgShp" presStyleIdx="2" presStyleCnt="3"/>
      <dgm:spPr/>
      <dgm:t>
        <a:bodyPr/>
        <a:lstStyle/>
        <a:p>
          <a:endParaRPr lang="es-EC"/>
        </a:p>
      </dgm:t>
    </dgm:pt>
    <dgm:pt modelId="{C5ECDD07-ACAE-4107-A265-93AE6E9FB090}" type="pres">
      <dgm:prSet presAssocID="{996223E1-BE5B-4C3D-B606-0CC0CD178E7E}" presName="compChildNode" presStyleCnt="0"/>
      <dgm:spPr/>
    </dgm:pt>
    <dgm:pt modelId="{FC71CB30-26A0-446F-801E-876DD1C73AB0}" type="pres">
      <dgm:prSet presAssocID="{996223E1-BE5B-4C3D-B606-0CC0CD178E7E}" presName="theInnerList" presStyleCnt="0"/>
      <dgm:spPr/>
    </dgm:pt>
    <dgm:pt modelId="{94B6D0BF-1A05-4FF4-BA25-D41D4BF65088}" type="pres">
      <dgm:prSet presAssocID="{479B40B9-E9D6-4858-AAAE-50488C049F66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D909FD-E357-4DC7-8E8C-710A8B59BA8A}" type="pres">
      <dgm:prSet presAssocID="{479B40B9-E9D6-4858-AAAE-50488C049F66}" presName="aSpace2" presStyleCnt="0"/>
      <dgm:spPr/>
    </dgm:pt>
    <dgm:pt modelId="{B6790F2F-B5DC-422C-845E-12C9559E8DA0}" type="pres">
      <dgm:prSet presAssocID="{C3A91578-7FA7-4980-BA5F-960E3AE7D045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7283178-10FF-4ACC-BD44-39BFF136616B}" type="presOf" srcId="{5B4A9CD0-5EF1-43DF-A2F0-51215C1998C8}" destId="{DEAA9C26-1867-42E7-89E6-372547765867}" srcOrd="1" destOrd="0" presId="urn:microsoft.com/office/officeart/2005/8/layout/lProcess2"/>
    <dgm:cxn modelId="{837CAA46-AAB7-46F8-A439-4DE46D5A9CD4}" type="presOf" srcId="{479B40B9-E9D6-4858-AAAE-50488C049F66}" destId="{94B6D0BF-1A05-4FF4-BA25-D41D4BF65088}" srcOrd="0" destOrd="0" presId="urn:microsoft.com/office/officeart/2005/8/layout/lProcess2"/>
    <dgm:cxn modelId="{54E7F2A3-5D61-4D68-816B-648C59B0B6C3}" srcId="{BFAC372F-DDAB-4105-8076-CADB1980FD08}" destId="{B495629C-1503-43B6-B1C3-B966CC24CA98}" srcOrd="0" destOrd="0" parTransId="{5EB84F4F-1201-460D-9F1B-6330283B6696}" sibTransId="{3F00B5CD-599D-4342-837D-B2170446B97D}"/>
    <dgm:cxn modelId="{3B261A79-8D1A-4851-B896-D104FA2F9F38}" srcId="{BFAC372F-DDAB-4105-8076-CADB1980FD08}" destId="{996223E1-BE5B-4C3D-B606-0CC0CD178E7E}" srcOrd="2" destOrd="0" parTransId="{F914C183-DBAE-42DD-9C96-20937C408C27}" sibTransId="{6BC58458-282D-4A8F-83C1-08CB6803B909}"/>
    <dgm:cxn modelId="{7E1B6A00-2C02-4C1E-94E3-BAC2BDD062A7}" type="presOf" srcId="{B495629C-1503-43B6-B1C3-B966CC24CA98}" destId="{55D8C3E8-0ABF-4C9D-8ABD-92475640120A}" srcOrd="1" destOrd="0" presId="urn:microsoft.com/office/officeart/2005/8/layout/lProcess2"/>
    <dgm:cxn modelId="{3A0C1577-A18A-433F-A463-50475CBBEFA8}" type="presOf" srcId="{C3A91578-7FA7-4980-BA5F-960E3AE7D045}" destId="{B6790F2F-B5DC-422C-845E-12C9559E8DA0}" srcOrd="0" destOrd="0" presId="urn:microsoft.com/office/officeart/2005/8/layout/lProcess2"/>
    <dgm:cxn modelId="{FEC5172A-DF5C-4A39-8EEE-F77DCC292F5A}" type="presOf" srcId="{996223E1-BE5B-4C3D-B606-0CC0CD178E7E}" destId="{2EBE2FC1-112C-42E5-8F62-8493AC0E264F}" srcOrd="1" destOrd="0" presId="urn:microsoft.com/office/officeart/2005/8/layout/lProcess2"/>
    <dgm:cxn modelId="{4C607D6E-81B0-4259-9858-D7DA3FF1C486}" type="presOf" srcId="{425172D2-E4C5-4312-B30D-3E22C5B73700}" destId="{221783F0-DDF7-48F6-9AF9-46AF9C5B32B9}" srcOrd="0" destOrd="0" presId="urn:microsoft.com/office/officeart/2005/8/layout/lProcess2"/>
    <dgm:cxn modelId="{5183CA1B-2BFC-43CA-AF33-A71F4CDC9376}" srcId="{996223E1-BE5B-4C3D-B606-0CC0CD178E7E}" destId="{C3A91578-7FA7-4980-BA5F-960E3AE7D045}" srcOrd="1" destOrd="0" parTransId="{B340B2A3-CC80-4A85-9A7C-FAD11509B79E}" sibTransId="{0C7E5AFF-29E9-4FF2-A2DD-943EA951E19E}"/>
    <dgm:cxn modelId="{D5FFFAE7-68D8-4E6F-B9EB-53234FEC3B46}" srcId="{BFAC372F-DDAB-4105-8076-CADB1980FD08}" destId="{5B4A9CD0-5EF1-43DF-A2F0-51215C1998C8}" srcOrd="1" destOrd="0" parTransId="{8597BA75-3731-4793-A22C-2995D6A68375}" sibTransId="{8A99FE77-CF01-4C52-B1AE-EF5DE1F8B074}"/>
    <dgm:cxn modelId="{5C88E2BF-69F7-4C2E-9363-4CB67E58722A}" type="presOf" srcId="{996223E1-BE5B-4C3D-B606-0CC0CD178E7E}" destId="{7CF0858F-944C-42A3-AEE5-2BD28333D89C}" srcOrd="0" destOrd="0" presId="urn:microsoft.com/office/officeart/2005/8/layout/lProcess2"/>
    <dgm:cxn modelId="{79C9CFCA-E5B2-4294-AA8C-42A34244AC7B}" srcId="{5B4A9CD0-5EF1-43DF-A2F0-51215C1998C8}" destId="{BB6F3D9B-F3A5-43EC-8DD4-0B891B0DFBC7}" srcOrd="0" destOrd="0" parTransId="{E4415C12-A9AE-4D22-B517-0174EDDF17B1}" sibTransId="{DFCC5B38-88D0-48C2-AD0C-2F8A6158638C}"/>
    <dgm:cxn modelId="{55142114-ED6B-45AC-97D5-C35576575146}" srcId="{B495629C-1503-43B6-B1C3-B966CC24CA98}" destId="{425172D2-E4C5-4312-B30D-3E22C5B73700}" srcOrd="0" destOrd="0" parTransId="{CE697B85-1EAE-48BB-B0D7-BD1B3479EF99}" sibTransId="{252F5D62-4422-4B05-B6FB-2B4DC6A10DA9}"/>
    <dgm:cxn modelId="{1420BAE4-FBC2-4E29-A40D-A32C34FD0580}" type="presOf" srcId="{B495629C-1503-43B6-B1C3-B966CC24CA98}" destId="{1406381A-A0EB-4E18-945F-26687F37B7FC}" srcOrd="0" destOrd="0" presId="urn:microsoft.com/office/officeart/2005/8/layout/lProcess2"/>
    <dgm:cxn modelId="{C868E0E2-A077-4DAF-9BC5-01DD3946A217}" type="presOf" srcId="{19DDD045-4222-41A0-994C-7DD5B7009CE8}" destId="{3A15FED7-4CA5-4725-9EEC-B3A4FB21DF8D}" srcOrd="0" destOrd="0" presId="urn:microsoft.com/office/officeart/2005/8/layout/lProcess2"/>
    <dgm:cxn modelId="{7CD3799F-FEC6-4147-B06A-E2FD19EEBBE6}" type="presOf" srcId="{BFAC372F-DDAB-4105-8076-CADB1980FD08}" destId="{C9649085-B421-4CDD-874E-A590EC0B71D4}" srcOrd="0" destOrd="0" presId="urn:microsoft.com/office/officeart/2005/8/layout/lProcess2"/>
    <dgm:cxn modelId="{91E89325-5620-4C5B-960B-3DDC0F0B9A4E}" srcId="{5B4A9CD0-5EF1-43DF-A2F0-51215C1998C8}" destId="{19DDD045-4222-41A0-994C-7DD5B7009CE8}" srcOrd="1" destOrd="0" parTransId="{9B8FFA07-283D-4442-B6A4-9AD06B9E3CCF}" sibTransId="{365D5651-2486-4E2A-9B60-F471F9CDA175}"/>
    <dgm:cxn modelId="{5FE75B5E-6C1E-4CE9-9116-74F40CC69D82}" type="presOf" srcId="{5B4A9CD0-5EF1-43DF-A2F0-51215C1998C8}" destId="{7C5506B3-9013-4BF8-8B95-9FDCC6D2E04D}" srcOrd="0" destOrd="0" presId="urn:microsoft.com/office/officeart/2005/8/layout/lProcess2"/>
    <dgm:cxn modelId="{B535AB0C-6CF9-4B3F-B854-1E9E4EE0F555}" srcId="{B495629C-1503-43B6-B1C3-B966CC24CA98}" destId="{264E602C-C8F6-4F7E-979E-3267C277CE27}" srcOrd="1" destOrd="0" parTransId="{9EBD8352-7615-4C87-8415-728CEB7F3710}" sibTransId="{609BC1B8-5E44-4C82-B618-487E243AD7BD}"/>
    <dgm:cxn modelId="{9AF2B0E7-E4D6-4927-B704-6689181A695F}" type="presOf" srcId="{BB6F3D9B-F3A5-43EC-8DD4-0B891B0DFBC7}" destId="{B595FABB-4716-4F2E-AD01-80AB5BA2C96D}" srcOrd="0" destOrd="0" presId="urn:microsoft.com/office/officeart/2005/8/layout/lProcess2"/>
    <dgm:cxn modelId="{61D21C81-964F-40EA-AC52-1E907D925DA7}" type="presOf" srcId="{264E602C-C8F6-4F7E-979E-3267C277CE27}" destId="{F4239525-12C8-433E-BF05-A00AAD2256ED}" srcOrd="0" destOrd="0" presId="urn:microsoft.com/office/officeart/2005/8/layout/lProcess2"/>
    <dgm:cxn modelId="{E9EE2A52-DBF9-4A3D-BC9E-8671F29E7DA8}" srcId="{996223E1-BE5B-4C3D-B606-0CC0CD178E7E}" destId="{479B40B9-E9D6-4858-AAAE-50488C049F66}" srcOrd="0" destOrd="0" parTransId="{CF5FA06A-9367-4834-8BF0-1AAFEAE16D90}" sibTransId="{1971AF1C-2441-450C-BA1B-F1299E96224F}"/>
    <dgm:cxn modelId="{F905D345-0335-467E-8EC3-46B25CB748F7}" type="presParOf" srcId="{C9649085-B421-4CDD-874E-A590EC0B71D4}" destId="{AFF10226-10C7-40E9-A268-9B57A65E6FF5}" srcOrd="0" destOrd="0" presId="urn:microsoft.com/office/officeart/2005/8/layout/lProcess2"/>
    <dgm:cxn modelId="{C9332B4A-19C8-491C-BE53-18B3C55E4C81}" type="presParOf" srcId="{AFF10226-10C7-40E9-A268-9B57A65E6FF5}" destId="{1406381A-A0EB-4E18-945F-26687F37B7FC}" srcOrd="0" destOrd="0" presId="urn:microsoft.com/office/officeart/2005/8/layout/lProcess2"/>
    <dgm:cxn modelId="{A0B2A013-68E1-4702-ACBA-056D3B4C4F1D}" type="presParOf" srcId="{AFF10226-10C7-40E9-A268-9B57A65E6FF5}" destId="{55D8C3E8-0ABF-4C9D-8ABD-92475640120A}" srcOrd="1" destOrd="0" presId="urn:microsoft.com/office/officeart/2005/8/layout/lProcess2"/>
    <dgm:cxn modelId="{2D16CD30-D49A-4D5A-87AC-62D1A5E638FC}" type="presParOf" srcId="{AFF10226-10C7-40E9-A268-9B57A65E6FF5}" destId="{9420A2B8-14E0-4E68-816A-90B02A271AFD}" srcOrd="2" destOrd="0" presId="urn:microsoft.com/office/officeart/2005/8/layout/lProcess2"/>
    <dgm:cxn modelId="{176CFDAB-8916-45C0-A0AA-9D7F1B9153A2}" type="presParOf" srcId="{9420A2B8-14E0-4E68-816A-90B02A271AFD}" destId="{94873131-FB11-46C8-88D7-907195671246}" srcOrd="0" destOrd="0" presId="urn:microsoft.com/office/officeart/2005/8/layout/lProcess2"/>
    <dgm:cxn modelId="{1BE2800D-8392-4AF2-B95B-16A0D560BD85}" type="presParOf" srcId="{94873131-FB11-46C8-88D7-907195671246}" destId="{221783F0-DDF7-48F6-9AF9-46AF9C5B32B9}" srcOrd="0" destOrd="0" presId="urn:microsoft.com/office/officeart/2005/8/layout/lProcess2"/>
    <dgm:cxn modelId="{13235B1C-C45E-41C4-8115-A7BA74702BAC}" type="presParOf" srcId="{94873131-FB11-46C8-88D7-907195671246}" destId="{B0A38FCB-AF95-4489-9A07-87E09596EE04}" srcOrd="1" destOrd="0" presId="urn:microsoft.com/office/officeart/2005/8/layout/lProcess2"/>
    <dgm:cxn modelId="{84930581-A7AC-4FDD-BB6B-D08EE4EC0F9F}" type="presParOf" srcId="{94873131-FB11-46C8-88D7-907195671246}" destId="{F4239525-12C8-433E-BF05-A00AAD2256ED}" srcOrd="2" destOrd="0" presId="urn:microsoft.com/office/officeart/2005/8/layout/lProcess2"/>
    <dgm:cxn modelId="{53227B16-E272-49C8-8536-6D10DDD0014F}" type="presParOf" srcId="{C9649085-B421-4CDD-874E-A590EC0B71D4}" destId="{F52ED2F1-2DED-4D1E-B43F-7868B8C793AD}" srcOrd="1" destOrd="0" presId="urn:microsoft.com/office/officeart/2005/8/layout/lProcess2"/>
    <dgm:cxn modelId="{AB3A8CC6-F5FA-4195-A31E-1F69B023E8AF}" type="presParOf" srcId="{C9649085-B421-4CDD-874E-A590EC0B71D4}" destId="{5AC7CE6B-A0EE-4106-87E9-EBB9C04C8CBF}" srcOrd="2" destOrd="0" presId="urn:microsoft.com/office/officeart/2005/8/layout/lProcess2"/>
    <dgm:cxn modelId="{77CA1334-1B76-45B5-99A2-155E318955FA}" type="presParOf" srcId="{5AC7CE6B-A0EE-4106-87E9-EBB9C04C8CBF}" destId="{7C5506B3-9013-4BF8-8B95-9FDCC6D2E04D}" srcOrd="0" destOrd="0" presId="urn:microsoft.com/office/officeart/2005/8/layout/lProcess2"/>
    <dgm:cxn modelId="{F6F23D88-FD54-4FBF-9550-930BB3B026B5}" type="presParOf" srcId="{5AC7CE6B-A0EE-4106-87E9-EBB9C04C8CBF}" destId="{DEAA9C26-1867-42E7-89E6-372547765867}" srcOrd="1" destOrd="0" presId="urn:microsoft.com/office/officeart/2005/8/layout/lProcess2"/>
    <dgm:cxn modelId="{46E22453-5E4F-430B-81DC-C727B3A953AF}" type="presParOf" srcId="{5AC7CE6B-A0EE-4106-87E9-EBB9C04C8CBF}" destId="{E5F690B4-C9CA-46A1-8F1E-618BEA5DF5EB}" srcOrd="2" destOrd="0" presId="urn:microsoft.com/office/officeart/2005/8/layout/lProcess2"/>
    <dgm:cxn modelId="{D022180B-35E1-4E3E-98A7-4FFF4706D2BE}" type="presParOf" srcId="{E5F690B4-C9CA-46A1-8F1E-618BEA5DF5EB}" destId="{67DA5BEF-30C3-49E1-B437-FDC051F4448D}" srcOrd="0" destOrd="0" presId="urn:microsoft.com/office/officeart/2005/8/layout/lProcess2"/>
    <dgm:cxn modelId="{24D4D01A-DA56-4568-BBC5-378C0D1C0762}" type="presParOf" srcId="{67DA5BEF-30C3-49E1-B437-FDC051F4448D}" destId="{B595FABB-4716-4F2E-AD01-80AB5BA2C96D}" srcOrd="0" destOrd="0" presId="urn:microsoft.com/office/officeart/2005/8/layout/lProcess2"/>
    <dgm:cxn modelId="{25BFCA28-BE32-4F6B-9E18-A825AEBE47BD}" type="presParOf" srcId="{67DA5BEF-30C3-49E1-B437-FDC051F4448D}" destId="{AE088ADA-70FB-459E-AE7D-24F35B55828B}" srcOrd="1" destOrd="0" presId="urn:microsoft.com/office/officeart/2005/8/layout/lProcess2"/>
    <dgm:cxn modelId="{8822B4FB-72A3-4D8F-85E0-1B82F9730095}" type="presParOf" srcId="{67DA5BEF-30C3-49E1-B437-FDC051F4448D}" destId="{3A15FED7-4CA5-4725-9EEC-B3A4FB21DF8D}" srcOrd="2" destOrd="0" presId="urn:microsoft.com/office/officeart/2005/8/layout/lProcess2"/>
    <dgm:cxn modelId="{AFAAB037-C8A4-4CE5-B426-23E834DA7037}" type="presParOf" srcId="{C9649085-B421-4CDD-874E-A590EC0B71D4}" destId="{E0E09B9B-6C62-45BB-BBDD-33A3FDEA193E}" srcOrd="3" destOrd="0" presId="urn:microsoft.com/office/officeart/2005/8/layout/lProcess2"/>
    <dgm:cxn modelId="{481FACDD-654D-4F06-AFAE-9E6B0268B16D}" type="presParOf" srcId="{C9649085-B421-4CDD-874E-A590EC0B71D4}" destId="{EFFCD9A5-6E5D-48CB-98AB-7D038CE19F46}" srcOrd="4" destOrd="0" presId="urn:microsoft.com/office/officeart/2005/8/layout/lProcess2"/>
    <dgm:cxn modelId="{3272B667-257B-4F4F-A368-40706B3AE584}" type="presParOf" srcId="{EFFCD9A5-6E5D-48CB-98AB-7D038CE19F46}" destId="{7CF0858F-944C-42A3-AEE5-2BD28333D89C}" srcOrd="0" destOrd="0" presId="urn:microsoft.com/office/officeart/2005/8/layout/lProcess2"/>
    <dgm:cxn modelId="{C68637F2-77F8-4E48-A77D-1D6ADC955FC8}" type="presParOf" srcId="{EFFCD9A5-6E5D-48CB-98AB-7D038CE19F46}" destId="{2EBE2FC1-112C-42E5-8F62-8493AC0E264F}" srcOrd="1" destOrd="0" presId="urn:microsoft.com/office/officeart/2005/8/layout/lProcess2"/>
    <dgm:cxn modelId="{F5086A88-5361-41B7-97EE-A0953F5D0C7A}" type="presParOf" srcId="{EFFCD9A5-6E5D-48CB-98AB-7D038CE19F46}" destId="{C5ECDD07-ACAE-4107-A265-93AE6E9FB090}" srcOrd="2" destOrd="0" presId="urn:microsoft.com/office/officeart/2005/8/layout/lProcess2"/>
    <dgm:cxn modelId="{CFA378C4-B6E6-43F9-87E5-BAE8053A36E2}" type="presParOf" srcId="{C5ECDD07-ACAE-4107-A265-93AE6E9FB090}" destId="{FC71CB30-26A0-446F-801E-876DD1C73AB0}" srcOrd="0" destOrd="0" presId="urn:microsoft.com/office/officeart/2005/8/layout/lProcess2"/>
    <dgm:cxn modelId="{0600FD58-B264-4EDE-9C30-2E9FFAD8BD29}" type="presParOf" srcId="{FC71CB30-26A0-446F-801E-876DD1C73AB0}" destId="{94B6D0BF-1A05-4FF4-BA25-D41D4BF65088}" srcOrd="0" destOrd="0" presId="urn:microsoft.com/office/officeart/2005/8/layout/lProcess2"/>
    <dgm:cxn modelId="{8215B00C-962B-4445-B012-759D1AD52E41}" type="presParOf" srcId="{FC71CB30-26A0-446F-801E-876DD1C73AB0}" destId="{9FD909FD-E357-4DC7-8E8C-710A8B59BA8A}" srcOrd="1" destOrd="0" presId="urn:microsoft.com/office/officeart/2005/8/layout/lProcess2"/>
    <dgm:cxn modelId="{1BE3E363-37DB-4F3A-A530-D7037A289E02}" type="presParOf" srcId="{FC71CB30-26A0-446F-801E-876DD1C73AB0}" destId="{B6790F2F-B5DC-422C-845E-12C9559E8DA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04916D4-E484-4736-B973-A52452DF5BE0}" type="doc">
      <dgm:prSet loTypeId="urn:microsoft.com/office/officeart/2005/8/layout/lProcess3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ED976E7D-2AEA-4020-8074-85ECE096253F}">
      <dgm:prSet phldrT="[Texto]" custT="1"/>
      <dgm:spPr/>
      <dgm:t>
        <a:bodyPr/>
        <a:lstStyle/>
        <a:p>
          <a:r>
            <a:rPr lang="es-ES" sz="1800" b="1" smtClean="0">
              <a:solidFill>
                <a:schemeClr val="bg2">
                  <a:lumMod val="25000"/>
                </a:schemeClr>
              </a:solidFill>
            </a:rPr>
            <a:t>FocR4T</a:t>
          </a:r>
          <a:endParaRPr lang="es-ES" sz="1800" b="1" dirty="0">
            <a:solidFill>
              <a:schemeClr val="bg2">
                <a:lumMod val="25000"/>
              </a:schemeClr>
            </a:solidFill>
          </a:endParaRPr>
        </a:p>
      </dgm:t>
    </dgm:pt>
    <dgm:pt modelId="{C13EFD7E-50B0-4FF4-9F48-432853CB3B02}" type="parTrans" cxnId="{70524809-2A8E-43EF-9F58-95441F1DFC07}">
      <dgm:prSet/>
      <dgm:spPr/>
      <dgm:t>
        <a:bodyPr/>
        <a:lstStyle/>
        <a:p>
          <a:endParaRPr lang="es-ES" sz="1200" b="1">
            <a:solidFill>
              <a:schemeClr val="bg2">
                <a:lumMod val="25000"/>
              </a:schemeClr>
            </a:solidFill>
          </a:endParaRPr>
        </a:p>
      </dgm:t>
    </dgm:pt>
    <dgm:pt modelId="{068BC97F-06CD-4213-A61B-999F817BC69B}" type="sibTrans" cxnId="{70524809-2A8E-43EF-9F58-95441F1DFC07}">
      <dgm:prSet/>
      <dgm:spPr/>
      <dgm:t>
        <a:bodyPr/>
        <a:lstStyle/>
        <a:p>
          <a:endParaRPr lang="es-ES" sz="1200" b="1">
            <a:solidFill>
              <a:schemeClr val="bg2">
                <a:lumMod val="25000"/>
              </a:schemeClr>
            </a:solidFill>
          </a:endParaRPr>
        </a:p>
      </dgm:t>
    </dgm:pt>
    <dgm:pt modelId="{87648ADC-FD25-410A-BE8A-AF6430DA033E}">
      <dgm:prSet phldrT="[Texto]" custT="1"/>
      <dgm:spPr/>
      <dgm:t>
        <a:bodyPr/>
        <a:lstStyle/>
        <a:p>
          <a:r>
            <a:rPr lang="es-ES" sz="1200" b="1" dirty="0" smtClean="0">
              <a:solidFill>
                <a:schemeClr val="bg2">
                  <a:lumMod val="25000"/>
                </a:schemeClr>
              </a:solidFill>
            </a:rPr>
            <a:t>Indonesia, China, Turquía, Filipinas, Australia, Líbano, Malasia, Omán, </a:t>
          </a:r>
          <a:r>
            <a:rPr lang="es-ES" sz="1200" b="1" dirty="0" err="1" smtClean="0">
              <a:solidFill>
                <a:schemeClr val="bg2">
                  <a:lumMod val="25000"/>
                </a:schemeClr>
              </a:solidFill>
            </a:rPr>
            <a:t>Pakistan</a:t>
          </a:r>
          <a:r>
            <a:rPr lang="es-ES" sz="1200" b="1" dirty="0" smtClean="0">
              <a:solidFill>
                <a:schemeClr val="bg2">
                  <a:lumMod val="25000"/>
                </a:schemeClr>
              </a:solidFill>
            </a:rPr>
            <a:t>,</a:t>
          </a:r>
        </a:p>
        <a:p>
          <a:r>
            <a:rPr lang="es-ES" sz="1200" b="1" dirty="0" err="1" smtClean="0">
              <a:solidFill>
                <a:schemeClr val="bg2">
                  <a:lumMod val="25000"/>
                </a:schemeClr>
              </a:solidFill>
            </a:rPr>
            <a:t>Mosanbique</a:t>
          </a:r>
          <a:endParaRPr lang="es-ES" sz="1200" b="1" dirty="0">
            <a:solidFill>
              <a:schemeClr val="bg2">
                <a:lumMod val="25000"/>
              </a:schemeClr>
            </a:solidFill>
          </a:endParaRPr>
        </a:p>
      </dgm:t>
    </dgm:pt>
    <dgm:pt modelId="{E85934E4-B5E0-4E71-AC45-641F273BE7EB}" type="parTrans" cxnId="{9DC8FE6E-5115-4387-B46C-650A668A2726}">
      <dgm:prSet/>
      <dgm:spPr/>
      <dgm:t>
        <a:bodyPr/>
        <a:lstStyle/>
        <a:p>
          <a:endParaRPr lang="es-ES" sz="1200" b="1">
            <a:solidFill>
              <a:schemeClr val="bg2">
                <a:lumMod val="25000"/>
              </a:schemeClr>
            </a:solidFill>
          </a:endParaRPr>
        </a:p>
      </dgm:t>
    </dgm:pt>
    <dgm:pt modelId="{30B1881A-9465-45D9-941C-A7D32C42F377}" type="sibTrans" cxnId="{9DC8FE6E-5115-4387-B46C-650A668A2726}">
      <dgm:prSet/>
      <dgm:spPr/>
      <dgm:t>
        <a:bodyPr/>
        <a:lstStyle/>
        <a:p>
          <a:endParaRPr lang="es-ES" sz="1200" b="1">
            <a:solidFill>
              <a:schemeClr val="bg2">
                <a:lumMod val="25000"/>
              </a:schemeClr>
            </a:solidFill>
          </a:endParaRPr>
        </a:p>
      </dgm:t>
    </dgm:pt>
    <dgm:pt modelId="{DC12BE38-2387-4518-A3D4-2C3050C0121E}">
      <dgm:prSet phldrT="[Texto]" custT="1"/>
      <dgm:spPr/>
      <dgm:t>
        <a:bodyPr/>
        <a:lstStyle/>
        <a:p>
          <a:r>
            <a:rPr lang="es-ES" sz="1800" b="1" smtClean="0">
              <a:solidFill>
                <a:schemeClr val="bg2">
                  <a:lumMod val="25000"/>
                </a:schemeClr>
              </a:solidFill>
            </a:rPr>
            <a:t>HLB</a:t>
          </a:r>
          <a:endParaRPr lang="es-ES" sz="1800" b="1" dirty="0">
            <a:solidFill>
              <a:schemeClr val="bg2">
                <a:lumMod val="25000"/>
              </a:schemeClr>
            </a:solidFill>
          </a:endParaRPr>
        </a:p>
      </dgm:t>
    </dgm:pt>
    <dgm:pt modelId="{C5C5048F-E6CE-4808-985C-C9C90E4048ED}" type="parTrans" cxnId="{CCA1AD6B-89B9-41D5-8777-38F4A41A50B9}">
      <dgm:prSet/>
      <dgm:spPr/>
      <dgm:t>
        <a:bodyPr/>
        <a:lstStyle/>
        <a:p>
          <a:endParaRPr lang="es-ES" sz="1200" b="1">
            <a:solidFill>
              <a:schemeClr val="bg2">
                <a:lumMod val="25000"/>
              </a:schemeClr>
            </a:solidFill>
          </a:endParaRPr>
        </a:p>
      </dgm:t>
    </dgm:pt>
    <dgm:pt modelId="{932243C1-E9F2-4A42-988E-93AF395651BA}" type="sibTrans" cxnId="{CCA1AD6B-89B9-41D5-8777-38F4A41A50B9}">
      <dgm:prSet/>
      <dgm:spPr/>
      <dgm:t>
        <a:bodyPr/>
        <a:lstStyle/>
        <a:p>
          <a:endParaRPr lang="es-ES" sz="1200" b="1">
            <a:solidFill>
              <a:schemeClr val="bg2">
                <a:lumMod val="25000"/>
              </a:schemeClr>
            </a:solidFill>
          </a:endParaRPr>
        </a:p>
      </dgm:t>
    </dgm:pt>
    <dgm:pt modelId="{951F397D-F5FC-4587-AD09-284C9132AA5E}">
      <dgm:prSet phldrT="[Texto]" custT="1"/>
      <dgm:spPr/>
      <dgm:t>
        <a:bodyPr/>
        <a:lstStyle/>
        <a:p>
          <a:r>
            <a:rPr lang="es-ES" sz="1200" b="1" smtClean="0">
              <a:solidFill>
                <a:schemeClr val="bg2">
                  <a:lumMod val="25000"/>
                </a:schemeClr>
              </a:solidFill>
            </a:rPr>
            <a:t>Brazil, Colombia, México, Estados Unidos</a:t>
          </a:r>
          <a:endParaRPr lang="es-ES" sz="1200" b="1" dirty="0">
            <a:solidFill>
              <a:schemeClr val="bg2">
                <a:lumMod val="25000"/>
              </a:schemeClr>
            </a:solidFill>
          </a:endParaRPr>
        </a:p>
      </dgm:t>
    </dgm:pt>
    <dgm:pt modelId="{C3DCE6FC-5F53-4BDD-981D-B2309909D128}" type="parTrans" cxnId="{36B5B957-630F-477C-907F-F8FBD3094F48}">
      <dgm:prSet/>
      <dgm:spPr/>
      <dgm:t>
        <a:bodyPr/>
        <a:lstStyle/>
        <a:p>
          <a:endParaRPr lang="es-ES" sz="1200" b="1">
            <a:solidFill>
              <a:schemeClr val="bg2">
                <a:lumMod val="25000"/>
              </a:schemeClr>
            </a:solidFill>
          </a:endParaRPr>
        </a:p>
      </dgm:t>
    </dgm:pt>
    <dgm:pt modelId="{47D696B2-5F04-4843-8FCA-0D5E3DE40E2C}" type="sibTrans" cxnId="{36B5B957-630F-477C-907F-F8FBD3094F48}">
      <dgm:prSet/>
      <dgm:spPr/>
      <dgm:t>
        <a:bodyPr/>
        <a:lstStyle/>
        <a:p>
          <a:endParaRPr lang="es-ES" sz="1200" b="1">
            <a:solidFill>
              <a:schemeClr val="bg2">
                <a:lumMod val="25000"/>
              </a:schemeClr>
            </a:solidFill>
          </a:endParaRPr>
        </a:p>
      </dgm:t>
    </dgm:pt>
    <dgm:pt modelId="{47BCDE60-9EA0-44B2-BDD1-609E6E5531D1}" type="pres">
      <dgm:prSet presAssocID="{304916D4-E484-4736-B973-A52452DF5BE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2284A44-21A8-4C43-872E-3E7962CFA7FB}" type="pres">
      <dgm:prSet presAssocID="{ED976E7D-2AEA-4020-8074-85ECE096253F}" presName="horFlow" presStyleCnt="0"/>
      <dgm:spPr/>
    </dgm:pt>
    <dgm:pt modelId="{55585C42-DD2B-411C-AA16-A5D705340FFD}" type="pres">
      <dgm:prSet presAssocID="{ED976E7D-2AEA-4020-8074-85ECE096253F}" presName="bigChev" presStyleLbl="node1" presStyleIdx="0" presStyleCnt="2"/>
      <dgm:spPr/>
      <dgm:t>
        <a:bodyPr/>
        <a:lstStyle/>
        <a:p>
          <a:endParaRPr lang="es-ES"/>
        </a:p>
      </dgm:t>
    </dgm:pt>
    <dgm:pt modelId="{2FB604D0-49B3-4CD0-828C-267E13D4D9F7}" type="pres">
      <dgm:prSet presAssocID="{E85934E4-B5E0-4E71-AC45-641F273BE7EB}" presName="parTrans" presStyleCnt="0"/>
      <dgm:spPr/>
    </dgm:pt>
    <dgm:pt modelId="{CF081673-278B-425F-A686-06F092F51B38}" type="pres">
      <dgm:prSet presAssocID="{87648ADC-FD25-410A-BE8A-AF6430DA033E}" presName="node" presStyleLbl="alignAccFollowNode1" presStyleIdx="0" presStyleCnt="2" custScaleY="1207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A1C69E-B1CA-45ED-8718-3871D9EC56A7}" type="pres">
      <dgm:prSet presAssocID="{ED976E7D-2AEA-4020-8074-85ECE096253F}" presName="vSp" presStyleCnt="0"/>
      <dgm:spPr/>
    </dgm:pt>
    <dgm:pt modelId="{21A4C27A-746B-452B-8415-4FE62EEDDB5E}" type="pres">
      <dgm:prSet presAssocID="{DC12BE38-2387-4518-A3D4-2C3050C0121E}" presName="horFlow" presStyleCnt="0"/>
      <dgm:spPr/>
    </dgm:pt>
    <dgm:pt modelId="{A3DF9730-C279-47DD-A4E6-EA2C6A82B8CC}" type="pres">
      <dgm:prSet presAssocID="{DC12BE38-2387-4518-A3D4-2C3050C0121E}" presName="bigChev" presStyleLbl="node1" presStyleIdx="1" presStyleCnt="2"/>
      <dgm:spPr/>
      <dgm:t>
        <a:bodyPr/>
        <a:lstStyle/>
        <a:p>
          <a:endParaRPr lang="es-ES"/>
        </a:p>
      </dgm:t>
    </dgm:pt>
    <dgm:pt modelId="{4024CB8E-E97D-45F8-8DF0-89B0798DFEA0}" type="pres">
      <dgm:prSet presAssocID="{C3DCE6FC-5F53-4BDD-981D-B2309909D128}" presName="parTrans" presStyleCnt="0"/>
      <dgm:spPr/>
    </dgm:pt>
    <dgm:pt modelId="{20FBEE36-7ABF-412F-8FCA-4F58F9E2278B}" type="pres">
      <dgm:prSet presAssocID="{951F397D-F5FC-4587-AD09-284C9132AA5E}" presName="node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554D13B-6ABB-4DD8-9100-67472873C0C4}" type="presOf" srcId="{951F397D-F5FC-4587-AD09-284C9132AA5E}" destId="{20FBEE36-7ABF-412F-8FCA-4F58F9E2278B}" srcOrd="0" destOrd="0" presId="urn:microsoft.com/office/officeart/2005/8/layout/lProcess3"/>
    <dgm:cxn modelId="{4373334C-C27A-4C6A-B262-E33BB5A0EB41}" type="presOf" srcId="{ED976E7D-2AEA-4020-8074-85ECE096253F}" destId="{55585C42-DD2B-411C-AA16-A5D705340FFD}" srcOrd="0" destOrd="0" presId="urn:microsoft.com/office/officeart/2005/8/layout/lProcess3"/>
    <dgm:cxn modelId="{4A697DB5-5E59-4E45-A765-46FD765E1FF4}" type="presOf" srcId="{304916D4-E484-4736-B973-A52452DF5BE0}" destId="{47BCDE60-9EA0-44B2-BDD1-609E6E5531D1}" srcOrd="0" destOrd="0" presId="urn:microsoft.com/office/officeart/2005/8/layout/lProcess3"/>
    <dgm:cxn modelId="{CCA1AD6B-89B9-41D5-8777-38F4A41A50B9}" srcId="{304916D4-E484-4736-B973-A52452DF5BE0}" destId="{DC12BE38-2387-4518-A3D4-2C3050C0121E}" srcOrd="1" destOrd="0" parTransId="{C5C5048F-E6CE-4808-985C-C9C90E4048ED}" sibTransId="{932243C1-E9F2-4A42-988E-93AF395651BA}"/>
    <dgm:cxn modelId="{36B5B957-630F-477C-907F-F8FBD3094F48}" srcId="{DC12BE38-2387-4518-A3D4-2C3050C0121E}" destId="{951F397D-F5FC-4587-AD09-284C9132AA5E}" srcOrd="0" destOrd="0" parTransId="{C3DCE6FC-5F53-4BDD-981D-B2309909D128}" sibTransId="{47D696B2-5F04-4843-8FCA-0D5E3DE40E2C}"/>
    <dgm:cxn modelId="{6CB766C3-D218-432C-8535-CF876EE00698}" type="presOf" srcId="{87648ADC-FD25-410A-BE8A-AF6430DA033E}" destId="{CF081673-278B-425F-A686-06F092F51B38}" srcOrd="0" destOrd="0" presId="urn:microsoft.com/office/officeart/2005/8/layout/lProcess3"/>
    <dgm:cxn modelId="{CB140E33-D6D5-40A7-BE8D-E4C57F0A829D}" type="presOf" srcId="{DC12BE38-2387-4518-A3D4-2C3050C0121E}" destId="{A3DF9730-C279-47DD-A4E6-EA2C6A82B8CC}" srcOrd="0" destOrd="0" presId="urn:microsoft.com/office/officeart/2005/8/layout/lProcess3"/>
    <dgm:cxn modelId="{9DC8FE6E-5115-4387-B46C-650A668A2726}" srcId="{ED976E7D-2AEA-4020-8074-85ECE096253F}" destId="{87648ADC-FD25-410A-BE8A-AF6430DA033E}" srcOrd="0" destOrd="0" parTransId="{E85934E4-B5E0-4E71-AC45-641F273BE7EB}" sibTransId="{30B1881A-9465-45D9-941C-A7D32C42F377}"/>
    <dgm:cxn modelId="{70524809-2A8E-43EF-9F58-95441F1DFC07}" srcId="{304916D4-E484-4736-B973-A52452DF5BE0}" destId="{ED976E7D-2AEA-4020-8074-85ECE096253F}" srcOrd="0" destOrd="0" parTransId="{C13EFD7E-50B0-4FF4-9F48-432853CB3B02}" sibTransId="{068BC97F-06CD-4213-A61B-999F817BC69B}"/>
    <dgm:cxn modelId="{A34ADFFA-18BF-4DC5-B359-7719692E1E31}" type="presParOf" srcId="{47BCDE60-9EA0-44B2-BDD1-609E6E5531D1}" destId="{12284A44-21A8-4C43-872E-3E7962CFA7FB}" srcOrd="0" destOrd="0" presId="urn:microsoft.com/office/officeart/2005/8/layout/lProcess3"/>
    <dgm:cxn modelId="{A0D45F21-EF79-4F90-980F-DBDC3E4CA622}" type="presParOf" srcId="{12284A44-21A8-4C43-872E-3E7962CFA7FB}" destId="{55585C42-DD2B-411C-AA16-A5D705340FFD}" srcOrd="0" destOrd="0" presId="urn:microsoft.com/office/officeart/2005/8/layout/lProcess3"/>
    <dgm:cxn modelId="{CBC730BE-8FA8-4A88-8ACC-0D6CE9673079}" type="presParOf" srcId="{12284A44-21A8-4C43-872E-3E7962CFA7FB}" destId="{2FB604D0-49B3-4CD0-828C-267E13D4D9F7}" srcOrd="1" destOrd="0" presId="urn:microsoft.com/office/officeart/2005/8/layout/lProcess3"/>
    <dgm:cxn modelId="{ADD6F3A6-7D20-4ABB-B3F1-549DB70742D4}" type="presParOf" srcId="{12284A44-21A8-4C43-872E-3E7962CFA7FB}" destId="{CF081673-278B-425F-A686-06F092F51B38}" srcOrd="2" destOrd="0" presId="urn:microsoft.com/office/officeart/2005/8/layout/lProcess3"/>
    <dgm:cxn modelId="{AE4FB6BA-79FC-4392-BBC9-78DF4208E191}" type="presParOf" srcId="{47BCDE60-9EA0-44B2-BDD1-609E6E5531D1}" destId="{74A1C69E-B1CA-45ED-8718-3871D9EC56A7}" srcOrd="1" destOrd="0" presId="urn:microsoft.com/office/officeart/2005/8/layout/lProcess3"/>
    <dgm:cxn modelId="{E218B634-EEF8-4C9B-910F-54AF10677D4C}" type="presParOf" srcId="{47BCDE60-9EA0-44B2-BDD1-609E6E5531D1}" destId="{21A4C27A-746B-452B-8415-4FE62EEDDB5E}" srcOrd="2" destOrd="0" presId="urn:microsoft.com/office/officeart/2005/8/layout/lProcess3"/>
    <dgm:cxn modelId="{777E5054-3CB4-4387-9808-ACC0729106E2}" type="presParOf" srcId="{21A4C27A-746B-452B-8415-4FE62EEDDB5E}" destId="{A3DF9730-C279-47DD-A4E6-EA2C6A82B8CC}" srcOrd="0" destOrd="0" presId="urn:microsoft.com/office/officeart/2005/8/layout/lProcess3"/>
    <dgm:cxn modelId="{5F9DA344-E4E7-4DF9-82AF-DA48F8B2B202}" type="presParOf" srcId="{21A4C27A-746B-452B-8415-4FE62EEDDB5E}" destId="{4024CB8E-E97D-45F8-8DF0-89B0798DFEA0}" srcOrd="1" destOrd="0" presId="urn:microsoft.com/office/officeart/2005/8/layout/lProcess3"/>
    <dgm:cxn modelId="{AD27B6A8-28DE-4446-A8C4-C6EE670FCAAF}" type="presParOf" srcId="{21A4C27A-746B-452B-8415-4FE62EEDDB5E}" destId="{20FBEE36-7ABF-412F-8FCA-4F58F9E2278B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5E143-77E7-4769-BAD4-CF952D11C796}">
      <dsp:nvSpPr>
        <dsp:cNvPr id="0" name=""/>
        <dsp:cNvSpPr/>
      </dsp:nvSpPr>
      <dsp:spPr>
        <a:xfrm>
          <a:off x="7837830" y="919192"/>
          <a:ext cx="193446" cy="3580281"/>
        </a:xfrm>
        <a:prstGeom prst="rect">
          <a:avLst/>
        </a:prstGeom>
        <a:solidFill>
          <a:schemeClr val="accent6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41C82E-145B-4656-B4C3-29468AE99384}">
      <dsp:nvSpPr>
        <dsp:cNvPr id="0" name=""/>
        <dsp:cNvSpPr/>
      </dsp:nvSpPr>
      <dsp:spPr>
        <a:xfrm>
          <a:off x="96723" y="919192"/>
          <a:ext cx="5031232" cy="3580281"/>
        </a:xfrm>
        <a:prstGeom prst="frame">
          <a:avLst>
            <a:gd name="adj1" fmla="val 5450"/>
          </a:avLst>
        </a:prstGeom>
        <a:solidFill>
          <a:schemeClr val="accent6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F93E87-3094-4674-8515-E1B6E3C13259}">
      <dsp:nvSpPr>
        <dsp:cNvPr id="0" name=""/>
        <dsp:cNvSpPr/>
      </dsp:nvSpPr>
      <dsp:spPr>
        <a:xfrm>
          <a:off x="290396" y="1043085"/>
          <a:ext cx="2234766" cy="198060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985484-355F-4847-90A4-936649D34DB8}">
      <dsp:nvSpPr>
        <dsp:cNvPr id="0" name=""/>
        <dsp:cNvSpPr/>
      </dsp:nvSpPr>
      <dsp:spPr>
        <a:xfrm>
          <a:off x="293420" y="3878036"/>
          <a:ext cx="4641088" cy="424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040" tIns="72390" rIns="19304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solidFill>
                <a:schemeClr val="bg2">
                  <a:lumMod val="50000"/>
                </a:schemeClr>
              </a:solidFill>
            </a:rPr>
            <a:t>AGROCALIDAD</a:t>
          </a:r>
          <a:endParaRPr lang="es-ES" sz="19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293420" y="3878036"/>
        <a:ext cx="4641088" cy="424982"/>
      </dsp:txXfrm>
    </dsp:sp>
    <dsp:sp modelId="{4CDE602E-D34C-4087-B925-3BD0A61507F2}">
      <dsp:nvSpPr>
        <dsp:cNvPr id="0" name=""/>
        <dsp:cNvSpPr/>
      </dsp:nvSpPr>
      <dsp:spPr>
        <a:xfrm>
          <a:off x="5131649" y="1139380"/>
          <a:ext cx="2702487" cy="3139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bg2">
                  <a:lumMod val="50000"/>
                </a:schemeClr>
              </a:solidFill>
            </a:rPr>
            <a:t>Es la Autoridad Nacional Sanitaria, Fitosanitaria y de Inocuidad de los Alimentos, encargada de la regulación y control sanitario agropecuario, con la finalidad de mantener y mejorar el estatus </a:t>
          </a:r>
          <a:r>
            <a:rPr lang="es-ES" sz="1700" b="1" kern="1200" dirty="0" err="1" smtClean="0">
              <a:solidFill>
                <a:schemeClr val="bg2">
                  <a:lumMod val="50000"/>
                </a:schemeClr>
              </a:solidFill>
            </a:rPr>
            <a:t>fito</a:t>
          </a:r>
          <a:r>
            <a:rPr lang="es-ES" sz="1700" b="1" kern="1200" dirty="0" smtClean="0">
              <a:solidFill>
                <a:schemeClr val="bg2">
                  <a:lumMod val="50000"/>
                </a:schemeClr>
              </a:solidFill>
            </a:rPr>
            <a:t> y zoosanitario; procurar la inocuidad de la producción primaria; apoyar los flujos comerciales; y, contribuir a la soberanía alimentaria.</a:t>
          </a:r>
          <a:endParaRPr lang="es-ES" sz="17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5131649" y="1139380"/>
        <a:ext cx="2702487" cy="31399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EB94A-C004-4F3E-B23D-2940964EFF38}">
      <dsp:nvSpPr>
        <dsp:cNvPr id="0" name=""/>
        <dsp:cNvSpPr/>
      </dsp:nvSpPr>
      <dsp:spPr>
        <a:xfrm>
          <a:off x="0" y="3034655"/>
          <a:ext cx="5449807" cy="9960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Zamora Chinchipe</a:t>
          </a:r>
          <a:endParaRPr lang="es-EC" sz="1900" kern="1200" dirty="0"/>
        </a:p>
      </dsp:txBody>
      <dsp:txXfrm>
        <a:off x="0" y="3034655"/>
        <a:ext cx="5449807" cy="537862"/>
      </dsp:txXfrm>
    </dsp:sp>
    <dsp:sp modelId="{CC6BA8DD-6D35-43EC-BB71-7B901701E55C}">
      <dsp:nvSpPr>
        <dsp:cNvPr id="0" name=""/>
        <dsp:cNvSpPr/>
      </dsp:nvSpPr>
      <dsp:spPr>
        <a:xfrm>
          <a:off x="0" y="3573230"/>
          <a:ext cx="2724903" cy="45817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bg2">
                  <a:lumMod val="50000"/>
                </a:schemeClr>
              </a:solidFill>
            </a:rPr>
            <a:t>Controles realizados: 49</a:t>
          </a:r>
          <a:endParaRPr lang="es-EC" sz="14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0" y="3573230"/>
        <a:ext cx="2724903" cy="458179"/>
      </dsp:txXfrm>
    </dsp:sp>
    <dsp:sp modelId="{E65FC404-89C7-4A83-A13C-76FB72A1696E}">
      <dsp:nvSpPr>
        <dsp:cNvPr id="0" name=""/>
        <dsp:cNvSpPr/>
      </dsp:nvSpPr>
      <dsp:spPr>
        <a:xfrm>
          <a:off x="2724903" y="3573230"/>
          <a:ext cx="2724903" cy="458179"/>
        </a:xfrm>
        <a:prstGeom prst="rect">
          <a:avLst/>
        </a:prstGeom>
        <a:solidFill>
          <a:schemeClr val="accent5">
            <a:tint val="40000"/>
            <a:alpha val="90000"/>
            <a:hueOff val="-1347952"/>
            <a:satOff val="-4566"/>
            <a:lumOff val="-58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bg2">
                  <a:lumMod val="50000"/>
                </a:schemeClr>
              </a:solidFill>
            </a:rPr>
            <a:t>Sustancias encontradas: aflatoxinas, antibióticos, leches ácidas</a:t>
          </a:r>
          <a:endParaRPr lang="es-EC" sz="12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2724903" y="3573230"/>
        <a:ext cx="2724903" cy="458179"/>
      </dsp:txXfrm>
    </dsp:sp>
    <dsp:sp modelId="{F1943C72-DC21-4A9B-8976-03BC1A93C3A8}">
      <dsp:nvSpPr>
        <dsp:cNvPr id="0" name=""/>
        <dsp:cNvSpPr/>
      </dsp:nvSpPr>
      <dsp:spPr>
        <a:xfrm rot="10800000">
          <a:off x="0" y="1517684"/>
          <a:ext cx="5449807" cy="1531912"/>
        </a:xfrm>
        <a:prstGeom prst="upArrowCallou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Loja</a:t>
          </a:r>
          <a:endParaRPr lang="es-EC" sz="1900" kern="1200" dirty="0"/>
        </a:p>
      </dsp:txBody>
      <dsp:txXfrm rot="-10800000">
        <a:off x="0" y="1517684"/>
        <a:ext cx="5449807" cy="537701"/>
      </dsp:txXfrm>
    </dsp:sp>
    <dsp:sp modelId="{BEAFA98C-9383-42D2-B3F1-74780BA31B0A}">
      <dsp:nvSpPr>
        <dsp:cNvPr id="0" name=""/>
        <dsp:cNvSpPr/>
      </dsp:nvSpPr>
      <dsp:spPr>
        <a:xfrm>
          <a:off x="0" y="2055385"/>
          <a:ext cx="2724903" cy="458041"/>
        </a:xfrm>
        <a:prstGeom prst="rect">
          <a:avLst/>
        </a:prstGeom>
        <a:solidFill>
          <a:schemeClr val="accent5">
            <a:tint val="40000"/>
            <a:alpha val="90000"/>
            <a:hueOff val="-2695904"/>
            <a:satOff val="-9133"/>
            <a:lumOff val="-117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bg2">
                  <a:lumMod val="50000"/>
                </a:schemeClr>
              </a:solidFill>
            </a:rPr>
            <a:t>Controles realizados: 26</a:t>
          </a:r>
          <a:endParaRPr lang="es-EC" sz="14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0" y="2055385"/>
        <a:ext cx="2724903" cy="458041"/>
      </dsp:txXfrm>
    </dsp:sp>
    <dsp:sp modelId="{9D672A25-722E-4059-A093-656D8B429ECE}">
      <dsp:nvSpPr>
        <dsp:cNvPr id="0" name=""/>
        <dsp:cNvSpPr/>
      </dsp:nvSpPr>
      <dsp:spPr>
        <a:xfrm>
          <a:off x="2724903" y="2055385"/>
          <a:ext cx="2724903" cy="458041"/>
        </a:xfrm>
        <a:prstGeom prst="rect">
          <a:avLst/>
        </a:prstGeom>
        <a:solidFill>
          <a:schemeClr val="accent5">
            <a:tint val="40000"/>
            <a:alpha val="90000"/>
            <a:hueOff val="-4043856"/>
            <a:satOff val="-13699"/>
            <a:lumOff val="-175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bg2">
                  <a:lumMod val="50000"/>
                </a:schemeClr>
              </a:solidFill>
            </a:rPr>
            <a:t>Sustancia encontradas: antibióticos, estabilidad proteica, recipientes plásticos no adecuados</a:t>
          </a:r>
          <a:endParaRPr lang="es-EC" sz="12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2724903" y="2055385"/>
        <a:ext cx="2724903" cy="458041"/>
      </dsp:txXfrm>
    </dsp:sp>
    <dsp:sp modelId="{F6BA5D14-0261-444B-9B5A-0396D7B383C6}">
      <dsp:nvSpPr>
        <dsp:cNvPr id="0" name=""/>
        <dsp:cNvSpPr/>
      </dsp:nvSpPr>
      <dsp:spPr>
        <a:xfrm rot="10800000">
          <a:off x="0" y="7"/>
          <a:ext cx="5449807" cy="1531912"/>
        </a:xfrm>
        <a:prstGeom prst="upArrowCallou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El Oro</a:t>
          </a:r>
          <a:endParaRPr lang="es-EC" sz="1900" kern="1200" dirty="0"/>
        </a:p>
      </dsp:txBody>
      <dsp:txXfrm rot="-10800000">
        <a:off x="0" y="7"/>
        <a:ext cx="5449807" cy="537701"/>
      </dsp:txXfrm>
    </dsp:sp>
    <dsp:sp modelId="{4B3738C4-6A7B-44E7-8BEF-E0529FF36FA6}">
      <dsp:nvSpPr>
        <dsp:cNvPr id="0" name=""/>
        <dsp:cNvSpPr/>
      </dsp:nvSpPr>
      <dsp:spPr>
        <a:xfrm>
          <a:off x="0" y="538413"/>
          <a:ext cx="2724903" cy="458041"/>
        </a:xfrm>
        <a:prstGeom prst="rect">
          <a:avLst/>
        </a:prstGeom>
        <a:solidFill>
          <a:schemeClr val="accent5">
            <a:tint val="40000"/>
            <a:alpha val="90000"/>
            <a:hueOff val="-5391808"/>
            <a:satOff val="-18266"/>
            <a:lumOff val="-234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bg2">
                  <a:lumMod val="50000"/>
                </a:schemeClr>
              </a:solidFill>
            </a:rPr>
            <a:t>Controles realizados: 32</a:t>
          </a:r>
          <a:endParaRPr lang="es-EC" sz="14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0" y="538413"/>
        <a:ext cx="2724903" cy="458041"/>
      </dsp:txXfrm>
    </dsp:sp>
    <dsp:sp modelId="{F4F52850-A41B-4353-BD2A-E10BEDE1C15F}">
      <dsp:nvSpPr>
        <dsp:cNvPr id="0" name=""/>
        <dsp:cNvSpPr/>
      </dsp:nvSpPr>
      <dsp:spPr>
        <a:xfrm>
          <a:off x="2724903" y="538413"/>
          <a:ext cx="2724903" cy="458041"/>
        </a:xfrm>
        <a:prstGeom prst="rect">
          <a:avLst/>
        </a:prstGeom>
        <a:solidFill>
          <a:schemeClr val="accent5">
            <a:tint val="40000"/>
            <a:alpha val="90000"/>
            <a:hueOff val="-6739760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bg2">
                  <a:lumMod val="50000"/>
                </a:schemeClr>
              </a:solidFill>
            </a:rPr>
            <a:t>Sustancia encontradas: antibióticos, bacterias</a:t>
          </a:r>
          <a:endParaRPr lang="es-EC" sz="14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2724903" y="538413"/>
        <a:ext cx="2724903" cy="45804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964EE-4D57-4E3A-B8C3-08604EB35262}">
      <dsp:nvSpPr>
        <dsp:cNvPr id="0" name=""/>
        <dsp:cNvSpPr/>
      </dsp:nvSpPr>
      <dsp:spPr>
        <a:xfrm>
          <a:off x="1034377" y="805"/>
          <a:ext cx="1509631" cy="7548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300" b="1" kern="1200" dirty="0" smtClean="0">
              <a:solidFill>
                <a:schemeClr val="bg2">
                  <a:lumMod val="50000"/>
                </a:schemeClr>
              </a:solidFill>
            </a:rPr>
            <a:t>ZONA 7 </a:t>
          </a:r>
          <a:endParaRPr lang="es-EC" sz="33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1056485" y="22913"/>
        <a:ext cx="1465415" cy="710599"/>
      </dsp:txXfrm>
    </dsp:sp>
    <dsp:sp modelId="{7CB8BA86-7D3E-48F7-949C-A2338FAEA64F}">
      <dsp:nvSpPr>
        <dsp:cNvPr id="0" name=""/>
        <dsp:cNvSpPr/>
      </dsp:nvSpPr>
      <dsp:spPr>
        <a:xfrm>
          <a:off x="1185340" y="755621"/>
          <a:ext cx="150963" cy="566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6111"/>
              </a:lnTo>
              <a:lnTo>
                <a:pt x="150963" y="56611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F039F9-80B2-40D9-BC57-F6C79706A0AE}">
      <dsp:nvSpPr>
        <dsp:cNvPr id="0" name=""/>
        <dsp:cNvSpPr/>
      </dsp:nvSpPr>
      <dsp:spPr>
        <a:xfrm>
          <a:off x="1336303" y="944325"/>
          <a:ext cx="1207705" cy="75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bg2">
                  <a:lumMod val="50000"/>
                </a:schemeClr>
              </a:solidFill>
            </a:rPr>
            <a:t>Inspecciones a operadores: 40</a:t>
          </a:r>
          <a:endParaRPr lang="es-EC" sz="15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1358411" y="966433"/>
        <a:ext cx="1163489" cy="710599"/>
      </dsp:txXfrm>
    </dsp:sp>
    <dsp:sp modelId="{509AC13E-0A50-4CE1-B455-7CF21F38F5C0}">
      <dsp:nvSpPr>
        <dsp:cNvPr id="0" name=""/>
        <dsp:cNvSpPr/>
      </dsp:nvSpPr>
      <dsp:spPr>
        <a:xfrm>
          <a:off x="1185340" y="755621"/>
          <a:ext cx="150963" cy="1509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631"/>
              </a:lnTo>
              <a:lnTo>
                <a:pt x="150963" y="150963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DE9108-65A2-4DDB-B148-6B228E9266F2}">
      <dsp:nvSpPr>
        <dsp:cNvPr id="0" name=""/>
        <dsp:cNvSpPr/>
      </dsp:nvSpPr>
      <dsp:spPr>
        <a:xfrm>
          <a:off x="1336303" y="1887844"/>
          <a:ext cx="1207705" cy="75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bg2">
                  <a:lumMod val="50000"/>
                </a:schemeClr>
              </a:solidFill>
            </a:rPr>
            <a:t>Inspecciones RPT: 15</a:t>
          </a:r>
          <a:endParaRPr lang="es-EC" sz="15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1358411" y="1909952"/>
        <a:ext cx="1163489" cy="71059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23E83-B2A8-4971-A023-9F864697273E}">
      <dsp:nvSpPr>
        <dsp:cNvPr id="0" name=""/>
        <dsp:cNvSpPr/>
      </dsp:nvSpPr>
      <dsp:spPr>
        <a:xfrm>
          <a:off x="0" y="550356"/>
          <a:ext cx="5517397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E0E8C6-0902-46C5-9CE4-2DE0F4B705BB}">
      <dsp:nvSpPr>
        <dsp:cNvPr id="0" name=""/>
        <dsp:cNvSpPr/>
      </dsp:nvSpPr>
      <dsp:spPr>
        <a:xfrm>
          <a:off x="275869" y="255156"/>
          <a:ext cx="3862177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981" tIns="0" rIns="14598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El Oro – decomisos: 111</a:t>
          </a:r>
          <a:endParaRPr lang="es-EC" sz="2000" kern="1200" dirty="0"/>
        </a:p>
      </dsp:txBody>
      <dsp:txXfrm>
        <a:off x="304690" y="283977"/>
        <a:ext cx="3804535" cy="532758"/>
      </dsp:txXfrm>
    </dsp:sp>
    <dsp:sp modelId="{32BE0401-3156-4F05-A1C3-C46ECF4533C0}">
      <dsp:nvSpPr>
        <dsp:cNvPr id="0" name=""/>
        <dsp:cNvSpPr/>
      </dsp:nvSpPr>
      <dsp:spPr>
        <a:xfrm>
          <a:off x="0" y="1457557"/>
          <a:ext cx="5517397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E309A-BBEC-4330-A841-50C9380CD58C}">
      <dsp:nvSpPr>
        <dsp:cNvPr id="0" name=""/>
        <dsp:cNvSpPr/>
      </dsp:nvSpPr>
      <dsp:spPr>
        <a:xfrm>
          <a:off x="275869" y="1162356"/>
          <a:ext cx="3862177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981" tIns="0" rIns="14598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Loja- decomisos: 897</a:t>
          </a:r>
          <a:endParaRPr lang="es-EC" sz="2000" kern="1200" dirty="0"/>
        </a:p>
      </dsp:txBody>
      <dsp:txXfrm>
        <a:off x="304690" y="1191177"/>
        <a:ext cx="3804535" cy="532758"/>
      </dsp:txXfrm>
    </dsp:sp>
    <dsp:sp modelId="{D987281C-6321-4772-AF49-6271B000BA59}">
      <dsp:nvSpPr>
        <dsp:cNvPr id="0" name=""/>
        <dsp:cNvSpPr/>
      </dsp:nvSpPr>
      <dsp:spPr>
        <a:xfrm>
          <a:off x="0" y="2364757"/>
          <a:ext cx="5517397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40A790-511A-4E89-B611-9B88DEA7B33D}">
      <dsp:nvSpPr>
        <dsp:cNvPr id="0" name=""/>
        <dsp:cNvSpPr/>
      </dsp:nvSpPr>
      <dsp:spPr>
        <a:xfrm>
          <a:off x="275869" y="2069557"/>
          <a:ext cx="3862177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981" tIns="0" rIns="14598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Zamora Chinchipe- decomisos: 10</a:t>
          </a:r>
          <a:endParaRPr lang="es-EC" sz="2000" kern="1200" dirty="0"/>
        </a:p>
      </dsp:txBody>
      <dsp:txXfrm>
        <a:off x="304690" y="2098378"/>
        <a:ext cx="3804535" cy="53275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23BB1-91B7-4A06-BBA1-0E3EDBE0AD41}">
      <dsp:nvSpPr>
        <dsp:cNvPr id="0" name=""/>
        <dsp:cNvSpPr/>
      </dsp:nvSpPr>
      <dsp:spPr>
        <a:xfrm>
          <a:off x="710352" y="0"/>
          <a:ext cx="1829500" cy="182955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815F199-858C-4F0E-A739-5C1CD0F605A0}">
      <dsp:nvSpPr>
        <dsp:cNvPr id="0" name=""/>
        <dsp:cNvSpPr/>
      </dsp:nvSpPr>
      <dsp:spPr>
        <a:xfrm>
          <a:off x="2537212" y="542964"/>
          <a:ext cx="1096644" cy="727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1" i="0" kern="1200" dirty="0" smtClean="0"/>
            <a:t>Laboratorios de Diagnóstico Rápido (LDR)</a:t>
          </a:r>
          <a:endParaRPr lang="es-EC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1" kern="1200" dirty="0" smtClean="0"/>
            <a:t>C.E.B.A.F - HUAQUILLAS</a:t>
          </a:r>
          <a:endParaRPr lang="es-EC" sz="1400" b="1" kern="1200" dirty="0"/>
        </a:p>
      </dsp:txBody>
      <dsp:txXfrm>
        <a:off x="2537212" y="542964"/>
        <a:ext cx="1096644" cy="727429"/>
      </dsp:txXfrm>
    </dsp:sp>
    <dsp:sp modelId="{B8F10623-A0A4-4509-84D2-F301547949CD}">
      <dsp:nvSpPr>
        <dsp:cNvPr id="0" name=""/>
        <dsp:cNvSpPr/>
      </dsp:nvSpPr>
      <dsp:spPr>
        <a:xfrm>
          <a:off x="1114413" y="662372"/>
          <a:ext cx="1020717" cy="510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smtClean="0"/>
            <a:t>EL ORO</a:t>
          </a:r>
          <a:endParaRPr lang="es-EC" sz="1400" b="1" kern="1200" dirty="0"/>
        </a:p>
      </dsp:txBody>
      <dsp:txXfrm>
        <a:off x="1114413" y="662372"/>
        <a:ext cx="1020717" cy="510298"/>
      </dsp:txXfrm>
    </dsp:sp>
    <dsp:sp modelId="{F65D32EE-1A63-4700-8963-C6727C01C732}">
      <dsp:nvSpPr>
        <dsp:cNvPr id="0" name=""/>
        <dsp:cNvSpPr/>
      </dsp:nvSpPr>
      <dsp:spPr>
        <a:xfrm>
          <a:off x="332699" y="1172670"/>
          <a:ext cx="1571680" cy="1572345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3EBB25D-F40B-436F-923E-F63082AAA7D3}">
      <dsp:nvSpPr>
        <dsp:cNvPr id="0" name=""/>
        <dsp:cNvSpPr/>
      </dsp:nvSpPr>
      <dsp:spPr>
        <a:xfrm>
          <a:off x="2037416" y="1607206"/>
          <a:ext cx="1096644" cy="727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1" i="0" kern="1200" smtClean="0"/>
            <a:t>Laboratorio Regional</a:t>
          </a:r>
          <a:endParaRPr lang="es-EC" sz="1400" b="1" i="0" kern="1200" dirty="0" smtClean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1" i="0" kern="1200" smtClean="0"/>
            <a:t>Av. Turunuma y Cádiz</a:t>
          </a:r>
          <a:endParaRPr lang="es-EC" sz="1400" b="1" kern="1200" dirty="0"/>
        </a:p>
      </dsp:txBody>
      <dsp:txXfrm>
        <a:off x="2037416" y="1607206"/>
        <a:ext cx="1096644" cy="727429"/>
      </dsp:txXfrm>
    </dsp:sp>
    <dsp:sp modelId="{CE275626-23CB-4A58-9970-742089855792}">
      <dsp:nvSpPr>
        <dsp:cNvPr id="0" name=""/>
        <dsp:cNvSpPr/>
      </dsp:nvSpPr>
      <dsp:spPr>
        <a:xfrm>
          <a:off x="604054" y="1715635"/>
          <a:ext cx="1020717" cy="510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smtClean="0"/>
            <a:t>LOJA</a:t>
          </a:r>
          <a:endParaRPr lang="es-EC" sz="1400" b="1" kern="1200" dirty="0"/>
        </a:p>
      </dsp:txBody>
      <dsp:txXfrm>
        <a:off x="604054" y="1715635"/>
        <a:ext cx="1020717" cy="5102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29738-E4D6-42FD-BDCC-7E53FAFE9F6C}">
      <dsp:nvSpPr>
        <dsp:cNvPr id="0" name=""/>
        <dsp:cNvSpPr/>
      </dsp:nvSpPr>
      <dsp:spPr>
        <a:xfrm>
          <a:off x="0" y="174535"/>
          <a:ext cx="7024048" cy="3512024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La Dirección Distrital Tipo A - Zona 7 coordina, controla 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ejecuta los procesos de regulación, control y certificación sanitaria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en el sector agropecuario con la finalidad de incrementar los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niveles fito-zoosanitarios y la inocuidad de los alimentos, en la provincia de: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El Oro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Loja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Zamora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2864" y="277399"/>
        <a:ext cx="6818320" cy="33062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70D6D8-9900-428F-A0E8-8A7E7B3540AA}">
      <dsp:nvSpPr>
        <dsp:cNvPr id="0" name=""/>
        <dsp:cNvSpPr/>
      </dsp:nvSpPr>
      <dsp:spPr>
        <a:xfrm>
          <a:off x="3278" y="1024674"/>
          <a:ext cx="2236047" cy="2236047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bg1"/>
              </a:solidFill>
            </a:rPr>
            <a:t>40.435 usuarios atendidos</a:t>
          </a:r>
          <a:endParaRPr lang="es-ES" sz="1600" b="1" kern="1200" dirty="0">
            <a:solidFill>
              <a:schemeClr val="bg1"/>
            </a:solidFill>
          </a:endParaRPr>
        </a:p>
      </dsp:txBody>
      <dsp:txXfrm>
        <a:off x="330740" y="1352136"/>
        <a:ext cx="1581123" cy="1581123"/>
      </dsp:txXfrm>
    </dsp:sp>
    <dsp:sp modelId="{FB5ABF6A-779B-41EC-A397-4A96CF5DE11F}">
      <dsp:nvSpPr>
        <dsp:cNvPr id="0" name=""/>
        <dsp:cNvSpPr/>
      </dsp:nvSpPr>
      <dsp:spPr>
        <a:xfrm>
          <a:off x="2252966" y="1024674"/>
          <a:ext cx="2236047" cy="2236047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bg1"/>
              </a:solidFill>
            </a:rPr>
            <a:t>31.854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bg1"/>
              </a:solidFill>
            </a:rPr>
            <a:t>hombres</a:t>
          </a:r>
          <a:endParaRPr lang="es-ES" sz="1800" b="1" kern="1200" dirty="0">
            <a:solidFill>
              <a:schemeClr val="bg1"/>
            </a:solidFill>
          </a:endParaRPr>
        </a:p>
      </dsp:txBody>
      <dsp:txXfrm>
        <a:off x="2580428" y="1352136"/>
        <a:ext cx="1581123" cy="1581123"/>
      </dsp:txXfrm>
    </dsp:sp>
    <dsp:sp modelId="{7D5B8B14-9F36-4273-B2AD-8D5A8A3C9549}">
      <dsp:nvSpPr>
        <dsp:cNvPr id="0" name=""/>
        <dsp:cNvSpPr/>
      </dsp:nvSpPr>
      <dsp:spPr>
        <a:xfrm>
          <a:off x="4475373" y="1024674"/>
          <a:ext cx="2236047" cy="2236047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bg1"/>
              </a:solidFill>
            </a:rPr>
            <a:t>8.562 mujeres</a:t>
          </a:r>
          <a:endParaRPr lang="es-ES" sz="1800" b="1" kern="1200" dirty="0">
            <a:solidFill>
              <a:schemeClr val="bg1"/>
            </a:solidFill>
          </a:endParaRPr>
        </a:p>
      </dsp:txBody>
      <dsp:txXfrm>
        <a:off x="4802835" y="1352136"/>
        <a:ext cx="1581123" cy="15811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81827-EC4D-4E6D-B6AE-92D21435D71E}">
      <dsp:nvSpPr>
        <dsp:cNvPr id="0" name=""/>
        <dsp:cNvSpPr/>
      </dsp:nvSpPr>
      <dsp:spPr>
        <a:xfrm>
          <a:off x="1809215" y="-33707"/>
          <a:ext cx="5468970" cy="5468970"/>
        </a:xfrm>
        <a:prstGeom prst="circularArrow">
          <a:avLst>
            <a:gd name="adj1" fmla="val 5544"/>
            <a:gd name="adj2" fmla="val 330680"/>
            <a:gd name="adj3" fmla="val 13752368"/>
            <a:gd name="adj4" fmla="val 17400318"/>
            <a:gd name="adj5" fmla="val 5757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18039C9-A9D3-426D-9DEA-C7D6B0EB9380}">
      <dsp:nvSpPr>
        <dsp:cNvPr id="0" name=""/>
        <dsp:cNvSpPr/>
      </dsp:nvSpPr>
      <dsp:spPr>
        <a:xfrm>
          <a:off x="3250254" y="2249"/>
          <a:ext cx="2586891" cy="129344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Helvetica LT Std Light"/>
              <a:ea typeface="+mn-ea"/>
              <a:cs typeface="+mn-cs"/>
            </a:rPr>
            <a:t>UNIDAD</a:t>
          </a:r>
          <a:r>
            <a:rPr lang="es-ES" sz="1200" b="1" kern="1200" dirty="0" smtClean="0">
              <a:latin typeface="Arial"/>
              <a:ea typeface="+mn-ea"/>
              <a:cs typeface="+mn-cs"/>
            </a:rPr>
            <a:t> DE SANIDAD ANIMAL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Arial"/>
              <a:ea typeface="+mn-ea"/>
              <a:cs typeface="+mn-cs"/>
            </a:rPr>
            <a:t>Realiza inspecciones a granjas, capacitaciones, atención de eventos sanitarios, certificación zoosanitaria, muestreos, etc.</a:t>
          </a:r>
        </a:p>
      </dsp:txBody>
      <dsp:txXfrm>
        <a:off x="3313395" y="65390"/>
        <a:ext cx="2460609" cy="1167163"/>
      </dsp:txXfrm>
    </dsp:sp>
    <dsp:sp modelId="{952733D5-1F4D-4E42-B4E5-D9901BD34C2D}">
      <dsp:nvSpPr>
        <dsp:cNvPr id="0" name=""/>
        <dsp:cNvSpPr/>
      </dsp:nvSpPr>
      <dsp:spPr>
        <a:xfrm>
          <a:off x="5468292" y="1613748"/>
          <a:ext cx="2586891" cy="1293445"/>
        </a:xfrm>
        <a:prstGeom prst="round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Helvetica LT Std Light"/>
              <a:ea typeface="+mn-ea"/>
              <a:cs typeface="+mn-cs"/>
            </a:rPr>
            <a:t>UNIDAD DE INOCUIDAD DE LOS ALIMENTOS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Helvetica LT Std Light"/>
              <a:ea typeface="+mn-ea"/>
              <a:cs typeface="+mn-cs"/>
            </a:rPr>
            <a:t>Realiza capacitaciones a agricultores y ganaderos, se socializa los manuales de Buenas Prácticas Pecuarias, Lecheras y Agrícolas, etc.</a:t>
          </a:r>
        </a:p>
      </dsp:txBody>
      <dsp:txXfrm>
        <a:off x="5531433" y="1676889"/>
        <a:ext cx="2460609" cy="1167163"/>
      </dsp:txXfrm>
    </dsp:sp>
    <dsp:sp modelId="{1A4E814E-8D7B-441A-A0EE-4BD80BBE8003}">
      <dsp:nvSpPr>
        <dsp:cNvPr id="0" name=""/>
        <dsp:cNvSpPr/>
      </dsp:nvSpPr>
      <dsp:spPr>
        <a:xfrm>
          <a:off x="4989579" y="4098374"/>
          <a:ext cx="2586891" cy="1293445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Arial"/>
              <a:ea typeface="+mn-ea"/>
              <a:cs typeface="+mn-cs"/>
            </a:rPr>
            <a:t>UNIDAD DE REGISTRO DE INSUMOS AGROPECUARIOS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Arial"/>
              <a:ea typeface="+mn-ea"/>
              <a:cs typeface="+mn-cs"/>
            </a:rPr>
            <a:t>Realiza capacitaciones, visita post registro de almacenes, etc.</a:t>
          </a:r>
        </a:p>
      </dsp:txBody>
      <dsp:txXfrm>
        <a:off x="5052720" y="4161515"/>
        <a:ext cx="2460609" cy="1167163"/>
      </dsp:txXfrm>
    </dsp:sp>
    <dsp:sp modelId="{A3B4EBAE-73AE-4CAA-AB16-C65AE6561F28}">
      <dsp:nvSpPr>
        <dsp:cNvPr id="0" name=""/>
        <dsp:cNvSpPr/>
      </dsp:nvSpPr>
      <dsp:spPr>
        <a:xfrm>
          <a:off x="1633759" y="4084727"/>
          <a:ext cx="2586891" cy="1293445"/>
        </a:xfrm>
        <a:prstGeom prst="round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Arial"/>
              <a:ea typeface="+mn-ea"/>
              <a:cs typeface="+mn-cs"/>
            </a:rPr>
            <a:t>UNIDAD DE LABORATORIO: </a:t>
          </a:r>
          <a:r>
            <a:rPr lang="es-ES" sz="1200" kern="1200" dirty="0" smtClean="0">
              <a:latin typeface="Arial"/>
              <a:ea typeface="+mn-ea"/>
              <a:cs typeface="+mn-cs"/>
            </a:rPr>
            <a:t>Dispone de modernos equipos e instalaciones, así como personal altamente especializado en el análisis y diagnóstico de plagas, enfermedades, </a:t>
          </a:r>
          <a:r>
            <a:rPr lang="es-ES" sz="1200" kern="1200" dirty="0" err="1" smtClean="0">
              <a:latin typeface="Arial"/>
              <a:ea typeface="+mn-ea"/>
              <a:cs typeface="+mn-cs"/>
            </a:rPr>
            <a:t>etc</a:t>
          </a:r>
          <a:endParaRPr lang="es-ES" sz="1200" kern="1200" dirty="0">
            <a:latin typeface="Arial"/>
            <a:ea typeface="+mn-ea"/>
            <a:cs typeface="+mn-cs"/>
          </a:endParaRPr>
        </a:p>
      </dsp:txBody>
      <dsp:txXfrm>
        <a:off x="1696900" y="4147868"/>
        <a:ext cx="2460609" cy="1167163"/>
      </dsp:txXfrm>
    </dsp:sp>
    <dsp:sp modelId="{8EBAF481-DD8F-4CBC-AC90-28ABEF58A76F}">
      <dsp:nvSpPr>
        <dsp:cNvPr id="0" name=""/>
        <dsp:cNvSpPr/>
      </dsp:nvSpPr>
      <dsp:spPr>
        <a:xfrm>
          <a:off x="1032216" y="1613748"/>
          <a:ext cx="2586891" cy="1293445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Arial"/>
              <a:ea typeface="+mn-ea"/>
              <a:cs typeface="+mn-cs"/>
            </a:rPr>
            <a:t>UNIDAD DE SANIDAD </a:t>
          </a:r>
          <a:r>
            <a:rPr lang="es-ES" sz="1200" b="1" kern="1200" dirty="0" smtClean="0">
              <a:latin typeface="Helvetica LT Std Light"/>
              <a:ea typeface="+mn-ea"/>
              <a:cs typeface="+mn-cs"/>
            </a:rPr>
            <a:t>VEGETAL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Arial"/>
              <a:ea typeface="+mn-ea"/>
              <a:cs typeface="+mn-cs"/>
            </a:rPr>
            <a:t>Realiza capacitaciones, prospecciones de cultivos, toma de muestras, inspecciones fitosanitarias, etc.</a:t>
          </a:r>
          <a:endParaRPr lang="es-ES" sz="1200" kern="1200" dirty="0">
            <a:latin typeface="Arial"/>
            <a:ea typeface="+mn-ea"/>
            <a:cs typeface="+mn-cs"/>
          </a:endParaRPr>
        </a:p>
      </dsp:txBody>
      <dsp:txXfrm>
        <a:off x="1095357" y="1676889"/>
        <a:ext cx="2460609" cy="11671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2810F-ECD6-4B49-91BE-35DA712507E9}">
      <dsp:nvSpPr>
        <dsp:cNvPr id="0" name=""/>
        <dsp:cNvSpPr/>
      </dsp:nvSpPr>
      <dsp:spPr>
        <a:xfrm>
          <a:off x="0" y="0"/>
          <a:ext cx="5717153" cy="1106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>
              <a:solidFill>
                <a:schemeClr val="bg2">
                  <a:lumMod val="50000"/>
                </a:schemeClr>
              </a:solidFill>
            </a:rPr>
            <a:t>CAPTURAS REALIZADAS = 17</a:t>
          </a:r>
          <a:endParaRPr lang="es-EC" sz="2100" kern="1200" dirty="0">
            <a:solidFill>
              <a:schemeClr val="bg2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bg2">
                  <a:lumMod val="50000"/>
                </a:schemeClr>
              </a:solidFill>
            </a:rPr>
            <a:t>9 parroquias</a:t>
          </a:r>
          <a:endParaRPr lang="es-EC" sz="1600" kern="1200" dirty="0">
            <a:solidFill>
              <a:schemeClr val="bg2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bg2">
                  <a:lumMod val="50000"/>
                </a:schemeClr>
              </a:solidFill>
            </a:rPr>
            <a:t>5 cantones </a:t>
          </a:r>
          <a:endParaRPr lang="es-EC" sz="16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1254129" y="0"/>
        <a:ext cx="4463023" cy="1106990"/>
      </dsp:txXfrm>
    </dsp:sp>
    <dsp:sp modelId="{2AF97084-62CF-4893-9131-FE2BF23323B8}">
      <dsp:nvSpPr>
        <dsp:cNvPr id="0" name=""/>
        <dsp:cNvSpPr/>
      </dsp:nvSpPr>
      <dsp:spPr>
        <a:xfrm>
          <a:off x="110699" y="110698"/>
          <a:ext cx="1143430" cy="88559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327C27C-B2BD-47E7-899B-696925A57349}">
      <dsp:nvSpPr>
        <dsp:cNvPr id="0" name=""/>
        <dsp:cNvSpPr/>
      </dsp:nvSpPr>
      <dsp:spPr>
        <a:xfrm>
          <a:off x="0" y="1217688"/>
          <a:ext cx="5717153" cy="1106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>
              <a:solidFill>
                <a:schemeClr val="bg2">
                  <a:lumMod val="50000"/>
                </a:schemeClr>
              </a:solidFill>
            </a:rPr>
            <a:t>CAPTURAS REALIZADAS = 30</a:t>
          </a:r>
          <a:endParaRPr lang="es-EC" sz="2100" kern="1200" dirty="0">
            <a:solidFill>
              <a:schemeClr val="bg2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bg2">
                  <a:lumMod val="50000"/>
                </a:schemeClr>
              </a:solidFill>
            </a:rPr>
            <a:t>19 parroquias</a:t>
          </a:r>
          <a:endParaRPr lang="es-EC" sz="1600" kern="1200" dirty="0">
            <a:solidFill>
              <a:schemeClr val="bg2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bg2">
                  <a:lumMod val="50000"/>
                </a:schemeClr>
              </a:solidFill>
            </a:rPr>
            <a:t>10 cantones</a:t>
          </a:r>
          <a:endParaRPr lang="es-EC" sz="16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1254129" y="1217688"/>
        <a:ext cx="4463023" cy="1106990"/>
      </dsp:txXfrm>
    </dsp:sp>
    <dsp:sp modelId="{10C04762-DAD0-4F04-ACFF-B7BE46458970}">
      <dsp:nvSpPr>
        <dsp:cNvPr id="0" name=""/>
        <dsp:cNvSpPr/>
      </dsp:nvSpPr>
      <dsp:spPr>
        <a:xfrm>
          <a:off x="110699" y="1328388"/>
          <a:ext cx="1143430" cy="88559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B456099-DFD7-4533-B552-AB05EE1F7F72}">
      <dsp:nvSpPr>
        <dsp:cNvPr id="0" name=""/>
        <dsp:cNvSpPr/>
      </dsp:nvSpPr>
      <dsp:spPr>
        <a:xfrm>
          <a:off x="0" y="2435377"/>
          <a:ext cx="5717153" cy="1106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>
              <a:solidFill>
                <a:schemeClr val="bg2">
                  <a:lumMod val="50000"/>
                </a:schemeClr>
              </a:solidFill>
            </a:rPr>
            <a:t>CAPTURAS REALIZADAS = 65</a:t>
          </a:r>
          <a:endParaRPr lang="es-EC" sz="2100" kern="1200" dirty="0">
            <a:solidFill>
              <a:schemeClr val="bg2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bg2">
                  <a:lumMod val="50000"/>
                </a:schemeClr>
              </a:solidFill>
            </a:rPr>
            <a:t>21 parroquias</a:t>
          </a:r>
          <a:endParaRPr lang="es-EC" sz="1600" kern="1200" dirty="0">
            <a:solidFill>
              <a:schemeClr val="bg2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bg2">
                  <a:lumMod val="50000"/>
                </a:schemeClr>
              </a:solidFill>
            </a:rPr>
            <a:t>7 cantones</a:t>
          </a:r>
          <a:endParaRPr lang="es-EC" sz="16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1254129" y="2435377"/>
        <a:ext cx="4463023" cy="1106990"/>
      </dsp:txXfrm>
    </dsp:sp>
    <dsp:sp modelId="{D6140FC7-B1D6-4F14-932D-7DBDDA5FF4DD}">
      <dsp:nvSpPr>
        <dsp:cNvPr id="0" name=""/>
        <dsp:cNvSpPr/>
      </dsp:nvSpPr>
      <dsp:spPr>
        <a:xfrm>
          <a:off x="110699" y="2546076"/>
          <a:ext cx="1143430" cy="88559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69362-408B-4F17-9DC9-BD470701EE8E}">
      <dsp:nvSpPr>
        <dsp:cNvPr id="0" name=""/>
        <dsp:cNvSpPr/>
      </dsp:nvSpPr>
      <dsp:spPr>
        <a:xfrm rot="2562566">
          <a:off x="2142415" y="2955291"/>
          <a:ext cx="647279" cy="56513"/>
        </a:xfrm>
        <a:custGeom>
          <a:avLst/>
          <a:gdLst/>
          <a:ahLst/>
          <a:cxnLst/>
          <a:rect l="0" t="0" r="0" b="0"/>
          <a:pathLst>
            <a:path>
              <a:moveTo>
                <a:pt x="0" y="28256"/>
              </a:moveTo>
              <a:lnTo>
                <a:pt x="647279" y="2825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6A7C4-0590-40BB-AB36-0F312D229F89}">
      <dsp:nvSpPr>
        <dsp:cNvPr id="0" name=""/>
        <dsp:cNvSpPr/>
      </dsp:nvSpPr>
      <dsp:spPr>
        <a:xfrm>
          <a:off x="2228243" y="2070962"/>
          <a:ext cx="803185" cy="56513"/>
        </a:xfrm>
        <a:custGeom>
          <a:avLst/>
          <a:gdLst/>
          <a:ahLst/>
          <a:cxnLst/>
          <a:rect l="0" t="0" r="0" b="0"/>
          <a:pathLst>
            <a:path>
              <a:moveTo>
                <a:pt x="0" y="28256"/>
              </a:moveTo>
              <a:lnTo>
                <a:pt x="803185" y="2825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9354ED-A0CA-48D7-93F9-80EE01459E1F}">
      <dsp:nvSpPr>
        <dsp:cNvPr id="0" name=""/>
        <dsp:cNvSpPr/>
      </dsp:nvSpPr>
      <dsp:spPr>
        <a:xfrm rot="19104698">
          <a:off x="2133101" y="1181251"/>
          <a:ext cx="754895" cy="56513"/>
        </a:xfrm>
        <a:custGeom>
          <a:avLst/>
          <a:gdLst/>
          <a:ahLst/>
          <a:cxnLst/>
          <a:rect l="0" t="0" r="0" b="0"/>
          <a:pathLst>
            <a:path>
              <a:moveTo>
                <a:pt x="0" y="28256"/>
              </a:moveTo>
              <a:lnTo>
                <a:pt x="754895" y="2825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ED96C-ED43-4CFF-99C6-FB5609A5F076}">
      <dsp:nvSpPr>
        <dsp:cNvPr id="0" name=""/>
        <dsp:cNvSpPr/>
      </dsp:nvSpPr>
      <dsp:spPr>
        <a:xfrm>
          <a:off x="479160" y="1070347"/>
          <a:ext cx="2057744" cy="205774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10E516-C222-4E91-90E2-B9F94DA197B8}">
      <dsp:nvSpPr>
        <dsp:cNvPr id="0" name=""/>
        <dsp:cNvSpPr/>
      </dsp:nvSpPr>
      <dsp:spPr>
        <a:xfrm>
          <a:off x="2647671" y="682"/>
          <a:ext cx="1151941" cy="1151941"/>
        </a:xfrm>
        <a:prstGeom prst="ellipse">
          <a:avLst/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66964"/>
                <a:satOff val="-13592"/>
                <a:lumOff val="32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EL ORO</a:t>
          </a:r>
          <a:endParaRPr lang="es-EC" sz="1800" kern="1200" dirty="0"/>
        </a:p>
      </dsp:txBody>
      <dsp:txXfrm>
        <a:off x="2816369" y="169380"/>
        <a:ext cx="814545" cy="814545"/>
      </dsp:txXfrm>
    </dsp:sp>
    <dsp:sp modelId="{BD3C9AFC-478E-46D4-AEB2-EF80D9DFE37F}">
      <dsp:nvSpPr>
        <dsp:cNvPr id="0" name=""/>
        <dsp:cNvSpPr/>
      </dsp:nvSpPr>
      <dsp:spPr>
        <a:xfrm>
          <a:off x="3914806" y="682"/>
          <a:ext cx="1727911" cy="1151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solidFill>
                <a:schemeClr val="bg2">
                  <a:lumMod val="50000"/>
                </a:schemeClr>
              </a:solidFill>
            </a:rPr>
            <a:t>Predios Libres: 5</a:t>
          </a:r>
          <a:endParaRPr lang="es-EC" sz="1800" kern="1200" dirty="0">
            <a:solidFill>
              <a:schemeClr val="bg2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solidFill>
                <a:schemeClr val="bg2">
                  <a:lumMod val="50000"/>
                </a:schemeClr>
              </a:solidFill>
            </a:rPr>
            <a:t>2 cantones</a:t>
          </a:r>
          <a:endParaRPr lang="es-EC" sz="1800" kern="1200" dirty="0">
            <a:solidFill>
              <a:schemeClr val="bg2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solidFill>
                <a:schemeClr val="bg2">
                  <a:lumMod val="50000"/>
                </a:schemeClr>
              </a:solidFill>
            </a:rPr>
            <a:t>2 parroquias</a:t>
          </a:r>
          <a:endParaRPr lang="es-EC" sz="18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3914806" y="682"/>
        <a:ext cx="1727911" cy="1151941"/>
      </dsp:txXfrm>
    </dsp:sp>
    <dsp:sp modelId="{22B3E42B-7FC6-40FC-BD98-D4F8D9EF1116}">
      <dsp:nvSpPr>
        <dsp:cNvPr id="0" name=""/>
        <dsp:cNvSpPr/>
      </dsp:nvSpPr>
      <dsp:spPr>
        <a:xfrm>
          <a:off x="3031429" y="1523249"/>
          <a:ext cx="1190680" cy="1151941"/>
        </a:xfrm>
        <a:prstGeom prst="ellipse">
          <a:avLst/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33927"/>
                <a:satOff val="-27185"/>
                <a:lumOff val="64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LOJA</a:t>
          </a:r>
          <a:endParaRPr lang="es-EC" sz="1800" kern="1200" dirty="0"/>
        </a:p>
      </dsp:txBody>
      <dsp:txXfrm>
        <a:off x="3205800" y="1691947"/>
        <a:ext cx="841938" cy="814545"/>
      </dsp:txXfrm>
    </dsp:sp>
    <dsp:sp modelId="{27B78DC4-976A-46D6-A8DE-89894849AF4F}">
      <dsp:nvSpPr>
        <dsp:cNvPr id="0" name=""/>
        <dsp:cNvSpPr/>
      </dsp:nvSpPr>
      <dsp:spPr>
        <a:xfrm>
          <a:off x="4288879" y="1523249"/>
          <a:ext cx="1786021" cy="1151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solidFill>
                <a:schemeClr val="bg2">
                  <a:lumMod val="50000"/>
                </a:schemeClr>
              </a:solidFill>
            </a:rPr>
            <a:t>Predios Libres: 54</a:t>
          </a:r>
          <a:endParaRPr lang="es-EC" sz="1800" kern="1200" dirty="0">
            <a:solidFill>
              <a:schemeClr val="bg2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solidFill>
                <a:schemeClr val="bg2">
                  <a:lumMod val="50000"/>
                </a:schemeClr>
              </a:solidFill>
            </a:rPr>
            <a:t>8 cantones</a:t>
          </a:r>
          <a:endParaRPr lang="es-EC" sz="1800" kern="1200" dirty="0">
            <a:solidFill>
              <a:schemeClr val="bg2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solidFill>
                <a:schemeClr val="bg2">
                  <a:lumMod val="50000"/>
                </a:schemeClr>
              </a:solidFill>
            </a:rPr>
            <a:t>15 parroquias</a:t>
          </a:r>
          <a:endParaRPr lang="es-EC" sz="18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4288879" y="1523249"/>
        <a:ext cx="1786021" cy="1151941"/>
      </dsp:txXfrm>
    </dsp:sp>
    <dsp:sp modelId="{C4F2E913-0270-460E-B58D-CF3B0A088C54}">
      <dsp:nvSpPr>
        <dsp:cNvPr id="0" name=""/>
        <dsp:cNvSpPr/>
      </dsp:nvSpPr>
      <dsp:spPr>
        <a:xfrm>
          <a:off x="2540153" y="3004462"/>
          <a:ext cx="1234646" cy="1234646"/>
        </a:xfrm>
        <a:prstGeom prst="ellipse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ZAMORA</a:t>
          </a:r>
          <a:endParaRPr lang="es-EC" sz="1800" kern="1200" dirty="0"/>
        </a:p>
      </dsp:txBody>
      <dsp:txXfrm>
        <a:off x="2720963" y="3185272"/>
        <a:ext cx="873026" cy="873026"/>
      </dsp:txXfrm>
    </dsp:sp>
    <dsp:sp modelId="{1D951154-DDD2-40C2-B11B-81761E68FC1B}">
      <dsp:nvSpPr>
        <dsp:cNvPr id="0" name=""/>
        <dsp:cNvSpPr/>
      </dsp:nvSpPr>
      <dsp:spPr>
        <a:xfrm>
          <a:off x="3898265" y="3004462"/>
          <a:ext cx="1851970" cy="1234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solidFill>
                <a:schemeClr val="bg2">
                  <a:lumMod val="50000"/>
                </a:schemeClr>
              </a:solidFill>
            </a:rPr>
            <a:t>Predios Libres: 41</a:t>
          </a:r>
          <a:endParaRPr lang="es-EC" sz="1800" kern="1200" dirty="0">
            <a:solidFill>
              <a:schemeClr val="bg2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solidFill>
                <a:schemeClr val="bg2">
                  <a:lumMod val="50000"/>
                </a:schemeClr>
              </a:solidFill>
            </a:rPr>
            <a:t>4 cantones</a:t>
          </a:r>
          <a:endParaRPr lang="es-EC" sz="1800" kern="1200" dirty="0">
            <a:solidFill>
              <a:schemeClr val="bg2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solidFill>
                <a:schemeClr val="bg2">
                  <a:lumMod val="50000"/>
                </a:schemeClr>
              </a:solidFill>
            </a:rPr>
            <a:t>9 parroquias</a:t>
          </a:r>
          <a:endParaRPr lang="es-EC" sz="18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3898265" y="3004462"/>
        <a:ext cx="1851970" cy="12346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36871-0C77-432D-9A7C-7759D938B068}">
      <dsp:nvSpPr>
        <dsp:cNvPr id="0" name=""/>
        <dsp:cNvSpPr/>
      </dsp:nvSpPr>
      <dsp:spPr>
        <a:xfrm rot="16200000">
          <a:off x="189" y="25631"/>
          <a:ext cx="2168413" cy="2168413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kern="1200" dirty="0" smtClean="0"/>
            <a:t>¿En qué países se encuentra?</a:t>
          </a:r>
          <a:endParaRPr lang="es-EC" sz="1900" b="1" kern="1200" dirty="0"/>
        </a:p>
      </dsp:txBody>
      <dsp:txXfrm rot="5400000">
        <a:off x="379661" y="567734"/>
        <a:ext cx="1788941" cy="1084207"/>
      </dsp:txXfrm>
    </dsp:sp>
    <dsp:sp modelId="{4B4BE129-F5D1-46BE-8C62-163652FAF0BF}">
      <dsp:nvSpPr>
        <dsp:cNvPr id="0" name=""/>
        <dsp:cNvSpPr/>
      </dsp:nvSpPr>
      <dsp:spPr>
        <a:xfrm rot="5400000">
          <a:off x="2386177" y="25631"/>
          <a:ext cx="2168413" cy="2168413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kern="1200" smtClean="0"/>
            <a:t>¿Qué pasaría si ingresa al Ecuador?</a:t>
          </a:r>
          <a:endParaRPr lang="es-EC" sz="1900" b="1" kern="1200" dirty="0"/>
        </a:p>
      </dsp:txBody>
      <dsp:txXfrm rot="-5400000">
        <a:off x="2386177" y="567734"/>
        <a:ext cx="1788941" cy="10842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6381A-A0EB-4E18-945F-26687F37B7FC}">
      <dsp:nvSpPr>
        <dsp:cNvPr id="0" name=""/>
        <dsp:cNvSpPr/>
      </dsp:nvSpPr>
      <dsp:spPr>
        <a:xfrm>
          <a:off x="765" y="0"/>
          <a:ext cx="1990034" cy="400116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500" b="1" kern="1200" dirty="0" smtClean="0">
              <a:solidFill>
                <a:schemeClr val="bg2">
                  <a:lumMod val="50000"/>
                </a:schemeClr>
              </a:solidFill>
            </a:rPr>
            <a:t>EL ORO</a:t>
          </a:r>
          <a:endParaRPr lang="es-EC" sz="35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765" y="0"/>
        <a:ext cx="1990034" cy="1200350"/>
      </dsp:txXfrm>
    </dsp:sp>
    <dsp:sp modelId="{221783F0-DDF7-48F6-9AF9-46AF9C5B32B9}">
      <dsp:nvSpPr>
        <dsp:cNvPr id="0" name=""/>
        <dsp:cNvSpPr/>
      </dsp:nvSpPr>
      <dsp:spPr>
        <a:xfrm>
          <a:off x="199768" y="1201522"/>
          <a:ext cx="1592027" cy="12064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bg2">
                  <a:lumMod val="50000"/>
                </a:schemeClr>
              </a:solidFill>
            </a:rPr>
            <a:t>banano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bg2">
                  <a:lumMod val="50000"/>
                </a:schemeClr>
              </a:solidFill>
            </a:rPr>
            <a:t>cacao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bg2">
                  <a:lumMod val="50000"/>
                </a:schemeClr>
              </a:solidFill>
            </a:rPr>
            <a:t>pitahaya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bg2">
                  <a:lumMod val="50000"/>
                </a:schemeClr>
              </a:solidFill>
            </a:rPr>
            <a:t>mango</a:t>
          </a:r>
          <a:endParaRPr lang="es-EC" sz="16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235102" y="1236856"/>
        <a:ext cx="1521359" cy="1135738"/>
      </dsp:txXfrm>
    </dsp:sp>
    <dsp:sp modelId="{F4239525-12C8-433E-BF05-A00AAD2256ED}">
      <dsp:nvSpPr>
        <dsp:cNvPr id="0" name=""/>
        <dsp:cNvSpPr/>
      </dsp:nvSpPr>
      <dsp:spPr>
        <a:xfrm>
          <a:off x="199768" y="2593529"/>
          <a:ext cx="1592027" cy="12064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bg2">
                  <a:lumMod val="50000"/>
                </a:schemeClr>
              </a:solidFill>
            </a:rPr>
            <a:t>China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bg2">
                  <a:lumMod val="50000"/>
                </a:schemeClr>
              </a:solidFill>
            </a:rPr>
            <a:t>EE.UU.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bg2">
                  <a:lumMod val="50000"/>
                </a:schemeClr>
              </a:solidFill>
            </a:rPr>
            <a:t>Suiza</a:t>
          </a:r>
          <a:endParaRPr lang="es-EC" sz="18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235102" y="2628863"/>
        <a:ext cx="1521359" cy="1135738"/>
      </dsp:txXfrm>
    </dsp:sp>
    <dsp:sp modelId="{7C5506B3-9013-4BF8-8B95-9FDCC6D2E04D}">
      <dsp:nvSpPr>
        <dsp:cNvPr id="0" name=""/>
        <dsp:cNvSpPr/>
      </dsp:nvSpPr>
      <dsp:spPr>
        <a:xfrm>
          <a:off x="2227076" y="0"/>
          <a:ext cx="1990034" cy="400116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500" b="1" kern="1200" dirty="0" smtClean="0">
              <a:solidFill>
                <a:schemeClr val="bg2">
                  <a:lumMod val="50000"/>
                </a:schemeClr>
              </a:solidFill>
            </a:rPr>
            <a:t>LOJA</a:t>
          </a:r>
          <a:endParaRPr lang="es-EC" sz="35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2227076" y="0"/>
        <a:ext cx="1990034" cy="1200350"/>
      </dsp:txXfrm>
    </dsp:sp>
    <dsp:sp modelId="{B595FABB-4716-4F2E-AD01-80AB5BA2C96D}">
      <dsp:nvSpPr>
        <dsp:cNvPr id="0" name=""/>
        <dsp:cNvSpPr/>
      </dsp:nvSpPr>
      <dsp:spPr>
        <a:xfrm>
          <a:off x="2339055" y="1201522"/>
          <a:ext cx="1592027" cy="12064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bg2">
                  <a:lumMod val="50000"/>
                </a:schemeClr>
              </a:solidFill>
            </a:rPr>
            <a:t>arroz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bg2">
                  <a:lumMod val="50000"/>
                </a:schemeClr>
              </a:solidFill>
            </a:rPr>
            <a:t>maíz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bg2">
                  <a:lumMod val="50000"/>
                </a:schemeClr>
              </a:solidFill>
            </a:rPr>
            <a:t>café</a:t>
          </a:r>
          <a:endParaRPr lang="es-EC" sz="18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2374389" y="1236856"/>
        <a:ext cx="1521359" cy="1135738"/>
      </dsp:txXfrm>
    </dsp:sp>
    <dsp:sp modelId="{3A15FED7-4CA5-4725-9EEC-B3A4FB21DF8D}">
      <dsp:nvSpPr>
        <dsp:cNvPr id="0" name=""/>
        <dsp:cNvSpPr/>
      </dsp:nvSpPr>
      <dsp:spPr>
        <a:xfrm>
          <a:off x="2339055" y="2593529"/>
          <a:ext cx="1592027" cy="12064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bg2">
                  <a:lumMod val="50000"/>
                </a:schemeClr>
              </a:solidFill>
            </a:rPr>
            <a:t>Alemania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bg2">
                  <a:lumMod val="50000"/>
                </a:schemeClr>
              </a:solidFill>
            </a:rPr>
            <a:t>Francia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bg2">
                  <a:lumMod val="50000"/>
                </a:schemeClr>
              </a:solidFill>
            </a:rPr>
            <a:t>Colombia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bg2">
                  <a:lumMod val="50000"/>
                </a:schemeClr>
              </a:solidFill>
            </a:rPr>
            <a:t>EE.UU.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bg2">
                  <a:lumMod val="50000"/>
                </a:schemeClr>
              </a:solidFill>
            </a:rPr>
            <a:t>Noruega</a:t>
          </a:r>
          <a:endParaRPr lang="es-EC" sz="14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2374389" y="2628863"/>
        <a:ext cx="1521359" cy="1135738"/>
      </dsp:txXfrm>
    </dsp:sp>
    <dsp:sp modelId="{7CF0858F-944C-42A3-AEE5-2BD28333D89C}">
      <dsp:nvSpPr>
        <dsp:cNvPr id="0" name=""/>
        <dsp:cNvSpPr/>
      </dsp:nvSpPr>
      <dsp:spPr>
        <a:xfrm>
          <a:off x="4279339" y="0"/>
          <a:ext cx="1990034" cy="400116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500" b="1" kern="1200" dirty="0" smtClean="0">
              <a:solidFill>
                <a:schemeClr val="bg2">
                  <a:lumMod val="50000"/>
                </a:schemeClr>
              </a:solidFill>
            </a:rPr>
            <a:t>ZAMORA</a:t>
          </a:r>
          <a:endParaRPr lang="es-EC" sz="35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4279339" y="0"/>
        <a:ext cx="1990034" cy="1200350"/>
      </dsp:txXfrm>
    </dsp:sp>
    <dsp:sp modelId="{94B6D0BF-1A05-4FF4-BA25-D41D4BF65088}">
      <dsp:nvSpPr>
        <dsp:cNvPr id="0" name=""/>
        <dsp:cNvSpPr/>
      </dsp:nvSpPr>
      <dsp:spPr>
        <a:xfrm>
          <a:off x="4478342" y="1201522"/>
          <a:ext cx="1592027" cy="12064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>
              <a:solidFill>
                <a:schemeClr val="bg2">
                  <a:lumMod val="50000"/>
                </a:schemeClr>
              </a:solidFill>
            </a:rPr>
            <a:t>café - yuca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>
              <a:solidFill>
                <a:schemeClr val="bg2">
                  <a:lumMod val="50000"/>
                </a:schemeClr>
              </a:solidFill>
            </a:rPr>
            <a:t>plátano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>
              <a:solidFill>
                <a:schemeClr val="bg2">
                  <a:lumMod val="50000"/>
                </a:schemeClr>
              </a:solidFill>
            </a:rPr>
            <a:t>maíz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>
              <a:solidFill>
                <a:schemeClr val="bg2">
                  <a:lumMod val="50000"/>
                </a:schemeClr>
              </a:solidFill>
            </a:rPr>
            <a:t>guanábana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>
              <a:solidFill>
                <a:schemeClr val="bg2">
                  <a:lumMod val="50000"/>
                </a:schemeClr>
              </a:solidFill>
            </a:rPr>
            <a:t>naranjilla- cacao</a:t>
          </a:r>
        </a:p>
      </dsp:txBody>
      <dsp:txXfrm>
        <a:off x="4513676" y="1236856"/>
        <a:ext cx="1521359" cy="1135738"/>
      </dsp:txXfrm>
    </dsp:sp>
    <dsp:sp modelId="{B6790F2F-B5DC-422C-845E-12C9559E8DA0}">
      <dsp:nvSpPr>
        <dsp:cNvPr id="0" name=""/>
        <dsp:cNvSpPr/>
      </dsp:nvSpPr>
      <dsp:spPr>
        <a:xfrm>
          <a:off x="4478342" y="2593529"/>
          <a:ext cx="1592027" cy="12064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bg2">
                  <a:lumMod val="50000"/>
                </a:schemeClr>
              </a:solidFill>
            </a:rPr>
            <a:t>EE.UU.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bg2">
                  <a:lumMod val="50000"/>
                </a:schemeClr>
              </a:solidFill>
            </a:rPr>
            <a:t>Perú</a:t>
          </a:r>
          <a:endParaRPr lang="es-EC" sz="16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4513676" y="2628863"/>
        <a:ext cx="1521359" cy="11357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85C42-DD2B-411C-AA16-A5D705340FFD}">
      <dsp:nvSpPr>
        <dsp:cNvPr id="0" name=""/>
        <dsp:cNvSpPr/>
      </dsp:nvSpPr>
      <dsp:spPr>
        <a:xfrm>
          <a:off x="1380" y="206419"/>
          <a:ext cx="2770214" cy="1108085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smtClean="0">
              <a:solidFill>
                <a:schemeClr val="bg2">
                  <a:lumMod val="25000"/>
                </a:schemeClr>
              </a:solidFill>
            </a:rPr>
            <a:t>FocR4T</a:t>
          </a:r>
          <a:endParaRPr lang="es-ES" sz="1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555423" y="206419"/>
        <a:ext cx="1662129" cy="1108085"/>
      </dsp:txXfrm>
    </dsp:sp>
    <dsp:sp modelId="{CF081673-278B-425F-A686-06F092F51B38}">
      <dsp:nvSpPr>
        <dsp:cNvPr id="0" name=""/>
        <dsp:cNvSpPr/>
      </dsp:nvSpPr>
      <dsp:spPr>
        <a:xfrm>
          <a:off x="2411467" y="205412"/>
          <a:ext cx="2299278" cy="1110100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bg2">
                  <a:lumMod val="25000"/>
                </a:schemeClr>
              </a:solidFill>
            </a:rPr>
            <a:t>Indonesia, China, Turquía, Filipinas, Australia, Líbano, Malasia, Omán, </a:t>
          </a:r>
          <a:r>
            <a:rPr lang="es-ES" sz="1200" b="1" kern="1200" dirty="0" err="1" smtClean="0">
              <a:solidFill>
                <a:schemeClr val="bg2">
                  <a:lumMod val="25000"/>
                </a:schemeClr>
              </a:solidFill>
            </a:rPr>
            <a:t>Pakistan</a:t>
          </a:r>
          <a:r>
            <a:rPr lang="es-ES" sz="1200" b="1" kern="1200" dirty="0" smtClean="0">
              <a:solidFill>
                <a:schemeClr val="bg2">
                  <a:lumMod val="25000"/>
                </a:schemeClr>
              </a:solidFill>
            </a:rPr>
            <a:t>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err="1" smtClean="0">
              <a:solidFill>
                <a:schemeClr val="bg2">
                  <a:lumMod val="25000"/>
                </a:schemeClr>
              </a:solidFill>
            </a:rPr>
            <a:t>Mosanbique</a:t>
          </a:r>
          <a:endParaRPr lang="es-ES" sz="12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966517" y="205412"/>
        <a:ext cx="1189178" cy="1110100"/>
      </dsp:txXfrm>
    </dsp:sp>
    <dsp:sp modelId="{A3DF9730-C279-47DD-A4E6-EA2C6A82B8CC}">
      <dsp:nvSpPr>
        <dsp:cNvPr id="0" name=""/>
        <dsp:cNvSpPr/>
      </dsp:nvSpPr>
      <dsp:spPr>
        <a:xfrm>
          <a:off x="1380" y="1470644"/>
          <a:ext cx="2770214" cy="1108085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smtClean="0">
              <a:solidFill>
                <a:schemeClr val="bg2">
                  <a:lumMod val="25000"/>
                </a:schemeClr>
              </a:solidFill>
            </a:rPr>
            <a:t>HLB</a:t>
          </a:r>
          <a:endParaRPr lang="es-ES" sz="1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555423" y="1470644"/>
        <a:ext cx="1662129" cy="1108085"/>
      </dsp:txXfrm>
    </dsp:sp>
    <dsp:sp modelId="{20FBEE36-7ABF-412F-8FCA-4F58F9E2278B}">
      <dsp:nvSpPr>
        <dsp:cNvPr id="0" name=""/>
        <dsp:cNvSpPr/>
      </dsp:nvSpPr>
      <dsp:spPr>
        <a:xfrm>
          <a:off x="2411467" y="1564832"/>
          <a:ext cx="2299278" cy="919711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smtClean="0">
              <a:solidFill>
                <a:schemeClr val="bg2">
                  <a:lumMod val="25000"/>
                </a:schemeClr>
              </a:solidFill>
            </a:rPr>
            <a:t>Brazil, Colombia, México, Estados Unidos</a:t>
          </a:r>
          <a:endParaRPr lang="es-ES" sz="12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871323" y="1564832"/>
        <a:ext cx="1379567" cy="919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12361-35D2-4E90-90CB-356F53B3985B}" type="datetimeFigureOut">
              <a:rPr lang="es-ES" smtClean="0"/>
              <a:t>1/2/19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8E5B1-4E21-4D2C-9F1B-8251B50C49B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9424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8E5B1-4E21-4D2C-9F1B-8251B50C49B5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6032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E753153-C49E-0F43-8AED-2274D1929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473775FC-1938-464F-9C7E-AF3D7CA6B1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DF4A237-3BEB-4047-BEC4-8350144F3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F9CA-B94A-BD47-9F62-A1BC8C409E14}" type="datetimeFigureOut">
              <a:rPr lang="es-MX" smtClean="0"/>
              <a:t>01/02/19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B4F6AB7-982F-A44F-BE09-2F0EAEBC3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23CC32F-5F81-ED40-AE52-F076D133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DC35-51A4-D44A-BBB7-20DC4354D33E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4594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FF9BB25-A973-764B-B4FF-C4028BEE2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664F5EEA-1C29-2F41-8D75-BBF05F7AE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9AC3239-529D-D24E-AC2A-77E1D748C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F9CA-B94A-BD47-9F62-A1BC8C409E14}" type="datetimeFigureOut">
              <a:rPr lang="es-MX" smtClean="0"/>
              <a:t>01/02/19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F8DBE9C-CD5E-4B4C-B10A-6D60268FF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4514543-61F9-184D-AC3A-0A12D79A4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DC35-51A4-D44A-BBB7-20DC4354D33E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720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75144E75-E4F5-4143-A101-AF36AD66AF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7BCDC07-7BB8-CF4F-92B9-A732CD7E7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236E5B4-20BF-9B40-A265-9F76261B8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F9CA-B94A-BD47-9F62-A1BC8C409E14}" type="datetimeFigureOut">
              <a:rPr lang="es-MX" smtClean="0"/>
              <a:t>01/02/19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FBD1153-F2AC-E14F-99ED-0C7E3D98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D4B131B-ACDB-CC41-899C-3672C5D93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DC35-51A4-D44A-BBB7-20DC4354D33E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9175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987B500-5968-5245-A068-09B8B5BF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F3D9D82-17E1-7041-A7C3-CBE268020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3A70B2B-CDC8-D147-AF79-FE7969C2E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F9CA-B94A-BD47-9F62-A1BC8C409E14}" type="datetimeFigureOut">
              <a:rPr lang="es-MX" smtClean="0"/>
              <a:t>01/02/19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0F58C7D-4D6D-D74C-A522-23ADF44A0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50FD51E-0DD4-5847-AA8F-E45A4923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DC35-51A4-D44A-BBB7-20DC4354D33E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962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605F04F-FAAE-1047-8317-5AAB7DAC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099B578-F80B-AF4C-A13F-12D6463B2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25BC6D9-117D-4545-92CE-D62E9067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F9CA-B94A-BD47-9F62-A1BC8C409E14}" type="datetimeFigureOut">
              <a:rPr lang="es-MX" smtClean="0"/>
              <a:t>01/02/19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99612F9-C984-9641-97A1-901AA5E9F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16BA6BC-BC26-C343-A3BB-7DE6B8F83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DC35-51A4-D44A-BBB7-20DC4354D33E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9772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D0B37FB-D0D8-AD4B-8D4F-C152D9E61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C60306C-D6E0-4B4B-929D-062C83241C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75A3A1F6-931F-9944-8447-05AAE3114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79951EC8-06A1-BF47-B02C-1CD8623D9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F9CA-B94A-BD47-9F62-A1BC8C409E14}" type="datetimeFigureOut">
              <a:rPr lang="es-MX" smtClean="0"/>
              <a:t>01/02/19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9BAB8175-8C61-4547-8D21-AE86438EE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E131DD1-883A-6440-ACAD-F691CCC1A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DC35-51A4-D44A-BBB7-20DC4354D33E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621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193DD74-F7E4-924C-BB82-A48730B61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792B916-8A64-814D-ACD9-823578397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09E92DB-3A0F-5545-9171-5A062D15E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EC9223B5-34C7-5C44-8C7B-6F7B6FE36A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9A54F383-68BC-1448-B606-E2164F48BC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A2EAA442-74B7-EF46-9D41-313822C63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F9CA-B94A-BD47-9F62-A1BC8C409E14}" type="datetimeFigureOut">
              <a:rPr lang="es-MX" smtClean="0"/>
              <a:t>01/02/19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BA759685-3E99-0742-9DB0-FE2907325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25500606-AFAA-8843-AC92-261104B07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DC35-51A4-D44A-BBB7-20DC4354D33E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0102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92040B4-597F-A448-8FA7-9D5B32644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788BA093-FF64-EE41-8CBE-9AA501447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F9CA-B94A-BD47-9F62-A1BC8C409E14}" type="datetimeFigureOut">
              <a:rPr lang="es-MX" smtClean="0"/>
              <a:t>01/02/19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E6BBAE84-6D92-994A-A3BA-309121908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E300369A-DBF4-5040-A1CB-6136C6EF0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DC35-51A4-D44A-BBB7-20DC4354D33E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273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D6D27989-44CD-CA47-AF20-15F1701C6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F9CA-B94A-BD47-9F62-A1BC8C409E14}" type="datetimeFigureOut">
              <a:rPr lang="es-MX" smtClean="0"/>
              <a:t>01/02/19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B5542789-4835-014D-8AA4-CAFE0E32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56C86592-6643-9747-A74E-020DD5E53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DC35-51A4-D44A-BBB7-20DC4354D33E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1093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3D896A-53A5-7947-88E1-5738EDCF7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0622492-E955-D94F-9788-A1A678E82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5F438C0E-D3FF-914B-9DE0-9ADCEC052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2DA5C520-B202-384C-839E-DBEC0CB0E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F9CA-B94A-BD47-9F62-A1BC8C409E14}" type="datetimeFigureOut">
              <a:rPr lang="es-MX" smtClean="0"/>
              <a:t>01/02/19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5B7F618F-2135-B94C-A17F-0D7593053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2BF645C-5F52-4D44-B663-DF3715091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DC35-51A4-D44A-BBB7-20DC4354D33E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1695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AB49731-4CDF-A448-9828-0E7940C1F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F2EEDE4B-35B8-AC40-8DE4-38AB30A10C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E8FCB2C1-C728-3743-A25C-C7505FA52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92CCE91D-72D6-4541-B06E-BC16FDDBE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F9CA-B94A-BD47-9F62-A1BC8C409E14}" type="datetimeFigureOut">
              <a:rPr lang="es-MX" smtClean="0"/>
              <a:t>01/02/19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E0C2D69-8AF1-904A-AA6F-C01A5085C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6450B20C-6364-B94C-863D-67BCB4E63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DC35-51A4-D44A-BBB7-20DC4354D33E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804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EA5A4CFE-9A88-0143-A17E-F7D39885F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2F22B7B7-AA10-BB44-BBB5-2BA3D1C48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DCAFB77-D956-C54E-BD45-891D9BE394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EF9CA-B94A-BD47-9F62-A1BC8C409E14}" type="datetimeFigureOut">
              <a:rPr lang="es-MX" smtClean="0"/>
              <a:t>01/02/19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8D7C1E0-1E85-9144-B8B2-A9964D5C0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A680739-759D-4346-A385-28D5FAB4F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3DC35-51A4-D44A-BBB7-20DC4354D33E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05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4" Type="http://schemas.openxmlformats.org/officeDocument/2006/relationships/diagramLayout" Target="../diagrams/layout12.xml"/><Relationship Id="rId5" Type="http://schemas.openxmlformats.org/officeDocument/2006/relationships/diagramQuickStyle" Target="../diagrams/quickStyle12.xml"/><Relationship Id="rId6" Type="http://schemas.openxmlformats.org/officeDocument/2006/relationships/diagramColors" Target="../diagrams/colors12.xml"/><Relationship Id="rId7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diagramData" Target="../diagrams/data6.xml"/><Relationship Id="rId8" Type="http://schemas.openxmlformats.org/officeDocument/2006/relationships/diagramLayout" Target="../diagrams/layout6.xml"/><Relationship Id="rId9" Type="http://schemas.openxmlformats.org/officeDocument/2006/relationships/diagramQuickStyle" Target="../diagrams/quickStyle6.xml"/><Relationship Id="rId10" Type="http://schemas.openxmlformats.org/officeDocument/2006/relationships/diagramColors" Target="../diagrams/colors6.xml"/><Relationship Id="rId11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8.xml"/><Relationship Id="rId12" Type="http://schemas.openxmlformats.org/officeDocument/2006/relationships/diagramData" Target="../diagrams/data9.xml"/><Relationship Id="rId13" Type="http://schemas.openxmlformats.org/officeDocument/2006/relationships/diagramLayout" Target="../diagrams/layout9.xml"/><Relationship Id="rId14" Type="http://schemas.openxmlformats.org/officeDocument/2006/relationships/diagramQuickStyle" Target="../diagrams/quickStyle9.xml"/><Relationship Id="rId15" Type="http://schemas.openxmlformats.org/officeDocument/2006/relationships/diagramColors" Target="../diagrams/colors9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diagramData" Target="../diagrams/data8.xml"/><Relationship Id="rId8" Type="http://schemas.openxmlformats.org/officeDocument/2006/relationships/diagramLayout" Target="../diagrams/layout8.xml"/><Relationship Id="rId9" Type="http://schemas.openxmlformats.org/officeDocument/2006/relationships/diagramQuickStyle" Target="../diagrams/quickStyle8.xml"/><Relationship Id="rId10" Type="http://schemas.openxmlformats.org/officeDocument/2006/relationships/diagramColors" Target="../diagrams/colors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="" xmlns:a16="http://schemas.microsoft.com/office/drawing/2014/main" id="{C45BC784-97AE-E042-A968-BDC0A0B673A6}"/>
              </a:ext>
            </a:extLst>
          </p:cNvPr>
          <p:cNvSpPr txBox="1"/>
          <p:nvPr/>
        </p:nvSpPr>
        <p:spPr>
          <a:xfrm>
            <a:off x="1402347" y="2863095"/>
            <a:ext cx="8946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DIRECCIÓN DISTRITAL ZONA 7</a:t>
            </a:r>
          </a:p>
          <a:p>
            <a:pPr algn="ctr"/>
            <a:r>
              <a:rPr lang="es-E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(EL ORO – LOJA - ZAMORA)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="" xmlns:a16="http://schemas.microsoft.com/office/drawing/2014/main" id="{E43ED1FE-D419-7F4D-9245-230BA7557B5D}"/>
              </a:ext>
            </a:extLst>
          </p:cNvPr>
          <p:cNvSpPr txBox="1"/>
          <p:nvPr/>
        </p:nvSpPr>
        <p:spPr>
          <a:xfrm>
            <a:off x="3545472" y="4254628"/>
            <a:ext cx="466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RENDICIÓN DE CUENTAS 2018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79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2923"/>
          </a:xfrm>
        </p:spPr>
        <p:txBody>
          <a:bodyPr>
            <a:normAutofit/>
          </a:bodyPr>
          <a:lstStyle/>
          <a:p>
            <a:pPr algn="r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INOCUIDAD DE LOS ALIMENTOS</a:t>
            </a:r>
            <a:endParaRPr lang="es-E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0019399"/>
              </p:ext>
            </p:extLst>
          </p:nvPr>
        </p:nvGraphicFramePr>
        <p:xfrm>
          <a:off x="167896" y="146299"/>
          <a:ext cx="5767955" cy="3836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34539041"/>
              </p:ext>
            </p:extLst>
          </p:nvPr>
        </p:nvGraphicFramePr>
        <p:xfrm>
          <a:off x="6458488" y="1501485"/>
          <a:ext cx="5449807" cy="4031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7795647" y="1069383"/>
            <a:ext cx="2867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2">
                    <a:lumMod val="50000"/>
                  </a:schemeClr>
                </a:solidFill>
              </a:rPr>
              <a:t>LECHE</a:t>
            </a:r>
            <a:endParaRPr lang="es-EC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243319"/>
              </p:ext>
            </p:extLst>
          </p:nvPr>
        </p:nvGraphicFramePr>
        <p:xfrm>
          <a:off x="410817" y="4602996"/>
          <a:ext cx="5525033" cy="110680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660566"/>
                <a:gridCol w="839271"/>
                <a:gridCol w="949904"/>
                <a:gridCol w="1037646"/>
                <a:gridCol w="1037646"/>
              </a:tblGrid>
              <a:tr h="19508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Actividad </a:t>
                      </a:r>
                      <a:endParaRPr lang="es-EC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El Oro</a:t>
                      </a:r>
                      <a:endParaRPr lang="es-EC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600" b="1" u="none" strike="noStrike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Loja</a:t>
                      </a:r>
                      <a:endParaRPr lang="es-EC" sz="1600" b="1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600" b="1" u="none" strike="noStrike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Zamora Chinchipe</a:t>
                      </a:r>
                      <a:endParaRPr lang="es-EC" sz="1600" b="1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600" b="1" u="none" strike="noStrike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EC" sz="1600" b="1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6191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Capacitaciones</a:t>
                      </a:r>
                      <a:endParaRPr lang="es-EC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786</a:t>
                      </a:r>
                      <a:endParaRPr lang="es-EC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1086</a:t>
                      </a:r>
                      <a:endParaRPr lang="es-EC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649</a:t>
                      </a:r>
                      <a:endParaRPr lang="es-EC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2521</a:t>
                      </a:r>
                      <a:endParaRPr lang="es-EC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55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2923"/>
          </a:xfrm>
        </p:spPr>
        <p:txBody>
          <a:bodyPr>
            <a:normAutofit/>
          </a:bodyPr>
          <a:lstStyle/>
          <a:p>
            <a:pPr algn="r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INOCUIDAD DE LOS ALIMENTOS</a:t>
            </a:r>
            <a:endParaRPr lang="es-E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isel 6"/>
          <p:cNvSpPr/>
          <p:nvPr/>
        </p:nvSpPr>
        <p:spPr>
          <a:xfrm>
            <a:off x="294467" y="216976"/>
            <a:ext cx="3347634" cy="2286915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1700" dirty="0" smtClean="0"/>
          </a:p>
          <a:p>
            <a:pPr algn="ctr"/>
            <a:r>
              <a:rPr lang="es-EC" sz="1700" b="1" dirty="0" smtClean="0">
                <a:solidFill>
                  <a:schemeClr val="bg2">
                    <a:lumMod val="50000"/>
                  </a:schemeClr>
                </a:solidFill>
              </a:rPr>
              <a:t>BUENAS PRÁCTICAS AGROPECUARIAS</a:t>
            </a:r>
          </a:p>
          <a:p>
            <a:pPr algn="ctr"/>
            <a:r>
              <a:rPr lang="es-EC" sz="1700" b="1" dirty="0" smtClean="0">
                <a:solidFill>
                  <a:schemeClr val="bg2">
                    <a:lumMod val="50000"/>
                  </a:schemeClr>
                </a:solidFill>
              </a:rPr>
              <a:t>EL ORO</a:t>
            </a:r>
          </a:p>
          <a:p>
            <a:pPr algn="ctr"/>
            <a:r>
              <a:rPr lang="es-EC" sz="1700" b="1" dirty="0" smtClean="0">
                <a:solidFill>
                  <a:schemeClr val="bg2">
                    <a:lumMod val="50000"/>
                  </a:schemeClr>
                </a:solidFill>
              </a:rPr>
              <a:t>Producciones certificadas BPA</a:t>
            </a:r>
            <a:endParaRPr lang="es-EC" sz="17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s-EC" sz="2400" b="1" dirty="0" smtClean="0">
                <a:solidFill>
                  <a:schemeClr val="bg2">
                    <a:lumMod val="50000"/>
                  </a:schemeClr>
                </a:solidFill>
              </a:rPr>
              <a:t>5</a:t>
            </a:r>
            <a:endParaRPr lang="es-EC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171773"/>
              </p:ext>
            </p:extLst>
          </p:nvPr>
        </p:nvGraphicFramePr>
        <p:xfrm>
          <a:off x="3812583" y="1454991"/>
          <a:ext cx="8198602" cy="203212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847543"/>
                <a:gridCol w="779779"/>
                <a:gridCol w="1146875"/>
                <a:gridCol w="898901"/>
                <a:gridCol w="960895"/>
                <a:gridCol w="929899"/>
                <a:gridCol w="994310"/>
                <a:gridCol w="820200"/>
                <a:gridCol w="820200"/>
              </a:tblGrid>
              <a:tr h="42190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EL ORO</a:t>
                      </a:r>
                      <a:endParaRPr lang="es-EC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LOJA</a:t>
                      </a:r>
                      <a:endParaRPr lang="es-EC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ZAMORA CHINCHIPE</a:t>
                      </a:r>
                      <a:endParaRPr lang="es-EC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66092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Muestras tomadas</a:t>
                      </a:r>
                      <a:endParaRPr lang="es-EC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Muestra positivos</a:t>
                      </a:r>
                      <a:endParaRPr lang="es-EC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Compuestos encontrados</a:t>
                      </a:r>
                      <a:endParaRPr lang="es-EC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Sanciones aplicadas</a:t>
                      </a:r>
                      <a:endParaRPr lang="es-EC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Muestras tomadas</a:t>
                      </a:r>
                      <a:endParaRPr lang="es-EC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Cultivos positivos</a:t>
                      </a:r>
                      <a:endParaRPr lang="es-EC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Compuestos encontrados</a:t>
                      </a:r>
                      <a:endParaRPr lang="es-EC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Sanciones aplicadas</a:t>
                      </a:r>
                      <a:endParaRPr lang="es-EC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Muestras tomadas</a:t>
                      </a:r>
                      <a:endParaRPr lang="es-EC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94929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es-EC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s-EC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Cloranfenicol</a:t>
                      </a:r>
                      <a:endParaRPr lang="es-EC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Remuestreo</a:t>
                      </a:r>
                      <a:endParaRPr lang="es-EC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14</a:t>
                      </a:r>
                      <a:endParaRPr lang="es-EC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ajo</a:t>
                      </a:r>
                      <a:endParaRPr lang="es-EC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Salmonela</a:t>
                      </a:r>
                      <a:endParaRPr lang="es-EC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Seguimiento al productor</a:t>
                      </a:r>
                      <a:endParaRPr lang="es-EC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es-EC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5377913" y="1038386"/>
            <a:ext cx="5975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chemeClr val="bg2">
                    <a:lumMod val="50000"/>
                  </a:schemeClr>
                </a:solidFill>
              </a:rPr>
              <a:t>PLAN DE VIGILANCIA Y CONTROL DE CONTAMINANTES</a:t>
            </a:r>
            <a:endParaRPr lang="es-EC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3068623946"/>
              </p:ext>
            </p:extLst>
          </p:nvPr>
        </p:nvGraphicFramePr>
        <p:xfrm>
          <a:off x="63715" y="2811939"/>
          <a:ext cx="3578386" cy="2643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Lágrima 19"/>
          <p:cNvSpPr/>
          <p:nvPr/>
        </p:nvSpPr>
        <p:spPr>
          <a:xfrm>
            <a:off x="8853986" y="3787086"/>
            <a:ext cx="2944678" cy="1487837"/>
          </a:xfrm>
          <a:prstGeom prst="teardrop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bg2">
                    <a:lumMod val="50000"/>
                  </a:schemeClr>
                </a:solidFill>
              </a:rPr>
              <a:t>Control de mercados de productos orgánicos </a:t>
            </a:r>
          </a:p>
          <a:p>
            <a:pPr algn="ctr"/>
            <a:r>
              <a:rPr lang="es-EC" b="1" dirty="0" smtClean="0">
                <a:solidFill>
                  <a:schemeClr val="bg2">
                    <a:lumMod val="50000"/>
                  </a:schemeClr>
                </a:solidFill>
              </a:rPr>
              <a:t>El Oro: </a:t>
            </a:r>
            <a:r>
              <a:rPr lang="es-EC" sz="2400" b="1" dirty="0">
                <a:solidFill>
                  <a:schemeClr val="bg2">
                    <a:lumMod val="50000"/>
                  </a:schemeClr>
                </a:solidFill>
              </a:rPr>
              <a:t>18</a:t>
            </a:r>
          </a:p>
        </p:txBody>
      </p: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979679"/>
              </p:ext>
            </p:extLst>
          </p:nvPr>
        </p:nvGraphicFramePr>
        <p:xfrm>
          <a:off x="4660927" y="4798564"/>
          <a:ext cx="3383142" cy="1211971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34740"/>
                <a:gridCol w="831592"/>
                <a:gridCol w="908405"/>
                <a:gridCol w="908405"/>
              </a:tblGrid>
              <a:tr h="40027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El Oro</a:t>
                      </a:r>
                      <a:endParaRPr lang="es-EC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Loja</a:t>
                      </a:r>
                      <a:endParaRPr lang="es-EC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Zamora</a:t>
                      </a:r>
                    </a:p>
                    <a:p>
                      <a:pPr algn="ctr" fontAlgn="b"/>
                      <a:r>
                        <a:rPr lang="es-EC" sz="16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Chinchipe</a:t>
                      </a:r>
                      <a:endParaRPr lang="es-EC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Total</a:t>
                      </a:r>
                      <a:endParaRPr lang="es-EC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72429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es-EC" sz="16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147</a:t>
                      </a:r>
                      <a:endParaRPr lang="es-EC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7</a:t>
                      </a:r>
                      <a:endParaRPr lang="es-EC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160</a:t>
                      </a:r>
                      <a:endParaRPr lang="es-EC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2" name="CuadroTexto 21"/>
          <p:cNvSpPr txBox="1"/>
          <p:nvPr/>
        </p:nvSpPr>
        <p:spPr>
          <a:xfrm>
            <a:off x="4890702" y="3946230"/>
            <a:ext cx="3153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solidFill>
                  <a:schemeClr val="bg2">
                    <a:lumMod val="50000"/>
                  </a:schemeClr>
                </a:solidFill>
              </a:rPr>
              <a:t>Capacitaciones en la normativa de producciones orgánica</a:t>
            </a:r>
            <a:endParaRPr lang="es-EC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94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18" grpId="0">
        <p:bldAsOne/>
      </p:bldGraphic>
      <p:bldP spid="20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2923"/>
          </a:xfrm>
        </p:spPr>
        <p:txBody>
          <a:bodyPr>
            <a:normAutofit/>
          </a:bodyPr>
          <a:lstStyle/>
          <a:p>
            <a:pPr algn="r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DE INSUMOS AGROPECUARIOS</a:t>
            </a:r>
            <a:endParaRPr lang="es-E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721751"/>
              </p:ext>
            </p:extLst>
          </p:nvPr>
        </p:nvGraphicFramePr>
        <p:xfrm>
          <a:off x="310322" y="928048"/>
          <a:ext cx="5395994" cy="3154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260382"/>
              </p:ext>
            </p:extLst>
          </p:nvPr>
        </p:nvGraphicFramePr>
        <p:xfrm>
          <a:off x="6001404" y="928048"/>
          <a:ext cx="4225160" cy="2216972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056290"/>
                <a:gridCol w="1056290"/>
                <a:gridCol w="1056290"/>
                <a:gridCol w="1056290"/>
              </a:tblGrid>
              <a:tr h="72850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Nº </a:t>
                      </a:r>
                      <a:r>
                        <a:rPr lang="es-EC" sz="16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empresa</a:t>
                      </a:r>
                      <a:endParaRPr lang="es-EC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El Oro</a:t>
                      </a:r>
                      <a:endParaRPr lang="es-EC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Loja</a:t>
                      </a:r>
                      <a:endParaRPr lang="es-EC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5995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Plaguicidas</a:t>
                      </a:r>
                      <a:endParaRPr lang="es-EC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Fertilizantes</a:t>
                      </a:r>
                      <a:endParaRPr lang="es-EC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Fertilizantes</a:t>
                      </a:r>
                      <a:endParaRPr lang="es-EC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2850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17</a:t>
                      </a:r>
                      <a:endParaRPr lang="es-EC" sz="16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es-EC" sz="16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s-EC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49"/>
          <a:stretch/>
        </p:blipFill>
        <p:spPr>
          <a:xfrm>
            <a:off x="6032934" y="3359144"/>
            <a:ext cx="3064096" cy="20326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0087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165746" y="365125"/>
            <a:ext cx="10515600" cy="562923"/>
          </a:xfrm>
        </p:spPr>
        <p:txBody>
          <a:bodyPr>
            <a:normAutofit/>
          </a:bodyPr>
          <a:lstStyle/>
          <a:p>
            <a:pPr algn="r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DE INSUMOS AGROPECUARIOS</a:t>
            </a:r>
            <a:endParaRPr lang="es-E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6439409"/>
              </p:ext>
            </p:extLst>
          </p:nvPr>
        </p:nvGraphicFramePr>
        <p:xfrm>
          <a:off x="404940" y="1112292"/>
          <a:ext cx="4876743" cy="331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26828430"/>
              </p:ext>
            </p:extLst>
          </p:nvPr>
        </p:nvGraphicFramePr>
        <p:xfrm>
          <a:off x="5850051" y="1079787"/>
          <a:ext cx="5517397" cy="3123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inta perforada 6"/>
          <p:cNvSpPr/>
          <p:nvPr/>
        </p:nvSpPr>
        <p:spPr>
          <a:xfrm>
            <a:off x="5845031" y="4101376"/>
            <a:ext cx="3967566" cy="1596325"/>
          </a:xfrm>
          <a:prstGeom prst="flowChartPunchedTap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bg1"/>
                </a:solidFill>
              </a:rPr>
              <a:t>Control en calidad de moléculas</a:t>
            </a:r>
          </a:p>
          <a:p>
            <a:pPr algn="ctr"/>
            <a:r>
              <a:rPr lang="es-EC" b="1" dirty="0" smtClean="0">
                <a:solidFill>
                  <a:schemeClr val="bg1"/>
                </a:solidFill>
              </a:rPr>
              <a:t>El Oro: 1  </a:t>
            </a:r>
          </a:p>
          <a:p>
            <a:pPr algn="ctr"/>
            <a:r>
              <a:rPr lang="es-EC" b="1" dirty="0" smtClean="0">
                <a:solidFill>
                  <a:schemeClr val="bg1"/>
                </a:solidFill>
              </a:rPr>
              <a:t>Loja: 3</a:t>
            </a:r>
            <a:endParaRPr lang="es-EC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85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2" grpId="0">
        <p:bldAsOne/>
      </p:bldGraphic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203435" y="31530"/>
            <a:ext cx="10515600" cy="562923"/>
          </a:xfrm>
        </p:spPr>
        <p:txBody>
          <a:bodyPr>
            <a:normAutofit/>
          </a:bodyPr>
          <a:lstStyle/>
          <a:p>
            <a:pPr algn="r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LABORATORIO</a:t>
            </a:r>
            <a:endParaRPr lang="es-E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30381904"/>
              </p:ext>
            </p:extLst>
          </p:nvPr>
        </p:nvGraphicFramePr>
        <p:xfrm>
          <a:off x="342686" y="209638"/>
          <a:ext cx="3966556" cy="274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77755"/>
              </p:ext>
            </p:extLst>
          </p:nvPr>
        </p:nvGraphicFramePr>
        <p:xfrm>
          <a:off x="4582331" y="623133"/>
          <a:ext cx="7136704" cy="501289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63734"/>
                <a:gridCol w="712661"/>
                <a:gridCol w="1030493"/>
                <a:gridCol w="4629816"/>
              </a:tblGrid>
              <a:tr h="21368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PROVINCIA</a:t>
                      </a:r>
                      <a:endParaRPr lang="es-ES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3" marR="8933" marT="893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ÁREA DEL LDR</a:t>
                      </a:r>
                      <a:endParaRPr lang="es-ES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3" marR="8933" marT="8933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ANÁLISIS O DIAGNÓSTICOS QUE SE REALIZAN</a:t>
                      </a:r>
                      <a:endParaRPr lang="es-ES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3" marR="8933" marT="8933" marB="0" anchor="b"/>
                </a:tc>
              </a:tr>
              <a:tr h="297966">
                <a:tc rowSpan="5"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EL ORO</a:t>
                      </a:r>
                      <a:endParaRPr lang="es-ES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3" marR="8933" marT="8933" marB="0" anchor="ctr"/>
                </a:tc>
                <a:tc rowSpan="3" gridSpan="2"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Diagnóstico</a:t>
                      </a:r>
                      <a:r>
                        <a:rPr lang="es-ES" sz="1200" b="1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Animal</a:t>
                      </a:r>
                      <a:endParaRPr lang="es-ES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3" marR="8933" marT="8933" marB="0" anchor="ctr"/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Diagnóstico de Brucelosis por aglutinación por Rosa de Bengala</a:t>
                      </a:r>
                      <a:endParaRPr lang="es-ES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3" marR="8933" marT="8933" marB="0" anchor="ctr"/>
                </a:tc>
              </a:tr>
              <a:tr h="38054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Diagnóstico de anemia Infecciosa Equina por inmunodifusión en gel (</a:t>
                      </a:r>
                      <a:r>
                        <a:rPr lang="es-ES" sz="1200" b="1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coggins</a:t>
                      </a:r>
                      <a:r>
                        <a:rPr lang="es-ES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)</a:t>
                      </a:r>
                      <a:endParaRPr lang="es-ES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3" marR="8933" marT="8933" marB="0" anchor="ctr"/>
                </a:tc>
              </a:tr>
              <a:tr h="39606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Diagnóstico de Tuberculosis bovina por tuberculización ano-caudal y cervical comparativa</a:t>
                      </a:r>
                      <a:endParaRPr lang="es-ES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3" marR="8933" marT="8933" marB="0" anchor="ctr"/>
                </a:tc>
              </a:tr>
              <a:tr h="21368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Diagnóstico</a:t>
                      </a:r>
                      <a:r>
                        <a:rPr lang="es-ES" sz="1200" b="1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Vegetal</a:t>
                      </a:r>
                      <a:endParaRPr lang="es-ES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3" marR="8933" marT="8933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Diagnóstico entomológico</a:t>
                      </a:r>
                      <a:endParaRPr lang="es-ES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3" marR="8933" marT="8933" marB="0" anchor="ctr"/>
                </a:tc>
              </a:tr>
              <a:tr h="38054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Inocuidad de los Alimentos</a:t>
                      </a:r>
                      <a:endParaRPr lang="es-ES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3" marR="8933" marT="8933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Control de calidad de leche por análisis rápido de campo</a:t>
                      </a:r>
                      <a:endParaRPr lang="es-ES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3" marR="8933" marT="8933" marB="0" anchor="ctr"/>
                </a:tc>
              </a:tr>
              <a:tr h="213680"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LOJA</a:t>
                      </a:r>
                      <a:endParaRPr lang="es-ES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3" marR="8933" marT="8933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SANIDAD </a:t>
                      </a:r>
                      <a:br>
                        <a:rPr lang="es-ES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</a:br>
                      <a:r>
                        <a:rPr lang="es-ES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VEGETAL</a:t>
                      </a:r>
                      <a:endParaRPr lang="es-ES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3" marR="8933" marT="893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Nematología</a:t>
                      </a:r>
                      <a:endParaRPr lang="es-ES" sz="1200" b="1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3" marR="8933" marT="89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Análisis de </a:t>
                      </a:r>
                      <a:r>
                        <a:rPr lang="es-ES" sz="12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raíz</a:t>
                      </a:r>
                      <a:endParaRPr lang="es-ES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3" marR="8933" marT="8933" marB="0" anchor="ctr"/>
                </a:tc>
              </a:tr>
              <a:tr h="21368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Análisis de suelo</a:t>
                      </a:r>
                      <a:endParaRPr lang="es-ES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3" marR="8933" marT="8933" marB="0" anchor="ctr"/>
                </a:tc>
              </a:tr>
              <a:tr h="25641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Entomología</a:t>
                      </a:r>
                      <a:endParaRPr lang="es-ES" sz="1200" b="1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3" marR="8933" marT="89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Cámara de cría para eclosión de insecto adulto</a:t>
                      </a:r>
                      <a:endParaRPr lang="es-ES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3" marR="8933" marT="8933" marB="0" anchor="ctr"/>
                </a:tc>
              </a:tr>
              <a:tr h="21368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Insectos en alcohol</a:t>
                      </a:r>
                      <a:endParaRPr lang="es-ES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3" marR="8933" marT="8933" marB="0" anchor="ctr"/>
                </a:tc>
              </a:tr>
              <a:tr h="21368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Material vegetal</a:t>
                      </a:r>
                      <a:endParaRPr lang="es-ES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3" marR="8933" marT="8933" marB="0" anchor="ctr"/>
                </a:tc>
              </a:tr>
              <a:tr h="21368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Trampas para insectos</a:t>
                      </a:r>
                      <a:endParaRPr lang="es-ES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3" marR="8933" marT="8933" marB="0" anchor="ctr"/>
                </a:tc>
              </a:tr>
              <a:tr h="23504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Fitopatología</a:t>
                      </a:r>
                      <a:endParaRPr lang="es-ES" sz="1200" b="1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3" marR="8933" marT="89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Análisis de Hongos </a:t>
                      </a:r>
                      <a:r>
                        <a:rPr lang="es-ES" sz="1200" b="1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fitopatógenos</a:t>
                      </a:r>
                      <a:endParaRPr lang="es-ES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3" marR="8933" marT="8933" marB="0" anchor="ctr"/>
                </a:tc>
              </a:tr>
              <a:tr h="27778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Análisis de Bacterias </a:t>
                      </a:r>
                      <a:r>
                        <a:rPr lang="es-ES" sz="1200" b="1" u="none" strike="noStrike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fitopatógenos</a:t>
                      </a:r>
                      <a:endParaRPr lang="es-ES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3" marR="8933" marT="8933" marB="0" anchor="ctr"/>
                </a:tc>
              </a:tr>
              <a:tr h="21368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Diagnóstico Animal</a:t>
                      </a:r>
                      <a:endParaRPr lang="es-ES" sz="1200" b="1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3" marR="8933" marT="8933" marB="0" anchor="ctr"/>
                </a:tc>
                <a:tc rowSpan="4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Brucelosis</a:t>
                      </a:r>
                      <a:endParaRPr lang="es-ES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3" marR="8933" marT="8933" marB="0" anchor="ctr"/>
                </a:tc>
              </a:tr>
              <a:tr h="21368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Tuberculosis</a:t>
                      </a:r>
                      <a:endParaRPr lang="es-ES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3" marR="8933" marT="8933" marB="0" anchor="ctr"/>
                </a:tc>
              </a:tr>
              <a:tr h="21368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AIE</a:t>
                      </a:r>
                      <a:endParaRPr lang="es-ES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3" marR="8933" marT="8933" marB="0" anchor="ctr"/>
                </a:tc>
              </a:tr>
              <a:tr h="21368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Coproparsitarios</a:t>
                      </a:r>
                      <a:endParaRPr lang="es-ES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3" marR="8933" marT="8933" marB="0" anchor="ctr"/>
                </a:tc>
              </a:tr>
              <a:tr h="43804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Inocuidad de los Alimentos </a:t>
                      </a:r>
                      <a:endParaRPr lang="es-ES" sz="1200" b="1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3" marR="8933" marT="8933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Análisis de calidad de leche cruda</a:t>
                      </a:r>
                      <a:endParaRPr lang="es-ES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3" marR="8933" marT="8933" marB="0" anchor="ctr"/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684109"/>
              </p:ext>
            </p:extLst>
          </p:nvPr>
        </p:nvGraphicFramePr>
        <p:xfrm>
          <a:off x="516835" y="3445100"/>
          <a:ext cx="3233891" cy="212374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268053"/>
                <a:gridCol w="982919"/>
                <a:gridCol w="982919"/>
              </a:tblGrid>
              <a:tr h="326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es-ES" sz="1100" dirty="0">
                          <a:effectLst/>
                        </a:rPr>
                        <a:t>UNIDADES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es-ES" sz="1000">
                          <a:effectLst/>
                        </a:rPr>
                        <a:t>EL ORO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es-ES" sz="1000" dirty="0">
                          <a:effectLst/>
                        </a:rPr>
                        <a:t>LOJA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92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es-ES" sz="1100" dirty="0">
                          <a:effectLst/>
                        </a:rPr>
                        <a:t>Sanidad Animal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es-ES" sz="1100">
                          <a:effectLst/>
                        </a:rPr>
                        <a:t>90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es-ES" sz="1100">
                          <a:effectLst/>
                        </a:rPr>
                        <a:t>1773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92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es-ES" sz="1100">
                          <a:effectLst/>
                        </a:rPr>
                        <a:t>Sanidad Vegetal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es-ES" sz="1100">
                          <a:effectLst/>
                        </a:rPr>
                        <a:t>668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es-ES" sz="1100">
                          <a:effectLst/>
                        </a:rPr>
                        <a:t>1993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386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es-ES" sz="1100">
                          <a:effectLst/>
                        </a:rPr>
                        <a:t>Inocuidad de los Alimentos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es-ES" sz="1100" dirty="0">
                          <a:effectLst/>
                        </a:rPr>
                        <a:t>71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7845" algn="l"/>
                        </a:tabLst>
                      </a:pPr>
                      <a:r>
                        <a:rPr lang="es-ES" sz="1100" dirty="0">
                          <a:effectLst/>
                        </a:rPr>
                        <a:t>107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904253" y="3075768"/>
            <a:ext cx="267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2">
                    <a:lumMod val="50000"/>
                  </a:schemeClr>
                </a:solidFill>
              </a:rPr>
              <a:t>MUESTRAS ANALIZADAS</a:t>
            </a:r>
            <a:endParaRPr lang="es-ES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2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>
            <a:extLst>
              <a:ext uri="{FF2B5EF4-FFF2-40B4-BE49-F238E27FC236}">
                <a16:creationId xmlns="" xmlns:a16="http://schemas.microsoft.com/office/drawing/2014/main" id="{C45BC784-97AE-E042-A968-BDC0A0B673A6}"/>
              </a:ext>
            </a:extLst>
          </p:cNvPr>
          <p:cNvSpPr txBox="1"/>
          <p:nvPr/>
        </p:nvSpPr>
        <p:spPr>
          <a:xfrm>
            <a:off x="6236876" y="3024915"/>
            <a:ext cx="5683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8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GRACIAS</a:t>
            </a:r>
            <a:endParaRPr lang="en-US" sz="4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2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0"/>
          <p:cNvSpPr txBox="1"/>
          <p:nvPr/>
        </p:nvSpPr>
        <p:spPr>
          <a:xfrm>
            <a:off x="454024" y="379343"/>
            <a:ext cx="11271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COMPETENCIAS</a:t>
            </a:r>
            <a:endParaRPr lang="es-ES" sz="2800" b="1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774897447"/>
              </p:ext>
            </p:extLst>
          </p:nvPr>
        </p:nvGraphicFramePr>
        <p:xfrm>
          <a:off x="1376908" y="50130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005" y="2606722"/>
            <a:ext cx="2402005" cy="180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8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96000" y="2923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SIGNIFICADO DE DISTRITAL TIPO A Y LAS PROVINCIAS QUE CONFORMAN LA ZONA.</a:t>
            </a:r>
          </a:p>
          <a:p>
            <a:pPr algn="just"/>
            <a:endParaRPr lang="es-E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23736721"/>
              </p:ext>
            </p:extLst>
          </p:nvPr>
        </p:nvGraphicFramePr>
        <p:xfrm>
          <a:off x="2406555" y="1434237"/>
          <a:ext cx="7024048" cy="3861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2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2923"/>
          </a:xfrm>
        </p:spPr>
        <p:txBody>
          <a:bodyPr>
            <a:normAutofit/>
          </a:bodyPr>
          <a:lstStyle/>
          <a:p>
            <a:pPr algn="r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DE INCLUSIÓN SOCIAL</a:t>
            </a:r>
            <a:endParaRPr lang="es-E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7494312"/>
              </p:ext>
            </p:extLst>
          </p:nvPr>
        </p:nvGraphicFramePr>
        <p:xfrm>
          <a:off x="627797" y="928048"/>
          <a:ext cx="6714700" cy="428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289" y="1897039"/>
            <a:ext cx="3577511" cy="233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17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942150444"/>
              </p:ext>
            </p:extLst>
          </p:nvPr>
        </p:nvGraphicFramePr>
        <p:xfrm>
          <a:off x="1580827" y="216976"/>
          <a:ext cx="9087401" cy="5516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2923"/>
          </a:xfrm>
        </p:spPr>
        <p:txBody>
          <a:bodyPr>
            <a:normAutofit fontScale="90000"/>
          </a:bodyPr>
          <a:lstStyle/>
          <a:p>
            <a:pPr algn="r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ÁREAS TÉCNICAS</a:t>
            </a:r>
            <a:b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97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490420" y="365124"/>
            <a:ext cx="10515600" cy="562923"/>
          </a:xfrm>
        </p:spPr>
        <p:txBody>
          <a:bodyPr>
            <a:normAutofit/>
          </a:bodyPr>
          <a:lstStyle/>
          <a:p>
            <a:pPr algn="r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SANIDAD ANIMAL</a:t>
            </a:r>
            <a:endParaRPr lang="es-E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8132387"/>
              </p:ext>
            </p:extLst>
          </p:nvPr>
        </p:nvGraphicFramePr>
        <p:xfrm>
          <a:off x="545021" y="214999"/>
          <a:ext cx="6318143" cy="3147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653660"/>
              </p:ext>
            </p:extLst>
          </p:nvPr>
        </p:nvGraphicFramePr>
        <p:xfrm>
          <a:off x="545021" y="3512365"/>
          <a:ext cx="6351728" cy="2951424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359104"/>
                <a:gridCol w="832104"/>
                <a:gridCol w="832104"/>
                <a:gridCol w="832104"/>
                <a:gridCol w="832104"/>
                <a:gridCol w="832104"/>
                <a:gridCol w="832104"/>
              </a:tblGrid>
              <a:tr h="7378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ACTIVIDAD </a:t>
                      </a:r>
                      <a:endParaRPr lang="es-EC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EL ORO</a:t>
                      </a:r>
                      <a:endParaRPr lang="es-EC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LOJA</a:t>
                      </a:r>
                      <a:endParaRPr lang="es-EC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ZAMORA</a:t>
                      </a:r>
                      <a:endParaRPr lang="es-EC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10678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# porcinos  vacunados</a:t>
                      </a:r>
                      <a:endParaRPr lang="es-EC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#predios </a:t>
                      </a:r>
                      <a:endParaRPr lang="es-EC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# porcinos  vacunados</a:t>
                      </a:r>
                      <a:endParaRPr lang="es-EC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#predios </a:t>
                      </a:r>
                      <a:endParaRPr lang="es-EC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# porcinos  vacunados</a:t>
                      </a:r>
                      <a:endParaRPr lang="es-EC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#predios </a:t>
                      </a:r>
                      <a:endParaRPr lang="es-EC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1067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PROYECTO </a:t>
                      </a:r>
                      <a:r>
                        <a:rPr lang="es-EC" sz="12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DE ERRADICACIÓN </a:t>
                      </a:r>
                      <a:r>
                        <a:rPr lang="es-EC" sz="12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PESTE PORCINA CLÁSICA</a:t>
                      </a:r>
                      <a:endParaRPr lang="es-EC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158500</a:t>
                      </a:r>
                      <a:endParaRPr lang="es-EC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5600</a:t>
                      </a:r>
                      <a:endParaRPr lang="es-EC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58557</a:t>
                      </a:r>
                      <a:endParaRPr lang="es-EC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5457</a:t>
                      </a:r>
                      <a:endParaRPr lang="es-EC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16574</a:t>
                      </a:r>
                      <a:endParaRPr lang="es-EC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1226</a:t>
                      </a:r>
                      <a:endParaRPr lang="es-EC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4" name="Llamada de nube 13"/>
          <p:cNvSpPr/>
          <p:nvPr/>
        </p:nvSpPr>
        <p:spPr>
          <a:xfrm>
            <a:off x="7687159" y="1193369"/>
            <a:ext cx="4024393" cy="2960176"/>
          </a:xfrm>
          <a:prstGeom prst="cloudCallou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bg2">
                    <a:lumMod val="50000"/>
                  </a:schemeClr>
                </a:solidFill>
              </a:rPr>
              <a:t>No se reportaron casos de anemia infecciosa equina en la Zona 7</a:t>
            </a:r>
            <a:endParaRPr lang="es-EC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6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676400" y="61112"/>
            <a:ext cx="10515600" cy="562923"/>
          </a:xfrm>
        </p:spPr>
        <p:txBody>
          <a:bodyPr>
            <a:normAutofit/>
          </a:bodyPr>
          <a:lstStyle/>
          <a:p>
            <a:pPr algn="r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SANIDAD ANIMAL</a:t>
            </a:r>
            <a:endParaRPr lang="es-E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253317329"/>
              </p:ext>
            </p:extLst>
          </p:nvPr>
        </p:nvGraphicFramePr>
        <p:xfrm>
          <a:off x="287579" y="1417091"/>
          <a:ext cx="5717153" cy="354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676400" y="677364"/>
            <a:ext cx="2836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2">
                    <a:lumMod val="50000"/>
                  </a:schemeClr>
                </a:solidFill>
              </a:rPr>
              <a:t>RABIA BOVINA</a:t>
            </a:r>
            <a:endParaRPr lang="es-EC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29853449"/>
              </p:ext>
            </p:extLst>
          </p:nvPr>
        </p:nvGraphicFramePr>
        <p:xfrm>
          <a:off x="6004732" y="1084219"/>
          <a:ext cx="6554061" cy="4239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7191213" y="677364"/>
            <a:ext cx="4510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2">
                    <a:lumMod val="50000"/>
                  </a:schemeClr>
                </a:solidFill>
              </a:rPr>
              <a:t>BRUCELOSIS Y TUBERCULOSIS BOVINA</a:t>
            </a:r>
            <a:endParaRPr lang="es-EC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2923"/>
          </a:xfrm>
        </p:spPr>
        <p:txBody>
          <a:bodyPr>
            <a:normAutofit/>
          </a:bodyPr>
          <a:lstStyle/>
          <a:p>
            <a:pPr algn="r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SANIDAD VEGETAL</a:t>
            </a:r>
            <a:endParaRPr lang="es-E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881026"/>
              </p:ext>
            </p:extLst>
          </p:nvPr>
        </p:nvGraphicFramePr>
        <p:xfrm>
          <a:off x="495949" y="1069383"/>
          <a:ext cx="11468742" cy="4386019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59414"/>
                <a:gridCol w="960895"/>
                <a:gridCol w="1146874"/>
                <a:gridCol w="991892"/>
                <a:gridCol w="1472339"/>
                <a:gridCol w="1239864"/>
                <a:gridCol w="1534332"/>
                <a:gridCol w="1131377"/>
                <a:gridCol w="945396"/>
                <a:gridCol w="1286359"/>
              </a:tblGrid>
              <a:tr h="5078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ACTIVIDAD </a:t>
                      </a:r>
                      <a:endParaRPr lang="es-EC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EL ORO</a:t>
                      </a:r>
                      <a:endParaRPr lang="es-EC" sz="18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LOJA</a:t>
                      </a:r>
                      <a:endParaRPr lang="es-EC" sz="18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ZAMORA</a:t>
                      </a:r>
                      <a:endParaRPr lang="es-EC" sz="18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14266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Áreas de monitoreo y control</a:t>
                      </a:r>
                      <a:endParaRPr lang="es-EC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Resultados esperados</a:t>
                      </a:r>
                      <a:endParaRPr lang="es-EC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Resultados conseguidos</a:t>
                      </a:r>
                      <a:endParaRPr lang="es-EC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Áreas de monitoreo</a:t>
                      </a:r>
                      <a:br>
                        <a:rPr lang="es-EC" sz="12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es-EC" sz="12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y control</a:t>
                      </a:r>
                      <a:endParaRPr lang="es-EC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Resultados</a:t>
                      </a:r>
                    </a:p>
                    <a:p>
                      <a:pPr algn="ctr" fontAlgn="ctr"/>
                      <a:r>
                        <a:rPr lang="es-EC" sz="12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Esperados</a:t>
                      </a:r>
                      <a:endParaRPr lang="es-EC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Resultados conseguidos</a:t>
                      </a:r>
                      <a:endParaRPr lang="es-EC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Áreas de monitoreo y control</a:t>
                      </a:r>
                      <a:endParaRPr lang="es-EC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Resultados esperados</a:t>
                      </a:r>
                      <a:endParaRPr lang="es-EC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Resultados conseguidos</a:t>
                      </a:r>
                      <a:endParaRPr lang="es-EC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73549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MOSCA DE LA FRUTA</a:t>
                      </a:r>
                      <a:endParaRPr lang="es-EC" sz="13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Machala, Pasaje, El Guabo, Santa Rosa,</a:t>
                      </a:r>
                      <a:r>
                        <a:rPr lang="es-EC" sz="1300" b="1" u="none" strike="noStrike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Arenillas y </a:t>
                      </a:r>
                      <a:r>
                        <a:rPr lang="es-EC" sz="1300" b="1" u="none" strike="noStrike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Huaquillas</a:t>
                      </a:r>
                      <a:r>
                        <a:rPr lang="es-EC" sz="1300" b="1" u="none" strike="noStrike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</a:p>
                    <a:p>
                      <a:pPr algn="ctr" fontAlgn="ctr"/>
                      <a:endParaRPr lang="es-EC" sz="1300" b="1" u="none" strike="noStrike" baseline="0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es-EC" sz="13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banano</a:t>
                      </a:r>
                      <a:br>
                        <a:rPr lang="es-EC" sz="13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es-EC" sz="13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pitahaya</a:t>
                      </a:r>
                      <a:br>
                        <a:rPr lang="es-EC" sz="13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es-EC" sz="13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mango</a:t>
                      </a:r>
                      <a:endParaRPr lang="es-EC" sz="13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Envío de productos </a:t>
                      </a:r>
                      <a:br>
                        <a:rPr lang="es-EC" sz="13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es-EC" sz="13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 mercados</a:t>
                      </a:r>
                      <a:br>
                        <a:rPr lang="es-EC" sz="13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es-EC" sz="13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internacionales.</a:t>
                      </a:r>
                      <a:endParaRPr lang="es-EC" sz="13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Envío de banano a China y pitahaya a EE.UU.</a:t>
                      </a:r>
                      <a:br>
                        <a:rPr lang="es-EC" sz="13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</a:br>
                      <a:endParaRPr lang="es-EC" sz="13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u="none" strike="noStrike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Catamayo</a:t>
                      </a:r>
                      <a:r>
                        <a:rPr lang="es-EC" sz="13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es-EC" sz="1300" b="1" u="none" strike="noStrike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Quilanga</a:t>
                      </a:r>
                      <a:r>
                        <a:rPr lang="es-EC" sz="13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es-EC" sz="1300" b="1" u="none" strike="noStrike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Espindola</a:t>
                      </a:r>
                      <a:r>
                        <a:rPr lang="es-EC" sz="13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.    </a:t>
                      </a:r>
                    </a:p>
                    <a:p>
                      <a:pPr algn="ctr" fontAlgn="ctr"/>
                      <a:endParaRPr lang="es-EC" sz="1300" b="1" u="none" strike="noStrike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es-EC" sz="13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 *Rutas frontera: macará y zapotillo.</a:t>
                      </a:r>
                    </a:p>
                    <a:p>
                      <a:pPr algn="ctr" fontAlgn="ctr"/>
                      <a:r>
                        <a:rPr lang="es-EC" sz="13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</a:p>
                    <a:p>
                      <a:pPr algn="ctr" fontAlgn="ctr"/>
                      <a:endParaRPr lang="es-EC" sz="1300" b="1" u="none" strike="noStrike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es-EC" sz="13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mango</a:t>
                      </a:r>
                    </a:p>
                    <a:p>
                      <a:pPr algn="ctr" fontAlgn="ctr"/>
                      <a:r>
                        <a:rPr lang="es-EC" sz="13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naranja</a:t>
                      </a:r>
                    </a:p>
                    <a:p>
                      <a:pPr algn="ctr" fontAlgn="ctr"/>
                      <a:r>
                        <a:rPr lang="es-EC" sz="13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papaya</a:t>
                      </a:r>
                    </a:p>
                    <a:p>
                      <a:pPr algn="ctr" fontAlgn="ctr"/>
                      <a:r>
                        <a:rPr lang="es-EC" sz="13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uva</a:t>
                      </a:r>
                      <a:endParaRPr lang="es-EC" sz="13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*Capturar ejemplares de mosca de la fruta.</a:t>
                      </a:r>
                    </a:p>
                    <a:p>
                      <a:pPr algn="ctr" fontAlgn="ctr"/>
                      <a:r>
                        <a:rPr lang="es-EC" sz="13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*Venta de productos en mercado nacional.</a:t>
                      </a:r>
                      <a:endParaRPr lang="es-EC" sz="13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*Identificación de especímenes de mosca de la fruta.</a:t>
                      </a:r>
                    </a:p>
                    <a:p>
                      <a:pPr algn="ctr" fontAlgn="ctr"/>
                      <a:r>
                        <a:rPr lang="es-EC" sz="13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* Comercialización de mango, naranja, papaya y uva a mercado nacional.</a:t>
                      </a:r>
                      <a:endParaRPr lang="es-EC" sz="13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u="none" strike="noStrike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Pangui</a:t>
                      </a:r>
                      <a:r>
                        <a:rPr lang="es-EC" sz="1300" b="1" u="none" strike="noStrike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es-EC" sz="1300" b="1" u="none" strike="noStrike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Yantzaza</a:t>
                      </a:r>
                      <a:r>
                        <a:rPr lang="es-EC" sz="1300" b="1" u="none" strike="noStrike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y Zamora</a:t>
                      </a:r>
                    </a:p>
                    <a:p>
                      <a:pPr algn="ctr" fontAlgn="ctr"/>
                      <a:endParaRPr lang="es-EC" sz="1300" b="1" u="none" strike="noStrike" baseline="0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 fontAlgn="ctr"/>
                      <a:endParaRPr lang="es-EC" sz="1300" b="1" u="none" strike="noStrike" baseline="0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es-EC" sz="1300" b="1" u="none" strike="noStrike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P</a:t>
                      </a:r>
                      <a:r>
                        <a:rPr lang="es-EC" sz="13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itahaya</a:t>
                      </a:r>
                    </a:p>
                    <a:p>
                      <a:pPr algn="ctr" fontAlgn="ctr"/>
                      <a:r>
                        <a:rPr lang="es-EC" sz="13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Naranja</a:t>
                      </a:r>
                    </a:p>
                    <a:p>
                      <a:pPr algn="ctr" fontAlgn="ctr"/>
                      <a:r>
                        <a:rPr lang="es-EC" sz="13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zapote</a:t>
                      </a:r>
                      <a:endParaRPr lang="es-EC" sz="13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Envío de productos a mercados nacionales.</a:t>
                      </a:r>
                      <a:endParaRPr lang="es-EC" sz="13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Comercialización de pitahaya, naranja y zapote a nivel nacional.</a:t>
                      </a:r>
                      <a:endParaRPr lang="es-EC" sz="13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10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2923"/>
          </a:xfrm>
        </p:spPr>
        <p:txBody>
          <a:bodyPr>
            <a:normAutofit/>
          </a:bodyPr>
          <a:lstStyle/>
          <a:p>
            <a:pPr algn="r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SANIDAD VEGETAL</a:t>
            </a:r>
            <a:endParaRPr lang="es-E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60521327"/>
              </p:ext>
            </p:extLst>
          </p:nvPr>
        </p:nvGraphicFramePr>
        <p:xfrm>
          <a:off x="307975" y="1056481"/>
          <a:ext cx="4554780" cy="2219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208867" y="396658"/>
            <a:ext cx="3513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2">
                    <a:lumMod val="50000"/>
                  </a:schemeClr>
                </a:solidFill>
              </a:rPr>
              <a:t>PLAGAS CUARENTENARIAS FocR4T - HLB</a:t>
            </a:r>
            <a:endParaRPr lang="es-EC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940628291"/>
              </p:ext>
            </p:extLst>
          </p:nvPr>
        </p:nvGraphicFramePr>
        <p:xfrm>
          <a:off x="5402316" y="1623691"/>
          <a:ext cx="6270139" cy="4001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6159061" y="845194"/>
            <a:ext cx="4850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2">
                    <a:lumMod val="50000"/>
                  </a:schemeClr>
                </a:solidFill>
              </a:rPr>
              <a:t>Vigilancia fitosanitaria y mercados </a:t>
            </a:r>
            <a:r>
              <a:rPr lang="es-EC" sz="2000" b="1" dirty="0" err="1" smtClean="0">
                <a:solidFill>
                  <a:schemeClr val="bg2">
                    <a:lumMod val="50000"/>
                  </a:schemeClr>
                </a:solidFill>
              </a:rPr>
              <a:t>aperturados</a:t>
            </a:r>
            <a:endParaRPr lang="es-EC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AutoShape 2" descr="https://mail.agrocalidad.gob.ec/service/home/~/?auth=co&amp;loc=es&amp;id=18232&amp;part=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678335628"/>
              </p:ext>
            </p:extLst>
          </p:nvPr>
        </p:nvGraphicFramePr>
        <p:xfrm>
          <a:off x="460375" y="3070745"/>
          <a:ext cx="4712126" cy="2784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00927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8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7089</TotalTime>
  <Words>1008</Words>
  <Application>Microsoft Macintosh PowerPoint</Application>
  <PresentationFormat>Panorámica</PresentationFormat>
  <Paragraphs>311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Calibri</vt:lpstr>
      <vt:lpstr>Calibri Light</vt:lpstr>
      <vt:lpstr>Helvetica LT Std Light</vt:lpstr>
      <vt:lpstr>Times New Roman</vt:lpstr>
      <vt:lpstr>Arial</vt:lpstr>
      <vt:lpstr>Tema de Office</vt:lpstr>
      <vt:lpstr>Presentación de PowerPoint</vt:lpstr>
      <vt:lpstr>Presentación de PowerPoint</vt:lpstr>
      <vt:lpstr>Presentación de PowerPoint</vt:lpstr>
      <vt:lpstr>DATOS DE INCLUSIÓN SOCIAL</vt:lpstr>
      <vt:lpstr>ÁREAS TÉCNICAS </vt:lpstr>
      <vt:lpstr>SANIDAD ANIMAL</vt:lpstr>
      <vt:lpstr>SANIDAD ANIMAL</vt:lpstr>
      <vt:lpstr>SANIDAD VEGETAL</vt:lpstr>
      <vt:lpstr>SANIDAD VEGETAL</vt:lpstr>
      <vt:lpstr>INOCUIDAD DE LOS ALIMENTOS</vt:lpstr>
      <vt:lpstr>INOCUIDAD DE LOS ALIMENTOS</vt:lpstr>
      <vt:lpstr>REGISTRO DE INSUMOS AGROPECUARIOS</vt:lpstr>
      <vt:lpstr>REGISTRO DE INSUMOS AGROPECUARIOS</vt:lpstr>
      <vt:lpstr>LABORATORIO</vt:lpstr>
      <vt:lpstr>Presentación de PowerPoint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Arboleda Palma</dc:creator>
  <cp:lastModifiedBy>Usuario de Microsoft Office</cp:lastModifiedBy>
  <cp:revision>197</cp:revision>
  <cp:lastPrinted>2018-05-09T17:43:29Z</cp:lastPrinted>
  <dcterms:created xsi:type="dcterms:W3CDTF">2018-05-08T21:06:17Z</dcterms:created>
  <dcterms:modified xsi:type="dcterms:W3CDTF">2019-02-01T19:31:55Z</dcterms:modified>
</cp:coreProperties>
</file>